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77" r:id="rId5"/>
    <p:sldId id="278" r:id="rId6"/>
    <p:sldId id="280" r:id="rId7"/>
    <p:sldId id="281" r:id="rId8"/>
    <p:sldId id="282" r:id="rId9"/>
    <p:sldId id="266" r:id="rId10"/>
    <p:sldId id="283" r:id="rId11"/>
    <p:sldId id="284" r:id="rId12"/>
    <p:sldId id="285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270" autoAdjust="0"/>
  </p:normalViewPr>
  <p:slideViewPr>
    <p:cSldViewPr snapToGrid="0">
      <p:cViewPr varScale="1">
        <p:scale>
          <a:sx n="64" d="100"/>
          <a:sy n="64" d="100"/>
        </p:scale>
        <p:origin x="7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7" name="矩形 6"/>
          <p:cNvSpPr/>
          <p:nvPr/>
        </p:nvSpPr>
        <p:spPr>
          <a:xfrm>
            <a:off x="5945415" y="2502322"/>
            <a:ext cx="38817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POWERPOINT</a:t>
            </a:r>
            <a:r>
              <a:rPr kumimoji="1"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kumimoji="1" lang="en-US" altLang="zh-CN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en-US" altLang="zh-CN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TEMPLATE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87" y="62845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1101" y="2255706"/>
            <a:ext cx="10086478" cy="83048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阻止消息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接受者无法立即接收消息、则发送者放弃这个消息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1136951" y="2141406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21098" y="4211052"/>
            <a:ext cx="10114471" cy="83048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超时消息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接受者在指定时间内无法接受此消息、则发送者放弃这个消息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1136950" y="4096752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167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79922" y="1267214"/>
            <a:ext cx="1068435" cy="1134804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913223" y="1326394"/>
            <a:ext cx="644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1</a:t>
            </a:r>
            <a:endParaRPr lang="zh-CN" altLang="en-US" sz="6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顺序图作用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CC6867-DE8D-4AE6-92A3-08A6D8CE3290}"/>
              </a:ext>
            </a:extLst>
          </p:cNvPr>
          <p:cNvGrpSpPr/>
          <p:nvPr/>
        </p:nvGrpSpPr>
        <p:grpSpPr>
          <a:xfrm>
            <a:off x="1779922" y="2809006"/>
            <a:ext cx="1068435" cy="1134804"/>
            <a:chOff x="2543174" y="564615"/>
            <a:chExt cx="1279618" cy="148118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F82807E-970F-41C1-AAA7-92F50C6CCA5D}"/>
                </a:ext>
              </a:extLst>
            </p:cNvPr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579C4A9-91C5-40AF-9ADB-4659AC2E2A5E}"/>
                </a:ext>
              </a:extLst>
            </p:cNvPr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D172F4B-8CDB-4404-9E55-D4486D67FB33}"/>
                </a:ext>
              </a:extLst>
            </p:cNvPr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559AFBA-7A33-4AFE-9C22-87BBCFCFA4C5}"/>
              </a:ext>
            </a:extLst>
          </p:cNvPr>
          <p:cNvSpPr txBox="1"/>
          <p:nvPr/>
        </p:nvSpPr>
        <p:spPr>
          <a:xfrm>
            <a:off x="1913223" y="2868186"/>
            <a:ext cx="644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2</a:t>
            </a:r>
            <a:endParaRPr lang="zh-CN" altLang="en-US" sz="6000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00D3FB-9729-4D3E-AF0D-EB493C36529B}"/>
              </a:ext>
            </a:extLst>
          </p:cNvPr>
          <p:cNvGrpSpPr/>
          <p:nvPr/>
        </p:nvGrpSpPr>
        <p:grpSpPr>
          <a:xfrm>
            <a:off x="1732314" y="4392626"/>
            <a:ext cx="1068435" cy="1134804"/>
            <a:chOff x="2543174" y="564615"/>
            <a:chExt cx="1279618" cy="148118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11FF9EC-510D-4C1B-A102-C3547333373F}"/>
                </a:ext>
              </a:extLst>
            </p:cNvPr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88396BA-13DF-4FD8-BAE6-AE6432CA8399}"/>
                </a:ext>
              </a:extLst>
            </p:cNvPr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843FBC7-DDF6-48D4-901F-45A15DA86592}"/>
                </a:ext>
              </a:extLst>
            </p:cNvPr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9C225F8-9CA6-49EE-8CE1-1A7F99C9838C}"/>
              </a:ext>
            </a:extLst>
          </p:cNvPr>
          <p:cNvSpPr txBox="1"/>
          <p:nvPr/>
        </p:nvSpPr>
        <p:spPr>
          <a:xfrm>
            <a:off x="1865615" y="4451806"/>
            <a:ext cx="644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3</a:t>
            </a:r>
            <a:endParaRPr lang="zh-CN" altLang="en-US" sz="6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75896A-0AAD-42F1-8667-F167F598297C}"/>
              </a:ext>
            </a:extLst>
          </p:cNvPr>
          <p:cNvSpPr txBox="1"/>
          <p:nvPr/>
        </p:nvSpPr>
        <p:spPr>
          <a:xfrm>
            <a:off x="3771178" y="1049395"/>
            <a:ext cx="774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对于业务人员，顺序图可显示不同的业务对象如何交互，对于交流当前业务如何进行很有用。除记录组织的当前事件外，一个业务级的顺序图能被当作一个需求文件使用，为实现一个未来系统传递需求。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A921AA-36C8-4DA3-93C1-E1AB28DFF15C}"/>
              </a:ext>
            </a:extLst>
          </p:cNvPr>
          <p:cNvSpPr txBox="1"/>
          <p:nvPr/>
        </p:nvSpPr>
        <p:spPr>
          <a:xfrm>
            <a:off x="3771179" y="2644170"/>
            <a:ext cx="774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对于需求分析人员，顺序图能通过提供一个深层次的表达，把用例带入下一层次。通常用例被细化为一个或者更多的顺序图。顺序图的主要用途之一，是把用例表达的需求，转化为进一步、更深层次的精细表达。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98B122-40C2-4D91-ACE2-BE83FCB3BA65}"/>
              </a:ext>
            </a:extLst>
          </p:cNvPr>
          <p:cNvSpPr txBox="1"/>
          <p:nvPr/>
        </p:nvSpPr>
        <p:spPr>
          <a:xfrm>
            <a:off x="3771178" y="4164037"/>
            <a:ext cx="774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对于技术人员，顺序图在记录一个未来系统的行为应该如何表现时非常有用。在设计阶段，架构师和开发者能使用顺序图挖掘出系统对象间的交互，进一步完善整个系统的设计。</a:t>
            </a:r>
          </a:p>
        </p:txBody>
      </p:sp>
    </p:spTree>
    <p:extLst>
      <p:ext uri="{BB962C8B-B14F-4D97-AF65-F5344CB8AC3E}">
        <p14:creationId xmlns:p14="http://schemas.microsoft.com/office/powerpoint/2010/main" val="78772628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60B824-381F-4BF9-AC6E-3DE555B3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5945415" y="2502322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7" y="2292821"/>
            <a:ext cx="3438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72200" y="3461779"/>
            <a:ext cx="3494314" cy="59790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Statechart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Diagram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7299894" y="2210852"/>
            <a:ext cx="0" cy="3275548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204644" y="2210852"/>
            <a:ext cx="0" cy="3256887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42665" y="2117264"/>
            <a:ext cx="4155889" cy="281544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描述一个实体基于事件反应的动态行为，显示该实体是如何根据当前所处的状态对不同事件作出反应的。</a:t>
            </a:r>
          </a:p>
        </p:txBody>
      </p:sp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5" name="椭圆 4"/>
          <p:cNvSpPr/>
          <p:nvPr/>
        </p:nvSpPr>
        <p:spPr>
          <a:xfrm>
            <a:off x="2228850" y="838200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9900" y="2307808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28850" y="5400172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00425" y="1020386"/>
            <a:ext cx="8601075" cy="98270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圆角矩形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表示，状态名称表示状态的名字，通常用字符串表示。状态的名称在状态图所在的上下文应该是唯一的。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088935" y="2398148"/>
            <a:ext cx="8103065" cy="98270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带箭头的直线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表示。一端连着源状态，一端连着目标状态。</a:t>
            </a:r>
          </a:p>
        </p:txBody>
      </p:sp>
      <p:sp>
        <p:nvSpPr>
          <p:cNvPr id="19" name="矩形 18"/>
          <p:cNvSpPr/>
          <p:nvPr/>
        </p:nvSpPr>
        <p:spPr>
          <a:xfrm>
            <a:off x="3993684" y="4032332"/>
            <a:ext cx="8360241" cy="98270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实心圆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表示，代表状态图起点位置，初始状态只能作为转换的源，不能作为转换目标。初始状态是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</p:txBody>
      </p:sp>
      <p:sp>
        <p:nvSpPr>
          <p:cNvPr id="20" name="矩形 19"/>
          <p:cNvSpPr/>
          <p:nvPr/>
        </p:nvSpPr>
        <p:spPr>
          <a:xfrm>
            <a:off x="3507123" y="5447290"/>
            <a:ext cx="8837277" cy="98270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终止状态：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模型元素的最后状态，状态图的终止点。终止状态在一个状态图中可以有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7582" y="1811585"/>
            <a:ext cx="701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状态图元素</a:t>
            </a:r>
          </a:p>
        </p:txBody>
      </p:sp>
      <p:sp>
        <p:nvSpPr>
          <p:cNvPr id="7" name="椭圆 6"/>
          <p:cNvSpPr/>
          <p:nvPr/>
        </p:nvSpPr>
        <p:spPr>
          <a:xfrm>
            <a:off x="2839805" y="3861633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28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BFB766-937F-4733-84CD-296BA0014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4"/>
            <a:ext cx="12192000" cy="68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7" y="2292821"/>
            <a:ext cx="3438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72200" y="3461779"/>
            <a:ext cx="3494314" cy="59790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Diagram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2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7299894" y="2210852"/>
            <a:ext cx="0" cy="3275548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204644" y="2210852"/>
            <a:ext cx="0" cy="3256887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42666" y="2117264"/>
            <a:ext cx="3899574" cy="337560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描述对象之间动态的交互关系，主要体现对象之间进行信息传递的时间顺序。描述了对象随时间推移相互之间交换信息的过程。</a:t>
            </a:r>
          </a:p>
        </p:txBody>
      </p:sp>
    </p:spTree>
    <p:extLst>
      <p:ext uri="{BB962C8B-B14F-4D97-AF65-F5344CB8AC3E}">
        <p14:creationId xmlns:p14="http://schemas.microsoft.com/office/powerpoint/2010/main" val="295834833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5" name="椭圆 4"/>
          <p:cNvSpPr/>
          <p:nvPr/>
        </p:nvSpPr>
        <p:spPr>
          <a:xfrm>
            <a:off x="2228850" y="838200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9900" y="2307808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28850" y="5400172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31709" y="952981"/>
            <a:ext cx="860107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特定行为和属性的集合</a:t>
            </a:r>
          </a:p>
        </p:txBody>
      </p:sp>
      <p:sp>
        <p:nvSpPr>
          <p:cNvPr id="18" name="矩形 17"/>
          <p:cNvSpPr/>
          <p:nvPr/>
        </p:nvSpPr>
        <p:spPr>
          <a:xfrm>
            <a:off x="3960346" y="2038002"/>
            <a:ext cx="8103065" cy="98270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生命线：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用虚线表示描述对象的存在周期，代表时间轴，时间沿竖线向下延伸。</a:t>
            </a:r>
          </a:p>
        </p:txBody>
      </p:sp>
      <p:sp>
        <p:nvSpPr>
          <p:cNvPr id="19" name="矩形 18"/>
          <p:cNvSpPr/>
          <p:nvPr/>
        </p:nvSpPr>
        <p:spPr>
          <a:xfrm>
            <a:off x="3831759" y="3296591"/>
            <a:ext cx="8360241" cy="194296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用从一个对象的生命线指向另一个对象的生命线的水平箭头表示。信息是对象与对象之间的交互、也就是对象与对象之间的通信、他可以是唤起信号、创建或撤销、消息可以是信号、也可以是调用。</a:t>
            </a:r>
          </a:p>
        </p:txBody>
      </p:sp>
      <p:sp>
        <p:nvSpPr>
          <p:cNvPr id="20" name="矩形 19"/>
          <p:cNvSpPr/>
          <p:nvPr/>
        </p:nvSpPr>
        <p:spPr>
          <a:xfrm>
            <a:off x="3507123" y="5447290"/>
            <a:ext cx="8837277" cy="98270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激活框：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在相应对象的生命线上、画出长方形表示对象处于激活状态。</a:t>
            </a: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7582" y="1811585"/>
            <a:ext cx="701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顺序图组成</a:t>
            </a:r>
          </a:p>
        </p:txBody>
      </p:sp>
      <p:sp>
        <p:nvSpPr>
          <p:cNvPr id="7" name="椭圆 6"/>
          <p:cNvSpPr/>
          <p:nvPr/>
        </p:nvSpPr>
        <p:spPr>
          <a:xfrm>
            <a:off x="2839805" y="3861633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097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24619" y="4868710"/>
            <a:ext cx="10182896" cy="16307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返回消息          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发送给对象的异步消息或调用消息、对象给的反馈、称作返回消息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如果是过程调用的返回、返回消息是隐含的、所以返回消息可以不用画出来，如果是非过程的、返回消息要明确的表示出来，返回消息用虚线和开口箭头表示。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1040469" y="4754410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1037" y="1512787"/>
            <a:ext cx="10086478" cy="16307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调用消息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同步消息          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简单的说就是把调用的消息发给接受者、等待接受者放弃或者返回信息、接受者返回信息之前不能发送任何别的消息、并且工作流程被中断。 调用消息用实线和实心箭头表示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7" name="等腰三角形 16"/>
          <p:cNvSpPr/>
          <p:nvPr/>
        </p:nvSpPr>
        <p:spPr>
          <a:xfrm rot="10800000">
            <a:off x="1136887" y="139848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93043" y="2968369"/>
            <a:ext cx="10114471" cy="16307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异步消息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简单的说就是把消息发给接受者、不用等待接受者的反馈、可以给别的对象发消息</a:t>
            </a:r>
          </a:p>
          <a:p>
            <a:pPr defTabSz="68568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异步消息可以并发工作，异步消息的接受者必须是一个主动对象，异步消息表示方式是实线和开口箭头。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1108895" y="285406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993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374</Words>
  <Application>Microsoft Office PowerPoint</Application>
  <PresentationFormat>宽屏</PresentationFormat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John</cp:lastModifiedBy>
  <cp:revision>59</cp:revision>
  <dcterms:created xsi:type="dcterms:W3CDTF">2015-07-30T03:49:32Z</dcterms:created>
  <dcterms:modified xsi:type="dcterms:W3CDTF">2018-10-27T08:43:32Z</dcterms:modified>
</cp:coreProperties>
</file>