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264" r:id="rId30"/>
    <p:sldId id="268" r:id="rId31"/>
    <p:sldId id="269" r:id="rId32"/>
    <p:sldId id="272" r:id="rId33"/>
    <p:sldId id="273" r:id="rId34"/>
    <p:sldId id="275" r:id="rId35"/>
  </p:sldIdLst>
  <p:sldSz cx="12192000" cy="6858000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C2C"/>
    <a:srgbClr val="00B0F0"/>
    <a:srgbClr val="0D8B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02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480" y="77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2F5BD-5648-4223-8D90-D5276EA4D7E0}" type="datetimeFigureOut">
              <a:rPr lang="zh-CN" altLang="en-US" smtClean="0"/>
              <a:pPr/>
              <a:t>2018/10/21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2002F-FB5B-4646-BA5E-A49F3E4D26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09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5405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5691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176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6341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2147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15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9520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397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14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097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20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694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597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736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320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837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2018/10/21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486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2018/10/21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49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2018/10/21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833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2018/10/21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382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2018/10/21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115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2018/10/21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179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2018/10/21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575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2018/10/21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18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2018/10/21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60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2018/10/21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093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2018/10/21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391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2B589-21DE-46A2-AF91-CC043ECE94FC}" type="datetimeFigureOut">
              <a:rPr lang="zh-CN" altLang="en-US" smtClean="0"/>
              <a:pPr/>
              <a:t>2018/10/21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470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0"/>
            <a:ext cx="4312920" cy="284988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7940040" y="3992880"/>
            <a:ext cx="4130040" cy="27127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 rot="2026159">
            <a:off x="4434841" y="2727662"/>
            <a:ext cx="4312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</a:rPr>
              <a:t>POWERPOINT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 rot="1982386">
            <a:off x="4219338" y="3762048"/>
            <a:ext cx="3642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ENTER TEXT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007140" y="3143160"/>
            <a:ext cx="2225040" cy="1470256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-277258" y="3143160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9906000" y="1298721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853357" y="242309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375119" y="5179332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33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>
            <a:off x="-789129" y="1822032"/>
            <a:ext cx="2167466" cy="2167466"/>
          </a:xfrm>
          <a:custGeom>
            <a:avLst/>
            <a:gdLst>
              <a:gd name="connsiteX0" fmla="*/ 1621800 w 2167466"/>
              <a:gd name="connsiteY0" fmla="*/ 548964 h 2167466"/>
              <a:gd name="connsiteX1" fmla="*/ 1941574 w 2167466"/>
              <a:gd name="connsiteY1" fmla="*/ 452590 h 2167466"/>
              <a:gd name="connsiteX2" fmla="*/ 2059240 w 2167466"/>
              <a:gd name="connsiteY2" fmla="*/ 656392 h 2167466"/>
              <a:gd name="connsiteX3" fmla="*/ 1815890 w 2167466"/>
              <a:gd name="connsiteY3" fmla="*/ 885138 h 2167466"/>
              <a:gd name="connsiteX4" fmla="*/ 1815890 w 2167466"/>
              <a:gd name="connsiteY4" fmla="*/ 1282328 h 2167466"/>
              <a:gd name="connsiteX5" fmla="*/ 2059240 w 2167466"/>
              <a:gd name="connsiteY5" fmla="*/ 1511074 h 2167466"/>
              <a:gd name="connsiteX6" fmla="*/ 1941574 w 2167466"/>
              <a:gd name="connsiteY6" fmla="*/ 1714876 h 2167466"/>
              <a:gd name="connsiteX7" fmla="*/ 1621800 w 2167466"/>
              <a:gd name="connsiteY7" fmla="*/ 1618502 h 2167466"/>
              <a:gd name="connsiteX8" fmla="*/ 1277823 w 2167466"/>
              <a:gd name="connsiteY8" fmla="*/ 1817097 h 2167466"/>
              <a:gd name="connsiteX9" fmla="*/ 1201398 w 2167466"/>
              <a:gd name="connsiteY9" fmla="*/ 2142217 h 2167466"/>
              <a:gd name="connsiteX10" fmla="*/ 966068 w 2167466"/>
              <a:gd name="connsiteY10" fmla="*/ 2142217 h 2167466"/>
              <a:gd name="connsiteX11" fmla="*/ 889643 w 2167466"/>
              <a:gd name="connsiteY11" fmla="*/ 1817097 h 2167466"/>
              <a:gd name="connsiteX12" fmla="*/ 545666 w 2167466"/>
              <a:gd name="connsiteY12" fmla="*/ 1618502 h 2167466"/>
              <a:gd name="connsiteX13" fmla="*/ 225892 w 2167466"/>
              <a:gd name="connsiteY13" fmla="*/ 1714876 h 2167466"/>
              <a:gd name="connsiteX14" fmla="*/ 108226 w 2167466"/>
              <a:gd name="connsiteY14" fmla="*/ 1511074 h 2167466"/>
              <a:gd name="connsiteX15" fmla="*/ 351576 w 2167466"/>
              <a:gd name="connsiteY15" fmla="*/ 1282328 h 2167466"/>
              <a:gd name="connsiteX16" fmla="*/ 351576 w 2167466"/>
              <a:gd name="connsiteY16" fmla="*/ 885138 h 2167466"/>
              <a:gd name="connsiteX17" fmla="*/ 108226 w 2167466"/>
              <a:gd name="connsiteY17" fmla="*/ 656392 h 2167466"/>
              <a:gd name="connsiteX18" fmla="*/ 225892 w 2167466"/>
              <a:gd name="connsiteY18" fmla="*/ 452590 h 2167466"/>
              <a:gd name="connsiteX19" fmla="*/ 545666 w 2167466"/>
              <a:gd name="connsiteY19" fmla="*/ 548964 h 2167466"/>
              <a:gd name="connsiteX20" fmla="*/ 889643 w 2167466"/>
              <a:gd name="connsiteY20" fmla="*/ 350369 h 2167466"/>
              <a:gd name="connsiteX21" fmla="*/ 966068 w 2167466"/>
              <a:gd name="connsiteY21" fmla="*/ 25249 h 2167466"/>
              <a:gd name="connsiteX22" fmla="*/ 1201398 w 2167466"/>
              <a:gd name="connsiteY22" fmla="*/ 25249 h 2167466"/>
              <a:gd name="connsiteX23" fmla="*/ 1277823 w 2167466"/>
              <a:gd name="connsiteY23" fmla="*/ 350369 h 2167466"/>
              <a:gd name="connsiteX24" fmla="*/ 1621800 w 2167466"/>
              <a:gd name="connsiteY24" fmla="*/ 548964 h 2167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67466" h="2167466">
                <a:moveTo>
                  <a:pt x="1621800" y="548964"/>
                </a:moveTo>
                <a:lnTo>
                  <a:pt x="1941574" y="452590"/>
                </a:lnTo>
                <a:lnTo>
                  <a:pt x="2059240" y="656392"/>
                </a:lnTo>
                <a:lnTo>
                  <a:pt x="1815890" y="885138"/>
                </a:lnTo>
                <a:cubicBezTo>
                  <a:pt x="1851165" y="1015185"/>
                  <a:pt x="1851165" y="1152281"/>
                  <a:pt x="1815890" y="1282328"/>
                </a:cubicBezTo>
                <a:lnTo>
                  <a:pt x="2059240" y="1511074"/>
                </a:lnTo>
                <a:lnTo>
                  <a:pt x="1941574" y="1714876"/>
                </a:lnTo>
                <a:lnTo>
                  <a:pt x="1621800" y="1618502"/>
                </a:lnTo>
                <a:cubicBezTo>
                  <a:pt x="1526813" y="1714075"/>
                  <a:pt x="1408085" y="1782623"/>
                  <a:pt x="1277823" y="1817097"/>
                </a:cubicBezTo>
                <a:lnTo>
                  <a:pt x="1201398" y="2142217"/>
                </a:lnTo>
                <a:lnTo>
                  <a:pt x="966068" y="2142217"/>
                </a:lnTo>
                <a:lnTo>
                  <a:pt x="889643" y="1817097"/>
                </a:lnTo>
                <a:cubicBezTo>
                  <a:pt x="759381" y="1782622"/>
                  <a:pt x="640653" y="1714074"/>
                  <a:pt x="545666" y="1618502"/>
                </a:cubicBezTo>
                <a:lnTo>
                  <a:pt x="225892" y="1714876"/>
                </a:lnTo>
                <a:lnTo>
                  <a:pt x="108226" y="1511074"/>
                </a:lnTo>
                <a:lnTo>
                  <a:pt x="351576" y="1282328"/>
                </a:lnTo>
                <a:cubicBezTo>
                  <a:pt x="316301" y="1152281"/>
                  <a:pt x="316301" y="1015185"/>
                  <a:pt x="351576" y="885138"/>
                </a:cubicBezTo>
                <a:lnTo>
                  <a:pt x="108226" y="656392"/>
                </a:lnTo>
                <a:lnTo>
                  <a:pt x="225892" y="452590"/>
                </a:lnTo>
                <a:lnTo>
                  <a:pt x="545666" y="548964"/>
                </a:lnTo>
                <a:cubicBezTo>
                  <a:pt x="640653" y="453391"/>
                  <a:pt x="759381" y="384843"/>
                  <a:pt x="889643" y="350369"/>
                </a:cubicBezTo>
                <a:lnTo>
                  <a:pt x="966068" y="25249"/>
                </a:lnTo>
                <a:lnTo>
                  <a:pt x="1201398" y="25249"/>
                </a:lnTo>
                <a:lnTo>
                  <a:pt x="1277823" y="350369"/>
                </a:lnTo>
                <a:cubicBezTo>
                  <a:pt x="1408085" y="384844"/>
                  <a:pt x="1526813" y="453392"/>
                  <a:pt x="1621800" y="548964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83766" tIns="587064" rIns="583766" bIns="587064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000" kern="1200"/>
          </a:p>
        </p:txBody>
      </p:sp>
      <p:sp>
        <p:nvSpPr>
          <p:cNvPr id="12" name="任意多边形 11"/>
          <p:cNvSpPr/>
          <p:nvPr/>
        </p:nvSpPr>
        <p:spPr>
          <a:xfrm>
            <a:off x="1208444" y="0"/>
            <a:ext cx="1885653" cy="1885653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6" name="任意多边形 15"/>
          <p:cNvSpPr/>
          <p:nvPr/>
        </p:nvSpPr>
        <p:spPr>
          <a:xfrm>
            <a:off x="-609655" y="315878"/>
            <a:ext cx="1036375" cy="1036375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7" name="任意多边形 16"/>
          <p:cNvSpPr/>
          <p:nvPr/>
        </p:nvSpPr>
        <p:spPr>
          <a:xfrm>
            <a:off x="613446" y="1223892"/>
            <a:ext cx="942826" cy="942826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8" name="任意多边形 17"/>
          <p:cNvSpPr/>
          <p:nvPr/>
        </p:nvSpPr>
        <p:spPr>
          <a:xfrm>
            <a:off x="-133938" y="4088232"/>
            <a:ext cx="942826" cy="942826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9" name="任意多边形 18"/>
          <p:cNvSpPr/>
          <p:nvPr/>
        </p:nvSpPr>
        <p:spPr>
          <a:xfrm>
            <a:off x="277813" y="5762772"/>
            <a:ext cx="705633" cy="705633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27" name="椭圆 26"/>
          <p:cNvSpPr/>
          <p:nvPr/>
        </p:nvSpPr>
        <p:spPr>
          <a:xfrm>
            <a:off x="6984124" y="2138727"/>
            <a:ext cx="583324" cy="583324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6908100" y="2068649"/>
            <a:ext cx="739439" cy="739439"/>
          </a:xfrm>
          <a:prstGeom prst="ellipse">
            <a:avLst/>
          </a:pr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7092942" y="2168779"/>
            <a:ext cx="1261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3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024367" y="2084884"/>
            <a:ext cx="32268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选择模型功能，保持默认</a:t>
            </a:r>
            <a:endParaRPr lang="zh-CN" altLang="en-US" sz="28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419" y="821841"/>
            <a:ext cx="3865055" cy="515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9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>
            <a:off x="-789129" y="1822032"/>
            <a:ext cx="2167466" cy="2167466"/>
          </a:xfrm>
          <a:custGeom>
            <a:avLst/>
            <a:gdLst>
              <a:gd name="connsiteX0" fmla="*/ 1621800 w 2167466"/>
              <a:gd name="connsiteY0" fmla="*/ 548964 h 2167466"/>
              <a:gd name="connsiteX1" fmla="*/ 1941574 w 2167466"/>
              <a:gd name="connsiteY1" fmla="*/ 452590 h 2167466"/>
              <a:gd name="connsiteX2" fmla="*/ 2059240 w 2167466"/>
              <a:gd name="connsiteY2" fmla="*/ 656392 h 2167466"/>
              <a:gd name="connsiteX3" fmla="*/ 1815890 w 2167466"/>
              <a:gd name="connsiteY3" fmla="*/ 885138 h 2167466"/>
              <a:gd name="connsiteX4" fmla="*/ 1815890 w 2167466"/>
              <a:gd name="connsiteY4" fmla="*/ 1282328 h 2167466"/>
              <a:gd name="connsiteX5" fmla="*/ 2059240 w 2167466"/>
              <a:gd name="connsiteY5" fmla="*/ 1511074 h 2167466"/>
              <a:gd name="connsiteX6" fmla="*/ 1941574 w 2167466"/>
              <a:gd name="connsiteY6" fmla="*/ 1714876 h 2167466"/>
              <a:gd name="connsiteX7" fmla="*/ 1621800 w 2167466"/>
              <a:gd name="connsiteY7" fmla="*/ 1618502 h 2167466"/>
              <a:gd name="connsiteX8" fmla="*/ 1277823 w 2167466"/>
              <a:gd name="connsiteY8" fmla="*/ 1817097 h 2167466"/>
              <a:gd name="connsiteX9" fmla="*/ 1201398 w 2167466"/>
              <a:gd name="connsiteY9" fmla="*/ 2142217 h 2167466"/>
              <a:gd name="connsiteX10" fmla="*/ 966068 w 2167466"/>
              <a:gd name="connsiteY10" fmla="*/ 2142217 h 2167466"/>
              <a:gd name="connsiteX11" fmla="*/ 889643 w 2167466"/>
              <a:gd name="connsiteY11" fmla="*/ 1817097 h 2167466"/>
              <a:gd name="connsiteX12" fmla="*/ 545666 w 2167466"/>
              <a:gd name="connsiteY12" fmla="*/ 1618502 h 2167466"/>
              <a:gd name="connsiteX13" fmla="*/ 225892 w 2167466"/>
              <a:gd name="connsiteY13" fmla="*/ 1714876 h 2167466"/>
              <a:gd name="connsiteX14" fmla="*/ 108226 w 2167466"/>
              <a:gd name="connsiteY14" fmla="*/ 1511074 h 2167466"/>
              <a:gd name="connsiteX15" fmla="*/ 351576 w 2167466"/>
              <a:gd name="connsiteY15" fmla="*/ 1282328 h 2167466"/>
              <a:gd name="connsiteX16" fmla="*/ 351576 w 2167466"/>
              <a:gd name="connsiteY16" fmla="*/ 885138 h 2167466"/>
              <a:gd name="connsiteX17" fmla="*/ 108226 w 2167466"/>
              <a:gd name="connsiteY17" fmla="*/ 656392 h 2167466"/>
              <a:gd name="connsiteX18" fmla="*/ 225892 w 2167466"/>
              <a:gd name="connsiteY18" fmla="*/ 452590 h 2167466"/>
              <a:gd name="connsiteX19" fmla="*/ 545666 w 2167466"/>
              <a:gd name="connsiteY19" fmla="*/ 548964 h 2167466"/>
              <a:gd name="connsiteX20" fmla="*/ 889643 w 2167466"/>
              <a:gd name="connsiteY20" fmla="*/ 350369 h 2167466"/>
              <a:gd name="connsiteX21" fmla="*/ 966068 w 2167466"/>
              <a:gd name="connsiteY21" fmla="*/ 25249 h 2167466"/>
              <a:gd name="connsiteX22" fmla="*/ 1201398 w 2167466"/>
              <a:gd name="connsiteY22" fmla="*/ 25249 h 2167466"/>
              <a:gd name="connsiteX23" fmla="*/ 1277823 w 2167466"/>
              <a:gd name="connsiteY23" fmla="*/ 350369 h 2167466"/>
              <a:gd name="connsiteX24" fmla="*/ 1621800 w 2167466"/>
              <a:gd name="connsiteY24" fmla="*/ 548964 h 2167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67466" h="2167466">
                <a:moveTo>
                  <a:pt x="1621800" y="548964"/>
                </a:moveTo>
                <a:lnTo>
                  <a:pt x="1941574" y="452590"/>
                </a:lnTo>
                <a:lnTo>
                  <a:pt x="2059240" y="656392"/>
                </a:lnTo>
                <a:lnTo>
                  <a:pt x="1815890" y="885138"/>
                </a:lnTo>
                <a:cubicBezTo>
                  <a:pt x="1851165" y="1015185"/>
                  <a:pt x="1851165" y="1152281"/>
                  <a:pt x="1815890" y="1282328"/>
                </a:cubicBezTo>
                <a:lnTo>
                  <a:pt x="2059240" y="1511074"/>
                </a:lnTo>
                <a:lnTo>
                  <a:pt x="1941574" y="1714876"/>
                </a:lnTo>
                <a:lnTo>
                  <a:pt x="1621800" y="1618502"/>
                </a:lnTo>
                <a:cubicBezTo>
                  <a:pt x="1526813" y="1714075"/>
                  <a:pt x="1408085" y="1782623"/>
                  <a:pt x="1277823" y="1817097"/>
                </a:cubicBezTo>
                <a:lnTo>
                  <a:pt x="1201398" y="2142217"/>
                </a:lnTo>
                <a:lnTo>
                  <a:pt x="966068" y="2142217"/>
                </a:lnTo>
                <a:lnTo>
                  <a:pt x="889643" y="1817097"/>
                </a:lnTo>
                <a:cubicBezTo>
                  <a:pt x="759381" y="1782622"/>
                  <a:pt x="640653" y="1714074"/>
                  <a:pt x="545666" y="1618502"/>
                </a:cubicBezTo>
                <a:lnTo>
                  <a:pt x="225892" y="1714876"/>
                </a:lnTo>
                <a:lnTo>
                  <a:pt x="108226" y="1511074"/>
                </a:lnTo>
                <a:lnTo>
                  <a:pt x="351576" y="1282328"/>
                </a:lnTo>
                <a:cubicBezTo>
                  <a:pt x="316301" y="1152281"/>
                  <a:pt x="316301" y="1015185"/>
                  <a:pt x="351576" y="885138"/>
                </a:cubicBezTo>
                <a:lnTo>
                  <a:pt x="108226" y="656392"/>
                </a:lnTo>
                <a:lnTo>
                  <a:pt x="225892" y="452590"/>
                </a:lnTo>
                <a:lnTo>
                  <a:pt x="545666" y="548964"/>
                </a:lnTo>
                <a:cubicBezTo>
                  <a:pt x="640653" y="453391"/>
                  <a:pt x="759381" y="384843"/>
                  <a:pt x="889643" y="350369"/>
                </a:cubicBezTo>
                <a:lnTo>
                  <a:pt x="966068" y="25249"/>
                </a:lnTo>
                <a:lnTo>
                  <a:pt x="1201398" y="25249"/>
                </a:lnTo>
                <a:lnTo>
                  <a:pt x="1277823" y="350369"/>
                </a:lnTo>
                <a:cubicBezTo>
                  <a:pt x="1408085" y="384844"/>
                  <a:pt x="1526813" y="453392"/>
                  <a:pt x="1621800" y="548964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83766" tIns="587064" rIns="583766" bIns="587064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000" kern="1200"/>
          </a:p>
        </p:txBody>
      </p:sp>
      <p:sp>
        <p:nvSpPr>
          <p:cNvPr id="12" name="任意多边形 11"/>
          <p:cNvSpPr/>
          <p:nvPr/>
        </p:nvSpPr>
        <p:spPr>
          <a:xfrm>
            <a:off x="1208444" y="0"/>
            <a:ext cx="1885653" cy="1885653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6" name="任意多边形 15"/>
          <p:cNvSpPr/>
          <p:nvPr/>
        </p:nvSpPr>
        <p:spPr>
          <a:xfrm>
            <a:off x="-609655" y="315878"/>
            <a:ext cx="1036375" cy="1036375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7" name="任意多边形 16"/>
          <p:cNvSpPr/>
          <p:nvPr/>
        </p:nvSpPr>
        <p:spPr>
          <a:xfrm>
            <a:off x="613446" y="1223892"/>
            <a:ext cx="942826" cy="942826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8" name="任意多边形 17"/>
          <p:cNvSpPr/>
          <p:nvPr/>
        </p:nvSpPr>
        <p:spPr>
          <a:xfrm>
            <a:off x="-133938" y="4088232"/>
            <a:ext cx="942826" cy="942826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9" name="任意多边形 18"/>
          <p:cNvSpPr/>
          <p:nvPr/>
        </p:nvSpPr>
        <p:spPr>
          <a:xfrm>
            <a:off x="277813" y="5762772"/>
            <a:ext cx="705633" cy="705633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27" name="椭圆 26"/>
          <p:cNvSpPr/>
          <p:nvPr/>
        </p:nvSpPr>
        <p:spPr>
          <a:xfrm>
            <a:off x="4231593" y="5767483"/>
            <a:ext cx="583324" cy="583324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4155569" y="5697405"/>
            <a:ext cx="739439" cy="739439"/>
          </a:xfrm>
          <a:prstGeom prst="ellipse">
            <a:avLst/>
          </a:pr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340411" y="5797535"/>
            <a:ext cx="1261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4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271836" y="5713640"/>
            <a:ext cx="4137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建立一个样例的用例图</a:t>
            </a:r>
            <a:endParaRPr lang="zh-CN" altLang="en-US" sz="28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272" y="460290"/>
            <a:ext cx="9097903" cy="489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7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>
            <a:off x="-789129" y="1822032"/>
            <a:ext cx="2167466" cy="2167466"/>
          </a:xfrm>
          <a:custGeom>
            <a:avLst/>
            <a:gdLst>
              <a:gd name="connsiteX0" fmla="*/ 1621800 w 2167466"/>
              <a:gd name="connsiteY0" fmla="*/ 548964 h 2167466"/>
              <a:gd name="connsiteX1" fmla="*/ 1941574 w 2167466"/>
              <a:gd name="connsiteY1" fmla="*/ 452590 h 2167466"/>
              <a:gd name="connsiteX2" fmla="*/ 2059240 w 2167466"/>
              <a:gd name="connsiteY2" fmla="*/ 656392 h 2167466"/>
              <a:gd name="connsiteX3" fmla="*/ 1815890 w 2167466"/>
              <a:gd name="connsiteY3" fmla="*/ 885138 h 2167466"/>
              <a:gd name="connsiteX4" fmla="*/ 1815890 w 2167466"/>
              <a:gd name="connsiteY4" fmla="*/ 1282328 h 2167466"/>
              <a:gd name="connsiteX5" fmla="*/ 2059240 w 2167466"/>
              <a:gd name="connsiteY5" fmla="*/ 1511074 h 2167466"/>
              <a:gd name="connsiteX6" fmla="*/ 1941574 w 2167466"/>
              <a:gd name="connsiteY6" fmla="*/ 1714876 h 2167466"/>
              <a:gd name="connsiteX7" fmla="*/ 1621800 w 2167466"/>
              <a:gd name="connsiteY7" fmla="*/ 1618502 h 2167466"/>
              <a:gd name="connsiteX8" fmla="*/ 1277823 w 2167466"/>
              <a:gd name="connsiteY8" fmla="*/ 1817097 h 2167466"/>
              <a:gd name="connsiteX9" fmla="*/ 1201398 w 2167466"/>
              <a:gd name="connsiteY9" fmla="*/ 2142217 h 2167466"/>
              <a:gd name="connsiteX10" fmla="*/ 966068 w 2167466"/>
              <a:gd name="connsiteY10" fmla="*/ 2142217 h 2167466"/>
              <a:gd name="connsiteX11" fmla="*/ 889643 w 2167466"/>
              <a:gd name="connsiteY11" fmla="*/ 1817097 h 2167466"/>
              <a:gd name="connsiteX12" fmla="*/ 545666 w 2167466"/>
              <a:gd name="connsiteY12" fmla="*/ 1618502 h 2167466"/>
              <a:gd name="connsiteX13" fmla="*/ 225892 w 2167466"/>
              <a:gd name="connsiteY13" fmla="*/ 1714876 h 2167466"/>
              <a:gd name="connsiteX14" fmla="*/ 108226 w 2167466"/>
              <a:gd name="connsiteY14" fmla="*/ 1511074 h 2167466"/>
              <a:gd name="connsiteX15" fmla="*/ 351576 w 2167466"/>
              <a:gd name="connsiteY15" fmla="*/ 1282328 h 2167466"/>
              <a:gd name="connsiteX16" fmla="*/ 351576 w 2167466"/>
              <a:gd name="connsiteY16" fmla="*/ 885138 h 2167466"/>
              <a:gd name="connsiteX17" fmla="*/ 108226 w 2167466"/>
              <a:gd name="connsiteY17" fmla="*/ 656392 h 2167466"/>
              <a:gd name="connsiteX18" fmla="*/ 225892 w 2167466"/>
              <a:gd name="connsiteY18" fmla="*/ 452590 h 2167466"/>
              <a:gd name="connsiteX19" fmla="*/ 545666 w 2167466"/>
              <a:gd name="connsiteY19" fmla="*/ 548964 h 2167466"/>
              <a:gd name="connsiteX20" fmla="*/ 889643 w 2167466"/>
              <a:gd name="connsiteY20" fmla="*/ 350369 h 2167466"/>
              <a:gd name="connsiteX21" fmla="*/ 966068 w 2167466"/>
              <a:gd name="connsiteY21" fmla="*/ 25249 h 2167466"/>
              <a:gd name="connsiteX22" fmla="*/ 1201398 w 2167466"/>
              <a:gd name="connsiteY22" fmla="*/ 25249 h 2167466"/>
              <a:gd name="connsiteX23" fmla="*/ 1277823 w 2167466"/>
              <a:gd name="connsiteY23" fmla="*/ 350369 h 2167466"/>
              <a:gd name="connsiteX24" fmla="*/ 1621800 w 2167466"/>
              <a:gd name="connsiteY24" fmla="*/ 548964 h 2167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67466" h="2167466">
                <a:moveTo>
                  <a:pt x="1621800" y="548964"/>
                </a:moveTo>
                <a:lnTo>
                  <a:pt x="1941574" y="452590"/>
                </a:lnTo>
                <a:lnTo>
                  <a:pt x="2059240" y="656392"/>
                </a:lnTo>
                <a:lnTo>
                  <a:pt x="1815890" y="885138"/>
                </a:lnTo>
                <a:cubicBezTo>
                  <a:pt x="1851165" y="1015185"/>
                  <a:pt x="1851165" y="1152281"/>
                  <a:pt x="1815890" y="1282328"/>
                </a:cubicBezTo>
                <a:lnTo>
                  <a:pt x="2059240" y="1511074"/>
                </a:lnTo>
                <a:lnTo>
                  <a:pt x="1941574" y="1714876"/>
                </a:lnTo>
                <a:lnTo>
                  <a:pt x="1621800" y="1618502"/>
                </a:lnTo>
                <a:cubicBezTo>
                  <a:pt x="1526813" y="1714075"/>
                  <a:pt x="1408085" y="1782623"/>
                  <a:pt x="1277823" y="1817097"/>
                </a:cubicBezTo>
                <a:lnTo>
                  <a:pt x="1201398" y="2142217"/>
                </a:lnTo>
                <a:lnTo>
                  <a:pt x="966068" y="2142217"/>
                </a:lnTo>
                <a:lnTo>
                  <a:pt x="889643" y="1817097"/>
                </a:lnTo>
                <a:cubicBezTo>
                  <a:pt x="759381" y="1782622"/>
                  <a:pt x="640653" y="1714074"/>
                  <a:pt x="545666" y="1618502"/>
                </a:cubicBezTo>
                <a:lnTo>
                  <a:pt x="225892" y="1714876"/>
                </a:lnTo>
                <a:lnTo>
                  <a:pt x="108226" y="1511074"/>
                </a:lnTo>
                <a:lnTo>
                  <a:pt x="351576" y="1282328"/>
                </a:lnTo>
                <a:cubicBezTo>
                  <a:pt x="316301" y="1152281"/>
                  <a:pt x="316301" y="1015185"/>
                  <a:pt x="351576" y="885138"/>
                </a:cubicBezTo>
                <a:lnTo>
                  <a:pt x="108226" y="656392"/>
                </a:lnTo>
                <a:lnTo>
                  <a:pt x="225892" y="452590"/>
                </a:lnTo>
                <a:lnTo>
                  <a:pt x="545666" y="548964"/>
                </a:lnTo>
                <a:cubicBezTo>
                  <a:pt x="640653" y="453391"/>
                  <a:pt x="759381" y="384843"/>
                  <a:pt x="889643" y="350369"/>
                </a:cubicBezTo>
                <a:lnTo>
                  <a:pt x="966068" y="25249"/>
                </a:lnTo>
                <a:lnTo>
                  <a:pt x="1201398" y="25249"/>
                </a:lnTo>
                <a:lnTo>
                  <a:pt x="1277823" y="350369"/>
                </a:lnTo>
                <a:cubicBezTo>
                  <a:pt x="1408085" y="384844"/>
                  <a:pt x="1526813" y="453392"/>
                  <a:pt x="1621800" y="548964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83766" tIns="587064" rIns="583766" bIns="587064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000" kern="1200"/>
          </a:p>
        </p:txBody>
      </p:sp>
      <p:sp>
        <p:nvSpPr>
          <p:cNvPr id="12" name="任意多边形 11"/>
          <p:cNvSpPr/>
          <p:nvPr/>
        </p:nvSpPr>
        <p:spPr>
          <a:xfrm>
            <a:off x="1208444" y="0"/>
            <a:ext cx="1885653" cy="1885653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6" name="任意多边形 15"/>
          <p:cNvSpPr/>
          <p:nvPr/>
        </p:nvSpPr>
        <p:spPr>
          <a:xfrm>
            <a:off x="-609655" y="315878"/>
            <a:ext cx="1036375" cy="1036375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7" name="任意多边形 16"/>
          <p:cNvSpPr/>
          <p:nvPr/>
        </p:nvSpPr>
        <p:spPr>
          <a:xfrm>
            <a:off x="613446" y="1223892"/>
            <a:ext cx="942826" cy="942826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8" name="任意多边形 17"/>
          <p:cNvSpPr/>
          <p:nvPr/>
        </p:nvSpPr>
        <p:spPr>
          <a:xfrm>
            <a:off x="-133938" y="4088232"/>
            <a:ext cx="942826" cy="942826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9" name="任意多边形 18"/>
          <p:cNvSpPr/>
          <p:nvPr/>
        </p:nvSpPr>
        <p:spPr>
          <a:xfrm>
            <a:off x="277813" y="5762772"/>
            <a:ext cx="705633" cy="705633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1838092" y="688844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9668090" y="658360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103244" y="433333"/>
            <a:ext cx="6049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2.</a:t>
            </a:r>
            <a:r>
              <a:rPr lang="zh-CN" altLang="en-US" sz="2800" dirty="0">
                <a:solidFill>
                  <a:schemeClr val="bg1"/>
                </a:solidFill>
              </a:rPr>
              <a:t>类图：创建分析模型</a:t>
            </a:r>
            <a:r>
              <a:rPr lang="en-US" altLang="zh-CN" sz="2800" dirty="0">
                <a:solidFill>
                  <a:schemeClr val="bg1"/>
                </a:solidFill>
              </a:rPr>
              <a:t>—</a:t>
            </a:r>
            <a:r>
              <a:rPr lang="zh-CN" altLang="en-US" sz="2800" dirty="0">
                <a:solidFill>
                  <a:schemeClr val="bg1"/>
                </a:solidFill>
              </a:rPr>
              <a:t>空白分析包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7360952" y="2154962"/>
            <a:ext cx="583324" cy="583324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7284928" y="2084884"/>
            <a:ext cx="739439" cy="739439"/>
          </a:xfrm>
          <a:prstGeom prst="ellipse">
            <a:avLst/>
          </a:pr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7469770" y="2185014"/>
            <a:ext cx="1261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1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024367" y="2084884"/>
            <a:ext cx="32268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右击项目资源管理器的模型，点击创建模型。点击下一步，从分析与设计条目中选择空白分析包，点击完成</a:t>
            </a:r>
            <a:endParaRPr lang="zh-CN" altLang="en-US" sz="28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47" y="942826"/>
            <a:ext cx="5000625" cy="433387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9861" y="1466046"/>
            <a:ext cx="3732990" cy="497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77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>
            <a:off x="-789129" y="1822032"/>
            <a:ext cx="2167466" cy="2167466"/>
          </a:xfrm>
          <a:custGeom>
            <a:avLst/>
            <a:gdLst>
              <a:gd name="connsiteX0" fmla="*/ 1621800 w 2167466"/>
              <a:gd name="connsiteY0" fmla="*/ 548964 h 2167466"/>
              <a:gd name="connsiteX1" fmla="*/ 1941574 w 2167466"/>
              <a:gd name="connsiteY1" fmla="*/ 452590 h 2167466"/>
              <a:gd name="connsiteX2" fmla="*/ 2059240 w 2167466"/>
              <a:gd name="connsiteY2" fmla="*/ 656392 h 2167466"/>
              <a:gd name="connsiteX3" fmla="*/ 1815890 w 2167466"/>
              <a:gd name="connsiteY3" fmla="*/ 885138 h 2167466"/>
              <a:gd name="connsiteX4" fmla="*/ 1815890 w 2167466"/>
              <a:gd name="connsiteY4" fmla="*/ 1282328 h 2167466"/>
              <a:gd name="connsiteX5" fmla="*/ 2059240 w 2167466"/>
              <a:gd name="connsiteY5" fmla="*/ 1511074 h 2167466"/>
              <a:gd name="connsiteX6" fmla="*/ 1941574 w 2167466"/>
              <a:gd name="connsiteY6" fmla="*/ 1714876 h 2167466"/>
              <a:gd name="connsiteX7" fmla="*/ 1621800 w 2167466"/>
              <a:gd name="connsiteY7" fmla="*/ 1618502 h 2167466"/>
              <a:gd name="connsiteX8" fmla="*/ 1277823 w 2167466"/>
              <a:gd name="connsiteY8" fmla="*/ 1817097 h 2167466"/>
              <a:gd name="connsiteX9" fmla="*/ 1201398 w 2167466"/>
              <a:gd name="connsiteY9" fmla="*/ 2142217 h 2167466"/>
              <a:gd name="connsiteX10" fmla="*/ 966068 w 2167466"/>
              <a:gd name="connsiteY10" fmla="*/ 2142217 h 2167466"/>
              <a:gd name="connsiteX11" fmla="*/ 889643 w 2167466"/>
              <a:gd name="connsiteY11" fmla="*/ 1817097 h 2167466"/>
              <a:gd name="connsiteX12" fmla="*/ 545666 w 2167466"/>
              <a:gd name="connsiteY12" fmla="*/ 1618502 h 2167466"/>
              <a:gd name="connsiteX13" fmla="*/ 225892 w 2167466"/>
              <a:gd name="connsiteY13" fmla="*/ 1714876 h 2167466"/>
              <a:gd name="connsiteX14" fmla="*/ 108226 w 2167466"/>
              <a:gd name="connsiteY14" fmla="*/ 1511074 h 2167466"/>
              <a:gd name="connsiteX15" fmla="*/ 351576 w 2167466"/>
              <a:gd name="connsiteY15" fmla="*/ 1282328 h 2167466"/>
              <a:gd name="connsiteX16" fmla="*/ 351576 w 2167466"/>
              <a:gd name="connsiteY16" fmla="*/ 885138 h 2167466"/>
              <a:gd name="connsiteX17" fmla="*/ 108226 w 2167466"/>
              <a:gd name="connsiteY17" fmla="*/ 656392 h 2167466"/>
              <a:gd name="connsiteX18" fmla="*/ 225892 w 2167466"/>
              <a:gd name="connsiteY18" fmla="*/ 452590 h 2167466"/>
              <a:gd name="connsiteX19" fmla="*/ 545666 w 2167466"/>
              <a:gd name="connsiteY19" fmla="*/ 548964 h 2167466"/>
              <a:gd name="connsiteX20" fmla="*/ 889643 w 2167466"/>
              <a:gd name="connsiteY20" fmla="*/ 350369 h 2167466"/>
              <a:gd name="connsiteX21" fmla="*/ 966068 w 2167466"/>
              <a:gd name="connsiteY21" fmla="*/ 25249 h 2167466"/>
              <a:gd name="connsiteX22" fmla="*/ 1201398 w 2167466"/>
              <a:gd name="connsiteY22" fmla="*/ 25249 h 2167466"/>
              <a:gd name="connsiteX23" fmla="*/ 1277823 w 2167466"/>
              <a:gd name="connsiteY23" fmla="*/ 350369 h 2167466"/>
              <a:gd name="connsiteX24" fmla="*/ 1621800 w 2167466"/>
              <a:gd name="connsiteY24" fmla="*/ 548964 h 2167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67466" h="2167466">
                <a:moveTo>
                  <a:pt x="1621800" y="548964"/>
                </a:moveTo>
                <a:lnTo>
                  <a:pt x="1941574" y="452590"/>
                </a:lnTo>
                <a:lnTo>
                  <a:pt x="2059240" y="656392"/>
                </a:lnTo>
                <a:lnTo>
                  <a:pt x="1815890" y="885138"/>
                </a:lnTo>
                <a:cubicBezTo>
                  <a:pt x="1851165" y="1015185"/>
                  <a:pt x="1851165" y="1152281"/>
                  <a:pt x="1815890" y="1282328"/>
                </a:cubicBezTo>
                <a:lnTo>
                  <a:pt x="2059240" y="1511074"/>
                </a:lnTo>
                <a:lnTo>
                  <a:pt x="1941574" y="1714876"/>
                </a:lnTo>
                <a:lnTo>
                  <a:pt x="1621800" y="1618502"/>
                </a:lnTo>
                <a:cubicBezTo>
                  <a:pt x="1526813" y="1714075"/>
                  <a:pt x="1408085" y="1782623"/>
                  <a:pt x="1277823" y="1817097"/>
                </a:cubicBezTo>
                <a:lnTo>
                  <a:pt x="1201398" y="2142217"/>
                </a:lnTo>
                <a:lnTo>
                  <a:pt x="966068" y="2142217"/>
                </a:lnTo>
                <a:lnTo>
                  <a:pt x="889643" y="1817097"/>
                </a:lnTo>
                <a:cubicBezTo>
                  <a:pt x="759381" y="1782622"/>
                  <a:pt x="640653" y="1714074"/>
                  <a:pt x="545666" y="1618502"/>
                </a:cubicBezTo>
                <a:lnTo>
                  <a:pt x="225892" y="1714876"/>
                </a:lnTo>
                <a:lnTo>
                  <a:pt x="108226" y="1511074"/>
                </a:lnTo>
                <a:lnTo>
                  <a:pt x="351576" y="1282328"/>
                </a:lnTo>
                <a:cubicBezTo>
                  <a:pt x="316301" y="1152281"/>
                  <a:pt x="316301" y="1015185"/>
                  <a:pt x="351576" y="885138"/>
                </a:cubicBezTo>
                <a:lnTo>
                  <a:pt x="108226" y="656392"/>
                </a:lnTo>
                <a:lnTo>
                  <a:pt x="225892" y="452590"/>
                </a:lnTo>
                <a:lnTo>
                  <a:pt x="545666" y="548964"/>
                </a:lnTo>
                <a:cubicBezTo>
                  <a:pt x="640653" y="453391"/>
                  <a:pt x="759381" y="384843"/>
                  <a:pt x="889643" y="350369"/>
                </a:cubicBezTo>
                <a:lnTo>
                  <a:pt x="966068" y="25249"/>
                </a:lnTo>
                <a:lnTo>
                  <a:pt x="1201398" y="25249"/>
                </a:lnTo>
                <a:lnTo>
                  <a:pt x="1277823" y="350369"/>
                </a:lnTo>
                <a:cubicBezTo>
                  <a:pt x="1408085" y="384844"/>
                  <a:pt x="1526813" y="453392"/>
                  <a:pt x="1621800" y="548964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83766" tIns="587064" rIns="583766" bIns="587064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000" kern="1200"/>
          </a:p>
        </p:txBody>
      </p:sp>
      <p:sp>
        <p:nvSpPr>
          <p:cNvPr id="12" name="任意多边形 11"/>
          <p:cNvSpPr/>
          <p:nvPr/>
        </p:nvSpPr>
        <p:spPr>
          <a:xfrm>
            <a:off x="1208444" y="0"/>
            <a:ext cx="1885653" cy="1885653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6" name="任意多边形 15"/>
          <p:cNvSpPr/>
          <p:nvPr/>
        </p:nvSpPr>
        <p:spPr>
          <a:xfrm>
            <a:off x="-609655" y="315878"/>
            <a:ext cx="1036375" cy="1036375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7" name="任意多边形 16"/>
          <p:cNvSpPr/>
          <p:nvPr/>
        </p:nvSpPr>
        <p:spPr>
          <a:xfrm>
            <a:off x="613446" y="1223892"/>
            <a:ext cx="942826" cy="942826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8" name="任意多边形 17"/>
          <p:cNvSpPr/>
          <p:nvPr/>
        </p:nvSpPr>
        <p:spPr>
          <a:xfrm>
            <a:off x="-133938" y="4088232"/>
            <a:ext cx="942826" cy="942826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9" name="任意多边形 18"/>
          <p:cNvSpPr/>
          <p:nvPr/>
        </p:nvSpPr>
        <p:spPr>
          <a:xfrm>
            <a:off x="277813" y="5762772"/>
            <a:ext cx="705633" cy="705633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27" name="椭圆 26"/>
          <p:cNvSpPr/>
          <p:nvPr/>
        </p:nvSpPr>
        <p:spPr>
          <a:xfrm>
            <a:off x="6984124" y="2138727"/>
            <a:ext cx="583324" cy="583324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6908100" y="2068649"/>
            <a:ext cx="739439" cy="739439"/>
          </a:xfrm>
          <a:prstGeom prst="ellipse">
            <a:avLst/>
          </a:pr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7092942" y="2168779"/>
            <a:ext cx="1261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2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024367" y="2084884"/>
            <a:ext cx="32268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右击空白分析模型，选择添加图</a:t>
            </a:r>
            <a:r>
              <a:rPr lang="en-US" altLang="zh-CN" sz="28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-&gt;</a:t>
            </a:r>
            <a:r>
              <a:rPr lang="zh-CN" altLang="en-US" sz="28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类图</a:t>
            </a:r>
            <a:endParaRPr lang="zh-CN" altLang="en-US" sz="28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r="59650" b="59333"/>
          <a:stretch/>
        </p:blipFill>
        <p:spPr>
          <a:xfrm>
            <a:off x="1241244" y="1885653"/>
            <a:ext cx="4919472" cy="278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46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>
            <a:off x="-789129" y="1822032"/>
            <a:ext cx="2167466" cy="2167466"/>
          </a:xfrm>
          <a:custGeom>
            <a:avLst/>
            <a:gdLst>
              <a:gd name="connsiteX0" fmla="*/ 1621800 w 2167466"/>
              <a:gd name="connsiteY0" fmla="*/ 548964 h 2167466"/>
              <a:gd name="connsiteX1" fmla="*/ 1941574 w 2167466"/>
              <a:gd name="connsiteY1" fmla="*/ 452590 h 2167466"/>
              <a:gd name="connsiteX2" fmla="*/ 2059240 w 2167466"/>
              <a:gd name="connsiteY2" fmla="*/ 656392 h 2167466"/>
              <a:gd name="connsiteX3" fmla="*/ 1815890 w 2167466"/>
              <a:gd name="connsiteY3" fmla="*/ 885138 h 2167466"/>
              <a:gd name="connsiteX4" fmla="*/ 1815890 w 2167466"/>
              <a:gd name="connsiteY4" fmla="*/ 1282328 h 2167466"/>
              <a:gd name="connsiteX5" fmla="*/ 2059240 w 2167466"/>
              <a:gd name="connsiteY5" fmla="*/ 1511074 h 2167466"/>
              <a:gd name="connsiteX6" fmla="*/ 1941574 w 2167466"/>
              <a:gd name="connsiteY6" fmla="*/ 1714876 h 2167466"/>
              <a:gd name="connsiteX7" fmla="*/ 1621800 w 2167466"/>
              <a:gd name="connsiteY7" fmla="*/ 1618502 h 2167466"/>
              <a:gd name="connsiteX8" fmla="*/ 1277823 w 2167466"/>
              <a:gd name="connsiteY8" fmla="*/ 1817097 h 2167466"/>
              <a:gd name="connsiteX9" fmla="*/ 1201398 w 2167466"/>
              <a:gd name="connsiteY9" fmla="*/ 2142217 h 2167466"/>
              <a:gd name="connsiteX10" fmla="*/ 966068 w 2167466"/>
              <a:gd name="connsiteY10" fmla="*/ 2142217 h 2167466"/>
              <a:gd name="connsiteX11" fmla="*/ 889643 w 2167466"/>
              <a:gd name="connsiteY11" fmla="*/ 1817097 h 2167466"/>
              <a:gd name="connsiteX12" fmla="*/ 545666 w 2167466"/>
              <a:gd name="connsiteY12" fmla="*/ 1618502 h 2167466"/>
              <a:gd name="connsiteX13" fmla="*/ 225892 w 2167466"/>
              <a:gd name="connsiteY13" fmla="*/ 1714876 h 2167466"/>
              <a:gd name="connsiteX14" fmla="*/ 108226 w 2167466"/>
              <a:gd name="connsiteY14" fmla="*/ 1511074 h 2167466"/>
              <a:gd name="connsiteX15" fmla="*/ 351576 w 2167466"/>
              <a:gd name="connsiteY15" fmla="*/ 1282328 h 2167466"/>
              <a:gd name="connsiteX16" fmla="*/ 351576 w 2167466"/>
              <a:gd name="connsiteY16" fmla="*/ 885138 h 2167466"/>
              <a:gd name="connsiteX17" fmla="*/ 108226 w 2167466"/>
              <a:gd name="connsiteY17" fmla="*/ 656392 h 2167466"/>
              <a:gd name="connsiteX18" fmla="*/ 225892 w 2167466"/>
              <a:gd name="connsiteY18" fmla="*/ 452590 h 2167466"/>
              <a:gd name="connsiteX19" fmla="*/ 545666 w 2167466"/>
              <a:gd name="connsiteY19" fmla="*/ 548964 h 2167466"/>
              <a:gd name="connsiteX20" fmla="*/ 889643 w 2167466"/>
              <a:gd name="connsiteY20" fmla="*/ 350369 h 2167466"/>
              <a:gd name="connsiteX21" fmla="*/ 966068 w 2167466"/>
              <a:gd name="connsiteY21" fmla="*/ 25249 h 2167466"/>
              <a:gd name="connsiteX22" fmla="*/ 1201398 w 2167466"/>
              <a:gd name="connsiteY22" fmla="*/ 25249 h 2167466"/>
              <a:gd name="connsiteX23" fmla="*/ 1277823 w 2167466"/>
              <a:gd name="connsiteY23" fmla="*/ 350369 h 2167466"/>
              <a:gd name="connsiteX24" fmla="*/ 1621800 w 2167466"/>
              <a:gd name="connsiteY24" fmla="*/ 548964 h 2167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67466" h="2167466">
                <a:moveTo>
                  <a:pt x="1621800" y="548964"/>
                </a:moveTo>
                <a:lnTo>
                  <a:pt x="1941574" y="452590"/>
                </a:lnTo>
                <a:lnTo>
                  <a:pt x="2059240" y="656392"/>
                </a:lnTo>
                <a:lnTo>
                  <a:pt x="1815890" y="885138"/>
                </a:lnTo>
                <a:cubicBezTo>
                  <a:pt x="1851165" y="1015185"/>
                  <a:pt x="1851165" y="1152281"/>
                  <a:pt x="1815890" y="1282328"/>
                </a:cubicBezTo>
                <a:lnTo>
                  <a:pt x="2059240" y="1511074"/>
                </a:lnTo>
                <a:lnTo>
                  <a:pt x="1941574" y="1714876"/>
                </a:lnTo>
                <a:lnTo>
                  <a:pt x="1621800" y="1618502"/>
                </a:lnTo>
                <a:cubicBezTo>
                  <a:pt x="1526813" y="1714075"/>
                  <a:pt x="1408085" y="1782623"/>
                  <a:pt x="1277823" y="1817097"/>
                </a:cubicBezTo>
                <a:lnTo>
                  <a:pt x="1201398" y="2142217"/>
                </a:lnTo>
                <a:lnTo>
                  <a:pt x="966068" y="2142217"/>
                </a:lnTo>
                <a:lnTo>
                  <a:pt x="889643" y="1817097"/>
                </a:lnTo>
                <a:cubicBezTo>
                  <a:pt x="759381" y="1782622"/>
                  <a:pt x="640653" y="1714074"/>
                  <a:pt x="545666" y="1618502"/>
                </a:cubicBezTo>
                <a:lnTo>
                  <a:pt x="225892" y="1714876"/>
                </a:lnTo>
                <a:lnTo>
                  <a:pt x="108226" y="1511074"/>
                </a:lnTo>
                <a:lnTo>
                  <a:pt x="351576" y="1282328"/>
                </a:lnTo>
                <a:cubicBezTo>
                  <a:pt x="316301" y="1152281"/>
                  <a:pt x="316301" y="1015185"/>
                  <a:pt x="351576" y="885138"/>
                </a:cubicBezTo>
                <a:lnTo>
                  <a:pt x="108226" y="656392"/>
                </a:lnTo>
                <a:lnTo>
                  <a:pt x="225892" y="452590"/>
                </a:lnTo>
                <a:lnTo>
                  <a:pt x="545666" y="548964"/>
                </a:lnTo>
                <a:cubicBezTo>
                  <a:pt x="640653" y="453391"/>
                  <a:pt x="759381" y="384843"/>
                  <a:pt x="889643" y="350369"/>
                </a:cubicBezTo>
                <a:lnTo>
                  <a:pt x="966068" y="25249"/>
                </a:lnTo>
                <a:lnTo>
                  <a:pt x="1201398" y="25249"/>
                </a:lnTo>
                <a:lnTo>
                  <a:pt x="1277823" y="350369"/>
                </a:lnTo>
                <a:cubicBezTo>
                  <a:pt x="1408085" y="384844"/>
                  <a:pt x="1526813" y="453392"/>
                  <a:pt x="1621800" y="548964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83766" tIns="587064" rIns="583766" bIns="587064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000" kern="1200"/>
          </a:p>
        </p:txBody>
      </p:sp>
      <p:sp>
        <p:nvSpPr>
          <p:cNvPr id="12" name="任意多边形 11"/>
          <p:cNvSpPr/>
          <p:nvPr/>
        </p:nvSpPr>
        <p:spPr>
          <a:xfrm>
            <a:off x="1208444" y="0"/>
            <a:ext cx="1885653" cy="1885653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6" name="任意多边形 15"/>
          <p:cNvSpPr/>
          <p:nvPr/>
        </p:nvSpPr>
        <p:spPr>
          <a:xfrm>
            <a:off x="-609655" y="315878"/>
            <a:ext cx="1036375" cy="1036375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7" name="任意多边形 16"/>
          <p:cNvSpPr/>
          <p:nvPr/>
        </p:nvSpPr>
        <p:spPr>
          <a:xfrm>
            <a:off x="613446" y="1223892"/>
            <a:ext cx="942826" cy="942826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8" name="任意多边形 17"/>
          <p:cNvSpPr/>
          <p:nvPr/>
        </p:nvSpPr>
        <p:spPr>
          <a:xfrm>
            <a:off x="-133938" y="4088232"/>
            <a:ext cx="942826" cy="942826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9" name="任意多边形 18"/>
          <p:cNvSpPr/>
          <p:nvPr/>
        </p:nvSpPr>
        <p:spPr>
          <a:xfrm>
            <a:off x="277813" y="5762772"/>
            <a:ext cx="705633" cy="705633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27" name="椭圆 26"/>
          <p:cNvSpPr/>
          <p:nvPr/>
        </p:nvSpPr>
        <p:spPr>
          <a:xfrm>
            <a:off x="7222653" y="2632503"/>
            <a:ext cx="583324" cy="583324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7146629" y="2562425"/>
            <a:ext cx="739439" cy="739439"/>
          </a:xfrm>
          <a:prstGeom prst="ellipse">
            <a:avLst/>
          </a:pr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7331471" y="2662555"/>
            <a:ext cx="1261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3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262896" y="2578660"/>
            <a:ext cx="3226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创建一个学生</a:t>
            </a:r>
            <a:r>
              <a:rPr lang="zh-CN" altLang="en-US" sz="28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类</a:t>
            </a:r>
            <a:endParaRPr lang="zh-CN" altLang="en-US" sz="28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06" y="1070280"/>
            <a:ext cx="5638355" cy="396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91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>
            <a:off x="-789129" y="1822032"/>
            <a:ext cx="2167466" cy="2167466"/>
          </a:xfrm>
          <a:custGeom>
            <a:avLst/>
            <a:gdLst>
              <a:gd name="connsiteX0" fmla="*/ 1621800 w 2167466"/>
              <a:gd name="connsiteY0" fmla="*/ 548964 h 2167466"/>
              <a:gd name="connsiteX1" fmla="*/ 1941574 w 2167466"/>
              <a:gd name="connsiteY1" fmla="*/ 452590 h 2167466"/>
              <a:gd name="connsiteX2" fmla="*/ 2059240 w 2167466"/>
              <a:gd name="connsiteY2" fmla="*/ 656392 h 2167466"/>
              <a:gd name="connsiteX3" fmla="*/ 1815890 w 2167466"/>
              <a:gd name="connsiteY3" fmla="*/ 885138 h 2167466"/>
              <a:gd name="connsiteX4" fmla="*/ 1815890 w 2167466"/>
              <a:gd name="connsiteY4" fmla="*/ 1282328 h 2167466"/>
              <a:gd name="connsiteX5" fmla="*/ 2059240 w 2167466"/>
              <a:gd name="connsiteY5" fmla="*/ 1511074 h 2167466"/>
              <a:gd name="connsiteX6" fmla="*/ 1941574 w 2167466"/>
              <a:gd name="connsiteY6" fmla="*/ 1714876 h 2167466"/>
              <a:gd name="connsiteX7" fmla="*/ 1621800 w 2167466"/>
              <a:gd name="connsiteY7" fmla="*/ 1618502 h 2167466"/>
              <a:gd name="connsiteX8" fmla="*/ 1277823 w 2167466"/>
              <a:gd name="connsiteY8" fmla="*/ 1817097 h 2167466"/>
              <a:gd name="connsiteX9" fmla="*/ 1201398 w 2167466"/>
              <a:gd name="connsiteY9" fmla="*/ 2142217 h 2167466"/>
              <a:gd name="connsiteX10" fmla="*/ 966068 w 2167466"/>
              <a:gd name="connsiteY10" fmla="*/ 2142217 h 2167466"/>
              <a:gd name="connsiteX11" fmla="*/ 889643 w 2167466"/>
              <a:gd name="connsiteY11" fmla="*/ 1817097 h 2167466"/>
              <a:gd name="connsiteX12" fmla="*/ 545666 w 2167466"/>
              <a:gd name="connsiteY12" fmla="*/ 1618502 h 2167466"/>
              <a:gd name="connsiteX13" fmla="*/ 225892 w 2167466"/>
              <a:gd name="connsiteY13" fmla="*/ 1714876 h 2167466"/>
              <a:gd name="connsiteX14" fmla="*/ 108226 w 2167466"/>
              <a:gd name="connsiteY14" fmla="*/ 1511074 h 2167466"/>
              <a:gd name="connsiteX15" fmla="*/ 351576 w 2167466"/>
              <a:gd name="connsiteY15" fmla="*/ 1282328 h 2167466"/>
              <a:gd name="connsiteX16" fmla="*/ 351576 w 2167466"/>
              <a:gd name="connsiteY16" fmla="*/ 885138 h 2167466"/>
              <a:gd name="connsiteX17" fmla="*/ 108226 w 2167466"/>
              <a:gd name="connsiteY17" fmla="*/ 656392 h 2167466"/>
              <a:gd name="connsiteX18" fmla="*/ 225892 w 2167466"/>
              <a:gd name="connsiteY18" fmla="*/ 452590 h 2167466"/>
              <a:gd name="connsiteX19" fmla="*/ 545666 w 2167466"/>
              <a:gd name="connsiteY19" fmla="*/ 548964 h 2167466"/>
              <a:gd name="connsiteX20" fmla="*/ 889643 w 2167466"/>
              <a:gd name="connsiteY20" fmla="*/ 350369 h 2167466"/>
              <a:gd name="connsiteX21" fmla="*/ 966068 w 2167466"/>
              <a:gd name="connsiteY21" fmla="*/ 25249 h 2167466"/>
              <a:gd name="connsiteX22" fmla="*/ 1201398 w 2167466"/>
              <a:gd name="connsiteY22" fmla="*/ 25249 h 2167466"/>
              <a:gd name="connsiteX23" fmla="*/ 1277823 w 2167466"/>
              <a:gd name="connsiteY23" fmla="*/ 350369 h 2167466"/>
              <a:gd name="connsiteX24" fmla="*/ 1621800 w 2167466"/>
              <a:gd name="connsiteY24" fmla="*/ 548964 h 2167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67466" h="2167466">
                <a:moveTo>
                  <a:pt x="1621800" y="548964"/>
                </a:moveTo>
                <a:lnTo>
                  <a:pt x="1941574" y="452590"/>
                </a:lnTo>
                <a:lnTo>
                  <a:pt x="2059240" y="656392"/>
                </a:lnTo>
                <a:lnTo>
                  <a:pt x="1815890" y="885138"/>
                </a:lnTo>
                <a:cubicBezTo>
                  <a:pt x="1851165" y="1015185"/>
                  <a:pt x="1851165" y="1152281"/>
                  <a:pt x="1815890" y="1282328"/>
                </a:cubicBezTo>
                <a:lnTo>
                  <a:pt x="2059240" y="1511074"/>
                </a:lnTo>
                <a:lnTo>
                  <a:pt x="1941574" y="1714876"/>
                </a:lnTo>
                <a:lnTo>
                  <a:pt x="1621800" y="1618502"/>
                </a:lnTo>
                <a:cubicBezTo>
                  <a:pt x="1526813" y="1714075"/>
                  <a:pt x="1408085" y="1782623"/>
                  <a:pt x="1277823" y="1817097"/>
                </a:cubicBezTo>
                <a:lnTo>
                  <a:pt x="1201398" y="2142217"/>
                </a:lnTo>
                <a:lnTo>
                  <a:pt x="966068" y="2142217"/>
                </a:lnTo>
                <a:lnTo>
                  <a:pt x="889643" y="1817097"/>
                </a:lnTo>
                <a:cubicBezTo>
                  <a:pt x="759381" y="1782622"/>
                  <a:pt x="640653" y="1714074"/>
                  <a:pt x="545666" y="1618502"/>
                </a:cubicBezTo>
                <a:lnTo>
                  <a:pt x="225892" y="1714876"/>
                </a:lnTo>
                <a:lnTo>
                  <a:pt x="108226" y="1511074"/>
                </a:lnTo>
                <a:lnTo>
                  <a:pt x="351576" y="1282328"/>
                </a:lnTo>
                <a:cubicBezTo>
                  <a:pt x="316301" y="1152281"/>
                  <a:pt x="316301" y="1015185"/>
                  <a:pt x="351576" y="885138"/>
                </a:cubicBezTo>
                <a:lnTo>
                  <a:pt x="108226" y="656392"/>
                </a:lnTo>
                <a:lnTo>
                  <a:pt x="225892" y="452590"/>
                </a:lnTo>
                <a:lnTo>
                  <a:pt x="545666" y="548964"/>
                </a:lnTo>
                <a:cubicBezTo>
                  <a:pt x="640653" y="453391"/>
                  <a:pt x="759381" y="384843"/>
                  <a:pt x="889643" y="350369"/>
                </a:cubicBezTo>
                <a:lnTo>
                  <a:pt x="966068" y="25249"/>
                </a:lnTo>
                <a:lnTo>
                  <a:pt x="1201398" y="25249"/>
                </a:lnTo>
                <a:lnTo>
                  <a:pt x="1277823" y="350369"/>
                </a:lnTo>
                <a:cubicBezTo>
                  <a:pt x="1408085" y="384844"/>
                  <a:pt x="1526813" y="453392"/>
                  <a:pt x="1621800" y="548964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83766" tIns="587064" rIns="583766" bIns="587064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000" kern="1200"/>
          </a:p>
        </p:txBody>
      </p:sp>
      <p:sp>
        <p:nvSpPr>
          <p:cNvPr id="12" name="任意多边形 11"/>
          <p:cNvSpPr/>
          <p:nvPr/>
        </p:nvSpPr>
        <p:spPr>
          <a:xfrm>
            <a:off x="1208444" y="0"/>
            <a:ext cx="1885653" cy="1885653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6" name="任意多边形 15"/>
          <p:cNvSpPr/>
          <p:nvPr/>
        </p:nvSpPr>
        <p:spPr>
          <a:xfrm>
            <a:off x="-609655" y="315878"/>
            <a:ext cx="1036375" cy="1036375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7" name="任意多边形 16"/>
          <p:cNvSpPr/>
          <p:nvPr/>
        </p:nvSpPr>
        <p:spPr>
          <a:xfrm>
            <a:off x="613446" y="1223892"/>
            <a:ext cx="942826" cy="942826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8" name="任意多边形 17"/>
          <p:cNvSpPr/>
          <p:nvPr/>
        </p:nvSpPr>
        <p:spPr>
          <a:xfrm>
            <a:off x="-133938" y="4088232"/>
            <a:ext cx="942826" cy="942826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9" name="任意多边形 18"/>
          <p:cNvSpPr/>
          <p:nvPr/>
        </p:nvSpPr>
        <p:spPr>
          <a:xfrm>
            <a:off x="277813" y="5762772"/>
            <a:ext cx="705633" cy="705633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27" name="椭圆 26"/>
          <p:cNvSpPr/>
          <p:nvPr/>
        </p:nvSpPr>
        <p:spPr>
          <a:xfrm>
            <a:off x="6911757" y="754515"/>
            <a:ext cx="583324" cy="583324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6835733" y="684437"/>
            <a:ext cx="739439" cy="739439"/>
          </a:xfrm>
          <a:prstGeom prst="ellipse">
            <a:avLst/>
          </a:pr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7020575" y="784567"/>
            <a:ext cx="1261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4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952000" y="700672"/>
            <a:ext cx="3226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新增属性</a:t>
            </a:r>
            <a:endParaRPr lang="zh-CN" altLang="en-US" sz="28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l="35625" t="24344" r="45700" b="63137"/>
          <a:stretch/>
        </p:blipFill>
        <p:spPr>
          <a:xfrm>
            <a:off x="1689362" y="478424"/>
            <a:ext cx="3563126" cy="1343608"/>
          </a:xfrm>
          <a:prstGeom prst="rect">
            <a:avLst/>
          </a:prstGeom>
        </p:spPr>
      </p:pic>
      <p:sp>
        <p:nvSpPr>
          <p:cNvPr id="14" name="椭圆 13"/>
          <p:cNvSpPr/>
          <p:nvPr/>
        </p:nvSpPr>
        <p:spPr>
          <a:xfrm>
            <a:off x="6911757" y="3068499"/>
            <a:ext cx="583324" cy="583324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6835733" y="2998421"/>
            <a:ext cx="739439" cy="739439"/>
          </a:xfrm>
          <a:prstGeom prst="ellipse">
            <a:avLst/>
          </a:pr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020575" y="3098551"/>
            <a:ext cx="1261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5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952000" y="3014656"/>
            <a:ext cx="3226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新增</a:t>
            </a:r>
            <a:r>
              <a:rPr lang="zh-CN" altLang="en-US" sz="28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操作</a:t>
            </a:r>
            <a:endParaRPr lang="zh-CN" altLang="en-US" sz="28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/>
          <a:srcRect l="33150" t="21466" r="41800" b="53067"/>
          <a:stretch/>
        </p:blipFill>
        <p:spPr>
          <a:xfrm>
            <a:off x="1689362" y="2184885"/>
            <a:ext cx="3592904" cy="20546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256" y="4538742"/>
            <a:ext cx="1821338" cy="191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27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>
            <a:off x="-789129" y="1822032"/>
            <a:ext cx="2167466" cy="2167466"/>
          </a:xfrm>
          <a:custGeom>
            <a:avLst/>
            <a:gdLst>
              <a:gd name="connsiteX0" fmla="*/ 1621800 w 2167466"/>
              <a:gd name="connsiteY0" fmla="*/ 548964 h 2167466"/>
              <a:gd name="connsiteX1" fmla="*/ 1941574 w 2167466"/>
              <a:gd name="connsiteY1" fmla="*/ 452590 h 2167466"/>
              <a:gd name="connsiteX2" fmla="*/ 2059240 w 2167466"/>
              <a:gd name="connsiteY2" fmla="*/ 656392 h 2167466"/>
              <a:gd name="connsiteX3" fmla="*/ 1815890 w 2167466"/>
              <a:gd name="connsiteY3" fmla="*/ 885138 h 2167466"/>
              <a:gd name="connsiteX4" fmla="*/ 1815890 w 2167466"/>
              <a:gd name="connsiteY4" fmla="*/ 1282328 h 2167466"/>
              <a:gd name="connsiteX5" fmla="*/ 2059240 w 2167466"/>
              <a:gd name="connsiteY5" fmla="*/ 1511074 h 2167466"/>
              <a:gd name="connsiteX6" fmla="*/ 1941574 w 2167466"/>
              <a:gd name="connsiteY6" fmla="*/ 1714876 h 2167466"/>
              <a:gd name="connsiteX7" fmla="*/ 1621800 w 2167466"/>
              <a:gd name="connsiteY7" fmla="*/ 1618502 h 2167466"/>
              <a:gd name="connsiteX8" fmla="*/ 1277823 w 2167466"/>
              <a:gd name="connsiteY8" fmla="*/ 1817097 h 2167466"/>
              <a:gd name="connsiteX9" fmla="*/ 1201398 w 2167466"/>
              <a:gd name="connsiteY9" fmla="*/ 2142217 h 2167466"/>
              <a:gd name="connsiteX10" fmla="*/ 966068 w 2167466"/>
              <a:gd name="connsiteY10" fmla="*/ 2142217 h 2167466"/>
              <a:gd name="connsiteX11" fmla="*/ 889643 w 2167466"/>
              <a:gd name="connsiteY11" fmla="*/ 1817097 h 2167466"/>
              <a:gd name="connsiteX12" fmla="*/ 545666 w 2167466"/>
              <a:gd name="connsiteY12" fmla="*/ 1618502 h 2167466"/>
              <a:gd name="connsiteX13" fmla="*/ 225892 w 2167466"/>
              <a:gd name="connsiteY13" fmla="*/ 1714876 h 2167466"/>
              <a:gd name="connsiteX14" fmla="*/ 108226 w 2167466"/>
              <a:gd name="connsiteY14" fmla="*/ 1511074 h 2167466"/>
              <a:gd name="connsiteX15" fmla="*/ 351576 w 2167466"/>
              <a:gd name="connsiteY15" fmla="*/ 1282328 h 2167466"/>
              <a:gd name="connsiteX16" fmla="*/ 351576 w 2167466"/>
              <a:gd name="connsiteY16" fmla="*/ 885138 h 2167466"/>
              <a:gd name="connsiteX17" fmla="*/ 108226 w 2167466"/>
              <a:gd name="connsiteY17" fmla="*/ 656392 h 2167466"/>
              <a:gd name="connsiteX18" fmla="*/ 225892 w 2167466"/>
              <a:gd name="connsiteY18" fmla="*/ 452590 h 2167466"/>
              <a:gd name="connsiteX19" fmla="*/ 545666 w 2167466"/>
              <a:gd name="connsiteY19" fmla="*/ 548964 h 2167466"/>
              <a:gd name="connsiteX20" fmla="*/ 889643 w 2167466"/>
              <a:gd name="connsiteY20" fmla="*/ 350369 h 2167466"/>
              <a:gd name="connsiteX21" fmla="*/ 966068 w 2167466"/>
              <a:gd name="connsiteY21" fmla="*/ 25249 h 2167466"/>
              <a:gd name="connsiteX22" fmla="*/ 1201398 w 2167466"/>
              <a:gd name="connsiteY22" fmla="*/ 25249 h 2167466"/>
              <a:gd name="connsiteX23" fmla="*/ 1277823 w 2167466"/>
              <a:gd name="connsiteY23" fmla="*/ 350369 h 2167466"/>
              <a:gd name="connsiteX24" fmla="*/ 1621800 w 2167466"/>
              <a:gd name="connsiteY24" fmla="*/ 548964 h 2167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67466" h="2167466">
                <a:moveTo>
                  <a:pt x="1621800" y="548964"/>
                </a:moveTo>
                <a:lnTo>
                  <a:pt x="1941574" y="452590"/>
                </a:lnTo>
                <a:lnTo>
                  <a:pt x="2059240" y="656392"/>
                </a:lnTo>
                <a:lnTo>
                  <a:pt x="1815890" y="885138"/>
                </a:lnTo>
                <a:cubicBezTo>
                  <a:pt x="1851165" y="1015185"/>
                  <a:pt x="1851165" y="1152281"/>
                  <a:pt x="1815890" y="1282328"/>
                </a:cubicBezTo>
                <a:lnTo>
                  <a:pt x="2059240" y="1511074"/>
                </a:lnTo>
                <a:lnTo>
                  <a:pt x="1941574" y="1714876"/>
                </a:lnTo>
                <a:lnTo>
                  <a:pt x="1621800" y="1618502"/>
                </a:lnTo>
                <a:cubicBezTo>
                  <a:pt x="1526813" y="1714075"/>
                  <a:pt x="1408085" y="1782623"/>
                  <a:pt x="1277823" y="1817097"/>
                </a:cubicBezTo>
                <a:lnTo>
                  <a:pt x="1201398" y="2142217"/>
                </a:lnTo>
                <a:lnTo>
                  <a:pt x="966068" y="2142217"/>
                </a:lnTo>
                <a:lnTo>
                  <a:pt x="889643" y="1817097"/>
                </a:lnTo>
                <a:cubicBezTo>
                  <a:pt x="759381" y="1782622"/>
                  <a:pt x="640653" y="1714074"/>
                  <a:pt x="545666" y="1618502"/>
                </a:cubicBezTo>
                <a:lnTo>
                  <a:pt x="225892" y="1714876"/>
                </a:lnTo>
                <a:lnTo>
                  <a:pt x="108226" y="1511074"/>
                </a:lnTo>
                <a:lnTo>
                  <a:pt x="351576" y="1282328"/>
                </a:lnTo>
                <a:cubicBezTo>
                  <a:pt x="316301" y="1152281"/>
                  <a:pt x="316301" y="1015185"/>
                  <a:pt x="351576" y="885138"/>
                </a:cubicBezTo>
                <a:lnTo>
                  <a:pt x="108226" y="656392"/>
                </a:lnTo>
                <a:lnTo>
                  <a:pt x="225892" y="452590"/>
                </a:lnTo>
                <a:lnTo>
                  <a:pt x="545666" y="548964"/>
                </a:lnTo>
                <a:cubicBezTo>
                  <a:pt x="640653" y="453391"/>
                  <a:pt x="759381" y="384843"/>
                  <a:pt x="889643" y="350369"/>
                </a:cubicBezTo>
                <a:lnTo>
                  <a:pt x="966068" y="25249"/>
                </a:lnTo>
                <a:lnTo>
                  <a:pt x="1201398" y="25249"/>
                </a:lnTo>
                <a:lnTo>
                  <a:pt x="1277823" y="350369"/>
                </a:lnTo>
                <a:cubicBezTo>
                  <a:pt x="1408085" y="384844"/>
                  <a:pt x="1526813" y="453392"/>
                  <a:pt x="1621800" y="548964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83766" tIns="587064" rIns="583766" bIns="587064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000" kern="1200"/>
          </a:p>
        </p:txBody>
      </p:sp>
      <p:sp>
        <p:nvSpPr>
          <p:cNvPr id="12" name="任意多边形 11"/>
          <p:cNvSpPr/>
          <p:nvPr/>
        </p:nvSpPr>
        <p:spPr>
          <a:xfrm>
            <a:off x="1208444" y="0"/>
            <a:ext cx="1885653" cy="1885653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6" name="任意多边形 15"/>
          <p:cNvSpPr/>
          <p:nvPr/>
        </p:nvSpPr>
        <p:spPr>
          <a:xfrm>
            <a:off x="-609655" y="315878"/>
            <a:ext cx="1036375" cy="1036375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7" name="任意多边形 16"/>
          <p:cNvSpPr/>
          <p:nvPr/>
        </p:nvSpPr>
        <p:spPr>
          <a:xfrm>
            <a:off x="613446" y="1223892"/>
            <a:ext cx="942826" cy="942826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8" name="任意多边形 17"/>
          <p:cNvSpPr/>
          <p:nvPr/>
        </p:nvSpPr>
        <p:spPr>
          <a:xfrm>
            <a:off x="-133938" y="4088232"/>
            <a:ext cx="942826" cy="942826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9" name="任意多边形 18"/>
          <p:cNvSpPr/>
          <p:nvPr/>
        </p:nvSpPr>
        <p:spPr>
          <a:xfrm>
            <a:off x="277813" y="5762772"/>
            <a:ext cx="705633" cy="705633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27" name="椭圆 26"/>
          <p:cNvSpPr/>
          <p:nvPr/>
        </p:nvSpPr>
        <p:spPr>
          <a:xfrm>
            <a:off x="7222653" y="2632503"/>
            <a:ext cx="583324" cy="583324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7146629" y="2562425"/>
            <a:ext cx="739439" cy="739439"/>
          </a:xfrm>
          <a:prstGeom prst="ellipse">
            <a:avLst/>
          </a:pr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7331471" y="2662555"/>
            <a:ext cx="1261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6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262896" y="2578660"/>
            <a:ext cx="3226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再</a:t>
            </a:r>
            <a:r>
              <a:rPr lang="zh-CN" altLang="en-US" sz="28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创建一个专业</a:t>
            </a:r>
            <a:r>
              <a:rPr lang="zh-CN" altLang="en-US" sz="28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类</a:t>
            </a:r>
            <a:endParaRPr lang="zh-CN" altLang="en-US" sz="28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72" y="2321086"/>
            <a:ext cx="4934399" cy="243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75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>
            <a:off x="-789129" y="1822032"/>
            <a:ext cx="2167466" cy="2167466"/>
          </a:xfrm>
          <a:custGeom>
            <a:avLst/>
            <a:gdLst>
              <a:gd name="connsiteX0" fmla="*/ 1621800 w 2167466"/>
              <a:gd name="connsiteY0" fmla="*/ 548964 h 2167466"/>
              <a:gd name="connsiteX1" fmla="*/ 1941574 w 2167466"/>
              <a:gd name="connsiteY1" fmla="*/ 452590 h 2167466"/>
              <a:gd name="connsiteX2" fmla="*/ 2059240 w 2167466"/>
              <a:gd name="connsiteY2" fmla="*/ 656392 h 2167466"/>
              <a:gd name="connsiteX3" fmla="*/ 1815890 w 2167466"/>
              <a:gd name="connsiteY3" fmla="*/ 885138 h 2167466"/>
              <a:gd name="connsiteX4" fmla="*/ 1815890 w 2167466"/>
              <a:gd name="connsiteY4" fmla="*/ 1282328 h 2167466"/>
              <a:gd name="connsiteX5" fmla="*/ 2059240 w 2167466"/>
              <a:gd name="connsiteY5" fmla="*/ 1511074 h 2167466"/>
              <a:gd name="connsiteX6" fmla="*/ 1941574 w 2167466"/>
              <a:gd name="connsiteY6" fmla="*/ 1714876 h 2167466"/>
              <a:gd name="connsiteX7" fmla="*/ 1621800 w 2167466"/>
              <a:gd name="connsiteY7" fmla="*/ 1618502 h 2167466"/>
              <a:gd name="connsiteX8" fmla="*/ 1277823 w 2167466"/>
              <a:gd name="connsiteY8" fmla="*/ 1817097 h 2167466"/>
              <a:gd name="connsiteX9" fmla="*/ 1201398 w 2167466"/>
              <a:gd name="connsiteY9" fmla="*/ 2142217 h 2167466"/>
              <a:gd name="connsiteX10" fmla="*/ 966068 w 2167466"/>
              <a:gd name="connsiteY10" fmla="*/ 2142217 h 2167466"/>
              <a:gd name="connsiteX11" fmla="*/ 889643 w 2167466"/>
              <a:gd name="connsiteY11" fmla="*/ 1817097 h 2167466"/>
              <a:gd name="connsiteX12" fmla="*/ 545666 w 2167466"/>
              <a:gd name="connsiteY12" fmla="*/ 1618502 h 2167466"/>
              <a:gd name="connsiteX13" fmla="*/ 225892 w 2167466"/>
              <a:gd name="connsiteY13" fmla="*/ 1714876 h 2167466"/>
              <a:gd name="connsiteX14" fmla="*/ 108226 w 2167466"/>
              <a:gd name="connsiteY14" fmla="*/ 1511074 h 2167466"/>
              <a:gd name="connsiteX15" fmla="*/ 351576 w 2167466"/>
              <a:gd name="connsiteY15" fmla="*/ 1282328 h 2167466"/>
              <a:gd name="connsiteX16" fmla="*/ 351576 w 2167466"/>
              <a:gd name="connsiteY16" fmla="*/ 885138 h 2167466"/>
              <a:gd name="connsiteX17" fmla="*/ 108226 w 2167466"/>
              <a:gd name="connsiteY17" fmla="*/ 656392 h 2167466"/>
              <a:gd name="connsiteX18" fmla="*/ 225892 w 2167466"/>
              <a:gd name="connsiteY18" fmla="*/ 452590 h 2167466"/>
              <a:gd name="connsiteX19" fmla="*/ 545666 w 2167466"/>
              <a:gd name="connsiteY19" fmla="*/ 548964 h 2167466"/>
              <a:gd name="connsiteX20" fmla="*/ 889643 w 2167466"/>
              <a:gd name="connsiteY20" fmla="*/ 350369 h 2167466"/>
              <a:gd name="connsiteX21" fmla="*/ 966068 w 2167466"/>
              <a:gd name="connsiteY21" fmla="*/ 25249 h 2167466"/>
              <a:gd name="connsiteX22" fmla="*/ 1201398 w 2167466"/>
              <a:gd name="connsiteY22" fmla="*/ 25249 h 2167466"/>
              <a:gd name="connsiteX23" fmla="*/ 1277823 w 2167466"/>
              <a:gd name="connsiteY23" fmla="*/ 350369 h 2167466"/>
              <a:gd name="connsiteX24" fmla="*/ 1621800 w 2167466"/>
              <a:gd name="connsiteY24" fmla="*/ 548964 h 2167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67466" h="2167466">
                <a:moveTo>
                  <a:pt x="1621800" y="548964"/>
                </a:moveTo>
                <a:lnTo>
                  <a:pt x="1941574" y="452590"/>
                </a:lnTo>
                <a:lnTo>
                  <a:pt x="2059240" y="656392"/>
                </a:lnTo>
                <a:lnTo>
                  <a:pt x="1815890" y="885138"/>
                </a:lnTo>
                <a:cubicBezTo>
                  <a:pt x="1851165" y="1015185"/>
                  <a:pt x="1851165" y="1152281"/>
                  <a:pt x="1815890" y="1282328"/>
                </a:cubicBezTo>
                <a:lnTo>
                  <a:pt x="2059240" y="1511074"/>
                </a:lnTo>
                <a:lnTo>
                  <a:pt x="1941574" y="1714876"/>
                </a:lnTo>
                <a:lnTo>
                  <a:pt x="1621800" y="1618502"/>
                </a:lnTo>
                <a:cubicBezTo>
                  <a:pt x="1526813" y="1714075"/>
                  <a:pt x="1408085" y="1782623"/>
                  <a:pt x="1277823" y="1817097"/>
                </a:cubicBezTo>
                <a:lnTo>
                  <a:pt x="1201398" y="2142217"/>
                </a:lnTo>
                <a:lnTo>
                  <a:pt x="966068" y="2142217"/>
                </a:lnTo>
                <a:lnTo>
                  <a:pt x="889643" y="1817097"/>
                </a:lnTo>
                <a:cubicBezTo>
                  <a:pt x="759381" y="1782622"/>
                  <a:pt x="640653" y="1714074"/>
                  <a:pt x="545666" y="1618502"/>
                </a:cubicBezTo>
                <a:lnTo>
                  <a:pt x="225892" y="1714876"/>
                </a:lnTo>
                <a:lnTo>
                  <a:pt x="108226" y="1511074"/>
                </a:lnTo>
                <a:lnTo>
                  <a:pt x="351576" y="1282328"/>
                </a:lnTo>
                <a:cubicBezTo>
                  <a:pt x="316301" y="1152281"/>
                  <a:pt x="316301" y="1015185"/>
                  <a:pt x="351576" y="885138"/>
                </a:cubicBezTo>
                <a:lnTo>
                  <a:pt x="108226" y="656392"/>
                </a:lnTo>
                <a:lnTo>
                  <a:pt x="225892" y="452590"/>
                </a:lnTo>
                <a:lnTo>
                  <a:pt x="545666" y="548964"/>
                </a:lnTo>
                <a:cubicBezTo>
                  <a:pt x="640653" y="453391"/>
                  <a:pt x="759381" y="384843"/>
                  <a:pt x="889643" y="350369"/>
                </a:cubicBezTo>
                <a:lnTo>
                  <a:pt x="966068" y="25249"/>
                </a:lnTo>
                <a:lnTo>
                  <a:pt x="1201398" y="25249"/>
                </a:lnTo>
                <a:lnTo>
                  <a:pt x="1277823" y="350369"/>
                </a:lnTo>
                <a:cubicBezTo>
                  <a:pt x="1408085" y="384844"/>
                  <a:pt x="1526813" y="453392"/>
                  <a:pt x="1621800" y="548964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83766" tIns="587064" rIns="583766" bIns="587064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000" kern="1200"/>
          </a:p>
        </p:txBody>
      </p:sp>
      <p:sp>
        <p:nvSpPr>
          <p:cNvPr id="12" name="任意多边形 11"/>
          <p:cNvSpPr/>
          <p:nvPr/>
        </p:nvSpPr>
        <p:spPr>
          <a:xfrm>
            <a:off x="1208444" y="0"/>
            <a:ext cx="1885653" cy="1885653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6" name="任意多边形 15"/>
          <p:cNvSpPr/>
          <p:nvPr/>
        </p:nvSpPr>
        <p:spPr>
          <a:xfrm>
            <a:off x="-609655" y="315878"/>
            <a:ext cx="1036375" cy="1036375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7" name="任意多边形 16"/>
          <p:cNvSpPr/>
          <p:nvPr/>
        </p:nvSpPr>
        <p:spPr>
          <a:xfrm>
            <a:off x="613446" y="1223892"/>
            <a:ext cx="942826" cy="942826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8" name="任意多边形 17"/>
          <p:cNvSpPr/>
          <p:nvPr/>
        </p:nvSpPr>
        <p:spPr>
          <a:xfrm>
            <a:off x="-133938" y="4088232"/>
            <a:ext cx="942826" cy="942826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9" name="任意多边形 18"/>
          <p:cNvSpPr/>
          <p:nvPr/>
        </p:nvSpPr>
        <p:spPr>
          <a:xfrm>
            <a:off x="277813" y="5762772"/>
            <a:ext cx="705633" cy="705633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27" name="椭圆 26"/>
          <p:cNvSpPr/>
          <p:nvPr/>
        </p:nvSpPr>
        <p:spPr>
          <a:xfrm>
            <a:off x="7222653" y="2632503"/>
            <a:ext cx="583324" cy="583324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7146629" y="2562425"/>
            <a:ext cx="739439" cy="739439"/>
          </a:xfrm>
          <a:prstGeom prst="ellipse">
            <a:avLst/>
          </a:pr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7331471" y="2662555"/>
            <a:ext cx="1261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7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262896" y="2578660"/>
            <a:ext cx="32268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增加关联，修改多重性</a:t>
            </a:r>
            <a:endParaRPr lang="zh-CN" altLang="en-US" sz="28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165" y="2220447"/>
            <a:ext cx="4966640" cy="233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1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>
            <a:off x="-789129" y="1822032"/>
            <a:ext cx="2167466" cy="2167466"/>
          </a:xfrm>
          <a:custGeom>
            <a:avLst/>
            <a:gdLst>
              <a:gd name="connsiteX0" fmla="*/ 1621800 w 2167466"/>
              <a:gd name="connsiteY0" fmla="*/ 548964 h 2167466"/>
              <a:gd name="connsiteX1" fmla="*/ 1941574 w 2167466"/>
              <a:gd name="connsiteY1" fmla="*/ 452590 h 2167466"/>
              <a:gd name="connsiteX2" fmla="*/ 2059240 w 2167466"/>
              <a:gd name="connsiteY2" fmla="*/ 656392 h 2167466"/>
              <a:gd name="connsiteX3" fmla="*/ 1815890 w 2167466"/>
              <a:gd name="connsiteY3" fmla="*/ 885138 h 2167466"/>
              <a:gd name="connsiteX4" fmla="*/ 1815890 w 2167466"/>
              <a:gd name="connsiteY4" fmla="*/ 1282328 h 2167466"/>
              <a:gd name="connsiteX5" fmla="*/ 2059240 w 2167466"/>
              <a:gd name="connsiteY5" fmla="*/ 1511074 h 2167466"/>
              <a:gd name="connsiteX6" fmla="*/ 1941574 w 2167466"/>
              <a:gd name="connsiteY6" fmla="*/ 1714876 h 2167466"/>
              <a:gd name="connsiteX7" fmla="*/ 1621800 w 2167466"/>
              <a:gd name="connsiteY7" fmla="*/ 1618502 h 2167466"/>
              <a:gd name="connsiteX8" fmla="*/ 1277823 w 2167466"/>
              <a:gd name="connsiteY8" fmla="*/ 1817097 h 2167466"/>
              <a:gd name="connsiteX9" fmla="*/ 1201398 w 2167466"/>
              <a:gd name="connsiteY9" fmla="*/ 2142217 h 2167466"/>
              <a:gd name="connsiteX10" fmla="*/ 966068 w 2167466"/>
              <a:gd name="connsiteY10" fmla="*/ 2142217 h 2167466"/>
              <a:gd name="connsiteX11" fmla="*/ 889643 w 2167466"/>
              <a:gd name="connsiteY11" fmla="*/ 1817097 h 2167466"/>
              <a:gd name="connsiteX12" fmla="*/ 545666 w 2167466"/>
              <a:gd name="connsiteY12" fmla="*/ 1618502 h 2167466"/>
              <a:gd name="connsiteX13" fmla="*/ 225892 w 2167466"/>
              <a:gd name="connsiteY13" fmla="*/ 1714876 h 2167466"/>
              <a:gd name="connsiteX14" fmla="*/ 108226 w 2167466"/>
              <a:gd name="connsiteY14" fmla="*/ 1511074 h 2167466"/>
              <a:gd name="connsiteX15" fmla="*/ 351576 w 2167466"/>
              <a:gd name="connsiteY15" fmla="*/ 1282328 h 2167466"/>
              <a:gd name="connsiteX16" fmla="*/ 351576 w 2167466"/>
              <a:gd name="connsiteY16" fmla="*/ 885138 h 2167466"/>
              <a:gd name="connsiteX17" fmla="*/ 108226 w 2167466"/>
              <a:gd name="connsiteY17" fmla="*/ 656392 h 2167466"/>
              <a:gd name="connsiteX18" fmla="*/ 225892 w 2167466"/>
              <a:gd name="connsiteY18" fmla="*/ 452590 h 2167466"/>
              <a:gd name="connsiteX19" fmla="*/ 545666 w 2167466"/>
              <a:gd name="connsiteY19" fmla="*/ 548964 h 2167466"/>
              <a:gd name="connsiteX20" fmla="*/ 889643 w 2167466"/>
              <a:gd name="connsiteY20" fmla="*/ 350369 h 2167466"/>
              <a:gd name="connsiteX21" fmla="*/ 966068 w 2167466"/>
              <a:gd name="connsiteY21" fmla="*/ 25249 h 2167466"/>
              <a:gd name="connsiteX22" fmla="*/ 1201398 w 2167466"/>
              <a:gd name="connsiteY22" fmla="*/ 25249 h 2167466"/>
              <a:gd name="connsiteX23" fmla="*/ 1277823 w 2167466"/>
              <a:gd name="connsiteY23" fmla="*/ 350369 h 2167466"/>
              <a:gd name="connsiteX24" fmla="*/ 1621800 w 2167466"/>
              <a:gd name="connsiteY24" fmla="*/ 548964 h 2167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67466" h="2167466">
                <a:moveTo>
                  <a:pt x="1621800" y="548964"/>
                </a:moveTo>
                <a:lnTo>
                  <a:pt x="1941574" y="452590"/>
                </a:lnTo>
                <a:lnTo>
                  <a:pt x="2059240" y="656392"/>
                </a:lnTo>
                <a:lnTo>
                  <a:pt x="1815890" y="885138"/>
                </a:lnTo>
                <a:cubicBezTo>
                  <a:pt x="1851165" y="1015185"/>
                  <a:pt x="1851165" y="1152281"/>
                  <a:pt x="1815890" y="1282328"/>
                </a:cubicBezTo>
                <a:lnTo>
                  <a:pt x="2059240" y="1511074"/>
                </a:lnTo>
                <a:lnTo>
                  <a:pt x="1941574" y="1714876"/>
                </a:lnTo>
                <a:lnTo>
                  <a:pt x="1621800" y="1618502"/>
                </a:lnTo>
                <a:cubicBezTo>
                  <a:pt x="1526813" y="1714075"/>
                  <a:pt x="1408085" y="1782623"/>
                  <a:pt x="1277823" y="1817097"/>
                </a:cubicBezTo>
                <a:lnTo>
                  <a:pt x="1201398" y="2142217"/>
                </a:lnTo>
                <a:lnTo>
                  <a:pt x="966068" y="2142217"/>
                </a:lnTo>
                <a:lnTo>
                  <a:pt x="889643" y="1817097"/>
                </a:lnTo>
                <a:cubicBezTo>
                  <a:pt x="759381" y="1782622"/>
                  <a:pt x="640653" y="1714074"/>
                  <a:pt x="545666" y="1618502"/>
                </a:cubicBezTo>
                <a:lnTo>
                  <a:pt x="225892" y="1714876"/>
                </a:lnTo>
                <a:lnTo>
                  <a:pt x="108226" y="1511074"/>
                </a:lnTo>
                <a:lnTo>
                  <a:pt x="351576" y="1282328"/>
                </a:lnTo>
                <a:cubicBezTo>
                  <a:pt x="316301" y="1152281"/>
                  <a:pt x="316301" y="1015185"/>
                  <a:pt x="351576" y="885138"/>
                </a:cubicBezTo>
                <a:lnTo>
                  <a:pt x="108226" y="656392"/>
                </a:lnTo>
                <a:lnTo>
                  <a:pt x="225892" y="452590"/>
                </a:lnTo>
                <a:lnTo>
                  <a:pt x="545666" y="548964"/>
                </a:lnTo>
                <a:cubicBezTo>
                  <a:pt x="640653" y="453391"/>
                  <a:pt x="759381" y="384843"/>
                  <a:pt x="889643" y="350369"/>
                </a:cubicBezTo>
                <a:lnTo>
                  <a:pt x="966068" y="25249"/>
                </a:lnTo>
                <a:lnTo>
                  <a:pt x="1201398" y="25249"/>
                </a:lnTo>
                <a:lnTo>
                  <a:pt x="1277823" y="350369"/>
                </a:lnTo>
                <a:cubicBezTo>
                  <a:pt x="1408085" y="384844"/>
                  <a:pt x="1526813" y="453392"/>
                  <a:pt x="1621800" y="548964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83766" tIns="587064" rIns="583766" bIns="587064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000" kern="1200"/>
          </a:p>
        </p:txBody>
      </p:sp>
      <p:sp>
        <p:nvSpPr>
          <p:cNvPr id="12" name="任意多边形 11"/>
          <p:cNvSpPr/>
          <p:nvPr/>
        </p:nvSpPr>
        <p:spPr>
          <a:xfrm>
            <a:off x="1208444" y="0"/>
            <a:ext cx="1885653" cy="1885653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6" name="任意多边形 15"/>
          <p:cNvSpPr/>
          <p:nvPr/>
        </p:nvSpPr>
        <p:spPr>
          <a:xfrm>
            <a:off x="-609655" y="315878"/>
            <a:ext cx="1036375" cy="1036375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7" name="任意多边形 16"/>
          <p:cNvSpPr/>
          <p:nvPr/>
        </p:nvSpPr>
        <p:spPr>
          <a:xfrm>
            <a:off x="613446" y="1223892"/>
            <a:ext cx="942826" cy="942826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8" name="任意多边形 17"/>
          <p:cNvSpPr/>
          <p:nvPr/>
        </p:nvSpPr>
        <p:spPr>
          <a:xfrm>
            <a:off x="-133938" y="4088232"/>
            <a:ext cx="942826" cy="942826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9" name="任意多边形 18"/>
          <p:cNvSpPr/>
          <p:nvPr/>
        </p:nvSpPr>
        <p:spPr>
          <a:xfrm>
            <a:off x="277813" y="5762772"/>
            <a:ext cx="705633" cy="705633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3689095" y="658352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7271130" y="673600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146356" y="434854"/>
            <a:ext cx="2648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3.</a:t>
            </a:r>
            <a:r>
              <a:rPr lang="zh-CN" altLang="en-US" sz="2800" dirty="0" smtClean="0">
                <a:solidFill>
                  <a:schemeClr val="bg1"/>
                </a:solidFill>
              </a:rPr>
              <a:t>顺序图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7360952" y="2154962"/>
            <a:ext cx="583324" cy="583324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7284928" y="2084884"/>
            <a:ext cx="739439" cy="739439"/>
          </a:xfrm>
          <a:prstGeom prst="ellipse">
            <a:avLst/>
          </a:pr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7469770" y="2185014"/>
            <a:ext cx="1261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1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024367" y="2084884"/>
            <a:ext cx="32268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右击项目资源管理器的</a:t>
            </a:r>
            <a:r>
              <a:rPr lang="zh-CN" altLang="en-US" sz="28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空白分析模型，选择添加图，选择时序图</a:t>
            </a:r>
            <a:endParaRPr lang="zh-CN" altLang="en-US" sz="28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t="10800" r="63475" b="53600"/>
          <a:stretch/>
        </p:blipFill>
        <p:spPr>
          <a:xfrm>
            <a:off x="535538" y="976370"/>
            <a:ext cx="5363398" cy="294050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860" y="3173571"/>
            <a:ext cx="5073910" cy="342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99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>
            <a:off x="-789129" y="1822032"/>
            <a:ext cx="2167466" cy="2167466"/>
          </a:xfrm>
          <a:custGeom>
            <a:avLst/>
            <a:gdLst>
              <a:gd name="connsiteX0" fmla="*/ 1621800 w 2167466"/>
              <a:gd name="connsiteY0" fmla="*/ 548964 h 2167466"/>
              <a:gd name="connsiteX1" fmla="*/ 1941574 w 2167466"/>
              <a:gd name="connsiteY1" fmla="*/ 452590 h 2167466"/>
              <a:gd name="connsiteX2" fmla="*/ 2059240 w 2167466"/>
              <a:gd name="connsiteY2" fmla="*/ 656392 h 2167466"/>
              <a:gd name="connsiteX3" fmla="*/ 1815890 w 2167466"/>
              <a:gd name="connsiteY3" fmla="*/ 885138 h 2167466"/>
              <a:gd name="connsiteX4" fmla="*/ 1815890 w 2167466"/>
              <a:gd name="connsiteY4" fmla="*/ 1282328 h 2167466"/>
              <a:gd name="connsiteX5" fmla="*/ 2059240 w 2167466"/>
              <a:gd name="connsiteY5" fmla="*/ 1511074 h 2167466"/>
              <a:gd name="connsiteX6" fmla="*/ 1941574 w 2167466"/>
              <a:gd name="connsiteY6" fmla="*/ 1714876 h 2167466"/>
              <a:gd name="connsiteX7" fmla="*/ 1621800 w 2167466"/>
              <a:gd name="connsiteY7" fmla="*/ 1618502 h 2167466"/>
              <a:gd name="connsiteX8" fmla="*/ 1277823 w 2167466"/>
              <a:gd name="connsiteY8" fmla="*/ 1817097 h 2167466"/>
              <a:gd name="connsiteX9" fmla="*/ 1201398 w 2167466"/>
              <a:gd name="connsiteY9" fmla="*/ 2142217 h 2167466"/>
              <a:gd name="connsiteX10" fmla="*/ 966068 w 2167466"/>
              <a:gd name="connsiteY10" fmla="*/ 2142217 h 2167466"/>
              <a:gd name="connsiteX11" fmla="*/ 889643 w 2167466"/>
              <a:gd name="connsiteY11" fmla="*/ 1817097 h 2167466"/>
              <a:gd name="connsiteX12" fmla="*/ 545666 w 2167466"/>
              <a:gd name="connsiteY12" fmla="*/ 1618502 h 2167466"/>
              <a:gd name="connsiteX13" fmla="*/ 225892 w 2167466"/>
              <a:gd name="connsiteY13" fmla="*/ 1714876 h 2167466"/>
              <a:gd name="connsiteX14" fmla="*/ 108226 w 2167466"/>
              <a:gd name="connsiteY14" fmla="*/ 1511074 h 2167466"/>
              <a:gd name="connsiteX15" fmla="*/ 351576 w 2167466"/>
              <a:gd name="connsiteY15" fmla="*/ 1282328 h 2167466"/>
              <a:gd name="connsiteX16" fmla="*/ 351576 w 2167466"/>
              <a:gd name="connsiteY16" fmla="*/ 885138 h 2167466"/>
              <a:gd name="connsiteX17" fmla="*/ 108226 w 2167466"/>
              <a:gd name="connsiteY17" fmla="*/ 656392 h 2167466"/>
              <a:gd name="connsiteX18" fmla="*/ 225892 w 2167466"/>
              <a:gd name="connsiteY18" fmla="*/ 452590 h 2167466"/>
              <a:gd name="connsiteX19" fmla="*/ 545666 w 2167466"/>
              <a:gd name="connsiteY19" fmla="*/ 548964 h 2167466"/>
              <a:gd name="connsiteX20" fmla="*/ 889643 w 2167466"/>
              <a:gd name="connsiteY20" fmla="*/ 350369 h 2167466"/>
              <a:gd name="connsiteX21" fmla="*/ 966068 w 2167466"/>
              <a:gd name="connsiteY21" fmla="*/ 25249 h 2167466"/>
              <a:gd name="connsiteX22" fmla="*/ 1201398 w 2167466"/>
              <a:gd name="connsiteY22" fmla="*/ 25249 h 2167466"/>
              <a:gd name="connsiteX23" fmla="*/ 1277823 w 2167466"/>
              <a:gd name="connsiteY23" fmla="*/ 350369 h 2167466"/>
              <a:gd name="connsiteX24" fmla="*/ 1621800 w 2167466"/>
              <a:gd name="connsiteY24" fmla="*/ 548964 h 2167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67466" h="2167466">
                <a:moveTo>
                  <a:pt x="1621800" y="548964"/>
                </a:moveTo>
                <a:lnTo>
                  <a:pt x="1941574" y="452590"/>
                </a:lnTo>
                <a:lnTo>
                  <a:pt x="2059240" y="656392"/>
                </a:lnTo>
                <a:lnTo>
                  <a:pt x="1815890" y="885138"/>
                </a:lnTo>
                <a:cubicBezTo>
                  <a:pt x="1851165" y="1015185"/>
                  <a:pt x="1851165" y="1152281"/>
                  <a:pt x="1815890" y="1282328"/>
                </a:cubicBezTo>
                <a:lnTo>
                  <a:pt x="2059240" y="1511074"/>
                </a:lnTo>
                <a:lnTo>
                  <a:pt x="1941574" y="1714876"/>
                </a:lnTo>
                <a:lnTo>
                  <a:pt x="1621800" y="1618502"/>
                </a:lnTo>
                <a:cubicBezTo>
                  <a:pt x="1526813" y="1714075"/>
                  <a:pt x="1408085" y="1782623"/>
                  <a:pt x="1277823" y="1817097"/>
                </a:cubicBezTo>
                <a:lnTo>
                  <a:pt x="1201398" y="2142217"/>
                </a:lnTo>
                <a:lnTo>
                  <a:pt x="966068" y="2142217"/>
                </a:lnTo>
                <a:lnTo>
                  <a:pt x="889643" y="1817097"/>
                </a:lnTo>
                <a:cubicBezTo>
                  <a:pt x="759381" y="1782622"/>
                  <a:pt x="640653" y="1714074"/>
                  <a:pt x="545666" y="1618502"/>
                </a:cubicBezTo>
                <a:lnTo>
                  <a:pt x="225892" y="1714876"/>
                </a:lnTo>
                <a:lnTo>
                  <a:pt x="108226" y="1511074"/>
                </a:lnTo>
                <a:lnTo>
                  <a:pt x="351576" y="1282328"/>
                </a:lnTo>
                <a:cubicBezTo>
                  <a:pt x="316301" y="1152281"/>
                  <a:pt x="316301" y="1015185"/>
                  <a:pt x="351576" y="885138"/>
                </a:cubicBezTo>
                <a:lnTo>
                  <a:pt x="108226" y="656392"/>
                </a:lnTo>
                <a:lnTo>
                  <a:pt x="225892" y="452590"/>
                </a:lnTo>
                <a:lnTo>
                  <a:pt x="545666" y="548964"/>
                </a:lnTo>
                <a:cubicBezTo>
                  <a:pt x="640653" y="453391"/>
                  <a:pt x="759381" y="384843"/>
                  <a:pt x="889643" y="350369"/>
                </a:cubicBezTo>
                <a:lnTo>
                  <a:pt x="966068" y="25249"/>
                </a:lnTo>
                <a:lnTo>
                  <a:pt x="1201398" y="25249"/>
                </a:lnTo>
                <a:lnTo>
                  <a:pt x="1277823" y="350369"/>
                </a:lnTo>
                <a:cubicBezTo>
                  <a:pt x="1408085" y="384844"/>
                  <a:pt x="1526813" y="453392"/>
                  <a:pt x="1621800" y="548964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83766" tIns="587064" rIns="583766" bIns="587064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000" kern="1200"/>
          </a:p>
        </p:txBody>
      </p:sp>
      <p:sp>
        <p:nvSpPr>
          <p:cNvPr id="12" name="任意多边形 11"/>
          <p:cNvSpPr/>
          <p:nvPr/>
        </p:nvSpPr>
        <p:spPr>
          <a:xfrm>
            <a:off x="1208444" y="0"/>
            <a:ext cx="1885653" cy="1885653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6" name="任意多边形 15"/>
          <p:cNvSpPr/>
          <p:nvPr/>
        </p:nvSpPr>
        <p:spPr>
          <a:xfrm>
            <a:off x="-609655" y="315878"/>
            <a:ext cx="1036375" cy="1036375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7" name="任意多边形 16"/>
          <p:cNvSpPr/>
          <p:nvPr/>
        </p:nvSpPr>
        <p:spPr>
          <a:xfrm>
            <a:off x="613446" y="1223892"/>
            <a:ext cx="942826" cy="942826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8" name="任意多边形 17"/>
          <p:cNvSpPr/>
          <p:nvPr/>
        </p:nvSpPr>
        <p:spPr>
          <a:xfrm>
            <a:off x="-133938" y="4088232"/>
            <a:ext cx="942826" cy="942826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9" name="任意多边形 18"/>
          <p:cNvSpPr/>
          <p:nvPr/>
        </p:nvSpPr>
        <p:spPr>
          <a:xfrm>
            <a:off x="277813" y="5762772"/>
            <a:ext cx="705633" cy="705633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27" name="椭圆 26"/>
          <p:cNvSpPr/>
          <p:nvPr/>
        </p:nvSpPr>
        <p:spPr>
          <a:xfrm>
            <a:off x="7222653" y="2632503"/>
            <a:ext cx="583324" cy="583324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7146629" y="2562425"/>
            <a:ext cx="739439" cy="739439"/>
          </a:xfrm>
          <a:prstGeom prst="ellipse">
            <a:avLst/>
          </a:pr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7331471" y="2662555"/>
            <a:ext cx="1261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2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262896" y="2578660"/>
            <a:ext cx="32268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将空白用例包中的教师用例拖入顺序图中</a:t>
            </a:r>
            <a:endParaRPr lang="zh-CN" altLang="en-US" sz="28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59" y="1472905"/>
            <a:ext cx="5669771" cy="365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42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7010400" y="905614"/>
            <a:ext cx="3421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7010400" y="1893587"/>
            <a:ext cx="3421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010401" y="1068225"/>
            <a:ext cx="1340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目录</a:t>
            </a:r>
          </a:p>
        </p:txBody>
      </p:sp>
      <p:sp>
        <p:nvSpPr>
          <p:cNvPr id="8" name="椭圆 7"/>
          <p:cNvSpPr/>
          <p:nvPr/>
        </p:nvSpPr>
        <p:spPr>
          <a:xfrm>
            <a:off x="8350470" y="1318145"/>
            <a:ext cx="162911" cy="16291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720958" y="1259024"/>
            <a:ext cx="1710559" cy="2811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743556" y="1026972"/>
            <a:ext cx="1687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Aldhabi" panose="01000000000000000000" pitchFamily="2" charset="-78"/>
                <a:cs typeface="Aldhabi" panose="01000000000000000000" pitchFamily="2" charset="-78"/>
              </a:rPr>
              <a:t>Enter content</a:t>
            </a:r>
            <a:endParaRPr lang="zh-CN" altLang="en-US" sz="32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00"/>
          <a:stretch/>
        </p:blipFill>
        <p:spPr>
          <a:xfrm>
            <a:off x="0" y="7025641"/>
            <a:ext cx="12192000" cy="3870960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>
            <a:off x="10431517" y="1893587"/>
            <a:ext cx="0" cy="40652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1874521" y="5958840"/>
            <a:ext cx="85569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1874520" y="5486400"/>
            <a:ext cx="0" cy="4724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菱形 19"/>
          <p:cNvSpPr/>
          <p:nvPr/>
        </p:nvSpPr>
        <p:spPr>
          <a:xfrm>
            <a:off x="1558290" y="4918710"/>
            <a:ext cx="632460" cy="63246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 flipV="1">
            <a:off x="1874520" y="4446270"/>
            <a:ext cx="0" cy="4724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菱形 25"/>
          <p:cNvSpPr/>
          <p:nvPr/>
        </p:nvSpPr>
        <p:spPr>
          <a:xfrm>
            <a:off x="1558290" y="3989070"/>
            <a:ext cx="632460" cy="63246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>
            <a:stCxn id="26" idx="0"/>
          </p:cNvCxnSpPr>
          <p:nvPr/>
        </p:nvCxnSpPr>
        <p:spPr>
          <a:xfrm flipV="1">
            <a:off x="1874520" y="3379470"/>
            <a:ext cx="0" cy="609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菱形 27"/>
          <p:cNvSpPr/>
          <p:nvPr/>
        </p:nvSpPr>
        <p:spPr>
          <a:xfrm>
            <a:off x="1558290" y="2946051"/>
            <a:ext cx="632460" cy="63246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1874520" y="2488851"/>
            <a:ext cx="0" cy="4724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菱形 29"/>
          <p:cNvSpPr/>
          <p:nvPr/>
        </p:nvSpPr>
        <p:spPr>
          <a:xfrm>
            <a:off x="1558290" y="1915446"/>
            <a:ext cx="632460" cy="63246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691640" y="1936267"/>
            <a:ext cx="129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</a:t>
            </a:r>
            <a:endParaRPr lang="zh-CN" altLang="en-US" sz="2800" dirty="0"/>
          </a:p>
        </p:txBody>
      </p:sp>
      <p:sp>
        <p:nvSpPr>
          <p:cNvPr id="35" name="文本框 34"/>
          <p:cNvSpPr txBox="1"/>
          <p:nvPr/>
        </p:nvSpPr>
        <p:spPr>
          <a:xfrm>
            <a:off x="1691640" y="2977163"/>
            <a:ext cx="129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</a:t>
            </a:r>
            <a:endParaRPr lang="zh-CN" altLang="en-US" sz="2800" dirty="0"/>
          </a:p>
        </p:txBody>
      </p:sp>
      <p:sp>
        <p:nvSpPr>
          <p:cNvPr id="36" name="文本框 35"/>
          <p:cNvSpPr txBox="1"/>
          <p:nvPr/>
        </p:nvSpPr>
        <p:spPr>
          <a:xfrm>
            <a:off x="1691639" y="4027512"/>
            <a:ext cx="129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3</a:t>
            </a:r>
            <a:endParaRPr lang="zh-CN" altLang="en-US" sz="2800" dirty="0"/>
          </a:p>
        </p:txBody>
      </p:sp>
      <p:sp>
        <p:nvSpPr>
          <p:cNvPr id="37" name="文本框 36"/>
          <p:cNvSpPr txBox="1"/>
          <p:nvPr/>
        </p:nvSpPr>
        <p:spPr>
          <a:xfrm>
            <a:off x="1691638" y="4987774"/>
            <a:ext cx="129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4</a:t>
            </a:r>
            <a:endParaRPr lang="zh-CN" altLang="en-US" sz="2800" dirty="0"/>
          </a:p>
        </p:txBody>
      </p:sp>
      <p:sp>
        <p:nvSpPr>
          <p:cNvPr id="44" name="文本框 43"/>
          <p:cNvSpPr txBox="1"/>
          <p:nvPr/>
        </p:nvSpPr>
        <p:spPr>
          <a:xfrm>
            <a:off x="2573589" y="2055785"/>
            <a:ext cx="329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ENTER THE TITLE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573589" y="3077013"/>
            <a:ext cx="329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ENTER THE TITLE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573589" y="4119621"/>
            <a:ext cx="329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ENTER THE TITLE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573589" y="5017962"/>
            <a:ext cx="329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ENTER THE TITLE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61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8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6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4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00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/>
      <p:bldP spid="20" grpId="0" animBg="1"/>
      <p:bldP spid="26" grpId="0" animBg="1"/>
      <p:bldP spid="28" grpId="0" animBg="1"/>
      <p:bldP spid="30" grpId="0" animBg="1"/>
      <p:bldP spid="34" grpId="0"/>
      <p:bldP spid="35" grpId="0"/>
      <p:bldP spid="36" grpId="0"/>
      <p:bldP spid="37" grpId="0"/>
      <p:bldP spid="44" grpId="0"/>
      <p:bldP spid="46" grpId="0"/>
      <p:bldP spid="47" grpId="0"/>
      <p:bldP spid="4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>
            <a:off x="-789129" y="1822032"/>
            <a:ext cx="2167466" cy="2167466"/>
          </a:xfrm>
          <a:custGeom>
            <a:avLst/>
            <a:gdLst>
              <a:gd name="connsiteX0" fmla="*/ 1621800 w 2167466"/>
              <a:gd name="connsiteY0" fmla="*/ 548964 h 2167466"/>
              <a:gd name="connsiteX1" fmla="*/ 1941574 w 2167466"/>
              <a:gd name="connsiteY1" fmla="*/ 452590 h 2167466"/>
              <a:gd name="connsiteX2" fmla="*/ 2059240 w 2167466"/>
              <a:gd name="connsiteY2" fmla="*/ 656392 h 2167466"/>
              <a:gd name="connsiteX3" fmla="*/ 1815890 w 2167466"/>
              <a:gd name="connsiteY3" fmla="*/ 885138 h 2167466"/>
              <a:gd name="connsiteX4" fmla="*/ 1815890 w 2167466"/>
              <a:gd name="connsiteY4" fmla="*/ 1282328 h 2167466"/>
              <a:gd name="connsiteX5" fmla="*/ 2059240 w 2167466"/>
              <a:gd name="connsiteY5" fmla="*/ 1511074 h 2167466"/>
              <a:gd name="connsiteX6" fmla="*/ 1941574 w 2167466"/>
              <a:gd name="connsiteY6" fmla="*/ 1714876 h 2167466"/>
              <a:gd name="connsiteX7" fmla="*/ 1621800 w 2167466"/>
              <a:gd name="connsiteY7" fmla="*/ 1618502 h 2167466"/>
              <a:gd name="connsiteX8" fmla="*/ 1277823 w 2167466"/>
              <a:gd name="connsiteY8" fmla="*/ 1817097 h 2167466"/>
              <a:gd name="connsiteX9" fmla="*/ 1201398 w 2167466"/>
              <a:gd name="connsiteY9" fmla="*/ 2142217 h 2167466"/>
              <a:gd name="connsiteX10" fmla="*/ 966068 w 2167466"/>
              <a:gd name="connsiteY10" fmla="*/ 2142217 h 2167466"/>
              <a:gd name="connsiteX11" fmla="*/ 889643 w 2167466"/>
              <a:gd name="connsiteY11" fmla="*/ 1817097 h 2167466"/>
              <a:gd name="connsiteX12" fmla="*/ 545666 w 2167466"/>
              <a:gd name="connsiteY12" fmla="*/ 1618502 h 2167466"/>
              <a:gd name="connsiteX13" fmla="*/ 225892 w 2167466"/>
              <a:gd name="connsiteY13" fmla="*/ 1714876 h 2167466"/>
              <a:gd name="connsiteX14" fmla="*/ 108226 w 2167466"/>
              <a:gd name="connsiteY14" fmla="*/ 1511074 h 2167466"/>
              <a:gd name="connsiteX15" fmla="*/ 351576 w 2167466"/>
              <a:gd name="connsiteY15" fmla="*/ 1282328 h 2167466"/>
              <a:gd name="connsiteX16" fmla="*/ 351576 w 2167466"/>
              <a:gd name="connsiteY16" fmla="*/ 885138 h 2167466"/>
              <a:gd name="connsiteX17" fmla="*/ 108226 w 2167466"/>
              <a:gd name="connsiteY17" fmla="*/ 656392 h 2167466"/>
              <a:gd name="connsiteX18" fmla="*/ 225892 w 2167466"/>
              <a:gd name="connsiteY18" fmla="*/ 452590 h 2167466"/>
              <a:gd name="connsiteX19" fmla="*/ 545666 w 2167466"/>
              <a:gd name="connsiteY19" fmla="*/ 548964 h 2167466"/>
              <a:gd name="connsiteX20" fmla="*/ 889643 w 2167466"/>
              <a:gd name="connsiteY20" fmla="*/ 350369 h 2167466"/>
              <a:gd name="connsiteX21" fmla="*/ 966068 w 2167466"/>
              <a:gd name="connsiteY21" fmla="*/ 25249 h 2167466"/>
              <a:gd name="connsiteX22" fmla="*/ 1201398 w 2167466"/>
              <a:gd name="connsiteY22" fmla="*/ 25249 h 2167466"/>
              <a:gd name="connsiteX23" fmla="*/ 1277823 w 2167466"/>
              <a:gd name="connsiteY23" fmla="*/ 350369 h 2167466"/>
              <a:gd name="connsiteX24" fmla="*/ 1621800 w 2167466"/>
              <a:gd name="connsiteY24" fmla="*/ 548964 h 2167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67466" h="2167466">
                <a:moveTo>
                  <a:pt x="1621800" y="548964"/>
                </a:moveTo>
                <a:lnTo>
                  <a:pt x="1941574" y="452590"/>
                </a:lnTo>
                <a:lnTo>
                  <a:pt x="2059240" y="656392"/>
                </a:lnTo>
                <a:lnTo>
                  <a:pt x="1815890" y="885138"/>
                </a:lnTo>
                <a:cubicBezTo>
                  <a:pt x="1851165" y="1015185"/>
                  <a:pt x="1851165" y="1152281"/>
                  <a:pt x="1815890" y="1282328"/>
                </a:cubicBezTo>
                <a:lnTo>
                  <a:pt x="2059240" y="1511074"/>
                </a:lnTo>
                <a:lnTo>
                  <a:pt x="1941574" y="1714876"/>
                </a:lnTo>
                <a:lnTo>
                  <a:pt x="1621800" y="1618502"/>
                </a:lnTo>
                <a:cubicBezTo>
                  <a:pt x="1526813" y="1714075"/>
                  <a:pt x="1408085" y="1782623"/>
                  <a:pt x="1277823" y="1817097"/>
                </a:cubicBezTo>
                <a:lnTo>
                  <a:pt x="1201398" y="2142217"/>
                </a:lnTo>
                <a:lnTo>
                  <a:pt x="966068" y="2142217"/>
                </a:lnTo>
                <a:lnTo>
                  <a:pt x="889643" y="1817097"/>
                </a:lnTo>
                <a:cubicBezTo>
                  <a:pt x="759381" y="1782622"/>
                  <a:pt x="640653" y="1714074"/>
                  <a:pt x="545666" y="1618502"/>
                </a:cubicBezTo>
                <a:lnTo>
                  <a:pt x="225892" y="1714876"/>
                </a:lnTo>
                <a:lnTo>
                  <a:pt x="108226" y="1511074"/>
                </a:lnTo>
                <a:lnTo>
                  <a:pt x="351576" y="1282328"/>
                </a:lnTo>
                <a:cubicBezTo>
                  <a:pt x="316301" y="1152281"/>
                  <a:pt x="316301" y="1015185"/>
                  <a:pt x="351576" y="885138"/>
                </a:cubicBezTo>
                <a:lnTo>
                  <a:pt x="108226" y="656392"/>
                </a:lnTo>
                <a:lnTo>
                  <a:pt x="225892" y="452590"/>
                </a:lnTo>
                <a:lnTo>
                  <a:pt x="545666" y="548964"/>
                </a:lnTo>
                <a:cubicBezTo>
                  <a:pt x="640653" y="453391"/>
                  <a:pt x="759381" y="384843"/>
                  <a:pt x="889643" y="350369"/>
                </a:cubicBezTo>
                <a:lnTo>
                  <a:pt x="966068" y="25249"/>
                </a:lnTo>
                <a:lnTo>
                  <a:pt x="1201398" y="25249"/>
                </a:lnTo>
                <a:lnTo>
                  <a:pt x="1277823" y="350369"/>
                </a:lnTo>
                <a:cubicBezTo>
                  <a:pt x="1408085" y="384844"/>
                  <a:pt x="1526813" y="453392"/>
                  <a:pt x="1621800" y="548964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83766" tIns="587064" rIns="583766" bIns="587064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000" kern="1200"/>
          </a:p>
        </p:txBody>
      </p:sp>
      <p:sp>
        <p:nvSpPr>
          <p:cNvPr id="12" name="任意多边形 11"/>
          <p:cNvSpPr/>
          <p:nvPr/>
        </p:nvSpPr>
        <p:spPr>
          <a:xfrm>
            <a:off x="1208444" y="0"/>
            <a:ext cx="1885653" cy="1885653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6" name="任意多边形 15"/>
          <p:cNvSpPr/>
          <p:nvPr/>
        </p:nvSpPr>
        <p:spPr>
          <a:xfrm>
            <a:off x="-609655" y="315878"/>
            <a:ext cx="1036375" cy="1036375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7" name="任意多边形 16"/>
          <p:cNvSpPr/>
          <p:nvPr/>
        </p:nvSpPr>
        <p:spPr>
          <a:xfrm>
            <a:off x="613446" y="1223892"/>
            <a:ext cx="942826" cy="942826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8" name="任意多边形 17"/>
          <p:cNvSpPr/>
          <p:nvPr/>
        </p:nvSpPr>
        <p:spPr>
          <a:xfrm>
            <a:off x="-133938" y="4088232"/>
            <a:ext cx="942826" cy="942826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9" name="任意多边形 18"/>
          <p:cNvSpPr/>
          <p:nvPr/>
        </p:nvSpPr>
        <p:spPr>
          <a:xfrm>
            <a:off x="277813" y="5762772"/>
            <a:ext cx="705633" cy="705633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27" name="椭圆 26"/>
          <p:cNvSpPr/>
          <p:nvPr/>
        </p:nvSpPr>
        <p:spPr>
          <a:xfrm>
            <a:off x="1783606" y="5424387"/>
            <a:ext cx="583324" cy="583324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1707582" y="5354309"/>
            <a:ext cx="739439" cy="739439"/>
          </a:xfrm>
          <a:prstGeom prst="ellipse">
            <a:avLst/>
          </a:pr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892424" y="5454439"/>
            <a:ext cx="1261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3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823848" y="5370544"/>
            <a:ext cx="7783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选择</a:t>
            </a:r>
            <a:r>
              <a:rPr lang="en-US" altLang="zh-CN" sz="28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UML</a:t>
            </a:r>
            <a:r>
              <a:rPr lang="zh-CN" altLang="en-US" sz="28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公用中的生命线，在顺序图中创建类</a:t>
            </a:r>
            <a:endParaRPr lang="zh-CN" altLang="en-US" sz="28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26775" t="8133" r="14650" b="60267"/>
          <a:stretch/>
        </p:blipFill>
        <p:spPr>
          <a:xfrm>
            <a:off x="874956" y="568175"/>
            <a:ext cx="10154740" cy="308152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/>
          <a:srcRect l="42825" t="27734" r="41200" b="53466"/>
          <a:stretch/>
        </p:blipFill>
        <p:spPr>
          <a:xfrm>
            <a:off x="5386594" y="3230665"/>
            <a:ext cx="2901515" cy="192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>
            <a:off x="-789129" y="1822032"/>
            <a:ext cx="2167466" cy="2167466"/>
          </a:xfrm>
          <a:custGeom>
            <a:avLst/>
            <a:gdLst>
              <a:gd name="connsiteX0" fmla="*/ 1621800 w 2167466"/>
              <a:gd name="connsiteY0" fmla="*/ 548964 h 2167466"/>
              <a:gd name="connsiteX1" fmla="*/ 1941574 w 2167466"/>
              <a:gd name="connsiteY1" fmla="*/ 452590 h 2167466"/>
              <a:gd name="connsiteX2" fmla="*/ 2059240 w 2167466"/>
              <a:gd name="connsiteY2" fmla="*/ 656392 h 2167466"/>
              <a:gd name="connsiteX3" fmla="*/ 1815890 w 2167466"/>
              <a:gd name="connsiteY3" fmla="*/ 885138 h 2167466"/>
              <a:gd name="connsiteX4" fmla="*/ 1815890 w 2167466"/>
              <a:gd name="connsiteY4" fmla="*/ 1282328 h 2167466"/>
              <a:gd name="connsiteX5" fmla="*/ 2059240 w 2167466"/>
              <a:gd name="connsiteY5" fmla="*/ 1511074 h 2167466"/>
              <a:gd name="connsiteX6" fmla="*/ 1941574 w 2167466"/>
              <a:gd name="connsiteY6" fmla="*/ 1714876 h 2167466"/>
              <a:gd name="connsiteX7" fmla="*/ 1621800 w 2167466"/>
              <a:gd name="connsiteY7" fmla="*/ 1618502 h 2167466"/>
              <a:gd name="connsiteX8" fmla="*/ 1277823 w 2167466"/>
              <a:gd name="connsiteY8" fmla="*/ 1817097 h 2167466"/>
              <a:gd name="connsiteX9" fmla="*/ 1201398 w 2167466"/>
              <a:gd name="connsiteY9" fmla="*/ 2142217 h 2167466"/>
              <a:gd name="connsiteX10" fmla="*/ 966068 w 2167466"/>
              <a:gd name="connsiteY10" fmla="*/ 2142217 h 2167466"/>
              <a:gd name="connsiteX11" fmla="*/ 889643 w 2167466"/>
              <a:gd name="connsiteY11" fmla="*/ 1817097 h 2167466"/>
              <a:gd name="connsiteX12" fmla="*/ 545666 w 2167466"/>
              <a:gd name="connsiteY12" fmla="*/ 1618502 h 2167466"/>
              <a:gd name="connsiteX13" fmla="*/ 225892 w 2167466"/>
              <a:gd name="connsiteY13" fmla="*/ 1714876 h 2167466"/>
              <a:gd name="connsiteX14" fmla="*/ 108226 w 2167466"/>
              <a:gd name="connsiteY14" fmla="*/ 1511074 h 2167466"/>
              <a:gd name="connsiteX15" fmla="*/ 351576 w 2167466"/>
              <a:gd name="connsiteY15" fmla="*/ 1282328 h 2167466"/>
              <a:gd name="connsiteX16" fmla="*/ 351576 w 2167466"/>
              <a:gd name="connsiteY16" fmla="*/ 885138 h 2167466"/>
              <a:gd name="connsiteX17" fmla="*/ 108226 w 2167466"/>
              <a:gd name="connsiteY17" fmla="*/ 656392 h 2167466"/>
              <a:gd name="connsiteX18" fmla="*/ 225892 w 2167466"/>
              <a:gd name="connsiteY18" fmla="*/ 452590 h 2167466"/>
              <a:gd name="connsiteX19" fmla="*/ 545666 w 2167466"/>
              <a:gd name="connsiteY19" fmla="*/ 548964 h 2167466"/>
              <a:gd name="connsiteX20" fmla="*/ 889643 w 2167466"/>
              <a:gd name="connsiteY20" fmla="*/ 350369 h 2167466"/>
              <a:gd name="connsiteX21" fmla="*/ 966068 w 2167466"/>
              <a:gd name="connsiteY21" fmla="*/ 25249 h 2167466"/>
              <a:gd name="connsiteX22" fmla="*/ 1201398 w 2167466"/>
              <a:gd name="connsiteY22" fmla="*/ 25249 h 2167466"/>
              <a:gd name="connsiteX23" fmla="*/ 1277823 w 2167466"/>
              <a:gd name="connsiteY23" fmla="*/ 350369 h 2167466"/>
              <a:gd name="connsiteX24" fmla="*/ 1621800 w 2167466"/>
              <a:gd name="connsiteY24" fmla="*/ 548964 h 2167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67466" h="2167466">
                <a:moveTo>
                  <a:pt x="1621800" y="548964"/>
                </a:moveTo>
                <a:lnTo>
                  <a:pt x="1941574" y="452590"/>
                </a:lnTo>
                <a:lnTo>
                  <a:pt x="2059240" y="656392"/>
                </a:lnTo>
                <a:lnTo>
                  <a:pt x="1815890" y="885138"/>
                </a:lnTo>
                <a:cubicBezTo>
                  <a:pt x="1851165" y="1015185"/>
                  <a:pt x="1851165" y="1152281"/>
                  <a:pt x="1815890" y="1282328"/>
                </a:cubicBezTo>
                <a:lnTo>
                  <a:pt x="2059240" y="1511074"/>
                </a:lnTo>
                <a:lnTo>
                  <a:pt x="1941574" y="1714876"/>
                </a:lnTo>
                <a:lnTo>
                  <a:pt x="1621800" y="1618502"/>
                </a:lnTo>
                <a:cubicBezTo>
                  <a:pt x="1526813" y="1714075"/>
                  <a:pt x="1408085" y="1782623"/>
                  <a:pt x="1277823" y="1817097"/>
                </a:cubicBezTo>
                <a:lnTo>
                  <a:pt x="1201398" y="2142217"/>
                </a:lnTo>
                <a:lnTo>
                  <a:pt x="966068" y="2142217"/>
                </a:lnTo>
                <a:lnTo>
                  <a:pt x="889643" y="1817097"/>
                </a:lnTo>
                <a:cubicBezTo>
                  <a:pt x="759381" y="1782622"/>
                  <a:pt x="640653" y="1714074"/>
                  <a:pt x="545666" y="1618502"/>
                </a:cubicBezTo>
                <a:lnTo>
                  <a:pt x="225892" y="1714876"/>
                </a:lnTo>
                <a:lnTo>
                  <a:pt x="108226" y="1511074"/>
                </a:lnTo>
                <a:lnTo>
                  <a:pt x="351576" y="1282328"/>
                </a:lnTo>
                <a:cubicBezTo>
                  <a:pt x="316301" y="1152281"/>
                  <a:pt x="316301" y="1015185"/>
                  <a:pt x="351576" y="885138"/>
                </a:cubicBezTo>
                <a:lnTo>
                  <a:pt x="108226" y="656392"/>
                </a:lnTo>
                <a:lnTo>
                  <a:pt x="225892" y="452590"/>
                </a:lnTo>
                <a:lnTo>
                  <a:pt x="545666" y="548964"/>
                </a:lnTo>
                <a:cubicBezTo>
                  <a:pt x="640653" y="453391"/>
                  <a:pt x="759381" y="384843"/>
                  <a:pt x="889643" y="350369"/>
                </a:cubicBezTo>
                <a:lnTo>
                  <a:pt x="966068" y="25249"/>
                </a:lnTo>
                <a:lnTo>
                  <a:pt x="1201398" y="25249"/>
                </a:lnTo>
                <a:lnTo>
                  <a:pt x="1277823" y="350369"/>
                </a:lnTo>
                <a:cubicBezTo>
                  <a:pt x="1408085" y="384844"/>
                  <a:pt x="1526813" y="453392"/>
                  <a:pt x="1621800" y="548964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83766" tIns="587064" rIns="583766" bIns="587064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000" kern="1200"/>
          </a:p>
        </p:txBody>
      </p:sp>
      <p:sp>
        <p:nvSpPr>
          <p:cNvPr id="12" name="任意多边形 11"/>
          <p:cNvSpPr/>
          <p:nvPr/>
        </p:nvSpPr>
        <p:spPr>
          <a:xfrm>
            <a:off x="1208444" y="0"/>
            <a:ext cx="1885653" cy="1885653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6" name="任意多边形 15"/>
          <p:cNvSpPr/>
          <p:nvPr/>
        </p:nvSpPr>
        <p:spPr>
          <a:xfrm>
            <a:off x="-609655" y="315878"/>
            <a:ext cx="1036375" cy="1036375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7" name="任意多边形 16"/>
          <p:cNvSpPr/>
          <p:nvPr/>
        </p:nvSpPr>
        <p:spPr>
          <a:xfrm>
            <a:off x="613446" y="1223892"/>
            <a:ext cx="942826" cy="942826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8" name="任意多边形 17"/>
          <p:cNvSpPr/>
          <p:nvPr/>
        </p:nvSpPr>
        <p:spPr>
          <a:xfrm>
            <a:off x="-133938" y="4088232"/>
            <a:ext cx="942826" cy="942826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9" name="任意多边形 18"/>
          <p:cNvSpPr/>
          <p:nvPr/>
        </p:nvSpPr>
        <p:spPr>
          <a:xfrm>
            <a:off x="277813" y="5762772"/>
            <a:ext cx="705633" cy="705633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27" name="椭圆 26"/>
          <p:cNvSpPr/>
          <p:nvPr/>
        </p:nvSpPr>
        <p:spPr>
          <a:xfrm>
            <a:off x="7222653" y="2632503"/>
            <a:ext cx="583324" cy="583324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7146629" y="2562425"/>
            <a:ext cx="739439" cy="739439"/>
          </a:xfrm>
          <a:prstGeom prst="ellipse">
            <a:avLst/>
          </a:pr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7331471" y="2662555"/>
            <a:ext cx="1261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4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262896" y="2578660"/>
            <a:ext cx="32268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输入分类器名称，增加参与的对象，边界类主界面</a:t>
            </a:r>
            <a:endParaRPr lang="zh-CN" altLang="en-US" sz="28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444" y="340550"/>
            <a:ext cx="5341702" cy="23220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89" b="24012"/>
          <a:stretch/>
        </p:blipFill>
        <p:spPr>
          <a:xfrm>
            <a:off x="1208444" y="2749239"/>
            <a:ext cx="5543293" cy="364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7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>
            <a:off x="-789129" y="1822032"/>
            <a:ext cx="2167466" cy="2167466"/>
          </a:xfrm>
          <a:custGeom>
            <a:avLst/>
            <a:gdLst>
              <a:gd name="connsiteX0" fmla="*/ 1621800 w 2167466"/>
              <a:gd name="connsiteY0" fmla="*/ 548964 h 2167466"/>
              <a:gd name="connsiteX1" fmla="*/ 1941574 w 2167466"/>
              <a:gd name="connsiteY1" fmla="*/ 452590 h 2167466"/>
              <a:gd name="connsiteX2" fmla="*/ 2059240 w 2167466"/>
              <a:gd name="connsiteY2" fmla="*/ 656392 h 2167466"/>
              <a:gd name="connsiteX3" fmla="*/ 1815890 w 2167466"/>
              <a:gd name="connsiteY3" fmla="*/ 885138 h 2167466"/>
              <a:gd name="connsiteX4" fmla="*/ 1815890 w 2167466"/>
              <a:gd name="connsiteY4" fmla="*/ 1282328 h 2167466"/>
              <a:gd name="connsiteX5" fmla="*/ 2059240 w 2167466"/>
              <a:gd name="connsiteY5" fmla="*/ 1511074 h 2167466"/>
              <a:gd name="connsiteX6" fmla="*/ 1941574 w 2167466"/>
              <a:gd name="connsiteY6" fmla="*/ 1714876 h 2167466"/>
              <a:gd name="connsiteX7" fmla="*/ 1621800 w 2167466"/>
              <a:gd name="connsiteY7" fmla="*/ 1618502 h 2167466"/>
              <a:gd name="connsiteX8" fmla="*/ 1277823 w 2167466"/>
              <a:gd name="connsiteY8" fmla="*/ 1817097 h 2167466"/>
              <a:gd name="connsiteX9" fmla="*/ 1201398 w 2167466"/>
              <a:gd name="connsiteY9" fmla="*/ 2142217 h 2167466"/>
              <a:gd name="connsiteX10" fmla="*/ 966068 w 2167466"/>
              <a:gd name="connsiteY10" fmla="*/ 2142217 h 2167466"/>
              <a:gd name="connsiteX11" fmla="*/ 889643 w 2167466"/>
              <a:gd name="connsiteY11" fmla="*/ 1817097 h 2167466"/>
              <a:gd name="connsiteX12" fmla="*/ 545666 w 2167466"/>
              <a:gd name="connsiteY12" fmla="*/ 1618502 h 2167466"/>
              <a:gd name="connsiteX13" fmla="*/ 225892 w 2167466"/>
              <a:gd name="connsiteY13" fmla="*/ 1714876 h 2167466"/>
              <a:gd name="connsiteX14" fmla="*/ 108226 w 2167466"/>
              <a:gd name="connsiteY14" fmla="*/ 1511074 h 2167466"/>
              <a:gd name="connsiteX15" fmla="*/ 351576 w 2167466"/>
              <a:gd name="connsiteY15" fmla="*/ 1282328 h 2167466"/>
              <a:gd name="connsiteX16" fmla="*/ 351576 w 2167466"/>
              <a:gd name="connsiteY16" fmla="*/ 885138 h 2167466"/>
              <a:gd name="connsiteX17" fmla="*/ 108226 w 2167466"/>
              <a:gd name="connsiteY17" fmla="*/ 656392 h 2167466"/>
              <a:gd name="connsiteX18" fmla="*/ 225892 w 2167466"/>
              <a:gd name="connsiteY18" fmla="*/ 452590 h 2167466"/>
              <a:gd name="connsiteX19" fmla="*/ 545666 w 2167466"/>
              <a:gd name="connsiteY19" fmla="*/ 548964 h 2167466"/>
              <a:gd name="connsiteX20" fmla="*/ 889643 w 2167466"/>
              <a:gd name="connsiteY20" fmla="*/ 350369 h 2167466"/>
              <a:gd name="connsiteX21" fmla="*/ 966068 w 2167466"/>
              <a:gd name="connsiteY21" fmla="*/ 25249 h 2167466"/>
              <a:gd name="connsiteX22" fmla="*/ 1201398 w 2167466"/>
              <a:gd name="connsiteY22" fmla="*/ 25249 h 2167466"/>
              <a:gd name="connsiteX23" fmla="*/ 1277823 w 2167466"/>
              <a:gd name="connsiteY23" fmla="*/ 350369 h 2167466"/>
              <a:gd name="connsiteX24" fmla="*/ 1621800 w 2167466"/>
              <a:gd name="connsiteY24" fmla="*/ 548964 h 2167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67466" h="2167466">
                <a:moveTo>
                  <a:pt x="1621800" y="548964"/>
                </a:moveTo>
                <a:lnTo>
                  <a:pt x="1941574" y="452590"/>
                </a:lnTo>
                <a:lnTo>
                  <a:pt x="2059240" y="656392"/>
                </a:lnTo>
                <a:lnTo>
                  <a:pt x="1815890" y="885138"/>
                </a:lnTo>
                <a:cubicBezTo>
                  <a:pt x="1851165" y="1015185"/>
                  <a:pt x="1851165" y="1152281"/>
                  <a:pt x="1815890" y="1282328"/>
                </a:cubicBezTo>
                <a:lnTo>
                  <a:pt x="2059240" y="1511074"/>
                </a:lnTo>
                <a:lnTo>
                  <a:pt x="1941574" y="1714876"/>
                </a:lnTo>
                <a:lnTo>
                  <a:pt x="1621800" y="1618502"/>
                </a:lnTo>
                <a:cubicBezTo>
                  <a:pt x="1526813" y="1714075"/>
                  <a:pt x="1408085" y="1782623"/>
                  <a:pt x="1277823" y="1817097"/>
                </a:cubicBezTo>
                <a:lnTo>
                  <a:pt x="1201398" y="2142217"/>
                </a:lnTo>
                <a:lnTo>
                  <a:pt x="966068" y="2142217"/>
                </a:lnTo>
                <a:lnTo>
                  <a:pt x="889643" y="1817097"/>
                </a:lnTo>
                <a:cubicBezTo>
                  <a:pt x="759381" y="1782622"/>
                  <a:pt x="640653" y="1714074"/>
                  <a:pt x="545666" y="1618502"/>
                </a:cubicBezTo>
                <a:lnTo>
                  <a:pt x="225892" y="1714876"/>
                </a:lnTo>
                <a:lnTo>
                  <a:pt x="108226" y="1511074"/>
                </a:lnTo>
                <a:lnTo>
                  <a:pt x="351576" y="1282328"/>
                </a:lnTo>
                <a:cubicBezTo>
                  <a:pt x="316301" y="1152281"/>
                  <a:pt x="316301" y="1015185"/>
                  <a:pt x="351576" y="885138"/>
                </a:cubicBezTo>
                <a:lnTo>
                  <a:pt x="108226" y="656392"/>
                </a:lnTo>
                <a:lnTo>
                  <a:pt x="225892" y="452590"/>
                </a:lnTo>
                <a:lnTo>
                  <a:pt x="545666" y="548964"/>
                </a:lnTo>
                <a:cubicBezTo>
                  <a:pt x="640653" y="453391"/>
                  <a:pt x="759381" y="384843"/>
                  <a:pt x="889643" y="350369"/>
                </a:cubicBezTo>
                <a:lnTo>
                  <a:pt x="966068" y="25249"/>
                </a:lnTo>
                <a:lnTo>
                  <a:pt x="1201398" y="25249"/>
                </a:lnTo>
                <a:lnTo>
                  <a:pt x="1277823" y="350369"/>
                </a:lnTo>
                <a:cubicBezTo>
                  <a:pt x="1408085" y="384844"/>
                  <a:pt x="1526813" y="453392"/>
                  <a:pt x="1621800" y="548964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83766" tIns="587064" rIns="583766" bIns="587064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000" kern="1200"/>
          </a:p>
        </p:txBody>
      </p:sp>
      <p:sp>
        <p:nvSpPr>
          <p:cNvPr id="12" name="任意多边形 11"/>
          <p:cNvSpPr/>
          <p:nvPr/>
        </p:nvSpPr>
        <p:spPr>
          <a:xfrm>
            <a:off x="1208444" y="0"/>
            <a:ext cx="1885653" cy="1885653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6" name="任意多边形 15"/>
          <p:cNvSpPr/>
          <p:nvPr/>
        </p:nvSpPr>
        <p:spPr>
          <a:xfrm>
            <a:off x="-609655" y="315878"/>
            <a:ext cx="1036375" cy="1036375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7" name="任意多边形 16"/>
          <p:cNvSpPr/>
          <p:nvPr/>
        </p:nvSpPr>
        <p:spPr>
          <a:xfrm>
            <a:off x="613446" y="1223892"/>
            <a:ext cx="942826" cy="942826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8" name="任意多边形 17"/>
          <p:cNvSpPr/>
          <p:nvPr/>
        </p:nvSpPr>
        <p:spPr>
          <a:xfrm>
            <a:off x="-133938" y="4088232"/>
            <a:ext cx="942826" cy="942826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9" name="任意多边形 18"/>
          <p:cNvSpPr/>
          <p:nvPr/>
        </p:nvSpPr>
        <p:spPr>
          <a:xfrm>
            <a:off x="277813" y="5762772"/>
            <a:ext cx="705633" cy="705633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27" name="椭圆 26"/>
          <p:cNvSpPr/>
          <p:nvPr/>
        </p:nvSpPr>
        <p:spPr>
          <a:xfrm>
            <a:off x="4765618" y="5404535"/>
            <a:ext cx="583324" cy="583324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4689594" y="5334457"/>
            <a:ext cx="739439" cy="739439"/>
          </a:xfrm>
          <a:prstGeom prst="ellipse">
            <a:avLst/>
          </a:pr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874436" y="5434587"/>
            <a:ext cx="1261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5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805861" y="5350692"/>
            <a:ext cx="3226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增加消息</a:t>
            </a:r>
            <a:endParaRPr lang="zh-CN" altLang="en-US" sz="28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25951" t="10267" r="15474" b="39334"/>
          <a:stretch/>
        </p:blipFill>
        <p:spPr>
          <a:xfrm>
            <a:off x="1021220" y="631800"/>
            <a:ext cx="7141464" cy="345643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247" y="2606647"/>
            <a:ext cx="3144633" cy="242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42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>
            <a:off x="-789129" y="1822032"/>
            <a:ext cx="2167466" cy="2167466"/>
          </a:xfrm>
          <a:custGeom>
            <a:avLst/>
            <a:gdLst>
              <a:gd name="connsiteX0" fmla="*/ 1621800 w 2167466"/>
              <a:gd name="connsiteY0" fmla="*/ 548964 h 2167466"/>
              <a:gd name="connsiteX1" fmla="*/ 1941574 w 2167466"/>
              <a:gd name="connsiteY1" fmla="*/ 452590 h 2167466"/>
              <a:gd name="connsiteX2" fmla="*/ 2059240 w 2167466"/>
              <a:gd name="connsiteY2" fmla="*/ 656392 h 2167466"/>
              <a:gd name="connsiteX3" fmla="*/ 1815890 w 2167466"/>
              <a:gd name="connsiteY3" fmla="*/ 885138 h 2167466"/>
              <a:gd name="connsiteX4" fmla="*/ 1815890 w 2167466"/>
              <a:gd name="connsiteY4" fmla="*/ 1282328 h 2167466"/>
              <a:gd name="connsiteX5" fmla="*/ 2059240 w 2167466"/>
              <a:gd name="connsiteY5" fmla="*/ 1511074 h 2167466"/>
              <a:gd name="connsiteX6" fmla="*/ 1941574 w 2167466"/>
              <a:gd name="connsiteY6" fmla="*/ 1714876 h 2167466"/>
              <a:gd name="connsiteX7" fmla="*/ 1621800 w 2167466"/>
              <a:gd name="connsiteY7" fmla="*/ 1618502 h 2167466"/>
              <a:gd name="connsiteX8" fmla="*/ 1277823 w 2167466"/>
              <a:gd name="connsiteY8" fmla="*/ 1817097 h 2167466"/>
              <a:gd name="connsiteX9" fmla="*/ 1201398 w 2167466"/>
              <a:gd name="connsiteY9" fmla="*/ 2142217 h 2167466"/>
              <a:gd name="connsiteX10" fmla="*/ 966068 w 2167466"/>
              <a:gd name="connsiteY10" fmla="*/ 2142217 h 2167466"/>
              <a:gd name="connsiteX11" fmla="*/ 889643 w 2167466"/>
              <a:gd name="connsiteY11" fmla="*/ 1817097 h 2167466"/>
              <a:gd name="connsiteX12" fmla="*/ 545666 w 2167466"/>
              <a:gd name="connsiteY12" fmla="*/ 1618502 h 2167466"/>
              <a:gd name="connsiteX13" fmla="*/ 225892 w 2167466"/>
              <a:gd name="connsiteY13" fmla="*/ 1714876 h 2167466"/>
              <a:gd name="connsiteX14" fmla="*/ 108226 w 2167466"/>
              <a:gd name="connsiteY14" fmla="*/ 1511074 h 2167466"/>
              <a:gd name="connsiteX15" fmla="*/ 351576 w 2167466"/>
              <a:gd name="connsiteY15" fmla="*/ 1282328 h 2167466"/>
              <a:gd name="connsiteX16" fmla="*/ 351576 w 2167466"/>
              <a:gd name="connsiteY16" fmla="*/ 885138 h 2167466"/>
              <a:gd name="connsiteX17" fmla="*/ 108226 w 2167466"/>
              <a:gd name="connsiteY17" fmla="*/ 656392 h 2167466"/>
              <a:gd name="connsiteX18" fmla="*/ 225892 w 2167466"/>
              <a:gd name="connsiteY18" fmla="*/ 452590 h 2167466"/>
              <a:gd name="connsiteX19" fmla="*/ 545666 w 2167466"/>
              <a:gd name="connsiteY19" fmla="*/ 548964 h 2167466"/>
              <a:gd name="connsiteX20" fmla="*/ 889643 w 2167466"/>
              <a:gd name="connsiteY20" fmla="*/ 350369 h 2167466"/>
              <a:gd name="connsiteX21" fmla="*/ 966068 w 2167466"/>
              <a:gd name="connsiteY21" fmla="*/ 25249 h 2167466"/>
              <a:gd name="connsiteX22" fmla="*/ 1201398 w 2167466"/>
              <a:gd name="connsiteY22" fmla="*/ 25249 h 2167466"/>
              <a:gd name="connsiteX23" fmla="*/ 1277823 w 2167466"/>
              <a:gd name="connsiteY23" fmla="*/ 350369 h 2167466"/>
              <a:gd name="connsiteX24" fmla="*/ 1621800 w 2167466"/>
              <a:gd name="connsiteY24" fmla="*/ 548964 h 2167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67466" h="2167466">
                <a:moveTo>
                  <a:pt x="1621800" y="548964"/>
                </a:moveTo>
                <a:lnTo>
                  <a:pt x="1941574" y="452590"/>
                </a:lnTo>
                <a:lnTo>
                  <a:pt x="2059240" y="656392"/>
                </a:lnTo>
                <a:lnTo>
                  <a:pt x="1815890" y="885138"/>
                </a:lnTo>
                <a:cubicBezTo>
                  <a:pt x="1851165" y="1015185"/>
                  <a:pt x="1851165" y="1152281"/>
                  <a:pt x="1815890" y="1282328"/>
                </a:cubicBezTo>
                <a:lnTo>
                  <a:pt x="2059240" y="1511074"/>
                </a:lnTo>
                <a:lnTo>
                  <a:pt x="1941574" y="1714876"/>
                </a:lnTo>
                <a:lnTo>
                  <a:pt x="1621800" y="1618502"/>
                </a:lnTo>
                <a:cubicBezTo>
                  <a:pt x="1526813" y="1714075"/>
                  <a:pt x="1408085" y="1782623"/>
                  <a:pt x="1277823" y="1817097"/>
                </a:cubicBezTo>
                <a:lnTo>
                  <a:pt x="1201398" y="2142217"/>
                </a:lnTo>
                <a:lnTo>
                  <a:pt x="966068" y="2142217"/>
                </a:lnTo>
                <a:lnTo>
                  <a:pt x="889643" y="1817097"/>
                </a:lnTo>
                <a:cubicBezTo>
                  <a:pt x="759381" y="1782622"/>
                  <a:pt x="640653" y="1714074"/>
                  <a:pt x="545666" y="1618502"/>
                </a:cubicBezTo>
                <a:lnTo>
                  <a:pt x="225892" y="1714876"/>
                </a:lnTo>
                <a:lnTo>
                  <a:pt x="108226" y="1511074"/>
                </a:lnTo>
                <a:lnTo>
                  <a:pt x="351576" y="1282328"/>
                </a:lnTo>
                <a:cubicBezTo>
                  <a:pt x="316301" y="1152281"/>
                  <a:pt x="316301" y="1015185"/>
                  <a:pt x="351576" y="885138"/>
                </a:cubicBezTo>
                <a:lnTo>
                  <a:pt x="108226" y="656392"/>
                </a:lnTo>
                <a:lnTo>
                  <a:pt x="225892" y="452590"/>
                </a:lnTo>
                <a:lnTo>
                  <a:pt x="545666" y="548964"/>
                </a:lnTo>
                <a:cubicBezTo>
                  <a:pt x="640653" y="453391"/>
                  <a:pt x="759381" y="384843"/>
                  <a:pt x="889643" y="350369"/>
                </a:cubicBezTo>
                <a:lnTo>
                  <a:pt x="966068" y="25249"/>
                </a:lnTo>
                <a:lnTo>
                  <a:pt x="1201398" y="25249"/>
                </a:lnTo>
                <a:lnTo>
                  <a:pt x="1277823" y="350369"/>
                </a:lnTo>
                <a:cubicBezTo>
                  <a:pt x="1408085" y="384844"/>
                  <a:pt x="1526813" y="453392"/>
                  <a:pt x="1621800" y="548964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83766" tIns="587064" rIns="583766" bIns="587064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000" kern="1200"/>
          </a:p>
        </p:txBody>
      </p:sp>
      <p:sp>
        <p:nvSpPr>
          <p:cNvPr id="12" name="任意多边形 11"/>
          <p:cNvSpPr/>
          <p:nvPr/>
        </p:nvSpPr>
        <p:spPr>
          <a:xfrm>
            <a:off x="1208444" y="0"/>
            <a:ext cx="1885653" cy="1885653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6" name="任意多边形 15"/>
          <p:cNvSpPr/>
          <p:nvPr/>
        </p:nvSpPr>
        <p:spPr>
          <a:xfrm>
            <a:off x="-609655" y="315878"/>
            <a:ext cx="1036375" cy="1036375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7" name="任意多边形 16"/>
          <p:cNvSpPr/>
          <p:nvPr/>
        </p:nvSpPr>
        <p:spPr>
          <a:xfrm>
            <a:off x="613446" y="1223892"/>
            <a:ext cx="942826" cy="942826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8" name="任意多边形 17"/>
          <p:cNvSpPr/>
          <p:nvPr/>
        </p:nvSpPr>
        <p:spPr>
          <a:xfrm>
            <a:off x="-133938" y="4088232"/>
            <a:ext cx="942826" cy="942826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9" name="任意多边形 18"/>
          <p:cNvSpPr/>
          <p:nvPr/>
        </p:nvSpPr>
        <p:spPr>
          <a:xfrm>
            <a:off x="277813" y="5762772"/>
            <a:ext cx="705633" cy="705633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27" name="椭圆 26"/>
          <p:cNvSpPr/>
          <p:nvPr/>
        </p:nvSpPr>
        <p:spPr>
          <a:xfrm>
            <a:off x="7222653" y="2632503"/>
            <a:ext cx="583324" cy="583324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7146629" y="2562425"/>
            <a:ext cx="739439" cy="739439"/>
          </a:xfrm>
          <a:prstGeom prst="ellipse">
            <a:avLst/>
          </a:pr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7331471" y="2662555"/>
            <a:ext cx="1261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6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262896" y="2578660"/>
            <a:ext cx="32268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在</a:t>
            </a:r>
            <a:r>
              <a:rPr lang="zh-CN" altLang="en-US" sz="28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顺序</a:t>
            </a:r>
            <a:r>
              <a:rPr lang="zh-CN" altLang="en-US" sz="28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图图中再增加“新增课程确认对话框”类，并增加消息</a:t>
            </a:r>
            <a:endParaRPr lang="zh-CN" altLang="en-US" sz="28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59" y="1223892"/>
            <a:ext cx="5981679" cy="406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31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>
            <a:off x="-789129" y="1822032"/>
            <a:ext cx="2167466" cy="2167466"/>
          </a:xfrm>
          <a:custGeom>
            <a:avLst/>
            <a:gdLst>
              <a:gd name="connsiteX0" fmla="*/ 1621800 w 2167466"/>
              <a:gd name="connsiteY0" fmla="*/ 548964 h 2167466"/>
              <a:gd name="connsiteX1" fmla="*/ 1941574 w 2167466"/>
              <a:gd name="connsiteY1" fmla="*/ 452590 h 2167466"/>
              <a:gd name="connsiteX2" fmla="*/ 2059240 w 2167466"/>
              <a:gd name="connsiteY2" fmla="*/ 656392 h 2167466"/>
              <a:gd name="connsiteX3" fmla="*/ 1815890 w 2167466"/>
              <a:gd name="connsiteY3" fmla="*/ 885138 h 2167466"/>
              <a:gd name="connsiteX4" fmla="*/ 1815890 w 2167466"/>
              <a:gd name="connsiteY4" fmla="*/ 1282328 h 2167466"/>
              <a:gd name="connsiteX5" fmla="*/ 2059240 w 2167466"/>
              <a:gd name="connsiteY5" fmla="*/ 1511074 h 2167466"/>
              <a:gd name="connsiteX6" fmla="*/ 1941574 w 2167466"/>
              <a:gd name="connsiteY6" fmla="*/ 1714876 h 2167466"/>
              <a:gd name="connsiteX7" fmla="*/ 1621800 w 2167466"/>
              <a:gd name="connsiteY7" fmla="*/ 1618502 h 2167466"/>
              <a:gd name="connsiteX8" fmla="*/ 1277823 w 2167466"/>
              <a:gd name="connsiteY8" fmla="*/ 1817097 h 2167466"/>
              <a:gd name="connsiteX9" fmla="*/ 1201398 w 2167466"/>
              <a:gd name="connsiteY9" fmla="*/ 2142217 h 2167466"/>
              <a:gd name="connsiteX10" fmla="*/ 966068 w 2167466"/>
              <a:gd name="connsiteY10" fmla="*/ 2142217 h 2167466"/>
              <a:gd name="connsiteX11" fmla="*/ 889643 w 2167466"/>
              <a:gd name="connsiteY11" fmla="*/ 1817097 h 2167466"/>
              <a:gd name="connsiteX12" fmla="*/ 545666 w 2167466"/>
              <a:gd name="connsiteY12" fmla="*/ 1618502 h 2167466"/>
              <a:gd name="connsiteX13" fmla="*/ 225892 w 2167466"/>
              <a:gd name="connsiteY13" fmla="*/ 1714876 h 2167466"/>
              <a:gd name="connsiteX14" fmla="*/ 108226 w 2167466"/>
              <a:gd name="connsiteY14" fmla="*/ 1511074 h 2167466"/>
              <a:gd name="connsiteX15" fmla="*/ 351576 w 2167466"/>
              <a:gd name="connsiteY15" fmla="*/ 1282328 h 2167466"/>
              <a:gd name="connsiteX16" fmla="*/ 351576 w 2167466"/>
              <a:gd name="connsiteY16" fmla="*/ 885138 h 2167466"/>
              <a:gd name="connsiteX17" fmla="*/ 108226 w 2167466"/>
              <a:gd name="connsiteY17" fmla="*/ 656392 h 2167466"/>
              <a:gd name="connsiteX18" fmla="*/ 225892 w 2167466"/>
              <a:gd name="connsiteY18" fmla="*/ 452590 h 2167466"/>
              <a:gd name="connsiteX19" fmla="*/ 545666 w 2167466"/>
              <a:gd name="connsiteY19" fmla="*/ 548964 h 2167466"/>
              <a:gd name="connsiteX20" fmla="*/ 889643 w 2167466"/>
              <a:gd name="connsiteY20" fmla="*/ 350369 h 2167466"/>
              <a:gd name="connsiteX21" fmla="*/ 966068 w 2167466"/>
              <a:gd name="connsiteY21" fmla="*/ 25249 h 2167466"/>
              <a:gd name="connsiteX22" fmla="*/ 1201398 w 2167466"/>
              <a:gd name="connsiteY22" fmla="*/ 25249 h 2167466"/>
              <a:gd name="connsiteX23" fmla="*/ 1277823 w 2167466"/>
              <a:gd name="connsiteY23" fmla="*/ 350369 h 2167466"/>
              <a:gd name="connsiteX24" fmla="*/ 1621800 w 2167466"/>
              <a:gd name="connsiteY24" fmla="*/ 548964 h 2167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67466" h="2167466">
                <a:moveTo>
                  <a:pt x="1621800" y="548964"/>
                </a:moveTo>
                <a:lnTo>
                  <a:pt x="1941574" y="452590"/>
                </a:lnTo>
                <a:lnTo>
                  <a:pt x="2059240" y="656392"/>
                </a:lnTo>
                <a:lnTo>
                  <a:pt x="1815890" y="885138"/>
                </a:lnTo>
                <a:cubicBezTo>
                  <a:pt x="1851165" y="1015185"/>
                  <a:pt x="1851165" y="1152281"/>
                  <a:pt x="1815890" y="1282328"/>
                </a:cubicBezTo>
                <a:lnTo>
                  <a:pt x="2059240" y="1511074"/>
                </a:lnTo>
                <a:lnTo>
                  <a:pt x="1941574" y="1714876"/>
                </a:lnTo>
                <a:lnTo>
                  <a:pt x="1621800" y="1618502"/>
                </a:lnTo>
                <a:cubicBezTo>
                  <a:pt x="1526813" y="1714075"/>
                  <a:pt x="1408085" y="1782623"/>
                  <a:pt x="1277823" y="1817097"/>
                </a:cubicBezTo>
                <a:lnTo>
                  <a:pt x="1201398" y="2142217"/>
                </a:lnTo>
                <a:lnTo>
                  <a:pt x="966068" y="2142217"/>
                </a:lnTo>
                <a:lnTo>
                  <a:pt x="889643" y="1817097"/>
                </a:lnTo>
                <a:cubicBezTo>
                  <a:pt x="759381" y="1782622"/>
                  <a:pt x="640653" y="1714074"/>
                  <a:pt x="545666" y="1618502"/>
                </a:cubicBezTo>
                <a:lnTo>
                  <a:pt x="225892" y="1714876"/>
                </a:lnTo>
                <a:lnTo>
                  <a:pt x="108226" y="1511074"/>
                </a:lnTo>
                <a:lnTo>
                  <a:pt x="351576" y="1282328"/>
                </a:lnTo>
                <a:cubicBezTo>
                  <a:pt x="316301" y="1152281"/>
                  <a:pt x="316301" y="1015185"/>
                  <a:pt x="351576" y="885138"/>
                </a:cubicBezTo>
                <a:lnTo>
                  <a:pt x="108226" y="656392"/>
                </a:lnTo>
                <a:lnTo>
                  <a:pt x="225892" y="452590"/>
                </a:lnTo>
                <a:lnTo>
                  <a:pt x="545666" y="548964"/>
                </a:lnTo>
                <a:cubicBezTo>
                  <a:pt x="640653" y="453391"/>
                  <a:pt x="759381" y="384843"/>
                  <a:pt x="889643" y="350369"/>
                </a:cubicBezTo>
                <a:lnTo>
                  <a:pt x="966068" y="25249"/>
                </a:lnTo>
                <a:lnTo>
                  <a:pt x="1201398" y="25249"/>
                </a:lnTo>
                <a:lnTo>
                  <a:pt x="1277823" y="350369"/>
                </a:lnTo>
                <a:cubicBezTo>
                  <a:pt x="1408085" y="384844"/>
                  <a:pt x="1526813" y="453392"/>
                  <a:pt x="1621800" y="548964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83766" tIns="587064" rIns="583766" bIns="587064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000" kern="1200"/>
          </a:p>
        </p:txBody>
      </p:sp>
      <p:sp>
        <p:nvSpPr>
          <p:cNvPr id="12" name="任意多边形 11"/>
          <p:cNvSpPr/>
          <p:nvPr/>
        </p:nvSpPr>
        <p:spPr>
          <a:xfrm>
            <a:off x="1208444" y="0"/>
            <a:ext cx="1885653" cy="1885653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6" name="任意多边形 15"/>
          <p:cNvSpPr/>
          <p:nvPr/>
        </p:nvSpPr>
        <p:spPr>
          <a:xfrm>
            <a:off x="-609655" y="315878"/>
            <a:ext cx="1036375" cy="1036375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7" name="任意多边形 16"/>
          <p:cNvSpPr/>
          <p:nvPr/>
        </p:nvSpPr>
        <p:spPr>
          <a:xfrm>
            <a:off x="613446" y="1223892"/>
            <a:ext cx="942826" cy="942826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8" name="任意多边形 17"/>
          <p:cNvSpPr/>
          <p:nvPr/>
        </p:nvSpPr>
        <p:spPr>
          <a:xfrm>
            <a:off x="-133938" y="4088232"/>
            <a:ext cx="942826" cy="942826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9" name="任意多边形 18"/>
          <p:cNvSpPr/>
          <p:nvPr/>
        </p:nvSpPr>
        <p:spPr>
          <a:xfrm>
            <a:off x="277813" y="5762772"/>
            <a:ext cx="705633" cy="705633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27" name="椭圆 26"/>
          <p:cNvSpPr/>
          <p:nvPr/>
        </p:nvSpPr>
        <p:spPr>
          <a:xfrm>
            <a:off x="7222653" y="2632503"/>
            <a:ext cx="583324" cy="583324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7146629" y="2562425"/>
            <a:ext cx="739439" cy="739439"/>
          </a:xfrm>
          <a:prstGeom prst="ellipse">
            <a:avLst/>
          </a:pr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7331471" y="2662555"/>
            <a:ext cx="1261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7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262896" y="2578660"/>
            <a:ext cx="32268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可见顺序图列表中同步增加了主界面类及新增课程确认对话框类</a:t>
            </a:r>
            <a:endParaRPr lang="zh-CN" altLang="en-US" sz="28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270" y="1223892"/>
            <a:ext cx="4258674" cy="470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48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>
            <a:off x="-789129" y="1822032"/>
            <a:ext cx="2167466" cy="2167466"/>
          </a:xfrm>
          <a:custGeom>
            <a:avLst/>
            <a:gdLst>
              <a:gd name="connsiteX0" fmla="*/ 1621800 w 2167466"/>
              <a:gd name="connsiteY0" fmla="*/ 548964 h 2167466"/>
              <a:gd name="connsiteX1" fmla="*/ 1941574 w 2167466"/>
              <a:gd name="connsiteY1" fmla="*/ 452590 h 2167466"/>
              <a:gd name="connsiteX2" fmla="*/ 2059240 w 2167466"/>
              <a:gd name="connsiteY2" fmla="*/ 656392 h 2167466"/>
              <a:gd name="connsiteX3" fmla="*/ 1815890 w 2167466"/>
              <a:gd name="connsiteY3" fmla="*/ 885138 h 2167466"/>
              <a:gd name="connsiteX4" fmla="*/ 1815890 w 2167466"/>
              <a:gd name="connsiteY4" fmla="*/ 1282328 h 2167466"/>
              <a:gd name="connsiteX5" fmla="*/ 2059240 w 2167466"/>
              <a:gd name="connsiteY5" fmla="*/ 1511074 h 2167466"/>
              <a:gd name="connsiteX6" fmla="*/ 1941574 w 2167466"/>
              <a:gd name="connsiteY6" fmla="*/ 1714876 h 2167466"/>
              <a:gd name="connsiteX7" fmla="*/ 1621800 w 2167466"/>
              <a:gd name="connsiteY7" fmla="*/ 1618502 h 2167466"/>
              <a:gd name="connsiteX8" fmla="*/ 1277823 w 2167466"/>
              <a:gd name="connsiteY8" fmla="*/ 1817097 h 2167466"/>
              <a:gd name="connsiteX9" fmla="*/ 1201398 w 2167466"/>
              <a:gd name="connsiteY9" fmla="*/ 2142217 h 2167466"/>
              <a:gd name="connsiteX10" fmla="*/ 966068 w 2167466"/>
              <a:gd name="connsiteY10" fmla="*/ 2142217 h 2167466"/>
              <a:gd name="connsiteX11" fmla="*/ 889643 w 2167466"/>
              <a:gd name="connsiteY11" fmla="*/ 1817097 h 2167466"/>
              <a:gd name="connsiteX12" fmla="*/ 545666 w 2167466"/>
              <a:gd name="connsiteY12" fmla="*/ 1618502 h 2167466"/>
              <a:gd name="connsiteX13" fmla="*/ 225892 w 2167466"/>
              <a:gd name="connsiteY13" fmla="*/ 1714876 h 2167466"/>
              <a:gd name="connsiteX14" fmla="*/ 108226 w 2167466"/>
              <a:gd name="connsiteY14" fmla="*/ 1511074 h 2167466"/>
              <a:gd name="connsiteX15" fmla="*/ 351576 w 2167466"/>
              <a:gd name="connsiteY15" fmla="*/ 1282328 h 2167466"/>
              <a:gd name="connsiteX16" fmla="*/ 351576 w 2167466"/>
              <a:gd name="connsiteY16" fmla="*/ 885138 h 2167466"/>
              <a:gd name="connsiteX17" fmla="*/ 108226 w 2167466"/>
              <a:gd name="connsiteY17" fmla="*/ 656392 h 2167466"/>
              <a:gd name="connsiteX18" fmla="*/ 225892 w 2167466"/>
              <a:gd name="connsiteY18" fmla="*/ 452590 h 2167466"/>
              <a:gd name="connsiteX19" fmla="*/ 545666 w 2167466"/>
              <a:gd name="connsiteY19" fmla="*/ 548964 h 2167466"/>
              <a:gd name="connsiteX20" fmla="*/ 889643 w 2167466"/>
              <a:gd name="connsiteY20" fmla="*/ 350369 h 2167466"/>
              <a:gd name="connsiteX21" fmla="*/ 966068 w 2167466"/>
              <a:gd name="connsiteY21" fmla="*/ 25249 h 2167466"/>
              <a:gd name="connsiteX22" fmla="*/ 1201398 w 2167466"/>
              <a:gd name="connsiteY22" fmla="*/ 25249 h 2167466"/>
              <a:gd name="connsiteX23" fmla="*/ 1277823 w 2167466"/>
              <a:gd name="connsiteY23" fmla="*/ 350369 h 2167466"/>
              <a:gd name="connsiteX24" fmla="*/ 1621800 w 2167466"/>
              <a:gd name="connsiteY24" fmla="*/ 548964 h 2167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67466" h="2167466">
                <a:moveTo>
                  <a:pt x="1621800" y="548964"/>
                </a:moveTo>
                <a:lnTo>
                  <a:pt x="1941574" y="452590"/>
                </a:lnTo>
                <a:lnTo>
                  <a:pt x="2059240" y="656392"/>
                </a:lnTo>
                <a:lnTo>
                  <a:pt x="1815890" y="885138"/>
                </a:lnTo>
                <a:cubicBezTo>
                  <a:pt x="1851165" y="1015185"/>
                  <a:pt x="1851165" y="1152281"/>
                  <a:pt x="1815890" y="1282328"/>
                </a:cubicBezTo>
                <a:lnTo>
                  <a:pt x="2059240" y="1511074"/>
                </a:lnTo>
                <a:lnTo>
                  <a:pt x="1941574" y="1714876"/>
                </a:lnTo>
                <a:lnTo>
                  <a:pt x="1621800" y="1618502"/>
                </a:lnTo>
                <a:cubicBezTo>
                  <a:pt x="1526813" y="1714075"/>
                  <a:pt x="1408085" y="1782623"/>
                  <a:pt x="1277823" y="1817097"/>
                </a:cubicBezTo>
                <a:lnTo>
                  <a:pt x="1201398" y="2142217"/>
                </a:lnTo>
                <a:lnTo>
                  <a:pt x="966068" y="2142217"/>
                </a:lnTo>
                <a:lnTo>
                  <a:pt x="889643" y="1817097"/>
                </a:lnTo>
                <a:cubicBezTo>
                  <a:pt x="759381" y="1782622"/>
                  <a:pt x="640653" y="1714074"/>
                  <a:pt x="545666" y="1618502"/>
                </a:cubicBezTo>
                <a:lnTo>
                  <a:pt x="225892" y="1714876"/>
                </a:lnTo>
                <a:lnTo>
                  <a:pt x="108226" y="1511074"/>
                </a:lnTo>
                <a:lnTo>
                  <a:pt x="351576" y="1282328"/>
                </a:lnTo>
                <a:cubicBezTo>
                  <a:pt x="316301" y="1152281"/>
                  <a:pt x="316301" y="1015185"/>
                  <a:pt x="351576" y="885138"/>
                </a:cubicBezTo>
                <a:lnTo>
                  <a:pt x="108226" y="656392"/>
                </a:lnTo>
                <a:lnTo>
                  <a:pt x="225892" y="452590"/>
                </a:lnTo>
                <a:lnTo>
                  <a:pt x="545666" y="548964"/>
                </a:lnTo>
                <a:cubicBezTo>
                  <a:pt x="640653" y="453391"/>
                  <a:pt x="759381" y="384843"/>
                  <a:pt x="889643" y="350369"/>
                </a:cubicBezTo>
                <a:lnTo>
                  <a:pt x="966068" y="25249"/>
                </a:lnTo>
                <a:lnTo>
                  <a:pt x="1201398" y="25249"/>
                </a:lnTo>
                <a:lnTo>
                  <a:pt x="1277823" y="350369"/>
                </a:lnTo>
                <a:cubicBezTo>
                  <a:pt x="1408085" y="384844"/>
                  <a:pt x="1526813" y="453392"/>
                  <a:pt x="1621800" y="548964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83766" tIns="587064" rIns="583766" bIns="587064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000" kern="1200"/>
          </a:p>
        </p:txBody>
      </p:sp>
      <p:sp>
        <p:nvSpPr>
          <p:cNvPr id="12" name="任意多边形 11"/>
          <p:cNvSpPr/>
          <p:nvPr/>
        </p:nvSpPr>
        <p:spPr>
          <a:xfrm>
            <a:off x="1208444" y="0"/>
            <a:ext cx="1885653" cy="1885653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6" name="任意多边形 15"/>
          <p:cNvSpPr/>
          <p:nvPr/>
        </p:nvSpPr>
        <p:spPr>
          <a:xfrm>
            <a:off x="-609655" y="315878"/>
            <a:ext cx="1036375" cy="1036375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7" name="任意多边形 16"/>
          <p:cNvSpPr/>
          <p:nvPr/>
        </p:nvSpPr>
        <p:spPr>
          <a:xfrm>
            <a:off x="613446" y="1223892"/>
            <a:ext cx="942826" cy="942826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8" name="任意多边形 17"/>
          <p:cNvSpPr/>
          <p:nvPr/>
        </p:nvSpPr>
        <p:spPr>
          <a:xfrm>
            <a:off x="-133938" y="4088232"/>
            <a:ext cx="942826" cy="942826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9" name="任意多边形 18"/>
          <p:cNvSpPr/>
          <p:nvPr/>
        </p:nvSpPr>
        <p:spPr>
          <a:xfrm>
            <a:off x="277813" y="5762772"/>
            <a:ext cx="705633" cy="705633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27" name="椭圆 26"/>
          <p:cNvSpPr/>
          <p:nvPr/>
        </p:nvSpPr>
        <p:spPr>
          <a:xfrm>
            <a:off x="7222653" y="2632503"/>
            <a:ext cx="583324" cy="583324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7146629" y="2562425"/>
            <a:ext cx="739439" cy="739439"/>
          </a:xfrm>
          <a:prstGeom prst="ellipse">
            <a:avLst/>
          </a:pr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7331471" y="2662555"/>
            <a:ext cx="1261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8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262896" y="2578660"/>
            <a:ext cx="32268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从已</a:t>
            </a:r>
            <a:r>
              <a:rPr lang="zh-CN" altLang="en-US" sz="28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有分析模型将专业类移过来，并增加消息</a:t>
            </a:r>
            <a:endParaRPr lang="zh-CN" altLang="en-US" sz="28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70" b="24495"/>
          <a:stretch/>
        </p:blipFill>
        <p:spPr>
          <a:xfrm>
            <a:off x="565933" y="1412580"/>
            <a:ext cx="6468306" cy="371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2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>
            <a:off x="-789129" y="1822032"/>
            <a:ext cx="2167466" cy="2167466"/>
          </a:xfrm>
          <a:custGeom>
            <a:avLst/>
            <a:gdLst>
              <a:gd name="connsiteX0" fmla="*/ 1621800 w 2167466"/>
              <a:gd name="connsiteY0" fmla="*/ 548964 h 2167466"/>
              <a:gd name="connsiteX1" fmla="*/ 1941574 w 2167466"/>
              <a:gd name="connsiteY1" fmla="*/ 452590 h 2167466"/>
              <a:gd name="connsiteX2" fmla="*/ 2059240 w 2167466"/>
              <a:gd name="connsiteY2" fmla="*/ 656392 h 2167466"/>
              <a:gd name="connsiteX3" fmla="*/ 1815890 w 2167466"/>
              <a:gd name="connsiteY3" fmla="*/ 885138 h 2167466"/>
              <a:gd name="connsiteX4" fmla="*/ 1815890 w 2167466"/>
              <a:gd name="connsiteY4" fmla="*/ 1282328 h 2167466"/>
              <a:gd name="connsiteX5" fmla="*/ 2059240 w 2167466"/>
              <a:gd name="connsiteY5" fmla="*/ 1511074 h 2167466"/>
              <a:gd name="connsiteX6" fmla="*/ 1941574 w 2167466"/>
              <a:gd name="connsiteY6" fmla="*/ 1714876 h 2167466"/>
              <a:gd name="connsiteX7" fmla="*/ 1621800 w 2167466"/>
              <a:gd name="connsiteY7" fmla="*/ 1618502 h 2167466"/>
              <a:gd name="connsiteX8" fmla="*/ 1277823 w 2167466"/>
              <a:gd name="connsiteY8" fmla="*/ 1817097 h 2167466"/>
              <a:gd name="connsiteX9" fmla="*/ 1201398 w 2167466"/>
              <a:gd name="connsiteY9" fmla="*/ 2142217 h 2167466"/>
              <a:gd name="connsiteX10" fmla="*/ 966068 w 2167466"/>
              <a:gd name="connsiteY10" fmla="*/ 2142217 h 2167466"/>
              <a:gd name="connsiteX11" fmla="*/ 889643 w 2167466"/>
              <a:gd name="connsiteY11" fmla="*/ 1817097 h 2167466"/>
              <a:gd name="connsiteX12" fmla="*/ 545666 w 2167466"/>
              <a:gd name="connsiteY12" fmla="*/ 1618502 h 2167466"/>
              <a:gd name="connsiteX13" fmla="*/ 225892 w 2167466"/>
              <a:gd name="connsiteY13" fmla="*/ 1714876 h 2167466"/>
              <a:gd name="connsiteX14" fmla="*/ 108226 w 2167466"/>
              <a:gd name="connsiteY14" fmla="*/ 1511074 h 2167466"/>
              <a:gd name="connsiteX15" fmla="*/ 351576 w 2167466"/>
              <a:gd name="connsiteY15" fmla="*/ 1282328 h 2167466"/>
              <a:gd name="connsiteX16" fmla="*/ 351576 w 2167466"/>
              <a:gd name="connsiteY16" fmla="*/ 885138 h 2167466"/>
              <a:gd name="connsiteX17" fmla="*/ 108226 w 2167466"/>
              <a:gd name="connsiteY17" fmla="*/ 656392 h 2167466"/>
              <a:gd name="connsiteX18" fmla="*/ 225892 w 2167466"/>
              <a:gd name="connsiteY18" fmla="*/ 452590 h 2167466"/>
              <a:gd name="connsiteX19" fmla="*/ 545666 w 2167466"/>
              <a:gd name="connsiteY19" fmla="*/ 548964 h 2167466"/>
              <a:gd name="connsiteX20" fmla="*/ 889643 w 2167466"/>
              <a:gd name="connsiteY20" fmla="*/ 350369 h 2167466"/>
              <a:gd name="connsiteX21" fmla="*/ 966068 w 2167466"/>
              <a:gd name="connsiteY21" fmla="*/ 25249 h 2167466"/>
              <a:gd name="connsiteX22" fmla="*/ 1201398 w 2167466"/>
              <a:gd name="connsiteY22" fmla="*/ 25249 h 2167466"/>
              <a:gd name="connsiteX23" fmla="*/ 1277823 w 2167466"/>
              <a:gd name="connsiteY23" fmla="*/ 350369 h 2167466"/>
              <a:gd name="connsiteX24" fmla="*/ 1621800 w 2167466"/>
              <a:gd name="connsiteY24" fmla="*/ 548964 h 2167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67466" h="2167466">
                <a:moveTo>
                  <a:pt x="1621800" y="548964"/>
                </a:moveTo>
                <a:lnTo>
                  <a:pt x="1941574" y="452590"/>
                </a:lnTo>
                <a:lnTo>
                  <a:pt x="2059240" y="656392"/>
                </a:lnTo>
                <a:lnTo>
                  <a:pt x="1815890" y="885138"/>
                </a:lnTo>
                <a:cubicBezTo>
                  <a:pt x="1851165" y="1015185"/>
                  <a:pt x="1851165" y="1152281"/>
                  <a:pt x="1815890" y="1282328"/>
                </a:cubicBezTo>
                <a:lnTo>
                  <a:pt x="2059240" y="1511074"/>
                </a:lnTo>
                <a:lnTo>
                  <a:pt x="1941574" y="1714876"/>
                </a:lnTo>
                <a:lnTo>
                  <a:pt x="1621800" y="1618502"/>
                </a:lnTo>
                <a:cubicBezTo>
                  <a:pt x="1526813" y="1714075"/>
                  <a:pt x="1408085" y="1782623"/>
                  <a:pt x="1277823" y="1817097"/>
                </a:cubicBezTo>
                <a:lnTo>
                  <a:pt x="1201398" y="2142217"/>
                </a:lnTo>
                <a:lnTo>
                  <a:pt x="966068" y="2142217"/>
                </a:lnTo>
                <a:lnTo>
                  <a:pt x="889643" y="1817097"/>
                </a:lnTo>
                <a:cubicBezTo>
                  <a:pt x="759381" y="1782622"/>
                  <a:pt x="640653" y="1714074"/>
                  <a:pt x="545666" y="1618502"/>
                </a:cubicBezTo>
                <a:lnTo>
                  <a:pt x="225892" y="1714876"/>
                </a:lnTo>
                <a:lnTo>
                  <a:pt x="108226" y="1511074"/>
                </a:lnTo>
                <a:lnTo>
                  <a:pt x="351576" y="1282328"/>
                </a:lnTo>
                <a:cubicBezTo>
                  <a:pt x="316301" y="1152281"/>
                  <a:pt x="316301" y="1015185"/>
                  <a:pt x="351576" y="885138"/>
                </a:cubicBezTo>
                <a:lnTo>
                  <a:pt x="108226" y="656392"/>
                </a:lnTo>
                <a:lnTo>
                  <a:pt x="225892" y="452590"/>
                </a:lnTo>
                <a:lnTo>
                  <a:pt x="545666" y="548964"/>
                </a:lnTo>
                <a:cubicBezTo>
                  <a:pt x="640653" y="453391"/>
                  <a:pt x="759381" y="384843"/>
                  <a:pt x="889643" y="350369"/>
                </a:cubicBezTo>
                <a:lnTo>
                  <a:pt x="966068" y="25249"/>
                </a:lnTo>
                <a:lnTo>
                  <a:pt x="1201398" y="25249"/>
                </a:lnTo>
                <a:lnTo>
                  <a:pt x="1277823" y="350369"/>
                </a:lnTo>
                <a:cubicBezTo>
                  <a:pt x="1408085" y="384844"/>
                  <a:pt x="1526813" y="453392"/>
                  <a:pt x="1621800" y="548964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83766" tIns="587064" rIns="583766" bIns="587064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000" kern="1200"/>
          </a:p>
        </p:txBody>
      </p:sp>
      <p:sp>
        <p:nvSpPr>
          <p:cNvPr id="12" name="任意多边形 11"/>
          <p:cNvSpPr/>
          <p:nvPr/>
        </p:nvSpPr>
        <p:spPr>
          <a:xfrm>
            <a:off x="1208444" y="0"/>
            <a:ext cx="1885653" cy="1885653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6" name="任意多边形 15"/>
          <p:cNvSpPr/>
          <p:nvPr/>
        </p:nvSpPr>
        <p:spPr>
          <a:xfrm>
            <a:off x="-609655" y="315878"/>
            <a:ext cx="1036375" cy="1036375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7" name="任意多边形 16"/>
          <p:cNvSpPr/>
          <p:nvPr/>
        </p:nvSpPr>
        <p:spPr>
          <a:xfrm>
            <a:off x="613446" y="1223892"/>
            <a:ext cx="942826" cy="942826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8" name="任意多边形 17"/>
          <p:cNvSpPr/>
          <p:nvPr/>
        </p:nvSpPr>
        <p:spPr>
          <a:xfrm>
            <a:off x="-133938" y="4088232"/>
            <a:ext cx="942826" cy="942826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9" name="任意多边形 18"/>
          <p:cNvSpPr/>
          <p:nvPr/>
        </p:nvSpPr>
        <p:spPr>
          <a:xfrm>
            <a:off x="277813" y="5762772"/>
            <a:ext cx="705633" cy="705633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3689095" y="658352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7271130" y="673600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146356" y="434854"/>
            <a:ext cx="2648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4.</a:t>
            </a:r>
            <a:r>
              <a:rPr lang="zh-CN" altLang="en-US" sz="2800" dirty="0" smtClean="0">
                <a:solidFill>
                  <a:schemeClr val="bg1"/>
                </a:solidFill>
              </a:rPr>
              <a:t>组件图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2779808" y="4904977"/>
            <a:ext cx="583324" cy="583324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2703784" y="4834899"/>
            <a:ext cx="739439" cy="739439"/>
          </a:xfrm>
          <a:prstGeom prst="ellipse">
            <a:avLst/>
          </a:pr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2888626" y="4935029"/>
            <a:ext cx="1261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1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443222" y="4834899"/>
            <a:ext cx="65237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右击项目资源管理器的</a:t>
            </a:r>
            <a:r>
              <a:rPr lang="zh-CN" altLang="en-US" sz="28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空白分析模型，选择添加图，选择组件图</a:t>
            </a:r>
            <a:endParaRPr lang="zh-CN" altLang="en-US" sz="28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26400" r="15625" b="56698"/>
          <a:stretch/>
        </p:blipFill>
        <p:spPr>
          <a:xfrm>
            <a:off x="2495165" y="1425861"/>
            <a:ext cx="7068312" cy="283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42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>
            <a:off x="-789129" y="1822032"/>
            <a:ext cx="2167466" cy="2167466"/>
          </a:xfrm>
          <a:custGeom>
            <a:avLst/>
            <a:gdLst>
              <a:gd name="connsiteX0" fmla="*/ 1621800 w 2167466"/>
              <a:gd name="connsiteY0" fmla="*/ 548964 h 2167466"/>
              <a:gd name="connsiteX1" fmla="*/ 1941574 w 2167466"/>
              <a:gd name="connsiteY1" fmla="*/ 452590 h 2167466"/>
              <a:gd name="connsiteX2" fmla="*/ 2059240 w 2167466"/>
              <a:gd name="connsiteY2" fmla="*/ 656392 h 2167466"/>
              <a:gd name="connsiteX3" fmla="*/ 1815890 w 2167466"/>
              <a:gd name="connsiteY3" fmla="*/ 885138 h 2167466"/>
              <a:gd name="connsiteX4" fmla="*/ 1815890 w 2167466"/>
              <a:gd name="connsiteY4" fmla="*/ 1282328 h 2167466"/>
              <a:gd name="connsiteX5" fmla="*/ 2059240 w 2167466"/>
              <a:gd name="connsiteY5" fmla="*/ 1511074 h 2167466"/>
              <a:gd name="connsiteX6" fmla="*/ 1941574 w 2167466"/>
              <a:gd name="connsiteY6" fmla="*/ 1714876 h 2167466"/>
              <a:gd name="connsiteX7" fmla="*/ 1621800 w 2167466"/>
              <a:gd name="connsiteY7" fmla="*/ 1618502 h 2167466"/>
              <a:gd name="connsiteX8" fmla="*/ 1277823 w 2167466"/>
              <a:gd name="connsiteY8" fmla="*/ 1817097 h 2167466"/>
              <a:gd name="connsiteX9" fmla="*/ 1201398 w 2167466"/>
              <a:gd name="connsiteY9" fmla="*/ 2142217 h 2167466"/>
              <a:gd name="connsiteX10" fmla="*/ 966068 w 2167466"/>
              <a:gd name="connsiteY10" fmla="*/ 2142217 h 2167466"/>
              <a:gd name="connsiteX11" fmla="*/ 889643 w 2167466"/>
              <a:gd name="connsiteY11" fmla="*/ 1817097 h 2167466"/>
              <a:gd name="connsiteX12" fmla="*/ 545666 w 2167466"/>
              <a:gd name="connsiteY12" fmla="*/ 1618502 h 2167466"/>
              <a:gd name="connsiteX13" fmla="*/ 225892 w 2167466"/>
              <a:gd name="connsiteY13" fmla="*/ 1714876 h 2167466"/>
              <a:gd name="connsiteX14" fmla="*/ 108226 w 2167466"/>
              <a:gd name="connsiteY14" fmla="*/ 1511074 h 2167466"/>
              <a:gd name="connsiteX15" fmla="*/ 351576 w 2167466"/>
              <a:gd name="connsiteY15" fmla="*/ 1282328 h 2167466"/>
              <a:gd name="connsiteX16" fmla="*/ 351576 w 2167466"/>
              <a:gd name="connsiteY16" fmla="*/ 885138 h 2167466"/>
              <a:gd name="connsiteX17" fmla="*/ 108226 w 2167466"/>
              <a:gd name="connsiteY17" fmla="*/ 656392 h 2167466"/>
              <a:gd name="connsiteX18" fmla="*/ 225892 w 2167466"/>
              <a:gd name="connsiteY18" fmla="*/ 452590 h 2167466"/>
              <a:gd name="connsiteX19" fmla="*/ 545666 w 2167466"/>
              <a:gd name="connsiteY19" fmla="*/ 548964 h 2167466"/>
              <a:gd name="connsiteX20" fmla="*/ 889643 w 2167466"/>
              <a:gd name="connsiteY20" fmla="*/ 350369 h 2167466"/>
              <a:gd name="connsiteX21" fmla="*/ 966068 w 2167466"/>
              <a:gd name="connsiteY21" fmla="*/ 25249 h 2167466"/>
              <a:gd name="connsiteX22" fmla="*/ 1201398 w 2167466"/>
              <a:gd name="connsiteY22" fmla="*/ 25249 h 2167466"/>
              <a:gd name="connsiteX23" fmla="*/ 1277823 w 2167466"/>
              <a:gd name="connsiteY23" fmla="*/ 350369 h 2167466"/>
              <a:gd name="connsiteX24" fmla="*/ 1621800 w 2167466"/>
              <a:gd name="connsiteY24" fmla="*/ 548964 h 2167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67466" h="2167466">
                <a:moveTo>
                  <a:pt x="1621800" y="548964"/>
                </a:moveTo>
                <a:lnTo>
                  <a:pt x="1941574" y="452590"/>
                </a:lnTo>
                <a:lnTo>
                  <a:pt x="2059240" y="656392"/>
                </a:lnTo>
                <a:lnTo>
                  <a:pt x="1815890" y="885138"/>
                </a:lnTo>
                <a:cubicBezTo>
                  <a:pt x="1851165" y="1015185"/>
                  <a:pt x="1851165" y="1152281"/>
                  <a:pt x="1815890" y="1282328"/>
                </a:cubicBezTo>
                <a:lnTo>
                  <a:pt x="2059240" y="1511074"/>
                </a:lnTo>
                <a:lnTo>
                  <a:pt x="1941574" y="1714876"/>
                </a:lnTo>
                <a:lnTo>
                  <a:pt x="1621800" y="1618502"/>
                </a:lnTo>
                <a:cubicBezTo>
                  <a:pt x="1526813" y="1714075"/>
                  <a:pt x="1408085" y="1782623"/>
                  <a:pt x="1277823" y="1817097"/>
                </a:cubicBezTo>
                <a:lnTo>
                  <a:pt x="1201398" y="2142217"/>
                </a:lnTo>
                <a:lnTo>
                  <a:pt x="966068" y="2142217"/>
                </a:lnTo>
                <a:lnTo>
                  <a:pt x="889643" y="1817097"/>
                </a:lnTo>
                <a:cubicBezTo>
                  <a:pt x="759381" y="1782622"/>
                  <a:pt x="640653" y="1714074"/>
                  <a:pt x="545666" y="1618502"/>
                </a:cubicBezTo>
                <a:lnTo>
                  <a:pt x="225892" y="1714876"/>
                </a:lnTo>
                <a:lnTo>
                  <a:pt x="108226" y="1511074"/>
                </a:lnTo>
                <a:lnTo>
                  <a:pt x="351576" y="1282328"/>
                </a:lnTo>
                <a:cubicBezTo>
                  <a:pt x="316301" y="1152281"/>
                  <a:pt x="316301" y="1015185"/>
                  <a:pt x="351576" y="885138"/>
                </a:cubicBezTo>
                <a:lnTo>
                  <a:pt x="108226" y="656392"/>
                </a:lnTo>
                <a:lnTo>
                  <a:pt x="225892" y="452590"/>
                </a:lnTo>
                <a:lnTo>
                  <a:pt x="545666" y="548964"/>
                </a:lnTo>
                <a:cubicBezTo>
                  <a:pt x="640653" y="453391"/>
                  <a:pt x="759381" y="384843"/>
                  <a:pt x="889643" y="350369"/>
                </a:cubicBezTo>
                <a:lnTo>
                  <a:pt x="966068" y="25249"/>
                </a:lnTo>
                <a:lnTo>
                  <a:pt x="1201398" y="25249"/>
                </a:lnTo>
                <a:lnTo>
                  <a:pt x="1277823" y="350369"/>
                </a:lnTo>
                <a:cubicBezTo>
                  <a:pt x="1408085" y="384844"/>
                  <a:pt x="1526813" y="453392"/>
                  <a:pt x="1621800" y="548964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83766" tIns="587064" rIns="583766" bIns="587064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000" kern="1200"/>
          </a:p>
        </p:txBody>
      </p:sp>
      <p:sp>
        <p:nvSpPr>
          <p:cNvPr id="12" name="任意多边形 11"/>
          <p:cNvSpPr/>
          <p:nvPr/>
        </p:nvSpPr>
        <p:spPr>
          <a:xfrm>
            <a:off x="1208444" y="0"/>
            <a:ext cx="1885653" cy="1885653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6" name="任意多边形 15"/>
          <p:cNvSpPr/>
          <p:nvPr/>
        </p:nvSpPr>
        <p:spPr>
          <a:xfrm>
            <a:off x="-609655" y="315878"/>
            <a:ext cx="1036375" cy="1036375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7" name="任意多边形 16"/>
          <p:cNvSpPr/>
          <p:nvPr/>
        </p:nvSpPr>
        <p:spPr>
          <a:xfrm>
            <a:off x="613446" y="1223892"/>
            <a:ext cx="942826" cy="942826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8" name="任意多边形 17"/>
          <p:cNvSpPr/>
          <p:nvPr/>
        </p:nvSpPr>
        <p:spPr>
          <a:xfrm>
            <a:off x="-133938" y="4088232"/>
            <a:ext cx="942826" cy="942826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9" name="任意多边形 18"/>
          <p:cNvSpPr/>
          <p:nvPr/>
        </p:nvSpPr>
        <p:spPr>
          <a:xfrm>
            <a:off x="277813" y="5762772"/>
            <a:ext cx="705633" cy="705633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3689095" y="658352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7271130" y="673600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146356" y="434854"/>
            <a:ext cx="2648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5.</a:t>
            </a:r>
            <a:r>
              <a:rPr lang="zh-CN" altLang="en-US" sz="2800" dirty="0" smtClean="0">
                <a:solidFill>
                  <a:schemeClr val="bg1"/>
                </a:solidFill>
              </a:rPr>
              <a:t>部署图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6231864" y="2236796"/>
            <a:ext cx="583324" cy="583324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6155840" y="2166718"/>
            <a:ext cx="739439" cy="739439"/>
          </a:xfrm>
          <a:prstGeom prst="ellipse">
            <a:avLst/>
          </a:pr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6340682" y="2266848"/>
            <a:ext cx="1261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1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895278" y="2166718"/>
            <a:ext cx="41521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右击项目资源管理器的模型，点击创建模型。点击下一步，从分析与设计条目中选择</a:t>
            </a:r>
            <a:r>
              <a:rPr lang="zh-CN" altLang="en-US" sz="28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空白</a:t>
            </a:r>
            <a:r>
              <a:rPr lang="zh-CN" altLang="en-US" sz="28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部署</a:t>
            </a:r>
            <a:r>
              <a:rPr lang="zh-CN" altLang="en-US" sz="28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包</a:t>
            </a:r>
            <a:r>
              <a:rPr lang="zh-CN" altLang="en-US" sz="28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，点击完成</a:t>
            </a:r>
            <a:endParaRPr lang="zh-CN" altLang="en-US" sz="28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831" y="1174029"/>
            <a:ext cx="3686403" cy="529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1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>
            <a:off x="-789129" y="1822032"/>
            <a:ext cx="2167466" cy="2167466"/>
          </a:xfrm>
          <a:custGeom>
            <a:avLst/>
            <a:gdLst>
              <a:gd name="connsiteX0" fmla="*/ 1621800 w 2167466"/>
              <a:gd name="connsiteY0" fmla="*/ 548964 h 2167466"/>
              <a:gd name="connsiteX1" fmla="*/ 1941574 w 2167466"/>
              <a:gd name="connsiteY1" fmla="*/ 452590 h 2167466"/>
              <a:gd name="connsiteX2" fmla="*/ 2059240 w 2167466"/>
              <a:gd name="connsiteY2" fmla="*/ 656392 h 2167466"/>
              <a:gd name="connsiteX3" fmla="*/ 1815890 w 2167466"/>
              <a:gd name="connsiteY3" fmla="*/ 885138 h 2167466"/>
              <a:gd name="connsiteX4" fmla="*/ 1815890 w 2167466"/>
              <a:gd name="connsiteY4" fmla="*/ 1282328 h 2167466"/>
              <a:gd name="connsiteX5" fmla="*/ 2059240 w 2167466"/>
              <a:gd name="connsiteY5" fmla="*/ 1511074 h 2167466"/>
              <a:gd name="connsiteX6" fmla="*/ 1941574 w 2167466"/>
              <a:gd name="connsiteY6" fmla="*/ 1714876 h 2167466"/>
              <a:gd name="connsiteX7" fmla="*/ 1621800 w 2167466"/>
              <a:gd name="connsiteY7" fmla="*/ 1618502 h 2167466"/>
              <a:gd name="connsiteX8" fmla="*/ 1277823 w 2167466"/>
              <a:gd name="connsiteY8" fmla="*/ 1817097 h 2167466"/>
              <a:gd name="connsiteX9" fmla="*/ 1201398 w 2167466"/>
              <a:gd name="connsiteY9" fmla="*/ 2142217 h 2167466"/>
              <a:gd name="connsiteX10" fmla="*/ 966068 w 2167466"/>
              <a:gd name="connsiteY10" fmla="*/ 2142217 h 2167466"/>
              <a:gd name="connsiteX11" fmla="*/ 889643 w 2167466"/>
              <a:gd name="connsiteY11" fmla="*/ 1817097 h 2167466"/>
              <a:gd name="connsiteX12" fmla="*/ 545666 w 2167466"/>
              <a:gd name="connsiteY12" fmla="*/ 1618502 h 2167466"/>
              <a:gd name="connsiteX13" fmla="*/ 225892 w 2167466"/>
              <a:gd name="connsiteY13" fmla="*/ 1714876 h 2167466"/>
              <a:gd name="connsiteX14" fmla="*/ 108226 w 2167466"/>
              <a:gd name="connsiteY14" fmla="*/ 1511074 h 2167466"/>
              <a:gd name="connsiteX15" fmla="*/ 351576 w 2167466"/>
              <a:gd name="connsiteY15" fmla="*/ 1282328 h 2167466"/>
              <a:gd name="connsiteX16" fmla="*/ 351576 w 2167466"/>
              <a:gd name="connsiteY16" fmla="*/ 885138 h 2167466"/>
              <a:gd name="connsiteX17" fmla="*/ 108226 w 2167466"/>
              <a:gd name="connsiteY17" fmla="*/ 656392 h 2167466"/>
              <a:gd name="connsiteX18" fmla="*/ 225892 w 2167466"/>
              <a:gd name="connsiteY18" fmla="*/ 452590 h 2167466"/>
              <a:gd name="connsiteX19" fmla="*/ 545666 w 2167466"/>
              <a:gd name="connsiteY19" fmla="*/ 548964 h 2167466"/>
              <a:gd name="connsiteX20" fmla="*/ 889643 w 2167466"/>
              <a:gd name="connsiteY20" fmla="*/ 350369 h 2167466"/>
              <a:gd name="connsiteX21" fmla="*/ 966068 w 2167466"/>
              <a:gd name="connsiteY21" fmla="*/ 25249 h 2167466"/>
              <a:gd name="connsiteX22" fmla="*/ 1201398 w 2167466"/>
              <a:gd name="connsiteY22" fmla="*/ 25249 h 2167466"/>
              <a:gd name="connsiteX23" fmla="*/ 1277823 w 2167466"/>
              <a:gd name="connsiteY23" fmla="*/ 350369 h 2167466"/>
              <a:gd name="connsiteX24" fmla="*/ 1621800 w 2167466"/>
              <a:gd name="connsiteY24" fmla="*/ 548964 h 2167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67466" h="2167466">
                <a:moveTo>
                  <a:pt x="1621800" y="548964"/>
                </a:moveTo>
                <a:lnTo>
                  <a:pt x="1941574" y="452590"/>
                </a:lnTo>
                <a:lnTo>
                  <a:pt x="2059240" y="656392"/>
                </a:lnTo>
                <a:lnTo>
                  <a:pt x="1815890" y="885138"/>
                </a:lnTo>
                <a:cubicBezTo>
                  <a:pt x="1851165" y="1015185"/>
                  <a:pt x="1851165" y="1152281"/>
                  <a:pt x="1815890" y="1282328"/>
                </a:cubicBezTo>
                <a:lnTo>
                  <a:pt x="2059240" y="1511074"/>
                </a:lnTo>
                <a:lnTo>
                  <a:pt x="1941574" y="1714876"/>
                </a:lnTo>
                <a:lnTo>
                  <a:pt x="1621800" y="1618502"/>
                </a:lnTo>
                <a:cubicBezTo>
                  <a:pt x="1526813" y="1714075"/>
                  <a:pt x="1408085" y="1782623"/>
                  <a:pt x="1277823" y="1817097"/>
                </a:cubicBezTo>
                <a:lnTo>
                  <a:pt x="1201398" y="2142217"/>
                </a:lnTo>
                <a:lnTo>
                  <a:pt x="966068" y="2142217"/>
                </a:lnTo>
                <a:lnTo>
                  <a:pt x="889643" y="1817097"/>
                </a:lnTo>
                <a:cubicBezTo>
                  <a:pt x="759381" y="1782622"/>
                  <a:pt x="640653" y="1714074"/>
                  <a:pt x="545666" y="1618502"/>
                </a:cubicBezTo>
                <a:lnTo>
                  <a:pt x="225892" y="1714876"/>
                </a:lnTo>
                <a:lnTo>
                  <a:pt x="108226" y="1511074"/>
                </a:lnTo>
                <a:lnTo>
                  <a:pt x="351576" y="1282328"/>
                </a:lnTo>
                <a:cubicBezTo>
                  <a:pt x="316301" y="1152281"/>
                  <a:pt x="316301" y="1015185"/>
                  <a:pt x="351576" y="885138"/>
                </a:cubicBezTo>
                <a:lnTo>
                  <a:pt x="108226" y="656392"/>
                </a:lnTo>
                <a:lnTo>
                  <a:pt x="225892" y="452590"/>
                </a:lnTo>
                <a:lnTo>
                  <a:pt x="545666" y="548964"/>
                </a:lnTo>
                <a:cubicBezTo>
                  <a:pt x="640653" y="453391"/>
                  <a:pt x="759381" y="384843"/>
                  <a:pt x="889643" y="350369"/>
                </a:cubicBezTo>
                <a:lnTo>
                  <a:pt x="966068" y="25249"/>
                </a:lnTo>
                <a:lnTo>
                  <a:pt x="1201398" y="25249"/>
                </a:lnTo>
                <a:lnTo>
                  <a:pt x="1277823" y="350369"/>
                </a:lnTo>
                <a:cubicBezTo>
                  <a:pt x="1408085" y="384844"/>
                  <a:pt x="1526813" y="453392"/>
                  <a:pt x="1621800" y="548964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83766" tIns="587064" rIns="583766" bIns="587064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000" kern="1200"/>
          </a:p>
        </p:txBody>
      </p:sp>
      <p:sp>
        <p:nvSpPr>
          <p:cNvPr id="12" name="任意多边形 11"/>
          <p:cNvSpPr/>
          <p:nvPr/>
        </p:nvSpPr>
        <p:spPr>
          <a:xfrm>
            <a:off x="1208444" y="0"/>
            <a:ext cx="1885653" cy="1885653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6" name="任意多边形 15"/>
          <p:cNvSpPr/>
          <p:nvPr/>
        </p:nvSpPr>
        <p:spPr>
          <a:xfrm>
            <a:off x="-609655" y="315878"/>
            <a:ext cx="1036375" cy="1036375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7" name="任意多边形 16"/>
          <p:cNvSpPr/>
          <p:nvPr/>
        </p:nvSpPr>
        <p:spPr>
          <a:xfrm>
            <a:off x="613446" y="1223892"/>
            <a:ext cx="942826" cy="942826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8" name="任意多边形 17"/>
          <p:cNvSpPr/>
          <p:nvPr/>
        </p:nvSpPr>
        <p:spPr>
          <a:xfrm>
            <a:off x="-133938" y="4088232"/>
            <a:ext cx="942826" cy="942826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9" name="任意多边形 18"/>
          <p:cNvSpPr/>
          <p:nvPr/>
        </p:nvSpPr>
        <p:spPr>
          <a:xfrm>
            <a:off x="277813" y="5762772"/>
            <a:ext cx="705633" cy="705633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27" name="椭圆 26"/>
          <p:cNvSpPr/>
          <p:nvPr/>
        </p:nvSpPr>
        <p:spPr>
          <a:xfrm>
            <a:off x="7654831" y="2483684"/>
            <a:ext cx="583324" cy="583324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7578807" y="2413606"/>
            <a:ext cx="739439" cy="739439"/>
          </a:xfrm>
          <a:prstGeom prst="ellipse">
            <a:avLst/>
          </a:pr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7763649" y="2513736"/>
            <a:ext cx="1261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2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318245" y="2413606"/>
            <a:ext cx="2899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创建设备与结点</a:t>
            </a:r>
            <a:endParaRPr lang="zh-CN" altLang="en-US" sz="28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099" y="1352253"/>
            <a:ext cx="5714586" cy="401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24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菱形 6"/>
          <p:cNvSpPr/>
          <p:nvPr/>
        </p:nvSpPr>
        <p:spPr>
          <a:xfrm>
            <a:off x="1690449" y="1330100"/>
            <a:ext cx="2333297" cy="2333297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菱形 7"/>
          <p:cNvSpPr/>
          <p:nvPr/>
        </p:nvSpPr>
        <p:spPr>
          <a:xfrm>
            <a:off x="1452733" y="695297"/>
            <a:ext cx="1035269" cy="1035269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>
            <a:off x="572813" y="1516391"/>
            <a:ext cx="861848" cy="86184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-253699" y="551793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>
            <a:off x="750038" y="805492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926947" y="2235138"/>
            <a:ext cx="2598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ENTER  TEXT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3" name="菱形 12"/>
          <p:cNvSpPr/>
          <p:nvPr/>
        </p:nvSpPr>
        <p:spPr>
          <a:xfrm>
            <a:off x="5043249" y="1330099"/>
            <a:ext cx="2333297" cy="2333297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菱形 13"/>
          <p:cNvSpPr/>
          <p:nvPr/>
        </p:nvSpPr>
        <p:spPr>
          <a:xfrm>
            <a:off x="8396049" y="1330098"/>
            <a:ext cx="2333297" cy="2333297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295510" y="2235139"/>
            <a:ext cx="2598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ENTER  TEXT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583793" y="2225809"/>
            <a:ext cx="2598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ENTER  TEXT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9" name="菱形 18"/>
          <p:cNvSpPr/>
          <p:nvPr/>
        </p:nvSpPr>
        <p:spPr>
          <a:xfrm>
            <a:off x="11438956" y="438582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12004569" y="529224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286293" y="3935325"/>
            <a:ext cx="29127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Albert Einstein: Logic will get you from A to B. Imagination will take you everywhere.</a:t>
            </a:r>
            <a:endParaRPr lang="zh-CN" altLang="en-US" sz="28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854733" y="3935325"/>
            <a:ext cx="28374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Albert Einstein: Logic will get you from A to B. Imagination will take you everywhere.</a:t>
            </a:r>
            <a:endParaRPr lang="zh-CN" altLang="en-US" sz="28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423173" y="3935325"/>
            <a:ext cx="28808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Albert Einstein: Logic will get you from A to B. Imagination will take you everywhere.</a:t>
            </a:r>
            <a:endParaRPr lang="zh-CN" altLang="en-US" sz="28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4723154" y="55179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723154" y="119187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071241" y="579446"/>
            <a:ext cx="259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ENTER  TEXT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51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菱形 4"/>
          <p:cNvSpPr/>
          <p:nvPr/>
        </p:nvSpPr>
        <p:spPr>
          <a:xfrm flipH="1">
            <a:off x="1103587" y="1024758"/>
            <a:ext cx="1072055" cy="1072055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菱形 5"/>
          <p:cNvSpPr/>
          <p:nvPr/>
        </p:nvSpPr>
        <p:spPr>
          <a:xfrm flipH="1">
            <a:off x="1056290" y="1713186"/>
            <a:ext cx="1119351" cy="111935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菱形 6"/>
          <p:cNvSpPr/>
          <p:nvPr/>
        </p:nvSpPr>
        <p:spPr>
          <a:xfrm flipH="1">
            <a:off x="1639614" y="772509"/>
            <a:ext cx="3421117" cy="3421117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菱形 7"/>
          <p:cNvSpPr/>
          <p:nvPr/>
        </p:nvSpPr>
        <p:spPr>
          <a:xfrm flipH="1">
            <a:off x="2948151" y="3587967"/>
            <a:ext cx="1211318" cy="121131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 flipH="1">
            <a:off x="2948151" y="4432736"/>
            <a:ext cx="914401" cy="91440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 flipH="1">
            <a:off x="1182413" y="3855981"/>
            <a:ext cx="914401" cy="91440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 flipH="1">
            <a:off x="5657193" y="5090941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菱形 11"/>
          <p:cNvSpPr/>
          <p:nvPr/>
        </p:nvSpPr>
        <p:spPr>
          <a:xfrm flipH="1">
            <a:off x="3862552" y="1317734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412124" y="597935"/>
            <a:ext cx="1747345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dirty="0" smtClean="0">
                <a:solidFill>
                  <a:schemeClr val="bg1"/>
                </a:solidFill>
              </a:rPr>
              <a:t>3</a:t>
            </a:r>
            <a:endParaRPr lang="zh-CN" altLang="en-US" sz="23900" dirty="0">
              <a:solidFill>
                <a:schemeClr val="bg1"/>
              </a:solidFill>
            </a:endParaRPr>
          </a:p>
        </p:txBody>
      </p:sp>
      <p:sp>
        <p:nvSpPr>
          <p:cNvPr id="14" name="菱形 13"/>
          <p:cNvSpPr/>
          <p:nvPr/>
        </p:nvSpPr>
        <p:spPr>
          <a:xfrm flipH="1">
            <a:off x="4866289" y="4514190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菱形 14"/>
          <p:cNvSpPr/>
          <p:nvPr/>
        </p:nvSpPr>
        <p:spPr>
          <a:xfrm flipH="1">
            <a:off x="3900652" y="5672955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菱形 15"/>
          <p:cNvSpPr/>
          <p:nvPr/>
        </p:nvSpPr>
        <p:spPr>
          <a:xfrm flipH="1">
            <a:off x="4729656" y="5033138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448097" y="2494896"/>
            <a:ext cx="4945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使用</a:t>
            </a:r>
            <a:r>
              <a:rPr lang="en-US" altLang="zh-CN" sz="3200" dirty="0" smtClean="0">
                <a:solidFill>
                  <a:schemeClr val="bg1"/>
                </a:solidFill>
              </a:rPr>
              <a:t>RSA</a:t>
            </a:r>
            <a:r>
              <a:rPr lang="zh-CN" altLang="en-US" sz="3200" dirty="0" smtClean="0">
                <a:solidFill>
                  <a:schemeClr val="bg1"/>
                </a:solidFill>
              </a:rPr>
              <a:t>进行</a:t>
            </a:r>
            <a:r>
              <a:rPr lang="en-US" altLang="zh-CN" sz="3200" dirty="0" smtClean="0">
                <a:solidFill>
                  <a:schemeClr val="bg1"/>
                </a:solidFill>
              </a:rPr>
              <a:t>UML</a:t>
            </a:r>
            <a:r>
              <a:rPr lang="zh-CN" altLang="en-US" sz="3200" dirty="0" smtClean="0">
                <a:solidFill>
                  <a:schemeClr val="bg1"/>
                </a:solidFill>
              </a:rPr>
              <a:t>建模演示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448096" y="3077603"/>
            <a:ext cx="516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本段将介绍</a:t>
            </a:r>
            <a:r>
              <a:rPr lang="en-US" altLang="zh-CN" dirty="0" smtClean="0">
                <a:solidFill>
                  <a:schemeClr val="bg1"/>
                </a:solidFill>
              </a:rPr>
              <a:t>RSA</a:t>
            </a:r>
            <a:r>
              <a:rPr lang="zh-CN" altLang="en-US" dirty="0" smtClean="0">
                <a:solidFill>
                  <a:schemeClr val="bg1"/>
                </a:solidFill>
              </a:rPr>
              <a:t>的主界面及建立</a:t>
            </a:r>
            <a:r>
              <a:rPr lang="en-US" altLang="zh-CN" dirty="0" smtClean="0">
                <a:solidFill>
                  <a:schemeClr val="bg1"/>
                </a:solidFill>
              </a:rPr>
              <a:t>UML</a:t>
            </a:r>
            <a:r>
              <a:rPr lang="zh-CN" altLang="en-US" dirty="0" smtClean="0">
                <a:solidFill>
                  <a:schemeClr val="bg1"/>
                </a:solidFill>
              </a:rPr>
              <a:t>模型的过程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3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3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6" grpId="0" animBg="1"/>
      <p:bldP spid="17" grpId="0"/>
      <p:bldP spid="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3985723" y="624840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7401409" y="609600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137622" y="332452"/>
            <a:ext cx="259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ENTER  TEXT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5956973" y="1581295"/>
            <a:ext cx="0" cy="468887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774440" y="4208106"/>
            <a:ext cx="45404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Albert Einstein: Logic will get you from A to B. Imagination will take you everywhere.</a:t>
            </a:r>
            <a:endParaRPr lang="zh-CN" altLang="en-US" sz="28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755365" y="4332628"/>
            <a:ext cx="46466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Albert Einstein: Logic will get you from A to B. Imagination will take you everywhere.</a:t>
            </a:r>
            <a:endParaRPr lang="zh-CN" altLang="en-US" sz="28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7224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>
            <a:off x="-789129" y="1822032"/>
            <a:ext cx="2167466" cy="2167466"/>
          </a:xfrm>
          <a:custGeom>
            <a:avLst/>
            <a:gdLst>
              <a:gd name="connsiteX0" fmla="*/ 1621800 w 2167466"/>
              <a:gd name="connsiteY0" fmla="*/ 548964 h 2167466"/>
              <a:gd name="connsiteX1" fmla="*/ 1941574 w 2167466"/>
              <a:gd name="connsiteY1" fmla="*/ 452590 h 2167466"/>
              <a:gd name="connsiteX2" fmla="*/ 2059240 w 2167466"/>
              <a:gd name="connsiteY2" fmla="*/ 656392 h 2167466"/>
              <a:gd name="connsiteX3" fmla="*/ 1815890 w 2167466"/>
              <a:gd name="connsiteY3" fmla="*/ 885138 h 2167466"/>
              <a:gd name="connsiteX4" fmla="*/ 1815890 w 2167466"/>
              <a:gd name="connsiteY4" fmla="*/ 1282328 h 2167466"/>
              <a:gd name="connsiteX5" fmla="*/ 2059240 w 2167466"/>
              <a:gd name="connsiteY5" fmla="*/ 1511074 h 2167466"/>
              <a:gd name="connsiteX6" fmla="*/ 1941574 w 2167466"/>
              <a:gd name="connsiteY6" fmla="*/ 1714876 h 2167466"/>
              <a:gd name="connsiteX7" fmla="*/ 1621800 w 2167466"/>
              <a:gd name="connsiteY7" fmla="*/ 1618502 h 2167466"/>
              <a:gd name="connsiteX8" fmla="*/ 1277823 w 2167466"/>
              <a:gd name="connsiteY8" fmla="*/ 1817097 h 2167466"/>
              <a:gd name="connsiteX9" fmla="*/ 1201398 w 2167466"/>
              <a:gd name="connsiteY9" fmla="*/ 2142217 h 2167466"/>
              <a:gd name="connsiteX10" fmla="*/ 966068 w 2167466"/>
              <a:gd name="connsiteY10" fmla="*/ 2142217 h 2167466"/>
              <a:gd name="connsiteX11" fmla="*/ 889643 w 2167466"/>
              <a:gd name="connsiteY11" fmla="*/ 1817097 h 2167466"/>
              <a:gd name="connsiteX12" fmla="*/ 545666 w 2167466"/>
              <a:gd name="connsiteY12" fmla="*/ 1618502 h 2167466"/>
              <a:gd name="connsiteX13" fmla="*/ 225892 w 2167466"/>
              <a:gd name="connsiteY13" fmla="*/ 1714876 h 2167466"/>
              <a:gd name="connsiteX14" fmla="*/ 108226 w 2167466"/>
              <a:gd name="connsiteY14" fmla="*/ 1511074 h 2167466"/>
              <a:gd name="connsiteX15" fmla="*/ 351576 w 2167466"/>
              <a:gd name="connsiteY15" fmla="*/ 1282328 h 2167466"/>
              <a:gd name="connsiteX16" fmla="*/ 351576 w 2167466"/>
              <a:gd name="connsiteY16" fmla="*/ 885138 h 2167466"/>
              <a:gd name="connsiteX17" fmla="*/ 108226 w 2167466"/>
              <a:gd name="connsiteY17" fmla="*/ 656392 h 2167466"/>
              <a:gd name="connsiteX18" fmla="*/ 225892 w 2167466"/>
              <a:gd name="connsiteY18" fmla="*/ 452590 h 2167466"/>
              <a:gd name="connsiteX19" fmla="*/ 545666 w 2167466"/>
              <a:gd name="connsiteY19" fmla="*/ 548964 h 2167466"/>
              <a:gd name="connsiteX20" fmla="*/ 889643 w 2167466"/>
              <a:gd name="connsiteY20" fmla="*/ 350369 h 2167466"/>
              <a:gd name="connsiteX21" fmla="*/ 966068 w 2167466"/>
              <a:gd name="connsiteY21" fmla="*/ 25249 h 2167466"/>
              <a:gd name="connsiteX22" fmla="*/ 1201398 w 2167466"/>
              <a:gd name="connsiteY22" fmla="*/ 25249 h 2167466"/>
              <a:gd name="connsiteX23" fmla="*/ 1277823 w 2167466"/>
              <a:gd name="connsiteY23" fmla="*/ 350369 h 2167466"/>
              <a:gd name="connsiteX24" fmla="*/ 1621800 w 2167466"/>
              <a:gd name="connsiteY24" fmla="*/ 548964 h 2167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67466" h="2167466">
                <a:moveTo>
                  <a:pt x="1621800" y="548964"/>
                </a:moveTo>
                <a:lnTo>
                  <a:pt x="1941574" y="452590"/>
                </a:lnTo>
                <a:lnTo>
                  <a:pt x="2059240" y="656392"/>
                </a:lnTo>
                <a:lnTo>
                  <a:pt x="1815890" y="885138"/>
                </a:lnTo>
                <a:cubicBezTo>
                  <a:pt x="1851165" y="1015185"/>
                  <a:pt x="1851165" y="1152281"/>
                  <a:pt x="1815890" y="1282328"/>
                </a:cubicBezTo>
                <a:lnTo>
                  <a:pt x="2059240" y="1511074"/>
                </a:lnTo>
                <a:lnTo>
                  <a:pt x="1941574" y="1714876"/>
                </a:lnTo>
                <a:lnTo>
                  <a:pt x="1621800" y="1618502"/>
                </a:lnTo>
                <a:cubicBezTo>
                  <a:pt x="1526813" y="1714075"/>
                  <a:pt x="1408085" y="1782623"/>
                  <a:pt x="1277823" y="1817097"/>
                </a:cubicBezTo>
                <a:lnTo>
                  <a:pt x="1201398" y="2142217"/>
                </a:lnTo>
                <a:lnTo>
                  <a:pt x="966068" y="2142217"/>
                </a:lnTo>
                <a:lnTo>
                  <a:pt x="889643" y="1817097"/>
                </a:lnTo>
                <a:cubicBezTo>
                  <a:pt x="759381" y="1782622"/>
                  <a:pt x="640653" y="1714074"/>
                  <a:pt x="545666" y="1618502"/>
                </a:cubicBezTo>
                <a:lnTo>
                  <a:pt x="225892" y="1714876"/>
                </a:lnTo>
                <a:lnTo>
                  <a:pt x="108226" y="1511074"/>
                </a:lnTo>
                <a:lnTo>
                  <a:pt x="351576" y="1282328"/>
                </a:lnTo>
                <a:cubicBezTo>
                  <a:pt x="316301" y="1152281"/>
                  <a:pt x="316301" y="1015185"/>
                  <a:pt x="351576" y="885138"/>
                </a:cubicBezTo>
                <a:lnTo>
                  <a:pt x="108226" y="656392"/>
                </a:lnTo>
                <a:lnTo>
                  <a:pt x="225892" y="452590"/>
                </a:lnTo>
                <a:lnTo>
                  <a:pt x="545666" y="548964"/>
                </a:lnTo>
                <a:cubicBezTo>
                  <a:pt x="640653" y="453391"/>
                  <a:pt x="759381" y="384843"/>
                  <a:pt x="889643" y="350369"/>
                </a:cubicBezTo>
                <a:lnTo>
                  <a:pt x="966068" y="25249"/>
                </a:lnTo>
                <a:lnTo>
                  <a:pt x="1201398" y="25249"/>
                </a:lnTo>
                <a:lnTo>
                  <a:pt x="1277823" y="350369"/>
                </a:lnTo>
                <a:cubicBezTo>
                  <a:pt x="1408085" y="384844"/>
                  <a:pt x="1526813" y="453392"/>
                  <a:pt x="1621800" y="548964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83766" tIns="587064" rIns="583766" bIns="587064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000" kern="1200"/>
          </a:p>
        </p:txBody>
      </p:sp>
      <p:sp>
        <p:nvSpPr>
          <p:cNvPr id="12" name="任意多边形 11"/>
          <p:cNvSpPr/>
          <p:nvPr/>
        </p:nvSpPr>
        <p:spPr>
          <a:xfrm>
            <a:off x="1208444" y="0"/>
            <a:ext cx="1885653" cy="1885653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6" name="任意多边形 15"/>
          <p:cNvSpPr/>
          <p:nvPr/>
        </p:nvSpPr>
        <p:spPr>
          <a:xfrm>
            <a:off x="-609655" y="315878"/>
            <a:ext cx="1036375" cy="1036375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7" name="任意多边形 16"/>
          <p:cNvSpPr/>
          <p:nvPr/>
        </p:nvSpPr>
        <p:spPr>
          <a:xfrm>
            <a:off x="613446" y="1223892"/>
            <a:ext cx="942826" cy="942826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8" name="任意多边形 17"/>
          <p:cNvSpPr/>
          <p:nvPr/>
        </p:nvSpPr>
        <p:spPr>
          <a:xfrm>
            <a:off x="-133938" y="4088232"/>
            <a:ext cx="942826" cy="942826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9" name="任意多边形 18"/>
          <p:cNvSpPr/>
          <p:nvPr/>
        </p:nvSpPr>
        <p:spPr>
          <a:xfrm>
            <a:off x="277813" y="5762772"/>
            <a:ext cx="705633" cy="705633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3985723" y="624840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7401409" y="609600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137622" y="332452"/>
            <a:ext cx="259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ENTER  TEXT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6984124" y="2138727"/>
            <a:ext cx="583324" cy="583324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6908100" y="2068649"/>
            <a:ext cx="739439" cy="739439"/>
          </a:xfrm>
          <a:prstGeom prst="ellipse">
            <a:avLst/>
          </a:pr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7092942" y="2168779"/>
            <a:ext cx="1261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1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024367" y="2084884"/>
            <a:ext cx="32268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Albert Einstein: Logic will get you from A to B. Imagination will take you everywhere.</a:t>
            </a:r>
            <a:endParaRPr lang="zh-CN" altLang="en-US" sz="28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6078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2682240" y="2225040"/>
            <a:ext cx="609600" cy="609600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758440" y="230124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773680" y="2234625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621280" y="3157012"/>
            <a:ext cx="23890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Albert Einstein: Logic will get you from A to B. Imagination will take you everywhere.</a:t>
            </a:r>
            <a:endParaRPr lang="zh-CN" altLang="en-US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845854" y="2133582"/>
            <a:ext cx="609600" cy="609600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922054" y="2209782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937294" y="2143167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17" name="椭圆 16"/>
          <p:cNvSpPr/>
          <p:nvPr/>
        </p:nvSpPr>
        <p:spPr>
          <a:xfrm>
            <a:off x="9009468" y="2042124"/>
            <a:ext cx="609600" cy="609600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085668" y="2118324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9100908" y="2051709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20" name="文本框 19"/>
          <p:cNvSpPr txBox="1"/>
          <p:nvPr/>
        </p:nvSpPr>
        <p:spPr>
          <a:xfrm>
            <a:off x="5776291" y="3157012"/>
            <a:ext cx="23890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Albert Einstein: Logic will get you from A to B. Imagination will take you everywhere.</a:t>
            </a:r>
            <a:endParaRPr lang="zh-CN" altLang="en-US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931302" y="3157012"/>
            <a:ext cx="23890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Albert Einstein: Logic will get you from A to B. Imagination will take you everywhere.</a:t>
            </a:r>
            <a:endParaRPr lang="zh-CN" altLang="en-US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6546894" y="5140502"/>
            <a:ext cx="1323714" cy="115009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4507292" y="1979266"/>
            <a:ext cx="1323714" cy="115009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7907817" y="1860507"/>
            <a:ext cx="1323714" cy="115009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1429554" y="1994488"/>
            <a:ext cx="1323714" cy="115009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0314364" y="4961694"/>
            <a:ext cx="1323714" cy="115009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3747527" y="5388409"/>
            <a:ext cx="1323714" cy="115009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8352741" y="50906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8352741" y="1121491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8700828" y="536716"/>
            <a:ext cx="259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ENTER  TEXT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41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8352741" y="50906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8352740" y="1112161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700828" y="536716"/>
            <a:ext cx="259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ENTER  TEXT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 rot="719117">
            <a:off x="2022552" y="1878123"/>
            <a:ext cx="8481379" cy="1502728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 rot="799859">
            <a:off x="2248425" y="1622764"/>
            <a:ext cx="259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ENTER  TEXT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 rot="799859">
            <a:off x="5040948" y="2292315"/>
            <a:ext cx="259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ENTER  TEXT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 rot="799859">
            <a:off x="7833471" y="2961866"/>
            <a:ext cx="259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ENTER  TEXT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 rot="21126862" flipH="1">
            <a:off x="4624532" y="1965249"/>
            <a:ext cx="307118" cy="63404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21126862" flipH="1">
            <a:off x="7410556" y="2574159"/>
            <a:ext cx="307118" cy="63404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21212922" flipH="1">
            <a:off x="3404615" y="3425300"/>
            <a:ext cx="1144355" cy="258379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 rot="942201">
            <a:off x="1600508" y="2878046"/>
            <a:ext cx="23890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Albert Einstein: Logic will get you from A to B. Imagination will take you everywhere.</a:t>
            </a:r>
            <a:endParaRPr lang="zh-CN" altLang="en-US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cxnSp>
        <p:nvCxnSpPr>
          <p:cNvPr id="19" name="直接连接符 18"/>
          <p:cNvCxnSpPr/>
          <p:nvPr/>
        </p:nvCxnSpPr>
        <p:spPr>
          <a:xfrm rot="21212922" flipH="1">
            <a:off x="6228109" y="3965083"/>
            <a:ext cx="1144355" cy="258379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 rot="942201">
            <a:off x="4344072" y="3647414"/>
            <a:ext cx="23890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Albert Einstein: Logic will get you from A to B. Imagination will take you everywhere.</a:t>
            </a:r>
            <a:endParaRPr lang="zh-CN" altLang="en-US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23" name="文本框 22"/>
          <p:cNvSpPr txBox="1"/>
          <p:nvPr/>
        </p:nvSpPr>
        <p:spPr>
          <a:xfrm rot="942201">
            <a:off x="7331357" y="4341992"/>
            <a:ext cx="23890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Albert Einstein: Logic will get you from A to B. Imagination will take you everywhere.</a:t>
            </a:r>
            <a:endParaRPr lang="zh-CN" altLang="en-US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7939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0"/>
            <a:ext cx="4312920" cy="284988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7940040" y="3992880"/>
            <a:ext cx="4130040" cy="27127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 rot="2026159">
            <a:off x="5538619" y="3798968"/>
            <a:ext cx="54908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欲知后事</a:t>
            </a:r>
            <a:endParaRPr lang="zh-CN" altLang="en-US" sz="4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 rot="1982386">
            <a:off x="4219338" y="3700493"/>
            <a:ext cx="3642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200" dirty="0"/>
              <a:t>且听下回分解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2007140" y="3143160"/>
            <a:ext cx="2225040" cy="1470256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-277258" y="3143160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9906000" y="1298721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853357" y="242309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375119" y="5179332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5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/>
        </p:nvSpPr>
        <p:spPr>
          <a:xfrm>
            <a:off x="1672857" y="5806440"/>
            <a:ext cx="5338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主界面</a:t>
            </a:r>
            <a:endParaRPr lang="zh-CN" altLang="en-US" sz="28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cxnSp>
        <p:nvCxnSpPr>
          <p:cNvPr id="46" name="直接连接符 45"/>
          <p:cNvCxnSpPr/>
          <p:nvPr/>
        </p:nvCxnSpPr>
        <p:spPr>
          <a:xfrm flipV="1">
            <a:off x="3985723" y="624840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7401409" y="609600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5137622" y="332452"/>
            <a:ext cx="259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进入</a:t>
            </a:r>
            <a:r>
              <a:rPr lang="en-US" altLang="zh-CN" sz="3200" dirty="0" smtClean="0">
                <a:solidFill>
                  <a:schemeClr val="bg1"/>
                </a:solidFill>
              </a:rPr>
              <a:t>RSA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857" y="1051560"/>
            <a:ext cx="8846286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65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3985723" y="624840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7401409" y="609600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137622" y="332452"/>
            <a:ext cx="2598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主要</a:t>
            </a:r>
            <a:r>
              <a:rPr lang="zh-CN" altLang="en-US" sz="2800" dirty="0" smtClean="0">
                <a:solidFill>
                  <a:schemeClr val="bg1"/>
                </a:solidFill>
              </a:rPr>
              <a:t>功能分区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5956973" y="1581295"/>
            <a:ext cx="0" cy="468887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83000" y="4525440"/>
            <a:ext cx="45404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RSA</a:t>
            </a:r>
            <a:r>
              <a:rPr lang="zh-CN" altLang="en-US" sz="28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的项目资源管理器，用以查看工作项目及项目下的文档结构</a:t>
            </a:r>
            <a:endParaRPr lang="zh-CN" altLang="en-US" sz="28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690478" y="4478157"/>
            <a:ext cx="46466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主要工作区域，可以在上面进行</a:t>
            </a:r>
            <a:r>
              <a:rPr lang="en-US" altLang="zh-CN" sz="28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UML</a:t>
            </a:r>
            <a:r>
              <a:rPr lang="zh-CN" altLang="en-US" sz="28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建模，新建</a:t>
            </a:r>
            <a:r>
              <a:rPr lang="en-US" altLang="zh-CN" sz="28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UML</a:t>
            </a:r>
            <a:r>
              <a:rPr lang="zh-CN" altLang="en-US" sz="28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事物、关系、图。</a:t>
            </a:r>
            <a:endParaRPr lang="zh-CN" altLang="en-US" sz="28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999746"/>
            <a:ext cx="2922018" cy="342763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478" y="1097280"/>
            <a:ext cx="4284365" cy="300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91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3985723" y="624840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7401409" y="609600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137622" y="332452"/>
            <a:ext cx="2598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主要功能分区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5956973" y="1581295"/>
            <a:ext cx="0" cy="468887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83000" y="5074797"/>
            <a:ext cx="45404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选用板。选择</a:t>
            </a:r>
            <a:r>
              <a:rPr lang="en-US" altLang="zh-CN" sz="28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UML</a:t>
            </a:r>
            <a:r>
              <a:rPr lang="zh-CN" altLang="en-US" sz="28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的构造块，直接在工作区域上进行创建。</a:t>
            </a:r>
            <a:endParaRPr lang="zh-CN" altLang="en-US" sz="28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690478" y="4478157"/>
            <a:ext cx="46466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大纲。查看当前项目的组织结构。</a:t>
            </a:r>
            <a:endParaRPr lang="zh-CN" altLang="en-US" sz="28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105" y="850392"/>
            <a:ext cx="2870470" cy="391101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478" y="1550782"/>
            <a:ext cx="3787468" cy="22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54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>
            <a:off x="-789129" y="1822032"/>
            <a:ext cx="2167466" cy="2167466"/>
          </a:xfrm>
          <a:custGeom>
            <a:avLst/>
            <a:gdLst>
              <a:gd name="connsiteX0" fmla="*/ 1621800 w 2167466"/>
              <a:gd name="connsiteY0" fmla="*/ 548964 h 2167466"/>
              <a:gd name="connsiteX1" fmla="*/ 1941574 w 2167466"/>
              <a:gd name="connsiteY1" fmla="*/ 452590 h 2167466"/>
              <a:gd name="connsiteX2" fmla="*/ 2059240 w 2167466"/>
              <a:gd name="connsiteY2" fmla="*/ 656392 h 2167466"/>
              <a:gd name="connsiteX3" fmla="*/ 1815890 w 2167466"/>
              <a:gd name="connsiteY3" fmla="*/ 885138 h 2167466"/>
              <a:gd name="connsiteX4" fmla="*/ 1815890 w 2167466"/>
              <a:gd name="connsiteY4" fmla="*/ 1282328 h 2167466"/>
              <a:gd name="connsiteX5" fmla="*/ 2059240 w 2167466"/>
              <a:gd name="connsiteY5" fmla="*/ 1511074 h 2167466"/>
              <a:gd name="connsiteX6" fmla="*/ 1941574 w 2167466"/>
              <a:gd name="connsiteY6" fmla="*/ 1714876 h 2167466"/>
              <a:gd name="connsiteX7" fmla="*/ 1621800 w 2167466"/>
              <a:gd name="connsiteY7" fmla="*/ 1618502 h 2167466"/>
              <a:gd name="connsiteX8" fmla="*/ 1277823 w 2167466"/>
              <a:gd name="connsiteY8" fmla="*/ 1817097 h 2167466"/>
              <a:gd name="connsiteX9" fmla="*/ 1201398 w 2167466"/>
              <a:gd name="connsiteY9" fmla="*/ 2142217 h 2167466"/>
              <a:gd name="connsiteX10" fmla="*/ 966068 w 2167466"/>
              <a:gd name="connsiteY10" fmla="*/ 2142217 h 2167466"/>
              <a:gd name="connsiteX11" fmla="*/ 889643 w 2167466"/>
              <a:gd name="connsiteY11" fmla="*/ 1817097 h 2167466"/>
              <a:gd name="connsiteX12" fmla="*/ 545666 w 2167466"/>
              <a:gd name="connsiteY12" fmla="*/ 1618502 h 2167466"/>
              <a:gd name="connsiteX13" fmla="*/ 225892 w 2167466"/>
              <a:gd name="connsiteY13" fmla="*/ 1714876 h 2167466"/>
              <a:gd name="connsiteX14" fmla="*/ 108226 w 2167466"/>
              <a:gd name="connsiteY14" fmla="*/ 1511074 h 2167466"/>
              <a:gd name="connsiteX15" fmla="*/ 351576 w 2167466"/>
              <a:gd name="connsiteY15" fmla="*/ 1282328 h 2167466"/>
              <a:gd name="connsiteX16" fmla="*/ 351576 w 2167466"/>
              <a:gd name="connsiteY16" fmla="*/ 885138 h 2167466"/>
              <a:gd name="connsiteX17" fmla="*/ 108226 w 2167466"/>
              <a:gd name="connsiteY17" fmla="*/ 656392 h 2167466"/>
              <a:gd name="connsiteX18" fmla="*/ 225892 w 2167466"/>
              <a:gd name="connsiteY18" fmla="*/ 452590 h 2167466"/>
              <a:gd name="connsiteX19" fmla="*/ 545666 w 2167466"/>
              <a:gd name="connsiteY19" fmla="*/ 548964 h 2167466"/>
              <a:gd name="connsiteX20" fmla="*/ 889643 w 2167466"/>
              <a:gd name="connsiteY20" fmla="*/ 350369 h 2167466"/>
              <a:gd name="connsiteX21" fmla="*/ 966068 w 2167466"/>
              <a:gd name="connsiteY21" fmla="*/ 25249 h 2167466"/>
              <a:gd name="connsiteX22" fmla="*/ 1201398 w 2167466"/>
              <a:gd name="connsiteY22" fmla="*/ 25249 h 2167466"/>
              <a:gd name="connsiteX23" fmla="*/ 1277823 w 2167466"/>
              <a:gd name="connsiteY23" fmla="*/ 350369 h 2167466"/>
              <a:gd name="connsiteX24" fmla="*/ 1621800 w 2167466"/>
              <a:gd name="connsiteY24" fmla="*/ 548964 h 2167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67466" h="2167466">
                <a:moveTo>
                  <a:pt x="1621800" y="548964"/>
                </a:moveTo>
                <a:lnTo>
                  <a:pt x="1941574" y="452590"/>
                </a:lnTo>
                <a:lnTo>
                  <a:pt x="2059240" y="656392"/>
                </a:lnTo>
                <a:lnTo>
                  <a:pt x="1815890" y="885138"/>
                </a:lnTo>
                <a:cubicBezTo>
                  <a:pt x="1851165" y="1015185"/>
                  <a:pt x="1851165" y="1152281"/>
                  <a:pt x="1815890" y="1282328"/>
                </a:cubicBezTo>
                <a:lnTo>
                  <a:pt x="2059240" y="1511074"/>
                </a:lnTo>
                <a:lnTo>
                  <a:pt x="1941574" y="1714876"/>
                </a:lnTo>
                <a:lnTo>
                  <a:pt x="1621800" y="1618502"/>
                </a:lnTo>
                <a:cubicBezTo>
                  <a:pt x="1526813" y="1714075"/>
                  <a:pt x="1408085" y="1782623"/>
                  <a:pt x="1277823" y="1817097"/>
                </a:cubicBezTo>
                <a:lnTo>
                  <a:pt x="1201398" y="2142217"/>
                </a:lnTo>
                <a:lnTo>
                  <a:pt x="966068" y="2142217"/>
                </a:lnTo>
                <a:lnTo>
                  <a:pt x="889643" y="1817097"/>
                </a:lnTo>
                <a:cubicBezTo>
                  <a:pt x="759381" y="1782622"/>
                  <a:pt x="640653" y="1714074"/>
                  <a:pt x="545666" y="1618502"/>
                </a:cubicBezTo>
                <a:lnTo>
                  <a:pt x="225892" y="1714876"/>
                </a:lnTo>
                <a:lnTo>
                  <a:pt x="108226" y="1511074"/>
                </a:lnTo>
                <a:lnTo>
                  <a:pt x="351576" y="1282328"/>
                </a:lnTo>
                <a:cubicBezTo>
                  <a:pt x="316301" y="1152281"/>
                  <a:pt x="316301" y="1015185"/>
                  <a:pt x="351576" y="885138"/>
                </a:cubicBezTo>
                <a:lnTo>
                  <a:pt x="108226" y="656392"/>
                </a:lnTo>
                <a:lnTo>
                  <a:pt x="225892" y="452590"/>
                </a:lnTo>
                <a:lnTo>
                  <a:pt x="545666" y="548964"/>
                </a:lnTo>
                <a:cubicBezTo>
                  <a:pt x="640653" y="453391"/>
                  <a:pt x="759381" y="384843"/>
                  <a:pt x="889643" y="350369"/>
                </a:cubicBezTo>
                <a:lnTo>
                  <a:pt x="966068" y="25249"/>
                </a:lnTo>
                <a:lnTo>
                  <a:pt x="1201398" y="25249"/>
                </a:lnTo>
                <a:lnTo>
                  <a:pt x="1277823" y="350369"/>
                </a:lnTo>
                <a:cubicBezTo>
                  <a:pt x="1408085" y="384844"/>
                  <a:pt x="1526813" y="453392"/>
                  <a:pt x="1621800" y="548964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83766" tIns="587064" rIns="583766" bIns="587064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000" kern="1200"/>
          </a:p>
        </p:txBody>
      </p:sp>
      <p:sp>
        <p:nvSpPr>
          <p:cNvPr id="12" name="任意多边形 11"/>
          <p:cNvSpPr/>
          <p:nvPr/>
        </p:nvSpPr>
        <p:spPr>
          <a:xfrm>
            <a:off x="1208444" y="0"/>
            <a:ext cx="1885653" cy="1885653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6" name="任意多边形 15"/>
          <p:cNvSpPr/>
          <p:nvPr/>
        </p:nvSpPr>
        <p:spPr>
          <a:xfrm>
            <a:off x="-609655" y="315878"/>
            <a:ext cx="1036375" cy="1036375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7" name="任意多边形 16"/>
          <p:cNvSpPr/>
          <p:nvPr/>
        </p:nvSpPr>
        <p:spPr>
          <a:xfrm>
            <a:off x="613446" y="1223892"/>
            <a:ext cx="942826" cy="942826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8" name="任意多边形 17"/>
          <p:cNvSpPr/>
          <p:nvPr/>
        </p:nvSpPr>
        <p:spPr>
          <a:xfrm>
            <a:off x="-133938" y="4088232"/>
            <a:ext cx="942826" cy="942826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9" name="任意多边形 18"/>
          <p:cNvSpPr/>
          <p:nvPr/>
        </p:nvSpPr>
        <p:spPr>
          <a:xfrm>
            <a:off x="277813" y="5762772"/>
            <a:ext cx="705633" cy="705633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1032714" y="679703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9994417" y="600454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555955" y="433333"/>
            <a:ext cx="7246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以建立软件工程系列课程教学辅助网站为例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6984124" y="2138727"/>
            <a:ext cx="583324" cy="583324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6908100" y="2068649"/>
            <a:ext cx="739439" cy="739439"/>
          </a:xfrm>
          <a:prstGeom prst="ellipse">
            <a:avLst/>
          </a:pr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7092942" y="2168779"/>
            <a:ext cx="1261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1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024367" y="2084884"/>
            <a:ext cx="3226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选择新建模型项目</a:t>
            </a:r>
            <a:endParaRPr lang="zh-CN" altLang="en-US" sz="28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721" y="1223892"/>
            <a:ext cx="3520576" cy="469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75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>
            <a:off x="-789129" y="1822032"/>
            <a:ext cx="2167466" cy="2167466"/>
          </a:xfrm>
          <a:custGeom>
            <a:avLst/>
            <a:gdLst>
              <a:gd name="connsiteX0" fmla="*/ 1621800 w 2167466"/>
              <a:gd name="connsiteY0" fmla="*/ 548964 h 2167466"/>
              <a:gd name="connsiteX1" fmla="*/ 1941574 w 2167466"/>
              <a:gd name="connsiteY1" fmla="*/ 452590 h 2167466"/>
              <a:gd name="connsiteX2" fmla="*/ 2059240 w 2167466"/>
              <a:gd name="connsiteY2" fmla="*/ 656392 h 2167466"/>
              <a:gd name="connsiteX3" fmla="*/ 1815890 w 2167466"/>
              <a:gd name="connsiteY3" fmla="*/ 885138 h 2167466"/>
              <a:gd name="connsiteX4" fmla="*/ 1815890 w 2167466"/>
              <a:gd name="connsiteY4" fmla="*/ 1282328 h 2167466"/>
              <a:gd name="connsiteX5" fmla="*/ 2059240 w 2167466"/>
              <a:gd name="connsiteY5" fmla="*/ 1511074 h 2167466"/>
              <a:gd name="connsiteX6" fmla="*/ 1941574 w 2167466"/>
              <a:gd name="connsiteY6" fmla="*/ 1714876 h 2167466"/>
              <a:gd name="connsiteX7" fmla="*/ 1621800 w 2167466"/>
              <a:gd name="connsiteY7" fmla="*/ 1618502 h 2167466"/>
              <a:gd name="connsiteX8" fmla="*/ 1277823 w 2167466"/>
              <a:gd name="connsiteY8" fmla="*/ 1817097 h 2167466"/>
              <a:gd name="connsiteX9" fmla="*/ 1201398 w 2167466"/>
              <a:gd name="connsiteY9" fmla="*/ 2142217 h 2167466"/>
              <a:gd name="connsiteX10" fmla="*/ 966068 w 2167466"/>
              <a:gd name="connsiteY10" fmla="*/ 2142217 h 2167466"/>
              <a:gd name="connsiteX11" fmla="*/ 889643 w 2167466"/>
              <a:gd name="connsiteY11" fmla="*/ 1817097 h 2167466"/>
              <a:gd name="connsiteX12" fmla="*/ 545666 w 2167466"/>
              <a:gd name="connsiteY12" fmla="*/ 1618502 h 2167466"/>
              <a:gd name="connsiteX13" fmla="*/ 225892 w 2167466"/>
              <a:gd name="connsiteY13" fmla="*/ 1714876 h 2167466"/>
              <a:gd name="connsiteX14" fmla="*/ 108226 w 2167466"/>
              <a:gd name="connsiteY14" fmla="*/ 1511074 h 2167466"/>
              <a:gd name="connsiteX15" fmla="*/ 351576 w 2167466"/>
              <a:gd name="connsiteY15" fmla="*/ 1282328 h 2167466"/>
              <a:gd name="connsiteX16" fmla="*/ 351576 w 2167466"/>
              <a:gd name="connsiteY16" fmla="*/ 885138 h 2167466"/>
              <a:gd name="connsiteX17" fmla="*/ 108226 w 2167466"/>
              <a:gd name="connsiteY17" fmla="*/ 656392 h 2167466"/>
              <a:gd name="connsiteX18" fmla="*/ 225892 w 2167466"/>
              <a:gd name="connsiteY18" fmla="*/ 452590 h 2167466"/>
              <a:gd name="connsiteX19" fmla="*/ 545666 w 2167466"/>
              <a:gd name="connsiteY19" fmla="*/ 548964 h 2167466"/>
              <a:gd name="connsiteX20" fmla="*/ 889643 w 2167466"/>
              <a:gd name="connsiteY20" fmla="*/ 350369 h 2167466"/>
              <a:gd name="connsiteX21" fmla="*/ 966068 w 2167466"/>
              <a:gd name="connsiteY21" fmla="*/ 25249 h 2167466"/>
              <a:gd name="connsiteX22" fmla="*/ 1201398 w 2167466"/>
              <a:gd name="connsiteY22" fmla="*/ 25249 h 2167466"/>
              <a:gd name="connsiteX23" fmla="*/ 1277823 w 2167466"/>
              <a:gd name="connsiteY23" fmla="*/ 350369 h 2167466"/>
              <a:gd name="connsiteX24" fmla="*/ 1621800 w 2167466"/>
              <a:gd name="connsiteY24" fmla="*/ 548964 h 2167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67466" h="2167466">
                <a:moveTo>
                  <a:pt x="1621800" y="548964"/>
                </a:moveTo>
                <a:lnTo>
                  <a:pt x="1941574" y="452590"/>
                </a:lnTo>
                <a:lnTo>
                  <a:pt x="2059240" y="656392"/>
                </a:lnTo>
                <a:lnTo>
                  <a:pt x="1815890" y="885138"/>
                </a:lnTo>
                <a:cubicBezTo>
                  <a:pt x="1851165" y="1015185"/>
                  <a:pt x="1851165" y="1152281"/>
                  <a:pt x="1815890" y="1282328"/>
                </a:cubicBezTo>
                <a:lnTo>
                  <a:pt x="2059240" y="1511074"/>
                </a:lnTo>
                <a:lnTo>
                  <a:pt x="1941574" y="1714876"/>
                </a:lnTo>
                <a:lnTo>
                  <a:pt x="1621800" y="1618502"/>
                </a:lnTo>
                <a:cubicBezTo>
                  <a:pt x="1526813" y="1714075"/>
                  <a:pt x="1408085" y="1782623"/>
                  <a:pt x="1277823" y="1817097"/>
                </a:cubicBezTo>
                <a:lnTo>
                  <a:pt x="1201398" y="2142217"/>
                </a:lnTo>
                <a:lnTo>
                  <a:pt x="966068" y="2142217"/>
                </a:lnTo>
                <a:lnTo>
                  <a:pt x="889643" y="1817097"/>
                </a:lnTo>
                <a:cubicBezTo>
                  <a:pt x="759381" y="1782622"/>
                  <a:pt x="640653" y="1714074"/>
                  <a:pt x="545666" y="1618502"/>
                </a:cubicBezTo>
                <a:lnTo>
                  <a:pt x="225892" y="1714876"/>
                </a:lnTo>
                <a:lnTo>
                  <a:pt x="108226" y="1511074"/>
                </a:lnTo>
                <a:lnTo>
                  <a:pt x="351576" y="1282328"/>
                </a:lnTo>
                <a:cubicBezTo>
                  <a:pt x="316301" y="1152281"/>
                  <a:pt x="316301" y="1015185"/>
                  <a:pt x="351576" y="885138"/>
                </a:cubicBezTo>
                <a:lnTo>
                  <a:pt x="108226" y="656392"/>
                </a:lnTo>
                <a:lnTo>
                  <a:pt x="225892" y="452590"/>
                </a:lnTo>
                <a:lnTo>
                  <a:pt x="545666" y="548964"/>
                </a:lnTo>
                <a:cubicBezTo>
                  <a:pt x="640653" y="453391"/>
                  <a:pt x="759381" y="384843"/>
                  <a:pt x="889643" y="350369"/>
                </a:cubicBezTo>
                <a:lnTo>
                  <a:pt x="966068" y="25249"/>
                </a:lnTo>
                <a:lnTo>
                  <a:pt x="1201398" y="25249"/>
                </a:lnTo>
                <a:lnTo>
                  <a:pt x="1277823" y="350369"/>
                </a:lnTo>
                <a:cubicBezTo>
                  <a:pt x="1408085" y="384844"/>
                  <a:pt x="1526813" y="453392"/>
                  <a:pt x="1621800" y="548964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83766" tIns="587064" rIns="583766" bIns="587064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000" kern="1200"/>
          </a:p>
        </p:txBody>
      </p:sp>
      <p:sp>
        <p:nvSpPr>
          <p:cNvPr id="12" name="任意多边形 11"/>
          <p:cNvSpPr/>
          <p:nvPr/>
        </p:nvSpPr>
        <p:spPr>
          <a:xfrm>
            <a:off x="1208444" y="0"/>
            <a:ext cx="1885653" cy="1885653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6" name="任意多边形 15"/>
          <p:cNvSpPr/>
          <p:nvPr/>
        </p:nvSpPr>
        <p:spPr>
          <a:xfrm>
            <a:off x="-609655" y="315878"/>
            <a:ext cx="1036375" cy="1036375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7" name="任意多边形 16"/>
          <p:cNvSpPr/>
          <p:nvPr/>
        </p:nvSpPr>
        <p:spPr>
          <a:xfrm>
            <a:off x="613446" y="1223892"/>
            <a:ext cx="942826" cy="942826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8" name="任意多边形 17"/>
          <p:cNvSpPr/>
          <p:nvPr/>
        </p:nvSpPr>
        <p:spPr>
          <a:xfrm>
            <a:off x="-133938" y="4088232"/>
            <a:ext cx="942826" cy="942826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9" name="任意多边形 18"/>
          <p:cNvSpPr/>
          <p:nvPr/>
        </p:nvSpPr>
        <p:spPr>
          <a:xfrm>
            <a:off x="277813" y="5762772"/>
            <a:ext cx="705633" cy="705633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3072532" y="670558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8590668" y="673604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167009" y="433333"/>
            <a:ext cx="4428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1.</a:t>
            </a:r>
            <a:r>
              <a:rPr lang="zh-CN" altLang="en-US" sz="2800" dirty="0" smtClean="0">
                <a:solidFill>
                  <a:schemeClr val="bg1"/>
                </a:solidFill>
              </a:rPr>
              <a:t>用例图：需求</a:t>
            </a:r>
            <a:r>
              <a:rPr lang="en-US" altLang="zh-CN" sz="2800" dirty="0" smtClean="0">
                <a:solidFill>
                  <a:schemeClr val="bg1"/>
                </a:solidFill>
              </a:rPr>
              <a:t>——</a:t>
            </a:r>
            <a:r>
              <a:rPr lang="zh-CN" altLang="en-US" sz="2800" dirty="0" smtClean="0">
                <a:solidFill>
                  <a:schemeClr val="bg1"/>
                </a:solidFill>
              </a:rPr>
              <a:t>用例包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6984124" y="2138727"/>
            <a:ext cx="583324" cy="583324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6908100" y="2068649"/>
            <a:ext cx="739439" cy="739439"/>
          </a:xfrm>
          <a:prstGeom prst="ellipse">
            <a:avLst/>
          </a:pr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7092942" y="2168779"/>
            <a:ext cx="1261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2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024367" y="2084884"/>
            <a:ext cx="32268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点击下一步，选择需求</a:t>
            </a:r>
            <a:r>
              <a:rPr lang="en-US" altLang="zh-CN" sz="28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-&gt;</a:t>
            </a:r>
            <a:r>
              <a:rPr lang="zh-CN" altLang="en-US" sz="28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空白用例包</a:t>
            </a:r>
            <a:endParaRPr lang="zh-CN" altLang="en-US" sz="28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418" y="1223892"/>
            <a:ext cx="3804856" cy="507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71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>
            <a:off x="-789129" y="1822032"/>
            <a:ext cx="2167466" cy="2167466"/>
          </a:xfrm>
          <a:custGeom>
            <a:avLst/>
            <a:gdLst>
              <a:gd name="connsiteX0" fmla="*/ 1621800 w 2167466"/>
              <a:gd name="connsiteY0" fmla="*/ 548964 h 2167466"/>
              <a:gd name="connsiteX1" fmla="*/ 1941574 w 2167466"/>
              <a:gd name="connsiteY1" fmla="*/ 452590 h 2167466"/>
              <a:gd name="connsiteX2" fmla="*/ 2059240 w 2167466"/>
              <a:gd name="connsiteY2" fmla="*/ 656392 h 2167466"/>
              <a:gd name="connsiteX3" fmla="*/ 1815890 w 2167466"/>
              <a:gd name="connsiteY3" fmla="*/ 885138 h 2167466"/>
              <a:gd name="connsiteX4" fmla="*/ 1815890 w 2167466"/>
              <a:gd name="connsiteY4" fmla="*/ 1282328 h 2167466"/>
              <a:gd name="connsiteX5" fmla="*/ 2059240 w 2167466"/>
              <a:gd name="connsiteY5" fmla="*/ 1511074 h 2167466"/>
              <a:gd name="connsiteX6" fmla="*/ 1941574 w 2167466"/>
              <a:gd name="connsiteY6" fmla="*/ 1714876 h 2167466"/>
              <a:gd name="connsiteX7" fmla="*/ 1621800 w 2167466"/>
              <a:gd name="connsiteY7" fmla="*/ 1618502 h 2167466"/>
              <a:gd name="connsiteX8" fmla="*/ 1277823 w 2167466"/>
              <a:gd name="connsiteY8" fmla="*/ 1817097 h 2167466"/>
              <a:gd name="connsiteX9" fmla="*/ 1201398 w 2167466"/>
              <a:gd name="connsiteY9" fmla="*/ 2142217 h 2167466"/>
              <a:gd name="connsiteX10" fmla="*/ 966068 w 2167466"/>
              <a:gd name="connsiteY10" fmla="*/ 2142217 h 2167466"/>
              <a:gd name="connsiteX11" fmla="*/ 889643 w 2167466"/>
              <a:gd name="connsiteY11" fmla="*/ 1817097 h 2167466"/>
              <a:gd name="connsiteX12" fmla="*/ 545666 w 2167466"/>
              <a:gd name="connsiteY12" fmla="*/ 1618502 h 2167466"/>
              <a:gd name="connsiteX13" fmla="*/ 225892 w 2167466"/>
              <a:gd name="connsiteY13" fmla="*/ 1714876 h 2167466"/>
              <a:gd name="connsiteX14" fmla="*/ 108226 w 2167466"/>
              <a:gd name="connsiteY14" fmla="*/ 1511074 h 2167466"/>
              <a:gd name="connsiteX15" fmla="*/ 351576 w 2167466"/>
              <a:gd name="connsiteY15" fmla="*/ 1282328 h 2167466"/>
              <a:gd name="connsiteX16" fmla="*/ 351576 w 2167466"/>
              <a:gd name="connsiteY16" fmla="*/ 885138 h 2167466"/>
              <a:gd name="connsiteX17" fmla="*/ 108226 w 2167466"/>
              <a:gd name="connsiteY17" fmla="*/ 656392 h 2167466"/>
              <a:gd name="connsiteX18" fmla="*/ 225892 w 2167466"/>
              <a:gd name="connsiteY18" fmla="*/ 452590 h 2167466"/>
              <a:gd name="connsiteX19" fmla="*/ 545666 w 2167466"/>
              <a:gd name="connsiteY19" fmla="*/ 548964 h 2167466"/>
              <a:gd name="connsiteX20" fmla="*/ 889643 w 2167466"/>
              <a:gd name="connsiteY20" fmla="*/ 350369 h 2167466"/>
              <a:gd name="connsiteX21" fmla="*/ 966068 w 2167466"/>
              <a:gd name="connsiteY21" fmla="*/ 25249 h 2167466"/>
              <a:gd name="connsiteX22" fmla="*/ 1201398 w 2167466"/>
              <a:gd name="connsiteY22" fmla="*/ 25249 h 2167466"/>
              <a:gd name="connsiteX23" fmla="*/ 1277823 w 2167466"/>
              <a:gd name="connsiteY23" fmla="*/ 350369 h 2167466"/>
              <a:gd name="connsiteX24" fmla="*/ 1621800 w 2167466"/>
              <a:gd name="connsiteY24" fmla="*/ 548964 h 2167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67466" h="2167466">
                <a:moveTo>
                  <a:pt x="1621800" y="548964"/>
                </a:moveTo>
                <a:lnTo>
                  <a:pt x="1941574" y="452590"/>
                </a:lnTo>
                <a:lnTo>
                  <a:pt x="2059240" y="656392"/>
                </a:lnTo>
                <a:lnTo>
                  <a:pt x="1815890" y="885138"/>
                </a:lnTo>
                <a:cubicBezTo>
                  <a:pt x="1851165" y="1015185"/>
                  <a:pt x="1851165" y="1152281"/>
                  <a:pt x="1815890" y="1282328"/>
                </a:cubicBezTo>
                <a:lnTo>
                  <a:pt x="2059240" y="1511074"/>
                </a:lnTo>
                <a:lnTo>
                  <a:pt x="1941574" y="1714876"/>
                </a:lnTo>
                <a:lnTo>
                  <a:pt x="1621800" y="1618502"/>
                </a:lnTo>
                <a:cubicBezTo>
                  <a:pt x="1526813" y="1714075"/>
                  <a:pt x="1408085" y="1782623"/>
                  <a:pt x="1277823" y="1817097"/>
                </a:cubicBezTo>
                <a:lnTo>
                  <a:pt x="1201398" y="2142217"/>
                </a:lnTo>
                <a:lnTo>
                  <a:pt x="966068" y="2142217"/>
                </a:lnTo>
                <a:lnTo>
                  <a:pt x="889643" y="1817097"/>
                </a:lnTo>
                <a:cubicBezTo>
                  <a:pt x="759381" y="1782622"/>
                  <a:pt x="640653" y="1714074"/>
                  <a:pt x="545666" y="1618502"/>
                </a:cubicBezTo>
                <a:lnTo>
                  <a:pt x="225892" y="1714876"/>
                </a:lnTo>
                <a:lnTo>
                  <a:pt x="108226" y="1511074"/>
                </a:lnTo>
                <a:lnTo>
                  <a:pt x="351576" y="1282328"/>
                </a:lnTo>
                <a:cubicBezTo>
                  <a:pt x="316301" y="1152281"/>
                  <a:pt x="316301" y="1015185"/>
                  <a:pt x="351576" y="885138"/>
                </a:cubicBezTo>
                <a:lnTo>
                  <a:pt x="108226" y="656392"/>
                </a:lnTo>
                <a:lnTo>
                  <a:pt x="225892" y="452590"/>
                </a:lnTo>
                <a:lnTo>
                  <a:pt x="545666" y="548964"/>
                </a:lnTo>
                <a:cubicBezTo>
                  <a:pt x="640653" y="453391"/>
                  <a:pt x="759381" y="384843"/>
                  <a:pt x="889643" y="350369"/>
                </a:cubicBezTo>
                <a:lnTo>
                  <a:pt x="966068" y="25249"/>
                </a:lnTo>
                <a:lnTo>
                  <a:pt x="1201398" y="25249"/>
                </a:lnTo>
                <a:lnTo>
                  <a:pt x="1277823" y="350369"/>
                </a:lnTo>
                <a:cubicBezTo>
                  <a:pt x="1408085" y="384844"/>
                  <a:pt x="1526813" y="453392"/>
                  <a:pt x="1621800" y="548964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83766" tIns="587064" rIns="583766" bIns="587064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000" kern="1200"/>
          </a:p>
        </p:txBody>
      </p:sp>
      <p:sp>
        <p:nvSpPr>
          <p:cNvPr id="12" name="任意多边形 11"/>
          <p:cNvSpPr/>
          <p:nvPr/>
        </p:nvSpPr>
        <p:spPr>
          <a:xfrm>
            <a:off x="1208444" y="0"/>
            <a:ext cx="1885653" cy="1885653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6" name="任意多边形 15"/>
          <p:cNvSpPr/>
          <p:nvPr/>
        </p:nvSpPr>
        <p:spPr>
          <a:xfrm>
            <a:off x="-609655" y="315878"/>
            <a:ext cx="1036375" cy="1036375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7" name="任意多边形 16"/>
          <p:cNvSpPr/>
          <p:nvPr/>
        </p:nvSpPr>
        <p:spPr>
          <a:xfrm>
            <a:off x="613446" y="1223892"/>
            <a:ext cx="942826" cy="942826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8" name="任意多边形 17"/>
          <p:cNvSpPr/>
          <p:nvPr/>
        </p:nvSpPr>
        <p:spPr>
          <a:xfrm>
            <a:off x="-133938" y="4088232"/>
            <a:ext cx="942826" cy="942826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9" name="任意多边形 18"/>
          <p:cNvSpPr/>
          <p:nvPr/>
        </p:nvSpPr>
        <p:spPr>
          <a:xfrm>
            <a:off x="277813" y="5762772"/>
            <a:ext cx="705633" cy="705633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337" tIns="746337" rIns="746338" bIns="746338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27" name="椭圆 26"/>
          <p:cNvSpPr/>
          <p:nvPr/>
        </p:nvSpPr>
        <p:spPr>
          <a:xfrm>
            <a:off x="6984124" y="2138727"/>
            <a:ext cx="583324" cy="583324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6908100" y="2068649"/>
            <a:ext cx="739439" cy="739439"/>
          </a:xfrm>
          <a:prstGeom prst="ellipse">
            <a:avLst/>
          </a:pr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7092942" y="2168779"/>
            <a:ext cx="1261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2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024367" y="2084884"/>
            <a:ext cx="32268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选择模型功能，保持默认</a:t>
            </a:r>
            <a:endParaRPr lang="zh-CN" altLang="en-US" sz="28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419" y="821841"/>
            <a:ext cx="3865055" cy="515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32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2cae17f381159bf6f023c79094caaec0cca0ed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682</Words>
  <Application>Microsoft Office PowerPoint</Application>
  <PresentationFormat>宽屏</PresentationFormat>
  <Paragraphs>120</Paragraphs>
  <Slides>34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1" baseType="lpstr">
      <vt:lpstr>Aldhabi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yeshaojun5056@163.com</dc:creator>
  <cp:lastModifiedBy>沈启航</cp:lastModifiedBy>
  <cp:revision>52</cp:revision>
  <dcterms:created xsi:type="dcterms:W3CDTF">2015-07-27T07:00:14Z</dcterms:created>
  <dcterms:modified xsi:type="dcterms:W3CDTF">2018-10-21T12:11:57Z</dcterms:modified>
</cp:coreProperties>
</file>