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9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D0D0-27D4-4179-AF5C-1EF15986B92F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9FEF-E77D-4AC1-837C-E1233F9B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3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511C-17CC-3FCC-3F55-F214D55D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820"/>
            <a:ext cx="9144000" cy="673780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Zomato Data Analysis Project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09F2-B579-59C7-C00E-C7BE104E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1240971"/>
            <a:ext cx="10874828" cy="5061858"/>
          </a:xfrm>
        </p:spPr>
        <p:txBody>
          <a:bodyPr>
            <a:normAutofit/>
          </a:bodyPr>
          <a:lstStyle/>
          <a:p>
            <a:pPr algn="l"/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Required Libraries:</a:t>
            </a:r>
          </a:p>
          <a:p>
            <a:pPr algn="l"/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Zomato has an average of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17.5 million monthly transacting customers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its food delivery business. The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number of monthly active restaurant partners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Zomato’s platform has grown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8.7% year-on-year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from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208,000 to 226,000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professional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role at Zomato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you are tasked with </a:t>
            </a:r>
            <a:r>
              <a:rPr lang="en-IN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customer dataset. Your responsibilities include performing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creating visualizations to answer key business questions and derive insights.</a:t>
            </a:r>
          </a:p>
          <a:p>
            <a:pPr algn="l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9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F7BA-0EFA-5D9F-52BE-2EE65C03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7" y="48985"/>
            <a:ext cx="6382029" cy="6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E38D77-0B18-BDD2-61B0-361D42BB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53" y="2085906"/>
            <a:ext cx="8484036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C71018-E739-1E4D-BFE0-1D0AAD8A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4" y="325121"/>
            <a:ext cx="6140766" cy="348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4F034-BB83-C612-46A5-836E3869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9" y="2298214"/>
            <a:ext cx="5862506" cy="4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E2A96-7404-2877-B9B7-09BC701C0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" y="152310"/>
            <a:ext cx="6921856" cy="350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0425F-F919-A322-62CF-817026992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15" y="2576637"/>
            <a:ext cx="621697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9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B94A8-6C71-890A-C4BD-B6F16D7B6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7" y="1098967"/>
            <a:ext cx="11770386" cy="17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C364-4FC2-CB33-2532-9B7B938C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39" y="1197429"/>
            <a:ext cx="6807778" cy="52503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D92AEA0-A1C1-52D5-E106-569864EFD7B2}"/>
              </a:ext>
            </a:extLst>
          </p:cNvPr>
          <p:cNvSpPr txBox="1">
            <a:spLocks/>
          </p:cNvSpPr>
          <p:nvPr/>
        </p:nvSpPr>
        <p:spPr>
          <a:xfrm>
            <a:off x="2500374" y="280202"/>
            <a:ext cx="6901543" cy="673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Zomato Data Analysis Project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8161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2375-D2EC-007C-98E2-7E59F450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F46E09-70DA-04AD-351F-281E5260930E}"/>
              </a:ext>
            </a:extLst>
          </p:cNvPr>
          <p:cNvSpPr txBox="1">
            <a:spLocks/>
          </p:cNvSpPr>
          <p:nvPr/>
        </p:nvSpPr>
        <p:spPr>
          <a:xfrm>
            <a:off x="2500374" y="280202"/>
            <a:ext cx="6901543" cy="673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Zomato Data Analysis Project</a:t>
            </a:r>
            <a:endParaRPr lang="en-IN" sz="1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E9E80-54E8-4941-486A-F523E945BC36}"/>
              </a:ext>
            </a:extLst>
          </p:cNvPr>
          <p:cNvSpPr txBox="1"/>
          <p:nvPr/>
        </p:nvSpPr>
        <p:spPr>
          <a:xfrm>
            <a:off x="827313" y="1651590"/>
            <a:ext cx="109183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What type of restaurant do the majority of customers order from?</a:t>
            </a:r>
          </a:p>
          <a:p>
            <a:r>
              <a:rPr lang="en-US" sz="2500" dirty="0"/>
              <a:t>2) How many votes has each type of restaurant received from customers?</a:t>
            </a:r>
          </a:p>
          <a:p>
            <a:r>
              <a:rPr lang="en-US" sz="2500" dirty="0"/>
              <a:t>3) What are the ratings that the majority of restaurants have received?</a:t>
            </a:r>
          </a:p>
          <a:p>
            <a:r>
              <a:rPr lang="en-US" sz="2500" dirty="0"/>
              <a:t>4)Zomato has observed that most couples order their food online. What is their</a:t>
            </a:r>
          </a:p>
          <a:p>
            <a:r>
              <a:rPr lang="en-US" sz="2500" dirty="0"/>
              <a:t>   average spending on each order?</a:t>
            </a:r>
          </a:p>
          <a:p>
            <a:r>
              <a:rPr lang="en-US" sz="2500" dirty="0"/>
              <a:t>5) Which mode (online or offline) has received the maximum rating?</a:t>
            </a:r>
          </a:p>
          <a:p>
            <a:r>
              <a:rPr lang="en-US" sz="2500" dirty="0"/>
              <a:t>6) Which type of restaurant received more offline orders, so that Zomato can provide those customers with some good offers?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74424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44886-433A-FBA7-F717-65B68617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2" y="223157"/>
            <a:ext cx="10011829" cy="64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7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992D1-34D8-9726-04BD-AB353C3AF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25" y="108281"/>
            <a:ext cx="8111348" cy="64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9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07D34-5963-6966-501E-73816617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33" y="125801"/>
            <a:ext cx="7553732" cy="66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25993-3451-95C4-C7C8-E84BC5E0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0" y="268889"/>
            <a:ext cx="6194116" cy="6393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9132D-D11F-ED58-4005-27850B382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55" y="998224"/>
            <a:ext cx="4995288" cy="39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4064A-CDB5-338F-6DFA-07F59A43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47"/>
            <a:ext cx="7032171" cy="6211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4450B-BF94-B1C8-2DEB-3E688BFF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1" y="500744"/>
            <a:ext cx="5312229" cy="59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1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6C28F-F950-A065-DD9D-0965BBD2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" y="224005"/>
            <a:ext cx="7065385" cy="400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36F51-656C-0B99-950D-0D05304D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8" y="2308575"/>
            <a:ext cx="6597989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8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200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Zomato 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ASMITA SORTE</dc:creator>
  <cp:lastModifiedBy>ASMITA SORTE</cp:lastModifiedBy>
  <cp:revision>1</cp:revision>
  <dcterms:created xsi:type="dcterms:W3CDTF">2024-10-18T10:29:02Z</dcterms:created>
  <dcterms:modified xsi:type="dcterms:W3CDTF">2024-10-18T11:00:07Z</dcterms:modified>
</cp:coreProperties>
</file>