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46835"/>
          </a:xfrm>
        </p:spPr>
        <p:txBody>
          <a:bodyPr/>
          <a:lstStyle/>
          <a:p>
            <a:r>
              <a:rPr lang="en-US" dirty="0"/>
              <a:t>Cyclisitic Bike Share Analysis</a:t>
            </a:r>
            <a:endParaRPr lang="en-US" dirty="0"/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https://public.tableau.com/app/profile/charles.arulanandu/viz/Book1_17090118152870/TotalTripDurationinaWeek?publish=yes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ily Usage of Memb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686"/>
            <a:ext cx="12192000" cy="5180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ily Usage of Causual Rid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401"/>
            <a:ext cx="12192000" cy="54231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umber of Rides Per Month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2"/>
            <a:ext cx="12192000" cy="5420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Rides Members and  Casual Rid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84810"/>
            <a:ext cx="5715000" cy="6088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ypes of Bike Us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2"/>
            <a:ext cx="12192000" cy="5420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rides by Rideable typ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2"/>
            <a:ext cx="12192000" cy="5420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umber of Rides Per Da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18"/>
            <a:ext cx="12192000" cy="5366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mber of Rides Per Hou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401"/>
            <a:ext cx="12192000" cy="54231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User Bike Type by day of the wee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911"/>
            <a:ext cx="12192000" cy="48621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Trip Duration in a Wee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401"/>
            <a:ext cx="12192000" cy="5423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erage Time by Wee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2"/>
            <a:ext cx="12192000" cy="5420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Book1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</cp:revision>
  <dcterms:created xsi:type="dcterms:W3CDTF">2024-03-01T12:14:00Z</dcterms:created>
  <dcterms:modified xsi:type="dcterms:W3CDTF">2024-03-01T12:17:22Z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77D71175F5B84A2292F644BB0689A2F9_13</vt:lpwstr>
  </property>
  <property fmtid="{D5CDD505-2E9C-101B-9397-08002B2CF9AE}" pid="3" name="KSOProductBuildVer">
    <vt:lpwstr>1033-12.2.0.13489</vt:lpwstr>
  </property>
</Properties>
</file>