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98" d="100"/>
          <a:sy n="98" d="100"/>
        </p:scale>
        <p:origin x="87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6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platform.cloud.ibm.com/dashboards/5fce1956-d458-4000-bcf0-10e5df10a96b/view/5d25e51e0c8c13e311e2c4e4079c7d052e33770bb1bbd507d5807b4907352597f03f11c7c87b4953d8175736f3be470ace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825625"/>
            <a:ext cx="4794861" cy="199199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Technological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220" y="4367719"/>
            <a:ext cx="5181600" cy="1809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400" dirty="0"/>
              <a:t>By Jimmy Bachir</a:t>
            </a:r>
          </a:p>
          <a:p>
            <a:pPr marL="0" indent="0" algn="ctr">
              <a:buNone/>
            </a:pPr>
            <a:r>
              <a:rPr lang="en-US" sz="2400" dirty="0"/>
              <a:t>November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203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>
                <a:hlinkClick r:id="rId2"/>
              </a:rPr>
              <a:t>Click Here</a:t>
            </a: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649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7E04A-242E-44BB-B9A7-73CCD0DBD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76" y="1445938"/>
            <a:ext cx="9863847" cy="48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6702" cy="101620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04E06-8B32-47C8-A402-5CB497A9C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76" y="1381328"/>
            <a:ext cx="10243225" cy="50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073-D6AF-4310-B368-2B79AAC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3" y="1383030"/>
            <a:ext cx="1145231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696177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7" y="383051"/>
            <a:ext cx="943260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3336" y="1480701"/>
            <a:ext cx="10525328" cy="47092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</a:t>
            </a:r>
          </a:p>
          <a:p>
            <a:pPr lvl="1"/>
            <a:r>
              <a:rPr lang="en-US" sz="2800" dirty="0"/>
              <a:t>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</a:t>
            </a:r>
          </a:p>
          <a:p>
            <a:pPr lvl="1"/>
            <a:r>
              <a:rPr lang="en-US" sz="2800" dirty="0"/>
              <a:t>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BDA56-E2EB-4473-A358-426C182C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19300"/>
            <a:ext cx="9361251" cy="40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981F7-F67C-411B-900A-A88B69B9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9" y="2447909"/>
            <a:ext cx="5571097" cy="3291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112300-9EE1-4FAE-8426-E881BC9C3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06" y="2452889"/>
            <a:ext cx="6096851" cy="32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2C596-AC15-4D65-8740-D75F9616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471005"/>
            <a:ext cx="5279611" cy="2840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D854B1-6B0A-41D7-A2CD-97986DB17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471005"/>
            <a:ext cx="5614364" cy="30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417</Words>
  <Application>Microsoft Office PowerPoint</Application>
  <PresentationFormat>Widescreen</PresentationFormat>
  <Paragraphs>112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Technological Trends &amp;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Jimmy Bachir</cp:lastModifiedBy>
  <cp:revision>63</cp:revision>
  <dcterms:created xsi:type="dcterms:W3CDTF">2020-10-28T18:29:43Z</dcterms:created>
  <dcterms:modified xsi:type="dcterms:W3CDTF">2021-10-05T16:46:25Z</dcterms:modified>
</cp:coreProperties>
</file>