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29144" y="530663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429144" y="170791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8689" y="54209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1207" y="575344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4914" y="55109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5829" y="57257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6815" y="569110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5152" y="54209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3270" y="562875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4463" y="56633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47931" y="544864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2598" y="17771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116" y="210969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28823" y="18672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9738" y="20819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10724" y="204735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99061" y="177718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7179" y="198500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38372" y="20196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1840" y="180489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67096" y="1775513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486417" y="236254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848" y="348597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2765" y="357032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355232" y="4338690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0444" y="4649323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6940" y="2741812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209919" y="5301440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209919" y="1702722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267192" y="2357349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88623" y="3480779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762635" y="3566338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81958" y="1098026"/>
            <a:ext cx="731985" cy="468802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rved Right Arrow 63"/>
          <p:cNvSpPr/>
          <p:nvPr/>
        </p:nvSpPr>
        <p:spPr>
          <a:xfrm rot="5400000">
            <a:off x="4103580" y="4299548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lowchart: Data 115"/>
          <p:cNvSpPr/>
          <p:nvPr/>
        </p:nvSpPr>
        <p:spPr>
          <a:xfrm>
            <a:off x="5990556" y="5284465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ata 116"/>
          <p:cNvSpPr/>
          <p:nvPr/>
        </p:nvSpPr>
        <p:spPr>
          <a:xfrm>
            <a:off x="5990556" y="168574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16" idx="1"/>
          </p:cNvCxnSpPr>
          <p:nvPr/>
        </p:nvCxnSpPr>
        <p:spPr>
          <a:xfrm flipH="1" flipV="1">
            <a:off x="7047829" y="2340374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69260" y="346380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560241" y="356003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3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Curved Right Arrow 130"/>
          <p:cNvSpPr/>
          <p:nvPr/>
        </p:nvSpPr>
        <p:spPr>
          <a:xfrm rot="5400000">
            <a:off x="6884217" y="4282573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24152" y="366658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772081" y="533607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772081" y="173735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829354" y="239198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50785" y="351541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273267" y="360102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665742" y="4334185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462080" y="1098026"/>
            <a:ext cx="24337" cy="594815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267192" y="1098026"/>
            <a:ext cx="10025" cy="62203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7046682" y="1123655"/>
            <a:ext cx="11299" cy="565711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84175" y="538503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37945" y="181748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829354" y="1130509"/>
            <a:ext cx="4269" cy="62008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32654" y="605446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3498" y="387765"/>
            <a:ext cx="2251621" cy="71026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70129" y="43470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ŷ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03563" y="605480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6076" y="605446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293924" y="605446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200113" y="540577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01400" y="5587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040289" y="557717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484044" y="559936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85914" y="56395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956911" y="55733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816102" y="5530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316802" y="5611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17167" y="57929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205574" y="17743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06861" y="195653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045750" y="1945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489505" y="196796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691375" y="200811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62372" y="1941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821563" y="18990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322263" y="198040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822628" y="216152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577324" y="1850060"/>
            <a:ext cx="1589036" cy="402063"/>
          </a:xfrm>
          <a:custGeom>
            <a:avLst/>
            <a:gdLst>
              <a:gd name="connsiteX0" fmla="*/ 266 w 1589036"/>
              <a:gd name="connsiteY0" fmla="*/ 264490 h 402063"/>
              <a:gd name="connsiteX1" fmla="*/ 45986 w 1589036"/>
              <a:gd name="connsiteY1" fmla="*/ 161620 h 402063"/>
              <a:gd name="connsiteX2" fmla="*/ 286016 w 1589036"/>
              <a:gd name="connsiteY2" fmla="*/ 127330 h 402063"/>
              <a:gd name="connsiteX3" fmla="*/ 583196 w 1589036"/>
              <a:gd name="connsiteY3" fmla="*/ 1600 h 402063"/>
              <a:gd name="connsiteX4" fmla="*/ 708926 w 1589036"/>
              <a:gd name="connsiteY4" fmla="*/ 70180 h 402063"/>
              <a:gd name="connsiteX5" fmla="*/ 834656 w 1589036"/>
              <a:gd name="connsiteY5" fmla="*/ 264490 h 402063"/>
              <a:gd name="connsiteX6" fmla="*/ 1063256 w 1589036"/>
              <a:gd name="connsiteY6" fmla="*/ 333070 h 402063"/>
              <a:gd name="connsiteX7" fmla="*/ 1154696 w 1589036"/>
              <a:gd name="connsiteY7" fmla="*/ 241630 h 402063"/>
              <a:gd name="connsiteX8" fmla="*/ 1303286 w 1589036"/>
              <a:gd name="connsiteY8" fmla="*/ 401650 h 402063"/>
              <a:gd name="connsiteX9" fmla="*/ 1589036 w 1589036"/>
              <a:gd name="connsiteY9" fmla="*/ 184480 h 4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036" h="402063">
                <a:moveTo>
                  <a:pt x="266" y="264490"/>
                </a:moveTo>
                <a:cubicBezTo>
                  <a:pt x="-687" y="224485"/>
                  <a:pt x="-1639" y="184480"/>
                  <a:pt x="45986" y="161620"/>
                </a:cubicBezTo>
                <a:cubicBezTo>
                  <a:pt x="93611" y="138760"/>
                  <a:pt x="196481" y="154000"/>
                  <a:pt x="286016" y="127330"/>
                </a:cubicBezTo>
                <a:cubicBezTo>
                  <a:pt x="375551" y="100660"/>
                  <a:pt x="512711" y="11125"/>
                  <a:pt x="583196" y="1600"/>
                </a:cubicBezTo>
                <a:cubicBezTo>
                  <a:pt x="653681" y="-7925"/>
                  <a:pt x="667016" y="26365"/>
                  <a:pt x="708926" y="70180"/>
                </a:cubicBezTo>
                <a:cubicBezTo>
                  <a:pt x="750836" y="113995"/>
                  <a:pt x="775601" y="220675"/>
                  <a:pt x="834656" y="264490"/>
                </a:cubicBezTo>
                <a:cubicBezTo>
                  <a:pt x="893711" y="308305"/>
                  <a:pt x="1009916" y="336880"/>
                  <a:pt x="1063256" y="333070"/>
                </a:cubicBezTo>
                <a:cubicBezTo>
                  <a:pt x="1116596" y="329260"/>
                  <a:pt x="1114691" y="230200"/>
                  <a:pt x="1154696" y="241630"/>
                </a:cubicBezTo>
                <a:cubicBezTo>
                  <a:pt x="1194701" y="253060"/>
                  <a:pt x="1230896" y="411175"/>
                  <a:pt x="1303286" y="401650"/>
                </a:cubicBezTo>
                <a:cubicBezTo>
                  <a:pt x="1375676" y="392125"/>
                  <a:pt x="1589036" y="184480"/>
                  <a:pt x="1589036" y="184480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5386766" y="1104676"/>
            <a:ext cx="736128" cy="468137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328306" y="394415"/>
            <a:ext cx="2251621" cy="71026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628171" y="441106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019364" y="387352"/>
            <a:ext cx="2251621" cy="71026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9827510" y="406403"/>
            <a:ext cx="2251621" cy="71026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962751" y="5507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364038" y="55299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802927" y="57020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246682" y="544994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48552" y="561582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719549" y="54582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578740" y="5506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079440" y="554239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579805" y="563207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000400" y="188631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401687" y="1908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840576" y="20805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284331" y="182845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486201" y="199433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757198" y="183671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616389" y="18852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117089" y="192090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17454" y="201058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366510" y="1879685"/>
            <a:ext cx="1531620" cy="269221"/>
          </a:xfrm>
          <a:custGeom>
            <a:avLst/>
            <a:gdLst>
              <a:gd name="connsiteX0" fmla="*/ 0 w 1531620"/>
              <a:gd name="connsiteY0" fmla="*/ 120565 h 269221"/>
              <a:gd name="connsiteX1" fmla="*/ 91440 w 1531620"/>
              <a:gd name="connsiteY1" fmla="*/ 109135 h 269221"/>
              <a:gd name="connsiteX2" fmla="*/ 205740 w 1531620"/>
              <a:gd name="connsiteY2" fmla="*/ 74845 h 269221"/>
              <a:gd name="connsiteX3" fmla="*/ 365760 w 1531620"/>
              <a:gd name="connsiteY3" fmla="*/ 63415 h 269221"/>
              <a:gd name="connsiteX4" fmla="*/ 514350 w 1531620"/>
              <a:gd name="connsiteY4" fmla="*/ 269155 h 269221"/>
              <a:gd name="connsiteX5" fmla="*/ 640080 w 1531620"/>
              <a:gd name="connsiteY5" fmla="*/ 86275 h 269221"/>
              <a:gd name="connsiteX6" fmla="*/ 765810 w 1531620"/>
              <a:gd name="connsiteY6" fmla="*/ 120565 h 269221"/>
              <a:gd name="connsiteX7" fmla="*/ 1017270 w 1531620"/>
              <a:gd name="connsiteY7" fmla="*/ 6265 h 269221"/>
              <a:gd name="connsiteX8" fmla="*/ 1531620 w 1531620"/>
              <a:gd name="connsiteY8" fmla="*/ 17695 h 26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620" h="269221">
                <a:moveTo>
                  <a:pt x="0" y="120565"/>
                </a:moveTo>
                <a:cubicBezTo>
                  <a:pt x="28575" y="118660"/>
                  <a:pt x="57150" y="116755"/>
                  <a:pt x="91440" y="109135"/>
                </a:cubicBezTo>
                <a:cubicBezTo>
                  <a:pt x="125730" y="101515"/>
                  <a:pt x="160020" y="82465"/>
                  <a:pt x="205740" y="74845"/>
                </a:cubicBezTo>
                <a:cubicBezTo>
                  <a:pt x="251460" y="67225"/>
                  <a:pt x="314325" y="31030"/>
                  <a:pt x="365760" y="63415"/>
                </a:cubicBezTo>
                <a:cubicBezTo>
                  <a:pt x="417195" y="95800"/>
                  <a:pt x="468630" y="265345"/>
                  <a:pt x="514350" y="269155"/>
                </a:cubicBezTo>
                <a:cubicBezTo>
                  <a:pt x="560070" y="272965"/>
                  <a:pt x="598170" y="111040"/>
                  <a:pt x="640080" y="86275"/>
                </a:cubicBezTo>
                <a:cubicBezTo>
                  <a:pt x="681990" y="61510"/>
                  <a:pt x="702945" y="133900"/>
                  <a:pt x="765810" y="120565"/>
                </a:cubicBezTo>
                <a:cubicBezTo>
                  <a:pt x="828675" y="107230"/>
                  <a:pt x="889635" y="23410"/>
                  <a:pt x="1017270" y="6265"/>
                </a:cubicBezTo>
                <a:cubicBezTo>
                  <a:pt x="1144905" y="-10880"/>
                  <a:pt x="1432560" y="11980"/>
                  <a:pt x="1531620" y="176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6322520" y="45422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983406" y="456235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N-1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10776704" y="544442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0176832" y="55802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0581387" y="55467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1070466" y="553666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1261346" y="56660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1530385" y="562222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0391534" y="55570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0879586" y="5661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1392599" y="56823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0787399" y="18585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0187527" y="19943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592082" y="19608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1081161" y="19508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1272041" y="208023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1541080" y="2036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0402229" y="197117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890281" y="20754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1403294" y="20964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0184130" y="1916588"/>
            <a:ext cx="1508760" cy="255828"/>
          </a:xfrm>
          <a:custGeom>
            <a:avLst/>
            <a:gdLst>
              <a:gd name="connsiteX0" fmla="*/ 0 w 1508760"/>
              <a:gd name="connsiteY0" fmla="*/ 129382 h 255828"/>
              <a:gd name="connsiteX1" fmla="*/ 297180 w 1508760"/>
              <a:gd name="connsiteY1" fmla="*/ 117952 h 255828"/>
              <a:gd name="connsiteX2" fmla="*/ 514350 w 1508760"/>
              <a:gd name="connsiteY2" fmla="*/ 106522 h 255828"/>
              <a:gd name="connsiteX3" fmla="*/ 662940 w 1508760"/>
              <a:gd name="connsiteY3" fmla="*/ 3652 h 255828"/>
              <a:gd name="connsiteX4" fmla="*/ 800100 w 1508760"/>
              <a:gd name="connsiteY4" fmla="*/ 255112 h 255828"/>
              <a:gd name="connsiteX5" fmla="*/ 937260 w 1508760"/>
              <a:gd name="connsiteY5" fmla="*/ 83662 h 255828"/>
              <a:gd name="connsiteX6" fmla="*/ 1143000 w 1508760"/>
              <a:gd name="connsiteY6" fmla="*/ 209392 h 255828"/>
              <a:gd name="connsiteX7" fmla="*/ 1348740 w 1508760"/>
              <a:gd name="connsiteY7" fmla="*/ 243682 h 255828"/>
              <a:gd name="connsiteX8" fmla="*/ 1508760 w 1508760"/>
              <a:gd name="connsiteY8" fmla="*/ 72232 h 25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255828">
                <a:moveTo>
                  <a:pt x="0" y="129382"/>
                </a:moveTo>
                <a:lnTo>
                  <a:pt x="297180" y="117952"/>
                </a:lnTo>
                <a:lnTo>
                  <a:pt x="514350" y="106522"/>
                </a:lnTo>
                <a:cubicBezTo>
                  <a:pt x="575310" y="87472"/>
                  <a:pt x="615315" y="-21113"/>
                  <a:pt x="662940" y="3652"/>
                </a:cubicBezTo>
                <a:cubicBezTo>
                  <a:pt x="710565" y="28417"/>
                  <a:pt x="754380" y="241777"/>
                  <a:pt x="800100" y="255112"/>
                </a:cubicBezTo>
                <a:cubicBezTo>
                  <a:pt x="845820" y="268447"/>
                  <a:pt x="880110" y="91282"/>
                  <a:pt x="937260" y="83662"/>
                </a:cubicBezTo>
                <a:cubicBezTo>
                  <a:pt x="994410" y="76042"/>
                  <a:pt x="1074420" y="182722"/>
                  <a:pt x="1143000" y="209392"/>
                </a:cubicBezTo>
                <a:cubicBezTo>
                  <a:pt x="1211580" y="236062"/>
                  <a:pt x="1287780" y="266542"/>
                  <a:pt x="1348740" y="243682"/>
                </a:cubicBezTo>
                <a:cubicBezTo>
                  <a:pt x="1409700" y="220822"/>
                  <a:pt x="1508760" y="72232"/>
                  <a:pt x="1508760" y="722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9</cp:revision>
  <dcterms:created xsi:type="dcterms:W3CDTF">2018-03-13T08:33:41Z</dcterms:created>
  <dcterms:modified xsi:type="dcterms:W3CDTF">2018-03-14T10:24:34Z</dcterms:modified>
</cp:coreProperties>
</file>