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0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5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1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6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5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6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2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5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4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7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1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ata 3"/>
          <p:cNvSpPr/>
          <p:nvPr/>
        </p:nvSpPr>
        <p:spPr>
          <a:xfrm>
            <a:off x="429144" y="5306637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429144" y="1707919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48689" y="542093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1207" y="575344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24914" y="551099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25829" y="572573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06815" y="5691100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95152" y="542093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93270" y="562875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34463" y="566339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47931" y="5448645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2598" y="1777190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65116" y="210969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28823" y="186724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29738" y="2081990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10724" y="2047353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99061" y="177718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97179" y="198500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538372" y="201964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51840" y="180489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67096" y="1775513"/>
            <a:ext cx="1724891" cy="488666"/>
          </a:xfrm>
          <a:custGeom>
            <a:avLst/>
            <a:gdLst>
              <a:gd name="connsiteX0" fmla="*/ 0 w 1724891"/>
              <a:gd name="connsiteY0" fmla="*/ 436418 h 436418"/>
              <a:gd name="connsiteX1" fmla="*/ 155864 w 1724891"/>
              <a:gd name="connsiteY1" fmla="*/ 394855 h 436418"/>
              <a:gd name="connsiteX2" fmla="*/ 363682 w 1724891"/>
              <a:gd name="connsiteY2" fmla="*/ 259773 h 436418"/>
              <a:gd name="connsiteX3" fmla="*/ 415637 w 1724891"/>
              <a:gd name="connsiteY3" fmla="*/ 103909 h 436418"/>
              <a:gd name="connsiteX4" fmla="*/ 529937 w 1724891"/>
              <a:gd name="connsiteY4" fmla="*/ 83127 h 436418"/>
              <a:gd name="connsiteX5" fmla="*/ 758537 w 1724891"/>
              <a:gd name="connsiteY5" fmla="*/ 374073 h 436418"/>
              <a:gd name="connsiteX6" fmla="*/ 893618 w 1724891"/>
              <a:gd name="connsiteY6" fmla="*/ 290946 h 436418"/>
              <a:gd name="connsiteX7" fmla="*/ 1153391 w 1724891"/>
              <a:gd name="connsiteY7" fmla="*/ 384464 h 436418"/>
              <a:gd name="connsiteX8" fmla="*/ 1236518 w 1724891"/>
              <a:gd name="connsiteY8" fmla="*/ 394855 h 436418"/>
              <a:gd name="connsiteX9" fmla="*/ 1257300 w 1724891"/>
              <a:gd name="connsiteY9" fmla="*/ 103909 h 436418"/>
              <a:gd name="connsiteX10" fmla="*/ 1392382 w 1724891"/>
              <a:gd name="connsiteY10" fmla="*/ 62346 h 436418"/>
              <a:gd name="connsiteX11" fmla="*/ 1724891 w 1724891"/>
              <a:gd name="connsiteY11" fmla="*/ 0 h 43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24891" h="436418">
                <a:moveTo>
                  <a:pt x="0" y="436418"/>
                </a:moveTo>
                <a:cubicBezTo>
                  <a:pt x="47625" y="430357"/>
                  <a:pt x="95250" y="424296"/>
                  <a:pt x="155864" y="394855"/>
                </a:cubicBezTo>
                <a:cubicBezTo>
                  <a:pt x="216478" y="365414"/>
                  <a:pt x="320387" y="308264"/>
                  <a:pt x="363682" y="259773"/>
                </a:cubicBezTo>
                <a:cubicBezTo>
                  <a:pt x="406978" y="211282"/>
                  <a:pt x="387928" y="133350"/>
                  <a:pt x="415637" y="103909"/>
                </a:cubicBezTo>
                <a:cubicBezTo>
                  <a:pt x="443346" y="74468"/>
                  <a:pt x="472787" y="38100"/>
                  <a:pt x="529937" y="83127"/>
                </a:cubicBezTo>
                <a:cubicBezTo>
                  <a:pt x="587087" y="128154"/>
                  <a:pt x="697924" y="339437"/>
                  <a:pt x="758537" y="374073"/>
                </a:cubicBezTo>
                <a:cubicBezTo>
                  <a:pt x="819150" y="408709"/>
                  <a:pt x="827809" y="289214"/>
                  <a:pt x="893618" y="290946"/>
                </a:cubicBezTo>
                <a:cubicBezTo>
                  <a:pt x="959427" y="292678"/>
                  <a:pt x="1096241" y="367146"/>
                  <a:pt x="1153391" y="384464"/>
                </a:cubicBezTo>
                <a:cubicBezTo>
                  <a:pt x="1210541" y="401782"/>
                  <a:pt x="1219200" y="441614"/>
                  <a:pt x="1236518" y="394855"/>
                </a:cubicBezTo>
                <a:cubicBezTo>
                  <a:pt x="1253836" y="348096"/>
                  <a:pt x="1231323" y="159327"/>
                  <a:pt x="1257300" y="103909"/>
                </a:cubicBezTo>
                <a:cubicBezTo>
                  <a:pt x="1283277" y="48491"/>
                  <a:pt x="1314450" y="79664"/>
                  <a:pt x="1392382" y="62346"/>
                </a:cubicBezTo>
                <a:cubicBezTo>
                  <a:pt x="1470314" y="45028"/>
                  <a:pt x="1724891" y="0"/>
                  <a:pt x="1724891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4" idx="1"/>
          </p:cNvCxnSpPr>
          <p:nvPr/>
        </p:nvCxnSpPr>
        <p:spPr>
          <a:xfrm flipH="1" flipV="1">
            <a:off x="1486417" y="2362546"/>
            <a:ext cx="38968" cy="294409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07848" y="3485976"/>
            <a:ext cx="1908465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22765" y="3570326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1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rved Right Arrow 29"/>
          <p:cNvSpPr/>
          <p:nvPr/>
        </p:nvSpPr>
        <p:spPr>
          <a:xfrm rot="5400000">
            <a:off x="1355232" y="4338690"/>
            <a:ext cx="279689" cy="4364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6111" y="4638697"/>
            <a:ext cx="189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Modern No. 20" panose="02070704070505020303" pitchFamily="18" charset="0"/>
              </a:rPr>
              <a:t>Train</a:t>
            </a:r>
            <a:endParaRPr lang="en-US" sz="2000" dirty="0">
              <a:solidFill>
                <a:srgbClr val="0070C0"/>
              </a:solidFill>
              <a:latin typeface="Modern No. 20" panose="02070704070505020303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4166" y="2775977"/>
            <a:ext cx="189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Modern No. 20" panose="02070704070505020303" pitchFamily="18" charset="0"/>
              </a:rPr>
              <a:t>Predict</a:t>
            </a:r>
            <a:endParaRPr lang="en-US" sz="2000" dirty="0">
              <a:solidFill>
                <a:srgbClr val="FF0000"/>
              </a:solidFill>
              <a:latin typeface="Modern No. 20" panose="02070704070505020303" pitchFamily="18" charset="0"/>
            </a:endParaRPr>
          </a:p>
        </p:txBody>
      </p:sp>
      <p:sp>
        <p:nvSpPr>
          <p:cNvPr id="34" name="Flowchart: Data 33"/>
          <p:cNvSpPr/>
          <p:nvPr/>
        </p:nvSpPr>
        <p:spPr>
          <a:xfrm>
            <a:off x="3209919" y="5301440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ata 34"/>
          <p:cNvSpPr/>
          <p:nvPr/>
        </p:nvSpPr>
        <p:spPr>
          <a:xfrm>
            <a:off x="3209919" y="1702722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34" idx="1"/>
          </p:cNvCxnSpPr>
          <p:nvPr/>
        </p:nvCxnSpPr>
        <p:spPr>
          <a:xfrm flipH="1" flipV="1">
            <a:off x="4267192" y="2357349"/>
            <a:ext cx="38968" cy="294409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288623" y="3480779"/>
            <a:ext cx="1908465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762635" y="3566338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Tree 2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" name="Curved Right Arrow 63"/>
          <p:cNvSpPr/>
          <p:nvPr/>
        </p:nvSpPr>
        <p:spPr>
          <a:xfrm rot="5400000">
            <a:off x="4103580" y="4299548"/>
            <a:ext cx="279689" cy="4364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Flowchart: Data 115"/>
          <p:cNvSpPr/>
          <p:nvPr/>
        </p:nvSpPr>
        <p:spPr>
          <a:xfrm>
            <a:off x="5990556" y="5284465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Data 116"/>
          <p:cNvSpPr/>
          <p:nvPr/>
        </p:nvSpPr>
        <p:spPr>
          <a:xfrm>
            <a:off x="5990556" y="1685747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>
            <a:stCxn id="116" idx="1"/>
          </p:cNvCxnSpPr>
          <p:nvPr/>
        </p:nvCxnSpPr>
        <p:spPr>
          <a:xfrm flipH="1" flipV="1">
            <a:off x="7047829" y="2340374"/>
            <a:ext cx="38968" cy="294409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6069260" y="3463804"/>
            <a:ext cx="1908465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6560241" y="3560034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Tree 3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1" name="Curved Right Arrow 130"/>
          <p:cNvSpPr/>
          <p:nvPr/>
        </p:nvSpPr>
        <p:spPr>
          <a:xfrm rot="5400000">
            <a:off x="6884217" y="4282573"/>
            <a:ext cx="279689" cy="4364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324152" y="3666586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……….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3" name="Flowchart: Data 162"/>
          <p:cNvSpPr/>
          <p:nvPr/>
        </p:nvSpPr>
        <p:spPr>
          <a:xfrm>
            <a:off x="9772081" y="5336077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Data 163"/>
          <p:cNvSpPr/>
          <p:nvPr/>
        </p:nvSpPr>
        <p:spPr>
          <a:xfrm>
            <a:off x="9772081" y="1737359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Arrow Connector 164"/>
          <p:cNvCxnSpPr>
            <a:stCxn id="163" idx="1"/>
          </p:cNvCxnSpPr>
          <p:nvPr/>
        </p:nvCxnSpPr>
        <p:spPr>
          <a:xfrm flipH="1" flipV="1">
            <a:off x="10829354" y="2391986"/>
            <a:ext cx="38968" cy="294409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9850785" y="3515416"/>
            <a:ext cx="1908465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10273267" y="3601023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Tree </a:t>
            </a:r>
            <a:r>
              <a:rPr lang="en-US" sz="25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endParaRPr lang="en-US" sz="2500" i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8" name="Curved Right Arrow 167"/>
          <p:cNvSpPr/>
          <p:nvPr/>
        </p:nvSpPr>
        <p:spPr>
          <a:xfrm rot="5400000">
            <a:off x="10665742" y="4334185"/>
            <a:ext cx="279689" cy="4364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1462080" y="1098026"/>
            <a:ext cx="24337" cy="594815"/>
          </a:xfrm>
          <a:prstGeom prst="straightConnector1">
            <a:avLst/>
          </a:prstGeom>
          <a:ln w="158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4267192" y="1098026"/>
            <a:ext cx="10025" cy="622033"/>
          </a:xfrm>
          <a:prstGeom prst="straightConnector1">
            <a:avLst/>
          </a:prstGeom>
          <a:ln w="158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7046682" y="1123655"/>
            <a:ext cx="11299" cy="565711"/>
          </a:xfrm>
          <a:prstGeom prst="straightConnector1">
            <a:avLst/>
          </a:prstGeom>
          <a:ln w="158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8284175" y="5385030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……….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8237945" y="1817484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……….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9" name="Straight Arrow Connector 228"/>
          <p:cNvCxnSpPr/>
          <p:nvPr/>
        </p:nvCxnSpPr>
        <p:spPr>
          <a:xfrm>
            <a:off x="10829354" y="1130509"/>
            <a:ext cx="4269" cy="620083"/>
          </a:xfrm>
          <a:prstGeom prst="straightConnector1">
            <a:avLst/>
          </a:prstGeom>
          <a:ln w="158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822576" y="5961264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70129" y="434703"/>
            <a:ext cx="2839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5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cy-GB" sz="2500" i="1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ŷ</a:t>
            </a:r>
            <a:r>
              <a:rPr lang="cy-GB" sz="2500" i="1" baseline="-250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1</a:t>
            </a:r>
            <a:endParaRPr lang="en-US" sz="2500" i="1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685057" y="5961264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453641" y="5971171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l-GR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0239481" y="5961264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l-GR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4200113" y="5405770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3601400" y="558793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4040289" y="557717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4484044" y="559936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4685914" y="563951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4956911" y="557333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3816102" y="553046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4316802" y="561180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4817167" y="579293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205574" y="177436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3606861" y="195653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045750" y="194576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489505" y="196796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691375" y="200811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4962372" y="194193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3821563" y="189905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4322263" y="198040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822628" y="216152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3577324" y="1850060"/>
            <a:ext cx="1589036" cy="402063"/>
          </a:xfrm>
          <a:custGeom>
            <a:avLst/>
            <a:gdLst>
              <a:gd name="connsiteX0" fmla="*/ 266 w 1589036"/>
              <a:gd name="connsiteY0" fmla="*/ 264490 h 402063"/>
              <a:gd name="connsiteX1" fmla="*/ 45986 w 1589036"/>
              <a:gd name="connsiteY1" fmla="*/ 161620 h 402063"/>
              <a:gd name="connsiteX2" fmla="*/ 286016 w 1589036"/>
              <a:gd name="connsiteY2" fmla="*/ 127330 h 402063"/>
              <a:gd name="connsiteX3" fmla="*/ 583196 w 1589036"/>
              <a:gd name="connsiteY3" fmla="*/ 1600 h 402063"/>
              <a:gd name="connsiteX4" fmla="*/ 708926 w 1589036"/>
              <a:gd name="connsiteY4" fmla="*/ 70180 h 402063"/>
              <a:gd name="connsiteX5" fmla="*/ 834656 w 1589036"/>
              <a:gd name="connsiteY5" fmla="*/ 264490 h 402063"/>
              <a:gd name="connsiteX6" fmla="*/ 1063256 w 1589036"/>
              <a:gd name="connsiteY6" fmla="*/ 333070 h 402063"/>
              <a:gd name="connsiteX7" fmla="*/ 1154696 w 1589036"/>
              <a:gd name="connsiteY7" fmla="*/ 241630 h 402063"/>
              <a:gd name="connsiteX8" fmla="*/ 1303286 w 1589036"/>
              <a:gd name="connsiteY8" fmla="*/ 401650 h 402063"/>
              <a:gd name="connsiteX9" fmla="*/ 1589036 w 1589036"/>
              <a:gd name="connsiteY9" fmla="*/ 184480 h 40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9036" h="402063">
                <a:moveTo>
                  <a:pt x="266" y="264490"/>
                </a:moveTo>
                <a:cubicBezTo>
                  <a:pt x="-687" y="224485"/>
                  <a:pt x="-1639" y="184480"/>
                  <a:pt x="45986" y="161620"/>
                </a:cubicBezTo>
                <a:cubicBezTo>
                  <a:pt x="93611" y="138760"/>
                  <a:pt x="196481" y="154000"/>
                  <a:pt x="286016" y="127330"/>
                </a:cubicBezTo>
                <a:cubicBezTo>
                  <a:pt x="375551" y="100660"/>
                  <a:pt x="512711" y="11125"/>
                  <a:pt x="583196" y="1600"/>
                </a:cubicBezTo>
                <a:cubicBezTo>
                  <a:pt x="653681" y="-7925"/>
                  <a:pt x="667016" y="26365"/>
                  <a:pt x="708926" y="70180"/>
                </a:cubicBezTo>
                <a:cubicBezTo>
                  <a:pt x="750836" y="113995"/>
                  <a:pt x="775601" y="220675"/>
                  <a:pt x="834656" y="264490"/>
                </a:cubicBezTo>
                <a:cubicBezTo>
                  <a:pt x="893711" y="308305"/>
                  <a:pt x="1009916" y="336880"/>
                  <a:pt x="1063256" y="333070"/>
                </a:cubicBezTo>
                <a:cubicBezTo>
                  <a:pt x="1116596" y="329260"/>
                  <a:pt x="1114691" y="230200"/>
                  <a:pt x="1154696" y="241630"/>
                </a:cubicBezTo>
                <a:cubicBezTo>
                  <a:pt x="1194701" y="253060"/>
                  <a:pt x="1230896" y="411175"/>
                  <a:pt x="1303286" y="401650"/>
                </a:cubicBezTo>
                <a:cubicBezTo>
                  <a:pt x="1375676" y="392125"/>
                  <a:pt x="1589036" y="184480"/>
                  <a:pt x="1589036" y="184480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3537023" y="450957"/>
            <a:ext cx="2839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5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r</a:t>
            </a:r>
            <a:r>
              <a:rPr lang="cy-GB" sz="2500" i="1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̂</a:t>
            </a:r>
            <a:r>
              <a:rPr lang="cy-GB" sz="2500" i="1" baseline="-250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1</a:t>
            </a:r>
            <a:endParaRPr lang="en-US" sz="2500" i="1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6962751" y="550780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6364038" y="552995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6802927" y="570206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7246682" y="544994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7448552" y="561582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7719549" y="545820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6578740" y="550676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7079440" y="554239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7579805" y="563207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7000400" y="188631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6401687" y="190846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6840576" y="208057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7284331" y="182845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7486201" y="1994333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7757198" y="1836713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6616389" y="188527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7117089" y="1920905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7617454" y="201058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366510" y="1879685"/>
            <a:ext cx="1531620" cy="269221"/>
          </a:xfrm>
          <a:custGeom>
            <a:avLst/>
            <a:gdLst>
              <a:gd name="connsiteX0" fmla="*/ 0 w 1531620"/>
              <a:gd name="connsiteY0" fmla="*/ 120565 h 269221"/>
              <a:gd name="connsiteX1" fmla="*/ 91440 w 1531620"/>
              <a:gd name="connsiteY1" fmla="*/ 109135 h 269221"/>
              <a:gd name="connsiteX2" fmla="*/ 205740 w 1531620"/>
              <a:gd name="connsiteY2" fmla="*/ 74845 h 269221"/>
              <a:gd name="connsiteX3" fmla="*/ 365760 w 1531620"/>
              <a:gd name="connsiteY3" fmla="*/ 63415 h 269221"/>
              <a:gd name="connsiteX4" fmla="*/ 514350 w 1531620"/>
              <a:gd name="connsiteY4" fmla="*/ 269155 h 269221"/>
              <a:gd name="connsiteX5" fmla="*/ 640080 w 1531620"/>
              <a:gd name="connsiteY5" fmla="*/ 86275 h 269221"/>
              <a:gd name="connsiteX6" fmla="*/ 765810 w 1531620"/>
              <a:gd name="connsiteY6" fmla="*/ 120565 h 269221"/>
              <a:gd name="connsiteX7" fmla="*/ 1017270 w 1531620"/>
              <a:gd name="connsiteY7" fmla="*/ 6265 h 269221"/>
              <a:gd name="connsiteX8" fmla="*/ 1531620 w 1531620"/>
              <a:gd name="connsiteY8" fmla="*/ 17695 h 26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1620" h="269221">
                <a:moveTo>
                  <a:pt x="0" y="120565"/>
                </a:moveTo>
                <a:cubicBezTo>
                  <a:pt x="28575" y="118660"/>
                  <a:pt x="57150" y="116755"/>
                  <a:pt x="91440" y="109135"/>
                </a:cubicBezTo>
                <a:cubicBezTo>
                  <a:pt x="125730" y="101515"/>
                  <a:pt x="160020" y="82465"/>
                  <a:pt x="205740" y="74845"/>
                </a:cubicBezTo>
                <a:cubicBezTo>
                  <a:pt x="251460" y="67225"/>
                  <a:pt x="314325" y="31030"/>
                  <a:pt x="365760" y="63415"/>
                </a:cubicBezTo>
                <a:cubicBezTo>
                  <a:pt x="417195" y="95800"/>
                  <a:pt x="468630" y="265345"/>
                  <a:pt x="514350" y="269155"/>
                </a:cubicBezTo>
                <a:cubicBezTo>
                  <a:pt x="560070" y="272965"/>
                  <a:pt x="598170" y="111040"/>
                  <a:pt x="640080" y="86275"/>
                </a:cubicBezTo>
                <a:cubicBezTo>
                  <a:pt x="681990" y="61510"/>
                  <a:pt x="702945" y="133900"/>
                  <a:pt x="765810" y="120565"/>
                </a:cubicBezTo>
                <a:cubicBezTo>
                  <a:pt x="828675" y="107230"/>
                  <a:pt x="889635" y="23410"/>
                  <a:pt x="1017270" y="6265"/>
                </a:cubicBezTo>
                <a:cubicBezTo>
                  <a:pt x="1144905" y="-10880"/>
                  <a:pt x="1432560" y="11980"/>
                  <a:pt x="1531620" y="1769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/>
          <p:cNvSpPr txBox="1"/>
          <p:nvPr/>
        </p:nvSpPr>
        <p:spPr>
          <a:xfrm>
            <a:off x="6322520" y="454223"/>
            <a:ext cx="2839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5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r</a:t>
            </a:r>
            <a:r>
              <a:rPr lang="cy-GB" sz="2500" i="1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̂</a:t>
            </a:r>
            <a:r>
              <a:rPr lang="cy-GB" sz="2500" i="1" baseline="-250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endParaRPr lang="en-US" sz="2500" i="1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9983406" y="456235"/>
            <a:ext cx="2839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5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r</a:t>
            </a:r>
            <a:r>
              <a:rPr lang="cy-GB" sz="2500" i="1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̂</a:t>
            </a:r>
            <a:r>
              <a:rPr lang="cy-GB" sz="2500" i="1" baseline="-250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N-1</a:t>
            </a:r>
            <a:endParaRPr lang="en-US" sz="2500" i="1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10776704" y="5444423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10176832" y="558022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10581387" y="554671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11070466" y="553666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11261346" y="566609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11530385" y="562222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10391534" y="555703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10879586" y="566135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11392599" y="568234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10787399" y="185855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10187527" y="199435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10592082" y="196085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11081161" y="195080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11272041" y="2080230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11541080" y="203635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10402229" y="1971175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10890281" y="2075493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11403294" y="2096485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10184130" y="1916588"/>
            <a:ext cx="1508760" cy="255828"/>
          </a:xfrm>
          <a:custGeom>
            <a:avLst/>
            <a:gdLst>
              <a:gd name="connsiteX0" fmla="*/ 0 w 1508760"/>
              <a:gd name="connsiteY0" fmla="*/ 129382 h 255828"/>
              <a:gd name="connsiteX1" fmla="*/ 297180 w 1508760"/>
              <a:gd name="connsiteY1" fmla="*/ 117952 h 255828"/>
              <a:gd name="connsiteX2" fmla="*/ 514350 w 1508760"/>
              <a:gd name="connsiteY2" fmla="*/ 106522 h 255828"/>
              <a:gd name="connsiteX3" fmla="*/ 662940 w 1508760"/>
              <a:gd name="connsiteY3" fmla="*/ 3652 h 255828"/>
              <a:gd name="connsiteX4" fmla="*/ 800100 w 1508760"/>
              <a:gd name="connsiteY4" fmla="*/ 255112 h 255828"/>
              <a:gd name="connsiteX5" fmla="*/ 937260 w 1508760"/>
              <a:gd name="connsiteY5" fmla="*/ 83662 h 255828"/>
              <a:gd name="connsiteX6" fmla="*/ 1143000 w 1508760"/>
              <a:gd name="connsiteY6" fmla="*/ 209392 h 255828"/>
              <a:gd name="connsiteX7" fmla="*/ 1348740 w 1508760"/>
              <a:gd name="connsiteY7" fmla="*/ 243682 h 255828"/>
              <a:gd name="connsiteX8" fmla="*/ 1508760 w 1508760"/>
              <a:gd name="connsiteY8" fmla="*/ 72232 h 255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8760" h="255828">
                <a:moveTo>
                  <a:pt x="0" y="129382"/>
                </a:moveTo>
                <a:lnTo>
                  <a:pt x="297180" y="117952"/>
                </a:lnTo>
                <a:lnTo>
                  <a:pt x="514350" y="106522"/>
                </a:lnTo>
                <a:cubicBezTo>
                  <a:pt x="575310" y="87472"/>
                  <a:pt x="615315" y="-21113"/>
                  <a:pt x="662940" y="3652"/>
                </a:cubicBezTo>
                <a:cubicBezTo>
                  <a:pt x="710565" y="28417"/>
                  <a:pt x="754380" y="241777"/>
                  <a:pt x="800100" y="255112"/>
                </a:cubicBezTo>
                <a:cubicBezTo>
                  <a:pt x="845820" y="268447"/>
                  <a:pt x="880110" y="91282"/>
                  <a:pt x="937260" y="83662"/>
                </a:cubicBezTo>
                <a:cubicBezTo>
                  <a:pt x="994410" y="76042"/>
                  <a:pt x="1074420" y="182722"/>
                  <a:pt x="1143000" y="209392"/>
                </a:cubicBezTo>
                <a:cubicBezTo>
                  <a:pt x="1211580" y="236062"/>
                  <a:pt x="1287780" y="266542"/>
                  <a:pt x="1348740" y="243682"/>
                </a:cubicBezTo>
                <a:cubicBezTo>
                  <a:pt x="1409700" y="220822"/>
                  <a:pt x="1508760" y="72232"/>
                  <a:pt x="1508760" y="7223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916383" y="178246"/>
            <a:ext cx="3567661" cy="6544672"/>
            <a:chOff x="916383" y="178246"/>
            <a:chExt cx="3567661" cy="6544672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916383" y="182718"/>
              <a:ext cx="183746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2757551" y="182718"/>
              <a:ext cx="14741" cy="65402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4472025" y="6438318"/>
              <a:ext cx="0" cy="284600"/>
            </a:xfrm>
            <a:prstGeom prst="line">
              <a:avLst/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923403" y="178246"/>
              <a:ext cx="1" cy="36109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765462" y="6722918"/>
              <a:ext cx="1718582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3676732" y="178246"/>
            <a:ext cx="3567661" cy="6544672"/>
            <a:chOff x="916383" y="178246"/>
            <a:chExt cx="3567661" cy="6544672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916383" y="182718"/>
              <a:ext cx="183746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2757551" y="182718"/>
              <a:ext cx="14741" cy="65402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4472025" y="6438318"/>
              <a:ext cx="0" cy="284600"/>
            </a:xfrm>
            <a:prstGeom prst="line">
              <a:avLst/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>
              <a:off x="923403" y="178246"/>
              <a:ext cx="1" cy="36109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2765462" y="6722918"/>
              <a:ext cx="1718582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637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 Unicode MS</vt:lpstr>
      <vt:lpstr>Arial</vt:lpstr>
      <vt:lpstr>Calibri</vt:lpstr>
      <vt:lpstr>Calibri Light</vt:lpstr>
      <vt:lpstr>Modern No. 20</vt:lpstr>
      <vt:lpstr>Tahoma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Elie Kawerk</dc:creator>
  <cp:lastModifiedBy>Elie Kawerk</cp:lastModifiedBy>
  <cp:revision>14</cp:revision>
  <dcterms:created xsi:type="dcterms:W3CDTF">2018-03-13T08:33:41Z</dcterms:created>
  <dcterms:modified xsi:type="dcterms:W3CDTF">2018-03-15T08:29:50Z</dcterms:modified>
</cp:coreProperties>
</file>