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0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5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1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6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5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2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5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4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1CBA-28A2-4800-AC0B-FA86AB9B1FC5}" type="datetimeFigureOut">
              <a:rPr lang="en-US" smtClean="0"/>
              <a:t>15-Mar-18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4356-2953-4A64-8CD2-FEAD6704F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1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/>
          <p:cNvSpPr/>
          <p:nvPr/>
        </p:nvSpPr>
        <p:spPr>
          <a:xfrm>
            <a:off x="382188" y="5150774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382188" y="1552056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01733" y="526507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14251" y="559758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77958" y="535512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78873" y="556987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9859" y="553523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48196" y="526507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46314" y="547289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87507" y="550752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800975" y="529278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05642" y="162132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8160" y="195383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81867" y="171138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682782" y="192612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63768" y="189149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52105" y="162132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50223" y="182914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491416" y="186378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904884" y="164903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20140" y="1619650"/>
            <a:ext cx="1724891" cy="488666"/>
          </a:xfrm>
          <a:custGeom>
            <a:avLst/>
            <a:gdLst>
              <a:gd name="connsiteX0" fmla="*/ 0 w 1724891"/>
              <a:gd name="connsiteY0" fmla="*/ 436418 h 436418"/>
              <a:gd name="connsiteX1" fmla="*/ 155864 w 1724891"/>
              <a:gd name="connsiteY1" fmla="*/ 394855 h 436418"/>
              <a:gd name="connsiteX2" fmla="*/ 363682 w 1724891"/>
              <a:gd name="connsiteY2" fmla="*/ 259773 h 436418"/>
              <a:gd name="connsiteX3" fmla="*/ 415637 w 1724891"/>
              <a:gd name="connsiteY3" fmla="*/ 103909 h 436418"/>
              <a:gd name="connsiteX4" fmla="*/ 529937 w 1724891"/>
              <a:gd name="connsiteY4" fmla="*/ 83127 h 436418"/>
              <a:gd name="connsiteX5" fmla="*/ 758537 w 1724891"/>
              <a:gd name="connsiteY5" fmla="*/ 374073 h 436418"/>
              <a:gd name="connsiteX6" fmla="*/ 893618 w 1724891"/>
              <a:gd name="connsiteY6" fmla="*/ 290946 h 436418"/>
              <a:gd name="connsiteX7" fmla="*/ 1153391 w 1724891"/>
              <a:gd name="connsiteY7" fmla="*/ 384464 h 436418"/>
              <a:gd name="connsiteX8" fmla="*/ 1236518 w 1724891"/>
              <a:gd name="connsiteY8" fmla="*/ 394855 h 436418"/>
              <a:gd name="connsiteX9" fmla="*/ 1257300 w 1724891"/>
              <a:gd name="connsiteY9" fmla="*/ 103909 h 436418"/>
              <a:gd name="connsiteX10" fmla="*/ 1392382 w 1724891"/>
              <a:gd name="connsiteY10" fmla="*/ 62346 h 436418"/>
              <a:gd name="connsiteX11" fmla="*/ 1724891 w 1724891"/>
              <a:gd name="connsiteY11" fmla="*/ 0 h 436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24891" h="436418">
                <a:moveTo>
                  <a:pt x="0" y="436418"/>
                </a:moveTo>
                <a:cubicBezTo>
                  <a:pt x="47625" y="430357"/>
                  <a:pt x="95250" y="424296"/>
                  <a:pt x="155864" y="394855"/>
                </a:cubicBezTo>
                <a:cubicBezTo>
                  <a:pt x="216478" y="365414"/>
                  <a:pt x="320387" y="308264"/>
                  <a:pt x="363682" y="259773"/>
                </a:cubicBezTo>
                <a:cubicBezTo>
                  <a:pt x="406978" y="211282"/>
                  <a:pt x="387928" y="133350"/>
                  <a:pt x="415637" y="103909"/>
                </a:cubicBezTo>
                <a:cubicBezTo>
                  <a:pt x="443346" y="74468"/>
                  <a:pt x="472787" y="38100"/>
                  <a:pt x="529937" y="83127"/>
                </a:cubicBezTo>
                <a:cubicBezTo>
                  <a:pt x="587087" y="128154"/>
                  <a:pt x="697924" y="339437"/>
                  <a:pt x="758537" y="374073"/>
                </a:cubicBezTo>
                <a:cubicBezTo>
                  <a:pt x="819150" y="408709"/>
                  <a:pt x="827809" y="289214"/>
                  <a:pt x="893618" y="290946"/>
                </a:cubicBezTo>
                <a:cubicBezTo>
                  <a:pt x="959427" y="292678"/>
                  <a:pt x="1096241" y="367146"/>
                  <a:pt x="1153391" y="384464"/>
                </a:cubicBezTo>
                <a:cubicBezTo>
                  <a:pt x="1210541" y="401782"/>
                  <a:pt x="1219200" y="441614"/>
                  <a:pt x="1236518" y="394855"/>
                </a:cubicBezTo>
                <a:cubicBezTo>
                  <a:pt x="1253836" y="348096"/>
                  <a:pt x="1231323" y="159327"/>
                  <a:pt x="1257300" y="103909"/>
                </a:cubicBezTo>
                <a:cubicBezTo>
                  <a:pt x="1283277" y="48491"/>
                  <a:pt x="1314450" y="79664"/>
                  <a:pt x="1392382" y="62346"/>
                </a:cubicBezTo>
                <a:cubicBezTo>
                  <a:pt x="1470314" y="45028"/>
                  <a:pt x="1724891" y="0"/>
                  <a:pt x="1724891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4" idx="1"/>
          </p:cNvCxnSpPr>
          <p:nvPr/>
        </p:nvCxnSpPr>
        <p:spPr>
          <a:xfrm flipH="1" flipV="1">
            <a:off x="1439461" y="2206683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0892" y="3330113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835" y="3415672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1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rved Right Arrow 29"/>
          <p:cNvSpPr/>
          <p:nvPr/>
        </p:nvSpPr>
        <p:spPr>
          <a:xfrm rot="5400000">
            <a:off x="1308276" y="4182827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3488" y="4493460"/>
            <a:ext cx="189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Modern No. 20" panose="02070704070505020303" pitchFamily="18" charset="0"/>
              </a:rPr>
              <a:t>Train</a:t>
            </a:r>
            <a:endParaRPr lang="en-US" sz="2000" dirty="0">
              <a:solidFill>
                <a:srgbClr val="0070C0"/>
              </a:solidFill>
              <a:latin typeface="Modern No. 20" panose="020707040705050203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59984" y="2585949"/>
            <a:ext cx="189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Modern No. 20" panose="02070704070505020303" pitchFamily="18" charset="0"/>
              </a:rPr>
              <a:t>Predict</a:t>
            </a:r>
            <a:endParaRPr lang="en-US" sz="2000" dirty="0">
              <a:solidFill>
                <a:srgbClr val="FF0000"/>
              </a:solidFill>
              <a:latin typeface="Modern No. 20" panose="02070704070505020303" pitchFamily="18" charset="0"/>
            </a:endParaRPr>
          </a:p>
        </p:txBody>
      </p:sp>
      <p:sp>
        <p:nvSpPr>
          <p:cNvPr id="34" name="Flowchart: Data 33"/>
          <p:cNvSpPr/>
          <p:nvPr/>
        </p:nvSpPr>
        <p:spPr>
          <a:xfrm>
            <a:off x="3162963" y="5145577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ata 34"/>
          <p:cNvSpPr/>
          <p:nvPr/>
        </p:nvSpPr>
        <p:spPr>
          <a:xfrm>
            <a:off x="3162963" y="1546859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682508" y="525987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395026" y="559238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58733" y="5287585"/>
            <a:ext cx="190502" cy="18703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59648" y="556467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640634" y="5530040"/>
            <a:ext cx="188337" cy="187037"/>
          </a:xfrm>
          <a:prstGeom prst="ellipse">
            <a:avLst/>
          </a:prstGeom>
          <a:solidFill>
            <a:srgbClr val="00B050"/>
          </a:solidFill>
          <a:ln w="63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28971" y="525987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27089" y="546769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168282" y="550233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581750" y="528758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34" idx="1"/>
          </p:cNvCxnSpPr>
          <p:nvPr/>
        </p:nvCxnSpPr>
        <p:spPr>
          <a:xfrm flipH="1" flipV="1">
            <a:off x="4220236" y="2201486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241667" y="3324916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410610" y="3410475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Predictor 2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Curved Right Arrow 63"/>
          <p:cNvSpPr/>
          <p:nvPr/>
        </p:nvSpPr>
        <p:spPr>
          <a:xfrm rot="5400000">
            <a:off x="4056624" y="4143685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3731381" y="162998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443899" y="196249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007606" y="1657694"/>
            <a:ext cx="190502" cy="187037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408521" y="193478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4689507" y="1900149"/>
            <a:ext cx="188337" cy="187037"/>
          </a:xfrm>
          <a:prstGeom prst="ellipse">
            <a:avLst/>
          </a:prstGeom>
          <a:solidFill>
            <a:srgbClr val="00B050"/>
          </a:solidFill>
          <a:ln w="63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4877844" y="162998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675962" y="183780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217155" y="187244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630623" y="165769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3372692" y="1612670"/>
            <a:ext cx="1589236" cy="480060"/>
          </a:xfrm>
          <a:custGeom>
            <a:avLst/>
            <a:gdLst>
              <a:gd name="connsiteX0" fmla="*/ 0 w 1589236"/>
              <a:gd name="connsiteY0" fmla="*/ 480060 h 480060"/>
              <a:gd name="connsiteX1" fmla="*/ 217170 w 1589236"/>
              <a:gd name="connsiteY1" fmla="*/ 388620 h 480060"/>
              <a:gd name="connsiteX2" fmla="*/ 411480 w 1589236"/>
              <a:gd name="connsiteY2" fmla="*/ 285750 h 480060"/>
              <a:gd name="connsiteX3" fmla="*/ 685800 w 1589236"/>
              <a:gd name="connsiteY3" fmla="*/ 137160 h 480060"/>
              <a:gd name="connsiteX4" fmla="*/ 868680 w 1589236"/>
              <a:gd name="connsiteY4" fmla="*/ 285750 h 480060"/>
              <a:gd name="connsiteX5" fmla="*/ 1005840 w 1589236"/>
              <a:gd name="connsiteY5" fmla="*/ 400050 h 480060"/>
              <a:gd name="connsiteX6" fmla="*/ 1131570 w 1589236"/>
              <a:gd name="connsiteY6" fmla="*/ 388620 h 480060"/>
              <a:gd name="connsiteX7" fmla="*/ 1417320 w 1589236"/>
              <a:gd name="connsiteY7" fmla="*/ 400050 h 480060"/>
              <a:gd name="connsiteX8" fmla="*/ 1565910 w 1589236"/>
              <a:gd name="connsiteY8" fmla="*/ 148590 h 480060"/>
              <a:gd name="connsiteX9" fmla="*/ 1588770 w 1589236"/>
              <a:gd name="connsiteY9" fmla="*/ 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9236" h="480060">
                <a:moveTo>
                  <a:pt x="0" y="480060"/>
                </a:moveTo>
                <a:cubicBezTo>
                  <a:pt x="74295" y="450532"/>
                  <a:pt x="148590" y="421005"/>
                  <a:pt x="217170" y="388620"/>
                </a:cubicBezTo>
                <a:cubicBezTo>
                  <a:pt x="285750" y="356235"/>
                  <a:pt x="411480" y="285750"/>
                  <a:pt x="411480" y="285750"/>
                </a:cubicBezTo>
                <a:cubicBezTo>
                  <a:pt x="489585" y="243840"/>
                  <a:pt x="609600" y="137160"/>
                  <a:pt x="685800" y="137160"/>
                </a:cubicBezTo>
                <a:cubicBezTo>
                  <a:pt x="762000" y="137160"/>
                  <a:pt x="815340" y="241935"/>
                  <a:pt x="868680" y="285750"/>
                </a:cubicBezTo>
                <a:cubicBezTo>
                  <a:pt x="922020" y="329565"/>
                  <a:pt x="962025" y="382905"/>
                  <a:pt x="1005840" y="400050"/>
                </a:cubicBezTo>
                <a:cubicBezTo>
                  <a:pt x="1049655" y="417195"/>
                  <a:pt x="1062990" y="388620"/>
                  <a:pt x="1131570" y="388620"/>
                </a:cubicBezTo>
                <a:cubicBezTo>
                  <a:pt x="1200150" y="388620"/>
                  <a:pt x="1344930" y="440055"/>
                  <a:pt x="1417320" y="400050"/>
                </a:cubicBezTo>
                <a:cubicBezTo>
                  <a:pt x="1489710" y="360045"/>
                  <a:pt x="1537335" y="215265"/>
                  <a:pt x="1565910" y="148590"/>
                </a:cubicBezTo>
                <a:cubicBezTo>
                  <a:pt x="1594485" y="81915"/>
                  <a:pt x="1588770" y="0"/>
                  <a:pt x="1588770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Data 115"/>
          <p:cNvSpPr/>
          <p:nvPr/>
        </p:nvSpPr>
        <p:spPr>
          <a:xfrm>
            <a:off x="5943600" y="5128602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Data 116"/>
          <p:cNvSpPr/>
          <p:nvPr/>
        </p:nvSpPr>
        <p:spPr>
          <a:xfrm>
            <a:off x="5943600" y="1529884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stCxn id="116" idx="1"/>
          </p:cNvCxnSpPr>
          <p:nvPr/>
        </p:nvCxnSpPr>
        <p:spPr>
          <a:xfrm flipH="1" flipV="1">
            <a:off x="7000873" y="2184511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6022304" y="3307941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6191247" y="3393500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Predictor 3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1" name="Curved Right Arrow 130"/>
          <p:cNvSpPr/>
          <p:nvPr/>
        </p:nvSpPr>
        <p:spPr>
          <a:xfrm rot="5400000">
            <a:off x="6837261" y="4126710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6475187" y="5180214"/>
            <a:ext cx="181403" cy="19189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265199" y="556294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828906" y="532049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7229821" y="553523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7510807" y="550060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699144" y="523043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97262" y="543825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7038455" y="547289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7358325" y="5180214"/>
            <a:ext cx="197508" cy="20262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8277196" y="3510723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" name="Flowchart: Data 162"/>
          <p:cNvSpPr/>
          <p:nvPr/>
        </p:nvSpPr>
        <p:spPr>
          <a:xfrm>
            <a:off x="9725125" y="5180214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Data 163"/>
          <p:cNvSpPr/>
          <p:nvPr/>
        </p:nvSpPr>
        <p:spPr>
          <a:xfrm>
            <a:off x="9725125" y="1581496"/>
            <a:ext cx="2192482" cy="65462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/>
          <p:cNvCxnSpPr>
            <a:stCxn id="163" idx="1"/>
          </p:cNvCxnSpPr>
          <p:nvPr/>
        </p:nvCxnSpPr>
        <p:spPr>
          <a:xfrm flipH="1" flipV="1">
            <a:off x="10782398" y="2236123"/>
            <a:ext cx="38968" cy="2944091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9803829" y="3359553"/>
            <a:ext cx="1908465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9972772" y="3445112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Predictor </a:t>
            </a:r>
            <a:r>
              <a:rPr lang="en-US" sz="2500" i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</a:t>
            </a:r>
            <a:endParaRPr lang="en-US" sz="2500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8" name="Curved Right Arrow 167"/>
          <p:cNvSpPr/>
          <p:nvPr/>
        </p:nvSpPr>
        <p:spPr>
          <a:xfrm rot="5400000">
            <a:off x="10618786" y="4178322"/>
            <a:ext cx="279689" cy="4364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0334206" y="5282050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0046724" y="561455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10610431" y="537210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1005199" y="5592385"/>
            <a:ext cx="228249" cy="190844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11292332" y="5552213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1480669" y="5282049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0278787" y="5489867"/>
            <a:ext cx="172750" cy="170061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0819980" y="5524504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1233448" y="530975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467396" y="1598124"/>
            <a:ext cx="181403" cy="19189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257408" y="198085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821115" y="173840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7222030" y="195314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7503016" y="191851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7691353" y="164834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6489471" y="1856165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7030664" y="189080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7358325" y="1598124"/>
            <a:ext cx="189716" cy="202623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reeform 197"/>
          <p:cNvSpPr/>
          <p:nvPr/>
        </p:nvSpPr>
        <p:spPr>
          <a:xfrm>
            <a:off x="6150182" y="1678569"/>
            <a:ext cx="1748790" cy="425591"/>
          </a:xfrm>
          <a:custGeom>
            <a:avLst/>
            <a:gdLst>
              <a:gd name="connsiteX0" fmla="*/ 0 w 1748790"/>
              <a:gd name="connsiteY0" fmla="*/ 425591 h 425591"/>
              <a:gd name="connsiteX1" fmla="*/ 148590 w 1748790"/>
              <a:gd name="connsiteY1" fmla="*/ 402731 h 425591"/>
              <a:gd name="connsiteX2" fmla="*/ 354330 w 1748790"/>
              <a:gd name="connsiteY2" fmla="*/ 311291 h 425591"/>
              <a:gd name="connsiteX3" fmla="*/ 422910 w 1748790"/>
              <a:gd name="connsiteY3" fmla="*/ 162701 h 425591"/>
              <a:gd name="connsiteX4" fmla="*/ 411480 w 1748790"/>
              <a:gd name="connsiteY4" fmla="*/ 2681 h 425591"/>
              <a:gd name="connsiteX5" fmla="*/ 640080 w 1748790"/>
              <a:gd name="connsiteY5" fmla="*/ 71261 h 425591"/>
              <a:gd name="connsiteX6" fmla="*/ 788670 w 1748790"/>
              <a:gd name="connsiteY6" fmla="*/ 185561 h 425591"/>
              <a:gd name="connsiteX7" fmla="*/ 1074420 w 1748790"/>
              <a:gd name="connsiteY7" fmla="*/ 357011 h 425591"/>
              <a:gd name="connsiteX8" fmla="*/ 1200150 w 1748790"/>
              <a:gd name="connsiteY8" fmla="*/ 174131 h 425591"/>
              <a:gd name="connsiteX9" fmla="*/ 1303020 w 1748790"/>
              <a:gd name="connsiteY9" fmla="*/ 14111 h 425591"/>
              <a:gd name="connsiteX10" fmla="*/ 1748790 w 1748790"/>
              <a:gd name="connsiteY10" fmla="*/ 36971 h 42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8790" h="425591">
                <a:moveTo>
                  <a:pt x="0" y="425591"/>
                </a:moveTo>
                <a:cubicBezTo>
                  <a:pt x="44767" y="423686"/>
                  <a:pt x="89535" y="421781"/>
                  <a:pt x="148590" y="402731"/>
                </a:cubicBezTo>
                <a:cubicBezTo>
                  <a:pt x="207645" y="383681"/>
                  <a:pt x="308610" y="351296"/>
                  <a:pt x="354330" y="311291"/>
                </a:cubicBezTo>
                <a:cubicBezTo>
                  <a:pt x="400050" y="271286"/>
                  <a:pt x="413385" y="214136"/>
                  <a:pt x="422910" y="162701"/>
                </a:cubicBezTo>
                <a:cubicBezTo>
                  <a:pt x="432435" y="111266"/>
                  <a:pt x="375285" y="17921"/>
                  <a:pt x="411480" y="2681"/>
                </a:cubicBezTo>
                <a:cubicBezTo>
                  <a:pt x="447675" y="-12559"/>
                  <a:pt x="577215" y="40781"/>
                  <a:pt x="640080" y="71261"/>
                </a:cubicBezTo>
                <a:cubicBezTo>
                  <a:pt x="702945" y="101741"/>
                  <a:pt x="716280" y="137936"/>
                  <a:pt x="788670" y="185561"/>
                </a:cubicBezTo>
                <a:cubicBezTo>
                  <a:pt x="861060" y="233186"/>
                  <a:pt x="1005840" y="358916"/>
                  <a:pt x="1074420" y="357011"/>
                </a:cubicBezTo>
                <a:cubicBezTo>
                  <a:pt x="1143000" y="355106"/>
                  <a:pt x="1162050" y="231281"/>
                  <a:pt x="1200150" y="174131"/>
                </a:cubicBezTo>
                <a:cubicBezTo>
                  <a:pt x="1238250" y="116981"/>
                  <a:pt x="1211580" y="36971"/>
                  <a:pt x="1303020" y="14111"/>
                </a:cubicBezTo>
                <a:cubicBezTo>
                  <a:pt x="1394460" y="-8749"/>
                  <a:pt x="1748790" y="36971"/>
                  <a:pt x="1748790" y="3697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1255021" y="436443"/>
            <a:ext cx="18980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1435192" y="1009118"/>
            <a:ext cx="4269" cy="527860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10334206" y="1663398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10046724" y="199590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10610431" y="175345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1005199" y="1973733"/>
            <a:ext cx="228249" cy="190844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1292332" y="1933561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1480669" y="1663397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0278787" y="1871215"/>
            <a:ext cx="172750" cy="170061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0819980" y="1905852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1233448" y="1691106"/>
            <a:ext cx="103909" cy="12469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4016866" y="472866"/>
            <a:ext cx="18980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8" name="Straight Arrow Connector 217"/>
          <p:cNvCxnSpPr/>
          <p:nvPr/>
        </p:nvCxnSpPr>
        <p:spPr>
          <a:xfrm>
            <a:off x="4225992" y="1036336"/>
            <a:ext cx="4269" cy="527860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6803397" y="445020"/>
            <a:ext cx="18980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Straight Arrow Connector 219"/>
          <p:cNvCxnSpPr/>
          <p:nvPr/>
        </p:nvCxnSpPr>
        <p:spPr>
          <a:xfrm>
            <a:off x="7006756" y="1005643"/>
            <a:ext cx="4269" cy="527860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8237219" y="5229167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8190989" y="1661621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……….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7" name="Freeform 226"/>
          <p:cNvSpPr/>
          <p:nvPr/>
        </p:nvSpPr>
        <p:spPr>
          <a:xfrm>
            <a:off x="9976115" y="1640725"/>
            <a:ext cx="1611630" cy="480060"/>
          </a:xfrm>
          <a:custGeom>
            <a:avLst/>
            <a:gdLst>
              <a:gd name="connsiteX0" fmla="*/ 0 w 1611630"/>
              <a:gd name="connsiteY0" fmla="*/ 480060 h 480060"/>
              <a:gd name="connsiteX1" fmla="*/ 205740 w 1611630"/>
              <a:gd name="connsiteY1" fmla="*/ 434340 h 480060"/>
              <a:gd name="connsiteX2" fmla="*/ 388620 w 1611630"/>
              <a:gd name="connsiteY2" fmla="*/ 354330 h 480060"/>
              <a:gd name="connsiteX3" fmla="*/ 411480 w 1611630"/>
              <a:gd name="connsiteY3" fmla="*/ 68580 h 480060"/>
              <a:gd name="connsiteX4" fmla="*/ 720090 w 1611630"/>
              <a:gd name="connsiteY4" fmla="*/ 194310 h 480060"/>
              <a:gd name="connsiteX5" fmla="*/ 937260 w 1611630"/>
              <a:gd name="connsiteY5" fmla="*/ 331470 h 480060"/>
              <a:gd name="connsiteX6" fmla="*/ 1200150 w 1611630"/>
              <a:gd name="connsiteY6" fmla="*/ 445770 h 480060"/>
              <a:gd name="connsiteX7" fmla="*/ 1474470 w 1611630"/>
              <a:gd name="connsiteY7" fmla="*/ 297180 h 480060"/>
              <a:gd name="connsiteX8" fmla="*/ 1611630 w 1611630"/>
              <a:gd name="connsiteY8" fmla="*/ 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1630" h="480060">
                <a:moveTo>
                  <a:pt x="0" y="480060"/>
                </a:moveTo>
                <a:cubicBezTo>
                  <a:pt x="70485" y="467677"/>
                  <a:pt x="140970" y="455295"/>
                  <a:pt x="205740" y="434340"/>
                </a:cubicBezTo>
                <a:cubicBezTo>
                  <a:pt x="270510" y="413385"/>
                  <a:pt x="354330" y="415290"/>
                  <a:pt x="388620" y="354330"/>
                </a:cubicBezTo>
                <a:cubicBezTo>
                  <a:pt x="422910" y="293370"/>
                  <a:pt x="356235" y="95250"/>
                  <a:pt x="411480" y="68580"/>
                </a:cubicBezTo>
                <a:cubicBezTo>
                  <a:pt x="466725" y="41910"/>
                  <a:pt x="632460" y="150495"/>
                  <a:pt x="720090" y="194310"/>
                </a:cubicBezTo>
                <a:cubicBezTo>
                  <a:pt x="807720" y="238125"/>
                  <a:pt x="857250" y="289560"/>
                  <a:pt x="937260" y="331470"/>
                </a:cubicBezTo>
                <a:cubicBezTo>
                  <a:pt x="1017270" y="373380"/>
                  <a:pt x="1110615" y="451485"/>
                  <a:pt x="1200150" y="445770"/>
                </a:cubicBezTo>
                <a:cubicBezTo>
                  <a:pt x="1289685" y="440055"/>
                  <a:pt x="1405890" y="371475"/>
                  <a:pt x="1474470" y="297180"/>
                </a:cubicBezTo>
                <a:cubicBezTo>
                  <a:pt x="1543050" y="222885"/>
                  <a:pt x="1611630" y="0"/>
                  <a:pt x="161163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10610431" y="495404"/>
            <a:ext cx="18980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35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3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9" name="Straight Arrow Connector 228"/>
          <p:cNvCxnSpPr/>
          <p:nvPr/>
        </p:nvCxnSpPr>
        <p:spPr>
          <a:xfrm>
            <a:off x="10782398" y="1066869"/>
            <a:ext cx="4269" cy="527860"/>
          </a:xfrm>
          <a:prstGeom prst="straightConnector1">
            <a:avLst/>
          </a:prstGeom>
          <a:ln w="158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06565" y="5883330"/>
            <a:ext cx="189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317229" y="5883330"/>
            <a:ext cx="22864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 W</a:t>
            </a:r>
            <a:r>
              <a:rPr lang="en-US" sz="25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y)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078784" y="5849501"/>
            <a:ext cx="22864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 W</a:t>
            </a:r>
            <a:r>
              <a:rPr lang="en-US" sz="25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y)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905509" y="5865893"/>
            <a:ext cx="22864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(X, W</a:t>
            </a:r>
            <a:r>
              <a:rPr lang="en-US" sz="25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en-US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y)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1462004" y="317064"/>
            <a:ext cx="2423566" cy="6350839"/>
            <a:chOff x="1512536" y="261402"/>
            <a:chExt cx="2423566" cy="6350839"/>
          </a:xfrm>
        </p:grpSpPr>
        <p:cxnSp>
          <p:nvCxnSpPr>
            <p:cNvPr id="123" name="Straight Arrow Connector 122"/>
            <p:cNvCxnSpPr/>
            <p:nvPr/>
          </p:nvCxnSpPr>
          <p:spPr>
            <a:xfrm flipV="1">
              <a:off x="3264330" y="6246871"/>
              <a:ext cx="671772" cy="36537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525525" y="267013"/>
              <a:ext cx="1016708" cy="2932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2542233" y="261402"/>
              <a:ext cx="722097" cy="6343509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1512536" y="261402"/>
              <a:ext cx="21653" cy="265959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4243310" y="295734"/>
            <a:ext cx="2423566" cy="6350839"/>
            <a:chOff x="1512536" y="261402"/>
            <a:chExt cx="2423566" cy="6350839"/>
          </a:xfrm>
        </p:grpSpPr>
        <p:cxnSp>
          <p:nvCxnSpPr>
            <p:cNvPr id="156" name="Straight Arrow Connector 155"/>
            <p:cNvCxnSpPr/>
            <p:nvPr/>
          </p:nvCxnSpPr>
          <p:spPr>
            <a:xfrm flipV="1">
              <a:off x="3264330" y="6246871"/>
              <a:ext cx="671772" cy="365370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525525" y="267013"/>
              <a:ext cx="1016708" cy="2932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2542233" y="261402"/>
              <a:ext cx="722097" cy="6343509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1512536" y="261402"/>
              <a:ext cx="21653" cy="265959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37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Modern No. 20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Elie Kawerk</dc:creator>
  <cp:lastModifiedBy>Elie Kawerk</cp:lastModifiedBy>
  <cp:revision>7</cp:revision>
  <dcterms:created xsi:type="dcterms:W3CDTF">2018-03-13T08:33:41Z</dcterms:created>
  <dcterms:modified xsi:type="dcterms:W3CDTF">2018-03-15T08:23:38Z</dcterms:modified>
</cp:coreProperties>
</file>