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315565" y="5104015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315565" y="150529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5110" y="521831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7628" y="555082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1335" y="53083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12250" y="552311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93236" y="548847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573" y="521831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9691" y="542613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20884" y="54607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34352" y="524602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39019" y="157456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1537" y="190707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5244" y="16646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16159" y="187936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97145" y="18447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85482" y="157456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83600" y="178238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24793" y="18170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38261" y="160227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53517" y="1572891"/>
            <a:ext cx="1724891" cy="488666"/>
          </a:xfrm>
          <a:custGeom>
            <a:avLst/>
            <a:gdLst>
              <a:gd name="connsiteX0" fmla="*/ 0 w 1724891"/>
              <a:gd name="connsiteY0" fmla="*/ 436418 h 436418"/>
              <a:gd name="connsiteX1" fmla="*/ 155864 w 1724891"/>
              <a:gd name="connsiteY1" fmla="*/ 394855 h 436418"/>
              <a:gd name="connsiteX2" fmla="*/ 363682 w 1724891"/>
              <a:gd name="connsiteY2" fmla="*/ 259773 h 436418"/>
              <a:gd name="connsiteX3" fmla="*/ 415637 w 1724891"/>
              <a:gd name="connsiteY3" fmla="*/ 103909 h 436418"/>
              <a:gd name="connsiteX4" fmla="*/ 529937 w 1724891"/>
              <a:gd name="connsiteY4" fmla="*/ 83127 h 436418"/>
              <a:gd name="connsiteX5" fmla="*/ 758537 w 1724891"/>
              <a:gd name="connsiteY5" fmla="*/ 374073 h 436418"/>
              <a:gd name="connsiteX6" fmla="*/ 893618 w 1724891"/>
              <a:gd name="connsiteY6" fmla="*/ 290946 h 436418"/>
              <a:gd name="connsiteX7" fmla="*/ 1153391 w 1724891"/>
              <a:gd name="connsiteY7" fmla="*/ 384464 h 436418"/>
              <a:gd name="connsiteX8" fmla="*/ 1236518 w 1724891"/>
              <a:gd name="connsiteY8" fmla="*/ 394855 h 436418"/>
              <a:gd name="connsiteX9" fmla="*/ 1257300 w 1724891"/>
              <a:gd name="connsiteY9" fmla="*/ 103909 h 436418"/>
              <a:gd name="connsiteX10" fmla="*/ 1392382 w 1724891"/>
              <a:gd name="connsiteY10" fmla="*/ 62346 h 436418"/>
              <a:gd name="connsiteX11" fmla="*/ 1724891 w 1724891"/>
              <a:gd name="connsiteY11" fmla="*/ 0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436418">
                <a:moveTo>
                  <a:pt x="0" y="436418"/>
                </a:moveTo>
                <a:cubicBezTo>
                  <a:pt x="47625" y="430357"/>
                  <a:pt x="95250" y="424296"/>
                  <a:pt x="155864" y="394855"/>
                </a:cubicBezTo>
                <a:cubicBezTo>
                  <a:pt x="216478" y="365414"/>
                  <a:pt x="320387" y="308264"/>
                  <a:pt x="363682" y="259773"/>
                </a:cubicBezTo>
                <a:cubicBezTo>
                  <a:pt x="406978" y="211282"/>
                  <a:pt x="387928" y="133350"/>
                  <a:pt x="415637" y="103909"/>
                </a:cubicBezTo>
                <a:cubicBezTo>
                  <a:pt x="443346" y="74468"/>
                  <a:pt x="472787" y="38100"/>
                  <a:pt x="529937" y="83127"/>
                </a:cubicBezTo>
                <a:cubicBezTo>
                  <a:pt x="587087" y="128154"/>
                  <a:pt x="697924" y="339437"/>
                  <a:pt x="758537" y="374073"/>
                </a:cubicBezTo>
                <a:cubicBezTo>
                  <a:pt x="819150" y="408709"/>
                  <a:pt x="827809" y="289214"/>
                  <a:pt x="893618" y="290946"/>
                </a:cubicBezTo>
                <a:cubicBezTo>
                  <a:pt x="959427" y="292678"/>
                  <a:pt x="1096241" y="367146"/>
                  <a:pt x="1153391" y="384464"/>
                </a:cubicBezTo>
                <a:cubicBezTo>
                  <a:pt x="1210541" y="401782"/>
                  <a:pt x="1219200" y="441614"/>
                  <a:pt x="1236518" y="394855"/>
                </a:cubicBezTo>
                <a:cubicBezTo>
                  <a:pt x="1253836" y="348096"/>
                  <a:pt x="1231323" y="159327"/>
                  <a:pt x="1257300" y="103909"/>
                </a:cubicBezTo>
                <a:cubicBezTo>
                  <a:pt x="1283277" y="48491"/>
                  <a:pt x="1314450" y="79664"/>
                  <a:pt x="1392382" y="62346"/>
                </a:cubicBezTo>
                <a:cubicBezTo>
                  <a:pt x="1470314" y="45028"/>
                  <a:pt x="1724891" y="0"/>
                  <a:pt x="172489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1372838" y="2159924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4269" y="3283354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3212" y="336891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241653" y="4136068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6865" y="4446701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Modern No. 20" panose="02070704070505020303" pitchFamily="18" charset="0"/>
              </a:rPr>
              <a:t>Train</a:t>
            </a:r>
            <a:endParaRPr lang="en-US" sz="2000" dirty="0">
              <a:solidFill>
                <a:srgbClr val="0070C0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93361" y="2539190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dern No. 20" panose="02070704070505020303" pitchFamily="18" charset="0"/>
              </a:rPr>
              <a:t>Predict</a:t>
            </a:r>
            <a:endParaRPr lang="en-US" sz="2000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4" name="Flowchart: Data 33"/>
          <p:cNvSpPr/>
          <p:nvPr/>
        </p:nvSpPr>
        <p:spPr>
          <a:xfrm>
            <a:off x="3096340" y="5098818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3096340" y="1500100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15885" y="521311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28403" y="554562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92110" y="5240826"/>
            <a:ext cx="190502" cy="18703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93025" y="551791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74011" y="5483281"/>
            <a:ext cx="188337" cy="187037"/>
          </a:xfrm>
          <a:prstGeom prst="ellipse">
            <a:avLst/>
          </a:prstGeom>
          <a:solidFill>
            <a:srgbClr val="00B050"/>
          </a:solidFill>
          <a:ln w="63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62348" y="521311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60466" y="542093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01659" y="545557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15127" y="524082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4" idx="1"/>
          </p:cNvCxnSpPr>
          <p:nvPr/>
        </p:nvCxnSpPr>
        <p:spPr>
          <a:xfrm flipH="1" flipV="1">
            <a:off x="4153613" y="2154727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175044" y="3278157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43987" y="336371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>
            <a:off x="3990001" y="4096926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664758" y="158322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77276" y="19157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940983" y="1610935"/>
            <a:ext cx="190502" cy="18703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1898" y="188802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622884" y="1853390"/>
            <a:ext cx="188337" cy="187037"/>
          </a:xfrm>
          <a:prstGeom prst="ellipse">
            <a:avLst/>
          </a:prstGeom>
          <a:solidFill>
            <a:srgbClr val="00B050"/>
          </a:solidFill>
          <a:ln w="63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811221" y="158322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09339" y="17910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50532" y="182568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564000" y="161093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306069" y="1565911"/>
            <a:ext cx="1589236" cy="480060"/>
          </a:xfrm>
          <a:custGeom>
            <a:avLst/>
            <a:gdLst>
              <a:gd name="connsiteX0" fmla="*/ 0 w 1589236"/>
              <a:gd name="connsiteY0" fmla="*/ 480060 h 480060"/>
              <a:gd name="connsiteX1" fmla="*/ 217170 w 1589236"/>
              <a:gd name="connsiteY1" fmla="*/ 388620 h 480060"/>
              <a:gd name="connsiteX2" fmla="*/ 411480 w 1589236"/>
              <a:gd name="connsiteY2" fmla="*/ 285750 h 480060"/>
              <a:gd name="connsiteX3" fmla="*/ 685800 w 1589236"/>
              <a:gd name="connsiteY3" fmla="*/ 137160 h 480060"/>
              <a:gd name="connsiteX4" fmla="*/ 868680 w 1589236"/>
              <a:gd name="connsiteY4" fmla="*/ 285750 h 480060"/>
              <a:gd name="connsiteX5" fmla="*/ 1005840 w 1589236"/>
              <a:gd name="connsiteY5" fmla="*/ 400050 h 480060"/>
              <a:gd name="connsiteX6" fmla="*/ 1131570 w 1589236"/>
              <a:gd name="connsiteY6" fmla="*/ 388620 h 480060"/>
              <a:gd name="connsiteX7" fmla="*/ 1417320 w 1589236"/>
              <a:gd name="connsiteY7" fmla="*/ 400050 h 480060"/>
              <a:gd name="connsiteX8" fmla="*/ 1565910 w 1589236"/>
              <a:gd name="connsiteY8" fmla="*/ 148590 h 480060"/>
              <a:gd name="connsiteX9" fmla="*/ 1588770 w 1589236"/>
              <a:gd name="connsiteY9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9236" h="480060">
                <a:moveTo>
                  <a:pt x="0" y="480060"/>
                </a:moveTo>
                <a:cubicBezTo>
                  <a:pt x="74295" y="450532"/>
                  <a:pt x="148590" y="421005"/>
                  <a:pt x="217170" y="388620"/>
                </a:cubicBezTo>
                <a:cubicBezTo>
                  <a:pt x="285750" y="356235"/>
                  <a:pt x="411480" y="285750"/>
                  <a:pt x="411480" y="285750"/>
                </a:cubicBezTo>
                <a:cubicBezTo>
                  <a:pt x="489585" y="243840"/>
                  <a:pt x="609600" y="137160"/>
                  <a:pt x="685800" y="137160"/>
                </a:cubicBezTo>
                <a:cubicBezTo>
                  <a:pt x="762000" y="137160"/>
                  <a:pt x="815340" y="241935"/>
                  <a:pt x="868680" y="285750"/>
                </a:cubicBezTo>
                <a:cubicBezTo>
                  <a:pt x="922020" y="329565"/>
                  <a:pt x="962025" y="382905"/>
                  <a:pt x="1005840" y="400050"/>
                </a:cubicBezTo>
                <a:cubicBezTo>
                  <a:pt x="1049655" y="417195"/>
                  <a:pt x="1062990" y="388620"/>
                  <a:pt x="1131570" y="388620"/>
                </a:cubicBezTo>
                <a:cubicBezTo>
                  <a:pt x="1200150" y="388620"/>
                  <a:pt x="1344930" y="440055"/>
                  <a:pt x="1417320" y="400050"/>
                </a:cubicBezTo>
                <a:cubicBezTo>
                  <a:pt x="1489710" y="360045"/>
                  <a:pt x="1537335" y="215265"/>
                  <a:pt x="1565910" y="148590"/>
                </a:cubicBezTo>
                <a:cubicBezTo>
                  <a:pt x="1594485" y="81915"/>
                  <a:pt x="1588770" y="0"/>
                  <a:pt x="158877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837630" y="3493449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Flowchart: Data 162"/>
          <p:cNvSpPr/>
          <p:nvPr/>
        </p:nvSpPr>
        <p:spPr>
          <a:xfrm>
            <a:off x="9658502" y="5133455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Data 163"/>
          <p:cNvSpPr/>
          <p:nvPr/>
        </p:nvSpPr>
        <p:spPr>
          <a:xfrm>
            <a:off x="9658502" y="153473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63" idx="1"/>
          </p:cNvCxnSpPr>
          <p:nvPr/>
        </p:nvCxnSpPr>
        <p:spPr>
          <a:xfrm flipH="1" flipV="1">
            <a:off x="10715775" y="2189364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737206" y="3312794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906149" y="339835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</a:t>
            </a:r>
            <a:r>
              <a:rPr lang="en-US" sz="25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endParaRPr lang="en-US" sz="25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Curved Right Arrow 167"/>
          <p:cNvSpPr/>
          <p:nvPr/>
        </p:nvSpPr>
        <p:spPr>
          <a:xfrm rot="5400000">
            <a:off x="10552163" y="4131563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267583" y="52352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9980101" y="556780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0543808" y="532534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0938576" y="5545626"/>
            <a:ext cx="228249" cy="19084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1225709" y="550545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414046" y="52352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0212164" y="5443108"/>
            <a:ext cx="172750" cy="1700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0753357" y="547774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1166825" y="526299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57448" y="399676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35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1368569" y="962359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0267583" y="161663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9980101" y="194914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0543808" y="170669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0938576" y="1926974"/>
            <a:ext cx="228249" cy="19084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1225709" y="188680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1414046" y="161663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0212164" y="1824456"/>
            <a:ext cx="172750" cy="1700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0753357" y="185909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1166825" y="164434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3481185" y="414488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3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159369" y="989577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797653" y="521189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751423" y="1644347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9909492" y="1593966"/>
            <a:ext cx="1611630" cy="480060"/>
          </a:xfrm>
          <a:custGeom>
            <a:avLst/>
            <a:gdLst>
              <a:gd name="connsiteX0" fmla="*/ 0 w 1611630"/>
              <a:gd name="connsiteY0" fmla="*/ 480060 h 480060"/>
              <a:gd name="connsiteX1" fmla="*/ 205740 w 1611630"/>
              <a:gd name="connsiteY1" fmla="*/ 434340 h 480060"/>
              <a:gd name="connsiteX2" fmla="*/ 388620 w 1611630"/>
              <a:gd name="connsiteY2" fmla="*/ 354330 h 480060"/>
              <a:gd name="connsiteX3" fmla="*/ 411480 w 1611630"/>
              <a:gd name="connsiteY3" fmla="*/ 68580 h 480060"/>
              <a:gd name="connsiteX4" fmla="*/ 720090 w 1611630"/>
              <a:gd name="connsiteY4" fmla="*/ 194310 h 480060"/>
              <a:gd name="connsiteX5" fmla="*/ 937260 w 1611630"/>
              <a:gd name="connsiteY5" fmla="*/ 331470 h 480060"/>
              <a:gd name="connsiteX6" fmla="*/ 1200150 w 1611630"/>
              <a:gd name="connsiteY6" fmla="*/ 445770 h 480060"/>
              <a:gd name="connsiteX7" fmla="*/ 1474470 w 1611630"/>
              <a:gd name="connsiteY7" fmla="*/ 297180 h 480060"/>
              <a:gd name="connsiteX8" fmla="*/ 1611630 w 1611630"/>
              <a:gd name="connsiteY8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1630" h="480060">
                <a:moveTo>
                  <a:pt x="0" y="480060"/>
                </a:moveTo>
                <a:cubicBezTo>
                  <a:pt x="70485" y="467677"/>
                  <a:pt x="140970" y="455295"/>
                  <a:pt x="205740" y="434340"/>
                </a:cubicBezTo>
                <a:cubicBezTo>
                  <a:pt x="270510" y="413385"/>
                  <a:pt x="354330" y="415290"/>
                  <a:pt x="388620" y="354330"/>
                </a:cubicBezTo>
                <a:cubicBezTo>
                  <a:pt x="422910" y="293370"/>
                  <a:pt x="356235" y="95250"/>
                  <a:pt x="411480" y="68580"/>
                </a:cubicBezTo>
                <a:cubicBezTo>
                  <a:pt x="466725" y="41910"/>
                  <a:pt x="632460" y="150495"/>
                  <a:pt x="720090" y="194310"/>
                </a:cubicBezTo>
                <a:cubicBezTo>
                  <a:pt x="807720" y="238125"/>
                  <a:pt x="857250" y="289560"/>
                  <a:pt x="937260" y="331470"/>
                </a:cubicBezTo>
                <a:cubicBezTo>
                  <a:pt x="1017270" y="373380"/>
                  <a:pt x="1110615" y="451485"/>
                  <a:pt x="1200150" y="445770"/>
                </a:cubicBezTo>
                <a:cubicBezTo>
                  <a:pt x="1289685" y="440055"/>
                  <a:pt x="1405890" y="371475"/>
                  <a:pt x="1474470" y="297180"/>
                </a:cubicBezTo>
                <a:cubicBezTo>
                  <a:pt x="1543050" y="222885"/>
                  <a:pt x="1611630" y="0"/>
                  <a:pt x="161163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10009666" y="499126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3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0715775" y="1020110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08219" y="350377"/>
            <a:ext cx="2901983" cy="6318491"/>
            <a:chOff x="1524225" y="293750"/>
            <a:chExt cx="2901983" cy="6318491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3565063" y="6246871"/>
              <a:ext cx="861145" cy="36537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558934" y="293750"/>
              <a:ext cx="1492102" cy="140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051036" y="293750"/>
              <a:ext cx="514027" cy="631849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1524225" y="304439"/>
              <a:ext cx="44584" cy="2605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806565" y="5872489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317229" y="5872489"/>
            <a:ext cx="2286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W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905509" y="5855052"/>
            <a:ext cx="2286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W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3777633" y="357395"/>
            <a:ext cx="2901983" cy="6318491"/>
            <a:chOff x="1524225" y="293750"/>
            <a:chExt cx="2901983" cy="6318491"/>
          </a:xfrm>
        </p:grpSpPr>
        <p:cxnSp>
          <p:nvCxnSpPr>
            <p:cNvPr id="183" name="Straight Arrow Connector 182"/>
            <p:cNvCxnSpPr/>
            <p:nvPr/>
          </p:nvCxnSpPr>
          <p:spPr>
            <a:xfrm flipV="1">
              <a:off x="3565063" y="6246871"/>
              <a:ext cx="861145" cy="36537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558934" y="293750"/>
              <a:ext cx="1492102" cy="140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051036" y="293750"/>
              <a:ext cx="514027" cy="631849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1524225" y="304439"/>
              <a:ext cx="44584" cy="2605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3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Modern No. 20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Kawerk</dc:creator>
  <cp:lastModifiedBy>Elie Kawerk</cp:lastModifiedBy>
  <cp:revision>10</cp:revision>
  <dcterms:created xsi:type="dcterms:W3CDTF">2018-03-13T08:33:41Z</dcterms:created>
  <dcterms:modified xsi:type="dcterms:W3CDTF">2018-03-15T08:28:49Z</dcterms:modified>
</cp:coreProperties>
</file>