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6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2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4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1CBA-28A2-4800-AC0B-FA86AB9B1FC5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418753" y="4870219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418753" y="1271501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8298" y="498451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0816" y="531702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14523" y="507457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15438" y="528931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96424" y="525468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84761" y="498451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2879" y="519233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24072" y="522697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37540" y="501222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2207" y="134077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4725" y="167328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18432" y="143082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19347" y="164557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00333" y="161093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88670" y="134077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86788" y="154858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527981" y="158322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41449" y="136848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56705" y="1339095"/>
            <a:ext cx="1724891" cy="488666"/>
          </a:xfrm>
          <a:custGeom>
            <a:avLst/>
            <a:gdLst>
              <a:gd name="connsiteX0" fmla="*/ 0 w 1724891"/>
              <a:gd name="connsiteY0" fmla="*/ 436418 h 436418"/>
              <a:gd name="connsiteX1" fmla="*/ 155864 w 1724891"/>
              <a:gd name="connsiteY1" fmla="*/ 394855 h 436418"/>
              <a:gd name="connsiteX2" fmla="*/ 363682 w 1724891"/>
              <a:gd name="connsiteY2" fmla="*/ 259773 h 436418"/>
              <a:gd name="connsiteX3" fmla="*/ 415637 w 1724891"/>
              <a:gd name="connsiteY3" fmla="*/ 103909 h 436418"/>
              <a:gd name="connsiteX4" fmla="*/ 529937 w 1724891"/>
              <a:gd name="connsiteY4" fmla="*/ 83127 h 436418"/>
              <a:gd name="connsiteX5" fmla="*/ 758537 w 1724891"/>
              <a:gd name="connsiteY5" fmla="*/ 374073 h 436418"/>
              <a:gd name="connsiteX6" fmla="*/ 893618 w 1724891"/>
              <a:gd name="connsiteY6" fmla="*/ 290946 h 436418"/>
              <a:gd name="connsiteX7" fmla="*/ 1153391 w 1724891"/>
              <a:gd name="connsiteY7" fmla="*/ 384464 h 436418"/>
              <a:gd name="connsiteX8" fmla="*/ 1236518 w 1724891"/>
              <a:gd name="connsiteY8" fmla="*/ 394855 h 436418"/>
              <a:gd name="connsiteX9" fmla="*/ 1257300 w 1724891"/>
              <a:gd name="connsiteY9" fmla="*/ 103909 h 436418"/>
              <a:gd name="connsiteX10" fmla="*/ 1392382 w 1724891"/>
              <a:gd name="connsiteY10" fmla="*/ 62346 h 436418"/>
              <a:gd name="connsiteX11" fmla="*/ 1724891 w 1724891"/>
              <a:gd name="connsiteY11" fmla="*/ 0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24891" h="436418">
                <a:moveTo>
                  <a:pt x="0" y="436418"/>
                </a:moveTo>
                <a:cubicBezTo>
                  <a:pt x="47625" y="430357"/>
                  <a:pt x="95250" y="424296"/>
                  <a:pt x="155864" y="394855"/>
                </a:cubicBezTo>
                <a:cubicBezTo>
                  <a:pt x="216478" y="365414"/>
                  <a:pt x="320387" y="308264"/>
                  <a:pt x="363682" y="259773"/>
                </a:cubicBezTo>
                <a:cubicBezTo>
                  <a:pt x="406978" y="211282"/>
                  <a:pt x="387928" y="133350"/>
                  <a:pt x="415637" y="103909"/>
                </a:cubicBezTo>
                <a:cubicBezTo>
                  <a:pt x="443346" y="74468"/>
                  <a:pt x="472787" y="38100"/>
                  <a:pt x="529937" y="83127"/>
                </a:cubicBezTo>
                <a:cubicBezTo>
                  <a:pt x="587087" y="128154"/>
                  <a:pt x="697924" y="339437"/>
                  <a:pt x="758537" y="374073"/>
                </a:cubicBezTo>
                <a:cubicBezTo>
                  <a:pt x="819150" y="408709"/>
                  <a:pt x="827809" y="289214"/>
                  <a:pt x="893618" y="290946"/>
                </a:cubicBezTo>
                <a:cubicBezTo>
                  <a:pt x="959427" y="292678"/>
                  <a:pt x="1096241" y="367146"/>
                  <a:pt x="1153391" y="384464"/>
                </a:cubicBezTo>
                <a:cubicBezTo>
                  <a:pt x="1210541" y="401782"/>
                  <a:pt x="1219200" y="441614"/>
                  <a:pt x="1236518" y="394855"/>
                </a:cubicBezTo>
                <a:cubicBezTo>
                  <a:pt x="1253836" y="348096"/>
                  <a:pt x="1231323" y="159327"/>
                  <a:pt x="1257300" y="103909"/>
                </a:cubicBezTo>
                <a:cubicBezTo>
                  <a:pt x="1283277" y="48491"/>
                  <a:pt x="1314450" y="79664"/>
                  <a:pt x="1392382" y="62346"/>
                </a:cubicBezTo>
                <a:cubicBezTo>
                  <a:pt x="1470314" y="45028"/>
                  <a:pt x="1724891" y="0"/>
                  <a:pt x="1724891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4" idx="1"/>
          </p:cNvCxnSpPr>
          <p:nvPr/>
        </p:nvCxnSpPr>
        <p:spPr>
          <a:xfrm flipH="1" flipV="1">
            <a:off x="1476026" y="1926128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7457" y="3049558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6400" y="3135117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1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rved Right Arrow 29"/>
          <p:cNvSpPr/>
          <p:nvPr/>
        </p:nvSpPr>
        <p:spPr>
          <a:xfrm rot="5400000">
            <a:off x="1344841" y="3902272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0053" y="4212905"/>
            <a:ext cx="18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Modern No. 20" panose="02070704070505020303" pitchFamily="18" charset="0"/>
              </a:rPr>
              <a:t>Train</a:t>
            </a:r>
            <a:endParaRPr lang="en-US" sz="2000" dirty="0">
              <a:solidFill>
                <a:srgbClr val="0070C0"/>
              </a:solidFill>
              <a:latin typeface="Modern No. 20" panose="020707040705050203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96549" y="2305394"/>
            <a:ext cx="18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dern No. 20" panose="02070704070505020303" pitchFamily="18" charset="0"/>
              </a:rPr>
              <a:t>Predict</a:t>
            </a:r>
            <a:endParaRPr lang="en-US" sz="2000" dirty="0">
              <a:solidFill>
                <a:srgbClr val="FF0000"/>
              </a:solidFill>
              <a:latin typeface="Modern No. 20" panose="02070704070505020303" pitchFamily="18" charset="0"/>
            </a:endParaRPr>
          </a:p>
        </p:txBody>
      </p:sp>
      <p:sp>
        <p:nvSpPr>
          <p:cNvPr id="34" name="Flowchart: Data 33"/>
          <p:cNvSpPr/>
          <p:nvPr/>
        </p:nvSpPr>
        <p:spPr>
          <a:xfrm>
            <a:off x="3199528" y="4865022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ata 34"/>
          <p:cNvSpPr/>
          <p:nvPr/>
        </p:nvSpPr>
        <p:spPr>
          <a:xfrm>
            <a:off x="3199528" y="1266304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719073" y="497932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431591" y="531183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95298" y="5007030"/>
            <a:ext cx="190502" cy="18703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96213" y="528412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77199" y="5249485"/>
            <a:ext cx="188337" cy="187037"/>
          </a:xfrm>
          <a:prstGeom prst="ellipse">
            <a:avLst/>
          </a:prstGeom>
          <a:solidFill>
            <a:srgbClr val="00B050"/>
          </a:solidFill>
          <a:ln w="63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65536" y="497932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63654" y="518713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04847" y="522177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18315" y="500703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34" idx="1"/>
          </p:cNvCxnSpPr>
          <p:nvPr/>
        </p:nvCxnSpPr>
        <p:spPr>
          <a:xfrm flipH="1" flipV="1">
            <a:off x="4256801" y="1920931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78232" y="3044361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447175" y="3129920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Predictor 2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>
            <a:stCxn id="5" idx="5"/>
            <a:endCxn id="34" idx="2"/>
          </p:cNvCxnSpPr>
          <p:nvPr/>
        </p:nvCxnSpPr>
        <p:spPr>
          <a:xfrm>
            <a:off x="2391987" y="1598815"/>
            <a:ext cx="1026789" cy="3593521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urved Right Arrow 63"/>
          <p:cNvSpPr/>
          <p:nvPr/>
        </p:nvSpPr>
        <p:spPr>
          <a:xfrm rot="5400000">
            <a:off x="4093189" y="3863130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3767946" y="134943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480464" y="168194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044171" y="1377139"/>
            <a:ext cx="190502" cy="18703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445086" y="165423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726072" y="1619594"/>
            <a:ext cx="188337" cy="187037"/>
          </a:xfrm>
          <a:prstGeom prst="ellipse">
            <a:avLst/>
          </a:prstGeom>
          <a:solidFill>
            <a:srgbClr val="00B050"/>
          </a:solidFill>
          <a:ln w="63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914409" y="134943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712527" y="155724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253720" y="159188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667188" y="137713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3409257" y="1332115"/>
            <a:ext cx="1589236" cy="480060"/>
          </a:xfrm>
          <a:custGeom>
            <a:avLst/>
            <a:gdLst>
              <a:gd name="connsiteX0" fmla="*/ 0 w 1589236"/>
              <a:gd name="connsiteY0" fmla="*/ 480060 h 480060"/>
              <a:gd name="connsiteX1" fmla="*/ 217170 w 1589236"/>
              <a:gd name="connsiteY1" fmla="*/ 388620 h 480060"/>
              <a:gd name="connsiteX2" fmla="*/ 411480 w 1589236"/>
              <a:gd name="connsiteY2" fmla="*/ 285750 h 480060"/>
              <a:gd name="connsiteX3" fmla="*/ 685800 w 1589236"/>
              <a:gd name="connsiteY3" fmla="*/ 137160 h 480060"/>
              <a:gd name="connsiteX4" fmla="*/ 868680 w 1589236"/>
              <a:gd name="connsiteY4" fmla="*/ 285750 h 480060"/>
              <a:gd name="connsiteX5" fmla="*/ 1005840 w 1589236"/>
              <a:gd name="connsiteY5" fmla="*/ 400050 h 480060"/>
              <a:gd name="connsiteX6" fmla="*/ 1131570 w 1589236"/>
              <a:gd name="connsiteY6" fmla="*/ 388620 h 480060"/>
              <a:gd name="connsiteX7" fmla="*/ 1417320 w 1589236"/>
              <a:gd name="connsiteY7" fmla="*/ 400050 h 480060"/>
              <a:gd name="connsiteX8" fmla="*/ 1565910 w 1589236"/>
              <a:gd name="connsiteY8" fmla="*/ 148590 h 480060"/>
              <a:gd name="connsiteX9" fmla="*/ 1588770 w 1589236"/>
              <a:gd name="connsiteY9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9236" h="480060">
                <a:moveTo>
                  <a:pt x="0" y="480060"/>
                </a:moveTo>
                <a:cubicBezTo>
                  <a:pt x="74295" y="450532"/>
                  <a:pt x="148590" y="421005"/>
                  <a:pt x="217170" y="388620"/>
                </a:cubicBezTo>
                <a:cubicBezTo>
                  <a:pt x="285750" y="356235"/>
                  <a:pt x="411480" y="285750"/>
                  <a:pt x="411480" y="285750"/>
                </a:cubicBezTo>
                <a:cubicBezTo>
                  <a:pt x="489585" y="243840"/>
                  <a:pt x="609600" y="137160"/>
                  <a:pt x="685800" y="137160"/>
                </a:cubicBezTo>
                <a:cubicBezTo>
                  <a:pt x="762000" y="137160"/>
                  <a:pt x="815340" y="241935"/>
                  <a:pt x="868680" y="285750"/>
                </a:cubicBezTo>
                <a:cubicBezTo>
                  <a:pt x="922020" y="329565"/>
                  <a:pt x="962025" y="382905"/>
                  <a:pt x="1005840" y="400050"/>
                </a:cubicBezTo>
                <a:cubicBezTo>
                  <a:pt x="1049655" y="417195"/>
                  <a:pt x="1062990" y="388620"/>
                  <a:pt x="1131570" y="388620"/>
                </a:cubicBezTo>
                <a:cubicBezTo>
                  <a:pt x="1200150" y="388620"/>
                  <a:pt x="1344930" y="440055"/>
                  <a:pt x="1417320" y="400050"/>
                </a:cubicBezTo>
                <a:cubicBezTo>
                  <a:pt x="1489710" y="360045"/>
                  <a:pt x="1537335" y="215265"/>
                  <a:pt x="1565910" y="148590"/>
                </a:cubicBezTo>
                <a:cubicBezTo>
                  <a:pt x="1594485" y="81915"/>
                  <a:pt x="1588770" y="0"/>
                  <a:pt x="1588770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Data 115"/>
          <p:cNvSpPr/>
          <p:nvPr/>
        </p:nvSpPr>
        <p:spPr>
          <a:xfrm>
            <a:off x="5980165" y="4848047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ata 116"/>
          <p:cNvSpPr/>
          <p:nvPr/>
        </p:nvSpPr>
        <p:spPr>
          <a:xfrm>
            <a:off x="5980165" y="1249329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stCxn id="116" idx="1"/>
          </p:cNvCxnSpPr>
          <p:nvPr/>
        </p:nvCxnSpPr>
        <p:spPr>
          <a:xfrm flipH="1" flipV="1">
            <a:off x="7037438" y="1903956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058869" y="3027386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6227812" y="3112945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Predictor 3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Arrow Connector 129"/>
          <p:cNvCxnSpPr>
            <a:endCxn id="116" idx="2"/>
          </p:cNvCxnSpPr>
          <p:nvPr/>
        </p:nvCxnSpPr>
        <p:spPr>
          <a:xfrm>
            <a:off x="5172624" y="1581840"/>
            <a:ext cx="1026789" cy="3593521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Curved Right Arrow 130"/>
          <p:cNvSpPr/>
          <p:nvPr/>
        </p:nvSpPr>
        <p:spPr>
          <a:xfrm rot="5400000">
            <a:off x="6873826" y="3846155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6511752" y="4899659"/>
            <a:ext cx="181403" cy="19189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301764" y="528239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865471" y="503993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7266386" y="525468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7547372" y="522004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735709" y="494988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533827" y="515770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7075020" y="519233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394890" y="4899659"/>
            <a:ext cx="197508" cy="20262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8313761" y="3230168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" name="Flowchart: Data 162"/>
          <p:cNvSpPr/>
          <p:nvPr/>
        </p:nvSpPr>
        <p:spPr>
          <a:xfrm>
            <a:off x="9761690" y="4899659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Data 163"/>
          <p:cNvSpPr/>
          <p:nvPr/>
        </p:nvSpPr>
        <p:spPr>
          <a:xfrm>
            <a:off x="9761690" y="1300941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/>
          <p:cNvCxnSpPr>
            <a:stCxn id="163" idx="1"/>
          </p:cNvCxnSpPr>
          <p:nvPr/>
        </p:nvCxnSpPr>
        <p:spPr>
          <a:xfrm flipH="1" flipV="1">
            <a:off x="10818963" y="1955568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9840394" y="3078998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10009337" y="3164557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Predictor </a:t>
            </a:r>
            <a:r>
              <a:rPr lang="en-US" sz="25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endParaRPr lang="en-US" sz="2500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8" name="Curved Right Arrow 167"/>
          <p:cNvSpPr/>
          <p:nvPr/>
        </p:nvSpPr>
        <p:spPr>
          <a:xfrm rot="5400000">
            <a:off x="10655351" y="3897767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0370771" y="500149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0083289" y="533400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0646996" y="509154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1041764" y="5311830"/>
            <a:ext cx="228249" cy="19084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1328897" y="527165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1517234" y="500149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0315352" y="5209312"/>
            <a:ext cx="172750" cy="170061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0856545" y="524394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1270013" y="502920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3961" y="1317569"/>
            <a:ext cx="181403" cy="19189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293973" y="170030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857680" y="145784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7258595" y="167259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539581" y="163795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7727918" y="136779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6526036" y="157561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7067229" y="161024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7394890" y="1317569"/>
            <a:ext cx="189716" cy="202623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7"/>
          <p:cNvSpPr/>
          <p:nvPr/>
        </p:nvSpPr>
        <p:spPr>
          <a:xfrm>
            <a:off x="6186747" y="1398014"/>
            <a:ext cx="1748790" cy="425591"/>
          </a:xfrm>
          <a:custGeom>
            <a:avLst/>
            <a:gdLst>
              <a:gd name="connsiteX0" fmla="*/ 0 w 1748790"/>
              <a:gd name="connsiteY0" fmla="*/ 425591 h 425591"/>
              <a:gd name="connsiteX1" fmla="*/ 148590 w 1748790"/>
              <a:gd name="connsiteY1" fmla="*/ 402731 h 425591"/>
              <a:gd name="connsiteX2" fmla="*/ 354330 w 1748790"/>
              <a:gd name="connsiteY2" fmla="*/ 311291 h 425591"/>
              <a:gd name="connsiteX3" fmla="*/ 422910 w 1748790"/>
              <a:gd name="connsiteY3" fmla="*/ 162701 h 425591"/>
              <a:gd name="connsiteX4" fmla="*/ 411480 w 1748790"/>
              <a:gd name="connsiteY4" fmla="*/ 2681 h 425591"/>
              <a:gd name="connsiteX5" fmla="*/ 640080 w 1748790"/>
              <a:gd name="connsiteY5" fmla="*/ 71261 h 425591"/>
              <a:gd name="connsiteX6" fmla="*/ 788670 w 1748790"/>
              <a:gd name="connsiteY6" fmla="*/ 185561 h 425591"/>
              <a:gd name="connsiteX7" fmla="*/ 1074420 w 1748790"/>
              <a:gd name="connsiteY7" fmla="*/ 357011 h 425591"/>
              <a:gd name="connsiteX8" fmla="*/ 1200150 w 1748790"/>
              <a:gd name="connsiteY8" fmla="*/ 174131 h 425591"/>
              <a:gd name="connsiteX9" fmla="*/ 1303020 w 1748790"/>
              <a:gd name="connsiteY9" fmla="*/ 14111 h 425591"/>
              <a:gd name="connsiteX10" fmla="*/ 1748790 w 1748790"/>
              <a:gd name="connsiteY10" fmla="*/ 36971 h 42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8790" h="425591">
                <a:moveTo>
                  <a:pt x="0" y="425591"/>
                </a:moveTo>
                <a:cubicBezTo>
                  <a:pt x="44767" y="423686"/>
                  <a:pt x="89535" y="421781"/>
                  <a:pt x="148590" y="402731"/>
                </a:cubicBezTo>
                <a:cubicBezTo>
                  <a:pt x="207645" y="383681"/>
                  <a:pt x="308610" y="351296"/>
                  <a:pt x="354330" y="311291"/>
                </a:cubicBezTo>
                <a:cubicBezTo>
                  <a:pt x="400050" y="271286"/>
                  <a:pt x="413385" y="214136"/>
                  <a:pt x="422910" y="162701"/>
                </a:cubicBezTo>
                <a:cubicBezTo>
                  <a:pt x="432435" y="111266"/>
                  <a:pt x="375285" y="17921"/>
                  <a:pt x="411480" y="2681"/>
                </a:cubicBezTo>
                <a:cubicBezTo>
                  <a:pt x="447675" y="-12559"/>
                  <a:pt x="577215" y="40781"/>
                  <a:pt x="640080" y="71261"/>
                </a:cubicBezTo>
                <a:cubicBezTo>
                  <a:pt x="702945" y="101741"/>
                  <a:pt x="716280" y="137936"/>
                  <a:pt x="788670" y="185561"/>
                </a:cubicBezTo>
                <a:cubicBezTo>
                  <a:pt x="861060" y="233186"/>
                  <a:pt x="1005840" y="358916"/>
                  <a:pt x="1074420" y="357011"/>
                </a:cubicBezTo>
                <a:cubicBezTo>
                  <a:pt x="1143000" y="355106"/>
                  <a:pt x="1162050" y="231281"/>
                  <a:pt x="1200150" y="174131"/>
                </a:cubicBezTo>
                <a:cubicBezTo>
                  <a:pt x="1238250" y="116981"/>
                  <a:pt x="1211580" y="36971"/>
                  <a:pt x="1303020" y="14111"/>
                </a:cubicBezTo>
                <a:cubicBezTo>
                  <a:pt x="1394460" y="-8749"/>
                  <a:pt x="1748790" y="36971"/>
                  <a:pt x="1748790" y="3697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1291586" y="155888"/>
            <a:ext cx="18980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1471757" y="728563"/>
            <a:ext cx="4269" cy="527860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10370771" y="138284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0083289" y="171535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0646996" y="147289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1041764" y="1693178"/>
            <a:ext cx="228249" cy="19084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1328897" y="165300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1517234" y="138284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0315352" y="1590660"/>
            <a:ext cx="172750" cy="170061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0856545" y="162529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1270013" y="141055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4053431" y="192311"/>
            <a:ext cx="18980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4262557" y="755781"/>
            <a:ext cx="4269" cy="527860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6839962" y="164465"/>
            <a:ext cx="18980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7043321" y="725088"/>
            <a:ext cx="4269" cy="527860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8273784" y="4948612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8227554" y="1381066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7" name="Freeform 226"/>
          <p:cNvSpPr/>
          <p:nvPr/>
        </p:nvSpPr>
        <p:spPr>
          <a:xfrm>
            <a:off x="10012680" y="1360170"/>
            <a:ext cx="1611630" cy="480060"/>
          </a:xfrm>
          <a:custGeom>
            <a:avLst/>
            <a:gdLst>
              <a:gd name="connsiteX0" fmla="*/ 0 w 1611630"/>
              <a:gd name="connsiteY0" fmla="*/ 480060 h 480060"/>
              <a:gd name="connsiteX1" fmla="*/ 205740 w 1611630"/>
              <a:gd name="connsiteY1" fmla="*/ 434340 h 480060"/>
              <a:gd name="connsiteX2" fmla="*/ 388620 w 1611630"/>
              <a:gd name="connsiteY2" fmla="*/ 354330 h 480060"/>
              <a:gd name="connsiteX3" fmla="*/ 411480 w 1611630"/>
              <a:gd name="connsiteY3" fmla="*/ 68580 h 480060"/>
              <a:gd name="connsiteX4" fmla="*/ 720090 w 1611630"/>
              <a:gd name="connsiteY4" fmla="*/ 194310 h 480060"/>
              <a:gd name="connsiteX5" fmla="*/ 937260 w 1611630"/>
              <a:gd name="connsiteY5" fmla="*/ 331470 h 480060"/>
              <a:gd name="connsiteX6" fmla="*/ 1200150 w 1611630"/>
              <a:gd name="connsiteY6" fmla="*/ 445770 h 480060"/>
              <a:gd name="connsiteX7" fmla="*/ 1474470 w 1611630"/>
              <a:gd name="connsiteY7" fmla="*/ 297180 h 480060"/>
              <a:gd name="connsiteX8" fmla="*/ 1611630 w 1611630"/>
              <a:gd name="connsiteY8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1630" h="480060">
                <a:moveTo>
                  <a:pt x="0" y="480060"/>
                </a:moveTo>
                <a:cubicBezTo>
                  <a:pt x="70485" y="467677"/>
                  <a:pt x="140970" y="455295"/>
                  <a:pt x="205740" y="434340"/>
                </a:cubicBezTo>
                <a:cubicBezTo>
                  <a:pt x="270510" y="413385"/>
                  <a:pt x="354330" y="415290"/>
                  <a:pt x="388620" y="354330"/>
                </a:cubicBezTo>
                <a:cubicBezTo>
                  <a:pt x="422910" y="293370"/>
                  <a:pt x="356235" y="95250"/>
                  <a:pt x="411480" y="68580"/>
                </a:cubicBezTo>
                <a:cubicBezTo>
                  <a:pt x="466725" y="41910"/>
                  <a:pt x="632460" y="150495"/>
                  <a:pt x="720090" y="194310"/>
                </a:cubicBezTo>
                <a:cubicBezTo>
                  <a:pt x="807720" y="238125"/>
                  <a:pt x="857250" y="289560"/>
                  <a:pt x="937260" y="331470"/>
                </a:cubicBezTo>
                <a:cubicBezTo>
                  <a:pt x="1017270" y="373380"/>
                  <a:pt x="1110615" y="451485"/>
                  <a:pt x="1200150" y="445770"/>
                </a:cubicBezTo>
                <a:cubicBezTo>
                  <a:pt x="1289685" y="440055"/>
                  <a:pt x="1405890" y="371475"/>
                  <a:pt x="1474470" y="297180"/>
                </a:cubicBezTo>
                <a:cubicBezTo>
                  <a:pt x="1543050" y="222885"/>
                  <a:pt x="1611630" y="0"/>
                  <a:pt x="161163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10646996" y="214849"/>
            <a:ext cx="18980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9" name="Straight Arrow Connector 228"/>
          <p:cNvCxnSpPr/>
          <p:nvPr/>
        </p:nvCxnSpPr>
        <p:spPr>
          <a:xfrm>
            <a:off x="10818963" y="786314"/>
            <a:ext cx="4269" cy="527860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7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Modern No. 20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Elie Kawerk</dc:creator>
  <cp:lastModifiedBy>Elie Kawerk</cp:lastModifiedBy>
  <cp:revision>5</cp:revision>
  <dcterms:created xsi:type="dcterms:W3CDTF">2018-03-13T08:33:41Z</dcterms:created>
  <dcterms:modified xsi:type="dcterms:W3CDTF">2018-03-13T08:59:46Z</dcterms:modified>
</cp:coreProperties>
</file>