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340" autoAdjust="0"/>
  </p:normalViewPr>
  <p:slideViewPr>
    <p:cSldViewPr snapToGrid="0">
      <p:cViewPr varScale="1">
        <p:scale>
          <a:sx n="84" d="100"/>
          <a:sy n="8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AA79-4F7B-41C5-8808-32607B9915F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02577-2710-4290-A4F7-9910EE051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2577-2710-4290-A4F7-9910EE0512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2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1CBA-28A2-4800-AC0B-FA86AB9B1FC5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3535996" y="5880849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3600963" y="1711534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55541" y="599514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68059" y="632765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31766" y="608520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32681" y="629994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13667" y="626531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02004" y="599514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0122" y="620296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41315" y="623760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54783" y="602285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24417" y="178080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36935" y="211331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00642" y="187085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1557" y="208560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82543" y="205096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70880" y="178080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68998" y="198862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10191" y="202325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23659" y="180851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838915" y="1779128"/>
            <a:ext cx="1724891" cy="488666"/>
          </a:xfrm>
          <a:custGeom>
            <a:avLst/>
            <a:gdLst>
              <a:gd name="connsiteX0" fmla="*/ 0 w 1724891"/>
              <a:gd name="connsiteY0" fmla="*/ 436418 h 436418"/>
              <a:gd name="connsiteX1" fmla="*/ 155864 w 1724891"/>
              <a:gd name="connsiteY1" fmla="*/ 394855 h 436418"/>
              <a:gd name="connsiteX2" fmla="*/ 363682 w 1724891"/>
              <a:gd name="connsiteY2" fmla="*/ 259773 h 436418"/>
              <a:gd name="connsiteX3" fmla="*/ 415637 w 1724891"/>
              <a:gd name="connsiteY3" fmla="*/ 103909 h 436418"/>
              <a:gd name="connsiteX4" fmla="*/ 529937 w 1724891"/>
              <a:gd name="connsiteY4" fmla="*/ 83127 h 436418"/>
              <a:gd name="connsiteX5" fmla="*/ 758537 w 1724891"/>
              <a:gd name="connsiteY5" fmla="*/ 374073 h 436418"/>
              <a:gd name="connsiteX6" fmla="*/ 893618 w 1724891"/>
              <a:gd name="connsiteY6" fmla="*/ 290946 h 436418"/>
              <a:gd name="connsiteX7" fmla="*/ 1153391 w 1724891"/>
              <a:gd name="connsiteY7" fmla="*/ 384464 h 436418"/>
              <a:gd name="connsiteX8" fmla="*/ 1236518 w 1724891"/>
              <a:gd name="connsiteY8" fmla="*/ 394855 h 436418"/>
              <a:gd name="connsiteX9" fmla="*/ 1257300 w 1724891"/>
              <a:gd name="connsiteY9" fmla="*/ 103909 h 436418"/>
              <a:gd name="connsiteX10" fmla="*/ 1392382 w 1724891"/>
              <a:gd name="connsiteY10" fmla="*/ 62346 h 436418"/>
              <a:gd name="connsiteX11" fmla="*/ 1724891 w 1724891"/>
              <a:gd name="connsiteY11" fmla="*/ 0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4891" h="436418">
                <a:moveTo>
                  <a:pt x="0" y="436418"/>
                </a:moveTo>
                <a:cubicBezTo>
                  <a:pt x="47625" y="430357"/>
                  <a:pt x="95250" y="424296"/>
                  <a:pt x="155864" y="394855"/>
                </a:cubicBezTo>
                <a:cubicBezTo>
                  <a:pt x="216478" y="365414"/>
                  <a:pt x="320387" y="308264"/>
                  <a:pt x="363682" y="259773"/>
                </a:cubicBezTo>
                <a:cubicBezTo>
                  <a:pt x="406978" y="211282"/>
                  <a:pt x="387928" y="133350"/>
                  <a:pt x="415637" y="103909"/>
                </a:cubicBezTo>
                <a:cubicBezTo>
                  <a:pt x="443346" y="74468"/>
                  <a:pt x="472787" y="38100"/>
                  <a:pt x="529937" y="83127"/>
                </a:cubicBezTo>
                <a:cubicBezTo>
                  <a:pt x="587087" y="128154"/>
                  <a:pt x="697924" y="339437"/>
                  <a:pt x="758537" y="374073"/>
                </a:cubicBezTo>
                <a:cubicBezTo>
                  <a:pt x="819150" y="408709"/>
                  <a:pt x="827809" y="289214"/>
                  <a:pt x="893618" y="290946"/>
                </a:cubicBezTo>
                <a:cubicBezTo>
                  <a:pt x="959427" y="292678"/>
                  <a:pt x="1096241" y="367146"/>
                  <a:pt x="1153391" y="384464"/>
                </a:cubicBezTo>
                <a:cubicBezTo>
                  <a:pt x="1210541" y="401782"/>
                  <a:pt x="1219200" y="441614"/>
                  <a:pt x="1236518" y="394855"/>
                </a:cubicBezTo>
                <a:cubicBezTo>
                  <a:pt x="1253836" y="348096"/>
                  <a:pt x="1231323" y="159327"/>
                  <a:pt x="1257300" y="103909"/>
                </a:cubicBezTo>
                <a:cubicBezTo>
                  <a:pt x="1283277" y="48491"/>
                  <a:pt x="1314450" y="79664"/>
                  <a:pt x="1392382" y="62346"/>
                </a:cubicBezTo>
                <a:cubicBezTo>
                  <a:pt x="1470314" y="45028"/>
                  <a:pt x="1724891" y="0"/>
                  <a:pt x="1724891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606807" y="2388683"/>
            <a:ext cx="33963" cy="231550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90991" y="3166444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80308" y="3298141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1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rved Right Arrow 29"/>
          <p:cNvSpPr/>
          <p:nvPr/>
        </p:nvSpPr>
        <p:spPr>
          <a:xfrm rot="5400000">
            <a:off x="4494097" y="4002721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4100" y="4160720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Modern No. 20" panose="02070704070505020303" pitchFamily="18" charset="0"/>
              </a:rPr>
              <a:t>Train</a:t>
            </a:r>
            <a:endParaRPr lang="en-US" sz="2000" dirty="0">
              <a:solidFill>
                <a:srgbClr val="0070C0"/>
              </a:solidFill>
              <a:latin typeface="Modern No. 20" panose="0207070407050502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5223" y="2664734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dern No. 20" panose="02070704070505020303" pitchFamily="18" charset="0"/>
              </a:rPr>
              <a:t>Predict</a:t>
            </a:r>
            <a:endParaRPr lang="en-US" sz="2000" dirty="0">
              <a:solidFill>
                <a:srgbClr val="FF0000"/>
              </a:solidFill>
              <a:latin typeface="Modern No. 20" panose="02070704070505020303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786664" y="1101641"/>
            <a:ext cx="2729237" cy="391656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640568" y="3342721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 flipH="1">
            <a:off x="4597477" y="1081563"/>
            <a:ext cx="7074" cy="641619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585706" y="5066182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8611687" y="1619097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624021" y="6057493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95317" y="391380"/>
            <a:ext cx="2251621" cy="710261"/>
          </a:xfrm>
          <a:prstGeom prst="rect">
            <a:avLst/>
          </a:prstGeom>
          <a:ln w="2222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941948" y="438318"/>
            <a:ext cx="2839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cy-GB" sz="2500" i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ŷ</a:t>
            </a:r>
            <a:r>
              <a:rPr lang="cy-GB" sz="2500" i="1" baseline="-2500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endParaRPr lang="en-US" sz="25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0" name="Flowchart: Data 129"/>
          <p:cNvSpPr/>
          <p:nvPr/>
        </p:nvSpPr>
        <p:spPr>
          <a:xfrm>
            <a:off x="3577605" y="4681719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4097150" y="479601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809668" y="512852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055276" y="506618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243613" y="479601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82924" y="503847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Arrow Connector 169"/>
          <p:cNvCxnSpPr/>
          <p:nvPr/>
        </p:nvCxnSpPr>
        <p:spPr>
          <a:xfrm flipH="1" flipV="1">
            <a:off x="4645223" y="5348112"/>
            <a:ext cx="2070" cy="532737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331887" y="489351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929272" y="5296188"/>
            <a:ext cx="1762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dern No. 20" panose="02070704070505020303" pitchFamily="18" charset="0"/>
              </a:rPr>
              <a:t>Sample instances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Modern No. 20" panose="02070704070505020303" pitchFamily="18" charset="0"/>
            </a:endParaRPr>
          </a:p>
        </p:txBody>
      </p:sp>
      <p:sp>
        <p:nvSpPr>
          <p:cNvPr id="49" name="Curved Left Arrow 48"/>
          <p:cNvSpPr/>
          <p:nvPr/>
        </p:nvSpPr>
        <p:spPr>
          <a:xfrm rot="11524585">
            <a:off x="3174572" y="4719529"/>
            <a:ext cx="687808" cy="1651434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Curved Left Arrow 174"/>
          <p:cNvSpPr/>
          <p:nvPr/>
        </p:nvSpPr>
        <p:spPr>
          <a:xfrm rot="15986390">
            <a:off x="1948305" y="1324102"/>
            <a:ext cx="1190128" cy="2703030"/>
          </a:xfrm>
          <a:prstGeom prst="curvedLeftArrow">
            <a:avLst>
              <a:gd name="adj1" fmla="val 10714"/>
              <a:gd name="adj2" fmla="val 30725"/>
              <a:gd name="adj3" fmla="val 207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660495" y="2345370"/>
            <a:ext cx="1984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Sample features at each split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Modern No. 20" panose="02070704070505020303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575880" y="3119882"/>
            <a:ext cx="386553" cy="38846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42943" y="3118451"/>
            <a:ext cx="6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f</a:t>
            </a:r>
            <a:r>
              <a:rPr lang="en-US" i="1" baseline="-25000" dirty="0" smtClean="0">
                <a:solidFill>
                  <a:schemeClr val="bg1"/>
                </a:solidFill>
              </a:rPr>
              <a:t>1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1939294" y="3650186"/>
            <a:ext cx="386553" cy="38846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1996496" y="3648755"/>
            <a:ext cx="6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f</a:t>
            </a:r>
            <a:r>
              <a:rPr lang="en-US" i="1" baseline="-25000" dirty="0" smtClean="0">
                <a:solidFill>
                  <a:schemeClr val="bg1"/>
                </a:solidFill>
              </a:rPr>
              <a:t>2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023687" y="3456253"/>
            <a:ext cx="386553" cy="38846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078908" y="3444539"/>
            <a:ext cx="6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f</a:t>
            </a:r>
            <a:r>
              <a:rPr lang="en-US" i="1" baseline="-25000" dirty="0" err="1" smtClean="0">
                <a:solidFill>
                  <a:schemeClr val="bg1"/>
                </a:solidFill>
              </a:rPr>
              <a:t>N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390086" y="3252165"/>
            <a:ext cx="15099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60690" y="3033799"/>
            <a:ext cx="2358943" cy="10751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7175200" y="2762897"/>
            <a:ext cx="1889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 r</a:t>
            </a:r>
            <a:r>
              <a:rPr lang="en-US" sz="2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672718" y="4855040"/>
            <a:ext cx="2419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5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sampled</a:t>
            </a:r>
            <a:r>
              <a:rPr lang="en-US" sz="2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5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sampled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7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Modern No. 20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Kawerk</dc:creator>
  <cp:lastModifiedBy>Elie Kawerk</cp:lastModifiedBy>
  <cp:revision>13</cp:revision>
  <dcterms:created xsi:type="dcterms:W3CDTF">2018-03-13T08:33:41Z</dcterms:created>
  <dcterms:modified xsi:type="dcterms:W3CDTF">2018-03-14T12:27:00Z</dcterms:modified>
</cp:coreProperties>
</file>