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8" r:id="rId4"/>
    <p:sldId id="274" r:id="rId5"/>
    <p:sldId id="270" r:id="rId6"/>
    <p:sldId id="275" r:id="rId7"/>
    <p:sldId id="276" r:id="rId8"/>
    <p:sldId id="282" r:id="rId9"/>
    <p:sldId id="277" r:id="rId10"/>
    <p:sldId id="278" r:id="rId11"/>
    <p:sldId id="279" r:id="rId12"/>
    <p:sldId id="272" r:id="rId13"/>
    <p:sldId id="281" r:id="rId14"/>
    <p:sldId id="280" r:id="rId15"/>
    <p:sldId id="273" r:id="rId16"/>
    <p:sldId id="26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ейсов Нурбол" initials="БН" lastIdx="3" clrIdx="0">
    <p:extLst>
      <p:ext uri="{19B8F6BF-5375-455C-9EA6-DF929625EA0E}">
        <p15:presenceInfo xmlns:p15="http://schemas.microsoft.com/office/powerpoint/2012/main" userId="Бейсов Нурбол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5" autoAdjust="0"/>
  </p:normalViewPr>
  <p:slideViewPr>
    <p:cSldViewPr snapToGrid="0" showGuides="1">
      <p:cViewPr varScale="1">
        <p:scale>
          <a:sx n="74" d="100"/>
          <a:sy n="74" d="100"/>
        </p:scale>
        <p:origin x="23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4388BD-D8D1-4A8A-ABDD-C17E1ACADDDA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9428B250-1D5D-40BD-B3D6-7258617E9DB8}">
      <dgm:prSet phldrT="[Text]" custT="1"/>
      <dgm:spPr/>
      <dgm:t>
        <a:bodyPr/>
        <a:lstStyle/>
        <a:p>
          <a:r>
            <a:rPr lang="ru-R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Тура мәнге барынша жақын бола алатын мән беретін нейрондық желілердің қажеттілігімен</a:t>
          </a:r>
          <a:endParaRPr lang="ru-RU" sz="2400" dirty="0"/>
        </a:p>
      </dgm:t>
    </dgm:pt>
    <dgm:pt modelId="{B05AE043-FC7B-4378-88A0-F75698099DAB}" type="parTrans" cxnId="{BB23D745-6286-4D71-AC0B-4FF79E59DAA9}">
      <dgm:prSet/>
      <dgm:spPr/>
      <dgm:t>
        <a:bodyPr/>
        <a:lstStyle/>
        <a:p>
          <a:endParaRPr lang="ru-RU" sz="2400"/>
        </a:p>
      </dgm:t>
    </dgm:pt>
    <dgm:pt modelId="{D1CB0606-8DCA-46D0-8EF4-0287AA435721}" type="sibTrans" cxnId="{BB23D745-6286-4D71-AC0B-4FF79E59DAA9}">
      <dgm:prSet/>
      <dgm:spPr/>
      <dgm:t>
        <a:bodyPr/>
        <a:lstStyle/>
        <a:p>
          <a:endParaRPr lang="ru-RU" sz="2400"/>
        </a:p>
      </dgm:t>
    </dgm:pt>
    <dgm:pt modelId="{C5631A8B-6DCC-4527-B3A6-D1CC394FF601}">
      <dgm:prSet phldrT="[Text]" custT="1"/>
      <dgm:spPr/>
      <dgm:t>
        <a:bodyPr/>
        <a:lstStyle/>
        <a:p>
          <a:r>
            <a:rPr lang="ru-R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Екі н</a:t>
          </a:r>
          <a:r>
            <a:rPr lang="kk-KZ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ү</a:t>
          </a:r>
          <a:r>
            <a:rPr lang="ru-R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ктелік шеттік есепті шешуде дәстүрлі әдіс және  нейрондық желі арқылы алынған мәндерді салыстырумен айқындалады</a:t>
          </a:r>
          <a:endParaRPr lang="ru-RU" sz="2400" dirty="0"/>
        </a:p>
      </dgm:t>
    </dgm:pt>
    <dgm:pt modelId="{BFE49007-02C7-48E3-AC05-104152DAC6F1}" type="parTrans" cxnId="{4326140E-1645-4D4B-A2CB-1BBBF5C128AD}">
      <dgm:prSet/>
      <dgm:spPr/>
      <dgm:t>
        <a:bodyPr/>
        <a:lstStyle/>
        <a:p>
          <a:endParaRPr lang="ru-RU" sz="2400"/>
        </a:p>
      </dgm:t>
    </dgm:pt>
    <dgm:pt modelId="{CAACE211-818E-4427-906B-A4B961914F73}" type="sibTrans" cxnId="{4326140E-1645-4D4B-A2CB-1BBBF5C128AD}">
      <dgm:prSet/>
      <dgm:spPr/>
      <dgm:t>
        <a:bodyPr/>
        <a:lstStyle/>
        <a:p>
          <a:endParaRPr lang="ru-RU" sz="2400"/>
        </a:p>
      </dgm:t>
    </dgm:pt>
    <dgm:pt modelId="{A2C90FDB-AFD8-4115-9DC6-95075F0F53E6}" type="pres">
      <dgm:prSet presAssocID="{274388BD-D8D1-4A8A-ABDD-C17E1ACADDDA}" presName="linear" presStyleCnt="0">
        <dgm:presLayoutVars>
          <dgm:dir/>
          <dgm:animLvl val="lvl"/>
          <dgm:resizeHandles val="exact"/>
        </dgm:presLayoutVars>
      </dgm:prSet>
      <dgm:spPr/>
    </dgm:pt>
    <dgm:pt modelId="{1A95883D-9805-482F-BF23-F5345986658C}" type="pres">
      <dgm:prSet presAssocID="{9428B250-1D5D-40BD-B3D6-7258617E9DB8}" presName="parentLin" presStyleCnt="0"/>
      <dgm:spPr/>
    </dgm:pt>
    <dgm:pt modelId="{5533F4D3-60C7-4227-B795-ED72EC035657}" type="pres">
      <dgm:prSet presAssocID="{9428B250-1D5D-40BD-B3D6-7258617E9DB8}" presName="parentLeftMargin" presStyleLbl="node1" presStyleIdx="0" presStyleCnt="2"/>
      <dgm:spPr/>
    </dgm:pt>
    <dgm:pt modelId="{66FEDCBD-D3B6-429E-BD7E-5A5ACBFBACE9}" type="pres">
      <dgm:prSet presAssocID="{9428B250-1D5D-40BD-B3D6-7258617E9DB8}" presName="parentText" presStyleLbl="node1" presStyleIdx="0" presStyleCnt="2" custScaleX="126552" custScaleY="75767">
        <dgm:presLayoutVars>
          <dgm:chMax val="0"/>
          <dgm:bulletEnabled val="1"/>
        </dgm:presLayoutVars>
      </dgm:prSet>
      <dgm:spPr/>
    </dgm:pt>
    <dgm:pt modelId="{C0CA241B-1F12-43F5-A7E5-DC073BAD2EA1}" type="pres">
      <dgm:prSet presAssocID="{9428B250-1D5D-40BD-B3D6-7258617E9DB8}" presName="negativeSpace" presStyleCnt="0"/>
      <dgm:spPr/>
    </dgm:pt>
    <dgm:pt modelId="{BE4DF1CF-3479-4A3E-9F8B-610CAF0EDC08}" type="pres">
      <dgm:prSet presAssocID="{9428B250-1D5D-40BD-B3D6-7258617E9DB8}" presName="childText" presStyleLbl="conFgAcc1" presStyleIdx="0" presStyleCnt="2">
        <dgm:presLayoutVars>
          <dgm:bulletEnabled val="1"/>
        </dgm:presLayoutVars>
      </dgm:prSet>
      <dgm:spPr/>
    </dgm:pt>
    <dgm:pt modelId="{71C7C42B-D3E5-47C7-9274-556F9F10F34F}" type="pres">
      <dgm:prSet presAssocID="{D1CB0606-8DCA-46D0-8EF4-0287AA435721}" presName="spaceBetweenRectangles" presStyleCnt="0"/>
      <dgm:spPr/>
    </dgm:pt>
    <dgm:pt modelId="{1C1D699D-3CD8-4723-928B-5CDCCC3F453C}" type="pres">
      <dgm:prSet presAssocID="{C5631A8B-6DCC-4527-B3A6-D1CC394FF601}" presName="parentLin" presStyleCnt="0"/>
      <dgm:spPr/>
    </dgm:pt>
    <dgm:pt modelId="{B4CA8393-40C3-4640-933D-9D01C6359122}" type="pres">
      <dgm:prSet presAssocID="{C5631A8B-6DCC-4527-B3A6-D1CC394FF601}" presName="parentLeftMargin" presStyleLbl="node1" presStyleIdx="0" presStyleCnt="2"/>
      <dgm:spPr/>
    </dgm:pt>
    <dgm:pt modelId="{D3DD8561-3660-49AE-ABF2-DA71DBCC0D6A}" type="pres">
      <dgm:prSet presAssocID="{C5631A8B-6DCC-4527-B3A6-D1CC394FF601}" presName="parentText" presStyleLbl="node1" presStyleIdx="1" presStyleCnt="2" custScaleX="126552" custScaleY="75767">
        <dgm:presLayoutVars>
          <dgm:chMax val="0"/>
          <dgm:bulletEnabled val="1"/>
        </dgm:presLayoutVars>
      </dgm:prSet>
      <dgm:spPr/>
    </dgm:pt>
    <dgm:pt modelId="{2393FA40-9C01-4B48-A1A2-975AB0DFEB09}" type="pres">
      <dgm:prSet presAssocID="{C5631A8B-6DCC-4527-B3A6-D1CC394FF601}" presName="negativeSpace" presStyleCnt="0"/>
      <dgm:spPr/>
    </dgm:pt>
    <dgm:pt modelId="{5D1520B4-F277-4290-BEA1-D957E7F02F47}" type="pres">
      <dgm:prSet presAssocID="{C5631A8B-6DCC-4527-B3A6-D1CC394FF60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326140E-1645-4D4B-A2CB-1BBBF5C128AD}" srcId="{274388BD-D8D1-4A8A-ABDD-C17E1ACADDDA}" destId="{C5631A8B-6DCC-4527-B3A6-D1CC394FF601}" srcOrd="1" destOrd="0" parTransId="{BFE49007-02C7-48E3-AC05-104152DAC6F1}" sibTransId="{CAACE211-818E-4427-906B-A4B961914F73}"/>
    <dgm:cxn modelId="{74E8EB39-2BA0-42BA-A395-22EE87C94E3D}" type="presOf" srcId="{9428B250-1D5D-40BD-B3D6-7258617E9DB8}" destId="{5533F4D3-60C7-4227-B795-ED72EC035657}" srcOrd="0" destOrd="0" presId="urn:microsoft.com/office/officeart/2005/8/layout/list1"/>
    <dgm:cxn modelId="{0A0CA341-003C-4EC6-9FCD-CC4C77C9D1D2}" type="presOf" srcId="{C5631A8B-6DCC-4527-B3A6-D1CC394FF601}" destId="{D3DD8561-3660-49AE-ABF2-DA71DBCC0D6A}" srcOrd="1" destOrd="0" presId="urn:microsoft.com/office/officeart/2005/8/layout/list1"/>
    <dgm:cxn modelId="{BB23D745-6286-4D71-AC0B-4FF79E59DAA9}" srcId="{274388BD-D8D1-4A8A-ABDD-C17E1ACADDDA}" destId="{9428B250-1D5D-40BD-B3D6-7258617E9DB8}" srcOrd="0" destOrd="0" parTransId="{B05AE043-FC7B-4378-88A0-F75698099DAB}" sibTransId="{D1CB0606-8DCA-46D0-8EF4-0287AA435721}"/>
    <dgm:cxn modelId="{D2C8E3B2-6D5A-4CF3-BBB5-85C29AF03E50}" type="presOf" srcId="{274388BD-D8D1-4A8A-ABDD-C17E1ACADDDA}" destId="{A2C90FDB-AFD8-4115-9DC6-95075F0F53E6}" srcOrd="0" destOrd="0" presId="urn:microsoft.com/office/officeart/2005/8/layout/list1"/>
    <dgm:cxn modelId="{6E7506BB-51D0-4A0C-81EF-1CDAE70CC46D}" type="presOf" srcId="{C5631A8B-6DCC-4527-B3A6-D1CC394FF601}" destId="{B4CA8393-40C3-4640-933D-9D01C6359122}" srcOrd="0" destOrd="0" presId="urn:microsoft.com/office/officeart/2005/8/layout/list1"/>
    <dgm:cxn modelId="{1B0FC4DE-09A9-4CE9-8C97-D965D2524011}" type="presOf" srcId="{9428B250-1D5D-40BD-B3D6-7258617E9DB8}" destId="{66FEDCBD-D3B6-429E-BD7E-5A5ACBFBACE9}" srcOrd="1" destOrd="0" presId="urn:microsoft.com/office/officeart/2005/8/layout/list1"/>
    <dgm:cxn modelId="{E89ED64B-DB5A-471A-998A-CBBA11FD3585}" type="presParOf" srcId="{A2C90FDB-AFD8-4115-9DC6-95075F0F53E6}" destId="{1A95883D-9805-482F-BF23-F5345986658C}" srcOrd="0" destOrd="0" presId="urn:microsoft.com/office/officeart/2005/8/layout/list1"/>
    <dgm:cxn modelId="{123B678F-BC4C-4389-A686-280BD94084BE}" type="presParOf" srcId="{1A95883D-9805-482F-BF23-F5345986658C}" destId="{5533F4D3-60C7-4227-B795-ED72EC035657}" srcOrd="0" destOrd="0" presId="urn:microsoft.com/office/officeart/2005/8/layout/list1"/>
    <dgm:cxn modelId="{8F5E21F7-84EC-40E4-BEFA-65CD05EBBD37}" type="presParOf" srcId="{1A95883D-9805-482F-BF23-F5345986658C}" destId="{66FEDCBD-D3B6-429E-BD7E-5A5ACBFBACE9}" srcOrd="1" destOrd="0" presId="urn:microsoft.com/office/officeart/2005/8/layout/list1"/>
    <dgm:cxn modelId="{F5E52B6D-CFDB-4FFE-B02F-11959D64574D}" type="presParOf" srcId="{A2C90FDB-AFD8-4115-9DC6-95075F0F53E6}" destId="{C0CA241B-1F12-43F5-A7E5-DC073BAD2EA1}" srcOrd="1" destOrd="0" presId="urn:microsoft.com/office/officeart/2005/8/layout/list1"/>
    <dgm:cxn modelId="{52F823CF-F812-452F-88B2-123B8F94074B}" type="presParOf" srcId="{A2C90FDB-AFD8-4115-9DC6-95075F0F53E6}" destId="{BE4DF1CF-3479-4A3E-9F8B-610CAF0EDC08}" srcOrd="2" destOrd="0" presId="urn:microsoft.com/office/officeart/2005/8/layout/list1"/>
    <dgm:cxn modelId="{DC7A3C7B-E99A-4DE1-955B-4674AEBF2814}" type="presParOf" srcId="{A2C90FDB-AFD8-4115-9DC6-95075F0F53E6}" destId="{71C7C42B-D3E5-47C7-9274-556F9F10F34F}" srcOrd="3" destOrd="0" presId="urn:microsoft.com/office/officeart/2005/8/layout/list1"/>
    <dgm:cxn modelId="{049416AC-2B42-48A0-98E4-54FCE9F61868}" type="presParOf" srcId="{A2C90FDB-AFD8-4115-9DC6-95075F0F53E6}" destId="{1C1D699D-3CD8-4723-928B-5CDCCC3F453C}" srcOrd="4" destOrd="0" presId="urn:microsoft.com/office/officeart/2005/8/layout/list1"/>
    <dgm:cxn modelId="{454E2188-FF89-48F5-AEB5-12A136A40E80}" type="presParOf" srcId="{1C1D699D-3CD8-4723-928B-5CDCCC3F453C}" destId="{B4CA8393-40C3-4640-933D-9D01C6359122}" srcOrd="0" destOrd="0" presId="urn:microsoft.com/office/officeart/2005/8/layout/list1"/>
    <dgm:cxn modelId="{5033ABC6-8F44-49BA-9036-55ED6160DF45}" type="presParOf" srcId="{1C1D699D-3CD8-4723-928B-5CDCCC3F453C}" destId="{D3DD8561-3660-49AE-ABF2-DA71DBCC0D6A}" srcOrd="1" destOrd="0" presId="urn:microsoft.com/office/officeart/2005/8/layout/list1"/>
    <dgm:cxn modelId="{324C62D1-7B49-46F4-97A2-080961915FFE}" type="presParOf" srcId="{A2C90FDB-AFD8-4115-9DC6-95075F0F53E6}" destId="{2393FA40-9C01-4B48-A1A2-975AB0DFEB09}" srcOrd="5" destOrd="0" presId="urn:microsoft.com/office/officeart/2005/8/layout/list1"/>
    <dgm:cxn modelId="{F544B2DA-1461-46B9-A792-4F0D29F258B4}" type="presParOf" srcId="{A2C90FDB-AFD8-4115-9DC6-95075F0F53E6}" destId="{5D1520B4-F277-4290-BEA1-D957E7F02F4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C1F4FD-68AB-452C-9B46-F4DB58C8BD5D}" type="doc">
      <dgm:prSet loTypeId="urn:microsoft.com/office/officeart/2005/8/layout/vList6" loCatId="list" qsTypeId="urn:microsoft.com/office/officeart/2005/8/quickstyle/simple2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84E5EB18-ACB3-42AE-BFB5-A91DA9F6D8E5}">
      <dgm:prSet phldrT="[Text]" custT="1"/>
      <dgm:spPr/>
      <dgm:t>
        <a:bodyPr/>
        <a:lstStyle/>
        <a:p>
          <a:r>
            <a:rPr lang="kk-KZ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Дайын болған моделдің қолданылуы:</a:t>
          </a:r>
          <a:endParaRPr lang="ru-RU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B1BC33-9F5B-4BF1-9E46-10EC50C09340}" type="parTrans" cxnId="{D0C117D5-0D93-4842-A76A-75E1314E7EB2}">
      <dgm:prSet/>
      <dgm:spPr/>
      <dgm:t>
        <a:bodyPr/>
        <a:lstStyle/>
        <a:p>
          <a:endParaRPr lang="ru-RU"/>
        </a:p>
      </dgm:t>
    </dgm:pt>
    <dgm:pt modelId="{6D3421C6-9DF2-450C-B56F-4E013283E7B6}" type="sibTrans" cxnId="{D0C117D5-0D93-4842-A76A-75E1314E7EB2}">
      <dgm:prSet/>
      <dgm:spPr/>
      <dgm:t>
        <a:bodyPr/>
        <a:lstStyle/>
        <a:p>
          <a:endParaRPr lang="ru-RU"/>
        </a:p>
      </dgm:t>
    </dgm:pt>
    <dgm:pt modelId="{478EB6B0-262F-4A82-8CB6-44F5E02B7F3D}">
      <dgm:prSet phldrT="[Text]" custT="1"/>
      <dgm:spPr/>
      <dgm:t>
        <a:bodyPr/>
        <a:lstStyle/>
        <a:p>
          <a:pPr>
            <a:buNone/>
          </a:pPr>
          <a:r>
            <a:rPr lang="ru-RU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endParaRPr lang="ru-RU" sz="2800" dirty="0"/>
        </a:p>
      </dgm:t>
    </dgm:pt>
    <dgm:pt modelId="{95D2B16C-0A27-4172-BFC2-A4DB03D8C6E7}" type="parTrans" cxnId="{257740AD-4884-4D8D-A959-2AF6C6FF771F}">
      <dgm:prSet/>
      <dgm:spPr/>
      <dgm:t>
        <a:bodyPr/>
        <a:lstStyle/>
        <a:p>
          <a:endParaRPr lang="ru-RU"/>
        </a:p>
      </dgm:t>
    </dgm:pt>
    <dgm:pt modelId="{F87FC62C-FF8F-46D3-981B-D2AF2A5CBEA0}" type="sibTrans" cxnId="{257740AD-4884-4D8D-A959-2AF6C6FF771F}">
      <dgm:prSet/>
      <dgm:spPr/>
      <dgm:t>
        <a:bodyPr/>
        <a:lstStyle/>
        <a:p>
          <a:endParaRPr lang="ru-RU"/>
        </a:p>
      </dgm:t>
    </dgm:pt>
    <dgm:pt modelId="{2A9AD7BD-084B-4014-A3B8-6E6BE3730E89}">
      <dgm:prSet phldrT="[Text]" custT="1"/>
      <dgm:spPr/>
      <dgm:t>
        <a:bodyPr/>
        <a:lstStyle/>
        <a:p>
          <a:pPr>
            <a:buNone/>
          </a:pPr>
          <a:r>
            <a:rPr lang="ru-RU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	Сызықтық дифференциалдық теңдеу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үшін екі н</a:t>
          </a:r>
          <a:r>
            <a:rPr lang="kk-KZ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ү</a:t>
          </a:r>
          <a:r>
            <a:rPr lang="ru-RU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ктелік шеттік есепті шешуде</a:t>
          </a:r>
          <a:endParaRPr lang="ru-RU" sz="2800" dirty="0"/>
        </a:p>
      </dgm:t>
    </dgm:pt>
    <dgm:pt modelId="{FE682AEA-E682-419A-81F0-AF7EA3426376}" type="parTrans" cxnId="{33BF6B61-B93B-4FCC-8E74-56284A3848FB}">
      <dgm:prSet/>
      <dgm:spPr/>
      <dgm:t>
        <a:bodyPr/>
        <a:lstStyle/>
        <a:p>
          <a:endParaRPr lang="ru-RU"/>
        </a:p>
      </dgm:t>
    </dgm:pt>
    <dgm:pt modelId="{BA23E585-DCF4-4647-B41F-51219C66F824}" type="sibTrans" cxnId="{33BF6B61-B93B-4FCC-8E74-56284A3848FB}">
      <dgm:prSet/>
      <dgm:spPr/>
      <dgm:t>
        <a:bodyPr/>
        <a:lstStyle/>
        <a:p>
          <a:endParaRPr lang="ru-RU"/>
        </a:p>
      </dgm:t>
    </dgm:pt>
    <dgm:pt modelId="{596B4754-F571-4944-8401-03D508BD9AB3}" type="pres">
      <dgm:prSet presAssocID="{AAC1F4FD-68AB-452C-9B46-F4DB58C8BD5D}" presName="Name0" presStyleCnt="0">
        <dgm:presLayoutVars>
          <dgm:dir/>
          <dgm:animLvl val="lvl"/>
          <dgm:resizeHandles/>
        </dgm:presLayoutVars>
      </dgm:prSet>
      <dgm:spPr/>
    </dgm:pt>
    <dgm:pt modelId="{213FBC7D-1622-441E-A2F2-866F6CA85A44}" type="pres">
      <dgm:prSet presAssocID="{84E5EB18-ACB3-42AE-BFB5-A91DA9F6D8E5}" presName="linNode" presStyleCnt="0"/>
      <dgm:spPr/>
    </dgm:pt>
    <dgm:pt modelId="{1D5D8282-DEE4-47C1-938E-4C8E3F9BD966}" type="pres">
      <dgm:prSet presAssocID="{84E5EB18-ACB3-42AE-BFB5-A91DA9F6D8E5}" presName="parentShp" presStyleLbl="node1" presStyleIdx="0" presStyleCnt="1" custScaleX="72788">
        <dgm:presLayoutVars>
          <dgm:bulletEnabled val="1"/>
        </dgm:presLayoutVars>
      </dgm:prSet>
      <dgm:spPr/>
    </dgm:pt>
    <dgm:pt modelId="{B73464E1-C8CC-457A-AD61-046073A0597F}" type="pres">
      <dgm:prSet presAssocID="{84E5EB18-ACB3-42AE-BFB5-A91DA9F6D8E5}" presName="childShp" presStyleLbl="bgAccFollowNode1" presStyleIdx="0" presStyleCnt="1" custScaleX="117919">
        <dgm:presLayoutVars>
          <dgm:bulletEnabled val="1"/>
        </dgm:presLayoutVars>
      </dgm:prSet>
      <dgm:spPr/>
    </dgm:pt>
  </dgm:ptLst>
  <dgm:cxnLst>
    <dgm:cxn modelId="{467AFE25-AE61-4C72-8812-6A4E6E506CA3}" type="presOf" srcId="{84E5EB18-ACB3-42AE-BFB5-A91DA9F6D8E5}" destId="{1D5D8282-DEE4-47C1-938E-4C8E3F9BD966}" srcOrd="0" destOrd="0" presId="urn:microsoft.com/office/officeart/2005/8/layout/vList6"/>
    <dgm:cxn modelId="{33BF6B61-B93B-4FCC-8E74-56284A3848FB}" srcId="{478EB6B0-262F-4A82-8CB6-44F5E02B7F3D}" destId="{2A9AD7BD-084B-4014-A3B8-6E6BE3730E89}" srcOrd="0" destOrd="0" parTransId="{FE682AEA-E682-419A-81F0-AF7EA3426376}" sibTransId="{BA23E585-DCF4-4647-B41F-51219C66F824}"/>
    <dgm:cxn modelId="{46391898-0924-44AB-B45B-67B89B47895A}" type="presOf" srcId="{AAC1F4FD-68AB-452C-9B46-F4DB58C8BD5D}" destId="{596B4754-F571-4944-8401-03D508BD9AB3}" srcOrd="0" destOrd="0" presId="urn:microsoft.com/office/officeart/2005/8/layout/vList6"/>
    <dgm:cxn modelId="{257740AD-4884-4D8D-A959-2AF6C6FF771F}" srcId="{84E5EB18-ACB3-42AE-BFB5-A91DA9F6D8E5}" destId="{478EB6B0-262F-4A82-8CB6-44F5E02B7F3D}" srcOrd="0" destOrd="0" parTransId="{95D2B16C-0A27-4172-BFC2-A4DB03D8C6E7}" sibTransId="{F87FC62C-FF8F-46D3-981B-D2AF2A5CBEA0}"/>
    <dgm:cxn modelId="{BCA8E6D4-6A65-4F5D-9EB9-E961805E3B7B}" type="presOf" srcId="{478EB6B0-262F-4A82-8CB6-44F5E02B7F3D}" destId="{B73464E1-C8CC-457A-AD61-046073A0597F}" srcOrd="0" destOrd="0" presId="urn:microsoft.com/office/officeart/2005/8/layout/vList6"/>
    <dgm:cxn modelId="{D0C117D5-0D93-4842-A76A-75E1314E7EB2}" srcId="{AAC1F4FD-68AB-452C-9B46-F4DB58C8BD5D}" destId="{84E5EB18-ACB3-42AE-BFB5-A91DA9F6D8E5}" srcOrd="0" destOrd="0" parTransId="{89B1BC33-9F5B-4BF1-9E46-10EC50C09340}" sibTransId="{6D3421C6-9DF2-450C-B56F-4E013283E7B6}"/>
    <dgm:cxn modelId="{7F2A83ED-970C-414B-8CF7-B3D04F67D503}" type="presOf" srcId="{2A9AD7BD-084B-4014-A3B8-6E6BE3730E89}" destId="{B73464E1-C8CC-457A-AD61-046073A0597F}" srcOrd="0" destOrd="1" presId="urn:microsoft.com/office/officeart/2005/8/layout/vList6"/>
    <dgm:cxn modelId="{693EDA18-9CA3-47EA-ADA9-25FA1E0575DF}" type="presParOf" srcId="{596B4754-F571-4944-8401-03D508BD9AB3}" destId="{213FBC7D-1622-441E-A2F2-866F6CA85A44}" srcOrd="0" destOrd="0" presId="urn:microsoft.com/office/officeart/2005/8/layout/vList6"/>
    <dgm:cxn modelId="{FFFC52E6-59D9-406E-84D9-655F90AD9E24}" type="presParOf" srcId="{213FBC7D-1622-441E-A2F2-866F6CA85A44}" destId="{1D5D8282-DEE4-47C1-938E-4C8E3F9BD966}" srcOrd="0" destOrd="0" presId="urn:microsoft.com/office/officeart/2005/8/layout/vList6"/>
    <dgm:cxn modelId="{0E8B6FC7-A7B4-4954-B96B-F9AA306353BE}" type="presParOf" srcId="{213FBC7D-1622-441E-A2F2-866F6CA85A44}" destId="{B73464E1-C8CC-457A-AD61-046073A0597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CDA2C9-2D46-4788-9B8B-4FF0F4EDC2A2}" type="doc">
      <dgm:prSet loTypeId="urn:microsoft.com/office/officeart/2005/8/layout/vProcess5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520DB6BA-0F7B-4E3E-A2A1-E3CBB25064A9}">
      <dgm:prSet phldrT="[Text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Дифференциалдық теңдеулерді шешуде нейрондық желілердің қолданылуына зеттеулер жүргізу</a:t>
          </a:r>
        </a:p>
      </dgm:t>
    </dgm:pt>
    <dgm:pt modelId="{6B379453-BC93-41B6-B229-71C0FF00007F}" type="parTrans" cxnId="{0753711C-8771-4CE9-AED7-FC466D0C4247}">
      <dgm:prSet/>
      <dgm:spPr/>
      <dgm:t>
        <a:bodyPr/>
        <a:lstStyle/>
        <a:p>
          <a:endParaRPr lang="ru-RU"/>
        </a:p>
      </dgm:t>
    </dgm:pt>
    <dgm:pt modelId="{C3D2FA66-F264-46E3-A151-093C56F09165}" type="sibTrans" cxnId="{0753711C-8771-4CE9-AED7-FC466D0C4247}">
      <dgm:prSet/>
      <dgm:spPr/>
      <dgm:t>
        <a:bodyPr/>
        <a:lstStyle/>
        <a:p>
          <a:endParaRPr lang="ru-RU"/>
        </a:p>
      </dgm:t>
    </dgm:pt>
    <dgm:pt modelId="{22AA0F44-8807-413B-91BE-8E95EAC8FF73}">
      <dgm:prSet phldrT="[Text]"/>
      <dgm:spPr/>
      <dgm:t>
        <a:bodyPr/>
        <a:lstStyle/>
        <a:p>
          <a:r>
            <a:rPr lang="kk-KZ" dirty="0">
              <a:latin typeface="Times New Roman" panose="02020603050405020304" pitchFamily="18" charset="0"/>
              <a:cs typeface="Times New Roman" panose="02020603050405020304" pitchFamily="18" charset="0"/>
            </a:rPr>
            <a:t>Зерттеулер мен талдаулар нәтижесін пайдалана отырып нейрондық желі моделін әзірлеу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9B2AF4-8C1C-4D7F-8B8A-D4A37EFF712C}" type="parTrans" cxnId="{23B42117-32FC-41B8-AD4B-B2E2DF041EB3}">
      <dgm:prSet/>
      <dgm:spPr/>
      <dgm:t>
        <a:bodyPr/>
        <a:lstStyle/>
        <a:p>
          <a:endParaRPr lang="ru-RU"/>
        </a:p>
      </dgm:t>
    </dgm:pt>
    <dgm:pt modelId="{A0BA2246-9463-40EA-932F-12037AEC3BBB}" type="sibTrans" cxnId="{23B42117-32FC-41B8-AD4B-B2E2DF041EB3}">
      <dgm:prSet/>
      <dgm:spPr/>
      <dgm:t>
        <a:bodyPr/>
        <a:lstStyle/>
        <a:p>
          <a:endParaRPr lang="ru-RU"/>
        </a:p>
      </dgm:t>
    </dgm:pt>
    <dgm:pt modelId="{87A6FDAB-2429-42B6-B1C3-0C1B3A275CC3}">
      <dgm:prSet phldrT="[Text]"/>
      <dgm:spPr/>
      <dgm:t>
        <a:bodyPr/>
        <a:lstStyle/>
        <a:p>
          <a:r>
            <a:rPr lang="kk-KZ" dirty="0">
              <a:latin typeface="Times New Roman" panose="02020603050405020304" pitchFamily="18" charset="0"/>
              <a:cs typeface="Times New Roman" panose="02020603050405020304" pitchFamily="18" charset="0"/>
            </a:rPr>
            <a:t>Алынған нәтижелерді салыстыра отырып қорытынды жасау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1ED24A-68DF-4F08-9656-6819295CCD15}" type="parTrans" cxnId="{93CFEDDA-4E31-4E03-B175-A118B15F0703}">
      <dgm:prSet/>
      <dgm:spPr/>
      <dgm:t>
        <a:bodyPr/>
        <a:lstStyle/>
        <a:p>
          <a:endParaRPr lang="ru-RU"/>
        </a:p>
      </dgm:t>
    </dgm:pt>
    <dgm:pt modelId="{F9E99916-4EF8-49FA-A47C-F82DE96F9D65}" type="sibTrans" cxnId="{93CFEDDA-4E31-4E03-B175-A118B15F0703}">
      <dgm:prSet/>
      <dgm:spPr/>
      <dgm:t>
        <a:bodyPr/>
        <a:lstStyle/>
        <a:p>
          <a:endParaRPr lang="ru-RU"/>
        </a:p>
      </dgm:t>
    </dgm:pt>
    <dgm:pt modelId="{871F2F90-716B-48A6-B6B0-6605D4E54847}">
      <dgm:prSet phldrT="[Text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Сызықтық дифференциалдық теңдеу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үшін екі н</a:t>
          </a:r>
          <a:r>
            <a:rPr lang="kk-KZ" dirty="0">
              <a:latin typeface="Times New Roman" panose="02020603050405020304" pitchFamily="18" charset="0"/>
              <a:cs typeface="Times New Roman" panose="02020603050405020304" pitchFamily="18" charset="0"/>
            </a:rPr>
            <a:t>ү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ктелік шеттік есептің </a:t>
          </a:r>
          <a:r>
            <a:rPr lang="kk-KZ" dirty="0">
              <a:latin typeface="Times New Roman" panose="02020603050405020304" pitchFamily="18" charset="0"/>
              <a:cs typeface="Times New Roman" panose="02020603050405020304" pitchFamily="18" charset="0"/>
            </a:rPr>
            <a:t>қойылуын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талдау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C98CFE-767D-4F8C-BA58-DD42747B2E90}" type="parTrans" cxnId="{65F2859C-37A7-47C2-B941-EAFF1698874C}">
      <dgm:prSet/>
      <dgm:spPr/>
      <dgm:t>
        <a:bodyPr/>
        <a:lstStyle/>
        <a:p>
          <a:endParaRPr lang="ru-RU"/>
        </a:p>
      </dgm:t>
    </dgm:pt>
    <dgm:pt modelId="{6720EF13-7162-47A9-A8E4-F2BBE3497091}" type="sibTrans" cxnId="{65F2859C-37A7-47C2-B941-EAFF1698874C}">
      <dgm:prSet/>
      <dgm:spPr/>
      <dgm:t>
        <a:bodyPr/>
        <a:lstStyle/>
        <a:p>
          <a:endParaRPr lang="ru-RU"/>
        </a:p>
      </dgm:t>
    </dgm:pt>
    <dgm:pt modelId="{928F12AA-7228-4D21-B913-17481380004A}" type="pres">
      <dgm:prSet presAssocID="{34CDA2C9-2D46-4788-9B8B-4FF0F4EDC2A2}" presName="outerComposite" presStyleCnt="0">
        <dgm:presLayoutVars>
          <dgm:chMax val="5"/>
          <dgm:dir/>
          <dgm:resizeHandles val="exact"/>
        </dgm:presLayoutVars>
      </dgm:prSet>
      <dgm:spPr/>
    </dgm:pt>
    <dgm:pt modelId="{3ABF312B-AFC7-4461-9C50-AE6A9B391409}" type="pres">
      <dgm:prSet presAssocID="{34CDA2C9-2D46-4788-9B8B-4FF0F4EDC2A2}" presName="dummyMaxCanvas" presStyleCnt="0">
        <dgm:presLayoutVars/>
      </dgm:prSet>
      <dgm:spPr/>
    </dgm:pt>
    <dgm:pt modelId="{27C51D43-7DDF-4645-BB65-F9334A4E1B9B}" type="pres">
      <dgm:prSet presAssocID="{34CDA2C9-2D46-4788-9B8B-4FF0F4EDC2A2}" presName="FourNodes_1" presStyleLbl="node1" presStyleIdx="0" presStyleCnt="4">
        <dgm:presLayoutVars>
          <dgm:bulletEnabled val="1"/>
        </dgm:presLayoutVars>
      </dgm:prSet>
      <dgm:spPr/>
    </dgm:pt>
    <dgm:pt modelId="{9BFCB61C-713F-4598-B08B-8BD2AF3FA1AB}" type="pres">
      <dgm:prSet presAssocID="{34CDA2C9-2D46-4788-9B8B-4FF0F4EDC2A2}" presName="FourNodes_2" presStyleLbl="node1" presStyleIdx="1" presStyleCnt="4">
        <dgm:presLayoutVars>
          <dgm:bulletEnabled val="1"/>
        </dgm:presLayoutVars>
      </dgm:prSet>
      <dgm:spPr/>
    </dgm:pt>
    <dgm:pt modelId="{3B26030A-5642-4535-8CDF-0D80B4B29000}" type="pres">
      <dgm:prSet presAssocID="{34CDA2C9-2D46-4788-9B8B-4FF0F4EDC2A2}" presName="FourNodes_3" presStyleLbl="node1" presStyleIdx="2" presStyleCnt="4">
        <dgm:presLayoutVars>
          <dgm:bulletEnabled val="1"/>
        </dgm:presLayoutVars>
      </dgm:prSet>
      <dgm:spPr/>
    </dgm:pt>
    <dgm:pt modelId="{CBA9768C-EBF9-49E8-9EE2-C332A2F110FE}" type="pres">
      <dgm:prSet presAssocID="{34CDA2C9-2D46-4788-9B8B-4FF0F4EDC2A2}" presName="FourNodes_4" presStyleLbl="node1" presStyleIdx="3" presStyleCnt="4">
        <dgm:presLayoutVars>
          <dgm:bulletEnabled val="1"/>
        </dgm:presLayoutVars>
      </dgm:prSet>
      <dgm:spPr/>
    </dgm:pt>
    <dgm:pt modelId="{EEAE6078-68AF-4B96-8A88-13D5BF721205}" type="pres">
      <dgm:prSet presAssocID="{34CDA2C9-2D46-4788-9B8B-4FF0F4EDC2A2}" presName="FourConn_1-2" presStyleLbl="fgAccFollowNode1" presStyleIdx="0" presStyleCnt="3">
        <dgm:presLayoutVars>
          <dgm:bulletEnabled val="1"/>
        </dgm:presLayoutVars>
      </dgm:prSet>
      <dgm:spPr/>
    </dgm:pt>
    <dgm:pt modelId="{9992E7CC-70F5-4214-9E46-107C8932F91C}" type="pres">
      <dgm:prSet presAssocID="{34CDA2C9-2D46-4788-9B8B-4FF0F4EDC2A2}" presName="FourConn_2-3" presStyleLbl="fgAccFollowNode1" presStyleIdx="1" presStyleCnt="3">
        <dgm:presLayoutVars>
          <dgm:bulletEnabled val="1"/>
        </dgm:presLayoutVars>
      </dgm:prSet>
      <dgm:spPr/>
    </dgm:pt>
    <dgm:pt modelId="{C1FC0F13-F2E9-47E0-9EE5-3D308DCC8C50}" type="pres">
      <dgm:prSet presAssocID="{34CDA2C9-2D46-4788-9B8B-4FF0F4EDC2A2}" presName="FourConn_3-4" presStyleLbl="fgAccFollowNode1" presStyleIdx="2" presStyleCnt="3">
        <dgm:presLayoutVars>
          <dgm:bulletEnabled val="1"/>
        </dgm:presLayoutVars>
      </dgm:prSet>
      <dgm:spPr/>
    </dgm:pt>
    <dgm:pt modelId="{1D6045E8-723E-4A5F-85AD-D4D699B35C6E}" type="pres">
      <dgm:prSet presAssocID="{34CDA2C9-2D46-4788-9B8B-4FF0F4EDC2A2}" presName="FourNodes_1_text" presStyleLbl="node1" presStyleIdx="3" presStyleCnt="4">
        <dgm:presLayoutVars>
          <dgm:bulletEnabled val="1"/>
        </dgm:presLayoutVars>
      </dgm:prSet>
      <dgm:spPr/>
    </dgm:pt>
    <dgm:pt modelId="{1C473485-BC04-4243-BA00-03EAAFF05377}" type="pres">
      <dgm:prSet presAssocID="{34CDA2C9-2D46-4788-9B8B-4FF0F4EDC2A2}" presName="FourNodes_2_text" presStyleLbl="node1" presStyleIdx="3" presStyleCnt="4">
        <dgm:presLayoutVars>
          <dgm:bulletEnabled val="1"/>
        </dgm:presLayoutVars>
      </dgm:prSet>
      <dgm:spPr/>
    </dgm:pt>
    <dgm:pt modelId="{5F338915-B94A-4109-AA11-D9E819230A03}" type="pres">
      <dgm:prSet presAssocID="{34CDA2C9-2D46-4788-9B8B-4FF0F4EDC2A2}" presName="FourNodes_3_text" presStyleLbl="node1" presStyleIdx="3" presStyleCnt="4">
        <dgm:presLayoutVars>
          <dgm:bulletEnabled val="1"/>
        </dgm:presLayoutVars>
      </dgm:prSet>
      <dgm:spPr/>
    </dgm:pt>
    <dgm:pt modelId="{C2ADC560-3AEF-40C5-86D6-E61C3EC7EA23}" type="pres">
      <dgm:prSet presAssocID="{34CDA2C9-2D46-4788-9B8B-4FF0F4EDC2A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A981807-9C32-4A93-A7B4-DDC3833CE134}" type="presOf" srcId="{871F2F90-716B-48A6-B6B0-6605D4E54847}" destId="{1C473485-BC04-4243-BA00-03EAAFF05377}" srcOrd="1" destOrd="0" presId="urn:microsoft.com/office/officeart/2005/8/layout/vProcess5"/>
    <dgm:cxn modelId="{E15D990A-F184-4B4C-BEFE-16B9F8AFCDFF}" type="presOf" srcId="{520DB6BA-0F7B-4E3E-A2A1-E3CBB25064A9}" destId="{1D6045E8-723E-4A5F-85AD-D4D699B35C6E}" srcOrd="1" destOrd="0" presId="urn:microsoft.com/office/officeart/2005/8/layout/vProcess5"/>
    <dgm:cxn modelId="{F765130D-52D8-42A6-B11B-5D01DBA560A7}" type="presOf" srcId="{871F2F90-716B-48A6-B6B0-6605D4E54847}" destId="{9BFCB61C-713F-4598-B08B-8BD2AF3FA1AB}" srcOrd="0" destOrd="0" presId="urn:microsoft.com/office/officeart/2005/8/layout/vProcess5"/>
    <dgm:cxn modelId="{23B42117-32FC-41B8-AD4B-B2E2DF041EB3}" srcId="{34CDA2C9-2D46-4788-9B8B-4FF0F4EDC2A2}" destId="{22AA0F44-8807-413B-91BE-8E95EAC8FF73}" srcOrd="2" destOrd="0" parTransId="{FF9B2AF4-8C1C-4D7F-8B8A-D4A37EFF712C}" sibTransId="{A0BA2246-9463-40EA-932F-12037AEC3BBB}"/>
    <dgm:cxn modelId="{2189B51B-5DCD-418B-86D6-1BEF62C98BD9}" type="presOf" srcId="{87A6FDAB-2429-42B6-B1C3-0C1B3A275CC3}" destId="{C2ADC560-3AEF-40C5-86D6-E61C3EC7EA23}" srcOrd="1" destOrd="0" presId="urn:microsoft.com/office/officeart/2005/8/layout/vProcess5"/>
    <dgm:cxn modelId="{F212B71B-025B-4351-A201-F4A0A74834B2}" type="presOf" srcId="{34CDA2C9-2D46-4788-9B8B-4FF0F4EDC2A2}" destId="{928F12AA-7228-4D21-B913-17481380004A}" srcOrd="0" destOrd="0" presId="urn:microsoft.com/office/officeart/2005/8/layout/vProcess5"/>
    <dgm:cxn modelId="{0753711C-8771-4CE9-AED7-FC466D0C4247}" srcId="{34CDA2C9-2D46-4788-9B8B-4FF0F4EDC2A2}" destId="{520DB6BA-0F7B-4E3E-A2A1-E3CBB25064A9}" srcOrd="0" destOrd="0" parTransId="{6B379453-BC93-41B6-B229-71C0FF00007F}" sibTransId="{C3D2FA66-F264-46E3-A151-093C56F09165}"/>
    <dgm:cxn modelId="{87ED6E25-71E6-4741-B845-A87BDC0EFE1B}" type="presOf" srcId="{A0BA2246-9463-40EA-932F-12037AEC3BBB}" destId="{C1FC0F13-F2E9-47E0-9EE5-3D308DCC8C50}" srcOrd="0" destOrd="0" presId="urn:microsoft.com/office/officeart/2005/8/layout/vProcess5"/>
    <dgm:cxn modelId="{16CF954F-2911-42E0-A9E6-D58DE90F3172}" type="presOf" srcId="{22AA0F44-8807-413B-91BE-8E95EAC8FF73}" destId="{3B26030A-5642-4535-8CDF-0D80B4B29000}" srcOrd="0" destOrd="0" presId="urn:microsoft.com/office/officeart/2005/8/layout/vProcess5"/>
    <dgm:cxn modelId="{98CDB457-89F2-4BC9-89E0-0B0221ABAD27}" type="presOf" srcId="{6720EF13-7162-47A9-A8E4-F2BBE3497091}" destId="{9992E7CC-70F5-4214-9E46-107C8932F91C}" srcOrd="0" destOrd="0" presId="urn:microsoft.com/office/officeart/2005/8/layout/vProcess5"/>
    <dgm:cxn modelId="{B05E728C-4B66-41F0-88D3-64FB7E501687}" type="presOf" srcId="{520DB6BA-0F7B-4E3E-A2A1-E3CBB25064A9}" destId="{27C51D43-7DDF-4645-BB65-F9334A4E1B9B}" srcOrd="0" destOrd="0" presId="urn:microsoft.com/office/officeart/2005/8/layout/vProcess5"/>
    <dgm:cxn modelId="{160DC39B-E215-47B7-AEC9-AEF41F0B0EC2}" type="presOf" srcId="{C3D2FA66-F264-46E3-A151-093C56F09165}" destId="{EEAE6078-68AF-4B96-8A88-13D5BF721205}" srcOrd="0" destOrd="0" presId="urn:microsoft.com/office/officeart/2005/8/layout/vProcess5"/>
    <dgm:cxn modelId="{65F2859C-37A7-47C2-B941-EAFF1698874C}" srcId="{34CDA2C9-2D46-4788-9B8B-4FF0F4EDC2A2}" destId="{871F2F90-716B-48A6-B6B0-6605D4E54847}" srcOrd="1" destOrd="0" parTransId="{9CC98CFE-767D-4F8C-BA58-DD42747B2E90}" sibTransId="{6720EF13-7162-47A9-A8E4-F2BBE3497091}"/>
    <dgm:cxn modelId="{0AEFE79D-557F-4B9A-8413-4502EEEA7570}" type="presOf" srcId="{87A6FDAB-2429-42B6-B1C3-0C1B3A275CC3}" destId="{CBA9768C-EBF9-49E8-9EE2-C332A2F110FE}" srcOrd="0" destOrd="0" presId="urn:microsoft.com/office/officeart/2005/8/layout/vProcess5"/>
    <dgm:cxn modelId="{1C9007C4-8F33-482E-A213-4A7F6670B5F6}" type="presOf" srcId="{22AA0F44-8807-413B-91BE-8E95EAC8FF73}" destId="{5F338915-B94A-4109-AA11-D9E819230A03}" srcOrd="1" destOrd="0" presId="urn:microsoft.com/office/officeart/2005/8/layout/vProcess5"/>
    <dgm:cxn modelId="{93CFEDDA-4E31-4E03-B175-A118B15F0703}" srcId="{34CDA2C9-2D46-4788-9B8B-4FF0F4EDC2A2}" destId="{87A6FDAB-2429-42B6-B1C3-0C1B3A275CC3}" srcOrd="3" destOrd="0" parTransId="{D51ED24A-68DF-4F08-9656-6819295CCD15}" sibTransId="{F9E99916-4EF8-49FA-A47C-F82DE96F9D65}"/>
    <dgm:cxn modelId="{2B3D2EED-F5A9-4981-9018-9610A774DC58}" type="presParOf" srcId="{928F12AA-7228-4D21-B913-17481380004A}" destId="{3ABF312B-AFC7-4461-9C50-AE6A9B391409}" srcOrd="0" destOrd="0" presId="urn:microsoft.com/office/officeart/2005/8/layout/vProcess5"/>
    <dgm:cxn modelId="{0E1E4775-68D4-4916-BC0C-440580905014}" type="presParOf" srcId="{928F12AA-7228-4D21-B913-17481380004A}" destId="{27C51D43-7DDF-4645-BB65-F9334A4E1B9B}" srcOrd="1" destOrd="0" presId="urn:microsoft.com/office/officeart/2005/8/layout/vProcess5"/>
    <dgm:cxn modelId="{7D2D6F45-F82E-467C-9C04-9961BAA90E2A}" type="presParOf" srcId="{928F12AA-7228-4D21-B913-17481380004A}" destId="{9BFCB61C-713F-4598-B08B-8BD2AF3FA1AB}" srcOrd="2" destOrd="0" presId="urn:microsoft.com/office/officeart/2005/8/layout/vProcess5"/>
    <dgm:cxn modelId="{C1F123A7-AF54-460E-8C0C-4ED8D5D5B940}" type="presParOf" srcId="{928F12AA-7228-4D21-B913-17481380004A}" destId="{3B26030A-5642-4535-8CDF-0D80B4B29000}" srcOrd="3" destOrd="0" presId="urn:microsoft.com/office/officeart/2005/8/layout/vProcess5"/>
    <dgm:cxn modelId="{E4C8C5DD-43C8-4037-B396-8901B9D334F0}" type="presParOf" srcId="{928F12AA-7228-4D21-B913-17481380004A}" destId="{CBA9768C-EBF9-49E8-9EE2-C332A2F110FE}" srcOrd="4" destOrd="0" presId="urn:microsoft.com/office/officeart/2005/8/layout/vProcess5"/>
    <dgm:cxn modelId="{65F0CA0E-2262-4811-A0D1-1A6E6761110D}" type="presParOf" srcId="{928F12AA-7228-4D21-B913-17481380004A}" destId="{EEAE6078-68AF-4B96-8A88-13D5BF721205}" srcOrd="5" destOrd="0" presId="urn:microsoft.com/office/officeart/2005/8/layout/vProcess5"/>
    <dgm:cxn modelId="{89CC554F-B03E-42F3-AFE4-DAFB700A6913}" type="presParOf" srcId="{928F12AA-7228-4D21-B913-17481380004A}" destId="{9992E7CC-70F5-4214-9E46-107C8932F91C}" srcOrd="6" destOrd="0" presId="urn:microsoft.com/office/officeart/2005/8/layout/vProcess5"/>
    <dgm:cxn modelId="{40B791D1-F14D-43AF-A21E-468DFA136C23}" type="presParOf" srcId="{928F12AA-7228-4D21-B913-17481380004A}" destId="{C1FC0F13-F2E9-47E0-9EE5-3D308DCC8C50}" srcOrd="7" destOrd="0" presId="urn:microsoft.com/office/officeart/2005/8/layout/vProcess5"/>
    <dgm:cxn modelId="{B2E91796-9559-4F19-91AF-982A9D6500BD}" type="presParOf" srcId="{928F12AA-7228-4D21-B913-17481380004A}" destId="{1D6045E8-723E-4A5F-85AD-D4D699B35C6E}" srcOrd="8" destOrd="0" presId="urn:microsoft.com/office/officeart/2005/8/layout/vProcess5"/>
    <dgm:cxn modelId="{3440DF3B-65CF-4856-BACD-0CECFD22D0E4}" type="presParOf" srcId="{928F12AA-7228-4D21-B913-17481380004A}" destId="{1C473485-BC04-4243-BA00-03EAAFF05377}" srcOrd="9" destOrd="0" presId="urn:microsoft.com/office/officeart/2005/8/layout/vProcess5"/>
    <dgm:cxn modelId="{593846E5-AEF3-49DE-AC28-9BCBFC9825D2}" type="presParOf" srcId="{928F12AA-7228-4D21-B913-17481380004A}" destId="{5F338915-B94A-4109-AA11-D9E819230A03}" srcOrd="10" destOrd="0" presId="urn:microsoft.com/office/officeart/2005/8/layout/vProcess5"/>
    <dgm:cxn modelId="{3A89C7E3-AC71-4E76-91C6-882A14A72210}" type="presParOf" srcId="{928F12AA-7228-4D21-B913-17481380004A}" destId="{C2ADC560-3AEF-40C5-86D6-E61C3EC7EA2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7F5F92-26B5-42A9-A841-6590AF82CFCF}" type="doc">
      <dgm:prSet loTypeId="urn:microsoft.com/office/officeart/2008/layout/LinedLis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0782B45B-D116-4FAE-8896-C08ABD4C46C0}">
      <dgm:prSet phldrT="[Text]" custT="1"/>
      <dgm:spPr/>
      <dgm:t>
        <a:bodyPr/>
        <a:lstStyle/>
        <a:p>
          <a:r>
            <a:rPr lang="kk-KZ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Мұндағы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D1373B-4023-4722-939C-37F0F59815BD}" type="parTrans" cxnId="{C56D6FF7-54A6-4E8A-AEF8-71AC3AC92437}">
      <dgm:prSet/>
      <dgm:spPr/>
      <dgm:t>
        <a:bodyPr/>
        <a:lstStyle/>
        <a:p>
          <a:endParaRPr lang="ru-RU"/>
        </a:p>
      </dgm:t>
    </dgm:pt>
    <dgm:pt modelId="{4716C390-D4A4-43B8-BC6E-99C5DE4A9BF6}" type="sibTrans" cxnId="{C56D6FF7-54A6-4E8A-AEF8-71AC3AC92437}">
      <dgm:prSet/>
      <dgm:spPr/>
      <dgm:t>
        <a:bodyPr/>
        <a:lstStyle/>
        <a:p>
          <a:endParaRPr lang="ru-RU"/>
        </a:p>
      </dgm:t>
    </dgm:pt>
    <dgm:pt modelId="{044351D4-5E44-48B6-BC99-244A5F320121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 </a:t>
          </a:r>
          <a:r>
            <a:rPr lang="kk-KZ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–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kk-KZ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мән 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D17D42-0047-4F36-B337-0BB3557E0D7D}" type="parTrans" cxnId="{205AE4BA-5748-4A80-9AD1-0B9679645AFA}">
      <dgm:prSet/>
      <dgm:spPr/>
      <dgm:t>
        <a:bodyPr/>
        <a:lstStyle/>
        <a:p>
          <a:endParaRPr lang="ru-RU"/>
        </a:p>
      </dgm:t>
    </dgm:pt>
    <dgm:pt modelId="{9086C33B-FF4A-4D9C-B80F-096E34F775B4}" type="sibTrans" cxnId="{205AE4BA-5748-4A80-9AD1-0B9679645AFA}">
      <dgm:prSet/>
      <dgm:spPr/>
      <dgm:t>
        <a:bodyPr/>
        <a:lstStyle/>
        <a:p>
          <a:endParaRPr lang="ru-RU"/>
        </a:p>
      </dgm:t>
    </dgm:pt>
    <dgm:pt modelId="{DD015487-022D-4F5D-9054-25E983903831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F(x) </a:t>
          </a:r>
          <a:r>
            <a:rPr lang="kk-KZ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–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kk-KZ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функция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746F99-AA81-40B1-994D-2D751B28AE6D}" type="parTrans" cxnId="{1E5F6476-6D61-439E-9F30-B53EFD9CBA06}">
      <dgm:prSet/>
      <dgm:spPr/>
      <dgm:t>
        <a:bodyPr/>
        <a:lstStyle/>
        <a:p>
          <a:endParaRPr lang="ru-RU"/>
        </a:p>
      </dgm:t>
    </dgm:pt>
    <dgm:pt modelId="{619E7D70-9F5C-452A-A8F9-AC7BE3B7C913}" type="sibTrans" cxnId="{1E5F6476-6D61-439E-9F30-B53EFD9CBA06}">
      <dgm:prSet/>
      <dgm:spPr/>
      <dgm:t>
        <a:bodyPr/>
        <a:lstStyle/>
        <a:p>
          <a:endParaRPr lang="ru-RU"/>
        </a:p>
      </dgm:t>
    </dgm:pt>
    <dgm:pt modelId="{74164B9E-71CD-450E-A199-9D60F49E8E58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B, C </a:t>
          </a:r>
          <a:r>
            <a:rPr lang="kk-KZ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– константа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95A588-0154-4BC1-9D8E-6EBF7F2474BD}" type="parTrans" cxnId="{1536985A-3C34-496A-A793-305E418CCC93}">
      <dgm:prSet/>
      <dgm:spPr/>
      <dgm:t>
        <a:bodyPr/>
        <a:lstStyle/>
        <a:p>
          <a:endParaRPr lang="ru-RU"/>
        </a:p>
      </dgm:t>
    </dgm:pt>
    <dgm:pt modelId="{33EF25F1-ED79-4D1F-A9E4-920C1C535AF8}" type="sibTrans" cxnId="{1536985A-3C34-496A-A793-305E418CCC93}">
      <dgm:prSet/>
      <dgm:spPr/>
      <dgm:t>
        <a:bodyPr/>
        <a:lstStyle/>
        <a:p>
          <a:endParaRPr lang="ru-RU"/>
        </a:p>
      </dgm:t>
    </dgm:pt>
    <dgm:pt modelId="{74346A0A-D64F-49D3-B48D-A7959E120EF5}" type="pres">
      <dgm:prSet presAssocID="{C37F5F92-26B5-42A9-A841-6590AF82CFCF}" presName="vert0" presStyleCnt="0">
        <dgm:presLayoutVars>
          <dgm:dir/>
          <dgm:animOne val="branch"/>
          <dgm:animLvl val="lvl"/>
        </dgm:presLayoutVars>
      </dgm:prSet>
      <dgm:spPr/>
    </dgm:pt>
    <dgm:pt modelId="{C4C8E495-0B3C-4581-ACCB-7A4B52AFD402}" type="pres">
      <dgm:prSet presAssocID="{0782B45B-D116-4FAE-8896-C08ABD4C46C0}" presName="thickLine" presStyleLbl="alignNode1" presStyleIdx="0" presStyleCnt="1"/>
      <dgm:spPr/>
    </dgm:pt>
    <dgm:pt modelId="{3FFFDAE3-17EE-47AD-B220-D8C022BB0E18}" type="pres">
      <dgm:prSet presAssocID="{0782B45B-D116-4FAE-8896-C08ABD4C46C0}" presName="horz1" presStyleCnt="0"/>
      <dgm:spPr/>
    </dgm:pt>
    <dgm:pt modelId="{8E5900F3-6CB9-4C3D-9AFD-92D2420700C9}" type="pres">
      <dgm:prSet presAssocID="{0782B45B-D116-4FAE-8896-C08ABD4C46C0}" presName="tx1" presStyleLbl="revTx" presStyleIdx="0" presStyleCnt="4" custScaleX="187154"/>
      <dgm:spPr/>
    </dgm:pt>
    <dgm:pt modelId="{43329FE1-EF53-45F7-8CD4-630D4DD9C9FF}" type="pres">
      <dgm:prSet presAssocID="{0782B45B-D116-4FAE-8896-C08ABD4C46C0}" presName="vert1" presStyleCnt="0"/>
      <dgm:spPr/>
    </dgm:pt>
    <dgm:pt modelId="{DF1E02BB-47FA-49BF-B393-429F49833C08}" type="pres">
      <dgm:prSet presAssocID="{044351D4-5E44-48B6-BC99-244A5F320121}" presName="vertSpace2a" presStyleCnt="0"/>
      <dgm:spPr/>
    </dgm:pt>
    <dgm:pt modelId="{404CB5F1-6B50-43DA-8ABA-BE1D0332CDD0}" type="pres">
      <dgm:prSet presAssocID="{044351D4-5E44-48B6-BC99-244A5F320121}" presName="horz2" presStyleCnt="0"/>
      <dgm:spPr/>
    </dgm:pt>
    <dgm:pt modelId="{7370903D-08C2-401D-A218-55488A5F1668}" type="pres">
      <dgm:prSet presAssocID="{044351D4-5E44-48B6-BC99-244A5F320121}" presName="horzSpace2" presStyleCnt="0"/>
      <dgm:spPr/>
    </dgm:pt>
    <dgm:pt modelId="{58EC447C-6EDF-4944-834D-84CF4F3477F5}" type="pres">
      <dgm:prSet presAssocID="{044351D4-5E44-48B6-BC99-244A5F320121}" presName="tx2" presStyleLbl="revTx" presStyleIdx="1" presStyleCnt="4"/>
      <dgm:spPr/>
    </dgm:pt>
    <dgm:pt modelId="{BA159E2E-2862-43B5-BCA8-4F7CA9FCF887}" type="pres">
      <dgm:prSet presAssocID="{044351D4-5E44-48B6-BC99-244A5F320121}" presName="vert2" presStyleCnt="0"/>
      <dgm:spPr/>
    </dgm:pt>
    <dgm:pt modelId="{91E77085-CECD-46A0-ADB2-A15F1B6B92C3}" type="pres">
      <dgm:prSet presAssocID="{044351D4-5E44-48B6-BC99-244A5F320121}" presName="thinLine2b" presStyleLbl="callout" presStyleIdx="0" presStyleCnt="3"/>
      <dgm:spPr/>
    </dgm:pt>
    <dgm:pt modelId="{FA1DB68D-ACB7-4F6D-B776-1185708AC3A7}" type="pres">
      <dgm:prSet presAssocID="{044351D4-5E44-48B6-BC99-244A5F320121}" presName="vertSpace2b" presStyleCnt="0"/>
      <dgm:spPr/>
    </dgm:pt>
    <dgm:pt modelId="{DE50A5DC-EC6C-4E32-97F2-A38DA701DCAF}" type="pres">
      <dgm:prSet presAssocID="{DD015487-022D-4F5D-9054-25E983903831}" presName="horz2" presStyleCnt="0"/>
      <dgm:spPr/>
    </dgm:pt>
    <dgm:pt modelId="{D3D63E29-57E8-4ABD-B07E-B502D03BCB52}" type="pres">
      <dgm:prSet presAssocID="{DD015487-022D-4F5D-9054-25E983903831}" presName="horzSpace2" presStyleCnt="0"/>
      <dgm:spPr/>
    </dgm:pt>
    <dgm:pt modelId="{3645788D-855D-4C39-A3BE-E33869E75567}" type="pres">
      <dgm:prSet presAssocID="{DD015487-022D-4F5D-9054-25E983903831}" presName="tx2" presStyleLbl="revTx" presStyleIdx="2" presStyleCnt="4"/>
      <dgm:spPr/>
    </dgm:pt>
    <dgm:pt modelId="{E3FB1BBE-131E-4FAA-83CA-6CAFC0D28817}" type="pres">
      <dgm:prSet presAssocID="{DD015487-022D-4F5D-9054-25E983903831}" presName="vert2" presStyleCnt="0"/>
      <dgm:spPr/>
    </dgm:pt>
    <dgm:pt modelId="{860D5377-417D-4360-BDCE-DB1A0D9A9427}" type="pres">
      <dgm:prSet presAssocID="{DD015487-022D-4F5D-9054-25E983903831}" presName="thinLine2b" presStyleLbl="callout" presStyleIdx="1" presStyleCnt="3"/>
      <dgm:spPr/>
    </dgm:pt>
    <dgm:pt modelId="{931061E8-DAB1-41C9-8CED-83A082DEE238}" type="pres">
      <dgm:prSet presAssocID="{DD015487-022D-4F5D-9054-25E983903831}" presName="vertSpace2b" presStyleCnt="0"/>
      <dgm:spPr/>
    </dgm:pt>
    <dgm:pt modelId="{618232CF-8C67-44C9-8270-0C788F549534}" type="pres">
      <dgm:prSet presAssocID="{74164B9E-71CD-450E-A199-9D60F49E8E58}" presName="horz2" presStyleCnt="0"/>
      <dgm:spPr/>
    </dgm:pt>
    <dgm:pt modelId="{378576A0-5C81-4FAC-9B67-0132EB4E71AE}" type="pres">
      <dgm:prSet presAssocID="{74164B9E-71CD-450E-A199-9D60F49E8E58}" presName="horzSpace2" presStyleCnt="0"/>
      <dgm:spPr/>
    </dgm:pt>
    <dgm:pt modelId="{A3A2E973-1969-432A-9526-1D08211239FC}" type="pres">
      <dgm:prSet presAssocID="{74164B9E-71CD-450E-A199-9D60F49E8E58}" presName="tx2" presStyleLbl="revTx" presStyleIdx="3" presStyleCnt="4"/>
      <dgm:spPr/>
    </dgm:pt>
    <dgm:pt modelId="{B3623E89-0983-45FD-AAAB-D75DB942CE3A}" type="pres">
      <dgm:prSet presAssocID="{74164B9E-71CD-450E-A199-9D60F49E8E58}" presName="vert2" presStyleCnt="0"/>
      <dgm:spPr/>
    </dgm:pt>
    <dgm:pt modelId="{1E9ACFA1-6F2D-46A3-8A69-ABBEF2E684F5}" type="pres">
      <dgm:prSet presAssocID="{74164B9E-71CD-450E-A199-9D60F49E8E58}" presName="thinLine2b" presStyleLbl="callout" presStyleIdx="2" presStyleCnt="3"/>
      <dgm:spPr/>
    </dgm:pt>
    <dgm:pt modelId="{BF47CC57-F5E3-48B0-B6CF-F54F38543B94}" type="pres">
      <dgm:prSet presAssocID="{74164B9E-71CD-450E-A199-9D60F49E8E58}" presName="vertSpace2b" presStyleCnt="0"/>
      <dgm:spPr/>
    </dgm:pt>
  </dgm:ptLst>
  <dgm:cxnLst>
    <dgm:cxn modelId="{3D29EF1F-BC78-42C2-982E-3FA4BE4CAC1F}" type="presOf" srcId="{C37F5F92-26B5-42A9-A841-6590AF82CFCF}" destId="{74346A0A-D64F-49D3-B48D-A7959E120EF5}" srcOrd="0" destOrd="0" presId="urn:microsoft.com/office/officeart/2008/layout/LinedList"/>
    <dgm:cxn modelId="{A0AACB5D-AA25-4F63-B3F5-4E3AD123CDD6}" type="presOf" srcId="{044351D4-5E44-48B6-BC99-244A5F320121}" destId="{58EC447C-6EDF-4944-834D-84CF4F3477F5}" srcOrd="0" destOrd="0" presId="urn:microsoft.com/office/officeart/2008/layout/LinedList"/>
    <dgm:cxn modelId="{1E5F6476-6D61-439E-9F30-B53EFD9CBA06}" srcId="{0782B45B-D116-4FAE-8896-C08ABD4C46C0}" destId="{DD015487-022D-4F5D-9054-25E983903831}" srcOrd="1" destOrd="0" parTransId="{03746F99-AA81-40B1-994D-2D751B28AE6D}" sibTransId="{619E7D70-9F5C-452A-A8F9-AC7BE3B7C913}"/>
    <dgm:cxn modelId="{10103957-011B-4D71-B4F0-3B5167025189}" type="presOf" srcId="{74164B9E-71CD-450E-A199-9D60F49E8E58}" destId="{A3A2E973-1969-432A-9526-1D08211239FC}" srcOrd="0" destOrd="0" presId="urn:microsoft.com/office/officeart/2008/layout/LinedList"/>
    <dgm:cxn modelId="{1536985A-3C34-496A-A793-305E418CCC93}" srcId="{0782B45B-D116-4FAE-8896-C08ABD4C46C0}" destId="{74164B9E-71CD-450E-A199-9D60F49E8E58}" srcOrd="2" destOrd="0" parTransId="{EA95A588-0154-4BC1-9D8E-6EBF7F2474BD}" sibTransId="{33EF25F1-ED79-4D1F-A9E4-920C1C535AF8}"/>
    <dgm:cxn modelId="{3ABC7F94-320B-4E3F-84EA-12809699522F}" type="presOf" srcId="{0782B45B-D116-4FAE-8896-C08ABD4C46C0}" destId="{8E5900F3-6CB9-4C3D-9AFD-92D2420700C9}" srcOrd="0" destOrd="0" presId="urn:microsoft.com/office/officeart/2008/layout/LinedList"/>
    <dgm:cxn modelId="{205AE4BA-5748-4A80-9AD1-0B9679645AFA}" srcId="{0782B45B-D116-4FAE-8896-C08ABD4C46C0}" destId="{044351D4-5E44-48B6-BC99-244A5F320121}" srcOrd="0" destOrd="0" parTransId="{DFD17D42-0047-4F36-B337-0BB3557E0D7D}" sibTransId="{9086C33B-FF4A-4D9C-B80F-096E34F775B4}"/>
    <dgm:cxn modelId="{A488AABB-E9CA-430C-9FC0-9CA38346848C}" type="presOf" srcId="{DD015487-022D-4F5D-9054-25E983903831}" destId="{3645788D-855D-4C39-A3BE-E33869E75567}" srcOrd="0" destOrd="0" presId="urn:microsoft.com/office/officeart/2008/layout/LinedList"/>
    <dgm:cxn modelId="{C56D6FF7-54A6-4E8A-AEF8-71AC3AC92437}" srcId="{C37F5F92-26B5-42A9-A841-6590AF82CFCF}" destId="{0782B45B-D116-4FAE-8896-C08ABD4C46C0}" srcOrd="0" destOrd="0" parTransId="{55D1373B-4023-4722-939C-37F0F59815BD}" sibTransId="{4716C390-D4A4-43B8-BC6E-99C5DE4A9BF6}"/>
    <dgm:cxn modelId="{7AED9252-9B9B-4EF9-9D87-1DF1B28E8698}" type="presParOf" srcId="{74346A0A-D64F-49D3-B48D-A7959E120EF5}" destId="{C4C8E495-0B3C-4581-ACCB-7A4B52AFD402}" srcOrd="0" destOrd="0" presId="urn:microsoft.com/office/officeart/2008/layout/LinedList"/>
    <dgm:cxn modelId="{BB85ADD4-CB53-4486-A202-B58EDB3B6791}" type="presParOf" srcId="{74346A0A-D64F-49D3-B48D-A7959E120EF5}" destId="{3FFFDAE3-17EE-47AD-B220-D8C022BB0E18}" srcOrd="1" destOrd="0" presId="urn:microsoft.com/office/officeart/2008/layout/LinedList"/>
    <dgm:cxn modelId="{2A02DC04-F3D2-4F29-B119-A076A4939B25}" type="presParOf" srcId="{3FFFDAE3-17EE-47AD-B220-D8C022BB0E18}" destId="{8E5900F3-6CB9-4C3D-9AFD-92D2420700C9}" srcOrd="0" destOrd="0" presId="urn:microsoft.com/office/officeart/2008/layout/LinedList"/>
    <dgm:cxn modelId="{97571688-09D0-41F5-A91F-423CE0769BB9}" type="presParOf" srcId="{3FFFDAE3-17EE-47AD-B220-D8C022BB0E18}" destId="{43329FE1-EF53-45F7-8CD4-630D4DD9C9FF}" srcOrd="1" destOrd="0" presId="urn:microsoft.com/office/officeart/2008/layout/LinedList"/>
    <dgm:cxn modelId="{8A85C220-DBED-496A-870E-17A0C65CD1CC}" type="presParOf" srcId="{43329FE1-EF53-45F7-8CD4-630D4DD9C9FF}" destId="{DF1E02BB-47FA-49BF-B393-429F49833C08}" srcOrd="0" destOrd="0" presId="urn:microsoft.com/office/officeart/2008/layout/LinedList"/>
    <dgm:cxn modelId="{23FABCC7-3D17-4761-9479-F7D0F22AE680}" type="presParOf" srcId="{43329FE1-EF53-45F7-8CD4-630D4DD9C9FF}" destId="{404CB5F1-6B50-43DA-8ABA-BE1D0332CDD0}" srcOrd="1" destOrd="0" presId="urn:microsoft.com/office/officeart/2008/layout/LinedList"/>
    <dgm:cxn modelId="{34093BF1-7D2D-4A2A-8269-3280FAAF56FE}" type="presParOf" srcId="{404CB5F1-6B50-43DA-8ABA-BE1D0332CDD0}" destId="{7370903D-08C2-401D-A218-55488A5F1668}" srcOrd="0" destOrd="0" presId="urn:microsoft.com/office/officeart/2008/layout/LinedList"/>
    <dgm:cxn modelId="{AC236D22-1B09-4B20-8762-A3D9B3BA4E96}" type="presParOf" srcId="{404CB5F1-6B50-43DA-8ABA-BE1D0332CDD0}" destId="{58EC447C-6EDF-4944-834D-84CF4F3477F5}" srcOrd="1" destOrd="0" presId="urn:microsoft.com/office/officeart/2008/layout/LinedList"/>
    <dgm:cxn modelId="{159DB832-9C32-43F4-B0D2-B6BF8C827507}" type="presParOf" srcId="{404CB5F1-6B50-43DA-8ABA-BE1D0332CDD0}" destId="{BA159E2E-2862-43B5-BCA8-4F7CA9FCF887}" srcOrd="2" destOrd="0" presId="urn:microsoft.com/office/officeart/2008/layout/LinedList"/>
    <dgm:cxn modelId="{F9BDEB69-6129-4567-93A2-929BA843939F}" type="presParOf" srcId="{43329FE1-EF53-45F7-8CD4-630D4DD9C9FF}" destId="{91E77085-CECD-46A0-ADB2-A15F1B6B92C3}" srcOrd="2" destOrd="0" presId="urn:microsoft.com/office/officeart/2008/layout/LinedList"/>
    <dgm:cxn modelId="{B365DA26-34B2-4113-91B0-0F8698591994}" type="presParOf" srcId="{43329FE1-EF53-45F7-8CD4-630D4DD9C9FF}" destId="{FA1DB68D-ACB7-4F6D-B776-1185708AC3A7}" srcOrd="3" destOrd="0" presId="urn:microsoft.com/office/officeart/2008/layout/LinedList"/>
    <dgm:cxn modelId="{6DF99503-E105-4274-8053-5115D44A4B81}" type="presParOf" srcId="{43329FE1-EF53-45F7-8CD4-630D4DD9C9FF}" destId="{DE50A5DC-EC6C-4E32-97F2-A38DA701DCAF}" srcOrd="4" destOrd="0" presId="urn:microsoft.com/office/officeart/2008/layout/LinedList"/>
    <dgm:cxn modelId="{09ABD454-9533-47EA-AEF2-6218D0904291}" type="presParOf" srcId="{DE50A5DC-EC6C-4E32-97F2-A38DA701DCAF}" destId="{D3D63E29-57E8-4ABD-B07E-B502D03BCB52}" srcOrd="0" destOrd="0" presId="urn:microsoft.com/office/officeart/2008/layout/LinedList"/>
    <dgm:cxn modelId="{A4702E86-A834-4924-8578-08B939C9D6CA}" type="presParOf" srcId="{DE50A5DC-EC6C-4E32-97F2-A38DA701DCAF}" destId="{3645788D-855D-4C39-A3BE-E33869E75567}" srcOrd="1" destOrd="0" presId="urn:microsoft.com/office/officeart/2008/layout/LinedList"/>
    <dgm:cxn modelId="{BE71EE5B-23E9-43DA-8418-BE1C6A4EE5E2}" type="presParOf" srcId="{DE50A5DC-EC6C-4E32-97F2-A38DA701DCAF}" destId="{E3FB1BBE-131E-4FAA-83CA-6CAFC0D28817}" srcOrd="2" destOrd="0" presId="urn:microsoft.com/office/officeart/2008/layout/LinedList"/>
    <dgm:cxn modelId="{2D01241F-0C6D-40AA-AFD4-D5105646685E}" type="presParOf" srcId="{43329FE1-EF53-45F7-8CD4-630D4DD9C9FF}" destId="{860D5377-417D-4360-BDCE-DB1A0D9A9427}" srcOrd="5" destOrd="0" presId="urn:microsoft.com/office/officeart/2008/layout/LinedList"/>
    <dgm:cxn modelId="{48C62C7A-63A9-491A-8C34-450313A1751D}" type="presParOf" srcId="{43329FE1-EF53-45F7-8CD4-630D4DD9C9FF}" destId="{931061E8-DAB1-41C9-8CED-83A082DEE238}" srcOrd="6" destOrd="0" presId="urn:microsoft.com/office/officeart/2008/layout/LinedList"/>
    <dgm:cxn modelId="{6442792D-9359-441C-ADF8-B3DE8D040946}" type="presParOf" srcId="{43329FE1-EF53-45F7-8CD4-630D4DD9C9FF}" destId="{618232CF-8C67-44C9-8270-0C788F549534}" srcOrd="7" destOrd="0" presId="urn:microsoft.com/office/officeart/2008/layout/LinedList"/>
    <dgm:cxn modelId="{C4458A3B-784A-43DF-9799-8BCA0E34E253}" type="presParOf" srcId="{618232CF-8C67-44C9-8270-0C788F549534}" destId="{378576A0-5C81-4FAC-9B67-0132EB4E71AE}" srcOrd="0" destOrd="0" presId="urn:microsoft.com/office/officeart/2008/layout/LinedList"/>
    <dgm:cxn modelId="{C1742140-686B-4093-8843-210B0F71747C}" type="presParOf" srcId="{618232CF-8C67-44C9-8270-0C788F549534}" destId="{A3A2E973-1969-432A-9526-1D08211239FC}" srcOrd="1" destOrd="0" presId="urn:microsoft.com/office/officeart/2008/layout/LinedList"/>
    <dgm:cxn modelId="{70FC953B-C70C-4B2A-B1D3-D9A7735981AE}" type="presParOf" srcId="{618232CF-8C67-44C9-8270-0C788F549534}" destId="{B3623E89-0983-45FD-AAAB-D75DB942CE3A}" srcOrd="2" destOrd="0" presId="urn:microsoft.com/office/officeart/2008/layout/LinedList"/>
    <dgm:cxn modelId="{D8B1DDA8-ED2A-4965-BA4B-F87443C2492B}" type="presParOf" srcId="{43329FE1-EF53-45F7-8CD4-630D4DD9C9FF}" destId="{1E9ACFA1-6F2D-46A3-8A69-ABBEF2E684F5}" srcOrd="8" destOrd="0" presId="urn:microsoft.com/office/officeart/2008/layout/LinedList"/>
    <dgm:cxn modelId="{2CBCEC7F-AEE7-491C-9DB1-8FCB0011C485}" type="presParOf" srcId="{43329FE1-EF53-45F7-8CD4-630D4DD9C9FF}" destId="{BF47CC57-F5E3-48B0-B6CF-F54F38543B94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7F5F92-26B5-42A9-A841-6590AF82CFCF}" type="doc">
      <dgm:prSet loTypeId="urn:microsoft.com/office/officeart/2008/layout/LinedLis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0782B45B-D116-4FAE-8896-C08ABD4C46C0}">
      <dgm:prSet phldrT="[Text]" custT="1"/>
      <dgm:spPr/>
      <dgm:t>
        <a:bodyPr/>
        <a:lstStyle/>
        <a:p>
          <a:r>
            <a:rPr lang="kk-KZ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Мұндағы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D1373B-4023-4722-939C-37F0F59815BD}" type="parTrans" cxnId="{C56D6FF7-54A6-4E8A-AEF8-71AC3AC92437}">
      <dgm:prSet/>
      <dgm:spPr/>
      <dgm:t>
        <a:bodyPr/>
        <a:lstStyle/>
        <a:p>
          <a:endParaRPr lang="ru-RU"/>
        </a:p>
      </dgm:t>
    </dgm:pt>
    <dgm:pt modelId="{4716C390-D4A4-43B8-BC6E-99C5DE4A9BF6}" type="sibTrans" cxnId="{C56D6FF7-54A6-4E8A-AEF8-71AC3AC92437}">
      <dgm:prSet/>
      <dgm:spPr/>
      <dgm:t>
        <a:bodyPr/>
        <a:lstStyle/>
        <a:p>
          <a:endParaRPr lang="ru-RU"/>
        </a:p>
      </dgm:t>
    </dgm:pt>
    <dgm:pt modelId="{044351D4-5E44-48B6-BC99-244A5F320121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 </a:t>
          </a:r>
          <a:r>
            <a:rPr lang="kk-KZ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–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kk-KZ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D17D42-0047-4F36-B337-0BB3557E0D7D}" type="parTrans" cxnId="{205AE4BA-5748-4A80-9AD1-0B9679645AFA}">
      <dgm:prSet/>
      <dgm:spPr/>
      <dgm:t>
        <a:bodyPr/>
        <a:lstStyle/>
        <a:p>
          <a:endParaRPr lang="ru-RU"/>
        </a:p>
      </dgm:t>
    </dgm:pt>
    <dgm:pt modelId="{9086C33B-FF4A-4D9C-B80F-096E34F775B4}" type="sibTrans" cxnId="{205AE4BA-5748-4A80-9AD1-0B9679645AFA}">
      <dgm:prSet/>
      <dgm:spPr/>
      <dgm:t>
        <a:bodyPr/>
        <a:lstStyle/>
        <a:p>
          <a:endParaRPr lang="ru-RU"/>
        </a:p>
      </dgm:t>
    </dgm:pt>
    <dgm:pt modelId="{DD015487-022D-4F5D-9054-25E983903831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F(x) </a:t>
          </a:r>
          <a:r>
            <a:rPr lang="kk-KZ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–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746F99-AA81-40B1-994D-2D751B28AE6D}" type="parTrans" cxnId="{1E5F6476-6D61-439E-9F30-B53EFD9CBA06}">
      <dgm:prSet/>
      <dgm:spPr/>
      <dgm:t>
        <a:bodyPr/>
        <a:lstStyle/>
        <a:p>
          <a:endParaRPr lang="ru-RU"/>
        </a:p>
      </dgm:t>
    </dgm:pt>
    <dgm:pt modelId="{619E7D70-9F5C-452A-A8F9-AC7BE3B7C913}" type="sibTrans" cxnId="{1E5F6476-6D61-439E-9F30-B53EFD9CBA06}">
      <dgm:prSet/>
      <dgm:spPr/>
      <dgm:t>
        <a:bodyPr/>
        <a:lstStyle/>
        <a:p>
          <a:endParaRPr lang="ru-RU"/>
        </a:p>
      </dgm:t>
    </dgm:pt>
    <dgm:pt modelId="{74164B9E-71CD-450E-A199-9D60F49E8E58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B = 0, C = -1</a:t>
          </a:r>
          <a:r>
            <a:rPr lang="kk-KZ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95A588-0154-4BC1-9D8E-6EBF7F2474BD}" type="parTrans" cxnId="{1536985A-3C34-496A-A793-305E418CCC93}">
      <dgm:prSet/>
      <dgm:spPr/>
      <dgm:t>
        <a:bodyPr/>
        <a:lstStyle/>
        <a:p>
          <a:endParaRPr lang="ru-RU"/>
        </a:p>
      </dgm:t>
    </dgm:pt>
    <dgm:pt modelId="{33EF25F1-ED79-4D1F-A9E4-920C1C535AF8}" type="sibTrans" cxnId="{1536985A-3C34-496A-A793-305E418CCC93}">
      <dgm:prSet/>
      <dgm:spPr/>
      <dgm:t>
        <a:bodyPr/>
        <a:lstStyle/>
        <a:p>
          <a:endParaRPr lang="ru-RU"/>
        </a:p>
      </dgm:t>
    </dgm:pt>
    <dgm:pt modelId="{74346A0A-D64F-49D3-B48D-A7959E120EF5}" type="pres">
      <dgm:prSet presAssocID="{C37F5F92-26B5-42A9-A841-6590AF82CFCF}" presName="vert0" presStyleCnt="0">
        <dgm:presLayoutVars>
          <dgm:dir/>
          <dgm:animOne val="branch"/>
          <dgm:animLvl val="lvl"/>
        </dgm:presLayoutVars>
      </dgm:prSet>
      <dgm:spPr/>
    </dgm:pt>
    <dgm:pt modelId="{C4C8E495-0B3C-4581-ACCB-7A4B52AFD402}" type="pres">
      <dgm:prSet presAssocID="{0782B45B-D116-4FAE-8896-C08ABD4C46C0}" presName="thickLine" presStyleLbl="alignNode1" presStyleIdx="0" presStyleCnt="1"/>
      <dgm:spPr/>
    </dgm:pt>
    <dgm:pt modelId="{3FFFDAE3-17EE-47AD-B220-D8C022BB0E18}" type="pres">
      <dgm:prSet presAssocID="{0782B45B-D116-4FAE-8896-C08ABD4C46C0}" presName="horz1" presStyleCnt="0"/>
      <dgm:spPr/>
    </dgm:pt>
    <dgm:pt modelId="{8E5900F3-6CB9-4C3D-9AFD-92D2420700C9}" type="pres">
      <dgm:prSet presAssocID="{0782B45B-D116-4FAE-8896-C08ABD4C46C0}" presName="tx1" presStyleLbl="revTx" presStyleIdx="0" presStyleCnt="4" custScaleX="187154"/>
      <dgm:spPr/>
    </dgm:pt>
    <dgm:pt modelId="{43329FE1-EF53-45F7-8CD4-630D4DD9C9FF}" type="pres">
      <dgm:prSet presAssocID="{0782B45B-D116-4FAE-8896-C08ABD4C46C0}" presName="vert1" presStyleCnt="0"/>
      <dgm:spPr/>
    </dgm:pt>
    <dgm:pt modelId="{DF1E02BB-47FA-49BF-B393-429F49833C08}" type="pres">
      <dgm:prSet presAssocID="{044351D4-5E44-48B6-BC99-244A5F320121}" presName="vertSpace2a" presStyleCnt="0"/>
      <dgm:spPr/>
    </dgm:pt>
    <dgm:pt modelId="{404CB5F1-6B50-43DA-8ABA-BE1D0332CDD0}" type="pres">
      <dgm:prSet presAssocID="{044351D4-5E44-48B6-BC99-244A5F320121}" presName="horz2" presStyleCnt="0"/>
      <dgm:spPr/>
    </dgm:pt>
    <dgm:pt modelId="{7370903D-08C2-401D-A218-55488A5F1668}" type="pres">
      <dgm:prSet presAssocID="{044351D4-5E44-48B6-BC99-244A5F320121}" presName="horzSpace2" presStyleCnt="0"/>
      <dgm:spPr/>
    </dgm:pt>
    <dgm:pt modelId="{58EC447C-6EDF-4944-834D-84CF4F3477F5}" type="pres">
      <dgm:prSet presAssocID="{044351D4-5E44-48B6-BC99-244A5F320121}" presName="tx2" presStyleLbl="revTx" presStyleIdx="1" presStyleCnt="4"/>
      <dgm:spPr/>
    </dgm:pt>
    <dgm:pt modelId="{BA159E2E-2862-43B5-BCA8-4F7CA9FCF887}" type="pres">
      <dgm:prSet presAssocID="{044351D4-5E44-48B6-BC99-244A5F320121}" presName="vert2" presStyleCnt="0"/>
      <dgm:spPr/>
    </dgm:pt>
    <dgm:pt modelId="{91E77085-CECD-46A0-ADB2-A15F1B6B92C3}" type="pres">
      <dgm:prSet presAssocID="{044351D4-5E44-48B6-BC99-244A5F320121}" presName="thinLine2b" presStyleLbl="callout" presStyleIdx="0" presStyleCnt="3"/>
      <dgm:spPr/>
    </dgm:pt>
    <dgm:pt modelId="{FA1DB68D-ACB7-4F6D-B776-1185708AC3A7}" type="pres">
      <dgm:prSet presAssocID="{044351D4-5E44-48B6-BC99-244A5F320121}" presName="vertSpace2b" presStyleCnt="0"/>
      <dgm:spPr/>
    </dgm:pt>
    <dgm:pt modelId="{DE50A5DC-EC6C-4E32-97F2-A38DA701DCAF}" type="pres">
      <dgm:prSet presAssocID="{DD015487-022D-4F5D-9054-25E983903831}" presName="horz2" presStyleCnt="0"/>
      <dgm:spPr/>
    </dgm:pt>
    <dgm:pt modelId="{D3D63E29-57E8-4ABD-B07E-B502D03BCB52}" type="pres">
      <dgm:prSet presAssocID="{DD015487-022D-4F5D-9054-25E983903831}" presName="horzSpace2" presStyleCnt="0"/>
      <dgm:spPr/>
    </dgm:pt>
    <dgm:pt modelId="{3645788D-855D-4C39-A3BE-E33869E75567}" type="pres">
      <dgm:prSet presAssocID="{DD015487-022D-4F5D-9054-25E983903831}" presName="tx2" presStyleLbl="revTx" presStyleIdx="2" presStyleCnt="4"/>
      <dgm:spPr/>
    </dgm:pt>
    <dgm:pt modelId="{E3FB1BBE-131E-4FAA-83CA-6CAFC0D28817}" type="pres">
      <dgm:prSet presAssocID="{DD015487-022D-4F5D-9054-25E983903831}" presName="vert2" presStyleCnt="0"/>
      <dgm:spPr/>
    </dgm:pt>
    <dgm:pt modelId="{860D5377-417D-4360-BDCE-DB1A0D9A9427}" type="pres">
      <dgm:prSet presAssocID="{DD015487-022D-4F5D-9054-25E983903831}" presName="thinLine2b" presStyleLbl="callout" presStyleIdx="1" presStyleCnt="3"/>
      <dgm:spPr/>
    </dgm:pt>
    <dgm:pt modelId="{931061E8-DAB1-41C9-8CED-83A082DEE238}" type="pres">
      <dgm:prSet presAssocID="{DD015487-022D-4F5D-9054-25E983903831}" presName="vertSpace2b" presStyleCnt="0"/>
      <dgm:spPr/>
    </dgm:pt>
    <dgm:pt modelId="{618232CF-8C67-44C9-8270-0C788F549534}" type="pres">
      <dgm:prSet presAssocID="{74164B9E-71CD-450E-A199-9D60F49E8E58}" presName="horz2" presStyleCnt="0"/>
      <dgm:spPr/>
    </dgm:pt>
    <dgm:pt modelId="{378576A0-5C81-4FAC-9B67-0132EB4E71AE}" type="pres">
      <dgm:prSet presAssocID="{74164B9E-71CD-450E-A199-9D60F49E8E58}" presName="horzSpace2" presStyleCnt="0"/>
      <dgm:spPr/>
    </dgm:pt>
    <dgm:pt modelId="{A3A2E973-1969-432A-9526-1D08211239FC}" type="pres">
      <dgm:prSet presAssocID="{74164B9E-71CD-450E-A199-9D60F49E8E58}" presName="tx2" presStyleLbl="revTx" presStyleIdx="3" presStyleCnt="4"/>
      <dgm:spPr/>
    </dgm:pt>
    <dgm:pt modelId="{B3623E89-0983-45FD-AAAB-D75DB942CE3A}" type="pres">
      <dgm:prSet presAssocID="{74164B9E-71CD-450E-A199-9D60F49E8E58}" presName="vert2" presStyleCnt="0"/>
      <dgm:spPr/>
    </dgm:pt>
    <dgm:pt modelId="{1E9ACFA1-6F2D-46A3-8A69-ABBEF2E684F5}" type="pres">
      <dgm:prSet presAssocID="{74164B9E-71CD-450E-A199-9D60F49E8E58}" presName="thinLine2b" presStyleLbl="callout" presStyleIdx="2" presStyleCnt="3"/>
      <dgm:spPr/>
    </dgm:pt>
    <dgm:pt modelId="{BF47CC57-F5E3-48B0-B6CF-F54F38543B94}" type="pres">
      <dgm:prSet presAssocID="{74164B9E-71CD-450E-A199-9D60F49E8E58}" presName="vertSpace2b" presStyleCnt="0"/>
      <dgm:spPr/>
    </dgm:pt>
  </dgm:ptLst>
  <dgm:cxnLst>
    <dgm:cxn modelId="{3D29EF1F-BC78-42C2-982E-3FA4BE4CAC1F}" type="presOf" srcId="{C37F5F92-26B5-42A9-A841-6590AF82CFCF}" destId="{74346A0A-D64F-49D3-B48D-A7959E120EF5}" srcOrd="0" destOrd="0" presId="urn:microsoft.com/office/officeart/2008/layout/LinedList"/>
    <dgm:cxn modelId="{A0AACB5D-AA25-4F63-B3F5-4E3AD123CDD6}" type="presOf" srcId="{044351D4-5E44-48B6-BC99-244A5F320121}" destId="{58EC447C-6EDF-4944-834D-84CF4F3477F5}" srcOrd="0" destOrd="0" presId="urn:microsoft.com/office/officeart/2008/layout/LinedList"/>
    <dgm:cxn modelId="{1E5F6476-6D61-439E-9F30-B53EFD9CBA06}" srcId="{0782B45B-D116-4FAE-8896-C08ABD4C46C0}" destId="{DD015487-022D-4F5D-9054-25E983903831}" srcOrd="1" destOrd="0" parTransId="{03746F99-AA81-40B1-994D-2D751B28AE6D}" sibTransId="{619E7D70-9F5C-452A-A8F9-AC7BE3B7C913}"/>
    <dgm:cxn modelId="{10103957-011B-4D71-B4F0-3B5167025189}" type="presOf" srcId="{74164B9E-71CD-450E-A199-9D60F49E8E58}" destId="{A3A2E973-1969-432A-9526-1D08211239FC}" srcOrd="0" destOrd="0" presId="urn:microsoft.com/office/officeart/2008/layout/LinedList"/>
    <dgm:cxn modelId="{1536985A-3C34-496A-A793-305E418CCC93}" srcId="{0782B45B-D116-4FAE-8896-C08ABD4C46C0}" destId="{74164B9E-71CD-450E-A199-9D60F49E8E58}" srcOrd="2" destOrd="0" parTransId="{EA95A588-0154-4BC1-9D8E-6EBF7F2474BD}" sibTransId="{33EF25F1-ED79-4D1F-A9E4-920C1C535AF8}"/>
    <dgm:cxn modelId="{3ABC7F94-320B-4E3F-84EA-12809699522F}" type="presOf" srcId="{0782B45B-D116-4FAE-8896-C08ABD4C46C0}" destId="{8E5900F3-6CB9-4C3D-9AFD-92D2420700C9}" srcOrd="0" destOrd="0" presId="urn:microsoft.com/office/officeart/2008/layout/LinedList"/>
    <dgm:cxn modelId="{205AE4BA-5748-4A80-9AD1-0B9679645AFA}" srcId="{0782B45B-D116-4FAE-8896-C08ABD4C46C0}" destId="{044351D4-5E44-48B6-BC99-244A5F320121}" srcOrd="0" destOrd="0" parTransId="{DFD17D42-0047-4F36-B337-0BB3557E0D7D}" sibTransId="{9086C33B-FF4A-4D9C-B80F-096E34F775B4}"/>
    <dgm:cxn modelId="{A488AABB-E9CA-430C-9FC0-9CA38346848C}" type="presOf" srcId="{DD015487-022D-4F5D-9054-25E983903831}" destId="{3645788D-855D-4C39-A3BE-E33869E75567}" srcOrd="0" destOrd="0" presId="urn:microsoft.com/office/officeart/2008/layout/LinedList"/>
    <dgm:cxn modelId="{C56D6FF7-54A6-4E8A-AEF8-71AC3AC92437}" srcId="{C37F5F92-26B5-42A9-A841-6590AF82CFCF}" destId="{0782B45B-D116-4FAE-8896-C08ABD4C46C0}" srcOrd="0" destOrd="0" parTransId="{55D1373B-4023-4722-939C-37F0F59815BD}" sibTransId="{4716C390-D4A4-43B8-BC6E-99C5DE4A9BF6}"/>
    <dgm:cxn modelId="{7AED9252-9B9B-4EF9-9D87-1DF1B28E8698}" type="presParOf" srcId="{74346A0A-D64F-49D3-B48D-A7959E120EF5}" destId="{C4C8E495-0B3C-4581-ACCB-7A4B52AFD402}" srcOrd="0" destOrd="0" presId="urn:microsoft.com/office/officeart/2008/layout/LinedList"/>
    <dgm:cxn modelId="{BB85ADD4-CB53-4486-A202-B58EDB3B6791}" type="presParOf" srcId="{74346A0A-D64F-49D3-B48D-A7959E120EF5}" destId="{3FFFDAE3-17EE-47AD-B220-D8C022BB0E18}" srcOrd="1" destOrd="0" presId="urn:microsoft.com/office/officeart/2008/layout/LinedList"/>
    <dgm:cxn modelId="{2A02DC04-F3D2-4F29-B119-A076A4939B25}" type="presParOf" srcId="{3FFFDAE3-17EE-47AD-B220-D8C022BB0E18}" destId="{8E5900F3-6CB9-4C3D-9AFD-92D2420700C9}" srcOrd="0" destOrd="0" presId="urn:microsoft.com/office/officeart/2008/layout/LinedList"/>
    <dgm:cxn modelId="{97571688-09D0-41F5-A91F-423CE0769BB9}" type="presParOf" srcId="{3FFFDAE3-17EE-47AD-B220-D8C022BB0E18}" destId="{43329FE1-EF53-45F7-8CD4-630D4DD9C9FF}" srcOrd="1" destOrd="0" presId="urn:microsoft.com/office/officeart/2008/layout/LinedList"/>
    <dgm:cxn modelId="{8A85C220-DBED-496A-870E-17A0C65CD1CC}" type="presParOf" srcId="{43329FE1-EF53-45F7-8CD4-630D4DD9C9FF}" destId="{DF1E02BB-47FA-49BF-B393-429F49833C08}" srcOrd="0" destOrd="0" presId="urn:microsoft.com/office/officeart/2008/layout/LinedList"/>
    <dgm:cxn modelId="{23FABCC7-3D17-4761-9479-F7D0F22AE680}" type="presParOf" srcId="{43329FE1-EF53-45F7-8CD4-630D4DD9C9FF}" destId="{404CB5F1-6B50-43DA-8ABA-BE1D0332CDD0}" srcOrd="1" destOrd="0" presId="urn:microsoft.com/office/officeart/2008/layout/LinedList"/>
    <dgm:cxn modelId="{34093BF1-7D2D-4A2A-8269-3280FAAF56FE}" type="presParOf" srcId="{404CB5F1-6B50-43DA-8ABA-BE1D0332CDD0}" destId="{7370903D-08C2-401D-A218-55488A5F1668}" srcOrd="0" destOrd="0" presId="urn:microsoft.com/office/officeart/2008/layout/LinedList"/>
    <dgm:cxn modelId="{AC236D22-1B09-4B20-8762-A3D9B3BA4E96}" type="presParOf" srcId="{404CB5F1-6B50-43DA-8ABA-BE1D0332CDD0}" destId="{58EC447C-6EDF-4944-834D-84CF4F3477F5}" srcOrd="1" destOrd="0" presId="urn:microsoft.com/office/officeart/2008/layout/LinedList"/>
    <dgm:cxn modelId="{159DB832-9C32-43F4-B0D2-B6BF8C827507}" type="presParOf" srcId="{404CB5F1-6B50-43DA-8ABA-BE1D0332CDD0}" destId="{BA159E2E-2862-43B5-BCA8-4F7CA9FCF887}" srcOrd="2" destOrd="0" presId="urn:microsoft.com/office/officeart/2008/layout/LinedList"/>
    <dgm:cxn modelId="{F9BDEB69-6129-4567-93A2-929BA843939F}" type="presParOf" srcId="{43329FE1-EF53-45F7-8CD4-630D4DD9C9FF}" destId="{91E77085-CECD-46A0-ADB2-A15F1B6B92C3}" srcOrd="2" destOrd="0" presId="urn:microsoft.com/office/officeart/2008/layout/LinedList"/>
    <dgm:cxn modelId="{B365DA26-34B2-4113-91B0-0F8698591994}" type="presParOf" srcId="{43329FE1-EF53-45F7-8CD4-630D4DD9C9FF}" destId="{FA1DB68D-ACB7-4F6D-B776-1185708AC3A7}" srcOrd="3" destOrd="0" presId="urn:microsoft.com/office/officeart/2008/layout/LinedList"/>
    <dgm:cxn modelId="{6DF99503-E105-4274-8053-5115D44A4B81}" type="presParOf" srcId="{43329FE1-EF53-45F7-8CD4-630D4DD9C9FF}" destId="{DE50A5DC-EC6C-4E32-97F2-A38DA701DCAF}" srcOrd="4" destOrd="0" presId="urn:microsoft.com/office/officeart/2008/layout/LinedList"/>
    <dgm:cxn modelId="{09ABD454-9533-47EA-AEF2-6218D0904291}" type="presParOf" srcId="{DE50A5DC-EC6C-4E32-97F2-A38DA701DCAF}" destId="{D3D63E29-57E8-4ABD-B07E-B502D03BCB52}" srcOrd="0" destOrd="0" presId="urn:microsoft.com/office/officeart/2008/layout/LinedList"/>
    <dgm:cxn modelId="{A4702E86-A834-4924-8578-08B939C9D6CA}" type="presParOf" srcId="{DE50A5DC-EC6C-4E32-97F2-A38DA701DCAF}" destId="{3645788D-855D-4C39-A3BE-E33869E75567}" srcOrd="1" destOrd="0" presId="urn:microsoft.com/office/officeart/2008/layout/LinedList"/>
    <dgm:cxn modelId="{BE71EE5B-23E9-43DA-8418-BE1C6A4EE5E2}" type="presParOf" srcId="{DE50A5DC-EC6C-4E32-97F2-A38DA701DCAF}" destId="{E3FB1BBE-131E-4FAA-83CA-6CAFC0D28817}" srcOrd="2" destOrd="0" presId="urn:microsoft.com/office/officeart/2008/layout/LinedList"/>
    <dgm:cxn modelId="{2D01241F-0C6D-40AA-AFD4-D5105646685E}" type="presParOf" srcId="{43329FE1-EF53-45F7-8CD4-630D4DD9C9FF}" destId="{860D5377-417D-4360-BDCE-DB1A0D9A9427}" srcOrd="5" destOrd="0" presId="urn:microsoft.com/office/officeart/2008/layout/LinedList"/>
    <dgm:cxn modelId="{48C62C7A-63A9-491A-8C34-450313A1751D}" type="presParOf" srcId="{43329FE1-EF53-45F7-8CD4-630D4DD9C9FF}" destId="{931061E8-DAB1-41C9-8CED-83A082DEE238}" srcOrd="6" destOrd="0" presId="urn:microsoft.com/office/officeart/2008/layout/LinedList"/>
    <dgm:cxn modelId="{6442792D-9359-441C-ADF8-B3DE8D040946}" type="presParOf" srcId="{43329FE1-EF53-45F7-8CD4-630D4DD9C9FF}" destId="{618232CF-8C67-44C9-8270-0C788F549534}" srcOrd="7" destOrd="0" presId="urn:microsoft.com/office/officeart/2008/layout/LinedList"/>
    <dgm:cxn modelId="{C4458A3B-784A-43DF-9799-8BCA0E34E253}" type="presParOf" srcId="{618232CF-8C67-44C9-8270-0C788F549534}" destId="{378576A0-5C81-4FAC-9B67-0132EB4E71AE}" srcOrd="0" destOrd="0" presId="urn:microsoft.com/office/officeart/2008/layout/LinedList"/>
    <dgm:cxn modelId="{C1742140-686B-4093-8843-210B0F71747C}" type="presParOf" srcId="{618232CF-8C67-44C9-8270-0C788F549534}" destId="{A3A2E973-1969-432A-9526-1D08211239FC}" srcOrd="1" destOrd="0" presId="urn:microsoft.com/office/officeart/2008/layout/LinedList"/>
    <dgm:cxn modelId="{70FC953B-C70C-4B2A-B1D3-D9A7735981AE}" type="presParOf" srcId="{618232CF-8C67-44C9-8270-0C788F549534}" destId="{B3623E89-0983-45FD-AAAB-D75DB942CE3A}" srcOrd="2" destOrd="0" presId="urn:microsoft.com/office/officeart/2008/layout/LinedList"/>
    <dgm:cxn modelId="{D8B1DDA8-ED2A-4965-BA4B-F87443C2492B}" type="presParOf" srcId="{43329FE1-EF53-45F7-8CD4-630D4DD9C9FF}" destId="{1E9ACFA1-6F2D-46A3-8A69-ABBEF2E684F5}" srcOrd="8" destOrd="0" presId="urn:microsoft.com/office/officeart/2008/layout/LinedList"/>
    <dgm:cxn modelId="{2CBCEC7F-AEE7-491C-9DB1-8FCB0011C485}" type="presParOf" srcId="{43329FE1-EF53-45F7-8CD4-630D4DD9C9FF}" destId="{BF47CC57-F5E3-48B0-B6CF-F54F38543B94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93F69C-07C8-4B20-8A38-647792D73511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</dgm:pt>
    <dgm:pt modelId="{F1A72BA2-64DF-4A66-A5DA-07ACB683E63C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Loss </a:t>
          </a:r>
          <a:r>
            <a:rPr lang="kk-KZ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функциясында шарттардың көп болуы оқытылу кезеңіне кері әсерін беруі мүмкін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E354BF-0EB2-484A-B24C-490AF6B861FD}" type="parTrans" cxnId="{88CF4235-2E56-4B59-B6EA-F87767DEC076}">
      <dgm:prSet/>
      <dgm:spPr/>
      <dgm:t>
        <a:bodyPr/>
        <a:lstStyle/>
        <a:p>
          <a:endParaRPr lang="ru-RU"/>
        </a:p>
      </dgm:t>
    </dgm:pt>
    <dgm:pt modelId="{EB8B306C-D713-46F7-B8C2-F6789EB11031}" type="sibTrans" cxnId="{88CF4235-2E56-4B59-B6EA-F87767DEC076}">
      <dgm:prSet/>
      <dgm:spPr/>
      <dgm:t>
        <a:bodyPr/>
        <a:lstStyle/>
        <a:p>
          <a:endParaRPr lang="ru-RU"/>
        </a:p>
      </dgm:t>
    </dgm:pt>
    <dgm:pt modelId="{EA4EE3C5-9756-4C41-8F98-271E40240913}" type="pres">
      <dgm:prSet presAssocID="{BE93F69C-07C8-4B20-8A38-647792D73511}" presName="linearFlow" presStyleCnt="0">
        <dgm:presLayoutVars>
          <dgm:dir/>
          <dgm:resizeHandles val="exact"/>
        </dgm:presLayoutVars>
      </dgm:prSet>
      <dgm:spPr/>
    </dgm:pt>
    <dgm:pt modelId="{1BE0D087-AEAA-4C32-B20E-50982946445A}" type="pres">
      <dgm:prSet presAssocID="{F1A72BA2-64DF-4A66-A5DA-07ACB683E63C}" presName="composite" presStyleCnt="0"/>
      <dgm:spPr/>
    </dgm:pt>
    <dgm:pt modelId="{9ACBF5C1-B3EE-4273-B8A7-F13979A04563}" type="pres">
      <dgm:prSet presAssocID="{F1A72BA2-64DF-4A66-A5DA-07ACB683E63C}" presName="imgShp" presStyleLbl="fgImgPlace1" presStyleIdx="0" presStyleCnt="1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6A6212C4-BB45-4840-8A46-7129BF7BD881}" type="pres">
      <dgm:prSet presAssocID="{F1A72BA2-64DF-4A66-A5DA-07ACB683E63C}" presName="txShp" presStyleLbl="node1" presStyleIdx="0" presStyleCnt="1">
        <dgm:presLayoutVars>
          <dgm:bulletEnabled val="1"/>
        </dgm:presLayoutVars>
      </dgm:prSet>
      <dgm:spPr/>
    </dgm:pt>
  </dgm:ptLst>
  <dgm:cxnLst>
    <dgm:cxn modelId="{88CF4235-2E56-4B59-B6EA-F87767DEC076}" srcId="{BE93F69C-07C8-4B20-8A38-647792D73511}" destId="{F1A72BA2-64DF-4A66-A5DA-07ACB683E63C}" srcOrd="0" destOrd="0" parTransId="{C9E354BF-0EB2-484A-B24C-490AF6B861FD}" sibTransId="{EB8B306C-D713-46F7-B8C2-F6789EB11031}"/>
    <dgm:cxn modelId="{4CC13D76-6A22-4ED9-886A-BA9CE7CB748C}" type="presOf" srcId="{BE93F69C-07C8-4B20-8A38-647792D73511}" destId="{EA4EE3C5-9756-4C41-8F98-271E40240913}" srcOrd="0" destOrd="0" presId="urn:microsoft.com/office/officeart/2005/8/layout/vList3"/>
    <dgm:cxn modelId="{1C4A6C87-6E76-47B8-9C8B-BFDC06292D1C}" type="presOf" srcId="{F1A72BA2-64DF-4A66-A5DA-07ACB683E63C}" destId="{6A6212C4-BB45-4840-8A46-7129BF7BD881}" srcOrd="0" destOrd="0" presId="urn:microsoft.com/office/officeart/2005/8/layout/vList3"/>
    <dgm:cxn modelId="{52485CAD-2301-419F-BACE-B3EFDFFFB57F}" type="presParOf" srcId="{EA4EE3C5-9756-4C41-8F98-271E40240913}" destId="{1BE0D087-AEAA-4C32-B20E-50982946445A}" srcOrd="0" destOrd="0" presId="urn:microsoft.com/office/officeart/2005/8/layout/vList3"/>
    <dgm:cxn modelId="{5F214BFF-18A3-4EE9-83E4-6C451949D993}" type="presParOf" srcId="{1BE0D087-AEAA-4C32-B20E-50982946445A}" destId="{9ACBF5C1-B3EE-4273-B8A7-F13979A04563}" srcOrd="0" destOrd="0" presId="urn:microsoft.com/office/officeart/2005/8/layout/vList3"/>
    <dgm:cxn modelId="{2C839020-5AE3-403D-AE38-08DAB8D9CE8B}" type="presParOf" srcId="{1BE0D087-AEAA-4C32-B20E-50982946445A}" destId="{6A6212C4-BB45-4840-8A46-7129BF7BD88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93F69C-07C8-4B20-8A38-647792D73511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</dgm:pt>
    <dgm:pt modelId="{77DBBBC8-1E4A-41E8-8896-70B0E501B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y(0) = B(1-0) + C*0 + 0*1*NN(0) = B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y(1) = B(1-1) + C*1 + 0*0*NN(0) = C</a:t>
          </a:r>
          <a:endParaRPr lang="ru-RU" dirty="0"/>
        </a:p>
      </dgm:t>
    </dgm:pt>
    <dgm:pt modelId="{5CD45805-B116-48FD-8781-6F4E55845B85}" type="parTrans" cxnId="{D75F5273-29B7-48AC-B7A3-50132FB8D3A2}">
      <dgm:prSet/>
      <dgm:spPr/>
      <dgm:t>
        <a:bodyPr/>
        <a:lstStyle/>
        <a:p>
          <a:endParaRPr lang="ru-RU"/>
        </a:p>
      </dgm:t>
    </dgm:pt>
    <dgm:pt modelId="{0CF61293-ED7D-442C-A24C-8FA54D9346CD}" type="sibTrans" cxnId="{D75F5273-29B7-48AC-B7A3-50132FB8D3A2}">
      <dgm:prSet/>
      <dgm:spPr/>
      <dgm:t>
        <a:bodyPr/>
        <a:lstStyle/>
        <a:p>
          <a:endParaRPr lang="ru-RU"/>
        </a:p>
      </dgm:t>
    </dgm:pt>
    <dgm:pt modelId="{EA4EE3C5-9756-4C41-8F98-271E40240913}" type="pres">
      <dgm:prSet presAssocID="{BE93F69C-07C8-4B20-8A38-647792D73511}" presName="linearFlow" presStyleCnt="0">
        <dgm:presLayoutVars>
          <dgm:dir/>
          <dgm:resizeHandles val="exact"/>
        </dgm:presLayoutVars>
      </dgm:prSet>
      <dgm:spPr/>
    </dgm:pt>
    <dgm:pt modelId="{EA30B460-D7C9-42D9-9663-26B74F35B423}" type="pres">
      <dgm:prSet presAssocID="{77DBBBC8-1E4A-41E8-8896-70B0E501B7B4}" presName="composite" presStyleCnt="0"/>
      <dgm:spPr/>
    </dgm:pt>
    <dgm:pt modelId="{C1AE0C30-3A28-4FAD-9936-DC3AFD0498C3}" type="pres">
      <dgm:prSet presAssocID="{77DBBBC8-1E4A-41E8-8896-70B0E501B7B4}" presName="imgShp" presStyleLbl="fgImgPlace1" presStyleIdx="0" presStyleCnt="1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9D61885A-29FB-445C-8E09-4BCDA14D9289}" type="pres">
      <dgm:prSet presAssocID="{77DBBBC8-1E4A-41E8-8896-70B0E501B7B4}" presName="txShp" presStyleLbl="node1" presStyleIdx="0" presStyleCnt="1">
        <dgm:presLayoutVars>
          <dgm:bulletEnabled val="1"/>
        </dgm:presLayoutVars>
      </dgm:prSet>
      <dgm:spPr/>
    </dgm:pt>
  </dgm:ptLst>
  <dgm:cxnLst>
    <dgm:cxn modelId="{F2D08D48-7EB9-422A-A4D3-8DA5163C3F7C}" type="presOf" srcId="{77DBBBC8-1E4A-41E8-8896-70B0E501B7B4}" destId="{9D61885A-29FB-445C-8E09-4BCDA14D9289}" srcOrd="0" destOrd="0" presId="urn:microsoft.com/office/officeart/2005/8/layout/vList3"/>
    <dgm:cxn modelId="{D75F5273-29B7-48AC-B7A3-50132FB8D3A2}" srcId="{BE93F69C-07C8-4B20-8A38-647792D73511}" destId="{77DBBBC8-1E4A-41E8-8896-70B0E501B7B4}" srcOrd="0" destOrd="0" parTransId="{5CD45805-B116-48FD-8781-6F4E55845B85}" sibTransId="{0CF61293-ED7D-442C-A24C-8FA54D9346CD}"/>
    <dgm:cxn modelId="{4CC13D76-6A22-4ED9-886A-BA9CE7CB748C}" type="presOf" srcId="{BE93F69C-07C8-4B20-8A38-647792D73511}" destId="{EA4EE3C5-9756-4C41-8F98-271E40240913}" srcOrd="0" destOrd="0" presId="urn:microsoft.com/office/officeart/2005/8/layout/vList3"/>
    <dgm:cxn modelId="{3D575477-8560-4007-98A0-8A99133E591D}" type="presParOf" srcId="{EA4EE3C5-9756-4C41-8F98-271E40240913}" destId="{EA30B460-D7C9-42D9-9663-26B74F35B423}" srcOrd="0" destOrd="0" presId="urn:microsoft.com/office/officeart/2005/8/layout/vList3"/>
    <dgm:cxn modelId="{032EB213-5F59-45B8-875B-48B893166A25}" type="presParOf" srcId="{EA30B460-D7C9-42D9-9663-26B74F35B423}" destId="{C1AE0C30-3A28-4FAD-9936-DC3AFD0498C3}" srcOrd="0" destOrd="0" presId="urn:microsoft.com/office/officeart/2005/8/layout/vList3"/>
    <dgm:cxn modelId="{9A69C0E8-882A-4DA3-B598-139FEA5C5A22}" type="presParOf" srcId="{EA30B460-D7C9-42D9-9663-26B74F35B423}" destId="{9D61885A-29FB-445C-8E09-4BCDA14D928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DF1CF-3479-4A3E-9F8B-610CAF0EDC08}">
      <dsp:nvSpPr>
        <dsp:cNvPr id="0" name=""/>
        <dsp:cNvSpPr/>
      </dsp:nvSpPr>
      <dsp:spPr>
        <a:xfrm>
          <a:off x="0" y="335785"/>
          <a:ext cx="11016381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EDCBD-D3B6-429E-BD7E-5A5ACBFBACE9}">
      <dsp:nvSpPr>
        <dsp:cNvPr id="0" name=""/>
        <dsp:cNvSpPr/>
      </dsp:nvSpPr>
      <dsp:spPr>
        <a:xfrm>
          <a:off x="550819" y="8710"/>
          <a:ext cx="9759015" cy="9617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1475" tIns="0" rIns="29147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Тура мәнге барынша жақын бола алатын мән беретін нейрондық желілердің қажеттілігімен</a:t>
          </a:r>
          <a:endParaRPr lang="ru-RU" sz="2400" kern="1200" dirty="0"/>
        </a:p>
      </dsp:txBody>
      <dsp:txXfrm>
        <a:off x="597768" y="55659"/>
        <a:ext cx="9665117" cy="867857"/>
      </dsp:txXfrm>
    </dsp:sp>
    <dsp:sp modelId="{5D1520B4-F277-4290-BEA1-D957E7F02F47}">
      <dsp:nvSpPr>
        <dsp:cNvPr id="0" name=""/>
        <dsp:cNvSpPr/>
      </dsp:nvSpPr>
      <dsp:spPr>
        <a:xfrm>
          <a:off x="0" y="1978661"/>
          <a:ext cx="11016381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D8561-3660-49AE-ABF2-DA71DBCC0D6A}">
      <dsp:nvSpPr>
        <dsp:cNvPr id="0" name=""/>
        <dsp:cNvSpPr/>
      </dsp:nvSpPr>
      <dsp:spPr>
        <a:xfrm>
          <a:off x="550819" y="1651586"/>
          <a:ext cx="9759015" cy="96175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1475" tIns="0" rIns="29147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Екі н</a:t>
          </a:r>
          <a:r>
            <a:rPr lang="kk-KZ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ү</a:t>
          </a: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ктелік шеттік есепті шешуде дәстүрлі әдіс және  нейрондық желі арқылы алынған мәндерді салыстырумен айқындалады</a:t>
          </a:r>
          <a:endParaRPr lang="ru-RU" sz="2400" kern="1200" dirty="0"/>
        </a:p>
      </dsp:txBody>
      <dsp:txXfrm>
        <a:off x="597768" y="1698535"/>
        <a:ext cx="9665117" cy="8678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464E1-C8CC-457A-AD61-046073A0597F}">
      <dsp:nvSpPr>
        <dsp:cNvPr id="0" name=""/>
        <dsp:cNvSpPr/>
      </dsp:nvSpPr>
      <dsp:spPr>
        <a:xfrm>
          <a:off x="2727016" y="1246"/>
          <a:ext cx="6611641" cy="2550975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endParaRPr lang="ru-RU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	Сызықтық дифференциалдық теңдеу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үшін екі н</a:t>
          </a:r>
          <a:r>
            <a:rPr lang="kk-KZ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ү</a:t>
          </a:r>
          <a:r>
            <a:rPr lang="ru-RU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ктелік шеттік есепті шешуде</a:t>
          </a:r>
          <a:endParaRPr lang="ru-RU" sz="2800" kern="1200" dirty="0"/>
        </a:p>
      </dsp:txBody>
      <dsp:txXfrm>
        <a:off x="2727016" y="320118"/>
        <a:ext cx="5655025" cy="1913231"/>
      </dsp:txXfrm>
    </dsp:sp>
    <dsp:sp modelId="{1D5D8282-DEE4-47C1-938E-4C8E3F9BD966}">
      <dsp:nvSpPr>
        <dsp:cNvPr id="0" name=""/>
        <dsp:cNvSpPr/>
      </dsp:nvSpPr>
      <dsp:spPr>
        <a:xfrm>
          <a:off x="6233" y="1246"/>
          <a:ext cx="2720783" cy="2550975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k-KZ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Дайын болған моделдің қолданылуы:</a:t>
          </a:r>
          <a:endParaRPr lang="ru-RU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0761" y="125774"/>
        <a:ext cx="2471727" cy="23019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51D43-7DDF-4645-BB65-F9334A4E1B9B}">
      <dsp:nvSpPr>
        <dsp:cNvPr id="0" name=""/>
        <dsp:cNvSpPr/>
      </dsp:nvSpPr>
      <dsp:spPr>
        <a:xfrm>
          <a:off x="0" y="0"/>
          <a:ext cx="9422939" cy="10349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Дифференциалдық теңдеулерді шешуде нейрондық желілердің қолданылуына зеттеулер жүргізу</a:t>
          </a:r>
        </a:p>
      </dsp:txBody>
      <dsp:txXfrm>
        <a:off x="30313" y="30313"/>
        <a:ext cx="8218676" cy="974339"/>
      </dsp:txXfrm>
    </dsp:sp>
    <dsp:sp modelId="{9BFCB61C-713F-4598-B08B-8BD2AF3FA1AB}">
      <dsp:nvSpPr>
        <dsp:cNvPr id="0" name=""/>
        <dsp:cNvSpPr/>
      </dsp:nvSpPr>
      <dsp:spPr>
        <a:xfrm>
          <a:off x="789171" y="1223141"/>
          <a:ext cx="9422939" cy="1034965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Сызықтық дифференциалдық теңдеу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үшін екі н</a:t>
          </a:r>
          <a:r>
            <a:rPr lang="kk-KZ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ү</a:t>
          </a:r>
          <a:r>
            <a:rPr lang="ru-RU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ктелік шеттік есептің </a:t>
          </a:r>
          <a:r>
            <a:rPr lang="kk-KZ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қойылуын</a:t>
          </a:r>
          <a:r>
            <a:rPr lang="ru-RU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талдау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19484" y="1253454"/>
        <a:ext cx="7900414" cy="974339"/>
      </dsp:txXfrm>
    </dsp:sp>
    <dsp:sp modelId="{3B26030A-5642-4535-8CDF-0D80B4B29000}">
      <dsp:nvSpPr>
        <dsp:cNvPr id="0" name=""/>
        <dsp:cNvSpPr/>
      </dsp:nvSpPr>
      <dsp:spPr>
        <a:xfrm>
          <a:off x="1566563" y="2446282"/>
          <a:ext cx="9422939" cy="1034965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k-KZ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Зерттеулер мен талдаулар нәтижесін пайдалана отырып нейрондық желі моделін әзірлеу</a:t>
          </a:r>
          <a:endParaRPr lang="ru-RU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96876" y="2476595"/>
        <a:ext cx="7912193" cy="974339"/>
      </dsp:txXfrm>
    </dsp:sp>
    <dsp:sp modelId="{CBA9768C-EBF9-49E8-9EE2-C332A2F110FE}">
      <dsp:nvSpPr>
        <dsp:cNvPr id="0" name=""/>
        <dsp:cNvSpPr/>
      </dsp:nvSpPr>
      <dsp:spPr>
        <a:xfrm>
          <a:off x="2355734" y="3669423"/>
          <a:ext cx="9422939" cy="1034965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k-KZ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Алынған нәтижелерді салыстыра отырып қорытынды жасау</a:t>
          </a:r>
          <a:endParaRPr lang="ru-RU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86047" y="3699736"/>
        <a:ext cx="7900414" cy="974339"/>
      </dsp:txXfrm>
    </dsp:sp>
    <dsp:sp modelId="{EEAE6078-68AF-4B96-8A88-13D5BF721205}">
      <dsp:nvSpPr>
        <dsp:cNvPr id="0" name=""/>
        <dsp:cNvSpPr/>
      </dsp:nvSpPr>
      <dsp:spPr>
        <a:xfrm>
          <a:off x="8750211" y="792689"/>
          <a:ext cx="672727" cy="67272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000" kern="1200"/>
        </a:p>
      </dsp:txBody>
      <dsp:txXfrm>
        <a:off x="8901575" y="792689"/>
        <a:ext cx="369999" cy="506227"/>
      </dsp:txXfrm>
    </dsp:sp>
    <dsp:sp modelId="{9992E7CC-70F5-4214-9E46-107C8932F91C}">
      <dsp:nvSpPr>
        <dsp:cNvPr id="0" name=""/>
        <dsp:cNvSpPr/>
      </dsp:nvSpPr>
      <dsp:spPr>
        <a:xfrm>
          <a:off x="9539382" y="2015830"/>
          <a:ext cx="672727" cy="67272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000" kern="1200"/>
        </a:p>
      </dsp:txBody>
      <dsp:txXfrm>
        <a:off x="9690746" y="2015830"/>
        <a:ext cx="369999" cy="506227"/>
      </dsp:txXfrm>
    </dsp:sp>
    <dsp:sp modelId="{C1FC0F13-F2E9-47E0-9EE5-3D308DCC8C50}">
      <dsp:nvSpPr>
        <dsp:cNvPr id="0" name=""/>
        <dsp:cNvSpPr/>
      </dsp:nvSpPr>
      <dsp:spPr>
        <a:xfrm>
          <a:off x="10316775" y="3238971"/>
          <a:ext cx="672727" cy="67272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000" kern="1200"/>
        </a:p>
      </dsp:txBody>
      <dsp:txXfrm>
        <a:off x="10468139" y="3238971"/>
        <a:ext cx="369999" cy="5062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8E495-0B3C-4581-ACCB-7A4B52AFD402}">
      <dsp:nvSpPr>
        <dsp:cNvPr id="0" name=""/>
        <dsp:cNvSpPr/>
      </dsp:nvSpPr>
      <dsp:spPr>
        <a:xfrm>
          <a:off x="0" y="0"/>
          <a:ext cx="501437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E5900F3-6CB9-4C3D-9AFD-92D2420700C9}">
      <dsp:nvSpPr>
        <dsp:cNvPr id="0" name=""/>
        <dsp:cNvSpPr/>
      </dsp:nvSpPr>
      <dsp:spPr>
        <a:xfrm>
          <a:off x="0" y="0"/>
          <a:ext cx="1598313" cy="1957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k-KZ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Мұндағы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1598313" cy="1957137"/>
      </dsp:txXfrm>
    </dsp:sp>
    <dsp:sp modelId="{58EC447C-6EDF-4944-834D-84CF4F3477F5}">
      <dsp:nvSpPr>
        <dsp:cNvPr id="0" name=""/>
        <dsp:cNvSpPr/>
      </dsp:nvSpPr>
      <dsp:spPr>
        <a:xfrm>
          <a:off x="1662364" y="30580"/>
          <a:ext cx="3351989" cy="611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</a:t>
          </a:r>
          <a:r>
            <a:rPr lang="kk-KZ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–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kk-KZ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мән 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62364" y="30580"/>
        <a:ext cx="3351989" cy="611605"/>
      </dsp:txXfrm>
    </dsp:sp>
    <dsp:sp modelId="{91E77085-CECD-46A0-ADB2-A15F1B6B92C3}">
      <dsp:nvSpPr>
        <dsp:cNvPr id="0" name=""/>
        <dsp:cNvSpPr/>
      </dsp:nvSpPr>
      <dsp:spPr>
        <a:xfrm>
          <a:off x="1598313" y="642185"/>
          <a:ext cx="3416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645788D-855D-4C39-A3BE-E33869E75567}">
      <dsp:nvSpPr>
        <dsp:cNvPr id="0" name=""/>
        <dsp:cNvSpPr/>
      </dsp:nvSpPr>
      <dsp:spPr>
        <a:xfrm>
          <a:off x="1662364" y="672765"/>
          <a:ext cx="3351989" cy="611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F(x) </a:t>
          </a:r>
          <a:r>
            <a:rPr lang="kk-KZ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–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kk-KZ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функция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62364" y="672765"/>
        <a:ext cx="3351989" cy="611605"/>
      </dsp:txXfrm>
    </dsp:sp>
    <dsp:sp modelId="{860D5377-417D-4360-BDCE-DB1A0D9A9427}">
      <dsp:nvSpPr>
        <dsp:cNvPr id="0" name=""/>
        <dsp:cNvSpPr/>
      </dsp:nvSpPr>
      <dsp:spPr>
        <a:xfrm>
          <a:off x="1598313" y="1284371"/>
          <a:ext cx="3416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3A2E973-1969-432A-9526-1D08211239FC}">
      <dsp:nvSpPr>
        <dsp:cNvPr id="0" name=""/>
        <dsp:cNvSpPr/>
      </dsp:nvSpPr>
      <dsp:spPr>
        <a:xfrm>
          <a:off x="1662364" y="1314951"/>
          <a:ext cx="3351989" cy="611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B, C </a:t>
          </a:r>
          <a:r>
            <a:rPr lang="kk-KZ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– константа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62364" y="1314951"/>
        <a:ext cx="3351989" cy="611605"/>
      </dsp:txXfrm>
    </dsp:sp>
    <dsp:sp modelId="{1E9ACFA1-6F2D-46A3-8A69-ABBEF2E684F5}">
      <dsp:nvSpPr>
        <dsp:cNvPr id="0" name=""/>
        <dsp:cNvSpPr/>
      </dsp:nvSpPr>
      <dsp:spPr>
        <a:xfrm>
          <a:off x="1598313" y="1926556"/>
          <a:ext cx="3416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8E495-0B3C-4581-ACCB-7A4B52AFD402}">
      <dsp:nvSpPr>
        <dsp:cNvPr id="0" name=""/>
        <dsp:cNvSpPr/>
      </dsp:nvSpPr>
      <dsp:spPr>
        <a:xfrm>
          <a:off x="0" y="0"/>
          <a:ext cx="501437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E5900F3-6CB9-4C3D-9AFD-92D2420700C9}">
      <dsp:nvSpPr>
        <dsp:cNvPr id="0" name=""/>
        <dsp:cNvSpPr/>
      </dsp:nvSpPr>
      <dsp:spPr>
        <a:xfrm>
          <a:off x="0" y="0"/>
          <a:ext cx="1598313" cy="1957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k-KZ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Мұндағы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1598313" cy="1957137"/>
      </dsp:txXfrm>
    </dsp:sp>
    <dsp:sp modelId="{58EC447C-6EDF-4944-834D-84CF4F3477F5}">
      <dsp:nvSpPr>
        <dsp:cNvPr id="0" name=""/>
        <dsp:cNvSpPr/>
      </dsp:nvSpPr>
      <dsp:spPr>
        <a:xfrm>
          <a:off x="1662364" y="30580"/>
          <a:ext cx="3351989" cy="611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</a:t>
          </a:r>
          <a:r>
            <a:rPr lang="kk-KZ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–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kk-KZ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62364" y="30580"/>
        <a:ext cx="3351989" cy="611605"/>
      </dsp:txXfrm>
    </dsp:sp>
    <dsp:sp modelId="{91E77085-CECD-46A0-ADB2-A15F1B6B92C3}">
      <dsp:nvSpPr>
        <dsp:cNvPr id="0" name=""/>
        <dsp:cNvSpPr/>
      </dsp:nvSpPr>
      <dsp:spPr>
        <a:xfrm>
          <a:off x="1598313" y="642185"/>
          <a:ext cx="3416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645788D-855D-4C39-A3BE-E33869E75567}">
      <dsp:nvSpPr>
        <dsp:cNvPr id="0" name=""/>
        <dsp:cNvSpPr/>
      </dsp:nvSpPr>
      <dsp:spPr>
        <a:xfrm>
          <a:off x="1662364" y="672765"/>
          <a:ext cx="3351989" cy="611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F(x) </a:t>
          </a:r>
          <a:r>
            <a:rPr lang="kk-KZ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–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62364" y="672765"/>
        <a:ext cx="3351989" cy="611605"/>
      </dsp:txXfrm>
    </dsp:sp>
    <dsp:sp modelId="{860D5377-417D-4360-BDCE-DB1A0D9A9427}">
      <dsp:nvSpPr>
        <dsp:cNvPr id="0" name=""/>
        <dsp:cNvSpPr/>
      </dsp:nvSpPr>
      <dsp:spPr>
        <a:xfrm>
          <a:off x="1598313" y="1284371"/>
          <a:ext cx="3416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3A2E973-1969-432A-9526-1D08211239FC}">
      <dsp:nvSpPr>
        <dsp:cNvPr id="0" name=""/>
        <dsp:cNvSpPr/>
      </dsp:nvSpPr>
      <dsp:spPr>
        <a:xfrm>
          <a:off x="1662364" y="1314951"/>
          <a:ext cx="3351989" cy="611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 = 0, C = -1</a:t>
          </a:r>
          <a:r>
            <a:rPr lang="kk-KZ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62364" y="1314951"/>
        <a:ext cx="3351989" cy="611605"/>
      </dsp:txXfrm>
    </dsp:sp>
    <dsp:sp modelId="{1E9ACFA1-6F2D-46A3-8A69-ABBEF2E684F5}">
      <dsp:nvSpPr>
        <dsp:cNvPr id="0" name=""/>
        <dsp:cNvSpPr/>
      </dsp:nvSpPr>
      <dsp:spPr>
        <a:xfrm>
          <a:off x="1598313" y="1926556"/>
          <a:ext cx="3416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212C4-BB45-4840-8A46-7129BF7BD881}">
      <dsp:nvSpPr>
        <dsp:cNvPr id="0" name=""/>
        <dsp:cNvSpPr/>
      </dsp:nvSpPr>
      <dsp:spPr>
        <a:xfrm rot="10800000">
          <a:off x="2108003" y="0"/>
          <a:ext cx="7223353" cy="115435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9037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Loss </a:t>
          </a:r>
          <a:r>
            <a:rPr lang="kk-KZ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функциясында шарттардың көп болуы оқытылу кезеңіне кері әсерін беруі мүмкін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2396591" y="0"/>
        <a:ext cx="6934765" cy="1154351"/>
      </dsp:txXfrm>
    </dsp:sp>
    <dsp:sp modelId="{9ACBF5C1-B3EE-4273-B8A7-F13979A04563}">
      <dsp:nvSpPr>
        <dsp:cNvPr id="0" name=""/>
        <dsp:cNvSpPr/>
      </dsp:nvSpPr>
      <dsp:spPr>
        <a:xfrm>
          <a:off x="1530828" y="0"/>
          <a:ext cx="1154351" cy="1154351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1885A-29FB-445C-8E09-4BCDA14D9289}">
      <dsp:nvSpPr>
        <dsp:cNvPr id="0" name=""/>
        <dsp:cNvSpPr/>
      </dsp:nvSpPr>
      <dsp:spPr>
        <a:xfrm rot="10800000">
          <a:off x="2108003" y="0"/>
          <a:ext cx="7223353" cy="1154351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903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y(0) = B(1-0) + C*0 + 0*1*NN(0) = B</a:t>
          </a:r>
          <a:endParaRPr lang="ru-RU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y(1) = B(1-1) + C*1 + 0*0*NN(0) = C</a:t>
          </a:r>
          <a:endParaRPr lang="ru-RU" sz="2800" kern="1200" dirty="0"/>
        </a:p>
      </dsp:txBody>
      <dsp:txXfrm rot="10800000">
        <a:off x="2396591" y="0"/>
        <a:ext cx="6934765" cy="1154351"/>
      </dsp:txXfrm>
    </dsp:sp>
    <dsp:sp modelId="{C1AE0C30-3A28-4FAD-9936-DC3AFD0498C3}">
      <dsp:nvSpPr>
        <dsp:cNvPr id="0" name=""/>
        <dsp:cNvSpPr/>
      </dsp:nvSpPr>
      <dsp:spPr>
        <a:xfrm>
          <a:off x="1530828" y="0"/>
          <a:ext cx="1154351" cy="1154351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60D1341-3503-487C-B2C2-A6063D072E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AEEF98-7BDD-4C72-BD8C-644041A68A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7B480-4FB3-4F32-9642-08EBE6967632}" type="datetime1">
              <a:rPr lang="ru-RU" smtClean="0"/>
              <a:t>11.03.2023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9A61ED-275F-419B-B7E2-E79F99C7E3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2D84CA-A59B-4F92-95A7-F148697C5B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B33D9-5F7A-4134-903D-BD5A203FC8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80732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2E734-2E7E-4FAA-9647-ABEE08BAA44C}" type="datetime1">
              <a:rPr lang="ru-RU" smtClean="0"/>
              <a:t>11.03.2023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1FDAE-3C32-4097-9F12-ACB7CCC62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64925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FF2E734-2E7E-4FAA-9647-ABEE08BAA44C}" type="datetime1">
              <a:rPr lang="ru-RU" smtClean="0"/>
              <a:t>11.03.2023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1FDAE-3C32-4097-9F12-ACB7CCC62B7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94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488CE-BB74-46D3-90B9-713EBE8D0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685" y="1854199"/>
            <a:ext cx="10971650" cy="1655763"/>
          </a:xfrm>
        </p:spPr>
        <p:txBody>
          <a:bodyPr anchor="b">
            <a:normAutofit/>
          </a:bodyPr>
          <a:lstStyle>
            <a:lvl1pPr algn="ctr"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630922-A485-4FF7-BB07-B0F425146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685" y="3806225"/>
            <a:ext cx="10971650" cy="1655762"/>
          </a:xfrm>
        </p:spPr>
        <p:txBody>
          <a:bodyPr/>
          <a:lstStyle>
            <a:lvl1pPr marL="0" indent="0" algn="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B5DE16-A7BD-4ABD-999B-24DCE186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k-KZ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DC5540A6-634B-4BA2-AA77-828AA7F80B39}"/>
              </a:ext>
            </a:extLst>
          </p:cNvPr>
          <p:cNvSpPr txBox="1">
            <a:spLocks/>
          </p:cNvSpPr>
          <p:nvPr userDrawn="1"/>
        </p:nvSpPr>
        <p:spPr>
          <a:xfrm>
            <a:off x="1956816" y="369790"/>
            <a:ext cx="8357616" cy="1016873"/>
          </a:xfrm>
          <a:prstGeom prst="rect">
            <a:avLst/>
          </a:prstGeom>
        </p:spPr>
        <p:txBody>
          <a:bodyPr anchor="ctr"/>
          <a:lstStyle>
            <a:defPPr>
              <a:defRPr lang="ru-RU"/>
            </a:defPPr>
            <a:lvl1pPr marL="0" algn="ctr" defTabSz="914400" rtl="0" eaLnBrk="1" latinLnBrk="0" hangingPunct="1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k-KZ" noProof="0" dirty="0"/>
              <a:t>Әл-Фараби атындағы Қазақ ұлттық университеті</a:t>
            </a:r>
          </a:p>
          <a:p>
            <a:r>
              <a:rPr lang="kk-KZ" noProof="0" dirty="0"/>
              <a:t> Ақпараттық технологиялар факультеті</a:t>
            </a:r>
          </a:p>
          <a:p>
            <a:r>
              <a:rPr lang="kk-KZ" noProof="0" dirty="0"/>
              <a:t>Компьютерлік ғылымдар кафедрасы</a:t>
            </a:r>
          </a:p>
        </p:txBody>
      </p:sp>
      <p:pic>
        <p:nvPicPr>
          <p:cNvPr id="10" name="Рисунок 17">
            <a:extLst>
              <a:ext uri="{FF2B5EF4-FFF2-40B4-BE49-F238E27FC236}">
                <a16:creationId xmlns:a16="http://schemas.microsoft.com/office/drawing/2014/main" id="{60AEDDCC-4C87-4893-A5D3-0631D38616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05" y="369789"/>
            <a:ext cx="1034986" cy="1016873"/>
          </a:xfrm>
          <a:prstGeom prst="rect">
            <a:avLst/>
          </a:prstGeom>
        </p:spPr>
      </p:pic>
      <p:pic>
        <p:nvPicPr>
          <p:cNvPr id="11" name="Рисунок 18">
            <a:extLst>
              <a:ext uri="{FF2B5EF4-FFF2-40B4-BE49-F238E27FC236}">
                <a16:creationId xmlns:a16="http://schemas.microsoft.com/office/drawing/2014/main" id="{DCEFA212-7D5C-4A28-812C-20A093AA4AB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854" y="369791"/>
            <a:ext cx="1035605" cy="104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Актуально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7F242-F07A-45C0-AEB9-A32ABD03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891" y="365125"/>
            <a:ext cx="9621511" cy="1044049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FF90FD-C0D8-4B51-8306-AFB023E9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1825625"/>
            <a:ext cx="11265763" cy="4351338"/>
          </a:xfrm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02B221-F06D-4F53-BDC8-A12B64C4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1639" y="6356350"/>
            <a:ext cx="27249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E0955F-D797-4FF7-9F57-168AA0F993D1}" type="datetime1">
              <a:rPr lang="ru-RU" smtClean="0"/>
              <a:t>11.03.2023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7FCF93-A051-41A8-9C44-C22E3620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k-KZ" dirty="0"/>
              <a:t>Әл-Фараби атындағы Қазақ ұлттық университеті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AE224D-782B-4F27-9797-384084E4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454" y="6356350"/>
            <a:ext cx="2721947" cy="365125"/>
          </a:xfrm>
        </p:spPr>
        <p:txBody>
          <a:bodyPr/>
          <a:lstStyle/>
          <a:p>
            <a:fld id="{AC83EC1F-A917-497A-BAA4-DAF738FAF6FC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Рисунок 18">
            <a:extLst>
              <a:ext uri="{FF2B5EF4-FFF2-40B4-BE49-F238E27FC236}">
                <a16:creationId xmlns:a16="http://schemas.microsoft.com/office/drawing/2014/main" id="{737DC428-FDB3-416A-B0C9-B92BE34AA2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9" y="365125"/>
            <a:ext cx="1035605" cy="104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0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A01EE-B7B9-4D18-97C7-99C58A3F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81" y="993198"/>
            <a:ext cx="10836563" cy="5426075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5730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7CEAE-8323-493F-BBC3-9E0AA1DF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F520A9-A6C0-45A5-9C1E-10CCA59B8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A9A8BC-6172-48CE-94F9-37F883C63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7C68A-9F4D-47E4-815D-DFB2FF0C473E}" type="datetime1">
              <a:rPr lang="ru-RU" smtClean="0"/>
              <a:t>11.03.2023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DB827B-4F63-4973-AE13-A65032270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Әл-Фараби атындағы Қазақ ұлттық университеті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F32744-8F93-402F-BABE-5B7AB1061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3EC1F-A917-497A-BAA4-DAF738FAF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9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A1577-F9E9-4059-87AE-497430A2C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175" y="2083980"/>
            <a:ext cx="10971650" cy="16557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Нейрондық желінің көмегімен сызықтық дифференциалдық теңдеу үшін екі н</a:t>
            </a:r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ү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ктелік шеттік есепті шешу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104A6D-C2F9-4718-BBAF-4134E4A75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175" y="3806225"/>
            <a:ext cx="10971650" cy="1655762"/>
          </a:xfrm>
        </p:spPr>
        <p:txBody>
          <a:bodyPr>
            <a:normAutofit lnSpcReduction="10000"/>
          </a:bodyPr>
          <a:lstStyle/>
          <a:p>
            <a:endParaRPr lang="kk-KZ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k-KZ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k-K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Орындаған: Бейенбаев Н.Ж.</a:t>
            </a:r>
          </a:p>
          <a:p>
            <a:r>
              <a:rPr lang="kk-K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Ғылыми жетекші: Кабдрахова С.С.</a:t>
            </a:r>
            <a:endParaRPr lang="en-GB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F69275-E68D-4C49-91F1-A922172C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Алматы, 2023 ж.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3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9590A45A-00A2-4763-9693-EEB9105E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891" y="283026"/>
            <a:ext cx="9621511" cy="1044049"/>
          </a:xfrm>
        </p:spPr>
        <p:txBody>
          <a:bodyPr>
            <a:normAutofit/>
          </a:bodyPr>
          <a:lstStyle/>
          <a:p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Зерттеу барысы: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AD228C-EFCB-4380-9B89-C33E83F1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13.03.2023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42A9F9-31A3-49FC-9A35-FDEE0078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Әл-Фараби атындағы Қазақ ұлттық университеті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6B233-7D02-4B9C-9B84-F9FB890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10</a:t>
            </a:fld>
            <a:endParaRPr lang="ru-RU" dirty="0"/>
          </a:p>
        </p:txBody>
      </p:sp>
      <p:sp>
        <p:nvSpPr>
          <p:cNvPr id="4" name="Объект 10">
            <a:extLst>
              <a:ext uri="{FF2B5EF4-FFF2-40B4-BE49-F238E27FC236}">
                <a16:creationId xmlns:a16="http://schemas.microsoft.com/office/drawing/2014/main" id="{974863D3-13C0-5A81-59B7-F5CDB10BF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436" y="1518838"/>
            <a:ext cx="11629128" cy="841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Бұл </a:t>
            </a: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негізгі функция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бастапқы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шарт және </a:t>
            </a: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шеттік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шыртты қанағаттандыратын жаңа апроксимация құруға әкеледі: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Объект 10">
            <a:extLst>
              <a:ext uri="{FF2B5EF4-FFF2-40B4-BE49-F238E27FC236}">
                <a16:creationId xmlns:a16="http://schemas.microsoft.com/office/drawing/2014/main" id="{4BDE72E1-AEB2-C6FE-CF9E-C0E9656E7F49}"/>
              </a:ext>
            </a:extLst>
          </p:cNvPr>
          <p:cNvSpPr txBox="1">
            <a:spLocks/>
          </p:cNvSpPr>
          <p:nvPr/>
        </p:nvSpPr>
        <p:spPr>
          <a:xfrm>
            <a:off x="281436" y="3429000"/>
            <a:ext cx="11629128" cy="841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0" i="0" u="none" strike="noStrike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∈ [0,1]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y(0) = B, y(1) = C </a:t>
            </a:r>
            <a:r>
              <a:rPr lang="kk-K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шарттарының дұрыс орындалуын тексеріп көрсек: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61F541-F051-3D3B-CF2E-BEF02EAA7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76" y="2360542"/>
            <a:ext cx="6826248" cy="55348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9AB69072-913A-2371-F28F-2747C8617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0448964"/>
              </p:ext>
            </p:extLst>
          </p:nvPr>
        </p:nvGraphicFramePr>
        <p:xfrm>
          <a:off x="281436" y="4576953"/>
          <a:ext cx="10862186" cy="115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531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9590A45A-00A2-4763-9693-EEB9105E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891" y="283026"/>
            <a:ext cx="9621511" cy="1044049"/>
          </a:xfrm>
        </p:spPr>
        <p:txBody>
          <a:bodyPr>
            <a:normAutofit/>
          </a:bodyPr>
          <a:lstStyle/>
          <a:p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Зерттеу барысы: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AD228C-EFCB-4380-9B89-C33E83F1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13.03.2023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42A9F9-31A3-49FC-9A35-FDEE0078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Әл-Фараби атындағы Қазақ ұлттық университеті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6B233-7D02-4B9C-9B84-F9FB890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11</a:t>
            </a:fld>
            <a:endParaRPr lang="ru-RU" dirty="0"/>
          </a:p>
        </p:txBody>
      </p:sp>
      <p:sp>
        <p:nvSpPr>
          <p:cNvPr id="4" name="Объект 10">
            <a:extLst>
              <a:ext uri="{FF2B5EF4-FFF2-40B4-BE49-F238E27FC236}">
                <a16:creationId xmlns:a16="http://schemas.microsoft.com/office/drawing/2014/main" id="{974863D3-13C0-5A81-59B7-F5CDB10BF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436" y="1612835"/>
            <a:ext cx="11629128" cy="1013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k-K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Есептің қойылуына байланысты теңдеуі және жаңа апроксимацияны қамтитын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  <a:r>
              <a:rPr lang="kk-K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функциясы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1C8EAF26-509E-B69B-C994-967676823642}"/>
              </a:ext>
            </a:extLst>
          </p:cNvPr>
          <p:cNvSpPr txBox="1">
            <a:spLocks/>
          </p:cNvSpPr>
          <p:nvPr/>
        </p:nvSpPr>
        <p:spPr>
          <a:xfrm>
            <a:off x="281436" y="4866204"/>
            <a:ext cx="1806255" cy="101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k-K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Мұндағы: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BD7915-E2E7-7078-081E-2A8DFE08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734" y="5026237"/>
            <a:ext cx="5212532" cy="85351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C94FC9-C49D-D777-28E7-8835F7236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345" y="2499309"/>
            <a:ext cx="7075309" cy="185938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047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9590A45A-00A2-4763-9693-EEB9105E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092" y="261216"/>
            <a:ext cx="9621511" cy="1044049"/>
          </a:xfrm>
        </p:spPr>
        <p:txBody>
          <a:bodyPr>
            <a:normAutofit/>
          </a:bodyPr>
          <a:lstStyle/>
          <a:p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Нейрондық желі моделі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AD228C-EFCB-4380-9B89-C33E83F1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13.03.2023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42A9F9-31A3-49FC-9A35-FDEE0078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Әл-Фараби атындағы Қазақ ұлттық университеті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6B233-7D02-4B9C-9B84-F9FB890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12</a:t>
            </a:fld>
            <a:endParaRPr lang="ru-R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8071A3-D1D9-6C2C-3B3A-9A22FB5AA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9" y="1710923"/>
            <a:ext cx="11500251" cy="3942144"/>
          </a:xfrm>
          <a:prstGeom prst="rect">
            <a:avLst/>
          </a:prstGeom>
        </p:spPr>
      </p:pic>
      <p:sp>
        <p:nvSpPr>
          <p:cNvPr id="13" name="Объект 10">
            <a:extLst>
              <a:ext uri="{FF2B5EF4-FFF2-40B4-BE49-F238E27FC236}">
                <a16:creationId xmlns:a16="http://schemas.microsoft.com/office/drawing/2014/main" id="{F9F91AE6-8B75-8504-E3FD-02BACDD43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121" y="4225491"/>
            <a:ext cx="1637325" cy="1013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neuron)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Объект 10">
            <a:extLst>
              <a:ext uri="{FF2B5EF4-FFF2-40B4-BE49-F238E27FC236}">
                <a16:creationId xmlns:a16="http://schemas.microsoft.com/office/drawing/2014/main" id="{5330961F-BF4D-14EB-E19E-1B0DAE7C39F7}"/>
              </a:ext>
            </a:extLst>
          </p:cNvPr>
          <p:cNvSpPr txBox="1">
            <a:spLocks/>
          </p:cNvSpPr>
          <p:nvPr/>
        </p:nvSpPr>
        <p:spPr>
          <a:xfrm>
            <a:off x="3679357" y="5342803"/>
            <a:ext cx="1786261" cy="101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(32 neuron)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Объект 10">
            <a:extLst>
              <a:ext uri="{FF2B5EF4-FFF2-40B4-BE49-F238E27FC236}">
                <a16:creationId xmlns:a16="http://schemas.microsoft.com/office/drawing/2014/main" id="{8B95921C-3B6B-D115-8229-97E19C95DD7E}"/>
              </a:ext>
            </a:extLst>
          </p:cNvPr>
          <p:cNvSpPr txBox="1">
            <a:spLocks/>
          </p:cNvSpPr>
          <p:nvPr/>
        </p:nvSpPr>
        <p:spPr>
          <a:xfrm>
            <a:off x="10186554" y="4225490"/>
            <a:ext cx="1775336" cy="101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neuron)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Объект 10">
            <a:extLst>
              <a:ext uri="{FF2B5EF4-FFF2-40B4-BE49-F238E27FC236}">
                <a16:creationId xmlns:a16="http://schemas.microsoft.com/office/drawing/2014/main" id="{064F3566-4619-4D4A-B8B3-00735D630018}"/>
              </a:ext>
            </a:extLst>
          </p:cNvPr>
          <p:cNvSpPr txBox="1">
            <a:spLocks/>
          </p:cNvSpPr>
          <p:nvPr/>
        </p:nvSpPr>
        <p:spPr>
          <a:xfrm>
            <a:off x="6726384" y="5342802"/>
            <a:ext cx="1786261" cy="101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(32 neuron)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Объект 10">
            <a:extLst>
              <a:ext uri="{FF2B5EF4-FFF2-40B4-BE49-F238E27FC236}">
                <a16:creationId xmlns:a16="http://schemas.microsoft.com/office/drawing/2014/main" id="{F4C2CE2F-381B-871A-1D6D-2BF91F991B08}"/>
              </a:ext>
            </a:extLst>
          </p:cNvPr>
          <p:cNvSpPr txBox="1">
            <a:spLocks/>
          </p:cNvSpPr>
          <p:nvPr/>
        </p:nvSpPr>
        <p:spPr>
          <a:xfrm>
            <a:off x="368121" y="4225490"/>
            <a:ext cx="1637325" cy="101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(1 neuron)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Объект 10">
            <a:extLst>
              <a:ext uri="{FF2B5EF4-FFF2-40B4-BE49-F238E27FC236}">
                <a16:creationId xmlns:a16="http://schemas.microsoft.com/office/drawing/2014/main" id="{B8C99791-D1CC-1AF4-AA60-DD1CD90C5646}"/>
              </a:ext>
            </a:extLst>
          </p:cNvPr>
          <p:cNvSpPr txBox="1">
            <a:spLocks/>
          </p:cNvSpPr>
          <p:nvPr/>
        </p:nvSpPr>
        <p:spPr>
          <a:xfrm>
            <a:off x="5494437" y="1711354"/>
            <a:ext cx="1528708" cy="506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sp>
        <p:nvSpPr>
          <p:cNvPr id="20" name="Объект 10">
            <a:extLst>
              <a:ext uri="{FF2B5EF4-FFF2-40B4-BE49-F238E27FC236}">
                <a16:creationId xmlns:a16="http://schemas.microsoft.com/office/drawing/2014/main" id="{28517D00-06AE-B3B4-4E9B-1A447BF7D1D4}"/>
              </a:ext>
            </a:extLst>
          </p:cNvPr>
          <p:cNvSpPr txBox="1">
            <a:spLocks/>
          </p:cNvSpPr>
          <p:nvPr/>
        </p:nvSpPr>
        <p:spPr>
          <a:xfrm>
            <a:off x="9731426" y="2740838"/>
            <a:ext cx="1528708" cy="506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pic>
        <p:nvPicPr>
          <p:cNvPr id="2050" name="Picture 2" descr="Describe when to use logistic sigmoid, tanh, and Fourier as a basis  function. | Data Science and Machine Learning | Kaggle">
            <a:extLst>
              <a:ext uri="{FF2B5EF4-FFF2-40B4-BE49-F238E27FC236}">
                <a16:creationId xmlns:a16="http://schemas.microsoft.com/office/drawing/2014/main" id="{AB717826-FA36-7830-A222-D612BDD42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561" y="0"/>
            <a:ext cx="3392439" cy="254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736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9590A45A-00A2-4763-9693-EEB9105E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092" y="313171"/>
            <a:ext cx="9621511" cy="1044049"/>
          </a:xfrm>
        </p:spPr>
        <p:txBody>
          <a:bodyPr>
            <a:normAutofit/>
          </a:bodyPr>
          <a:lstStyle/>
          <a:p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Нейрондық желі моделі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AD228C-EFCB-4380-9B89-C33E83F1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13.03.2023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42A9F9-31A3-49FC-9A35-FDEE0078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Әл-Фараби атындағы Қазақ ұлттық университеті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6B233-7D02-4B9C-9B84-F9FB890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13</a:t>
            </a:fld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3AEA04-B625-283C-F8A9-CB8D153EC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967" y="49165"/>
            <a:ext cx="4800432" cy="260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бъект 10">
            <a:extLst>
              <a:ext uri="{FF2B5EF4-FFF2-40B4-BE49-F238E27FC236}">
                <a16:creationId xmlns:a16="http://schemas.microsoft.com/office/drawing/2014/main" id="{829EC479-DF50-5118-41BB-90A557BC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1583" y="3078019"/>
            <a:ext cx="4280417" cy="2450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k-KZ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Градиенттік түсу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kk-K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оптимизациялау алгоритмі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k-K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оқытылу қадамының өлшемі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CD58672-8D85-9047-0042-3869D56D3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63" y="1684239"/>
            <a:ext cx="7423178" cy="371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10">
            <a:extLst>
              <a:ext uri="{FF2B5EF4-FFF2-40B4-BE49-F238E27FC236}">
                <a16:creationId xmlns:a16="http://schemas.microsoft.com/office/drawing/2014/main" id="{C8477A1D-D791-B7AC-4A94-7FC7E4DEA77D}"/>
              </a:ext>
            </a:extLst>
          </p:cNvPr>
          <p:cNvSpPr txBox="1">
            <a:spLocks/>
          </p:cNvSpPr>
          <p:nvPr/>
        </p:nvSpPr>
        <p:spPr>
          <a:xfrm>
            <a:off x="461639" y="5727436"/>
            <a:ext cx="7598144" cy="455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 =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.optimizers.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18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9590A45A-00A2-4763-9693-EEB9105E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092" y="313171"/>
            <a:ext cx="9621511" cy="1044049"/>
          </a:xfrm>
        </p:spPr>
        <p:txBody>
          <a:bodyPr>
            <a:normAutofit/>
          </a:bodyPr>
          <a:lstStyle/>
          <a:p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Оқытылу кезеңі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AD228C-EFCB-4380-9B89-C33E83F1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13.03.2023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42A9F9-31A3-49FC-9A35-FDEE0078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Әл-Фараби атындағы Қазақ ұлттық университеті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6B233-7D02-4B9C-9B84-F9FB890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14</a:t>
            </a:fld>
            <a:endParaRPr lang="ru-RU" dirty="0"/>
          </a:p>
        </p:txBody>
      </p:sp>
      <p:sp>
        <p:nvSpPr>
          <p:cNvPr id="2" name="Объект 10">
            <a:extLst>
              <a:ext uri="{FF2B5EF4-FFF2-40B4-BE49-F238E27FC236}">
                <a16:creationId xmlns:a16="http://schemas.microsoft.com/office/drawing/2014/main" id="{829EC479-DF50-5118-41BB-90A557BC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430" y="5050751"/>
            <a:ext cx="4280417" cy="507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linspace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1, 10):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C06B5-98DB-C91B-BF76-E77602E29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3585"/>
            <a:ext cx="12192000" cy="25237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2E13F7-D15C-8DFB-F7AB-8C8F2972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636" y="4714101"/>
            <a:ext cx="4465707" cy="117358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D5E1DD8-E486-2C8E-5A8B-370665753339}"/>
              </a:ext>
            </a:extLst>
          </p:cNvPr>
          <p:cNvSpPr/>
          <p:nvPr/>
        </p:nvSpPr>
        <p:spPr>
          <a:xfrm>
            <a:off x="1336694" y="3164052"/>
            <a:ext cx="555426" cy="52989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E833C4-BA89-34F7-420F-AF43AE60C63E}"/>
              </a:ext>
            </a:extLst>
          </p:cNvPr>
          <p:cNvCxnSpPr>
            <a:cxnSpLocks/>
          </p:cNvCxnSpPr>
          <p:nvPr/>
        </p:nvCxnSpPr>
        <p:spPr>
          <a:xfrm>
            <a:off x="1848810" y="3564534"/>
            <a:ext cx="4025516" cy="131109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6EBF8F-ACEA-DFE9-A236-25AA22B9056F}"/>
              </a:ext>
            </a:extLst>
          </p:cNvPr>
          <p:cNvCxnSpPr>
            <a:cxnSpLocks/>
          </p:cNvCxnSpPr>
          <p:nvPr/>
        </p:nvCxnSpPr>
        <p:spPr>
          <a:xfrm>
            <a:off x="1848810" y="3564534"/>
            <a:ext cx="5539126" cy="148621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56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9590A45A-00A2-4763-9693-EEB9105E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092" y="279984"/>
            <a:ext cx="9621511" cy="1044049"/>
          </a:xfrm>
        </p:spPr>
        <p:txBody>
          <a:bodyPr>
            <a:normAutofit/>
          </a:bodyPr>
          <a:lstStyle/>
          <a:p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Қорытынды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C8A5C82-33C5-40E9-88C6-25A89704F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869" y="1419817"/>
            <a:ext cx="6105920" cy="11253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AD228C-EFCB-4380-9B89-C33E83F1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13.03.2023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42A9F9-31A3-49FC-9A35-FDEE0078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Әл-Фараби атындағы Қазақ ұлттық университеті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6B233-7D02-4B9C-9B84-F9FB890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15</a:t>
            </a:fld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BC5A21-1F3C-7E8F-F474-98A6954E7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829" y="3253704"/>
            <a:ext cx="3094199" cy="30068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C24D17-0691-E954-287E-2B9AB4E5B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11" y="1467709"/>
            <a:ext cx="5205964" cy="48407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4DADD4-0F6D-4B7D-9696-A2CC9D228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175" y="3205543"/>
            <a:ext cx="3243605" cy="305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7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EF497-8DEC-45C5-8A62-FA196ED8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k-K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Назарларыңызға рахмет!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6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9590A45A-00A2-4763-9693-EEB9105E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36" y="293637"/>
            <a:ext cx="9621511" cy="1044049"/>
          </a:xfrm>
        </p:spPr>
        <p:txBody>
          <a:bodyPr>
            <a:normAutofit/>
          </a:bodyPr>
          <a:lstStyle/>
          <a:p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Дипломдық жұмыстың ө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зектілігі: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C8A5C82-33C5-40E9-88C6-25A89704F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1517073"/>
            <a:ext cx="11265763" cy="4659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Қолданбалы математикада тек болжамды мәндерін алу мүмкін болатын күрделі дифференциалдық теңдеулердің бар екендігіне байланысты: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AD228C-EFCB-4380-9B89-C33E83F1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13.03.2023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42A9F9-31A3-49FC-9A35-FDEE0078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Әл-Фараби атындағы Қазақ ұлттық университеті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6B233-7D02-4B9C-9B84-F9FB890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2</a:t>
            </a:fld>
            <a:endParaRPr lang="ru-RU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F3D284F-12FF-3829-31B6-A77A8C9D19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2722541"/>
              </p:ext>
            </p:extLst>
          </p:nvPr>
        </p:nvGraphicFramePr>
        <p:xfrm>
          <a:off x="461639" y="3195685"/>
          <a:ext cx="11016381" cy="3070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21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9590A45A-00A2-4763-9693-EEB9105E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027" y="288809"/>
            <a:ext cx="9621511" cy="1044049"/>
          </a:xfrm>
        </p:spPr>
        <p:txBody>
          <a:bodyPr>
            <a:normAutofit/>
          </a:bodyPr>
          <a:lstStyle/>
          <a:p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Дипломдық жұмыстың мақсаты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C8A5C82-33C5-40E9-88C6-25A89704F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1825625"/>
            <a:ext cx="11265763" cy="1198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kk-K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бағдарламалау тілінде қажетті кітапханаларды қолдана отырып,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нейрондық желі моделін құрастыру: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AD228C-EFCB-4380-9B89-C33E83F1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13.03.2023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42A9F9-31A3-49FC-9A35-FDEE0078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Әл-Фараби атындағы Қазақ ұлттық университеті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6B233-7D02-4B9C-9B84-F9FB890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3</a:t>
            </a:fld>
            <a:endParaRPr lang="ru-RU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AF8C956-C516-2C72-04C7-5F0A757D1A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5210043"/>
              </p:ext>
            </p:extLst>
          </p:nvPr>
        </p:nvGraphicFramePr>
        <p:xfrm>
          <a:off x="2456402" y="3413318"/>
          <a:ext cx="9344891" cy="255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8941B1CD-BBBB-6059-5C5C-B3B2426D4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1" y="3023755"/>
            <a:ext cx="1303011" cy="130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59414ED-4F90-50A5-F6F0-560108BB4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0" y="4653193"/>
            <a:ext cx="1226181" cy="131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57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9590A45A-00A2-4763-9693-EEB9105E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11" y="313170"/>
            <a:ext cx="8458200" cy="1044049"/>
          </a:xfrm>
        </p:spPr>
        <p:txBody>
          <a:bodyPr>
            <a:normAutofit fontScale="90000"/>
          </a:bodyPr>
          <a:lstStyle/>
          <a:p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Дипломдық жұмыстың тапсырмалары мен зерттеу кезеңдері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AD228C-EFCB-4380-9B89-C33E83F1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13.03.2023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42A9F9-31A3-49FC-9A35-FDEE0078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Әл-Фараби атындағы Қазақ ұлттық университеті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6B233-7D02-4B9C-9B84-F9FB890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4</a:t>
            </a:fld>
            <a:endParaRPr lang="ru-RU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677C6AA-6581-438F-A51E-A67A124B42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502528"/>
              </p:ext>
            </p:extLst>
          </p:nvPr>
        </p:nvGraphicFramePr>
        <p:xfrm>
          <a:off x="181262" y="1525372"/>
          <a:ext cx="11778674" cy="4704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347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9590A45A-00A2-4763-9693-EEB9105E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738" y="252206"/>
            <a:ext cx="9621511" cy="1044049"/>
          </a:xfrm>
        </p:spPr>
        <p:txBody>
          <a:bodyPr>
            <a:normAutofit/>
          </a:bodyPr>
          <a:lstStyle/>
          <a:p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Зерттеу барысы: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C8A5C82-33C5-40E9-88C6-25A89704F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7" y="1465220"/>
            <a:ext cx="11265763" cy="1125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Цыбенко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универсал</a:t>
            </a:r>
            <a:r>
              <a:rPr lang="kk-KZ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аппроксимация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kk-KZ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бір жасырын қабаттан тұратын нейрондық желі үзіліссіз функцияға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аппроксимация бола алады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теоремасына сәйкесінше: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AD228C-EFCB-4380-9B89-C33E83F1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13.03.2023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42A9F9-31A3-49FC-9A35-FDEE0078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Әл-Фараби атындағы Қазақ ұлттық университеті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6B233-7D02-4B9C-9B84-F9FB890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5</a:t>
            </a:fld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FBC8BF-AE93-91A3-E6D3-10068A94C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441" y="2429164"/>
            <a:ext cx="2856150" cy="55246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Объект 10">
            <a:extLst>
              <a:ext uri="{FF2B5EF4-FFF2-40B4-BE49-F238E27FC236}">
                <a16:creationId xmlns:a16="http://schemas.microsoft.com/office/drawing/2014/main" id="{15ABDCFF-7637-AF7A-AE0F-D78DDC94DEA7}"/>
              </a:ext>
            </a:extLst>
          </p:cNvPr>
          <p:cNvSpPr txBox="1">
            <a:spLocks/>
          </p:cNvSpPr>
          <p:nvPr/>
        </p:nvSpPr>
        <p:spPr>
          <a:xfrm>
            <a:off x="461636" y="3281668"/>
            <a:ext cx="11265763" cy="497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k-K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Онда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NN(x)</a:t>
            </a:r>
            <a:r>
              <a:rPr lang="kk-K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туындысын келесі функция рентінде белгілей аламыз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Объект 10">
            <a:extLst>
              <a:ext uri="{FF2B5EF4-FFF2-40B4-BE49-F238E27FC236}">
                <a16:creationId xmlns:a16="http://schemas.microsoft.com/office/drawing/2014/main" id="{B756930E-74D7-7433-90C0-FE47C80D8575}"/>
              </a:ext>
            </a:extLst>
          </p:cNvPr>
          <p:cNvSpPr txBox="1">
            <a:spLocks/>
          </p:cNvSpPr>
          <p:nvPr/>
        </p:nvSpPr>
        <p:spPr>
          <a:xfrm>
            <a:off x="463119" y="4793616"/>
            <a:ext cx="11265763" cy="1058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k-K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Демек,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NN(x)</a:t>
            </a:r>
            <a:r>
              <a:rPr lang="kk-K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мәні тура шешімге барыншы жуық болса,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NN(x)</a:t>
            </a:r>
            <a:r>
              <a:rPr lang="kk-K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туындысы да тура шешім туындысына барыншы жуық болады деп ұйғара аламыз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58C33FA-498C-2CD3-7ACC-1139B483E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541" y="3834505"/>
            <a:ext cx="3817951" cy="70872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620514-EC27-9F6F-8777-31F46506A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299" y="5633758"/>
            <a:ext cx="3848433" cy="51820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002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9590A45A-00A2-4763-9693-EEB9105E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891" y="313171"/>
            <a:ext cx="9621511" cy="1044049"/>
          </a:xfrm>
        </p:spPr>
        <p:txBody>
          <a:bodyPr>
            <a:normAutofit/>
          </a:bodyPr>
          <a:lstStyle/>
          <a:p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Зерттеу барысы: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AD228C-EFCB-4380-9B89-C33E83F1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13.03.2023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42A9F9-31A3-49FC-9A35-FDEE0078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Әл-Фараби атындағы Қазақ ұлттық университеті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6B233-7D02-4B9C-9B84-F9FB890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6</a:t>
            </a:fld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500F29-90B5-79AC-2545-D1E86FB88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475" y="2623270"/>
            <a:ext cx="5547841" cy="96782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Объект 10">
            <a:extLst>
              <a:ext uri="{FF2B5EF4-FFF2-40B4-BE49-F238E27FC236}">
                <a16:creationId xmlns:a16="http://schemas.microsoft.com/office/drawing/2014/main" id="{974863D3-13C0-5A81-59B7-F5CDB10BF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18" y="1983281"/>
            <a:ext cx="11265763" cy="497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k-K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Алынған шарттардан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Loss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функциясын </a:t>
            </a:r>
            <a:r>
              <a:rPr lang="kk-K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таба аламыз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B98F80-CE60-485E-64D5-4CE6A0D81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056" y="4628396"/>
            <a:ext cx="4084674" cy="86113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Объект 10">
            <a:extLst>
              <a:ext uri="{FF2B5EF4-FFF2-40B4-BE49-F238E27FC236}">
                <a16:creationId xmlns:a16="http://schemas.microsoft.com/office/drawing/2014/main" id="{DB893142-16F0-F883-76C4-11AFB5B8D8D7}"/>
              </a:ext>
            </a:extLst>
          </p:cNvPr>
          <p:cNvSpPr txBox="1">
            <a:spLocks/>
          </p:cNvSpPr>
          <p:nvPr/>
        </p:nvSpPr>
        <p:spPr>
          <a:xfrm>
            <a:off x="390511" y="3992975"/>
            <a:ext cx="11265763" cy="497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Объект 10">
            <a:extLst>
              <a:ext uri="{FF2B5EF4-FFF2-40B4-BE49-F238E27FC236}">
                <a16:creationId xmlns:a16="http://schemas.microsoft.com/office/drawing/2014/main" id="{E07E78D0-62A6-889F-94F2-7B55F293A850}"/>
              </a:ext>
            </a:extLst>
          </p:cNvPr>
          <p:cNvSpPr txBox="1">
            <a:spLocks/>
          </p:cNvSpPr>
          <p:nvPr/>
        </p:nvSpPr>
        <p:spPr>
          <a:xfrm>
            <a:off x="4400957" y="5674020"/>
            <a:ext cx="882243" cy="497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endParaRPr lang="ru-RU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Объект 10">
            <a:extLst>
              <a:ext uri="{FF2B5EF4-FFF2-40B4-BE49-F238E27FC236}">
                <a16:creationId xmlns:a16="http://schemas.microsoft.com/office/drawing/2014/main" id="{7F387E5E-6EB9-9A80-B0FD-2DEEDFDACC80}"/>
              </a:ext>
            </a:extLst>
          </p:cNvPr>
          <p:cNvSpPr txBox="1">
            <a:spLocks/>
          </p:cNvSpPr>
          <p:nvPr/>
        </p:nvSpPr>
        <p:spPr>
          <a:xfrm>
            <a:off x="8444637" y="4395986"/>
            <a:ext cx="1065123" cy="4978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Squared</a:t>
            </a:r>
            <a:endParaRPr lang="ru-RU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Объект 10">
            <a:extLst>
              <a:ext uri="{FF2B5EF4-FFF2-40B4-BE49-F238E27FC236}">
                <a16:creationId xmlns:a16="http://schemas.microsoft.com/office/drawing/2014/main" id="{8A234F6C-ED8C-E84E-DC7C-0103B61479C2}"/>
              </a:ext>
            </a:extLst>
          </p:cNvPr>
          <p:cNvSpPr txBox="1">
            <a:spLocks/>
          </p:cNvSpPr>
          <p:nvPr/>
        </p:nvSpPr>
        <p:spPr>
          <a:xfrm>
            <a:off x="7423557" y="5674020"/>
            <a:ext cx="882243" cy="497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ru-RU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C87C85-EEBE-1BCB-39F8-1A5949073C0F}"/>
              </a:ext>
            </a:extLst>
          </p:cNvPr>
          <p:cNvCxnSpPr>
            <a:cxnSpLocks/>
          </p:cNvCxnSpPr>
          <p:nvPr/>
        </p:nvCxnSpPr>
        <p:spPr>
          <a:xfrm flipV="1">
            <a:off x="5003445" y="5317615"/>
            <a:ext cx="604875" cy="45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26A2A9-7F34-0726-21D7-0AA8A6E85F6A}"/>
              </a:ext>
            </a:extLst>
          </p:cNvPr>
          <p:cNvCxnSpPr>
            <a:cxnSpLocks/>
          </p:cNvCxnSpPr>
          <p:nvPr/>
        </p:nvCxnSpPr>
        <p:spPr>
          <a:xfrm flipH="1" flipV="1">
            <a:off x="7026341" y="5317615"/>
            <a:ext cx="589367" cy="40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E90B78-99E3-B4EE-C063-6C22343987A8}"/>
              </a:ext>
            </a:extLst>
          </p:cNvPr>
          <p:cNvCxnSpPr>
            <a:cxnSpLocks/>
          </p:cNvCxnSpPr>
          <p:nvPr/>
        </p:nvCxnSpPr>
        <p:spPr>
          <a:xfrm flipH="1">
            <a:off x="7863421" y="4537803"/>
            <a:ext cx="579958" cy="23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42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9590A45A-00A2-4763-9693-EEB9105E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891" y="313171"/>
            <a:ext cx="9621511" cy="1044049"/>
          </a:xfrm>
        </p:spPr>
        <p:txBody>
          <a:bodyPr>
            <a:normAutofit/>
          </a:bodyPr>
          <a:lstStyle/>
          <a:p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Зерттеу барысы: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AD228C-EFCB-4380-9B89-C33E83F1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13.03.2023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42A9F9-31A3-49FC-9A35-FDEE0078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Әл-Фараби атындағы Қазақ ұлттық университеті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6B233-7D02-4B9C-9B84-F9FB890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Объект 10">
            <a:extLst>
              <a:ext uri="{FF2B5EF4-FFF2-40B4-BE49-F238E27FC236}">
                <a16:creationId xmlns:a16="http://schemas.microsoft.com/office/drawing/2014/main" id="{974863D3-13C0-5A81-59B7-F5CDB10BF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8" y="1667048"/>
            <a:ext cx="11265763" cy="831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k-K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Жәй дифференциалдық теңдеу үшін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kk-K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ызықтық екі нүктелі шеттік есептің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қойылуы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5851E72-5CAD-0CBD-44FA-7B9969BC6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476" y="2340556"/>
            <a:ext cx="4458086" cy="124216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B354825-30CC-DCFF-A6DF-2BEFA3F2A6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9879040"/>
              </p:ext>
            </p:extLst>
          </p:nvPr>
        </p:nvGraphicFramePr>
        <p:xfrm>
          <a:off x="461638" y="3990968"/>
          <a:ext cx="5014371" cy="195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27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9590A45A-00A2-4763-9693-EEB9105E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891" y="313171"/>
            <a:ext cx="9621511" cy="1044049"/>
          </a:xfrm>
        </p:spPr>
        <p:txBody>
          <a:bodyPr>
            <a:normAutofit/>
          </a:bodyPr>
          <a:lstStyle/>
          <a:p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Есептің қойылуы: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AD228C-EFCB-4380-9B89-C33E83F1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13.03.2023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42A9F9-31A3-49FC-9A35-FDEE0078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Әл-Фараби атындағы Қазақ ұлттық университеті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6B233-7D02-4B9C-9B84-F9FB890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8</a:t>
            </a:fld>
            <a:endParaRPr lang="ru-RU" dirty="0"/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B354825-30CC-DCFF-A6DF-2BEFA3F2A6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7398903"/>
              </p:ext>
            </p:extLst>
          </p:nvPr>
        </p:nvGraphicFramePr>
        <p:xfrm>
          <a:off x="461638" y="3990968"/>
          <a:ext cx="5014371" cy="195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Объект 10">
            <a:extLst>
              <a:ext uri="{FF2B5EF4-FFF2-40B4-BE49-F238E27FC236}">
                <a16:creationId xmlns:a16="http://schemas.microsoft.com/office/drawing/2014/main" id="{99248236-9A06-06C2-B58C-30B1D446C53E}"/>
              </a:ext>
            </a:extLst>
          </p:cNvPr>
          <p:cNvSpPr txBox="1">
            <a:spLocks/>
          </p:cNvSpPr>
          <p:nvPr/>
        </p:nvSpPr>
        <p:spPr>
          <a:xfrm>
            <a:off x="461638" y="1667048"/>
            <a:ext cx="11265763" cy="83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k-KZ" sz="2400">
                <a:latin typeface="Times New Roman" panose="02020603050405020304" pitchFamily="18" charset="0"/>
                <a:cs typeface="Times New Roman" panose="02020603050405020304" pitchFamily="18" charset="0"/>
              </a:rPr>
              <a:t>Жәй дифференциалдық теңдеу үшін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kk-KZ" sz="2400">
                <a:latin typeface="Times New Roman" panose="02020603050405020304" pitchFamily="18" charset="0"/>
                <a:cs typeface="Times New Roman" panose="02020603050405020304" pitchFamily="18" charset="0"/>
              </a:rPr>
              <a:t>ызықтық екі нүктелі шеттік есептің </a:t>
            </a: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қойылуы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1EA7CB-2414-0071-A821-F4CCB4CF68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943" y="2207845"/>
            <a:ext cx="5159187" cy="13183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42F5DB-5968-34B3-9897-9A89852FFF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1588" y="4067016"/>
            <a:ext cx="452721" cy="5350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9937DD-B314-D819-769C-D4D6154FE4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7948" y="4782830"/>
            <a:ext cx="1112616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1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9590A45A-00A2-4763-9693-EEB9105E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891" y="283026"/>
            <a:ext cx="9621511" cy="1044049"/>
          </a:xfrm>
        </p:spPr>
        <p:txBody>
          <a:bodyPr>
            <a:normAutofit/>
          </a:bodyPr>
          <a:lstStyle/>
          <a:p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Зерттеу барысы: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AD228C-EFCB-4380-9B89-C33E83F1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13.03.2023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42A9F9-31A3-49FC-9A35-FDEE0078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Әл-Фараби атындағы Қазақ ұлттық университеті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6B233-7D02-4B9C-9B84-F9FB890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9</a:t>
            </a:fld>
            <a:endParaRPr lang="ru-RU" dirty="0"/>
          </a:p>
        </p:txBody>
      </p:sp>
      <p:sp>
        <p:nvSpPr>
          <p:cNvPr id="4" name="Объект 10">
            <a:extLst>
              <a:ext uri="{FF2B5EF4-FFF2-40B4-BE49-F238E27FC236}">
                <a16:creationId xmlns:a16="http://schemas.microsoft.com/office/drawing/2014/main" id="{974863D3-13C0-5A81-59B7-F5CDB10BF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436" y="1760819"/>
            <a:ext cx="11629128" cy="5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k-KZ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Бастапқы</a:t>
            </a:r>
            <a:r>
              <a:rPr lang="kk-K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және </a:t>
            </a:r>
            <a:r>
              <a:rPr lang="kk-KZ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шеттік</a:t>
            </a:r>
            <a:r>
              <a:rPr lang="kk-K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шарттарды қанағаттандыратын жаңа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функциясы табылады: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7319AF-1C54-1F8A-9D5A-04A4197F7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36" y="2446356"/>
            <a:ext cx="11629128" cy="101354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328D0C3-C050-6004-D271-C90A64425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9722975"/>
              </p:ext>
            </p:extLst>
          </p:nvPr>
        </p:nvGraphicFramePr>
        <p:xfrm>
          <a:off x="281436" y="4235309"/>
          <a:ext cx="10862186" cy="115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43632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615</Words>
  <Application>Microsoft Office PowerPoint</Application>
  <PresentationFormat>Widescreen</PresentationFormat>
  <Paragraphs>119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Нейрондық желінің көмегімен сызықтық дифференциалдық теңдеу үшін екі нүктелік шеттік есепті шешу</vt:lpstr>
      <vt:lpstr>Дипломдық жұмыстың өзектілігі:</vt:lpstr>
      <vt:lpstr>Дипломдық жұмыстың мақсаты</vt:lpstr>
      <vt:lpstr>Дипломдық жұмыстың тапсырмалары мен зерттеу кезеңдері</vt:lpstr>
      <vt:lpstr>Зерттеу барысы:</vt:lpstr>
      <vt:lpstr>Зерттеу барысы:</vt:lpstr>
      <vt:lpstr>Зерттеу барысы:</vt:lpstr>
      <vt:lpstr>Есептің қойылуы:</vt:lpstr>
      <vt:lpstr>Зерттеу барысы:</vt:lpstr>
      <vt:lpstr>Зерттеу барысы:</vt:lpstr>
      <vt:lpstr>Зерттеу барысы:</vt:lpstr>
      <vt:lpstr>Нейрондық желі моделі</vt:lpstr>
      <vt:lpstr>Нейрондық желі моделі</vt:lpstr>
      <vt:lpstr>Оқытылу кезеңі</vt:lpstr>
      <vt:lpstr>Қорытынды</vt:lpstr>
      <vt:lpstr>Назарларыңызға рахмет!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Бейсов Нурбол</dc:creator>
  <cp:lastModifiedBy>Nursultan Beisenbayev</cp:lastModifiedBy>
  <cp:revision>222</cp:revision>
  <dcterms:created xsi:type="dcterms:W3CDTF">2022-04-12T06:36:18Z</dcterms:created>
  <dcterms:modified xsi:type="dcterms:W3CDTF">2023-03-11T16:47:46Z</dcterms:modified>
</cp:coreProperties>
</file>