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  <a:srgbClr val="FF9300"/>
    <a:srgbClr val="FFFC00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6"/>
  </p:normalViewPr>
  <p:slideViewPr>
    <p:cSldViewPr snapToGrid="0">
      <p:cViewPr varScale="1">
        <p:scale>
          <a:sx n="107" d="100"/>
          <a:sy n="107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34A2-A7C9-D481-8B71-E8EB69F2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72E36-C054-D4FA-451A-73CB5BD39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98579-857B-5A29-7EEA-BA328B57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9FA8-5CD3-6973-8220-4895F9C7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8F9C-C3AC-2328-7C0B-3F76E18E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731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6C2B-00FE-39F0-05D5-18236E4F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5C2E0-3AB0-BC0A-BEE2-12D3869DA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A0C5-B221-E40A-B171-718D2E6EF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5815-5384-EC7C-3F87-D704F8F1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A027-29E2-65C7-3ADB-E81D45FC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42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9FCC4-04BD-F0B5-3D51-7C73741B0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771D-BC0F-A256-5014-C904887F1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5AB7-3E3F-9EC3-A5BA-CFD0C63A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EAFD-4E4D-C48F-C075-B0039823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2FBA-2E42-99A1-8B61-0704955C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69A11-A7FF-F00A-A905-1AD5805A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3673-35BC-22D0-FFB5-A88CB4A5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802E2-EA88-EA45-FA67-387FB8C0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93E03-A74B-3AA0-6C42-03D13FDD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6EC5-177B-9D6F-DB73-A015FCAB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01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E5E3-CBC9-CC26-32C9-FAA4BC07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407B-0500-6DAE-5B6E-F9811D552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7B47B-1E46-513C-FED7-AF1F2BB9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483F-234D-5440-DE7C-731D830D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FE07-0662-C7C4-3151-A398ABF5D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229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E6C0-CCC0-50C7-0AB8-E9F8FBF2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2D28-3A72-F26C-704D-C87EC687A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54D78-DC79-AD91-B3D5-A6D1D46E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69CE9-5C33-EEDC-07C7-769B7C24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27521-9B1C-AD71-818F-1170F8E3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D1DB-73EE-402E-90CF-70F5115F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3357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7820-40FC-92C2-C7AF-2E25E4CED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886BE-A671-7EFD-9591-C688FE95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66D72-5FAF-8248-FDAE-F25D63A7C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1B144-1F9C-AA37-024A-CB39A689E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F347D-3C8B-1386-2C35-2E6DB788B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4DF27-E400-00E3-7FA4-38D8E875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1833C-011C-4B35-D53C-7855515D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8E6F5-2317-E6E0-E2AB-40C60276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1165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1ABA-12CC-1200-F987-972D1F07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0564D-CCA7-5DAC-0BB8-D210BC11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87295-8B33-8595-24C2-072B63B1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51FF0-1B1D-9B36-8FB4-08F804DC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085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68E4C-7635-1AD7-2289-9A6774D8F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944D0-5BB3-FFED-161B-7B2567A1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5C9CF-34E5-C6DA-C7BC-4DB8697A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31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3681-7259-8019-4309-80E795E7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4505-0228-13F2-F66A-1CBC1B395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13BEE-6D3C-BD4D-F8C4-88AC9B484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5B12-AE6B-1DF0-B824-6515D36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9C38D-16A7-D649-CE93-EC16B6BC0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65FB1-E4D5-95B0-169C-9D087BFB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983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25D2-2690-A1BD-E966-918A3423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28B53-B8E6-5406-4075-D5A2E8ADC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C8B62-E3F6-3FA1-0A9D-07D5B1F7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A45F-2536-83DA-DEFB-38EA17CE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10C8-4852-7507-A19D-0F52FEE6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11245-5A5B-7024-2FE0-B2F35DB6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26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6DE3-C406-26E5-54A3-5263E5D94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5A082-1B1B-083E-2EB2-4138D1E58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0CAE-2938-1FCA-DD70-21C4044BC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DA58B-37F3-AF4F-BA06-1170185DEFC5}" type="datetimeFigureOut">
              <a:rPr lang="en-IL" smtClean="0"/>
              <a:t>23/02/2025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9FBA-D10E-39CB-A9F4-1934AD524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67FE-506B-8634-B092-AC7E5D6EE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2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C109F-F536-ED93-8F09-F346D48C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836386"/>
            <a:ext cx="22225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C66CF-C3F2-195C-BBAF-D291FB0D9C7B}"/>
              </a:ext>
            </a:extLst>
          </p:cNvPr>
          <p:cNvSpPr txBox="1"/>
          <p:nvPr/>
        </p:nvSpPr>
        <p:spPr>
          <a:xfrm>
            <a:off x="4513943" y="3164114"/>
            <a:ext cx="65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front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C487E-C4E2-D7D8-5E48-32913568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888" y="364280"/>
            <a:ext cx="4343400" cy="298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385A9-203C-A1A0-6692-5E740C669686}"/>
              </a:ext>
            </a:extLst>
          </p:cNvPr>
          <p:cNvSpPr txBox="1"/>
          <p:nvPr/>
        </p:nvSpPr>
        <p:spPr>
          <a:xfrm>
            <a:off x="8128000" y="362857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right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809D6-668D-F38B-823F-3F6868F9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" y="3628571"/>
            <a:ext cx="4076700" cy="2685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0C8B2-9BAE-5A8D-CD99-E94AED3713D6}"/>
              </a:ext>
            </a:extLst>
          </p:cNvPr>
          <p:cNvSpPr txBox="1"/>
          <p:nvPr/>
        </p:nvSpPr>
        <p:spPr>
          <a:xfrm>
            <a:off x="2090057" y="658948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back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E0D7F-F27E-2CC5-B07A-C81F4F20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750" y="4088492"/>
            <a:ext cx="1892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F83FD-C117-BDDF-AD2F-109BC6F50911}"/>
              </a:ext>
            </a:extLst>
          </p:cNvPr>
          <p:cNvSpPr txBox="1"/>
          <p:nvPr/>
        </p:nvSpPr>
        <p:spPr>
          <a:xfrm>
            <a:off x="5950857" y="6342743"/>
            <a:ext cx="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top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A792A-854A-CC10-0E1E-49A063B7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0" y="4094967"/>
            <a:ext cx="2451100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9869E1-F836-3980-35A2-88F195C712AE}"/>
              </a:ext>
            </a:extLst>
          </p:cNvPr>
          <p:cNvSpPr txBox="1"/>
          <p:nvPr/>
        </p:nvSpPr>
        <p:spPr>
          <a:xfrm>
            <a:off x="8969829" y="6299200"/>
            <a:ext cx="91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bottom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1E263-6D65-43B1-D5AA-BF652432D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856" y="827376"/>
            <a:ext cx="1955800" cy="189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6FB889-2EA9-0D38-72FD-0BDC09EA9EC8}"/>
              </a:ext>
            </a:extLst>
          </p:cNvPr>
          <p:cNvSpPr txBox="1"/>
          <p:nvPr/>
        </p:nvSpPr>
        <p:spPr>
          <a:xfrm>
            <a:off x="1378857" y="2902857"/>
            <a:ext cx="511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405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57230A-D615-F285-2FDD-DCD87CC49B7D}"/>
              </a:ext>
            </a:extLst>
          </p:cNvPr>
          <p:cNvSpPr/>
          <p:nvPr/>
        </p:nvSpPr>
        <p:spPr>
          <a:xfrm>
            <a:off x="264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0AA50-506B-DC53-5B0B-D721ECFFA011}"/>
              </a:ext>
            </a:extLst>
          </p:cNvPr>
          <p:cNvSpPr/>
          <p:nvPr/>
        </p:nvSpPr>
        <p:spPr>
          <a:xfrm>
            <a:off x="336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42227B-9DF1-61CE-D346-434431BC5D0C}"/>
              </a:ext>
            </a:extLst>
          </p:cNvPr>
          <p:cNvSpPr/>
          <p:nvPr/>
        </p:nvSpPr>
        <p:spPr>
          <a:xfrm>
            <a:off x="408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079C8-460D-C5FD-DED0-AA1E6BC02685}"/>
              </a:ext>
            </a:extLst>
          </p:cNvPr>
          <p:cNvSpPr/>
          <p:nvPr/>
        </p:nvSpPr>
        <p:spPr>
          <a:xfrm>
            <a:off x="480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414C59-B35E-D077-FDA1-4870313645B4}"/>
              </a:ext>
            </a:extLst>
          </p:cNvPr>
          <p:cNvSpPr/>
          <p:nvPr/>
        </p:nvSpPr>
        <p:spPr>
          <a:xfrm>
            <a:off x="552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71C70-2C52-EEF8-6A23-96B462E1A81D}"/>
              </a:ext>
            </a:extLst>
          </p:cNvPr>
          <p:cNvSpPr/>
          <p:nvPr/>
        </p:nvSpPr>
        <p:spPr>
          <a:xfrm>
            <a:off x="624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2087B-6F5C-74CA-E13A-081BBF70BAAC}"/>
              </a:ext>
            </a:extLst>
          </p:cNvPr>
          <p:cNvSpPr/>
          <p:nvPr/>
        </p:nvSpPr>
        <p:spPr>
          <a:xfrm>
            <a:off x="696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CCEF8F-E7F0-AEA6-3078-4BAEA1EBD8CD}"/>
              </a:ext>
            </a:extLst>
          </p:cNvPr>
          <p:cNvSpPr/>
          <p:nvPr/>
        </p:nvSpPr>
        <p:spPr>
          <a:xfrm>
            <a:off x="768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A2686-0CCE-F5CD-C42E-005383BF00D8}"/>
              </a:ext>
            </a:extLst>
          </p:cNvPr>
          <p:cNvSpPr/>
          <p:nvPr/>
        </p:nvSpPr>
        <p:spPr>
          <a:xfrm>
            <a:off x="264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3AFE5B-B38F-7CA8-DB5F-3F8BEFBF27C6}"/>
              </a:ext>
            </a:extLst>
          </p:cNvPr>
          <p:cNvSpPr/>
          <p:nvPr/>
        </p:nvSpPr>
        <p:spPr>
          <a:xfrm>
            <a:off x="336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9BF4FA-8E4E-4CF0-D749-58D3194AC3AB}"/>
              </a:ext>
            </a:extLst>
          </p:cNvPr>
          <p:cNvSpPr/>
          <p:nvPr/>
        </p:nvSpPr>
        <p:spPr>
          <a:xfrm>
            <a:off x="408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3125D-06DD-90EA-7AB7-B9AFC24242B4}"/>
              </a:ext>
            </a:extLst>
          </p:cNvPr>
          <p:cNvSpPr/>
          <p:nvPr/>
        </p:nvSpPr>
        <p:spPr>
          <a:xfrm>
            <a:off x="480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8CF637-4F91-3C62-B9FA-C470002006EE}"/>
              </a:ext>
            </a:extLst>
          </p:cNvPr>
          <p:cNvSpPr/>
          <p:nvPr/>
        </p:nvSpPr>
        <p:spPr>
          <a:xfrm>
            <a:off x="552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CBC4A8-75ED-DE97-BC27-EAFF85BE9B98}"/>
              </a:ext>
            </a:extLst>
          </p:cNvPr>
          <p:cNvSpPr/>
          <p:nvPr/>
        </p:nvSpPr>
        <p:spPr>
          <a:xfrm>
            <a:off x="624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6C1BB-D422-6419-FA96-8D5D0DE5E5A4}"/>
              </a:ext>
            </a:extLst>
          </p:cNvPr>
          <p:cNvSpPr/>
          <p:nvPr/>
        </p:nvSpPr>
        <p:spPr>
          <a:xfrm>
            <a:off x="696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7D22C3-7E6C-3C60-11A9-A236086E3B6D}"/>
              </a:ext>
            </a:extLst>
          </p:cNvPr>
          <p:cNvSpPr/>
          <p:nvPr/>
        </p:nvSpPr>
        <p:spPr>
          <a:xfrm>
            <a:off x="768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2FC8CC-13EE-87BE-039D-9AE7F71A5377}"/>
              </a:ext>
            </a:extLst>
          </p:cNvPr>
          <p:cNvSpPr/>
          <p:nvPr/>
        </p:nvSpPr>
        <p:spPr>
          <a:xfrm>
            <a:off x="264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416251-6132-87C1-C579-A8E70FF9AB2B}"/>
              </a:ext>
            </a:extLst>
          </p:cNvPr>
          <p:cNvSpPr/>
          <p:nvPr/>
        </p:nvSpPr>
        <p:spPr>
          <a:xfrm>
            <a:off x="336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8CA02-9FDE-893B-197E-FDC770060883}"/>
              </a:ext>
            </a:extLst>
          </p:cNvPr>
          <p:cNvSpPr/>
          <p:nvPr/>
        </p:nvSpPr>
        <p:spPr>
          <a:xfrm>
            <a:off x="408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51975D-D787-7CDC-D36A-CAF4E99CAEBE}"/>
              </a:ext>
            </a:extLst>
          </p:cNvPr>
          <p:cNvSpPr/>
          <p:nvPr/>
        </p:nvSpPr>
        <p:spPr>
          <a:xfrm>
            <a:off x="480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F09CFD-8391-0B9D-E255-13955D0DF0DB}"/>
              </a:ext>
            </a:extLst>
          </p:cNvPr>
          <p:cNvSpPr/>
          <p:nvPr/>
        </p:nvSpPr>
        <p:spPr>
          <a:xfrm>
            <a:off x="552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6CC508-EE2F-63CC-DF25-D40D628C2F3D}"/>
              </a:ext>
            </a:extLst>
          </p:cNvPr>
          <p:cNvSpPr/>
          <p:nvPr/>
        </p:nvSpPr>
        <p:spPr>
          <a:xfrm>
            <a:off x="624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F6D856-6708-138C-E6F6-922AC44FB5E8}"/>
              </a:ext>
            </a:extLst>
          </p:cNvPr>
          <p:cNvSpPr/>
          <p:nvPr/>
        </p:nvSpPr>
        <p:spPr>
          <a:xfrm>
            <a:off x="696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234CD1-9D35-FA24-4D56-28264B692040}"/>
              </a:ext>
            </a:extLst>
          </p:cNvPr>
          <p:cNvSpPr/>
          <p:nvPr/>
        </p:nvSpPr>
        <p:spPr>
          <a:xfrm>
            <a:off x="768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C743C8-B4DE-E344-50B0-8B04B35E7BCC}"/>
              </a:ext>
            </a:extLst>
          </p:cNvPr>
          <p:cNvSpPr/>
          <p:nvPr/>
        </p:nvSpPr>
        <p:spPr>
          <a:xfrm>
            <a:off x="264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A6F663-1F68-9E9A-0F69-3CB159B73EA4}"/>
              </a:ext>
            </a:extLst>
          </p:cNvPr>
          <p:cNvSpPr/>
          <p:nvPr/>
        </p:nvSpPr>
        <p:spPr>
          <a:xfrm>
            <a:off x="336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951639-EF6D-CBEE-4D69-C8793C0A746D}"/>
              </a:ext>
            </a:extLst>
          </p:cNvPr>
          <p:cNvSpPr/>
          <p:nvPr/>
        </p:nvSpPr>
        <p:spPr>
          <a:xfrm>
            <a:off x="408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D330DA-941E-9D7E-4153-934D6CB5DBE5}"/>
              </a:ext>
            </a:extLst>
          </p:cNvPr>
          <p:cNvSpPr/>
          <p:nvPr/>
        </p:nvSpPr>
        <p:spPr>
          <a:xfrm>
            <a:off x="480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F78C1-3F1A-0DE8-FE88-C6D956BF4C9C}"/>
              </a:ext>
            </a:extLst>
          </p:cNvPr>
          <p:cNvSpPr/>
          <p:nvPr/>
        </p:nvSpPr>
        <p:spPr>
          <a:xfrm>
            <a:off x="552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6B62EC-0549-D7A3-02F8-10C3AC808495}"/>
              </a:ext>
            </a:extLst>
          </p:cNvPr>
          <p:cNvSpPr/>
          <p:nvPr/>
        </p:nvSpPr>
        <p:spPr>
          <a:xfrm>
            <a:off x="624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19052B-3E14-7B98-E9BE-5ADC97E95DDF}"/>
              </a:ext>
            </a:extLst>
          </p:cNvPr>
          <p:cNvSpPr/>
          <p:nvPr/>
        </p:nvSpPr>
        <p:spPr>
          <a:xfrm>
            <a:off x="696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92BF61-8FAB-0510-75E8-7760E889D597}"/>
              </a:ext>
            </a:extLst>
          </p:cNvPr>
          <p:cNvSpPr/>
          <p:nvPr/>
        </p:nvSpPr>
        <p:spPr>
          <a:xfrm>
            <a:off x="768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3A481F-F83C-67A8-40F4-F7B74CE6330A}"/>
              </a:ext>
            </a:extLst>
          </p:cNvPr>
          <p:cNvSpPr/>
          <p:nvPr/>
        </p:nvSpPr>
        <p:spPr>
          <a:xfrm>
            <a:off x="264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F6D262-B060-C693-B33C-67CD1CDF154F}"/>
              </a:ext>
            </a:extLst>
          </p:cNvPr>
          <p:cNvSpPr/>
          <p:nvPr/>
        </p:nvSpPr>
        <p:spPr>
          <a:xfrm>
            <a:off x="336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15A869-0582-F97C-FB1B-C176A9ADFD27}"/>
              </a:ext>
            </a:extLst>
          </p:cNvPr>
          <p:cNvSpPr/>
          <p:nvPr/>
        </p:nvSpPr>
        <p:spPr>
          <a:xfrm>
            <a:off x="408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3D3DC4-4187-6110-A798-4F9E9DED2BD4}"/>
              </a:ext>
            </a:extLst>
          </p:cNvPr>
          <p:cNvSpPr/>
          <p:nvPr/>
        </p:nvSpPr>
        <p:spPr>
          <a:xfrm>
            <a:off x="480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EE9074-8CFA-D9E6-FD67-558EFCCA8216}"/>
              </a:ext>
            </a:extLst>
          </p:cNvPr>
          <p:cNvSpPr/>
          <p:nvPr/>
        </p:nvSpPr>
        <p:spPr>
          <a:xfrm>
            <a:off x="552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47369E-DB17-8A08-5B15-4AF5646D5EC1}"/>
              </a:ext>
            </a:extLst>
          </p:cNvPr>
          <p:cNvSpPr/>
          <p:nvPr/>
        </p:nvSpPr>
        <p:spPr>
          <a:xfrm>
            <a:off x="624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ED9D92-52FB-C3C9-538A-7DC9B7639C11}"/>
              </a:ext>
            </a:extLst>
          </p:cNvPr>
          <p:cNvSpPr/>
          <p:nvPr/>
        </p:nvSpPr>
        <p:spPr>
          <a:xfrm>
            <a:off x="696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519BD5-6ECA-85D5-5E86-E56111136081}"/>
              </a:ext>
            </a:extLst>
          </p:cNvPr>
          <p:cNvSpPr/>
          <p:nvPr/>
        </p:nvSpPr>
        <p:spPr>
          <a:xfrm>
            <a:off x="768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97594F-6A88-8F2D-5173-8231B5D63FB5}"/>
              </a:ext>
            </a:extLst>
          </p:cNvPr>
          <p:cNvSpPr/>
          <p:nvPr/>
        </p:nvSpPr>
        <p:spPr>
          <a:xfrm>
            <a:off x="264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956F56-B035-D050-E07C-C3130732EB0E}"/>
              </a:ext>
            </a:extLst>
          </p:cNvPr>
          <p:cNvSpPr/>
          <p:nvPr/>
        </p:nvSpPr>
        <p:spPr>
          <a:xfrm>
            <a:off x="336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029F4E-24D6-E212-AC07-89FFFAD7F6A3}"/>
              </a:ext>
            </a:extLst>
          </p:cNvPr>
          <p:cNvSpPr/>
          <p:nvPr/>
        </p:nvSpPr>
        <p:spPr>
          <a:xfrm>
            <a:off x="408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13D9D1-E344-B502-A473-D09061F89BB3}"/>
              </a:ext>
            </a:extLst>
          </p:cNvPr>
          <p:cNvSpPr/>
          <p:nvPr/>
        </p:nvSpPr>
        <p:spPr>
          <a:xfrm>
            <a:off x="480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DD9CDF-E8B0-7FD0-0757-0C4A47B5B189}"/>
              </a:ext>
            </a:extLst>
          </p:cNvPr>
          <p:cNvSpPr/>
          <p:nvPr/>
        </p:nvSpPr>
        <p:spPr>
          <a:xfrm>
            <a:off x="552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D87829-DF4D-570C-5AFE-C7723C2CFFA8}"/>
              </a:ext>
            </a:extLst>
          </p:cNvPr>
          <p:cNvSpPr/>
          <p:nvPr/>
        </p:nvSpPr>
        <p:spPr>
          <a:xfrm>
            <a:off x="624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95D60C-CE5F-0FB7-0A7C-D93DD57E9BAC}"/>
              </a:ext>
            </a:extLst>
          </p:cNvPr>
          <p:cNvSpPr/>
          <p:nvPr/>
        </p:nvSpPr>
        <p:spPr>
          <a:xfrm>
            <a:off x="696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E8355D-2AB2-E05A-32F3-B76A2F63A26F}"/>
              </a:ext>
            </a:extLst>
          </p:cNvPr>
          <p:cNvSpPr/>
          <p:nvPr/>
        </p:nvSpPr>
        <p:spPr>
          <a:xfrm>
            <a:off x="768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7E3814-01C0-F234-67BA-BC7643481CB2}"/>
              </a:ext>
            </a:extLst>
          </p:cNvPr>
          <p:cNvSpPr/>
          <p:nvPr/>
        </p:nvSpPr>
        <p:spPr>
          <a:xfrm>
            <a:off x="264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D760DF-ED38-A0BE-A924-96C90CFEDF4A}"/>
              </a:ext>
            </a:extLst>
          </p:cNvPr>
          <p:cNvSpPr/>
          <p:nvPr/>
        </p:nvSpPr>
        <p:spPr>
          <a:xfrm>
            <a:off x="336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2CB078-5D7F-7DA2-C3C6-52AE01F2F03F}"/>
              </a:ext>
            </a:extLst>
          </p:cNvPr>
          <p:cNvSpPr/>
          <p:nvPr/>
        </p:nvSpPr>
        <p:spPr>
          <a:xfrm>
            <a:off x="408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3C002F-11B4-0527-4A0C-2B6BAD961B4A}"/>
              </a:ext>
            </a:extLst>
          </p:cNvPr>
          <p:cNvSpPr/>
          <p:nvPr/>
        </p:nvSpPr>
        <p:spPr>
          <a:xfrm>
            <a:off x="480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844B2FD-A652-CA3F-0997-1DF4A4EB5F7A}"/>
              </a:ext>
            </a:extLst>
          </p:cNvPr>
          <p:cNvSpPr/>
          <p:nvPr/>
        </p:nvSpPr>
        <p:spPr>
          <a:xfrm>
            <a:off x="552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B67C2E-6FC5-469D-9FD3-FC8B6EB368A3}"/>
              </a:ext>
            </a:extLst>
          </p:cNvPr>
          <p:cNvSpPr/>
          <p:nvPr/>
        </p:nvSpPr>
        <p:spPr>
          <a:xfrm>
            <a:off x="624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F2422DE-0530-FE74-F1A1-D2DD627786C3}"/>
              </a:ext>
            </a:extLst>
          </p:cNvPr>
          <p:cNvSpPr/>
          <p:nvPr/>
        </p:nvSpPr>
        <p:spPr>
          <a:xfrm>
            <a:off x="696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B211C1F-8603-B101-C037-CE2951F94D06}"/>
              </a:ext>
            </a:extLst>
          </p:cNvPr>
          <p:cNvSpPr/>
          <p:nvPr/>
        </p:nvSpPr>
        <p:spPr>
          <a:xfrm>
            <a:off x="768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5E667B5-E849-2CF2-0A31-9ED5B074BFB3}"/>
              </a:ext>
            </a:extLst>
          </p:cNvPr>
          <p:cNvSpPr/>
          <p:nvPr/>
        </p:nvSpPr>
        <p:spPr>
          <a:xfrm>
            <a:off x="264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12666EA-4D39-9C32-412B-421870582C66}"/>
              </a:ext>
            </a:extLst>
          </p:cNvPr>
          <p:cNvSpPr/>
          <p:nvPr/>
        </p:nvSpPr>
        <p:spPr>
          <a:xfrm>
            <a:off x="336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952CEB-B9FB-502E-F55B-59EB1CBD8CCF}"/>
              </a:ext>
            </a:extLst>
          </p:cNvPr>
          <p:cNvSpPr/>
          <p:nvPr/>
        </p:nvSpPr>
        <p:spPr>
          <a:xfrm>
            <a:off x="408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B952C6-F89A-BF1A-8DBF-300F83DEC029}"/>
              </a:ext>
            </a:extLst>
          </p:cNvPr>
          <p:cNvSpPr/>
          <p:nvPr/>
        </p:nvSpPr>
        <p:spPr>
          <a:xfrm>
            <a:off x="480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AD4C69-140E-8A6C-50B8-4A458880A7ED}"/>
              </a:ext>
            </a:extLst>
          </p:cNvPr>
          <p:cNvSpPr/>
          <p:nvPr/>
        </p:nvSpPr>
        <p:spPr>
          <a:xfrm>
            <a:off x="552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682FBDA-9089-BF82-E438-CB64CF8D4175}"/>
              </a:ext>
            </a:extLst>
          </p:cNvPr>
          <p:cNvSpPr/>
          <p:nvPr/>
        </p:nvSpPr>
        <p:spPr>
          <a:xfrm>
            <a:off x="624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149275-B662-8F26-EF3D-9CBD2E7BB6E2}"/>
              </a:ext>
            </a:extLst>
          </p:cNvPr>
          <p:cNvSpPr/>
          <p:nvPr/>
        </p:nvSpPr>
        <p:spPr>
          <a:xfrm>
            <a:off x="696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C36FDC-9CD5-DB68-CDB0-D7DFDA0F5418}"/>
              </a:ext>
            </a:extLst>
          </p:cNvPr>
          <p:cNvSpPr/>
          <p:nvPr/>
        </p:nvSpPr>
        <p:spPr>
          <a:xfrm>
            <a:off x="768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4FDD6BE-928B-5E3E-3849-E2B6A2FE0768}"/>
              </a:ext>
            </a:extLst>
          </p:cNvPr>
          <p:cNvSpPr/>
          <p:nvPr/>
        </p:nvSpPr>
        <p:spPr>
          <a:xfrm>
            <a:off x="624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top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0A555C-14D3-93A9-42D9-5F90A976BF91}"/>
              </a:ext>
            </a:extLst>
          </p:cNvPr>
          <p:cNvSpPr/>
          <p:nvPr/>
        </p:nvSpPr>
        <p:spPr>
          <a:xfrm>
            <a:off x="336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bottom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372D0A4-C970-8E34-26EC-F9E827F87B1F}"/>
              </a:ext>
            </a:extLst>
          </p:cNvPr>
          <p:cNvSpPr/>
          <p:nvPr/>
        </p:nvSpPr>
        <p:spPr>
          <a:xfrm>
            <a:off x="4801601" y="487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front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46BE3-D3DA-6363-0970-B5F43E89028C}"/>
              </a:ext>
            </a:extLst>
          </p:cNvPr>
          <p:cNvSpPr/>
          <p:nvPr/>
        </p:nvSpPr>
        <p:spPr>
          <a:xfrm>
            <a:off x="480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back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421A87-F2B4-5EDC-0AFC-4869FC8751CE}"/>
              </a:ext>
            </a:extLst>
          </p:cNvPr>
          <p:cNvSpPr/>
          <p:nvPr/>
        </p:nvSpPr>
        <p:spPr>
          <a:xfrm>
            <a:off x="4801601" y="546457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6F17BE-5EB6-DB08-564F-6632CF64C05D}"/>
              </a:ext>
            </a:extLst>
          </p:cNvPr>
          <p:cNvSpPr/>
          <p:nvPr/>
        </p:nvSpPr>
        <p:spPr>
          <a:xfrm>
            <a:off x="4801601" y="3426457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chemeClr val="tx1"/>
                </a:solidFill>
              </a:rPr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26815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1294-3CC6-3354-3FA5-0BC717495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84AB44-1708-A31F-D5FF-10E43E57186C}"/>
              </a:ext>
            </a:extLst>
          </p:cNvPr>
          <p:cNvSpPr/>
          <p:nvPr/>
        </p:nvSpPr>
        <p:spPr>
          <a:xfrm>
            <a:off x="264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09D63-15AA-245C-8754-6C90B5EFBE0B}"/>
              </a:ext>
            </a:extLst>
          </p:cNvPr>
          <p:cNvSpPr/>
          <p:nvPr/>
        </p:nvSpPr>
        <p:spPr>
          <a:xfrm>
            <a:off x="336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45A20-11A0-7BB5-C5F5-BE3E8B507EFA}"/>
              </a:ext>
            </a:extLst>
          </p:cNvPr>
          <p:cNvSpPr/>
          <p:nvPr/>
        </p:nvSpPr>
        <p:spPr>
          <a:xfrm>
            <a:off x="408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0A512-26E1-3357-90AD-3B75011126F6}"/>
              </a:ext>
            </a:extLst>
          </p:cNvPr>
          <p:cNvSpPr/>
          <p:nvPr/>
        </p:nvSpPr>
        <p:spPr>
          <a:xfrm>
            <a:off x="480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9510F-0166-8013-D01E-D4E9568C5858}"/>
              </a:ext>
            </a:extLst>
          </p:cNvPr>
          <p:cNvSpPr/>
          <p:nvPr/>
        </p:nvSpPr>
        <p:spPr>
          <a:xfrm>
            <a:off x="552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B60100-6A32-60D0-80D6-95BA338E19A2}"/>
              </a:ext>
            </a:extLst>
          </p:cNvPr>
          <p:cNvSpPr/>
          <p:nvPr/>
        </p:nvSpPr>
        <p:spPr>
          <a:xfrm>
            <a:off x="624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6F8401-07DC-363D-6562-CF34202A995C}"/>
              </a:ext>
            </a:extLst>
          </p:cNvPr>
          <p:cNvSpPr/>
          <p:nvPr/>
        </p:nvSpPr>
        <p:spPr>
          <a:xfrm>
            <a:off x="696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E04D4C-C60A-255D-0216-8F6C3C91B3FE}"/>
              </a:ext>
            </a:extLst>
          </p:cNvPr>
          <p:cNvSpPr/>
          <p:nvPr/>
        </p:nvSpPr>
        <p:spPr>
          <a:xfrm>
            <a:off x="768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836A3-BA93-55D2-935B-4CEA8CCFEFE1}"/>
              </a:ext>
            </a:extLst>
          </p:cNvPr>
          <p:cNvSpPr/>
          <p:nvPr/>
        </p:nvSpPr>
        <p:spPr>
          <a:xfrm>
            <a:off x="264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9B6475-BCC1-C699-6947-EA7E4E30E030}"/>
              </a:ext>
            </a:extLst>
          </p:cNvPr>
          <p:cNvSpPr/>
          <p:nvPr/>
        </p:nvSpPr>
        <p:spPr>
          <a:xfrm>
            <a:off x="336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9D1D1D-229C-6AAA-7291-C62B227736F6}"/>
              </a:ext>
            </a:extLst>
          </p:cNvPr>
          <p:cNvSpPr/>
          <p:nvPr/>
        </p:nvSpPr>
        <p:spPr>
          <a:xfrm>
            <a:off x="408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72241-03F5-AF88-B366-984E64F0438C}"/>
              </a:ext>
            </a:extLst>
          </p:cNvPr>
          <p:cNvSpPr/>
          <p:nvPr/>
        </p:nvSpPr>
        <p:spPr>
          <a:xfrm>
            <a:off x="480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5DB038-8F0D-370E-CFEC-54B99F5D5011}"/>
              </a:ext>
            </a:extLst>
          </p:cNvPr>
          <p:cNvSpPr/>
          <p:nvPr/>
        </p:nvSpPr>
        <p:spPr>
          <a:xfrm>
            <a:off x="552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FCE3B-99D6-CB12-F2B6-7404A946E072}"/>
              </a:ext>
            </a:extLst>
          </p:cNvPr>
          <p:cNvSpPr/>
          <p:nvPr/>
        </p:nvSpPr>
        <p:spPr>
          <a:xfrm>
            <a:off x="624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85F16B-3D6D-58FA-201E-F7500CCB8936}"/>
              </a:ext>
            </a:extLst>
          </p:cNvPr>
          <p:cNvSpPr/>
          <p:nvPr/>
        </p:nvSpPr>
        <p:spPr>
          <a:xfrm>
            <a:off x="696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75B9A7-4104-23F4-AF5C-ACECA73EAA1E}"/>
              </a:ext>
            </a:extLst>
          </p:cNvPr>
          <p:cNvSpPr/>
          <p:nvPr/>
        </p:nvSpPr>
        <p:spPr>
          <a:xfrm>
            <a:off x="768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64A5B7-8F13-9B70-05BA-4BE4B063B561}"/>
              </a:ext>
            </a:extLst>
          </p:cNvPr>
          <p:cNvSpPr/>
          <p:nvPr/>
        </p:nvSpPr>
        <p:spPr>
          <a:xfrm>
            <a:off x="264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7DB50-015D-A619-4058-66390AAD75B4}"/>
              </a:ext>
            </a:extLst>
          </p:cNvPr>
          <p:cNvSpPr/>
          <p:nvPr/>
        </p:nvSpPr>
        <p:spPr>
          <a:xfrm>
            <a:off x="336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736FF5-1D9B-BC8A-91D7-387147363E3E}"/>
              </a:ext>
            </a:extLst>
          </p:cNvPr>
          <p:cNvSpPr/>
          <p:nvPr/>
        </p:nvSpPr>
        <p:spPr>
          <a:xfrm>
            <a:off x="408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A3068-E181-FBA2-F3F0-54CDF9C4F4BD}"/>
              </a:ext>
            </a:extLst>
          </p:cNvPr>
          <p:cNvSpPr/>
          <p:nvPr/>
        </p:nvSpPr>
        <p:spPr>
          <a:xfrm>
            <a:off x="480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EAE7FE-AB9B-4ECE-74B0-B057F568D375}"/>
              </a:ext>
            </a:extLst>
          </p:cNvPr>
          <p:cNvSpPr/>
          <p:nvPr/>
        </p:nvSpPr>
        <p:spPr>
          <a:xfrm>
            <a:off x="552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D2A68-DE3A-9F6F-F4A9-56505911088B}"/>
              </a:ext>
            </a:extLst>
          </p:cNvPr>
          <p:cNvSpPr/>
          <p:nvPr/>
        </p:nvSpPr>
        <p:spPr>
          <a:xfrm>
            <a:off x="624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25C5ED-5E78-E50F-1DC5-CAD4C89F456C}"/>
              </a:ext>
            </a:extLst>
          </p:cNvPr>
          <p:cNvSpPr/>
          <p:nvPr/>
        </p:nvSpPr>
        <p:spPr>
          <a:xfrm>
            <a:off x="696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C11EB-6888-7A72-CB6F-34330019FBFE}"/>
              </a:ext>
            </a:extLst>
          </p:cNvPr>
          <p:cNvSpPr/>
          <p:nvPr/>
        </p:nvSpPr>
        <p:spPr>
          <a:xfrm>
            <a:off x="768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A2F6A1-1ED9-EF35-F3D0-535696E50123}"/>
              </a:ext>
            </a:extLst>
          </p:cNvPr>
          <p:cNvSpPr/>
          <p:nvPr/>
        </p:nvSpPr>
        <p:spPr>
          <a:xfrm>
            <a:off x="264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D54B08-789C-C106-FFBD-EA0997EC0D60}"/>
              </a:ext>
            </a:extLst>
          </p:cNvPr>
          <p:cNvSpPr/>
          <p:nvPr/>
        </p:nvSpPr>
        <p:spPr>
          <a:xfrm>
            <a:off x="336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EE8A78-53FF-0AA5-BC79-BCBF9A9A7876}"/>
              </a:ext>
            </a:extLst>
          </p:cNvPr>
          <p:cNvSpPr/>
          <p:nvPr/>
        </p:nvSpPr>
        <p:spPr>
          <a:xfrm>
            <a:off x="408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3B53A3-38CE-AA45-9121-EC57815CF59B}"/>
              </a:ext>
            </a:extLst>
          </p:cNvPr>
          <p:cNvSpPr/>
          <p:nvPr/>
        </p:nvSpPr>
        <p:spPr>
          <a:xfrm>
            <a:off x="480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49AD7B-E900-124F-19D4-7CB9109A95F3}"/>
              </a:ext>
            </a:extLst>
          </p:cNvPr>
          <p:cNvSpPr/>
          <p:nvPr/>
        </p:nvSpPr>
        <p:spPr>
          <a:xfrm>
            <a:off x="552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EBACED-7962-9426-0164-5AE25FCCF50E}"/>
              </a:ext>
            </a:extLst>
          </p:cNvPr>
          <p:cNvSpPr/>
          <p:nvPr/>
        </p:nvSpPr>
        <p:spPr>
          <a:xfrm>
            <a:off x="624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3A0DEC-BC86-1145-15D0-E24A7115D644}"/>
              </a:ext>
            </a:extLst>
          </p:cNvPr>
          <p:cNvSpPr/>
          <p:nvPr/>
        </p:nvSpPr>
        <p:spPr>
          <a:xfrm>
            <a:off x="696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3B8FA-0602-8A4A-B870-5CAC3856AF97}"/>
              </a:ext>
            </a:extLst>
          </p:cNvPr>
          <p:cNvSpPr/>
          <p:nvPr/>
        </p:nvSpPr>
        <p:spPr>
          <a:xfrm>
            <a:off x="768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3C6A4E-F824-FBCC-C527-D4D9BDA775B5}"/>
              </a:ext>
            </a:extLst>
          </p:cNvPr>
          <p:cNvSpPr/>
          <p:nvPr/>
        </p:nvSpPr>
        <p:spPr>
          <a:xfrm>
            <a:off x="264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041AB7-39EC-BDC0-6CA3-E0F1185A4136}"/>
              </a:ext>
            </a:extLst>
          </p:cNvPr>
          <p:cNvSpPr/>
          <p:nvPr/>
        </p:nvSpPr>
        <p:spPr>
          <a:xfrm>
            <a:off x="336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CFB93F-7F42-B31B-07FC-A738B15436FC}"/>
              </a:ext>
            </a:extLst>
          </p:cNvPr>
          <p:cNvSpPr/>
          <p:nvPr/>
        </p:nvSpPr>
        <p:spPr>
          <a:xfrm>
            <a:off x="408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298B07-A60D-96D4-E004-D45649D84294}"/>
              </a:ext>
            </a:extLst>
          </p:cNvPr>
          <p:cNvSpPr/>
          <p:nvPr/>
        </p:nvSpPr>
        <p:spPr>
          <a:xfrm>
            <a:off x="480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D520CA-BD51-5C41-0C49-B59338929C66}"/>
              </a:ext>
            </a:extLst>
          </p:cNvPr>
          <p:cNvSpPr/>
          <p:nvPr/>
        </p:nvSpPr>
        <p:spPr>
          <a:xfrm>
            <a:off x="552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534341-D487-DA67-DFD7-ACD698C9936C}"/>
              </a:ext>
            </a:extLst>
          </p:cNvPr>
          <p:cNvSpPr/>
          <p:nvPr/>
        </p:nvSpPr>
        <p:spPr>
          <a:xfrm>
            <a:off x="624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DCBBFB-CC98-B2C9-947E-BCF328A868D9}"/>
              </a:ext>
            </a:extLst>
          </p:cNvPr>
          <p:cNvSpPr/>
          <p:nvPr/>
        </p:nvSpPr>
        <p:spPr>
          <a:xfrm>
            <a:off x="696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B4B167-97A9-A679-1447-41EF8A38284A}"/>
              </a:ext>
            </a:extLst>
          </p:cNvPr>
          <p:cNvSpPr/>
          <p:nvPr/>
        </p:nvSpPr>
        <p:spPr>
          <a:xfrm>
            <a:off x="768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5B1222F-F810-E141-292F-A018526C9384}"/>
              </a:ext>
            </a:extLst>
          </p:cNvPr>
          <p:cNvSpPr/>
          <p:nvPr/>
        </p:nvSpPr>
        <p:spPr>
          <a:xfrm>
            <a:off x="264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F2B57C-0445-181C-3D55-6991B9659469}"/>
              </a:ext>
            </a:extLst>
          </p:cNvPr>
          <p:cNvSpPr/>
          <p:nvPr/>
        </p:nvSpPr>
        <p:spPr>
          <a:xfrm>
            <a:off x="336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C8A75E-536D-AC7A-71ED-EAE68BF6BE26}"/>
              </a:ext>
            </a:extLst>
          </p:cNvPr>
          <p:cNvSpPr/>
          <p:nvPr/>
        </p:nvSpPr>
        <p:spPr>
          <a:xfrm>
            <a:off x="408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0337EF-3B39-B2F4-DF16-9159C93119EE}"/>
              </a:ext>
            </a:extLst>
          </p:cNvPr>
          <p:cNvSpPr/>
          <p:nvPr/>
        </p:nvSpPr>
        <p:spPr>
          <a:xfrm>
            <a:off x="480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B3DDD6-76C5-B2B3-68F0-C0BB7CDDCE35}"/>
              </a:ext>
            </a:extLst>
          </p:cNvPr>
          <p:cNvSpPr/>
          <p:nvPr/>
        </p:nvSpPr>
        <p:spPr>
          <a:xfrm>
            <a:off x="552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81BC2E-DFAE-5FF5-643C-7A4A9183CD3C}"/>
              </a:ext>
            </a:extLst>
          </p:cNvPr>
          <p:cNvSpPr/>
          <p:nvPr/>
        </p:nvSpPr>
        <p:spPr>
          <a:xfrm>
            <a:off x="624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C2D440-51D2-9641-D3D2-2A4CF7E9DBC8}"/>
              </a:ext>
            </a:extLst>
          </p:cNvPr>
          <p:cNvSpPr/>
          <p:nvPr/>
        </p:nvSpPr>
        <p:spPr>
          <a:xfrm>
            <a:off x="696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596F0F-0EDF-8C0D-9C4F-158F15E6A33B}"/>
              </a:ext>
            </a:extLst>
          </p:cNvPr>
          <p:cNvSpPr/>
          <p:nvPr/>
        </p:nvSpPr>
        <p:spPr>
          <a:xfrm>
            <a:off x="768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99F87D-A14A-2525-607C-1B585830E7FA}"/>
              </a:ext>
            </a:extLst>
          </p:cNvPr>
          <p:cNvSpPr/>
          <p:nvPr/>
        </p:nvSpPr>
        <p:spPr>
          <a:xfrm>
            <a:off x="264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D3E17E-1A3C-1488-9F38-866AF67C34E0}"/>
              </a:ext>
            </a:extLst>
          </p:cNvPr>
          <p:cNvSpPr/>
          <p:nvPr/>
        </p:nvSpPr>
        <p:spPr>
          <a:xfrm>
            <a:off x="336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BDF939-878F-52DF-D1C1-32152BE2DD24}"/>
              </a:ext>
            </a:extLst>
          </p:cNvPr>
          <p:cNvSpPr/>
          <p:nvPr/>
        </p:nvSpPr>
        <p:spPr>
          <a:xfrm>
            <a:off x="408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2C021F7-5E74-F9EB-0D7E-85C44CB49761}"/>
              </a:ext>
            </a:extLst>
          </p:cNvPr>
          <p:cNvSpPr/>
          <p:nvPr/>
        </p:nvSpPr>
        <p:spPr>
          <a:xfrm>
            <a:off x="480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BB5C0F-649B-7B68-12CD-62D104C5994B}"/>
              </a:ext>
            </a:extLst>
          </p:cNvPr>
          <p:cNvSpPr/>
          <p:nvPr/>
        </p:nvSpPr>
        <p:spPr>
          <a:xfrm>
            <a:off x="552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25896D-1476-D9E9-DF18-B2392F99A5DA}"/>
              </a:ext>
            </a:extLst>
          </p:cNvPr>
          <p:cNvSpPr/>
          <p:nvPr/>
        </p:nvSpPr>
        <p:spPr>
          <a:xfrm>
            <a:off x="624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504491-92A7-49E7-8089-FB7C0F3A7780}"/>
              </a:ext>
            </a:extLst>
          </p:cNvPr>
          <p:cNvSpPr/>
          <p:nvPr/>
        </p:nvSpPr>
        <p:spPr>
          <a:xfrm>
            <a:off x="696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A736F1-9165-6718-49F4-AB57A92A76BB}"/>
              </a:ext>
            </a:extLst>
          </p:cNvPr>
          <p:cNvSpPr/>
          <p:nvPr/>
        </p:nvSpPr>
        <p:spPr>
          <a:xfrm>
            <a:off x="768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A4F9C8-2454-F78F-CF48-8EFDA1D8CA21}"/>
              </a:ext>
            </a:extLst>
          </p:cNvPr>
          <p:cNvSpPr/>
          <p:nvPr/>
        </p:nvSpPr>
        <p:spPr>
          <a:xfrm>
            <a:off x="264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509CC15-18E2-BCFC-0B5D-FD949798F65E}"/>
              </a:ext>
            </a:extLst>
          </p:cNvPr>
          <p:cNvSpPr/>
          <p:nvPr/>
        </p:nvSpPr>
        <p:spPr>
          <a:xfrm>
            <a:off x="336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B0B3F1-AEDE-B40A-3DE4-88287334B298}"/>
              </a:ext>
            </a:extLst>
          </p:cNvPr>
          <p:cNvSpPr/>
          <p:nvPr/>
        </p:nvSpPr>
        <p:spPr>
          <a:xfrm>
            <a:off x="408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9A31A73-291E-DACF-6A92-A78EDB5489C1}"/>
              </a:ext>
            </a:extLst>
          </p:cNvPr>
          <p:cNvSpPr/>
          <p:nvPr/>
        </p:nvSpPr>
        <p:spPr>
          <a:xfrm>
            <a:off x="480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9B463F-C9E2-7DB8-8D08-DA875FB5C7AE}"/>
              </a:ext>
            </a:extLst>
          </p:cNvPr>
          <p:cNvSpPr/>
          <p:nvPr/>
        </p:nvSpPr>
        <p:spPr>
          <a:xfrm>
            <a:off x="552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03B9FC6-B2FB-6650-401C-AE5C06785C03}"/>
              </a:ext>
            </a:extLst>
          </p:cNvPr>
          <p:cNvSpPr/>
          <p:nvPr/>
        </p:nvSpPr>
        <p:spPr>
          <a:xfrm>
            <a:off x="624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1587F53-AD74-3D3F-AB87-A449A2114A32}"/>
              </a:ext>
            </a:extLst>
          </p:cNvPr>
          <p:cNvSpPr/>
          <p:nvPr/>
        </p:nvSpPr>
        <p:spPr>
          <a:xfrm>
            <a:off x="696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5F61F9-D42F-A397-AE68-1973557AEE19}"/>
              </a:ext>
            </a:extLst>
          </p:cNvPr>
          <p:cNvSpPr/>
          <p:nvPr/>
        </p:nvSpPr>
        <p:spPr>
          <a:xfrm>
            <a:off x="768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5DC7BF-C53E-D343-C665-278C52CE57EF}"/>
              </a:ext>
            </a:extLst>
          </p:cNvPr>
          <p:cNvSpPr/>
          <p:nvPr/>
        </p:nvSpPr>
        <p:spPr>
          <a:xfrm>
            <a:off x="624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D50FFA-6807-54B3-F6ED-0883EB402363}"/>
              </a:ext>
            </a:extLst>
          </p:cNvPr>
          <p:cNvSpPr/>
          <p:nvPr/>
        </p:nvSpPr>
        <p:spPr>
          <a:xfrm>
            <a:off x="336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7FFB16-C02F-938E-9F03-182B8BFFB235}"/>
              </a:ext>
            </a:extLst>
          </p:cNvPr>
          <p:cNvSpPr/>
          <p:nvPr/>
        </p:nvSpPr>
        <p:spPr>
          <a:xfrm>
            <a:off x="4801601" y="487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73309B-AC67-3960-037C-56927F83FB54}"/>
              </a:ext>
            </a:extLst>
          </p:cNvPr>
          <p:cNvSpPr/>
          <p:nvPr/>
        </p:nvSpPr>
        <p:spPr>
          <a:xfrm>
            <a:off x="480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05C507-9EFD-635D-CED5-91769D791BB5}"/>
              </a:ext>
            </a:extLst>
          </p:cNvPr>
          <p:cNvSpPr/>
          <p:nvPr/>
        </p:nvSpPr>
        <p:spPr>
          <a:xfrm>
            <a:off x="4801601" y="546457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3024ACD-7B15-79B5-8449-5708DB4C7884}"/>
              </a:ext>
            </a:extLst>
          </p:cNvPr>
          <p:cNvSpPr/>
          <p:nvPr/>
        </p:nvSpPr>
        <p:spPr>
          <a:xfrm>
            <a:off x="4801601" y="3426457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96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7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654C-FD3A-A465-A4AE-65078D9A3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9D6141-1DAF-EE63-88C1-0F5937F49306}"/>
              </a:ext>
            </a:extLst>
          </p:cNvPr>
          <p:cNvSpPr/>
          <p:nvPr/>
        </p:nvSpPr>
        <p:spPr>
          <a:xfrm>
            <a:off x="2641601" y="55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40CF-01E0-C7FF-66DF-F6C416448D33}"/>
              </a:ext>
            </a:extLst>
          </p:cNvPr>
          <p:cNvSpPr/>
          <p:nvPr/>
        </p:nvSpPr>
        <p:spPr>
          <a:xfrm>
            <a:off x="4801601" y="55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DC05-0D05-401D-E1F9-83E3F0B45F4E}"/>
              </a:ext>
            </a:extLst>
          </p:cNvPr>
          <p:cNvSpPr/>
          <p:nvPr/>
        </p:nvSpPr>
        <p:spPr>
          <a:xfrm>
            <a:off x="5521601" y="55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747C1-0356-5A2A-D725-C776A6BB5658}"/>
              </a:ext>
            </a:extLst>
          </p:cNvPr>
          <p:cNvSpPr/>
          <p:nvPr/>
        </p:nvSpPr>
        <p:spPr>
          <a:xfrm>
            <a:off x="7681601" y="55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28BBA-3C61-D389-D246-4C3953E6AA97}"/>
              </a:ext>
            </a:extLst>
          </p:cNvPr>
          <p:cNvSpPr/>
          <p:nvPr/>
        </p:nvSpPr>
        <p:spPr>
          <a:xfrm>
            <a:off x="4801601" y="127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A357B2-E537-43A7-FDF8-08E08B060D2A}"/>
              </a:ext>
            </a:extLst>
          </p:cNvPr>
          <p:cNvSpPr/>
          <p:nvPr/>
        </p:nvSpPr>
        <p:spPr>
          <a:xfrm>
            <a:off x="5521601" y="127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75F60-7D27-FC01-F0D6-42593FDD16FA}"/>
              </a:ext>
            </a:extLst>
          </p:cNvPr>
          <p:cNvSpPr/>
          <p:nvPr/>
        </p:nvSpPr>
        <p:spPr>
          <a:xfrm>
            <a:off x="3361601" y="19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8DBC0-FA5D-7526-1BEA-A65527AD9410}"/>
              </a:ext>
            </a:extLst>
          </p:cNvPr>
          <p:cNvSpPr/>
          <p:nvPr/>
        </p:nvSpPr>
        <p:spPr>
          <a:xfrm>
            <a:off x="4081601" y="19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217DF5-576E-D8F2-BA06-4085B2122F19}"/>
              </a:ext>
            </a:extLst>
          </p:cNvPr>
          <p:cNvSpPr/>
          <p:nvPr/>
        </p:nvSpPr>
        <p:spPr>
          <a:xfrm>
            <a:off x="4801601" y="19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89E61-D60A-8866-1B45-A1739930E8C6}"/>
              </a:ext>
            </a:extLst>
          </p:cNvPr>
          <p:cNvSpPr/>
          <p:nvPr/>
        </p:nvSpPr>
        <p:spPr>
          <a:xfrm>
            <a:off x="5521601" y="19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AF004-D6E8-3E28-B688-0587F73E1AE6}"/>
              </a:ext>
            </a:extLst>
          </p:cNvPr>
          <p:cNvSpPr/>
          <p:nvPr/>
        </p:nvSpPr>
        <p:spPr>
          <a:xfrm>
            <a:off x="6241601" y="19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E93ADD-8C54-C58C-5CDD-94BFE4156EF6}"/>
              </a:ext>
            </a:extLst>
          </p:cNvPr>
          <p:cNvSpPr/>
          <p:nvPr/>
        </p:nvSpPr>
        <p:spPr>
          <a:xfrm>
            <a:off x="6961601" y="19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11E1A-813B-C025-E49E-117FED8DAF72}"/>
              </a:ext>
            </a:extLst>
          </p:cNvPr>
          <p:cNvSpPr/>
          <p:nvPr/>
        </p:nvSpPr>
        <p:spPr>
          <a:xfrm>
            <a:off x="3361601" y="271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C732D-27BA-9C8D-0FD7-97BEFF609985}"/>
              </a:ext>
            </a:extLst>
          </p:cNvPr>
          <p:cNvSpPr/>
          <p:nvPr/>
        </p:nvSpPr>
        <p:spPr>
          <a:xfrm>
            <a:off x="4081601" y="271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213FE-CF36-A141-4549-75B8681D65A6}"/>
              </a:ext>
            </a:extLst>
          </p:cNvPr>
          <p:cNvSpPr/>
          <p:nvPr/>
        </p:nvSpPr>
        <p:spPr>
          <a:xfrm>
            <a:off x="4801601" y="271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6ED8CA-3820-EE41-1DF8-AD9386A1D642}"/>
              </a:ext>
            </a:extLst>
          </p:cNvPr>
          <p:cNvSpPr/>
          <p:nvPr/>
        </p:nvSpPr>
        <p:spPr>
          <a:xfrm>
            <a:off x="5521601" y="271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717714-91C2-3F2E-034E-191ED1D32E20}"/>
              </a:ext>
            </a:extLst>
          </p:cNvPr>
          <p:cNvSpPr/>
          <p:nvPr/>
        </p:nvSpPr>
        <p:spPr>
          <a:xfrm>
            <a:off x="6241601" y="271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398F74-89B0-4BBC-4302-587BEF6877D9}"/>
              </a:ext>
            </a:extLst>
          </p:cNvPr>
          <p:cNvSpPr/>
          <p:nvPr/>
        </p:nvSpPr>
        <p:spPr>
          <a:xfrm>
            <a:off x="6961601" y="271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E63AB-1FB1-F2B1-67A4-363A8FBF397E}"/>
              </a:ext>
            </a:extLst>
          </p:cNvPr>
          <p:cNvSpPr/>
          <p:nvPr/>
        </p:nvSpPr>
        <p:spPr>
          <a:xfrm>
            <a:off x="4801601" y="343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7DCD7D-50CC-4AE5-8A79-2C6FA39ECC8C}"/>
              </a:ext>
            </a:extLst>
          </p:cNvPr>
          <p:cNvSpPr/>
          <p:nvPr/>
        </p:nvSpPr>
        <p:spPr>
          <a:xfrm>
            <a:off x="5521601" y="343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E2A7D5-0213-1EAD-794E-D87850A0FF02}"/>
              </a:ext>
            </a:extLst>
          </p:cNvPr>
          <p:cNvSpPr/>
          <p:nvPr/>
        </p:nvSpPr>
        <p:spPr>
          <a:xfrm>
            <a:off x="4801601" y="415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C40D5E-0C65-2732-9446-AD76AA0B799E}"/>
              </a:ext>
            </a:extLst>
          </p:cNvPr>
          <p:cNvSpPr/>
          <p:nvPr/>
        </p:nvSpPr>
        <p:spPr>
          <a:xfrm>
            <a:off x="5521601" y="415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6B5D60-750D-C107-7526-ABF96BFA6B49}"/>
              </a:ext>
            </a:extLst>
          </p:cNvPr>
          <p:cNvSpPr/>
          <p:nvPr/>
        </p:nvSpPr>
        <p:spPr>
          <a:xfrm>
            <a:off x="4801601" y="487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80C610-D84B-38E6-7314-188A9AF52FF5}"/>
              </a:ext>
            </a:extLst>
          </p:cNvPr>
          <p:cNvSpPr/>
          <p:nvPr/>
        </p:nvSpPr>
        <p:spPr>
          <a:xfrm>
            <a:off x="5521601" y="487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A733C5-C029-0C54-4EF0-95CBE2F72D1A}"/>
              </a:ext>
            </a:extLst>
          </p:cNvPr>
          <p:cNvSpPr/>
          <p:nvPr/>
        </p:nvSpPr>
        <p:spPr>
          <a:xfrm>
            <a:off x="2641601" y="55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94D26E-6D6C-F532-053F-7D3B76ABB8CF}"/>
              </a:ext>
            </a:extLst>
          </p:cNvPr>
          <p:cNvSpPr/>
          <p:nvPr/>
        </p:nvSpPr>
        <p:spPr>
          <a:xfrm>
            <a:off x="4801601" y="55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4A3EEC-410F-1B47-5310-B103E2367C2D}"/>
              </a:ext>
            </a:extLst>
          </p:cNvPr>
          <p:cNvSpPr/>
          <p:nvPr/>
        </p:nvSpPr>
        <p:spPr>
          <a:xfrm>
            <a:off x="5521601" y="55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1E29D2-7876-39EC-FA65-B213C9197B2E}"/>
              </a:ext>
            </a:extLst>
          </p:cNvPr>
          <p:cNvSpPr/>
          <p:nvPr/>
        </p:nvSpPr>
        <p:spPr>
          <a:xfrm>
            <a:off x="7681601" y="5591543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EEC4D3-3B4F-60AC-6209-139C46494DEC}"/>
              </a:ext>
            </a:extLst>
          </p:cNvPr>
          <p:cNvSpPr/>
          <p:nvPr/>
        </p:nvSpPr>
        <p:spPr>
          <a:xfrm>
            <a:off x="6241601" y="1991543"/>
            <a:ext cx="1440000" cy="1440000"/>
          </a:xfrm>
          <a:prstGeom prst="rect">
            <a:avLst/>
          </a:prstGeom>
          <a:solidFill>
            <a:srgbClr val="FFF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C68DE4-6429-2063-3E95-969D753E3DDD}"/>
              </a:ext>
            </a:extLst>
          </p:cNvPr>
          <p:cNvSpPr/>
          <p:nvPr/>
        </p:nvSpPr>
        <p:spPr>
          <a:xfrm>
            <a:off x="3361601" y="1991543"/>
            <a:ext cx="1440000" cy="1440000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7EDA34-2E2C-A2DA-0AEE-61CF8B2FB693}"/>
              </a:ext>
            </a:extLst>
          </p:cNvPr>
          <p:cNvSpPr/>
          <p:nvPr/>
        </p:nvSpPr>
        <p:spPr>
          <a:xfrm>
            <a:off x="4801601" y="4871543"/>
            <a:ext cx="1440000" cy="1440000"/>
          </a:xfrm>
          <a:prstGeom prst="rect">
            <a:avLst/>
          </a:prstGeom>
          <a:solidFill>
            <a:srgbClr val="942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A71604-55A2-6B5B-8CC8-4B5A39A118E5}"/>
              </a:ext>
            </a:extLst>
          </p:cNvPr>
          <p:cNvSpPr/>
          <p:nvPr/>
        </p:nvSpPr>
        <p:spPr>
          <a:xfrm>
            <a:off x="4801601" y="1991543"/>
            <a:ext cx="1440000" cy="1440000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43E1B3-5667-E50B-F967-35EE4F7D64F9}"/>
              </a:ext>
            </a:extLst>
          </p:cNvPr>
          <p:cNvSpPr/>
          <p:nvPr/>
        </p:nvSpPr>
        <p:spPr>
          <a:xfrm>
            <a:off x="4801601" y="546457"/>
            <a:ext cx="1440000" cy="1440000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708036-87A1-B91D-9724-BED4441584AD}"/>
              </a:ext>
            </a:extLst>
          </p:cNvPr>
          <p:cNvSpPr/>
          <p:nvPr/>
        </p:nvSpPr>
        <p:spPr>
          <a:xfrm>
            <a:off x="4801601" y="3426457"/>
            <a:ext cx="1440000" cy="144000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A5EA-BBD6-4517-3321-5152ACCF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AEABA-F536-97F9-695E-2110D31C0205}"/>
              </a:ext>
            </a:extLst>
          </p:cNvPr>
          <p:cNvSpPr/>
          <p:nvPr/>
        </p:nvSpPr>
        <p:spPr>
          <a:xfrm>
            <a:off x="264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1D98F-833A-EDC6-02E3-93FE149E118C}"/>
              </a:ext>
            </a:extLst>
          </p:cNvPr>
          <p:cNvSpPr/>
          <p:nvPr/>
        </p:nvSpPr>
        <p:spPr>
          <a:xfrm>
            <a:off x="336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BC40-F311-8C9A-D824-F20B08D61F53}"/>
              </a:ext>
            </a:extLst>
          </p:cNvPr>
          <p:cNvSpPr/>
          <p:nvPr/>
        </p:nvSpPr>
        <p:spPr>
          <a:xfrm>
            <a:off x="408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E3E46-BF1C-86EC-A74C-C154AAA0EDC9}"/>
              </a:ext>
            </a:extLst>
          </p:cNvPr>
          <p:cNvSpPr/>
          <p:nvPr/>
        </p:nvSpPr>
        <p:spPr>
          <a:xfrm>
            <a:off x="480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45D22-1181-BD76-3E8C-FEABC0BD6E31}"/>
              </a:ext>
            </a:extLst>
          </p:cNvPr>
          <p:cNvSpPr/>
          <p:nvPr/>
        </p:nvSpPr>
        <p:spPr>
          <a:xfrm>
            <a:off x="552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3EEE4-A9EA-309D-96C4-08FD8EF5FB20}"/>
              </a:ext>
            </a:extLst>
          </p:cNvPr>
          <p:cNvSpPr/>
          <p:nvPr/>
        </p:nvSpPr>
        <p:spPr>
          <a:xfrm>
            <a:off x="624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EEF84-E587-F808-5839-883D707E85AB}"/>
              </a:ext>
            </a:extLst>
          </p:cNvPr>
          <p:cNvSpPr/>
          <p:nvPr/>
        </p:nvSpPr>
        <p:spPr>
          <a:xfrm>
            <a:off x="696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1041F-5CA3-AB8F-A7AD-18CC20075EB3}"/>
              </a:ext>
            </a:extLst>
          </p:cNvPr>
          <p:cNvSpPr/>
          <p:nvPr/>
        </p:nvSpPr>
        <p:spPr>
          <a:xfrm>
            <a:off x="7681601" y="5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74879-C8FA-89D9-96BC-1DAF6D6CE55F}"/>
              </a:ext>
            </a:extLst>
          </p:cNvPr>
          <p:cNvSpPr/>
          <p:nvPr/>
        </p:nvSpPr>
        <p:spPr>
          <a:xfrm>
            <a:off x="264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1F600-4100-E4FB-F5C0-7C77B08105B8}"/>
              </a:ext>
            </a:extLst>
          </p:cNvPr>
          <p:cNvSpPr/>
          <p:nvPr/>
        </p:nvSpPr>
        <p:spPr>
          <a:xfrm>
            <a:off x="336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278E-8B9F-4BBE-849A-7B559D78DF05}"/>
              </a:ext>
            </a:extLst>
          </p:cNvPr>
          <p:cNvSpPr/>
          <p:nvPr/>
        </p:nvSpPr>
        <p:spPr>
          <a:xfrm>
            <a:off x="408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8D0A3-C255-3B3D-A8FA-20C1FA34A603}"/>
              </a:ext>
            </a:extLst>
          </p:cNvPr>
          <p:cNvSpPr/>
          <p:nvPr/>
        </p:nvSpPr>
        <p:spPr>
          <a:xfrm>
            <a:off x="480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DEABF-CB9A-050B-F64C-34B3EA32AE4D}"/>
              </a:ext>
            </a:extLst>
          </p:cNvPr>
          <p:cNvSpPr/>
          <p:nvPr/>
        </p:nvSpPr>
        <p:spPr>
          <a:xfrm>
            <a:off x="552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521C92-C827-AA18-CD2B-5004799A53E0}"/>
              </a:ext>
            </a:extLst>
          </p:cNvPr>
          <p:cNvSpPr/>
          <p:nvPr/>
        </p:nvSpPr>
        <p:spPr>
          <a:xfrm>
            <a:off x="624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943867-266F-C1DA-FF14-455A8C5371BC}"/>
              </a:ext>
            </a:extLst>
          </p:cNvPr>
          <p:cNvSpPr/>
          <p:nvPr/>
        </p:nvSpPr>
        <p:spPr>
          <a:xfrm>
            <a:off x="696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D0CC4-C15E-C4DE-052A-6110A42622AB}"/>
              </a:ext>
            </a:extLst>
          </p:cNvPr>
          <p:cNvSpPr/>
          <p:nvPr/>
        </p:nvSpPr>
        <p:spPr>
          <a:xfrm>
            <a:off x="7681601" y="12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72C3D-8074-39C4-A859-56D8630FE91A}"/>
              </a:ext>
            </a:extLst>
          </p:cNvPr>
          <p:cNvSpPr/>
          <p:nvPr/>
        </p:nvSpPr>
        <p:spPr>
          <a:xfrm>
            <a:off x="264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F747-E710-F5F9-F6F9-E5211DFEB1BE}"/>
              </a:ext>
            </a:extLst>
          </p:cNvPr>
          <p:cNvSpPr/>
          <p:nvPr/>
        </p:nvSpPr>
        <p:spPr>
          <a:xfrm>
            <a:off x="336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5FBE7-375C-AC1C-5ED6-74CFB5BE8CB7}"/>
              </a:ext>
            </a:extLst>
          </p:cNvPr>
          <p:cNvSpPr/>
          <p:nvPr/>
        </p:nvSpPr>
        <p:spPr>
          <a:xfrm>
            <a:off x="408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DA51F-3DC5-AF23-BF85-E99FE0E85398}"/>
              </a:ext>
            </a:extLst>
          </p:cNvPr>
          <p:cNvSpPr/>
          <p:nvPr/>
        </p:nvSpPr>
        <p:spPr>
          <a:xfrm>
            <a:off x="480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6EBB3-3746-57F1-480B-CD934F5E8E67}"/>
              </a:ext>
            </a:extLst>
          </p:cNvPr>
          <p:cNvSpPr/>
          <p:nvPr/>
        </p:nvSpPr>
        <p:spPr>
          <a:xfrm>
            <a:off x="552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3D2263-DC3D-63E5-ADC4-75A6E0E6D3A9}"/>
              </a:ext>
            </a:extLst>
          </p:cNvPr>
          <p:cNvSpPr/>
          <p:nvPr/>
        </p:nvSpPr>
        <p:spPr>
          <a:xfrm>
            <a:off x="624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E68E6-2777-3872-5E8D-B3A1018F8964}"/>
              </a:ext>
            </a:extLst>
          </p:cNvPr>
          <p:cNvSpPr/>
          <p:nvPr/>
        </p:nvSpPr>
        <p:spPr>
          <a:xfrm>
            <a:off x="696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253E7F-7D74-9533-8050-055513E0DD43}"/>
              </a:ext>
            </a:extLst>
          </p:cNvPr>
          <p:cNvSpPr/>
          <p:nvPr/>
        </p:nvSpPr>
        <p:spPr>
          <a:xfrm>
            <a:off x="7681601" y="19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FBE32F-6040-44FE-4BA9-0EE506956F8E}"/>
              </a:ext>
            </a:extLst>
          </p:cNvPr>
          <p:cNvSpPr/>
          <p:nvPr/>
        </p:nvSpPr>
        <p:spPr>
          <a:xfrm>
            <a:off x="264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C49C1-0894-ED8A-C7D6-70812DC19032}"/>
              </a:ext>
            </a:extLst>
          </p:cNvPr>
          <p:cNvSpPr/>
          <p:nvPr/>
        </p:nvSpPr>
        <p:spPr>
          <a:xfrm>
            <a:off x="336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42F1C4-449D-B9C5-0B52-8B82615A01D8}"/>
              </a:ext>
            </a:extLst>
          </p:cNvPr>
          <p:cNvSpPr/>
          <p:nvPr/>
        </p:nvSpPr>
        <p:spPr>
          <a:xfrm>
            <a:off x="408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8654FD-D155-9DA2-2962-7B7C2B3C1D8A}"/>
              </a:ext>
            </a:extLst>
          </p:cNvPr>
          <p:cNvSpPr/>
          <p:nvPr/>
        </p:nvSpPr>
        <p:spPr>
          <a:xfrm>
            <a:off x="480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20BC4-A40E-8B1C-C342-7E795177030E}"/>
              </a:ext>
            </a:extLst>
          </p:cNvPr>
          <p:cNvSpPr/>
          <p:nvPr/>
        </p:nvSpPr>
        <p:spPr>
          <a:xfrm>
            <a:off x="552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4787A-0CEB-91EE-FD40-BBBFABA15C42}"/>
              </a:ext>
            </a:extLst>
          </p:cNvPr>
          <p:cNvSpPr/>
          <p:nvPr/>
        </p:nvSpPr>
        <p:spPr>
          <a:xfrm>
            <a:off x="624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7552E1-1BC5-CDF0-302F-0C7D06EAEF80}"/>
              </a:ext>
            </a:extLst>
          </p:cNvPr>
          <p:cNvSpPr/>
          <p:nvPr/>
        </p:nvSpPr>
        <p:spPr>
          <a:xfrm>
            <a:off x="696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6D2BE-E1C2-BC33-50B4-D69AF0FFCA13}"/>
              </a:ext>
            </a:extLst>
          </p:cNvPr>
          <p:cNvSpPr/>
          <p:nvPr/>
        </p:nvSpPr>
        <p:spPr>
          <a:xfrm>
            <a:off x="7681601" y="271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0D85C-540C-4ADE-5995-A03193539EE6}"/>
              </a:ext>
            </a:extLst>
          </p:cNvPr>
          <p:cNvSpPr/>
          <p:nvPr/>
        </p:nvSpPr>
        <p:spPr>
          <a:xfrm>
            <a:off x="264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815E91-3F64-6A39-F948-B10C9E418611}"/>
              </a:ext>
            </a:extLst>
          </p:cNvPr>
          <p:cNvSpPr/>
          <p:nvPr/>
        </p:nvSpPr>
        <p:spPr>
          <a:xfrm>
            <a:off x="336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2779F-B19E-C771-96A9-CA4ADC7CD6B2}"/>
              </a:ext>
            </a:extLst>
          </p:cNvPr>
          <p:cNvSpPr/>
          <p:nvPr/>
        </p:nvSpPr>
        <p:spPr>
          <a:xfrm>
            <a:off x="408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F3C61-0619-A612-D069-D06E36BFE643}"/>
              </a:ext>
            </a:extLst>
          </p:cNvPr>
          <p:cNvSpPr/>
          <p:nvPr/>
        </p:nvSpPr>
        <p:spPr>
          <a:xfrm>
            <a:off x="480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CED161-3E16-EEC9-465E-5446524639BF}"/>
              </a:ext>
            </a:extLst>
          </p:cNvPr>
          <p:cNvSpPr/>
          <p:nvPr/>
        </p:nvSpPr>
        <p:spPr>
          <a:xfrm>
            <a:off x="552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AB619A-A519-5E12-4E74-0D2D0D42EE45}"/>
              </a:ext>
            </a:extLst>
          </p:cNvPr>
          <p:cNvSpPr/>
          <p:nvPr/>
        </p:nvSpPr>
        <p:spPr>
          <a:xfrm>
            <a:off x="624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CCD8B-B5F9-5234-A86A-278231E7670B}"/>
              </a:ext>
            </a:extLst>
          </p:cNvPr>
          <p:cNvSpPr/>
          <p:nvPr/>
        </p:nvSpPr>
        <p:spPr>
          <a:xfrm>
            <a:off x="696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532D94-4587-8868-63C8-85F111C8BB5F}"/>
              </a:ext>
            </a:extLst>
          </p:cNvPr>
          <p:cNvSpPr/>
          <p:nvPr/>
        </p:nvSpPr>
        <p:spPr>
          <a:xfrm>
            <a:off x="7681601" y="343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4D4AEC-7E56-7640-3DFB-035D6D8B18A4}"/>
              </a:ext>
            </a:extLst>
          </p:cNvPr>
          <p:cNvSpPr/>
          <p:nvPr/>
        </p:nvSpPr>
        <p:spPr>
          <a:xfrm>
            <a:off x="264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1AA380-06AE-3462-34F7-9B1029412DD2}"/>
              </a:ext>
            </a:extLst>
          </p:cNvPr>
          <p:cNvSpPr/>
          <p:nvPr/>
        </p:nvSpPr>
        <p:spPr>
          <a:xfrm>
            <a:off x="336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07D9AC-AB27-5AC9-1959-41B75C6B8447}"/>
              </a:ext>
            </a:extLst>
          </p:cNvPr>
          <p:cNvSpPr/>
          <p:nvPr/>
        </p:nvSpPr>
        <p:spPr>
          <a:xfrm>
            <a:off x="408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DE568E-D1F9-DBF7-D256-16B6ED9E1F53}"/>
              </a:ext>
            </a:extLst>
          </p:cNvPr>
          <p:cNvSpPr/>
          <p:nvPr/>
        </p:nvSpPr>
        <p:spPr>
          <a:xfrm>
            <a:off x="480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6934DB-9DC4-7582-3851-8D3E417FA176}"/>
              </a:ext>
            </a:extLst>
          </p:cNvPr>
          <p:cNvSpPr/>
          <p:nvPr/>
        </p:nvSpPr>
        <p:spPr>
          <a:xfrm>
            <a:off x="552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AC2A82-B1AC-59F7-8078-BA05AA0AC6FC}"/>
              </a:ext>
            </a:extLst>
          </p:cNvPr>
          <p:cNvSpPr/>
          <p:nvPr/>
        </p:nvSpPr>
        <p:spPr>
          <a:xfrm>
            <a:off x="624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CD146-52D4-8A47-F81E-CB6F93D57824}"/>
              </a:ext>
            </a:extLst>
          </p:cNvPr>
          <p:cNvSpPr/>
          <p:nvPr/>
        </p:nvSpPr>
        <p:spPr>
          <a:xfrm>
            <a:off x="696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4A9BBF-30C9-D7D4-8C0A-852C5546E794}"/>
              </a:ext>
            </a:extLst>
          </p:cNvPr>
          <p:cNvSpPr/>
          <p:nvPr/>
        </p:nvSpPr>
        <p:spPr>
          <a:xfrm>
            <a:off x="7681601" y="415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BDE616-028F-C031-2669-F5849722F035}"/>
              </a:ext>
            </a:extLst>
          </p:cNvPr>
          <p:cNvSpPr/>
          <p:nvPr/>
        </p:nvSpPr>
        <p:spPr>
          <a:xfrm>
            <a:off x="264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957AB8-CFA2-73AB-B9A7-908E15D63687}"/>
              </a:ext>
            </a:extLst>
          </p:cNvPr>
          <p:cNvSpPr/>
          <p:nvPr/>
        </p:nvSpPr>
        <p:spPr>
          <a:xfrm>
            <a:off x="336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F525CA-46C5-61A4-12B4-9175C30651D0}"/>
              </a:ext>
            </a:extLst>
          </p:cNvPr>
          <p:cNvSpPr/>
          <p:nvPr/>
        </p:nvSpPr>
        <p:spPr>
          <a:xfrm>
            <a:off x="408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14624A-D202-3C56-7536-EC97A1280D81}"/>
              </a:ext>
            </a:extLst>
          </p:cNvPr>
          <p:cNvSpPr/>
          <p:nvPr/>
        </p:nvSpPr>
        <p:spPr>
          <a:xfrm>
            <a:off x="480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1EA20B-04F5-A9A7-3549-59DCD65E7C37}"/>
              </a:ext>
            </a:extLst>
          </p:cNvPr>
          <p:cNvSpPr/>
          <p:nvPr/>
        </p:nvSpPr>
        <p:spPr>
          <a:xfrm>
            <a:off x="552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9B7C18-666A-9A9C-277C-E52C8526E456}"/>
              </a:ext>
            </a:extLst>
          </p:cNvPr>
          <p:cNvSpPr/>
          <p:nvPr/>
        </p:nvSpPr>
        <p:spPr>
          <a:xfrm>
            <a:off x="624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48968F-A2BA-9A82-1512-FAC07F086514}"/>
              </a:ext>
            </a:extLst>
          </p:cNvPr>
          <p:cNvSpPr/>
          <p:nvPr/>
        </p:nvSpPr>
        <p:spPr>
          <a:xfrm>
            <a:off x="696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FCE9AD-CF85-CA1E-B40A-D789A301992D}"/>
              </a:ext>
            </a:extLst>
          </p:cNvPr>
          <p:cNvSpPr/>
          <p:nvPr/>
        </p:nvSpPr>
        <p:spPr>
          <a:xfrm>
            <a:off x="7681601" y="487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74B60-A212-038D-6784-6C7CD47DF3CE}"/>
              </a:ext>
            </a:extLst>
          </p:cNvPr>
          <p:cNvSpPr/>
          <p:nvPr/>
        </p:nvSpPr>
        <p:spPr>
          <a:xfrm>
            <a:off x="264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89B5A7-32BC-5A7B-6992-18E60FA4A53A}"/>
              </a:ext>
            </a:extLst>
          </p:cNvPr>
          <p:cNvSpPr/>
          <p:nvPr/>
        </p:nvSpPr>
        <p:spPr>
          <a:xfrm>
            <a:off x="336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B98FD4-1321-53B3-DDCE-62565D5F664B}"/>
              </a:ext>
            </a:extLst>
          </p:cNvPr>
          <p:cNvSpPr/>
          <p:nvPr/>
        </p:nvSpPr>
        <p:spPr>
          <a:xfrm>
            <a:off x="408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E1C4DC-4E5C-3F75-E650-806E84793484}"/>
              </a:ext>
            </a:extLst>
          </p:cNvPr>
          <p:cNvSpPr/>
          <p:nvPr/>
        </p:nvSpPr>
        <p:spPr>
          <a:xfrm>
            <a:off x="480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ECF8D-730B-2C1B-A22C-A6B965187FAE}"/>
              </a:ext>
            </a:extLst>
          </p:cNvPr>
          <p:cNvSpPr/>
          <p:nvPr/>
        </p:nvSpPr>
        <p:spPr>
          <a:xfrm>
            <a:off x="552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3C8F3E-8222-2194-5337-D713A9A58972}"/>
              </a:ext>
            </a:extLst>
          </p:cNvPr>
          <p:cNvSpPr/>
          <p:nvPr/>
        </p:nvSpPr>
        <p:spPr>
          <a:xfrm>
            <a:off x="624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93665B-308A-9121-E8FB-F0A08506EE14}"/>
              </a:ext>
            </a:extLst>
          </p:cNvPr>
          <p:cNvSpPr/>
          <p:nvPr/>
        </p:nvSpPr>
        <p:spPr>
          <a:xfrm>
            <a:off x="696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9E1877-C7E5-BFC6-BC8E-8B2EFC782DF8}"/>
              </a:ext>
            </a:extLst>
          </p:cNvPr>
          <p:cNvSpPr/>
          <p:nvPr/>
        </p:nvSpPr>
        <p:spPr>
          <a:xfrm>
            <a:off x="7681601" y="5591543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5EE1E0-BA3B-64A3-C112-797A8114F175}"/>
              </a:ext>
            </a:extLst>
          </p:cNvPr>
          <p:cNvSpPr/>
          <p:nvPr/>
        </p:nvSpPr>
        <p:spPr>
          <a:xfrm>
            <a:off x="624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86597D-390E-B810-FFE2-34FB8B49739B}"/>
              </a:ext>
            </a:extLst>
          </p:cNvPr>
          <p:cNvSpPr/>
          <p:nvPr/>
        </p:nvSpPr>
        <p:spPr>
          <a:xfrm>
            <a:off x="336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4BA99E-ECBB-2C73-0DEA-BFD8806541AF}"/>
              </a:ext>
            </a:extLst>
          </p:cNvPr>
          <p:cNvSpPr/>
          <p:nvPr/>
        </p:nvSpPr>
        <p:spPr>
          <a:xfrm>
            <a:off x="4801601" y="487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C82687-7D02-BAA5-5CBB-D5A31B469E99}"/>
              </a:ext>
            </a:extLst>
          </p:cNvPr>
          <p:cNvSpPr/>
          <p:nvPr/>
        </p:nvSpPr>
        <p:spPr>
          <a:xfrm>
            <a:off x="4801601" y="1991543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B903-4F28-F5F7-93E6-F93DFBB886C1}"/>
              </a:ext>
            </a:extLst>
          </p:cNvPr>
          <p:cNvSpPr/>
          <p:nvPr/>
        </p:nvSpPr>
        <p:spPr>
          <a:xfrm>
            <a:off x="4801601" y="546457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ECBB2B-BCD3-1752-5D0E-718D1BD78E72}"/>
              </a:ext>
            </a:extLst>
          </p:cNvPr>
          <p:cNvSpPr/>
          <p:nvPr/>
        </p:nvSpPr>
        <p:spPr>
          <a:xfrm>
            <a:off x="4801601" y="3426457"/>
            <a:ext cx="144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600" b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37348-7FEC-5F47-CB72-11FD9DD069F5}"/>
              </a:ext>
            </a:extLst>
          </p:cNvPr>
          <p:cNvSpPr/>
          <p:nvPr/>
        </p:nvSpPr>
        <p:spPr>
          <a:xfrm>
            <a:off x="5011388" y="760023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EE7C9D-2BA5-B186-8D19-549F3BCC3A9B}"/>
              </a:ext>
            </a:extLst>
          </p:cNvPr>
          <p:cNvSpPr/>
          <p:nvPr/>
        </p:nvSpPr>
        <p:spPr>
          <a:xfrm>
            <a:off x="5731388" y="760022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6B0BA-76C1-C77A-AAED-C510C1E0E131}"/>
              </a:ext>
            </a:extLst>
          </p:cNvPr>
          <p:cNvSpPr/>
          <p:nvPr/>
        </p:nvSpPr>
        <p:spPr>
          <a:xfrm>
            <a:off x="5011388" y="1466366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F237F1-4FC0-125E-1EA2-15CB7ED61290}"/>
              </a:ext>
            </a:extLst>
          </p:cNvPr>
          <p:cNvSpPr/>
          <p:nvPr/>
        </p:nvSpPr>
        <p:spPr>
          <a:xfrm>
            <a:off x="5731388" y="1466365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1C2F6D2-1A03-9318-4884-F3E19213B8E4}"/>
              </a:ext>
            </a:extLst>
          </p:cNvPr>
          <p:cNvSpPr/>
          <p:nvPr/>
        </p:nvSpPr>
        <p:spPr>
          <a:xfrm>
            <a:off x="5372553" y="1116363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EDD80C3-D495-F62C-D873-6987CC1E2362}"/>
              </a:ext>
            </a:extLst>
          </p:cNvPr>
          <p:cNvSpPr/>
          <p:nvPr/>
        </p:nvSpPr>
        <p:spPr>
          <a:xfrm>
            <a:off x="5011388" y="2224479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87164D-7B17-F093-1A41-121AD977F0F5}"/>
              </a:ext>
            </a:extLst>
          </p:cNvPr>
          <p:cNvSpPr/>
          <p:nvPr/>
        </p:nvSpPr>
        <p:spPr>
          <a:xfrm>
            <a:off x="5731388" y="2930821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F206D34-69DB-AF1C-2ED7-9F0CD9919A4A}"/>
              </a:ext>
            </a:extLst>
          </p:cNvPr>
          <p:cNvSpPr/>
          <p:nvPr/>
        </p:nvSpPr>
        <p:spPr>
          <a:xfrm>
            <a:off x="5372553" y="2580819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9D6CDA-4D66-109B-EA9E-00341FA65650}"/>
              </a:ext>
            </a:extLst>
          </p:cNvPr>
          <p:cNvSpPr/>
          <p:nvPr/>
        </p:nvSpPr>
        <p:spPr>
          <a:xfrm>
            <a:off x="6812553" y="2558907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746A1B-168C-817A-8D2D-21DCC3B107E2}"/>
              </a:ext>
            </a:extLst>
          </p:cNvPr>
          <p:cNvSpPr/>
          <p:nvPr/>
        </p:nvSpPr>
        <p:spPr>
          <a:xfrm>
            <a:off x="3571388" y="2183767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EBFB1B-15E4-B77B-46A6-AB03F5584011}"/>
              </a:ext>
            </a:extLst>
          </p:cNvPr>
          <p:cNvSpPr/>
          <p:nvPr/>
        </p:nvSpPr>
        <p:spPr>
          <a:xfrm>
            <a:off x="4291388" y="2183766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22DEC67-766E-F1FB-A130-133684876496}"/>
              </a:ext>
            </a:extLst>
          </p:cNvPr>
          <p:cNvSpPr/>
          <p:nvPr/>
        </p:nvSpPr>
        <p:spPr>
          <a:xfrm>
            <a:off x="3571388" y="2973235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D9B0507-B87C-6226-1883-703B51737253}"/>
              </a:ext>
            </a:extLst>
          </p:cNvPr>
          <p:cNvSpPr/>
          <p:nvPr/>
        </p:nvSpPr>
        <p:spPr>
          <a:xfrm>
            <a:off x="4291388" y="2973234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E2F0FB-1FBA-58EB-B43C-CC7B1D4CDE2C}"/>
              </a:ext>
            </a:extLst>
          </p:cNvPr>
          <p:cNvSpPr/>
          <p:nvPr/>
        </p:nvSpPr>
        <p:spPr>
          <a:xfrm>
            <a:off x="4293718" y="2585199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31B885-4C87-C478-30E1-D06AE954F25A}"/>
              </a:ext>
            </a:extLst>
          </p:cNvPr>
          <p:cNvSpPr/>
          <p:nvPr/>
        </p:nvSpPr>
        <p:spPr>
          <a:xfrm>
            <a:off x="3573718" y="2582657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3854BC-E7BB-B308-165A-358985D4CF5C}"/>
              </a:ext>
            </a:extLst>
          </p:cNvPr>
          <p:cNvSpPr/>
          <p:nvPr/>
        </p:nvSpPr>
        <p:spPr>
          <a:xfrm>
            <a:off x="5011388" y="3652221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A11EB4-F468-1136-EAED-9993E03CAF17}"/>
              </a:ext>
            </a:extLst>
          </p:cNvPr>
          <p:cNvSpPr/>
          <p:nvPr/>
        </p:nvSpPr>
        <p:spPr>
          <a:xfrm>
            <a:off x="5731388" y="3652220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607412-D005-4DCB-5C48-F2A52281DB52}"/>
              </a:ext>
            </a:extLst>
          </p:cNvPr>
          <p:cNvSpPr/>
          <p:nvPr/>
        </p:nvSpPr>
        <p:spPr>
          <a:xfrm>
            <a:off x="5011388" y="4358564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68A381-0DCF-64D6-B648-C6116EAEB4D2}"/>
              </a:ext>
            </a:extLst>
          </p:cNvPr>
          <p:cNvSpPr/>
          <p:nvPr/>
        </p:nvSpPr>
        <p:spPr>
          <a:xfrm>
            <a:off x="5731388" y="4358563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4CBD3A4-9E31-7F91-8CA4-403691ABD411}"/>
              </a:ext>
            </a:extLst>
          </p:cNvPr>
          <p:cNvSpPr/>
          <p:nvPr/>
        </p:nvSpPr>
        <p:spPr>
          <a:xfrm>
            <a:off x="5011388" y="5062826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A84C243-97ED-34FB-D09A-024104E72405}"/>
              </a:ext>
            </a:extLst>
          </p:cNvPr>
          <p:cNvSpPr/>
          <p:nvPr/>
        </p:nvSpPr>
        <p:spPr>
          <a:xfrm>
            <a:off x="5731388" y="5769168"/>
            <a:ext cx="298096" cy="3001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548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18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מעין זהבי</dc:creator>
  <cp:lastModifiedBy>מעין זהבי</cp:lastModifiedBy>
  <cp:revision>6</cp:revision>
  <dcterms:created xsi:type="dcterms:W3CDTF">2025-02-08T19:41:19Z</dcterms:created>
  <dcterms:modified xsi:type="dcterms:W3CDTF">2025-02-23T19:12:58Z</dcterms:modified>
</cp:coreProperties>
</file>