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7" r:id="rId5"/>
    <p:sldId id="266" r:id="rId6"/>
    <p:sldId id="268" r:id="rId7"/>
  </p:sldIdLst>
  <p:sldSz cx="6480175" cy="6480175"/>
  <p:notesSz cx="6858000" cy="9144000"/>
  <p:defaultTextStyle>
    <a:defPPr>
      <a:defRPr lang="en-US"/>
    </a:defPPr>
    <a:lvl1pPr marL="0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4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27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91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54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18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81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45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07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FF9300"/>
    <a:srgbClr val="0432FF"/>
    <a:srgbClr val="E7E7E7"/>
    <a:srgbClr val="FFFC00"/>
    <a:srgbClr val="00FA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8"/>
    <p:restoredTop sz="94580"/>
  </p:normalViewPr>
  <p:slideViewPr>
    <p:cSldViewPr snapToGrid="0">
      <p:cViewPr>
        <p:scale>
          <a:sx n="104" d="100"/>
          <a:sy n="104" d="100"/>
        </p:scale>
        <p:origin x="1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5" y="1060529"/>
            <a:ext cx="5508149" cy="2256061"/>
          </a:xfrm>
        </p:spPr>
        <p:txBody>
          <a:bodyPr anchor="b"/>
          <a:lstStyle>
            <a:lvl1pPr algn="ctr">
              <a:defRPr sz="42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3"/>
            <a:ext cx="4860132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23" indent="0" algn="ctr">
              <a:buNone/>
              <a:defRPr sz="1417"/>
            </a:lvl2pPr>
            <a:lvl3pPr marL="648044" indent="0" algn="ctr">
              <a:buNone/>
              <a:defRPr sz="1276"/>
            </a:lvl3pPr>
            <a:lvl4pPr marL="972067" indent="0" algn="ctr">
              <a:buNone/>
              <a:defRPr sz="1134"/>
            </a:lvl4pPr>
            <a:lvl5pPr marL="1296088" indent="0" algn="ctr">
              <a:buNone/>
              <a:defRPr sz="1134"/>
            </a:lvl5pPr>
            <a:lvl6pPr marL="1620111" indent="0" algn="ctr">
              <a:buNone/>
              <a:defRPr sz="1134"/>
            </a:lvl6pPr>
            <a:lvl7pPr marL="1944133" indent="0" algn="ctr">
              <a:buNone/>
              <a:defRPr sz="1134"/>
            </a:lvl7pPr>
            <a:lvl8pPr marL="2268154" indent="0" algn="ctr">
              <a:buNone/>
              <a:defRPr sz="1134"/>
            </a:lvl8pPr>
            <a:lvl9pPr marL="2592178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662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575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6" y="345010"/>
            <a:ext cx="1397288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5" y="345010"/>
            <a:ext cx="4110861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772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277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9" y="1615547"/>
            <a:ext cx="5589151" cy="2695573"/>
          </a:xfrm>
        </p:spPr>
        <p:txBody>
          <a:bodyPr anchor="b"/>
          <a:lstStyle>
            <a:lvl1pPr>
              <a:defRPr sz="42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9" y="4336620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1pPr>
            <a:lvl2pPr marL="324023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2pPr>
            <a:lvl3pPr marL="648044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3pPr>
            <a:lvl4pPr marL="972067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4pPr>
            <a:lvl5pPr marL="129608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5pPr>
            <a:lvl6pPr marL="162011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6pPr>
            <a:lvl7pPr marL="194413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7pPr>
            <a:lvl8pPr marL="2268154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8pPr>
            <a:lvl9pPr marL="259217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139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879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8" y="345013"/>
            <a:ext cx="5589151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9" y="1588542"/>
            <a:ext cx="2741417" cy="77852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23" indent="0">
              <a:buNone/>
              <a:defRPr sz="1417" b="1"/>
            </a:lvl2pPr>
            <a:lvl3pPr marL="648044" indent="0">
              <a:buNone/>
              <a:defRPr sz="1276" b="1"/>
            </a:lvl3pPr>
            <a:lvl4pPr marL="972067" indent="0">
              <a:buNone/>
              <a:defRPr sz="1134" b="1"/>
            </a:lvl4pPr>
            <a:lvl5pPr marL="1296088" indent="0">
              <a:buNone/>
              <a:defRPr sz="1134" b="1"/>
            </a:lvl5pPr>
            <a:lvl6pPr marL="1620111" indent="0">
              <a:buNone/>
              <a:defRPr sz="1134" b="1"/>
            </a:lvl6pPr>
            <a:lvl7pPr marL="1944133" indent="0">
              <a:buNone/>
              <a:defRPr sz="1134" b="1"/>
            </a:lvl7pPr>
            <a:lvl8pPr marL="2268154" indent="0">
              <a:buNone/>
              <a:defRPr sz="1134" b="1"/>
            </a:lvl8pPr>
            <a:lvl9pPr marL="2592178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9" y="2367065"/>
            <a:ext cx="274141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90" y="1588542"/>
            <a:ext cx="2754918" cy="77852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23" indent="0">
              <a:buNone/>
              <a:defRPr sz="1417" b="1"/>
            </a:lvl2pPr>
            <a:lvl3pPr marL="648044" indent="0">
              <a:buNone/>
              <a:defRPr sz="1276" b="1"/>
            </a:lvl3pPr>
            <a:lvl4pPr marL="972067" indent="0">
              <a:buNone/>
              <a:defRPr sz="1134" b="1"/>
            </a:lvl4pPr>
            <a:lvl5pPr marL="1296088" indent="0">
              <a:buNone/>
              <a:defRPr sz="1134" b="1"/>
            </a:lvl5pPr>
            <a:lvl6pPr marL="1620111" indent="0">
              <a:buNone/>
              <a:defRPr sz="1134" b="1"/>
            </a:lvl6pPr>
            <a:lvl7pPr marL="1944133" indent="0">
              <a:buNone/>
              <a:defRPr sz="1134" b="1"/>
            </a:lvl7pPr>
            <a:lvl8pPr marL="2268154" indent="0">
              <a:buNone/>
              <a:defRPr sz="1134" b="1"/>
            </a:lvl8pPr>
            <a:lvl9pPr marL="2592178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90" y="2367065"/>
            <a:ext cx="275491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89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708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24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8" y="432012"/>
            <a:ext cx="2090025" cy="151204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9" y="933028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8" y="1944053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23" indent="0">
              <a:buNone/>
              <a:defRPr sz="992"/>
            </a:lvl2pPr>
            <a:lvl3pPr marL="648044" indent="0">
              <a:buNone/>
              <a:defRPr sz="849"/>
            </a:lvl3pPr>
            <a:lvl4pPr marL="972067" indent="0">
              <a:buNone/>
              <a:defRPr sz="709"/>
            </a:lvl4pPr>
            <a:lvl5pPr marL="1296088" indent="0">
              <a:buNone/>
              <a:defRPr sz="709"/>
            </a:lvl5pPr>
            <a:lvl6pPr marL="1620111" indent="0">
              <a:buNone/>
              <a:defRPr sz="709"/>
            </a:lvl6pPr>
            <a:lvl7pPr marL="1944133" indent="0">
              <a:buNone/>
              <a:defRPr sz="709"/>
            </a:lvl7pPr>
            <a:lvl8pPr marL="2268154" indent="0">
              <a:buNone/>
              <a:defRPr sz="709"/>
            </a:lvl8pPr>
            <a:lvl9pPr marL="2592178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031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8" y="432012"/>
            <a:ext cx="2090025" cy="151204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9" y="933028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23" indent="0">
              <a:buNone/>
              <a:defRPr sz="1984"/>
            </a:lvl2pPr>
            <a:lvl3pPr marL="648044" indent="0">
              <a:buNone/>
              <a:defRPr sz="1701"/>
            </a:lvl3pPr>
            <a:lvl4pPr marL="972067" indent="0">
              <a:buNone/>
              <a:defRPr sz="1417"/>
            </a:lvl4pPr>
            <a:lvl5pPr marL="1296088" indent="0">
              <a:buNone/>
              <a:defRPr sz="1417"/>
            </a:lvl5pPr>
            <a:lvl6pPr marL="1620111" indent="0">
              <a:buNone/>
              <a:defRPr sz="1417"/>
            </a:lvl6pPr>
            <a:lvl7pPr marL="1944133" indent="0">
              <a:buNone/>
              <a:defRPr sz="1417"/>
            </a:lvl7pPr>
            <a:lvl8pPr marL="2268154" indent="0">
              <a:buNone/>
              <a:defRPr sz="1417"/>
            </a:lvl8pPr>
            <a:lvl9pPr marL="2592178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8" y="1944053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23" indent="0">
              <a:buNone/>
              <a:defRPr sz="992"/>
            </a:lvl2pPr>
            <a:lvl3pPr marL="648044" indent="0">
              <a:buNone/>
              <a:defRPr sz="849"/>
            </a:lvl3pPr>
            <a:lvl4pPr marL="972067" indent="0">
              <a:buNone/>
              <a:defRPr sz="709"/>
            </a:lvl4pPr>
            <a:lvl5pPr marL="1296088" indent="0">
              <a:buNone/>
              <a:defRPr sz="709"/>
            </a:lvl5pPr>
            <a:lvl6pPr marL="1620111" indent="0">
              <a:buNone/>
              <a:defRPr sz="709"/>
            </a:lvl6pPr>
            <a:lvl7pPr marL="1944133" indent="0">
              <a:buNone/>
              <a:defRPr sz="709"/>
            </a:lvl7pPr>
            <a:lvl8pPr marL="2268154" indent="0">
              <a:buNone/>
              <a:defRPr sz="709"/>
            </a:lvl8pPr>
            <a:lvl9pPr marL="2592178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126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3" y="345013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3" y="1725046"/>
            <a:ext cx="5589151" cy="4111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3" y="6006166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ADA58B-37F3-AF4F-BA06-1170185DEFC5}" type="datetimeFigureOut">
              <a:rPr lang="en-IL" smtClean="0"/>
              <a:t>17/03/2025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9" y="6006166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5" y="6006166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764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44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11" indent="-162011" algn="l" defTabSz="648044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33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56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77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100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121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44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66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89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23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44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67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88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111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33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54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78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C109F-F536-ED93-8F09-F346D48C2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88" y="647474"/>
            <a:ext cx="2222500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EC66CF-C3F2-195C-BBAF-D291FB0D9C7B}"/>
              </a:ext>
            </a:extLst>
          </p:cNvPr>
          <p:cNvSpPr txBox="1"/>
          <p:nvPr/>
        </p:nvSpPr>
        <p:spPr>
          <a:xfrm>
            <a:off x="1658032" y="2975202"/>
            <a:ext cx="6305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front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2C487E-C4E2-D7D8-5E48-32913568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975" y="175367"/>
            <a:ext cx="4343402" cy="298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A385A9-203C-A1A0-6692-5E740C669686}"/>
              </a:ext>
            </a:extLst>
          </p:cNvPr>
          <p:cNvSpPr txBox="1"/>
          <p:nvPr/>
        </p:nvSpPr>
        <p:spPr>
          <a:xfrm>
            <a:off x="5272090" y="3439660"/>
            <a:ext cx="6046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right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809D6-668D-F38B-823F-3F6868F9A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59063" y="3439659"/>
            <a:ext cx="4076700" cy="2685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D0C8B2-9BAE-5A8D-CD99-E94AED3713D6}"/>
              </a:ext>
            </a:extLst>
          </p:cNvPr>
          <p:cNvSpPr txBox="1"/>
          <p:nvPr/>
        </p:nvSpPr>
        <p:spPr>
          <a:xfrm>
            <a:off x="-765856" y="6400573"/>
            <a:ext cx="64152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back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CE0D7F-F27E-2CC5-B07A-C81F4F20C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838" y="3899580"/>
            <a:ext cx="1892300" cy="1765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1F83FD-C117-BDDF-AD2F-109BC6F50911}"/>
              </a:ext>
            </a:extLst>
          </p:cNvPr>
          <p:cNvSpPr txBox="1"/>
          <p:nvPr/>
        </p:nvSpPr>
        <p:spPr>
          <a:xfrm>
            <a:off x="3094947" y="6153832"/>
            <a:ext cx="49616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top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2A792A-854A-CC10-0E1E-49A063B7F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2088" y="3906054"/>
            <a:ext cx="2451100" cy="2057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9869E1-F836-3980-35A2-88F195C712AE}"/>
              </a:ext>
            </a:extLst>
          </p:cNvPr>
          <p:cNvSpPr txBox="1"/>
          <p:nvPr/>
        </p:nvSpPr>
        <p:spPr>
          <a:xfrm>
            <a:off x="6113918" y="6110288"/>
            <a:ext cx="8728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bottom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31E263-6D65-43B1-D5AA-BF652432D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239057" y="638463"/>
            <a:ext cx="1955800" cy="1892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6FB889-2EA9-0D38-72FD-0BDC09EA9EC8}"/>
              </a:ext>
            </a:extLst>
          </p:cNvPr>
          <p:cNvSpPr txBox="1"/>
          <p:nvPr/>
        </p:nvSpPr>
        <p:spPr>
          <a:xfrm>
            <a:off x="-1477056" y="2713944"/>
            <a:ext cx="4937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44050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667C2E-7393-7D63-A9A7-DDF0A1E7DBC6}"/>
              </a:ext>
            </a:extLst>
          </p:cNvPr>
          <p:cNvGrpSpPr/>
          <p:nvPr/>
        </p:nvGrpSpPr>
        <p:grpSpPr>
          <a:xfrm>
            <a:off x="-11289" y="-11289"/>
            <a:ext cx="6491464" cy="6491464"/>
            <a:chOff x="-214312" y="362630"/>
            <a:chExt cx="5760001" cy="5760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57230A-D615-F285-2FDD-DCD87CC49B7D}"/>
                </a:ext>
              </a:extLst>
            </p:cNvPr>
            <p:cNvSpPr/>
            <p:nvPr/>
          </p:nvSpPr>
          <p:spPr>
            <a:xfrm>
              <a:off x="-214312" y="3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60AA50-506B-DC53-5B0B-D721ECFFA011}"/>
                </a:ext>
              </a:extLst>
            </p:cNvPr>
            <p:cNvSpPr/>
            <p:nvPr/>
          </p:nvSpPr>
          <p:spPr>
            <a:xfrm>
              <a:off x="505690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42227B-9DF1-61CE-D346-434431BC5D0C}"/>
                </a:ext>
              </a:extLst>
            </p:cNvPr>
            <p:cNvSpPr/>
            <p:nvPr/>
          </p:nvSpPr>
          <p:spPr>
            <a:xfrm>
              <a:off x="122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2079C8-460D-C5FD-DED0-AA1E6BC02685}"/>
                </a:ext>
              </a:extLst>
            </p:cNvPr>
            <p:cNvSpPr/>
            <p:nvPr/>
          </p:nvSpPr>
          <p:spPr>
            <a:xfrm>
              <a:off x="194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414C59-B35E-D077-FDA1-4870313645B4}"/>
                </a:ext>
              </a:extLst>
            </p:cNvPr>
            <p:cNvSpPr/>
            <p:nvPr/>
          </p:nvSpPr>
          <p:spPr>
            <a:xfrm>
              <a:off x="266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271C70-2C52-EEF8-6A23-96B462E1A81D}"/>
                </a:ext>
              </a:extLst>
            </p:cNvPr>
            <p:cNvSpPr/>
            <p:nvPr/>
          </p:nvSpPr>
          <p:spPr>
            <a:xfrm>
              <a:off x="3385690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22087B-6F5C-74CA-E13A-081BBF70BAAC}"/>
                </a:ext>
              </a:extLst>
            </p:cNvPr>
            <p:cNvSpPr/>
            <p:nvPr/>
          </p:nvSpPr>
          <p:spPr>
            <a:xfrm>
              <a:off x="410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CCEF8F-E7F0-AEA6-3078-4BAEA1EBD8CD}"/>
                </a:ext>
              </a:extLst>
            </p:cNvPr>
            <p:cNvSpPr/>
            <p:nvPr/>
          </p:nvSpPr>
          <p:spPr>
            <a:xfrm>
              <a:off x="482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9A2686-0CCE-F5CD-C42E-005383BF00D8}"/>
                </a:ext>
              </a:extLst>
            </p:cNvPr>
            <p:cNvSpPr/>
            <p:nvPr/>
          </p:nvSpPr>
          <p:spPr>
            <a:xfrm>
              <a:off x="-214312" y="108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3AFE5B-B38F-7CA8-DB5F-3F8BEFBF27C6}"/>
                </a:ext>
              </a:extLst>
            </p:cNvPr>
            <p:cNvSpPr/>
            <p:nvPr/>
          </p:nvSpPr>
          <p:spPr>
            <a:xfrm>
              <a:off x="505690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9BF4FA-8E4E-4CF0-D749-58D3194AC3AB}"/>
                </a:ext>
              </a:extLst>
            </p:cNvPr>
            <p:cNvSpPr/>
            <p:nvPr/>
          </p:nvSpPr>
          <p:spPr>
            <a:xfrm>
              <a:off x="122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E3125D-06DD-90EA-7AB7-B9AFC24242B4}"/>
                </a:ext>
              </a:extLst>
            </p:cNvPr>
            <p:cNvSpPr/>
            <p:nvPr/>
          </p:nvSpPr>
          <p:spPr>
            <a:xfrm>
              <a:off x="194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8CF637-4F91-3C62-B9FA-C470002006EE}"/>
                </a:ext>
              </a:extLst>
            </p:cNvPr>
            <p:cNvSpPr/>
            <p:nvPr/>
          </p:nvSpPr>
          <p:spPr>
            <a:xfrm>
              <a:off x="266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CBC4A8-75ED-DE97-BC27-EAFF85BE9B98}"/>
                </a:ext>
              </a:extLst>
            </p:cNvPr>
            <p:cNvSpPr/>
            <p:nvPr/>
          </p:nvSpPr>
          <p:spPr>
            <a:xfrm>
              <a:off x="3385690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016C1BB-D422-6419-FA96-8D5D0DE5E5A4}"/>
                </a:ext>
              </a:extLst>
            </p:cNvPr>
            <p:cNvSpPr/>
            <p:nvPr/>
          </p:nvSpPr>
          <p:spPr>
            <a:xfrm>
              <a:off x="410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7D22C3-7E6C-3C60-11A9-A236086E3B6D}"/>
                </a:ext>
              </a:extLst>
            </p:cNvPr>
            <p:cNvSpPr/>
            <p:nvPr/>
          </p:nvSpPr>
          <p:spPr>
            <a:xfrm>
              <a:off x="482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2FC8CC-13EE-87BE-039D-9AE7F71A5377}"/>
                </a:ext>
              </a:extLst>
            </p:cNvPr>
            <p:cNvSpPr/>
            <p:nvPr/>
          </p:nvSpPr>
          <p:spPr>
            <a:xfrm>
              <a:off x="-214312" y="180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416251-6132-87C1-C579-A8E70FF9AB2B}"/>
                </a:ext>
              </a:extLst>
            </p:cNvPr>
            <p:cNvSpPr/>
            <p:nvPr/>
          </p:nvSpPr>
          <p:spPr>
            <a:xfrm>
              <a:off x="505690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908CA02-9FDE-893B-197E-FDC770060883}"/>
                </a:ext>
              </a:extLst>
            </p:cNvPr>
            <p:cNvSpPr/>
            <p:nvPr/>
          </p:nvSpPr>
          <p:spPr>
            <a:xfrm>
              <a:off x="122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51975D-D787-7CDC-D36A-CAF4E99CAEBE}"/>
                </a:ext>
              </a:extLst>
            </p:cNvPr>
            <p:cNvSpPr/>
            <p:nvPr/>
          </p:nvSpPr>
          <p:spPr>
            <a:xfrm>
              <a:off x="194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F09CFD-8391-0B9D-E255-13955D0DF0DB}"/>
                </a:ext>
              </a:extLst>
            </p:cNvPr>
            <p:cNvSpPr/>
            <p:nvPr/>
          </p:nvSpPr>
          <p:spPr>
            <a:xfrm>
              <a:off x="266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76CC508-EE2F-63CC-DF25-D40D628C2F3D}"/>
                </a:ext>
              </a:extLst>
            </p:cNvPr>
            <p:cNvSpPr/>
            <p:nvPr/>
          </p:nvSpPr>
          <p:spPr>
            <a:xfrm>
              <a:off x="3385690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F6D856-6708-138C-E6F6-922AC44FB5E8}"/>
                </a:ext>
              </a:extLst>
            </p:cNvPr>
            <p:cNvSpPr/>
            <p:nvPr/>
          </p:nvSpPr>
          <p:spPr>
            <a:xfrm>
              <a:off x="410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5234CD1-9D35-FA24-4D56-28264B692040}"/>
                </a:ext>
              </a:extLst>
            </p:cNvPr>
            <p:cNvSpPr/>
            <p:nvPr/>
          </p:nvSpPr>
          <p:spPr>
            <a:xfrm>
              <a:off x="482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C743C8-B4DE-E344-50B0-8B04B35E7BCC}"/>
                </a:ext>
              </a:extLst>
            </p:cNvPr>
            <p:cNvSpPr/>
            <p:nvPr/>
          </p:nvSpPr>
          <p:spPr>
            <a:xfrm>
              <a:off x="-214312" y="252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A6F663-1F68-9E9A-0F69-3CB159B73EA4}"/>
                </a:ext>
              </a:extLst>
            </p:cNvPr>
            <p:cNvSpPr/>
            <p:nvPr/>
          </p:nvSpPr>
          <p:spPr>
            <a:xfrm>
              <a:off x="505690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5951639-EF6D-CBEE-4D69-C8793C0A746D}"/>
                </a:ext>
              </a:extLst>
            </p:cNvPr>
            <p:cNvSpPr/>
            <p:nvPr/>
          </p:nvSpPr>
          <p:spPr>
            <a:xfrm>
              <a:off x="122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D330DA-941E-9D7E-4153-934D6CB5DBE5}"/>
                </a:ext>
              </a:extLst>
            </p:cNvPr>
            <p:cNvSpPr/>
            <p:nvPr/>
          </p:nvSpPr>
          <p:spPr>
            <a:xfrm>
              <a:off x="194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8F78C1-3F1A-0DE8-FE88-C6D956BF4C9C}"/>
                </a:ext>
              </a:extLst>
            </p:cNvPr>
            <p:cNvSpPr/>
            <p:nvPr/>
          </p:nvSpPr>
          <p:spPr>
            <a:xfrm>
              <a:off x="266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6B62EC-0549-D7A3-02F8-10C3AC808495}"/>
                </a:ext>
              </a:extLst>
            </p:cNvPr>
            <p:cNvSpPr/>
            <p:nvPr/>
          </p:nvSpPr>
          <p:spPr>
            <a:xfrm>
              <a:off x="3385690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19052B-3E14-7B98-E9BE-5ADC97E95DDF}"/>
                </a:ext>
              </a:extLst>
            </p:cNvPr>
            <p:cNvSpPr/>
            <p:nvPr/>
          </p:nvSpPr>
          <p:spPr>
            <a:xfrm>
              <a:off x="410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92BF61-8FAB-0510-75E8-7760E889D597}"/>
                </a:ext>
              </a:extLst>
            </p:cNvPr>
            <p:cNvSpPr/>
            <p:nvPr/>
          </p:nvSpPr>
          <p:spPr>
            <a:xfrm>
              <a:off x="482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23A481F-F83C-67A8-40F4-F7B74CE6330A}"/>
                </a:ext>
              </a:extLst>
            </p:cNvPr>
            <p:cNvSpPr/>
            <p:nvPr/>
          </p:nvSpPr>
          <p:spPr>
            <a:xfrm>
              <a:off x="-214312" y="324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3F6D262-B060-C693-B33C-67CD1CDF154F}"/>
                </a:ext>
              </a:extLst>
            </p:cNvPr>
            <p:cNvSpPr/>
            <p:nvPr/>
          </p:nvSpPr>
          <p:spPr>
            <a:xfrm>
              <a:off x="505690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15A869-0582-F97C-FB1B-C176A9ADFD27}"/>
                </a:ext>
              </a:extLst>
            </p:cNvPr>
            <p:cNvSpPr/>
            <p:nvPr/>
          </p:nvSpPr>
          <p:spPr>
            <a:xfrm>
              <a:off x="122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3D3DC4-4187-6110-A798-4F9E9DED2BD4}"/>
                </a:ext>
              </a:extLst>
            </p:cNvPr>
            <p:cNvSpPr/>
            <p:nvPr/>
          </p:nvSpPr>
          <p:spPr>
            <a:xfrm>
              <a:off x="194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1EE9074-8CFA-D9E6-FD67-558EFCCA8216}"/>
                </a:ext>
              </a:extLst>
            </p:cNvPr>
            <p:cNvSpPr/>
            <p:nvPr/>
          </p:nvSpPr>
          <p:spPr>
            <a:xfrm>
              <a:off x="266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747369E-DB17-8A08-5B15-4AF5646D5EC1}"/>
                </a:ext>
              </a:extLst>
            </p:cNvPr>
            <p:cNvSpPr/>
            <p:nvPr/>
          </p:nvSpPr>
          <p:spPr>
            <a:xfrm>
              <a:off x="3385690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ED9D92-52FB-C3C9-538A-7DC9B7639C11}"/>
                </a:ext>
              </a:extLst>
            </p:cNvPr>
            <p:cNvSpPr/>
            <p:nvPr/>
          </p:nvSpPr>
          <p:spPr>
            <a:xfrm>
              <a:off x="410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6519BD5-6ECA-85D5-5E86-E56111136081}"/>
                </a:ext>
              </a:extLst>
            </p:cNvPr>
            <p:cNvSpPr/>
            <p:nvPr/>
          </p:nvSpPr>
          <p:spPr>
            <a:xfrm>
              <a:off x="482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97594F-6A88-8F2D-5173-8231B5D63FB5}"/>
                </a:ext>
              </a:extLst>
            </p:cNvPr>
            <p:cNvSpPr/>
            <p:nvPr/>
          </p:nvSpPr>
          <p:spPr>
            <a:xfrm>
              <a:off x="-214312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7956F56-B035-D050-E07C-C3130732EB0E}"/>
                </a:ext>
              </a:extLst>
            </p:cNvPr>
            <p:cNvSpPr/>
            <p:nvPr/>
          </p:nvSpPr>
          <p:spPr>
            <a:xfrm>
              <a:off x="505690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029F4E-24D6-E212-AC07-89FFFAD7F6A3}"/>
                </a:ext>
              </a:extLst>
            </p:cNvPr>
            <p:cNvSpPr/>
            <p:nvPr/>
          </p:nvSpPr>
          <p:spPr>
            <a:xfrm>
              <a:off x="122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413D9D1-E344-B502-A473-D09061F89BB3}"/>
                </a:ext>
              </a:extLst>
            </p:cNvPr>
            <p:cNvSpPr/>
            <p:nvPr/>
          </p:nvSpPr>
          <p:spPr>
            <a:xfrm>
              <a:off x="194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7DD9CDF-E8B0-7FD0-0757-0C4A47B5B189}"/>
                </a:ext>
              </a:extLst>
            </p:cNvPr>
            <p:cNvSpPr/>
            <p:nvPr/>
          </p:nvSpPr>
          <p:spPr>
            <a:xfrm>
              <a:off x="266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1D87829-DF4D-570C-5AFE-C7723C2CFFA8}"/>
                </a:ext>
              </a:extLst>
            </p:cNvPr>
            <p:cNvSpPr/>
            <p:nvPr/>
          </p:nvSpPr>
          <p:spPr>
            <a:xfrm>
              <a:off x="3385690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395D60C-CE5F-0FB7-0A7C-D93DD57E9BAC}"/>
                </a:ext>
              </a:extLst>
            </p:cNvPr>
            <p:cNvSpPr/>
            <p:nvPr/>
          </p:nvSpPr>
          <p:spPr>
            <a:xfrm>
              <a:off x="410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FE8355D-2AB2-E05A-32F3-B76A2F63A26F}"/>
                </a:ext>
              </a:extLst>
            </p:cNvPr>
            <p:cNvSpPr/>
            <p:nvPr/>
          </p:nvSpPr>
          <p:spPr>
            <a:xfrm>
              <a:off x="482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7E3814-01C0-F234-67BA-BC7643481CB2}"/>
                </a:ext>
              </a:extLst>
            </p:cNvPr>
            <p:cNvSpPr/>
            <p:nvPr/>
          </p:nvSpPr>
          <p:spPr>
            <a:xfrm>
              <a:off x="-214312" y="468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2D760DF-ED38-A0BE-A924-96C90CFEDF4A}"/>
                </a:ext>
              </a:extLst>
            </p:cNvPr>
            <p:cNvSpPr/>
            <p:nvPr/>
          </p:nvSpPr>
          <p:spPr>
            <a:xfrm>
              <a:off x="505690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C2CB078-5D7F-7DA2-C3C6-52AE01F2F03F}"/>
                </a:ext>
              </a:extLst>
            </p:cNvPr>
            <p:cNvSpPr/>
            <p:nvPr/>
          </p:nvSpPr>
          <p:spPr>
            <a:xfrm>
              <a:off x="122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3C002F-11B4-0527-4A0C-2B6BAD961B4A}"/>
                </a:ext>
              </a:extLst>
            </p:cNvPr>
            <p:cNvSpPr/>
            <p:nvPr/>
          </p:nvSpPr>
          <p:spPr>
            <a:xfrm>
              <a:off x="194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44B2FD-A652-CA3F-0997-1DF4A4EB5F7A}"/>
                </a:ext>
              </a:extLst>
            </p:cNvPr>
            <p:cNvSpPr/>
            <p:nvPr/>
          </p:nvSpPr>
          <p:spPr>
            <a:xfrm>
              <a:off x="266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1B67C2E-6FC5-469D-9FD3-FC8B6EB368A3}"/>
                </a:ext>
              </a:extLst>
            </p:cNvPr>
            <p:cNvSpPr/>
            <p:nvPr/>
          </p:nvSpPr>
          <p:spPr>
            <a:xfrm>
              <a:off x="3385690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F2422DE-0530-FE74-F1A1-D2DD627786C3}"/>
                </a:ext>
              </a:extLst>
            </p:cNvPr>
            <p:cNvSpPr/>
            <p:nvPr/>
          </p:nvSpPr>
          <p:spPr>
            <a:xfrm>
              <a:off x="410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B211C1F-8603-B101-C037-CE2951F94D06}"/>
                </a:ext>
              </a:extLst>
            </p:cNvPr>
            <p:cNvSpPr/>
            <p:nvPr/>
          </p:nvSpPr>
          <p:spPr>
            <a:xfrm>
              <a:off x="482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5E667B5-E849-2CF2-0A31-9ED5B074BFB3}"/>
                </a:ext>
              </a:extLst>
            </p:cNvPr>
            <p:cNvSpPr/>
            <p:nvPr/>
          </p:nvSpPr>
          <p:spPr>
            <a:xfrm>
              <a:off x="-214312" y="540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12666EA-4D39-9C32-412B-421870582C66}"/>
                </a:ext>
              </a:extLst>
            </p:cNvPr>
            <p:cNvSpPr/>
            <p:nvPr/>
          </p:nvSpPr>
          <p:spPr>
            <a:xfrm>
              <a:off x="505690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5952CEB-B9FB-502E-F55B-59EB1CBD8CCF}"/>
                </a:ext>
              </a:extLst>
            </p:cNvPr>
            <p:cNvSpPr/>
            <p:nvPr/>
          </p:nvSpPr>
          <p:spPr>
            <a:xfrm>
              <a:off x="122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6B952C6-F89A-BF1A-8DBF-300F83DEC029}"/>
                </a:ext>
              </a:extLst>
            </p:cNvPr>
            <p:cNvSpPr/>
            <p:nvPr/>
          </p:nvSpPr>
          <p:spPr>
            <a:xfrm>
              <a:off x="194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AD4C69-140E-8A6C-50B8-4A458880A7ED}"/>
                </a:ext>
              </a:extLst>
            </p:cNvPr>
            <p:cNvSpPr/>
            <p:nvPr/>
          </p:nvSpPr>
          <p:spPr>
            <a:xfrm>
              <a:off x="266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682FBDA-9089-BF82-E438-CB64CF8D4175}"/>
                </a:ext>
              </a:extLst>
            </p:cNvPr>
            <p:cNvSpPr/>
            <p:nvPr/>
          </p:nvSpPr>
          <p:spPr>
            <a:xfrm>
              <a:off x="3385690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4149275-B662-8F26-EF3D-9CBD2E7BB6E2}"/>
                </a:ext>
              </a:extLst>
            </p:cNvPr>
            <p:cNvSpPr/>
            <p:nvPr/>
          </p:nvSpPr>
          <p:spPr>
            <a:xfrm>
              <a:off x="410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C36FDC-9CD5-DB68-CDB0-D7DFDA0F5418}"/>
                </a:ext>
              </a:extLst>
            </p:cNvPr>
            <p:cNvSpPr/>
            <p:nvPr/>
          </p:nvSpPr>
          <p:spPr>
            <a:xfrm>
              <a:off x="482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4FDD6BE-928B-5E3E-3849-E2B6A2FE0768}"/>
                </a:ext>
              </a:extLst>
            </p:cNvPr>
            <p:cNvSpPr/>
            <p:nvPr/>
          </p:nvSpPr>
          <p:spPr>
            <a:xfrm>
              <a:off x="3385688" y="1802630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7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80A555C-14D3-93A9-42D9-5F90A976BF91}"/>
                </a:ext>
              </a:extLst>
            </p:cNvPr>
            <p:cNvSpPr/>
            <p:nvPr/>
          </p:nvSpPr>
          <p:spPr>
            <a:xfrm>
              <a:off x="505689" y="1802630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372D0A4-C970-8E34-26EC-F9E827F87B1F}"/>
                </a:ext>
              </a:extLst>
            </p:cNvPr>
            <p:cNvSpPr/>
            <p:nvPr/>
          </p:nvSpPr>
          <p:spPr>
            <a:xfrm>
              <a:off x="1945688" y="4682630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7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8E46BE3-D3DA-6363-0970-B5F43E89028C}"/>
                </a:ext>
              </a:extLst>
            </p:cNvPr>
            <p:cNvSpPr/>
            <p:nvPr/>
          </p:nvSpPr>
          <p:spPr>
            <a:xfrm>
              <a:off x="1945688" y="1802630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7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5421A87-F2B4-5EDC-0AFC-4869FC8751CE}"/>
                </a:ext>
              </a:extLst>
            </p:cNvPr>
            <p:cNvSpPr/>
            <p:nvPr/>
          </p:nvSpPr>
          <p:spPr>
            <a:xfrm>
              <a:off x="1945688" y="368834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26F17BE-5EB6-DB08-564F-6632CF64C05D}"/>
                </a:ext>
              </a:extLst>
            </p:cNvPr>
            <p:cNvSpPr/>
            <p:nvPr/>
          </p:nvSpPr>
          <p:spPr>
            <a:xfrm>
              <a:off x="1945688" y="3237545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700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55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51294-3CC6-3354-3FA5-0BC717495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864A5B7-8F13-9B70-05BA-4BE4B063B561}"/>
              </a:ext>
            </a:extLst>
          </p:cNvPr>
          <p:cNvSpPr/>
          <p:nvPr/>
        </p:nvSpPr>
        <p:spPr>
          <a:xfrm>
            <a:off x="179990" y="485555"/>
            <a:ext cx="811433" cy="8107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05DC7BF-C53E-D343-C665-278C52CE57EF}"/>
              </a:ext>
            </a:extLst>
          </p:cNvPr>
          <p:cNvSpPr/>
          <p:nvPr/>
        </p:nvSpPr>
        <p:spPr>
          <a:xfrm>
            <a:off x="4048339" y="1620000"/>
            <a:ext cx="1620000" cy="162143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9599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9D50FFA-6807-54B3-F6ED-0883EB402363}"/>
              </a:ext>
            </a:extLst>
          </p:cNvPr>
          <p:cNvSpPr/>
          <p:nvPr/>
        </p:nvSpPr>
        <p:spPr>
          <a:xfrm>
            <a:off x="810000" y="1620000"/>
            <a:ext cx="1620000" cy="162143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9599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7FFB16-C02F-938E-9F03-182B8BFFB235}"/>
              </a:ext>
            </a:extLst>
          </p:cNvPr>
          <p:cNvSpPr/>
          <p:nvPr/>
        </p:nvSpPr>
        <p:spPr>
          <a:xfrm>
            <a:off x="2430000" y="4858330"/>
            <a:ext cx="1620000" cy="162143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9599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73309B-AC67-3960-037C-56927F83FB54}"/>
              </a:ext>
            </a:extLst>
          </p:cNvPr>
          <p:cNvSpPr/>
          <p:nvPr/>
        </p:nvSpPr>
        <p:spPr>
          <a:xfrm>
            <a:off x="2430000" y="1620000"/>
            <a:ext cx="1620000" cy="162143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9599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805C507-9EFD-635D-CED5-91769D791BB5}"/>
              </a:ext>
            </a:extLst>
          </p:cNvPr>
          <p:cNvSpPr/>
          <p:nvPr/>
        </p:nvSpPr>
        <p:spPr>
          <a:xfrm>
            <a:off x="2430000" y="0"/>
            <a:ext cx="1620000" cy="162143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9599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024ACD-7B15-79B5-8449-5708DB4C7884}"/>
              </a:ext>
            </a:extLst>
          </p:cNvPr>
          <p:cNvSpPr/>
          <p:nvPr/>
        </p:nvSpPr>
        <p:spPr>
          <a:xfrm>
            <a:off x="2430000" y="3240000"/>
            <a:ext cx="1620000" cy="162143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9599" b="1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751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A85C5-1ED2-F2C2-1797-C73C3167A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E9D842-B312-0689-4B78-65DA5AC355A7}"/>
              </a:ext>
            </a:extLst>
          </p:cNvPr>
          <p:cNvSpPr/>
          <p:nvPr/>
        </p:nvSpPr>
        <p:spPr>
          <a:xfrm>
            <a:off x="179990" y="485555"/>
            <a:ext cx="811433" cy="8107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BE8F8E6-9089-8102-6FCF-5F593752A808}"/>
              </a:ext>
            </a:extLst>
          </p:cNvPr>
          <p:cNvSpPr/>
          <p:nvPr/>
        </p:nvSpPr>
        <p:spPr>
          <a:xfrm>
            <a:off x="4048339" y="1620000"/>
            <a:ext cx="1620000" cy="162143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9599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AD5604-9919-2399-82AA-A805D4EF316F}"/>
              </a:ext>
            </a:extLst>
          </p:cNvPr>
          <p:cNvSpPr/>
          <p:nvPr/>
        </p:nvSpPr>
        <p:spPr>
          <a:xfrm>
            <a:off x="810000" y="1620000"/>
            <a:ext cx="1620000" cy="162143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9599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D6D2FA1-84A7-3050-F656-621707B66ADA}"/>
              </a:ext>
            </a:extLst>
          </p:cNvPr>
          <p:cNvSpPr/>
          <p:nvPr/>
        </p:nvSpPr>
        <p:spPr>
          <a:xfrm>
            <a:off x="2430000" y="4858330"/>
            <a:ext cx="1620000" cy="162143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9599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5FFA0A5-E527-F710-F022-BA6C33F19BDF}"/>
              </a:ext>
            </a:extLst>
          </p:cNvPr>
          <p:cNvSpPr/>
          <p:nvPr/>
        </p:nvSpPr>
        <p:spPr>
          <a:xfrm>
            <a:off x="2430000" y="1620000"/>
            <a:ext cx="1620000" cy="162143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9599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B8F9022-2CC2-19E9-02A2-637C8BF7B899}"/>
              </a:ext>
            </a:extLst>
          </p:cNvPr>
          <p:cNvSpPr/>
          <p:nvPr/>
        </p:nvSpPr>
        <p:spPr>
          <a:xfrm>
            <a:off x="2430000" y="0"/>
            <a:ext cx="1620000" cy="162143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9599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3C18C6-F8E0-45A4-54F4-A8536C642DFE}"/>
              </a:ext>
            </a:extLst>
          </p:cNvPr>
          <p:cNvSpPr/>
          <p:nvPr/>
        </p:nvSpPr>
        <p:spPr>
          <a:xfrm>
            <a:off x="2430000" y="3240000"/>
            <a:ext cx="1620000" cy="162143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9599" b="1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0846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3C0FE-31FC-5B02-A742-7705865B3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481F237-F2BA-808B-1512-80E56A37CE0E}"/>
              </a:ext>
            </a:extLst>
          </p:cNvPr>
          <p:cNvSpPr/>
          <p:nvPr/>
        </p:nvSpPr>
        <p:spPr>
          <a:xfrm>
            <a:off x="179990" y="485555"/>
            <a:ext cx="811433" cy="8107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144B44F-BE3B-F195-2CE2-76CB9BBBDE29}"/>
              </a:ext>
            </a:extLst>
          </p:cNvPr>
          <p:cNvSpPr/>
          <p:nvPr/>
        </p:nvSpPr>
        <p:spPr>
          <a:xfrm>
            <a:off x="4048339" y="1620000"/>
            <a:ext cx="1620000" cy="162143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18F8000-3441-F2A6-960C-48A93BD7B84B}"/>
              </a:ext>
            </a:extLst>
          </p:cNvPr>
          <p:cNvSpPr/>
          <p:nvPr/>
        </p:nvSpPr>
        <p:spPr>
          <a:xfrm>
            <a:off x="813440" y="1620000"/>
            <a:ext cx="1620000" cy="1621434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C2094D-1527-D918-7594-759639BB1C48}"/>
              </a:ext>
            </a:extLst>
          </p:cNvPr>
          <p:cNvSpPr/>
          <p:nvPr/>
        </p:nvSpPr>
        <p:spPr>
          <a:xfrm>
            <a:off x="2430000" y="4858330"/>
            <a:ext cx="1620000" cy="1621434"/>
          </a:xfrm>
          <a:prstGeom prst="rect">
            <a:avLst/>
          </a:prstGeom>
          <a:solidFill>
            <a:srgbClr val="9420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E540AA8-7850-3FD6-E9AA-3FB20A3BF396}"/>
              </a:ext>
            </a:extLst>
          </p:cNvPr>
          <p:cNvSpPr/>
          <p:nvPr/>
        </p:nvSpPr>
        <p:spPr>
          <a:xfrm>
            <a:off x="2430000" y="1620000"/>
            <a:ext cx="1620000" cy="16214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7E31CEA-F4A3-9E5E-3E7D-D4E6E1A0230E}"/>
              </a:ext>
            </a:extLst>
          </p:cNvPr>
          <p:cNvSpPr/>
          <p:nvPr/>
        </p:nvSpPr>
        <p:spPr>
          <a:xfrm>
            <a:off x="2430000" y="0"/>
            <a:ext cx="1620000" cy="16214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012AAB-C9A7-AAB2-AB66-C0681CE288E0}"/>
              </a:ext>
            </a:extLst>
          </p:cNvPr>
          <p:cNvSpPr/>
          <p:nvPr/>
        </p:nvSpPr>
        <p:spPr>
          <a:xfrm>
            <a:off x="2430000" y="3241236"/>
            <a:ext cx="1620000" cy="1621434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721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9CDA2-7BC4-B5AE-BD64-63399A410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8053129-4B60-A84D-B04C-95FBAC07C5D6}"/>
              </a:ext>
            </a:extLst>
          </p:cNvPr>
          <p:cNvSpPr/>
          <p:nvPr/>
        </p:nvSpPr>
        <p:spPr>
          <a:xfrm>
            <a:off x="179990" y="485555"/>
            <a:ext cx="811433" cy="81071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71D7E6-169D-BF52-C6D7-4FE9E7221CAA}"/>
              </a:ext>
            </a:extLst>
          </p:cNvPr>
          <p:cNvSpPr/>
          <p:nvPr/>
        </p:nvSpPr>
        <p:spPr>
          <a:xfrm>
            <a:off x="4048339" y="1620000"/>
            <a:ext cx="1620000" cy="162143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C1BD34C-1A65-89AB-7FDE-F756CB24D26F}"/>
              </a:ext>
            </a:extLst>
          </p:cNvPr>
          <p:cNvSpPr/>
          <p:nvPr/>
        </p:nvSpPr>
        <p:spPr>
          <a:xfrm>
            <a:off x="810000" y="1620000"/>
            <a:ext cx="1620000" cy="162143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87126C6-A0FB-EC18-7152-8B7E955F0479}"/>
              </a:ext>
            </a:extLst>
          </p:cNvPr>
          <p:cNvSpPr/>
          <p:nvPr/>
        </p:nvSpPr>
        <p:spPr>
          <a:xfrm>
            <a:off x="2430000" y="4858330"/>
            <a:ext cx="1620000" cy="162143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AE8903-B5BF-D1AB-2077-24855E871141}"/>
              </a:ext>
            </a:extLst>
          </p:cNvPr>
          <p:cNvSpPr/>
          <p:nvPr/>
        </p:nvSpPr>
        <p:spPr>
          <a:xfrm>
            <a:off x="2430000" y="1620000"/>
            <a:ext cx="1620000" cy="162143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C24E527-719E-ABA4-A480-C7BDF53F8760}"/>
              </a:ext>
            </a:extLst>
          </p:cNvPr>
          <p:cNvSpPr/>
          <p:nvPr/>
        </p:nvSpPr>
        <p:spPr>
          <a:xfrm>
            <a:off x="2430000" y="0"/>
            <a:ext cx="1620000" cy="162143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9F962C-E09F-A375-D15F-879A9F119786}"/>
              </a:ext>
            </a:extLst>
          </p:cNvPr>
          <p:cNvSpPr/>
          <p:nvPr/>
        </p:nvSpPr>
        <p:spPr>
          <a:xfrm>
            <a:off x="2430000" y="3240000"/>
            <a:ext cx="1620000" cy="1621434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4DDF7E-7A51-3482-AC2F-EDC5E8BE4854}"/>
              </a:ext>
            </a:extLst>
          </p:cNvPr>
          <p:cNvSpPr/>
          <p:nvPr/>
        </p:nvSpPr>
        <p:spPr>
          <a:xfrm>
            <a:off x="2664040" y="3480932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73BD61-6823-831D-3175-0F68390C758F}"/>
              </a:ext>
            </a:extLst>
          </p:cNvPr>
          <p:cNvSpPr/>
          <p:nvPr/>
        </p:nvSpPr>
        <p:spPr>
          <a:xfrm>
            <a:off x="3476819" y="3480931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173BE3-F4EA-D8F9-BA39-71AA04C98D77}"/>
              </a:ext>
            </a:extLst>
          </p:cNvPr>
          <p:cNvSpPr/>
          <p:nvPr/>
        </p:nvSpPr>
        <p:spPr>
          <a:xfrm>
            <a:off x="2664040" y="4278295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23FE30-4746-A3DF-EC57-0ABBC95BF356}"/>
              </a:ext>
            </a:extLst>
          </p:cNvPr>
          <p:cNvSpPr/>
          <p:nvPr/>
        </p:nvSpPr>
        <p:spPr>
          <a:xfrm>
            <a:off x="3476819" y="4278292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43BA72-C717-DFB3-0159-572512C486A0}"/>
              </a:ext>
            </a:extLst>
          </p:cNvPr>
          <p:cNvSpPr/>
          <p:nvPr/>
        </p:nvSpPr>
        <p:spPr>
          <a:xfrm>
            <a:off x="3071745" y="3883189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970764-6DF8-19AB-0E2B-7FDF323A7BB1}"/>
              </a:ext>
            </a:extLst>
          </p:cNvPr>
          <p:cNvSpPr/>
          <p:nvPr/>
        </p:nvSpPr>
        <p:spPr>
          <a:xfrm>
            <a:off x="3071745" y="640566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9BD840-F2CC-CD16-2F18-B4323B369C7E}"/>
              </a:ext>
            </a:extLst>
          </p:cNvPr>
          <p:cNvSpPr/>
          <p:nvPr/>
        </p:nvSpPr>
        <p:spPr>
          <a:xfrm>
            <a:off x="1012443" y="1843104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629C627-4A07-7193-E9F3-169CC83C8258}"/>
              </a:ext>
            </a:extLst>
          </p:cNvPr>
          <p:cNvSpPr/>
          <p:nvPr/>
        </p:nvSpPr>
        <p:spPr>
          <a:xfrm>
            <a:off x="1825222" y="2640463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064" rtl="0" eaLnBrk="1" latinLnBrk="0" hangingPunct="1"/>
            <a:endParaRPr lang="en-IL" sz="17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C6C3ADE-907C-8B72-8E7B-2D1AA9FF1E0E}"/>
              </a:ext>
            </a:extLst>
          </p:cNvPr>
          <p:cNvSpPr/>
          <p:nvPr/>
        </p:nvSpPr>
        <p:spPr>
          <a:xfrm>
            <a:off x="4318445" y="1843101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FD7A64-418F-3F56-649A-9D356C1A74C6}"/>
              </a:ext>
            </a:extLst>
          </p:cNvPr>
          <p:cNvSpPr/>
          <p:nvPr/>
        </p:nvSpPr>
        <p:spPr>
          <a:xfrm>
            <a:off x="5131224" y="1843099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C19AB6-FD93-7F33-F247-6C09316D8F49}"/>
              </a:ext>
            </a:extLst>
          </p:cNvPr>
          <p:cNvSpPr/>
          <p:nvPr/>
        </p:nvSpPr>
        <p:spPr>
          <a:xfrm>
            <a:off x="4318445" y="2640463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6B85E9-A7EC-42E3-77D9-6DD9D9009EBA}"/>
              </a:ext>
            </a:extLst>
          </p:cNvPr>
          <p:cNvSpPr/>
          <p:nvPr/>
        </p:nvSpPr>
        <p:spPr>
          <a:xfrm>
            <a:off x="5131224" y="2640462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C032CF-027E-AF62-7575-41C658C0D0B0}"/>
              </a:ext>
            </a:extLst>
          </p:cNvPr>
          <p:cNvSpPr/>
          <p:nvPr/>
        </p:nvSpPr>
        <p:spPr>
          <a:xfrm>
            <a:off x="2664040" y="1879258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948B10-A3F9-CE12-D064-26C9B81DBF9F}"/>
              </a:ext>
            </a:extLst>
          </p:cNvPr>
          <p:cNvSpPr/>
          <p:nvPr/>
        </p:nvSpPr>
        <p:spPr>
          <a:xfrm>
            <a:off x="3476819" y="2676617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5A3A0C-C370-3A41-A8FD-FB23A6618B57}"/>
              </a:ext>
            </a:extLst>
          </p:cNvPr>
          <p:cNvSpPr/>
          <p:nvPr/>
        </p:nvSpPr>
        <p:spPr>
          <a:xfrm>
            <a:off x="3071745" y="2281514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161424A-116E-DFBB-8253-8E23408852D6}"/>
              </a:ext>
            </a:extLst>
          </p:cNvPr>
          <p:cNvSpPr/>
          <p:nvPr/>
        </p:nvSpPr>
        <p:spPr>
          <a:xfrm>
            <a:off x="2664000" y="5044356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233D10-0168-A71C-C68E-A1B0B03A68C8}"/>
              </a:ext>
            </a:extLst>
          </p:cNvPr>
          <p:cNvSpPr/>
          <p:nvPr/>
        </p:nvSpPr>
        <p:spPr>
          <a:xfrm>
            <a:off x="3474000" y="5044355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91DE1BB-DB7B-EB2F-DBA0-9A2727146F17}"/>
              </a:ext>
            </a:extLst>
          </p:cNvPr>
          <p:cNvSpPr/>
          <p:nvPr/>
        </p:nvSpPr>
        <p:spPr>
          <a:xfrm>
            <a:off x="2664000" y="5967085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982BD93-4F3F-DCFB-1032-642E92858A3C}"/>
              </a:ext>
            </a:extLst>
          </p:cNvPr>
          <p:cNvSpPr/>
          <p:nvPr/>
        </p:nvSpPr>
        <p:spPr>
          <a:xfrm>
            <a:off x="3474000" y="5967081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05DE580-3B14-64FA-2785-6DC218935121}"/>
              </a:ext>
            </a:extLst>
          </p:cNvPr>
          <p:cNvSpPr/>
          <p:nvPr/>
        </p:nvSpPr>
        <p:spPr>
          <a:xfrm>
            <a:off x="3474000" y="5506435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010828-2575-6FFD-E4E8-327EDF82EBB2}"/>
              </a:ext>
            </a:extLst>
          </p:cNvPr>
          <p:cNvSpPr/>
          <p:nvPr/>
        </p:nvSpPr>
        <p:spPr>
          <a:xfrm>
            <a:off x="2664000" y="5503565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</p:spTree>
    <p:extLst>
      <p:ext uri="{BB962C8B-B14F-4D97-AF65-F5344CB8AC3E}">
        <p14:creationId xmlns:p14="http://schemas.microsoft.com/office/powerpoint/2010/main" val="385125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5203</TotalTime>
  <Words>24</Words>
  <Application>Microsoft Macintosh PowerPoint</Application>
  <PresentationFormat>Custom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מעין זהבי</dc:creator>
  <cp:lastModifiedBy>מעין זהבי</cp:lastModifiedBy>
  <cp:revision>19</cp:revision>
  <dcterms:created xsi:type="dcterms:W3CDTF">2025-02-08T19:41:19Z</dcterms:created>
  <dcterms:modified xsi:type="dcterms:W3CDTF">2025-03-17T20:28:31Z</dcterms:modified>
</cp:coreProperties>
</file>