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Version Control System (VCs)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Kristian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reformis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Sma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Kristen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kanaan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5579-AFF7-4801-B6AC-9B48D9F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7519-7940-45BB-8B35-6412DAF0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Repositori</a:t>
            </a:r>
            <a:endParaRPr lang="en-US" b="1" dirty="0"/>
          </a:p>
          <a:p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deriktori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file-file </a:t>
            </a:r>
            <a:r>
              <a:rPr lang="en-US" dirty="0" err="1"/>
              <a:t>proyek</a:t>
            </a:r>
            <a:r>
              <a:rPr lang="en-US" dirty="0"/>
              <a:t>. File-file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file </a:t>
            </a:r>
            <a:r>
              <a:rPr lang="en-US" dirty="0" err="1"/>
              <a:t>gambar</a:t>
            </a:r>
            <a:r>
              <a:rPr lang="en-US" dirty="0"/>
              <a:t>, file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file audio,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dan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file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penyimpanan</a:t>
            </a:r>
            <a:r>
              <a:rPr lang="en-US" dirty="0"/>
              <a:t> GitHub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Anda.</a:t>
            </a:r>
          </a:p>
          <a:p>
            <a:r>
              <a:rPr lang="en-US" b="1" dirty="0"/>
              <a:t>Forking </a:t>
            </a:r>
            <a:r>
              <a:rPr lang="en-US" b="1" dirty="0" err="1"/>
              <a:t>Repositori</a:t>
            </a:r>
            <a:endParaRPr lang="en-US" b="1" dirty="0"/>
          </a:p>
          <a:p>
            <a:r>
              <a:rPr lang="en-US" dirty="0"/>
              <a:t>Forking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singkatnya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dan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Anda.</a:t>
            </a:r>
          </a:p>
          <a:p>
            <a:r>
              <a:rPr lang="en-US" b="1" dirty="0"/>
              <a:t>Pull Request</a:t>
            </a:r>
          </a:p>
          <a:p>
            <a:r>
              <a:rPr lang="en-US" dirty="0" err="1"/>
              <a:t>Singkatnya</a:t>
            </a:r>
            <a:r>
              <a:rPr lang="en-US" dirty="0"/>
              <a:t> Pull Request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Branch </a:t>
            </a:r>
            <a:r>
              <a:rPr lang="en-US" dirty="0" err="1"/>
              <a:t>ke</a:t>
            </a:r>
            <a:r>
              <a:rPr lang="en-US" dirty="0"/>
              <a:t> Master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Anda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di Branch.</a:t>
            </a:r>
          </a:p>
        </p:txBody>
      </p:sp>
    </p:spTree>
    <p:extLst>
      <p:ext uri="{BB962C8B-B14F-4D97-AF65-F5344CB8AC3E}">
        <p14:creationId xmlns:p14="http://schemas.microsoft.com/office/powerpoint/2010/main" val="350614240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{0064E280-CDB4-4808-8038-D009F646252E}tf56160789_win32</Template>
  <TotalTime>7</TotalTime>
  <Words>111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Version Control System (VCs)</vt:lpstr>
      <vt:lpstr>Istilah dalam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 (VCs)</dc:title>
  <dc:creator>SMA KANAAN</dc:creator>
  <cp:lastModifiedBy>SMA KANAAN</cp:lastModifiedBy>
  <cp:revision>1</cp:revision>
  <dcterms:created xsi:type="dcterms:W3CDTF">2022-08-04T00:34:08Z</dcterms:created>
  <dcterms:modified xsi:type="dcterms:W3CDTF">2022-08-04T00:41:37Z</dcterms:modified>
</cp:coreProperties>
</file>