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Version Control System (VCs)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Kristian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reformis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Kristen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kanaan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deriktori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file-file </a:t>
            </a:r>
            <a:r>
              <a:rPr lang="en-US" dirty="0" err="1"/>
              <a:t>proyek</a:t>
            </a:r>
            <a:r>
              <a:rPr lang="en-US" dirty="0"/>
              <a:t>. File-file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, file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file audio,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dan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file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penyimpanan</a:t>
            </a:r>
            <a:r>
              <a:rPr lang="en-US" dirty="0"/>
              <a:t> GitHub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Anda.</a:t>
            </a:r>
          </a:p>
          <a:p>
            <a:r>
              <a:rPr lang="en-US" b="1" dirty="0"/>
              <a:t>Forking </a:t>
            </a:r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/>
              <a:t>Forking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Anda.</a:t>
            </a:r>
          </a:p>
          <a:p>
            <a:r>
              <a:rPr lang="en-US" b="1" dirty="0"/>
              <a:t>Pull Request</a:t>
            </a:r>
          </a:p>
          <a:p>
            <a:r>
              <a:rPr lang="en-US" dirty="0" err="1"/>
              <a:t>Singkatnya</a:t>
            </a:r>
            <a:r>
              <a:rPr lang="en-US" dirty="0"/>
              <a:t> Pull Request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Branch </a:t>
            </a:r>
            <a:r>
              <a:rPr lang="en-US" dirty="0" err="1"/>
              <a:t>ke</a:t>
            </a:r>
            <a:r>
              <a:rPr lang="en-US" dirty="0"/>
              <a:t> Master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di Branch.</a:t>
            </a:r>
          </a:p>
        </p:txBody>
      </p:sp>
    </p:spTree>
    <p:extLst>
      <p:ext uri="{BB962C8B-B14F-4D97-AF65-F5344CB8AC3E}">
        <p14:creationId xmlns:p14="http://schemas.microsoft.com/office/powerpoint/2010/main" val="35061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: Install Git</a:t>
            </a:r>
          </a:p>
          <a:p>
            <a:r>
              <a:rPr lang="en-US" b="1" dirty="0">
                <a:hlinkClick r:id="rId2"/>
              </a:rPr>
              <a:t>https://git-scm.com/downloads</a:t>
            </a:r>
            <a:r>
              <a:rPr lang="en-US" b="1" dirty="0"/>
              <a:t> (Just install and click next)</a:t>
            </a:r>
          </a:p>
          <a:p>
            <a:r>
              <a:rPr lang="en-US" b="1" dirty="0"/>
              <a:t>Step 2 : Install </a:t>
            </a:r>
            <a:r>
              <a:rPr lang="en-US" b="1" dirty="0" err="1"/>
              <a:t>Github</a:t>
            </a:r>
            <a:r>
              <a:rPr lang="en-US" b="1" dirty="0"/>
              <a:t> Desktop for Windows</a:t>
            </a:r>
          </a:p>
          <a:p>
            <a:r>
              <a:rPr lang="en-US" dirty="0">
                <a:hlinkClick r:id="rId3"/>
              </a:rPr>
              <a:t>https://desktop.github.com/</a:t>
            </a:r>
            <a:r>
              <a:rPr lang="en-US" b="1" dirty="0"/>
              <a:t> (Just install and click 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89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{0064E280-CDB4-4808-8038-D009F646252E}tf56160789_win32</Template>
  <TotalTime>35</TotalTime>
  <Words>156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Version Control System (VCs)</vt:lpstr>
      <vt:lpstr>Istilah dalam Git</vt:lpstr>
      <vt:lpstr>Istilah dalam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(VCs)</dc:title>
  <dc:creator>SMA KANAAN</dc:creator>
  <cp:lastModifiedBy>SMA KANAAN</cp:lastModifiedBy>
  <cp:revision>4</cp:revision>
  <dcterms:created xsi:type="dcterms:W3CDTF">2022-08-04T00:34:08Z</dcterms:created>
  <dcterms:modified xsi:type="dcterms:W3CDTF">2022-08-04T01:09:42Z</dcterms:modified>
</cp:coreProperties>
</file>