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421" r:id="rId8"/>
    <p:sldId id="432" r:id="rId9"/>
    <p:sldId id="436" r:id="rId10"/>
    <p:sldId id="437" r:id="rId11"/>
    <p:sldId id="438" r:id="rId12"/>
    <p:sldId id="442" r:id="rId13"/>
    <p:sldId id="435" r:id="rId14"/>
    <p:sldId id="441" r:id="rId15"/>
    <p:sldId id="440" r:id="rId16"/>
    <p:sldId id="433" r:id="rId17"/>
    <p:sldId id="439" r:id="rId18"/>
    <p:sldId id="434" r:id="rId19"/>
    <p:sldId id="425" r:id="rId20"/>
    <p:sldId id="333" r:id="rId21"/>
    <p:sldId id="4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88" d="100"/>
          <a:sy n="88" d="100"/>
        </p:scale>
        <p:origin x="1693" y="21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ICS-LAB8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/>
              <a:t>动态内存分配器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/>
              <a:t>2019</a:t>
            </a:r>
            <a:r>
              <a:rPr lang="zh-CN" altLang="en-US" sz="280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，并返回新内存块的地址。注意：返回的地址与原地址可能相同，也可能不同，这依赖于算法的实现、旧块内部碎片大小、参数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堆的一致性检查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r>
              <a:rPr lang="en-US" altLang="zh-CN" dirty="0"/>
              <a:t>.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的时候，将</a:t>
            </a:r>
            <a:r>
              <a:rPr lang="en-US" altLang="zh-CN" dirty="0" err="1"/>
              <a:t>mm_check</a:t>
            </a:r>
            <a:r>
              <a:rPr lang="zh-CN" altLang="en-US" dirty="0"/>
              <a:t>的所有调用注释，以免影响速度，降低吞吐率。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5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：显示空闲链表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/>
            <a:r>
              <a:rPr lang="en-US" altLang="zh-CN" dirty="0" err="1"/>
              <a:t>amptjp-bal.rep</a:t>
            </a:r>
            <a:endParaRPr lang="en-US" altLang="zh-CN" dirty="0"/>
          </a:p>
          <a:p>
            <a:pPr lvl="1"/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 err="1"/>
              <a:t>cp-decl-bal.rep</a:t>
            </a:r>
            <a:endParaRPr lang="en-US" altLang="zh-CN" dirty="0"/>
          </a:p>
          <a:p>
            <a:pPr lvl="1"/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random2-bal.rep    </a:t>
            </a:r>
          </a:p>
          <a:p>
            <a:pPr lvl="1"/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binary2-bal.rep    </a:t>
            </a:r>
          </a:p>
          <a:p>
            <a:pPr lvl="1"/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57800" y="2405094"/>
            <a:ext cx="3657600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anose="020F0502020204030204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1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0 2040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1 2040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2 48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3 4072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8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6200" y="10668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</a:rPr>
              <a:t>每个人用不同的机器，速度不同，评分仅供参考。统一评测才有意义。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教材示例说明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mem_heap,mem_brk</a:t>
            </a:r>
            <a:r>
              <a:rPr lang="zh-CN" altLang="en-US" sz="2400" dirty="0"/>
              <a:t>）：已经动态分配</a:t>
            </a:r>
            <a:r>
              <a:rPr lang="zh-CN" altLang="en-US" sz="2400" dirty="0">
                <a:solidFill>
                  <a:srgbClr val="FF0000"/>
                </a:solidFill>
              </a:rPr>
              <a:t>过</a:t>
            </a:r>
            <a:r>
              <a:rPr lang="zh-CN" altLang="en-US" sz="2400" dirty="0"/>
              <a:t>的内存（即便是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之后</a:t>
            </a:r>
            <a:r>
              <a:rPr lang="en-US" altLang="zh-CN" sz="2400" dirty="0"/>
              <a:t>free</a:t>
            </a:r>
            <a:r>
              <a:rPr lang="zh-CN" altLang="en-US" sz="2400" dirty="0"/>
              <a:t>的也算）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mem_brk</a:t>
            </a:r>
            <a:r>
              <a:rPr lang="en-US" altLang="zh-CN" sz="2400" dirty="0"/>
              <a:t>,  ]</a:t>
            </a:r>
            <a:r>
              <a:rPr lang="zh-CN" altLang="en-US" sz="2400" dirty="0"/>
              <a:t>未分配的虚拟内存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mem_max_addr</a:t>
            </a:r>
            <a:r>
              <a:rPr lang="en-US" altLang="zh-CN" sz="2800" dirty="0"/>
              <a:t>:</a:t>
            </a:r>
            <a:r>
              <a:rPr lang="zh-CN" altLang="en-US" sz="2800" dirty="0"/>
              <a:t>系统内存最大地址（模拟值）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mem_init</a:t>
            </a:r>
            <a:r>
              <a:rPr lang="en-US" altLang="zh-CN" sz="2800" dirty="0"/>
              <a:t>(void):</a:t>
            </a:r>
            <a:r>
              <a:rPr lang="zh-CN" altLang="en-US" sz="2800" dirty="0"/>
              <a:t>内存系统的初始化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zh-CN" altLang="en-US" sz="2800" dirty="0"/>
              <a:t>*</a:t>
            </a:r>
            <a:r>
              <a:rPr lang="en-US" altLang="zh-CN" sz="2800" dirty="0" err="1"/>
              <a:t>mem_sbrk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incr</a:t>
            </a:r>
            <a:r>
              <a:rPr lang="en-US" altLang="zh-CN" sz="2800" dirty="0"/>
              <a:t>): </a:t>
            </a:r>
            <a:r>
              <a:rPr lang="zh-CN" altLang="en-US" sz="2800" dirty="0"/>
              <a:t>模拟系统的</a:t>
            </a:r>
            <a:r>
              <a:rPr lang="en-US" altLang="zh-CN" sz="2800" dirty="0" err="1"/>
              <a:t>sbrk</a:t>
            </a:r>
            <a:r>
              <a:rPr lang="en-US" altLang="zh-CN" sz="2800" dirty="0"/>
              <a:t>()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文件</a:t>
            </a:r>
            <a:r>
              <a:rPr lang="zh-CN" altLang="en-US" sz="2400" dirty="0"/>
              <a:t>（非压缩格式）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mm_check</a:t>
            </a:r>
            <a:r>
              <a:rPr lang="zh-CN" altLang="en-US" sz="2400" dirty="0"/>
              <a:t>函数与</a:t>
            </a:r>
            <a:r>
              <a:rPr lang="en-US" altLang="zh-CN" sz="2400" dirty="0"/>
              <a:t>mm_ coalesce</a:t>
            </a:r>
            <a:r>
              <a:rPr lang="zh-CN" altLang="en-US" sz="2400" dirty="0"/>
              <a:t>函数在</a:t>
            </a:r>
            <a:r>
              <a:rPr lang="en-US" altLang="zh-CN" sz="2400" dirty="0" err="1"/>
              <a:t>mm.c</a:t>
            </a:r>
            <a:r>
              <a:rPr lang="zh-CN" altLang="en-US" sz="2400"/>
              <a:t>中实现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  <a:r>
              <a:rPr lang="zh-CN" altLang="en-US" dirty="0"/>
              <a:t>，</a:t>
            </a:r>
            <a:r>
              <a:rPr lang="en-US" altLang="zh-CN" dirty="0"/>
              <a:t>15:45~18:10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6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mm-</a:t>
            </a:r>
            <a:r>
              <a:rPr lang="en-US" altLang="zh-CN" sz="2400" dirty="0" err="1">
                <a:solidFill>
                  <a:srgbClr val="006600"/>
                </a:solidFill>
              </a:rPr>
              <a:t>implicit.c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sz="2400" dirty="0">
                <a:solidFill>
                  <a:srgbClr val="FF0000"/>
                </a:solidFill>
              </a:rPr>
              <a:t>缺少空闲块合并函数的代码实现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mdriver.c</a:t>
            </a:r>
            <a:r>
              <a:rPr lang="en-US" altLang="zh-CN" sz="2400" dirty="0"/>
              <a:t>  </a:t>
            </a:r>
            <a:r>
              <a:rPr lang="zh-CN" altLang="en-US" sz="2400" dirty="0"/>
              <a:t>性能评测程序，检查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中实现的分配器的正确性、空间利用率、吞吐率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轨迹文件：</a:t>
            </a:r>
            <a:r>
              <a:rPr lang="en-US" altLang="zh-CN" sz="2400" dirty="0" err="1"/>
              <a:t>malloclab</a:t>
            </a:r>
            <a:r>
              <a:rPr lang="en-US" altLang="zh-CN" sz="2400" dirty="0"/>
              <a:t>-handout\traces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malloclab.pdf</a:t>
            </a:r>
            <a:r>
              <a:rPr lang="zh-CN" altLang="en-US" sz="2400" dirty="0"/>
              <a:t>：实验说明文档（英文）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lvl="1"/>
            <a:r>
              <a:rPr lang="en-US" altLang="zh-CN" sz="2400" dirty="0"/>
              <a:t>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• 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指定大小的内存块，返回该内存块地址首地址（可以使用的区域首地址）。申请的整个块应该在对的区间内，并且不能与其他已经分配的块重叠。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2229</Words>
  <Application>Microsoft Office PowerPoint</Application>
  <PresentationFormat>全屏显示(4:3)</PresentationFormat>
  <Paragraphs>228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ICS-LAB8  Dynamic Storage Allocator  动态内存分配器</vt:lpstr>
      <vt:lpstr>一、实验基本信息</vt:lpstr>
      <vt:lpstr>PowerPoint 演示文稿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9 教材示例说明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475</cp:revision>
  <cp:lastPrinted>2012-09-05T04:08:00Z</cp:lastPrinted>
  <dcterms:created xsi:type="dcterms:W3CDTF">2012-09-06T15:16:00Z</dcterms:created>
  <dcterms:modified xsi:type="dcterms:W3CDTF">2019-12-11T05:53:41Z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