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14" d="100"/>
          <a:sy n="114" d="100"/>
        </p:scale>
        <p:origin x="1446" y="90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6000" dirty="0">
                <a:solidFill>
                  <a:srgbClr val="FF0000"/>
                </a:solidFill>
              </a:rPr>
              <a:t>/</a:t>
            </a:r>
            <a:r>
              <a:rPr lang="en-US" altLang="zh-CN" sz="6000" dirty="0" err="1">
                <a:solidFill>
                  <a:srgbClr val="FF0000"/>
                </a:solidFill>
              </a:rPr>
              <a:t>AttackLab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             32</a:t>
            </a:r>
            <a:r>
              <a:rPr lang="zh-CN" altLang="en-US" dirty="0"/>
              <a:t>位简单些</a:t>
            </a:r>
            <a:r>
              <a:rPr lang="en-US" altLang="zh-CN" dirty="0"/>
              <a:t>/64</a:t>
            </a:r>
            <a:r>
              <a:rPr lang="zh-CN" altLang="en-US" dirty="0"/>
              <a:t>位麻烦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704850" y="3176270"/>
            <a:ext cx="6630035" cy="179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1803001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1803002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</a:t>
            </a:r>
            <a:r>
              <a:rPr lang="en-US" altLang="zh-CN" sz="2000" dirty="0"/>
              <a:t>1803</a:t>
            </a:r>
            <a:r>
              <a:rPr lang="zh-CN" altLang="en-US" sz="2000" dirty="0"/>
              <a:t>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1180301099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smoke_180301099.txt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1180301099.txt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smoke_1180301099_raw.txt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1180301099 &lt; smoke_1180301099_raw.txt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1180301099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smoke_1180301099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</a:t>
            </a:r>
            <a:r>
              <a:rPr lang="en-US" altLang="zh-CN" dirty="0"/>
              <a:t>/PDF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_1180301099_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调试中，可以直接修改栈帧中的返回地址，让某一函数返回到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使用安全函数</a:t>
            </a:r>
            <a:r>
              <a:rPr lang="en-US" altLang="zh-CN" sz="2400" dirty="0"/>
              <a:t>scanf_s    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strnc`py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 </a:t>
            </a:r>
            <a:r>
              <a:rPr lang="en-US" altLang="zh-CN" sz="2400" dirty="0">
                <a:sym typeface="+mn-ea"/>
              </a:rPr>
              <a:t>CheckESP </a:t>
            </a:r>
            <a:r>
              <a:rPr lang="zh-CN" altLang="en-US" sz="2400" dirty="0">
                <a:sym typeface="+mn-ea"/>
              </a:rPr>
              <a:t>或栈金丝雀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密钥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 </a:t>
            </a:r>
            <a:r>
              <a:rPr lang="en-US" altLang="zh-CN" sz="2400" dirty="0"/>
              <a:t>SecurityStack   </a:t>
            </a:r>
          </a:p>
          <a:p>
            <a:pPr lvl="1"/>
            <a:r>
              <a:rPr lang="en-US" altLang="zh-CN" sz="2400" dirty="0"/>
              <a:t>Int3/cc </a:t>
            </a:r>
            <a:r>
              <a:rPr lang="zh-CN" altLang="en-US" sz="2400" dirty="0"/>
              <a:t>用</a:t>
            </a:r>
            <a:r>
              <a:rPr lang="en-US" altLang="zh-CN" sz="2400" dirty="0"/>
              <a:t>cc</a:t>
            </a:r>
            <a:r>
              <a:rPr lang="zh-CN" altLang="en-US" sz="2400" dirty="0"/>
              <a:t>填充局部变量区（目前看用处不大）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随机栈起始地址</a:t>
            </a:r>
            <a:r>
              <a:rPr lang="en-US" altLang="zh-CN" sz="2400" dirty="0"/>
              <a:t>malloca</a:t>
            </a:r>
            <a:r>
              <a:rPr lang="zh-CN" altLang="en-US" sz="2400" dirty="0"/>
              <a:t> 随机代码起始地址</a:t>
            </a:r>
            <a:r>
              <a:rPr lang="en-US" altLang="zh-CN" sz="2400" dirty="0"/>
              <a:t>--</a:t>
            </a:r>
            <a:r>
              <a:rPr lang="zh-CN" altLang="en-US" sz="2400" dirty="0"/>
              <a:t>链接程序设置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1180300101 -n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1180300101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3757</Words>
  <Application>Microsoft Office PowerPoint</Application>
  <PresentationFormat>全屏显示(4:3)</PresentationFormat>
  <Paragraphs>477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Gill Sans</vt:lpstr>
      <vt:lpstr>楷体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Buflab/AttackLab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许 健</cp:lastModifiedBy>
  <cp:revision>348</cp:revision>
  <cp:lastPrinted>2012-09-05T04:08:00Z</cp:lastPrinted>
  <dcterms:created xsi:type="dcterms:W3CDTF">2012-09-06T15:16:00Z</dcterms:created>
  <dcterms:modified xsi:type="dcterms:W3CDTF">2019-11-18T09:38:26Z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