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59" r:id="rId5"/>
    <p:sldId id="258" r:id="rId6"/>
    <p:sldId id="264" r:id="rId7"/>
    <p:sldId id="263" r:id="rId8"/>
    <p:sldId id="262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94452233@qq.com" userId="ec7c9572ba65ffd6" providerId="LiveId" clId="{C9110F1A-3F05-46E0-A74B-FA62DCA1573F}"/>
    <pc:docChg chg="undo custSel modSld sldOrd">
      <pc:chgData name="894452233@qq.com" userId="ec7c9572ba65ffd6" providerId="LiveId" clId="{C9110F1A-3F05-46E0-A74B-FA62DCA1573F}" dt="2023-04-26T01:27:17.288" v="575" actId="20577"/>
      <pc:docMkLst>
        <pc:docMk/>
      </pc:docMkLst>
      <pc:sldChg chg="modSp mod modAnim">
        <pc:chgData name="894452233@qq.com" userId="ec7c9572ba65ffd6" providerId="LiveId" clId="{C9110F1A-3F05-46E0-A74B-FA62DCA1573F}" dt="2023-04-25T22:50:55.725" v="574" actId="20577"/>
        <pc:sldMkLst>
          <pc:docMk/>
          <pc:sldMk cId="242822414" sldId="258"/>
        </pc:sldMkLst>
        <pc:spChg chg="mod">
          <ac:chgData name="894452233@qq.com" userId="ec7c9572ba65ffd6" providerId="LiveId" clId="{C9110F1A-3F05-46E0-A74B-FA62DCA1573F}" dt="2023-04-25T17:34:35.893" v="238" actId="1076"/>
          <ac:spMkLst>
            <pc:docMk/>
            <pc:sldMk cId="242822414" sldId="258"/>
            <ac:spMk id="3" creationId="{FCE2E0F6-1705-9B84-E6F1-6EE7F13A4C55}"/>
          </ac:spMkLst>
        </pc:spChg>
        <pc:spChg chg="mod">
          <ac:chgData name="894452233@qq.com" userId="ec7c9572ba65ffd6" providerId="LiveId" clId="{C9110F1A-3F05-46E0-A74B-FA62DCA1573F}" dt="2023-04-25T22:50:55.725" v="574" actId="20577"/>
          <ac:spMkLst>
            <pc:docMk/>
            <pc:sldMk cId="242822414" sldId="258"/>
            <ac:spMk id="5" creationId="{C0E380C3-77A8-2F82-955F-DF4F0CB1822E}"/>
          </ac:spMkLst>
        </pc:spChg>
      </pc:sldChg>
      <pc:sldChg chg="modSp mod modAnim">
        <pc:chgData name="894452233@qq.com" userId="ec7c9572ba65ffd6" providerId="LiveId" clId="{C9110F1A-3F05-46E0-A74B-FA62DCA1573F}" dt="2023-04-25T22:12:04.225" v="327"/>
        <pc:sldMkLst>
          <pc:docMk/>
          <pc:sldMk cId="291793266" sldId="259"/>
        </pc:sldMkLst>
        <pc:spChg chg="mod">
          <ac:chgData name="894452233@qq.com" userId="ec7c9572ba65ffd6" providerId="LiveId" clId="{C9110F1A-3F05-46E0-A74B-FA62DCA1573F}" dt="2023-04-25T15:49:44.357" v="198" actId="20577"/>
          <ac:spMkLst>
            <pc:docMk/>
            <pc:sldMk cId="291793266" sldId="259"/>
            <ac:spMk id="3" creationId="{05A39E90-D607-1177-F82E-A361725D0D80}"/>
          </ac:spMkLst>
        </pc:spChg>
        <pc:spChg chg="mod">
          <ac:chgData name="894452233@qq.com" userId="ec7c9572ba65ffd6" providerId="LiveId" clId="{C9110F1A-3F05-46E0-A74B-FA62DCA1573F}" dt="2023-04-25T15:43:21.225" v="85" actId="20577"/>
          <ac:spMkLst>
            <pc:docMk/>
            <pc:sldMk cId="291793266" sldId="259"/>
            <ac:spMk id="7" creationId="{030384DF-A985-4A9D-5B75-AEF80D1E0DE7}"/>
          </ac:spMkLst>
        </pc:spChg>
        <pc:graphicFrameChg chg="mod">
          <ac:chgData name="894452233@qq.com" userId="ec7c9572ba65ffd6" providerId="LiveId" clId="{C9110F1A-3F05-46E0-A74B-FA62DCA1573F}" dt="2023-04-25T17:18:23.033" v="224" actId="20577"/>
          <ac:graphicFrameMkLst>
            <pc:docMk/>
            <pc:sldMk cId="291793266" sldId="259"/>
            <ac:graphicFrameMk id="8" creationId="{DCAFECEE-DAD1-3EB0-1CD9-5FD9B5704CD0}"/>
          </ac:graphicFrameMkLst>
        </pc:graphicFrameChg>
      </pc:sldChg>
      <pc:sldChg chg="modSp mod modAnim">
        <pc:chgData name="894452233@qq.com" userId="ec7c9572ba65ffd6" providerId="LiveId" clId="{C9110F1A-3F05-46E0-A74B-FA62DCA1573F}" dt="2023-04-25T22:31:45.799" v="559"/>
        <pc:sldMkLst>
          <pc:docMk/>
          <pc:sldMk cId="1176987057" sldId="260"/>
        </pc:sldMkLst>
        <pc:spChg chg="mod">
          <ac:chgData name="894452233@qq.com" userId="ec7c9572ba65ffd6" providerId="LiveId" clId="{C9110F1A-3F05-46E0-A74B-FA62DCA1573F}" dt="2023-04-25T19:41:31.790" v="268" actId="20577"/>
          <ac:spMkLst>
            <pc:docMk/>
            <pc:sldMk cId="1176987057" sldId="260"/>
            <ac:spMk id="2" creationId="{A5B33199-4A52-59F0-F21D-D2630D2AFB55}"/>
          </ac:spMkLst>
        </pc:spChg>
      </pc:sldChg>
      <pc:sldChg chg="addSp delSp modSp mod ord delAnim modAnim">
        <pc:chgData name="894452233@qq.com" userId="ec7c9572ba65ffd6" providerId="LiveId" clId="{C9110F1A-3F05-46E0-A74B-FA62DCA1573F}" dt="2023-04-25T22:32:46.952" v="562"/>
        <pc:sldMkLst>
          <pc:docMk/>
          <pc:sldMk cId="4284572772" sldId="261"/>
        </pc:sldMkLst>
        <pc:spChg chg="add mod">
          <ac:chgData name="894452233@qq.com" userId="ec7c9572ba65ffd6" providerId="LiveId" clId="{C9110F1A-3F05-46E0-A74B-FA62DCA1573F}" dt="2023-04-25T22:32:21.524" v="560" actId="1076"/>
          <ac:spMkLst>
            <pc:docMk/>
            <pc:sldMk cId="4284572772" sldId="261"/>
            <ac:spMk id="3" creationId="{5F1468DC-4E5D-C095-2CA3-D88EC3F2E398}"/>
          </ac:spMkLst>
        </pc:spChg>
        <pc:spChg chg="mod">
          <ac:chgData name="894452233@qq.com" userId="ec7c9572ba65ffd6" providerId="LiveId" clId="{C9110F1A-3F05-46E0-A74B-FA62DCA1573F}" dt="2023-04-25T22:29:17.381" v="548" actId="20577"/>
          <ac:spMkLst>
            <pc:docMk/>
            <pc:sldMk cId="4284572772" sldId="261"/>
            <ac:spMk id="5" creationId="{F08908CC-7578-8539-C271-42D787CD4BE9}"/>
          </ac:spMkLst>
        </pc:spChg>
        <pc:spChg chg="add del mod">
          <ac:chgData name="894452233@qq.com" userId="ec7c9572ba65ffd6" providerId="LiveId" clId="{C9110F1A-3F05-46E0-A74B-FA62DCA1573F}" dt="2023-04-25T22:26:27.112" v="506" actId="478"/>
          <ac:spMkLst>
            <pc:docMk/>
            <pc:sldMk cId="4284572772" sldId="261"/>
            <ac:spMk id="6" creationId="{96FD247F-BBDC-A973-093A-81A5F913379A}"/>
          </ac:spMkLst>
        </pc:spChg>
        <pc:spChg chg="add mod">
          <ac:chgData name="894452233@qq.com" userId="ec7c9572ba65ffd6" providerId="LiveId" clId="{C9110F1A-3F05-46E0-A74B-FA62DCA1573F}" dt="2023-04-25T22:28:01.338" v="531" actId="1076"/>
          <ac:spMkLst>
            <pc:docMk/>
            <pc:sldMk cId="4284572772" sldId="261"/>
            <ac:spMk id="10" creationId="{FA942EC1-326C-2CB2-9701-084B88947083}"/>
          </ac:spMkLst>
        </pc:spChg>
        <pc:spChg chg="add del">
          <ac:chgData name="894452233@qq.com" userId="ec7c9572ba65ffd6" providerId="LiveId" clId="{C9110F1A-3F05-46E0-A74B-FA62DCA1573F}" dt="2023-04-25T22:24:02.013" v="481" actId="478"/>
          <ac:spMkLst>
            <pc:docMk/>
            <pc:sldMk cId="4284572772" sldId="261"/>
            <ac:spMk id="11" creationId="{79A27023-03C8-FB50-A451-0B1DAF7C685E}"/>
          </ac:spMkLst>
        </pc:spChg>
        <pc:spChg chg="add del mod">
          <ac:chgData name="894452233@qq.com" userId="ec7c9572ba65ffd6" providerId="LiveId" clId="{C9110F1A-3F05-46E0-A74B-FA62DCA1573F}" dt="2023-04-25T22:26:45.222" v="518" actId="478"/>
          <ac:spMkLst>
            <pc:docMk/>
            <pc:sldMk cId="4284572772" sldId="261"/>
            <ac:spMk id="12" creationId="{4C85A896-6E5B-0F38-1869-FB38E969138E}"/>
          </ac:spMkLst>
        </pc:spChg>
        <pc:spChg chg="add mod">
          <ac:chgData name="894452233@qq.com" userId="ec7c9572ba65ffd6" providerId="LiveId" clId="{C9110F1A-3F05-46E0-A74B-FA62DCA1573F}" dt="2023-04-25T22:28:01.338" v="531" actId="1076"/>
          <ac:spMkLst>
            <pc:docMk/>
            <pc:sldMk cId="4284572772" sldId="261"/>
            <ac:spMk id="13" creationId="{9F2D5E04-35E5-1B44-51F9-E5944C2E6A26}"/>
          </ac:spMkLst>
        </pc:spChg>
        <pc:spChg chg="add mod">
          <ac:chgData name="894452233@qq.com" userId="ec7c9572ba65ffd6" providerId="LiveId" clId="{C9110F1A-3F05-46E0-A74B-FA62DCA1573F}" dt="2023-04-25T22:28:01.338" v="531" actId="1076"/>
          <ac:spMkLst>
            <pc:docMk/>
            <pc:sldMk cId="4284572772" sldId="261"/>
            <ac:spMk id="14" creationId="{61B5169F-BBEB-D452-5A45-E61A85875249}"/>
          </ac:spMkLst>
        </pc:spChg>
        <pc:picChg chg="add mod">
          <ac:chgData name="894452233@qq.com" userId="ec7c9572ba65ffd6" providerId="LiveId" clId="{C9110F1A-3F05-46E0-A74B-FA62DCA1573F}" dt="2023-04-25T18:28:35.407" v="240" actId="1076"/>
          <ac:picMkLst>
            <pc:docMk/>
            <pc:sldMk cId="4284572772" sldId="261"/>
            <ac:picMk id="2" creationId="{14086F60-3913-C7B4-0626-3982E3436C4F}"/>
          </ac:picMkLst>
        </pc:picChg>
        <pc:cxnChg chg="add mod">
          <ac:chgData name="894452233@qq.com" userId="ec7c9572ba65ffd6" providerId="LiveId" clId="{C9110F1A-3F05-46E0-A74B-FA62DCA1573F}" dt="2023-04-25T22:28:01.338" v="531" actId="1076"/>
          <ac:cxnSpMkLst>
            <pc:docMk/>
            <pc:sldMk cId="4284572772" sldId="261"/>
            <ac:cxnSpMk id="8" creationId="{43D1E0E9-8D00-6B5F-021B-435846DEEA0C}"/>
          </ac:cxnSpMkLst>
        </pc:cxnChg>
      </pc:sldChg>
      <pc:sldChg chg="modSp mod modAnim">
        <pc:chgData name="894452233@qq.com" userId="ec7c9572ba65ffd6" providerId="LiveId" clId="{C9110F1A-3F05-46E0-A74B-FA62DCA1573F}" dt="2023-04-25T22:16:39.900" v="341"/>
        <pc:sldMkLst>
          <pc:docMk/>
          <pc:sldMk cId="471836868" sldId="262"/>
        </pc:sldMkLst>
        <pc:spChg chg="mod">
          <ac:chgData name="894452233@qq.com" userId="ec7c9572ba65ffd6" providerId="LiveId" clId="{C9110F1A-3F05-46E0-A74B-FA62DCA1573F}" dt="2023-04-25T18:42:09.159" v="246" actId="20577"/>
          <ac:spMkLst>
            <pc:docMk/>
            <pc:sldMk cId="471836868" sldId="262"/>
            <ac:spMk id="5" creationId="{EB4A41B2-9233-6909-FE15-4983063E4116}"/>
          </ac:spMkLst>
        </pc:spChg>
      </pc:sldChg>
      <pc:sldChg chg="modSp mod modAnim">
        <pc:chgData name="894452233@qq.com" userId="ec7c9572ba65ffd6" providerId="LiveId" clId="{C9110F1A-3F05-46E0-A74B-FA62DCA1573F}" dt="2023-04-25T22:16:17.566" v="339"/>
        <pc:sldMkLst>
          <pc:docMk/>
          <pc:sldMk cId="2923917970" sldId="263"/>
        </pc:sldMkLst>
        <pc:spChg chg="mod">
          <ac:chgData name="894452233@qq.com" userId="ec7c9572ba65ffd6" providerId="LiveId" clId="{C9110F1A-3F05-46E0-A74B-FA62DCA1573F}" dt="2023-04-25T19:03:03.885" v="266" actId="20577"/>
          <ac:spMkLst>
            <pc:docMk/>
            <pc:sldMk cId="2923917970" sldId="263"/>
            <ac:spMk id="4" creationId="{875B5855-D413-4419-8DEA-06AB4F9A9CAF}"/>
          </ac:spMkLst>
        </pc:spChg>
      </pc:sldChg>
      <pc:sldChg chg="modSp mod modAnim">
        <pc:chgData name="894452233@qq.com" userId="ec7c9572ba65ffd6" providerId="LiveId" clId="{C9110F1A-3F05-46E0-A74B-FA62DCA1573F}" dt="2023-04-26T01:27:17.288" v="575" actId="20577"/>
        <pc:sldMkLst>
          <pc:docMk/>
          <pc:sldMk cId="1877465792" sldId="264"/>
        </pc:sldMkLst>
        <pc:spChg chg="mod">
          <ac:chgData name="894452233@qq.com" userId="ec7c9572ba65ffd6" providerId="LiveId" clId="{C9110F1A-3F05-46E0-A74B-FA62DCA1573F}" dt="2023-04-26T01:27:17.288" v="575" actId="20577"/>
          <ac:spMkLst>
            <pc:docMk/>
            <pc:sldMk cId="1877465792" sldId="264"/>
            <ac:spMk id="5" creationId="{F1075053-0121-D5D7-5D88-86CEC7472D5E}"/>
          </ac:spMkLst>
        </pc:spChg>
      </pc:sldChg>
      <pc:sldChg chg="modSp mod">
        <pc:chgData name="894452233@qq.com" userId="ec7c9572ba65ffd6" providerId="LiveId" clId="{C9110F1A-3F05-46E0-A74B-FA62DCA1573F}" dt="2023-04-25T15:39:42.193" v="81" actId="732"/>
        <pc:sldMkLst>
          <pc:docMk/>
          <pc:sldMk cId="58957288" sldId="266"/>
        </pc:sldMkLst>
        <pc:picChg chg="mod modCrop">
          <ac:chgData name="894452233@qq.com" userId="ec7c9572ba65ffd6" providerId="LiveId" clId="{C9110F1A-3F05-46E0-A74B-FA62DCA1573F}" dt="2023-04-25T15:39:42.193" v="81" actId="732"/>
          <ac:picMkLst>
            <pc:docMk/>
            <pc:sldMk cId="58957288" sldId="266"/>
            <ac:picMk id="7" creationId="{03A180BC-4832-BC80-372B-031A59875DF4}"/>
          </ac:picMkLst>
        </pc:picChg>
      </pc:sldChg>
      <pc:sldChg chg="modSp mod">
        <pc:chgData name="894452233@qq.com" userId="ec7c9572ba65ffd6" providerId="LiveId" clId="{C9110F1A-3F05-46E0-A74B-FA62DCA1573F}" dt="2023-04-25T20:16:41.298" v="276" actId="20577"/>
        <pc:sldMkLst>
          <pc:docMk/>
          <pc:sldMk cId="3926620370" sldId="267"/>
        </pc:sldMkLst>
        <pc:spChg chg="mod">
          <ac:chgData name="894452233@qq.com" userId="ec7c9572ba65ffd6" providerId="LiveId" clId="{C9110F1A-3F05-46E0-A74B-FA62DCA1573F}" dt="2023-04-25T20:16:41.298" v="276" actId="20577"/>
          <ac:spMkLst>
            <pc:docMk/>
            <pc:sldMk cId="3926620370" sldId="267"/>
            <ac:spMk id="4" creationId="{5552B36D-3C22-12B9-000B-57337E13FE96}"/>
          </ac:spMkLst>
        </pc:spChg>
        <pc:picChg chg="mod modCrop">
          <ac:chgData name="894452233@qq.com" userId="ec7c9572ba65ffd6" providerId="LiveId" clId="{C9110F1A-3F05-46E0-A74B-FA62DCA1573F}" dt="2023-04-25T15:40:00.873" v="82" actId="732"/>
          <ac:picMkLst>
            <pc:docMk/>
            <pc:sldMk cId="3926620370" sldId="267"/>
            <ac:picMk id="6" creationId="{991A3369-3F70-061D-A6AD-3C47C62643CE}"/>
          </ac:picMkLst>
        </pc:picChg>
      </pc:sldChg>
      <pc:sldChg chg="modSp mod">
        <pc:chgData name="894452233@qq.com" userId="ec7c9572ba65ffd6" providerId="LiveId" clId="{C9110F1A-3F05-46E0-A74B-FA62DCA1573F}" dt="2023-04-25T15:40:17.969" v="83" actId="732"/>
        <pc:sldMkLst>
          <pc:docMk/>
          <pc:sldMk cId="1004201781" sldId="269"/>
        </pc:sldMkLst>
        <pc:picChg chg="mod modCrop">
          <ac:chgData name="894452233@qq.com" userId="ec7c9572ba65ffd6" providerId="LiveId" clId="{C9110F1A-3F05-46E0-A74B-FA62DCA1573F}" dt="2023-04-25T15:40:17.969" v="83" actId="732"/>
          <ac:picMkLst>
            <pc:docMk/>
            <pc:sldMk cId="1004201781" sldId="269"/>
            <ac:picMk id="6" creationId="{832101E3-A56C-73EB-BF45-4A152850728F}"/>
          </ac:picMkLst>
        </pc:picChg>
      </pc:sldChg>
      <pc:sldChg chg="modSp mod">
        <pc:chgData name="894452233@qq.com" userId="ec7c9572ba65ffd6" providerId="LiveId" clId="{C9110F1A-3F05-46E0-A74B-FA62DCA1573F}" dt="2023-04-25T20:38:40.425" v="310" actId="20577"/>
        <pc:sldMkLst>
          <pc:docMk/>
          <pc:sldMk cId="2383903064" sldId="270"/>
        </pc:sldMkLst>
        <pc:spChg chg="mod">
          <ac:chgData name="894452233@qq.com" userId="ec7c9572ba65ffd6" providerId="LiveId" clId="{C9110F1A-3F05-46E0-A74B-FA62DCA1573F}" dt="2023-04-25T20:38:40.425" v="310" actId="20577"/>
          <ac:spMkLst>
            <pc:docMk/>
            <pc:sldMk cId="2383903064" sldId="270"/>
            <ac:spMk id="3" creationId="{60090FA5-9318-CE98-24CE-E67260098F05}"/>
          </ac:spMkLst>
        </pc:spChg>
      </pc:sldChg>
      <pc:sldChg chg="modSp mod">
        <pc:chgData name="894452233@qq.com" userId="ec7c9572ba65ffd6" providerId="LiveId" clId="{C9110F1A-3F05-46E0-A74B-FA62DCA1573F}" dt="2023-04-25T20:51:10.981" v="319" actId="20577"/>
        <pc:sldMkLst>
          <pc:docMk/>
          <pc:sldMk cId="878151743" sldId="271"/>
        </pc:sldMkLst>
        <pc:spChg chg="mod">
          <ac:chgData name="894452233@qq.com" userId="ec7c9572ba65ffd6" providerId="LiveId" clId="{C9110F1A-3F05-46E0-A74B-FA62DCA1573F}" dt="2023-04-25T20:51:10.981" v="319" actId="20577"/>
          <ac:spMkLst>
            <pc:docMk/>
            <pc:sldMk cId="878151743" sldId="271"/>
            <ac:spMk id="5" creationId="{F126F0BC-0B2B-A198-F421-2252A220A660}"/>
          </ac:spMkLst>
        </pc:spChg>
      </pc:sldChg>
      <pc:sldChg chg="modSp mod">
        <pc:chgData name="894452233@qq.com" userId="ec7c9572ba65ffd6" providerId="LiveId" clId="{C9110F1A-3F05-46E0-A74B-FA62DCA1573F}" dt="2023-04-25T15:37:37.113" v="72" actId="1076"/>
        <pc:sldMkLst>
          <pc:docMk/>
          <pc:sldMk cId="3034324051" sldId="272"/>
        </pc:sldMkLst>
        <pc:spChg chg="mod">
          <ac:chgData name="894452233@qq.com" userId="ec7c9572ba65ffd6" providerId="LiveId" clId="{C9110F1A-3F05-46E0-A74B-FA62DCA1573F}" dt="2023-04-25T15:37:37.113" v="72" actId="1076"/>
          <ac:spMkLst>
            <pc:docMk/>
            <pc:sldMk cId="3034324051" sldId="272"/>
            <ac:spMk id="2" creationId="{65639562-78A3-8F02-D308-68A430171368}"/>
          </ac:spMkLst>
        </pc:spChg>
        <pc:spChg chg="mod">
          <ac:chgData name="894452233@qq.com" userId="ec7c9572ba65ffd6" providerId="LiveId" clId="{C9110F1A-3F05-46E0-A74B-FA62DCA1573F}" dt="2023-04-25T15:36:58.003" v="71" actId="1076"/>
          <ac:spMkLst>
            <pc:docMk/>
            <pc:sldMk cId="3034324051" sldId="272"/>
            <ac:spMk id="3" creationId="{5DF8B925-CE46-D839-F556-EE00D5544996}"/>
          </ac:spMkLst>
        </pc:spChg>
      </pc:sldChg>
    </pc:docChg>
  </pc:docChgLst>
  <pc:docChgLst>
    <pc:chgData name="894452233@qq.com" userId="ec7c9572ba65ffd6" providerId="LiveId" clId="{9E0CC7D3-6810-45E4-8BC2-9F717CE2F188}"/>
    <pc:docChg chg="undo custSel addSld delSld modSld sldOrd">
      <pc:chgData name="894452233@qq.com" userId="ec7c9572ba65ffd6" providerId="LiveId" clId="{9E0CC7D3-6810-45E4-8BC2-9F717CE2F188}" dt="2023-04-24T19:21:38.066" v="4156" actId="1076"/>
      <pc:docMkLst>
        <pc:docMk/>
      </pc:docMkLst>
      <pc:sldChg chg="addSp delSp modSp mod">
        <pc:chgData name="894452233@qq.com" userId="ec7c9572ba65ffd6" providerId="LiveId" clId="{9E0CC7D3-6810-45E4-8BC2-9F717CE2F188}" dt="2023-04-24T15:25:29.902" v="844" actId="478"/>
        <pc:sldMkLst>
          <pc:docMk/>
          <pc:sldMk cId="1615947237" sldId="256"/>
        </pc:sldMkLst>
        <pc:spChg chg="add del mod">
          <ac:chgData name="894452233@qq.com" userId="ec7c9572ba65ffd6" providerId="LiveId" clId="{9E0CC7D3-6810-45E4-8BC2-9F717CE2F188}" dt="2023-04-24T14:55:19.553" v="215" actId="20577"/>
          <ac:spMkLst>
            <pc:docMk/>
            <pc:sldMk cId="1615947237" sldId="256"/>
            <ac:spMk id="2" creationId="{6078A767-394E-D8E5-EDBB-C3A53F63A992}"/>
          </ac:spMkLst>
        </pc:spChg>
        <pc:spChg chg="mod">
          <ac:chgData name="894452233@qq.com" userId="ec7c9572ba65ffd6" providerId="LiveId" clId="{9E0CC7D3-6810-45E4-8BC2-9F717CE2F188}" dt="2023-04-24T13:11:45.342" v="11" actId="1076"/>
          <ac:spMkLst>
            <pc:docMk/>
            <pc:sldMk cId="1615947237" sldId="256"/>
            <ac:spMk id="5" creationId="{00000000-0000-0000-0000-000000000000}"/>
          </ac:spMkLst>
        </pc:spChg>
        <pc:spChg chg="del mod">
          <ac:chgData name="894452233@qq.com" userId="ec7c9572ba65ffd6" providerId="LiveId" clId="{9E0CC7D3-6810-45E4-8BC2-9F717CE2F188}" dt="2023-04-24T15:25:29.902" v="844" actId="478"/>
          <ac:spMkLst>
            <pc:docMk/>
            <pc:sldMk cId="1615947237" sldId="256"/>
            <ac:spMk id="6" creationId="{00000000-0000-0000-0000-000000000000}"/>
          </ac:spMkLst>
        </pc:spChg>
        <pc:spChg chg="del mod">
          <ac:chgData name="894452233@qq.com" userId="ec7c9572ba65ffd6" providerId="LiveId" clId="{9E0CC7D3-6810-45E4-8BC2-9F717CE2F188}" dt="2023-04-24T13:12:07.639" v="14" actId="478"/>
          <ac:spMkLst>
            <pc:docMk/>
            <pc:sldMk cId="1615947237" sldId="256"/>
            <ac:spMk id="7" creationId="{00000000-0000-0000-0000-000000000000}"/>
          </ac:spMkLst>
        </pc:spChg>
      </pc:sldChg>
      <pc:sldChg chg="addSp delSp modSp mod">
        <pc:chgData name="894452233@qq.com" userId="ec7c9572ba65ffd6" providerId="LiveId" clId="{9E0CC7D3-6810-45E4-8BC2-9F717CE2F188}" dt="2023-04-24T17:40:41.147" v="2014"/>
        <pc:sldMkLst>
          <pc:docMk/>
          <pc:sldMk cId="1584577814" sldId="257"/>
        </pc:sldMkLst>
        <pc:spChg chg="add mod">
          <ac:chgData name="894452233@qq.com" userId="ec7c9572ba65ffd6" providerId="LiveId" clId="{9E0CC7D3-6810-45E4-8BC2-9F717CE2F188}" dt="2023-04-24T13:13:49.150" v="28"/>
          <ac:spMkLst>
            <pc:docMk/>
            <pc:sldMk cId="1584577814" sldId="257"/>
            <ac:spMk id="2" creationId="{84532F07-4CFC-27CD-1266-5A4AF1E3E54A}"/>
          </ac:spMkLst>
        </pc:spChg>
        <pc:spChg chg="del">
          <ac:chgData name="894452233@qq.com" userId="ec7c9572ba65ffd6" providerId="LiveId" clId="{9E0CC7D3-6810-45E4-8BC2-9F717CE2F188}" dt="2023-04-24T13:13:49.150" v="28"/>
          <ac:spMkLst>
            <pc:docMk/>
            <pc:sldMk cId="1584577814" sldId="257"/>
            <ac:spMk id="4" creationId="{00000000-0000-0000-0000-000000000000}"/>
          </ac:spMkLst>
        </pc:spChg>
        <pc:spChg chg="del">
          <ac:chgData name="894452233@qq.com" userId="ec7c9572ba65ffd6" providerId="LiveId" clId="{9E0CC7D3-6810-45E4-8BC2-9F717CE2F188}" dt="2023-04-24T13:14:05.415" v="31" actId="478"/>
          <ac:spMkLst>
            <pc:docMk/>
            <pc:sldMk cId="1584577814" sldId="257"/>
            <ac:spMk id="5" creationId="{00000000-0000-0000-0000-000000000000}"/>
          </ac:spMkLst>
        </pc:spChg>
        <pc:spChg chg="add mod">
          <ac:chgData name="894452233@qq.com" userId="ec7c9572ba65ffd6" providerId="LiveId" clId="{9E0CC7D3-6810-45E4-8BC2-9F717CE2F188}" dt="2023-04-24T17:40:41.147" v="2014"/>
          <ac:spMkLst>
            <pc:docMk/>
            <pc:sldMk cId="1584577814" sldId="257"/>
            <ac:spMk id="6" creationId="{031F65B5-9B69-3920-5545-A9D12F8FBA59}"/>
          </ac:spMkLst>
        </pc:spChg>
        <pc:picChg chg="add del mod">
          <ac:chgData name="894452233@qq.com" userId="ec7c9572ba65ffd6" providerId="LiveId" clId="{9E0CC7D3-6810-45E4-8BC2-9F717CE2F188}" dt="2023-04-24T14:42:28.786" v="78" actId="478"/>
          <ac:picMkLst>
            <pc:docMk/>
            <pc:sldMk cId="1584577814" sldId="257"/>
            <ac:picMk id="3" creationId="{313B7B77-6112-ED73-74F3-8F7A0D0E1C24}"/>
          </ac:picMkLst>
        </pc:picChg>
        <pc:picChg chg="add mod">
          <ac:chgData name="894452233@qq.com" userId="ec7c9572ba65ffd6" providerId="LiveId" clId="{9E0CC7D3-6810-45E4-8BC2-9F717CE2F188}" dt="2023-04-24T14:42:31.076" v="80" actId="1076"/>
          <ac:picMkLst>
            <pc:docMk/>
            <pc:sldMk cId="1584577814" sldId="257"/>
            <ac:picMk id="1026" creationId="{8E846D85-6597-D716-4AA6-9EF07F453F89}"/>
          </ac:picMkLst>
        </pc:picChg>
      </pc:sldChg>
      <pc:sldChg chg="addSp delSp modSp mod ord">
        <pc:chgData name="894452233@qq.com" userId="ec7c9572ba65ffd6" providerId="LiveId" clId="{9E0CC7D3-6810-45E4-8BC2-9F717CE2F188}" dt="2023-04-24T15:19:32.751" v="771" actId="1076"/>
        <pc:sldMkLst>
          <pc:docMk/>
          <pc:sldMk cId="242822414" sldId="258"/>
        </pc:sldMkLst>
        <pc:spChg chg="add mod">
          <ac:chgData name="894452233@qq.com" userId="ec7c9572ba65ffd6" providerId="LiveId" clId="{9E0CC7D3-6810-45E4-8BC2-9F717CE2F188}" dt="2023-04-24T15:19:29.398" v="770" actId="1076"/>
          <ac:spMkLst>
            <pc:docMk/>
            <pc:sldMk cId="242822414" sldId="258"/>
            <ac:spMk id="3" creationId="{FCE2E0F6-1705-9B84-E6F1-6EE7F13A4C55}"/>
          </ac:spMkLst>
        </pc:spChg>
        <pc:spChg chg="add del mod">
          <ac:chgData name="894452233@qq.com" userId="ec7c9572ba65ffd6" providerId="LiveId" clId="{9E0CC7D3-6810-45E4-8BC2-9F717CE2F188}" dt="2023-04-24T14:58:59.963" v="247" actId="478"/>
          <ac:spMkLst>
            <pc:docMk/>
            <pc:sldMk cId="242822414" sldId="258"/>
            <ac:spMk id="4" creationId="{9D9AD2B1-401F-72B4-D8E0-E0DB9AD965F2}"/>
          </ac:spMkLst>
        </pc:spChg>
        <pc:spChg chg="add mod">
          <ac:chgData name="894452233@qq.com" userId="ec7c9572ba65ffd6" providerId="LiveId" clId="{9E0CC7D3-6810-45E4-8BC2-9F717CE2F188}" dt="2023-04-24T15:19:32.751" v="771" actId="1076"/>
          <ac:spMkLst>
            <pc:docMk/>
            <pc:sldMk cId="242822414" sldId="258"/>
            <ac:spMk id="5" creationId="{C0E380C3-77A8-2F82-955F-DF4F0CB1822E}"/>
          </ac:spMkLst>
        </pc:spChg>
        <pc:spChg chg="mod">
          <ac:chgData name="894452233@qq.com" userId="ec7c9572ba65ffd6" providerId="LiveId" clId="{9E0CC7D3-6810-45E4-8BC2-9F717CE2F188}" dt="2023-04-24T14:46:35.931" v="150" actId="20577"/>
          <ac:spMkLst>
            <pc:docMk/>
            <pc:sldMk cId="242822414" sldId="258"/>
            <ac:spMk id="11" creationId="{00000000-0000-0000-0000-000000000000}"/>
          </ac:spMkLst>
        </pc:spChg>
        <pc:spChg chg="del mod">
          <ac:chgData name="894452233@qq.com" userId="ec7c9572ba65ffd6" providerId="LiveId" clId="{9E0CC7D3-6810-45E4-8BC2-9F717CE2F188}" dt="2023-04-24T14:47:18.026" v="157" actId="478"/>
          <ac:spMkLst>
            <pc:docMk/>
            <pc:sldMk cId="242822414" sldId="258"/>
            <ac:spMk id="12" creationId="{00000000-0000-0000-0000-000000000000}"/>
          </ac:spMkLst>
        </pc:spChg>
        <pc:spChg chg="del">
          <ac:chgData name="894452233@qq.com" userId="ec7c9572ba65ffd6" providerId="LiveId" clId="{9E0CC7D3-6810-45E4-8BC2-9F717CE2F188}" dt="2023-04-24T14:47:36.252" v="160" actId="478"/>
          <ac:spMkLst>
            <pc:docMk/>
            <pc:sldMk cId="242822414" sldId="258"/>
            <ac:spMk id="13" creationId="{00000000-0000-0000-0000-000000000000}"/>
          </ac:spMkLst>
        </pc:spChg>
        <pc:picChg chg="add mod">
          <ac:chgData name="894452233@qq.com" userId="ec7c9572ba65ffd6" providerId="LiveId" clId="{9E0CC7D3-6810-45E4-8BC2-9F717CE2F188}" dt="2023-04-24T14:59:10.301" v="249" actId="1076"/>
          <ac:picMkLst>
            <pc:docMk/>
            <pc:sldMk cId="242822414" sldId="258"/>
            <ac:picMk id="2" creationId="{2EE5870C-1EC2-8CD3-9892-86ABADD371DE}"/>
          </ac:picMkLst>
        </pc:picChg>
      </pc:sldChg>
      <pc:sldChg chg="addSp delSp modSp add mod">
        <pc:chgData name="894452233@qq.com" userId="ec7c9572ba65ffd6" providerId="LiveId" clId="{9E0CC7D3-6810-45E4-8BC2-9F717CE2F188}" dt="2023-04-24T17:04:12.482" v="1478" actId="207"/>
        <pc:sldMkLst>
          <pc:docMk/>
          <pc:sldMk cId="291793266" sldId="259"/>
        </pc:sldMkLst>
        <pc:spChg chg="add del mod">
          <ac:chgData name="894452233@qq.com" userId="ec7c9572ba65ffd6" providerId="LiveId" clId="{9E0CC7D3-6810-45E4-8BC2-9F717CE2F188}" dt="2023-04-24T13:14:54.995" v="41" actId="478"/>
          <ac:spMkLst>
            <pc:docMk/>
            <pc:sldMk cId="291793266" sldId="259"/>
            <ac:spMk id="2" creationId="{48D35028-AAA7-7B28-10D9-BC6298CF84A0}"/>
          </ac:spMkLst>
        </pc:spChg>
        <pc:spChg chg="add mod">
          <ac:chgData name="894452233@qq.com" userId="ec7c9572ba65ffd6" providerId="LiveId" clId="{9E0CC7D3-6810-45E4-8BC2-9F717CE2F188}" dt="2023-04-24T15:04:07.363" v="288"/>
          <ac:spMkLst>
            <pc:docMk/>
            <pc:sldMk cId="291793266" sldId="259"/>
            <ac:spMk id="3" creationId="{05A39E90-D607-1177-F82E-A361725D0D80}"/>
          </ac:spMkLst>
        </pc:spChg>
        <pc:spChg chg="del">
          <ac:chgData name="894452233@qq.com" userId="ec7c9572ba65ffd6" providerId="LiveId" clId="{9E0CC7D3-6810-45E4-8BC2-9F717CE2F188}" dt="2023-04-24T13:14:29.397" v="34"/>
          <ac:spMkLst>
            <pc:docMk/>
            <pc:sldMk cId="291793266" sldId="259"/>
            <ac:spMk id="4" creationId="{00000000-0000-0000-0000-000000000000}"/>
          </ac:spMkLst>
        </pc:spChg>
        <pc:spChg chg="del">
          <ac:chgData name="894452233@qq.com" userId="ec7c9572ba65ffd6" providerId="LiveId" clId="{9E0CC7D3-6810-45E4-8BC2-9F717CE2F188}" dt="2023-04-24T13:14:37.982" v="35"/>
          <ac:spMkLst>
            <pc:docMk/>
            <pc:sldMk cId="291793266" sldId="259"/>
            <ac:spMk id="5" creationId="{00000000-0000-0000-0000-000000000000}"/>
          </ac:spMkLst>
        </pc:spChg>
        <pc:spChg chg="add del mod">
          <ac:chgData name="894452233@qq.com" userId="ec7c9572ba65ffd6" providerId="LiveId" clId="{9E0CC7D3-6810-45E4-8BC2-9F717CE2F188}" dt="2023-04-24T13:15:01.429" v="42" actId="478"/>
          <ac:spMkLst>
            <pc:docMk/>
            <pc:sldMk cId="291793266" sldId="259"/>
            <ac:spMk id="6" creationId="{807801F0-521A-95D4-FFA6-DA086B984822}"/>
          </ac:spMkLst>
        </pc:spChg>
        <pc:spChg chg="add mod">
          <ac:chgData name="894452233@qq.com" userId="ec7c9572ba65ffd6" providerId="LiveId" clId="{9E0CC7D3-6810-45E4-8BC2-9F717CE2F188}" dt="2023-04-24T13:15:25.646" v="48" actId="1076"/>
          <ac:spMkLst>
            <pc:docMk/>
            <pc:sldMk cId="291793266" sldId="259"/>
            <ac:spMk id="7" creationId="{030384DF-A985-4A9D-5B75-AEF80D1E0DE7}"/>
          </ac:spMkLst>
        </pc:spChg>
        <pc:spChg chg="add del mod">
          <ac:chgData name="894452233@qq.com" userId="ec7c9572ba65ffd6" providerId="LiveId" clId="{9E0CC7D3-6810-45E4-8BC2-9F717CE2F188}" dt="2023-04-24T15:04:07.363" v="288"/>
          <ac:spMkLst>
            <pc:docMk/>
            <pc:sldMk cId="291793266" sldId="259"/>
            <ac:spMk id="9" creationId="{A788ABB4-E6CB-616C-0ED8-FD8B813ABF2C}"/>
          </ac:spMkLst>
        </pc:spChg>
        <pc:spChg chg="add del mod">
          <ac:chgData name="894452233@qq.com" userId="ec7c9572ba65ffd6" providerId="LiveId" clId="{9E0CC7D3-6810-45E4-8BC2-9F717CE2F188}" dt="2023-04-24T15:04:07.363" v="288"/>
          <ac:spMkLst>
            <pc:docMk/>
            <pc:sldMk cId="291793266" sldId="259"/>
            <ac:spMk id="10" creationId="{B4A4DA4F-5150-3F36-ED43-9EB0E54325B5}"/>
          </ac:spMkLst>
        </pc:spChg>
        <pc:graphicFrameChg chg="add mod">
          <ac:chgData name="894452233@qq.com" userId="ec7c9572ba65ffd6" providerId="LiveId" clId="{9E0CC7D3-6810-45E4-8BC2-9F717CE2F188}" dt="2023-04-24T17:04:12.482" v="1478" actId="207"/>
          <ac:graphicFrameMkLst>
            <pc:docMk/>
            <pc:sldMk cId="291793266" sldId="259"/>
            <ac:graphicFrameMk id="8" creationId="{DCAFECEE-DAD1-3EB0-1CD9-5FD9B5704CD0}"/>
          </ac:graphicFrameMkLst>
        </pc:graphicFrameChg>
      </pc:sldChg>
      <pc:sldChg chg="addSp delSp modSp add mod">
        <pc:chgData name="894452233@qq.com" userId="ec7c9572ba65ffd6" providerId="LiveId" clId="{9E0CC7D3-6810-45E4-8BC2-9F717CE2F188}" dt="2023-04-24T19:20:55.670" v="4148" actId="255"/>
        <pc:sldMkLst>
          <pc:docMk/>
          <pc:sldMk cId="1176987057" sldId="260"/>
        </pc:sldMkLst>
        <pc:spChg chg="add mod">
          <ac:chgData name="894452233@qq.com" userId="ec7c9572ba65ffd6" providerId="LiveId" clId="{9E0CC7D3-6810-45E4-8BC2-9F717CE2F188}" dt="2023-04-24T17:36:30.264" v="2001" actId="20577"/>
          <ac:spMkLst>
            <pc:docMk/>
            <pc:sldMk cId="1176987057" sldId="260"/>
            <ac:spMk id="2" creationId="{A5B33199-4A52-59F0-F21D-D2630D2AFB55}"/>
          </ac:spMkLst>
        </pc:spChg>
        <pc:spChg chg="add del mod">
          <ac:chgData name="894452233@qq.com" userId="ec7c9572ba65ffd6" providerId="LiveId" clId="{9E0CC7D3-6810-45E4-8BC2-9F717CE2F188}" dt="2023-04-24T16:21:26.817" v="1272" actId="478"/>
          <ac:spMkLst>
            <pc:docMk/>
            <pc:sldMk cId="1176987057" sldId="260"/>
            <ac:spMk id="5" creationId="{895B90A3-9965-038D-822B-C890CEC310E5}"/>
          </ac:spMkLst>
        </pc:spChg>
        <pc:spChg chg="add del mod">
          <ac:chgData name="894452233@qq.com" userId="ec7c9572ba65ffd6" providerId="LiveId" clId="{9E0CC7D3-6810-45E4-8BC2-9F717CE2F188}" dt="2023-04-24T17:31:18.897" v="1959"/>
          <ac:spMkLst>
            <pc:docMk/>
            <pc:sldMk cId="1176987057" sldId="260"/>
            <ac:spMk id="7" creationId="{CF894A66-6513-FC74-B315-3462DA88A8C1}"/>
          </ac:spMkLst>
        </pc:spChg>
        <pc:spChg chg="add mod">
          <ac:chgData name="894452233@qq.com" userId="ec7c9572ba65ffd6" providerId="LiveId" clId="{9E0CC7D3-6810-45E4-8BC2-9F717CE2F188}" dt="2023-04-24T17:30:42.603" v="1945" actId="14100"/>
          <ac:spMkLst>
            <pc:docMk/>
            <pc:sldMk cId="1176987057" sldId="260"/>
            <ac:spMk id="8" creationId="{1CC91550-FD82-9CB9-BB04-E36F9F00E534}"/>
          </ac:spMkLst>
        </pc:spChg>
        <pc:spChg chg="add mod">
          <ac:chgData name="894452233@qq.com" userId="ec7c9572ba65ffd6" providerId="LiveId" clId="{9E0CC7D3-6810-45E4-8BC2-9F717CE2F188}" dt="2023-04-24T17:31:11.466" v="1953" actId="20577"/>
          <ac:spMkLst>
            <pc:docMk/>
            <pc:sldMk cId="1176987057" sldId="260"/>
            <ac:spMk id="9" creationId="{05460E0F-F8EF-9B82-0AE1-F779D1E58D24}"/>
          </ac:spMkLst>
        </pc:spChg>
        <pc:spChg chg="add mod">
          <ac:chgData name="894452233@qq.com" userId="ec7c9572ba65ffd6" providerId="LiveId" clId="{9E0CC7D3-6810-45E4-8BC2-9F717CE2F188}" dt="2023-04-24T17:31:15.295" v="1955" actId="20577"/>
          <ac:spMkLst>
            <pc:docMk/>
            <pc:sldMk cId="1176987057" sldId="260"/>
            <ac:spMk id="10" creationId="{97EB8FD7-5B43-089B-1C7F-AA13DD953AC5}"/>
          </ac:spMkLst>
        </pc:spChg>
        <pc:spChg chg="mod">
          <ac:chgData name="894452233@qq.com" userId="ec7c9572ba65ffd6" providerId="LiveId" clId="{9E0CC7D3-6810-45E4-8BC2-9F717CE2F188}" dt="2023-04-24T16:12:28.236" v="1205"/>
          <ac:spMkLst>
            <pc:docMk/>
            <pc:sldMk cId="1176987057" sldId="260"/>
            <ac:spMk id="11" creationId="{00000000-0000-0000-0000-000000000000}"/>
          </ac:spMkLst>
        </pc:spChg>
        <pc:spChg chg="del">
          <ac:chgData name="894452233@qq.com" userId="ec7c9572ba65ffd6" providerId="LiveId" clId="{9E0CC7D3-6810-45E4-8BC2-9F717CE2F188}" dt="2023-04-24T16:12:38.849" v="1206"/>
          <ac:spMkLst>
            <pc:docMk/>
            <pc:sldMk cId="1176987057" sldId="260"/>
            <ac:spMk id="12" creationId="{00000000-0000-0000-0000-000000000000}"/>
          </ac:spMkLst>
        </pc:spChg>
        <pc:spChg chg="del">
          <ac:chgData name="894452233@qq.com" userId="ec7c9572ba65ffd6" providerId="LiveId" clId="{9E0CC7D3-6810-45E4-8BC2-9F717CE2F188}" dt="2023-04-24T16:14:03.370" v="1254" actId="478"/>
          <ac:spMkLst>
            <pc:docMk/>
            <pc:sldMk cId="1176987057" sldId="260"/>
            <ac:spMk id="13" creationId="{00000000-0000-0000-0000-000000000000}"/>
          </ac:spMkLst>
        </pc:spChg>
        <pc:spChg chg="add mod">
          <ac:chgData name="894452233@qq.com" userId="ec7c9572ba65ffd6" providerId="LiveId" clId="{9E0CC7D3-6810-45E4-8BC2-9F717CE2F188}" dt="2023-04-24T17:31:17.417" v="1957" actId="20577"/>
          <ac:spMkLst>
            <pc:docMk/>
            <pc:sldMk cId="1176987057" sldId="260"/>
            <ac:spMk id="14" creationId="{188001AD-049D-3C96-BAFE-335A8FBF92E8}"/>
          </ac:spMkLst>
        </pc:spChg>
        <pc:spChg chg="add mod">
          <ac:chgData name="894452233@qq.com" userId="ec7c9572ba65ffd6" providerId="LiveId" clId="{9E0CC7D3-6810-45E4-8BC2-9F717CE2F188}" dt="2023-04-24T17:32:45.831" v="1973" actId="20577"/>
          <ac:spMkLst>
            <pc:docMk/>
            <pc:sldMk cId="1176987057" sldId="260"/>
            <ac:spMk id="15" creationId="{6E76EF60-DEBF-4993-26A3-206D71468728}"/>
          </ac:spMkLst>
        </pc:spChg>
        <pc:spChg chg="add mod">
          <ac:chgData name="894452233@qq.com" userId="ec7c9572ba65ffd6" providerId="LiveId" clId="{9E0CC7D3-6810-45E4-8BC2-9F717CE2F188}" dt="2023-04-24T17:32:43.814" v="1971" actId="1076"/>
          <ac:spMkLst>
            <pc:docMk/>
            <pc:sldMk cId="1176987057" sldId="260"/>
            <ac:spMk id="16" creationId="{A863C478-86B2-394D-5F8D-35CE36D58CA9}"/>
          </ac:spMkLst>
        </pc:spChg>
        <pc:spChg chg="add mod">
          <ac:chgData name="894452233@qq.com" userId="ec7c9572ba65ffd6" providerId="LiveId" clId="{9E0CC7D3-6810-45E4-8BC2-9F717CE2F188}" dt="2023-04-24T17:32:47.703" v="1975" actId="20577"/>
          <ac:spMkLst>
            <pc:docMk/>
            <pc:sldMk cId="1176987057" sldId="260"/>
            <ac:spMk id="17" creationId="{CBFC2C70-9902-8629-2EDA-CF360D0BCC93}"/>
          </ac:spMkLst>
        </pc:spChg>
        <pc:spChg chg="add mod">
          <ac:chgData name="894452233@qq.com" userId="ec7c9572ba65ffd6" providerId="LiveId" clId="{9E0CC7D3-6810-45E4-8BC2-9F717CE2F188}" dt="2023-04-24T17:32:49.576" v="1977" actId="20577"/>
          <ac:spMkLst>
            <pc:docMk/>
            <pc:sldMk cId="1176987057" sldId="260"/>
            <ac:spMk id="18" creationId="{10516024-D9BF-AAD0-A435-3D1BB4F02DE9}"/>
          </ac:spMkLst>
        </pc:spChg>
        <pc:spChg chg="add mod">
          <ac:chgData name="894452233@qq.com" userId="ec7c9572ba65ffd6" providerId="LiveId" clId="{9E0CC7D3-6810-45E4-8BC2-9F717CE2F188}" dt="2023-04-24T19:20:55.670" v="4148" actId="255"/>
          <ac:spMkLst>
            <pc:docMk/>
            <pc:sldMk cId="1176987057" sldId="260"/>
            <ac:spMk id="19" creationId="{87BACE6D-5296-678B-32F0-3841572E6284}"/>
          </ac:spMkLst>
        </pc:spChg>
        <pc:picChg chg="add del mod">
          <ac:chgData name="894452233@qq.com" userId="ec7c9572ba65ffd6" providerId="LiveId" clId="{9E0CC7D3-6810-45E4-8BC2-9F717CE2F188}" dt="2023-04-24T16:27:25" v="1273" actId="478"/>
          <ac:picMkLst>
            <pc:docMk/>
            <pc:sldMk cId="1176987057" sldId="260"/>
            <ac:picMk id="3" creationId="{68731C56-97BC-E072-E773-CE9D10D028A6}"/>
          </ac:picMkLst>
        </pc:picChg>
        <pc:picChg chg="add del mod">
          <ac:chgData name="894452233@qq.com" userId="ec7c9572ba65ffd6" providerId="LiveId" clId="{9E0CC7D3-6810-45E4-8BC2-9F717CE2F188}" dt="2023-04-24T16:18:50.176" v="1267" actId="478"/>
          <ac:picMkLst>
            <pc:docMk/>
            <pc:sldMk cId="1176987057" sldId="260"/>
            <ac:picMk id="4" creationId="{DB9A1428-B8D6-8193-994A-16CF88E74599}"/>
          </ac:picMkLst>
        </pc:picChg>
        <pc:picChg chg="add mod">
          <ac:chgData name="894452233@qq.com" userId="ec7c9572ba65ffd6" providerId="LiveId" clId="{9E0CC7D3-6810-45E4-8BC2-9F717CE2F188}" dt="2023-04-24T17:29:37.506" v="1938" actId="1076"/>
          <ac:picMkLst>
            <pc:docMk/>
            <pc:sldMk cId="1176987057" sldId="260"/>
            <ac:picMk id="6" creationId="{44ACFB14-E99E-0669-4044-EBD77FA4C439}"/>
          </ac:picMkLst>
        </pc:picChg>
      </pc:sldChg>
      <pc:sldChg chg="addSp delSp modSp add mod">
        <pc:chgData name="894452233@qq.com" userId="ec7c9572ba65ffd6" providerId="LiveId" clId="{9E0CC7D3-6810-45E4-8BC2-9F717CE2F188}" dt="2023-04-24T14:50:54.321" v="189" actId="14100"/>
        <pc:sldMkLst>
          <pc:docMk/>
          <pc:sldMk cId="4284572772" sldId="261"/>
        </pc:sldMkLst>
        <pc:spChg chg="add del mod">
          <ac:chgData name="894452233@qq.com" userId="ec7c9572ba65ffd6" providerId="LiveId" clId="{9E0CC7D3-6810-45E4-8BC2-9F717CE2F188}" dt="2023-04-24T13:17:41.522" v="72"/>
          <ac:spMkLst>
            <pc:docMk/>
            <pc:sldMk cId="4284572772" sldId="261"/>
            <ac:spMk id="2" creationId="{F72DAF37-73BD-2F7B-1881-B140607532BC}"/>
          </ac:spMkLst>
        </pc:spChg>
        <pc:spChg chg="del">
          <ac:chgData name="894452233@qq.com" userId="ec7c9572ba65ffd6" providerId="LiveId" clId="{9E0CC7D3-6810-45E4-8BC2-9F717CE2F188}" dt="2023-04-24T13:16:25.036" v="54" actId="478"/>
          <ac:spMkLst>
            <pc:docMk/>
            <pc:sldMk cId="4284572772" sldId="261"/>
            <ac:spMk id="3" creationId="{05A39E90-D607-1177-F82E-A361725D0D80}"/>
          </ac:spMkLst>
        </pc:spChg>
        <pc:spChg chg="add mod">
          <ac:chgData name="894452233@qq.com" userId="ec7c9572ba65ffd6" providerId="LiveId" clId="{9E0CC7D3-6810-45E4-8BC2-9F717CE2F188}" dt="2023-04-24T13:17:14.295" v="71" actId="20577"/>
          <ac:spMkLst>
            <pc:docMk/>
            <pc:sldMk cId="4284572772" sldId="261"/>
            <ac:spMk id="4" creationId="{875B5855-D413-4419-8DEA-06AB4F9A9CAF}"/>
          </ac:spMkLst>
        </pc:spChg>
        <pc:spChg chg="add mod">
          <ac:chgData name="894452233@qq.com" userId="ec7c9572ba65ffd6" providerId="LiveId" clId="{9E0CC7D3-6810-45E4-8BC2-9F717CE2F188}" dt="2023-04-24T14:50:54.321" v="189" actId="14100"/>
          <ac:spMkLst>
            <pc:docMk/>
            <pc:sldMk cId="4284572772" sldId="261"/>
            <ac:spMk id="5" creationId="{F08908CC-7578-8539-C271-42D787CD4BE9}"/>
          </ac:spMkLst>
        </pc:spChg>
        <pc:spChg chg="del">
          <ac:chgData name="894452233@qq.com" userId="ec7c9572ba65ffd6" providerId="LiveId" clId="{9E0CC7D3-6810-45E4-8BC2-9F717CE2F188}" dt="2023-04-24T13:16:21.675" v="53" actId="478"/>
          <ac:spMkLst>
            <pc:docMk/>
            <pc:sldMk cId="4284572772" sldId="261"/>
            <ac:spMk id="7" creationId="{030384DF-A985-4A9D-5B75-AEF80D1E0DE7}"/>
          </ac:spMkLst>
        </pc:spChg>
        <pc:graphicFrameChg chg="del">
          <ac:chgData name="894452233@qq.com" userId="ec7c9572ba65ffd6" providerId="LiveId" clId="{9E0CC7D3-6810-45E4-8BC2-9F717CE2F188}" dt="2023-04-24T13:16:19.098" v="52" actId="478"/>
          <ac:graphicFrameMkLst>
            <pc:docMk/>
            <pc:sldMk cId="4284572772" sldId="261"/>
            <ac:graphicFrameMk id="8" creationId="{DCAFECEE-DAD1-3EB0-1CD9-5FD9B5704CD0}"/>
          </ac:graphicFrameMkLst>
        </pc:graphicFrameChg>
        <pc:picChg chg="add del mod">
          <ac:chgData name="894452233@qq.com" userId="ec7c9572ba65ffd6" providerId="LiveId" clId="{9E0CC7D3-6810-45E4-8BC2-9F717CE2F188}" dt="2023-04-24T14:45:45.338" v="113" actId="478"/>
          <ac:picMkLst>
            <pc:docMk/>
            <pc:sldMk cId="4284572772" sldId="261"/>
            <ac:picMk id="6" creationId="{629887AF-FBDB-2902-65FA-AA66C70151F6}"/>
          </ac:picMkLst>
        </pc:picChg>
      </pc:sldChg>
      <pc:sldChg chg="addSp delSp modSp add mod">
        <pc:chgData name="894452233@qq.com" userId="ec7c9572ba65ffd6" providerId="LiveId" clId="{9E0CC7D3-6810-45E4-8BC2-9F717CE2F188}" dt="2023-04-24T18:24:33.188" v="2199" actId="20577"/>
        <pc:sldMkLst>
          <pc:docMk/>
          <pc:sldMk cId="471836868" sldId="262"/>
        </pc:sldMkLst>
        <pc:spChg chg="del">
          <ac:chgData name="894452233@qq.com" userId="ec7c9572ba65ffd6" providerId="LiveId" clId="{9E0CC7D3-6810-45E4-8BC2-9F717CE2F188}" dt="2023-04-24T14:49:35.594" v="188" actId="478"/>
          <ac:spMkLst>
            <pc:docMk/>
            <pc:sldMk cId="471836868" sldId="262"/>
            <ac:spMk id="2" creationId="{F72DAF37-73BD-2F7B-1881-B140607532BC}"/>
          </ac:spMkLst>
        </pc:spChg>
        <pc:spChg chg="add mod">
          <ac:chgData name="894452233@qq.com" userId="ec7c9572ba65ffd6" providerId="LiveId" clId="{9E0CC7D3-6810-45E4-8BC2-9F717CE2F188}" dt="2023-04-24T17:14:57.504" v="1759" actId="20577"/>
          <ac:spMkLst>
            <pc:docMk/>
            <pc:sldMk cId="471836868" sldId="262"/>
            <ac:spMk id="3" creationId="{8F28B423-2664-C6AF-A45B-05439D03649A}"/>
          </ac:spMkLst>
        </pc:spChg>
        <pc:spChg chg="mod">
          <ac:chgData name="894452233@qq.com" userId="ec7c9572ba65ffd6" providerId="LiveId" clId="{9E0CC7D3-6810-45E4-8BC2-9F717CE2F188}" dt="2023-04-24T14:49:19.942" v="186" actId="20577"/>
          <ac:spMkLst>
            <pc:docMk/>
            <pc:sldMk cId="471836868" sldId="262"/>
            <ac:spMk id="4" creationId="{875B5855-D413-4419-8DEA-06AB4F9A9CAF}"/>
          </ac:spMkLst>
        </pc:spChg>
        <pc:spChg chg="add mod">
          <ac:chgData name="894452233@qq.com" userId="ec7c9572ba65ffd6" providerId="LiveId" clId="{9E0CC7D3-6810-45E4-8BC2-9F717CE2F188}" dt="2023-04-24T18:24:33.188" v="2199" actId="20577"/>
          <ac:spMkLst>
            <pc:docMk/>
            <pc:sldMk cId="471836868" sldId="262"/>
            <ac:spMk id="5" creationId="{EB4A41B2-9233-6909-FE15-4983063E4116}"/>
          </ac:spMkLst>
        </pc:spChg>
      </pc:sldChg>
      <pc:sldChg chg="addSp delSp modSp add mod">
        <pc:chgData name="894452233@qq.com" userId="ec7c9572ba65ffd6" providerId="LiveId" clId="{9E0CC7D3-6810-45E4-8BC2-9F717CE2F188}" dt="2023-04-24T17:17:25.547" v="1771" actId="1076"/>
        <pc:sldMkLst>
          <pc:docMk/>
          <pc:sldMk cId="2923917970" sldId="263"/>
        </pc:sldMkLst>
        <pc:spChg chg="del">
          <ac:chgData name="894452233@qq.com" userId="ec7c9572ba65ffd6" providerId="LiveId" clId="{9E0CC7D3-6810-45E4-8BC2-9F717CE2F188}" dt="2023-04-24T14:48:44.256" v="171"/>
          <ac:spMkLst>
            <pc:docMk/>
            <pc:sldMk cId="2923917970" sldId="263"/>
            <ac:spMk id="2" creationId="{F72DAF37-73BD-2F7B-1881-B140607532BC}"/>
          </ac:spMkLst>
        </pc:spChg>
        <pc:spChg chg="add mod">
          <ac:chgData name="894452233@qq.com" userId="ec7c9572ba65ffd6" providerId="LiveId" clId="{9E0CC7D3-6810-45E4-8BC2-9F717CE2F188}" dt="2023-04-24T17:01:53.951" v="1471" actId="20577"/>
          <ac:spMkLst>
            <pc:docMk/>
            <pc:sldMk cId="2923917970" sldId="263"/>
            <ac:spMk id="3" creationId="{ADEE75F0-FF07-52A2-151C-A96768EFABE1}"/>
          </ac:spMkLst>
        </pc:spChg>
        <pc:spChg chg="mod">
          <ac:chgData name="894452233@qq.com" userId="ec7c9572ba65ffd6" providerId="LiveId" clId="{9E0CC7D3-6810-45E4-8BC2-9F717CE2F188}" dt="2023-04-24T17:00:18.709" v="1452" actId="1076"/>
          <ac:spMkLst>
            <pc:docMk/>
            <pc:sldMk cId="2923917970" sldId="263"/>
            <ac:spMk id="4" creationId="{875B5855-D413-4419-8DEA-06AB4F9A9CAF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5" creationId="{58C69986-69C7-7C58-E0AC-E66D35ABD63F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6" creationId="{2C1F8F2B-8975-0A94-FA6D-B8FD066F00EF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7" creationId="{7C4A91CD-2CA1-C729-C4C0-B7405F7B642C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8" creationId="{21BFFC18-BD12-E8B0-B0D6-74C825D7C6F0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14" creationId="{C3FA2FC4-1296-A5AC-97FF-B17159800296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15" creationId="{B524EBB3-2B07-BD1B-DFBA-EDDD760DAF7C}"/>
          </ac:spMkLst>
        </pc:spChg>
        <pc:spChg chg="add del mod">
          <ac:chgData name="894452233@qq.com" userId="ec7c9572ba65ffd6" providerId="LiveId" clId="{9E0CC7D3-6810-45E4-8BC2-9F717CE2F188}" dt="2023-04-24T15:31:58.047" v="852" actId="478"/>
          <ac:spMkLst>
            <pc:docMk/>
            <pc:sldMk cId="2923917970" sldId="263"/>
            <ac:spMk id="16" creationId="{291E04FD-4FD8-ECD1-372F-E60AF0443C04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17" creationId="{32B9646B-57BC-9070-24A1-506CDDD9BA9B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18" creationId="{419BAB8F-391A-8A2E-22FF-165E6D7E124E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19" creationId="{22033D7B-6B22-58D0-5EBE-1A8A059B204E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20" creationId="{8DFF4B4D-3408-85C2-B60E-13050D50B71F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26" creationId="{D35C6408-71B1-47EF-D7C2-DFD5649C20C1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27" creationId="{ADD7D4BA-E31C-FFCE-3B3E-00F50C3B6AE6}"/>
          </ac:spMkLst>
        </pc:spChg>
        <pc:spChg chg="add del mod">
          <ac:chgData name="894452233@qq.com" userId="ec7c9572ba65ffd6" providerId="LiveId" clId="{9E0CC7D3-6810-45E4-8BC2-9F717CE2F188}" dt="2023-04-24T16:51:54.949" v="1379" actId="478"/>
          <ac:spMkLst>
            <pc:docMk/>
            <pc:sldMk cId="2923917970" sldId="263"/>
            <ac:spMk id="28" creationId="{74CA7849-FB35-1894-7887-A9CAB5CE7E48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29" creationId="{EAFD0841-CD8A-4D81-CAF4-003D542F91E7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30" creationId="{72A97E9A-99EE-C8D6-BCF1-2F2FCB1ACE74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31" creationId="{77291F55-5DDA-F1A4-CC02-EF3D4DA4C33D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32" creationId="{A40100CD-5A14-BD92-68E4-C8C05D0E55B6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38" creationId="{0116D678-BC7A-15BF-D24F-B6B7071E4EED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39" creationId="{435EA6F0-72EC-C205-577D-D1F9D7C18265}"/>
          </ac:spMkLst>
        </pc:spChg>
        <pc:spChg chg="add del mod">
          <ac:chgData name="894452233@qq.com" userId="ec7c9572ba65ffd6" providerId="LiveId" clId="{9E0CC7D3-6810-45E4-8BC2-9F717CE2F188}" dt="2023-04-24T16:56:00.535" v="1426" actId="478"/>
          <ac:spMkLst>
            <pc:docMk/>
            <pc:sldMk cId="2923917970" sldId="263"/>
            <ac:spMk id="40" creationId="{0C6C0A14-277C-186A-749B-40A00BF4A627}"/>
          </ac:spMkLst>
        </pc:spChg>
        <pc:spChg chg="add mod">
          <ac:chgData name="894452233@qq.com" userId="ec7c9572ba65ffd6" providerId="LiveId" clId="{9E0CC7D3-6810-45E4-8BC2-9F717CE2F188}" dt="2023-04-24T17:17:25.547" v="1771" actId="1076"/>
          <ac:spMkLst>
            <pc:docMk/>
            <pc:sldMk cId="2923917970" sldId="263"/>
            <ac:spMk id="59" creationId="{C3370D45-6E4A-1068-28D7-3D757DA04FC2}"/>
          </ac:spMkLst>
        </pc:spChg>
        <pc:spChg chg="add del mod">
          <ac:chgData name="894452233@qq.com" userId="ec7c9572ba65ffd6" providerId="LiveId" clId="{9E0CC7D3-6810-45E4-8BC2-9F717CE2F188}" dt="2023-04-24T17:00:25.355" v="1455"/>
          <ac:spMkLst>
            <pc:docMk/>
            <pc:sldMk cId="2923917970" sldId="263"/>
            <ac:spMk id="60" creationId="{4DB07E74-409A-B9D1-B3D6-F5C941E3662B}"/>
          </ac:spMkLst>
        </pc:spChg>
        <pc:spChg chg="add del mod">
          <ac:chgData name="894452233@qq.com" userId="ec7c9572ba65ffd6" providerId="LiveId" clId="{9E0CC7D3-6810-45E4-8BC2-9F717CE2F188}" dt="2023-04-24T17:00:25.355" v="1455"/>
          <ac:spMkLst>
            <pc:docMk/>
            <pc:sldMk cId="2923917970" sldId="263"/>
            <ac:spMk id="61" creationId="{5D367A60-7723-050E-7DF6-ECBAEC319E30}"/>
          </ac:spMkLst>
        </pc:spChg>
        <pc:spChg chg="add del mod">
          <ac:chgData name="894452233@qq.com" userId="ec7c9572ba65ffd6" providerId="LiveId" clId="{9E0CC7D3-6810-45E4-8BC2-9F717CE2F188}" dt="2023-04-24T17:00:25.355" v="1455"/>
          <ac:spMkLst>
            <pc:docMk/>
            <pc:sldMk cId="2923917970" sldId="263"/>
            <ac:spMk id="62" creationId="{8FCA4360-6EF3-8BAD-6F42-48D988637294}"/>
          </ac:spMkLst>
        </pc:spChg>
        <pc:spChg chg="add del mod">
          <ac:chgData name="894452233@qq.com" userId="ec7c9572ba65ffd6" providerId="LiveId" clId="{9E0CC7D3-6810-45E4-8BC2-9F717CE2F188}" dt="2023-04-24T17:00:25.355" v="1455"/>
          <ac:spMkLst>
            <pc:docMk/>
            <pc:sldMk cId="2923917970" sldId="263"/>
            <ac:spMk id="67" creationId="{1742FB58-E757-632A-11F9-64E686E5CAB4}"/>
          </ac:spMkLst>
        </pc:spChg>
        <pc:spChg chg="add del mod">
          <ac:chgData name="894452233@qq.com" userId="ec7c9572ba65ffd6" providerId="LiveId" clId="{9E0CC7D3-6810-45E4-8BC2-9F717CE2F188}" dt="2023-04-24T17:00:25.355" v="1455"/>
          <ac:spMkLst>
            <pc:docMk/>
            <pc:sldMk cId="2923917970" sldId="263"/>
            <ac:spMk id="68" creationId="{1014D14E-215A-8D56-20BA-11BBA908F404}"/>
          </ac:spMkLst>
        </pc:spChg>
        <pc:spChg chg="add del mod">
          <ac:chgData name="894452233@qq.com" userId="ec7c9572ba65ffd6" providerId="LiveId" clId="{9E0CC7D3-6810-45E4-8BC2-9F717CE2F188}" dt="2023-04-24T17:00:33.599" v="1457"/>
          <ac:spMkLst>
            <pc:docMk/>
            <pc:sldMk cId="2923917970" sldId="263"/>
            <ac:spMk id="69" creationId="{6D34FF24-7D4D-A097-933F-1536B378F546}"/>
          </ac:spMkLst>
        </pc:spChg>
        <pc:spChg chg="add del mod">
          <ac:chgData name="894452233@qq.com" userId="ec7c9572ba65ffd6" providerId="LiveId" clId="{9E0CC7D3-6810-45E4-8BC2-9F717CE2F188}" dt="2023-04-24T17:00:33.599" v="1457"/>
          <ac:spMkLst>
            <pc:docMk/>
            <pc:sldMk cId="2923917970" sldId="263"/>
            <ac:spMk id="70" creationId="{3287BE94-F986-190B-4760-ECE7DE8031F4}"/>
          </ac:spMkLst>
        </pc:spChg>
        <pc:spChg chg="add del mod">
          <ac:chgData name="894452233@qq.com" userId="ec7c9572ba65ffd6" providerId="LiveId" clId="{9E0CC7D3-6810-45E4-8BC2-9F717CE2F188}" dt="2023-04-24T17:00:33.599" v="1457"/>
          <ac:spMkLst>
            <pc:docMk/>
            <pc:sldMk cId="2923917970" sldId="263"/>
            <ac:spMk id="71" creationId="{322CE33B-9FE6-63B0-B674-EE95A40FC542}"/>
          </ac:spMkLst>
        </pc:spChg>
        <pc:spChg chg="add del mod">
          <ac:chgData name="894452233@qq.com" userId="ec7c9572ba65ffd6" providerId="LiveId" clId="{9E0CC7D3-6810-45E4-8BC2-9F717CE2F188}" dt="2023-04-24T17:00:33.599" v="1457"/>
          <ac:spMkLst>
            <pc:docMk/>
            <pc:sldMk cId="2923917970" sldId="263"/>
            <ac:spMk id="76" creationId="{8490C0E9-B390-EDE8-7623-EE45E4980C1D}"/>
          </ac:spMkLst>
        </pc:spChg>
        <pc:spChg chg="add del mod">
          <ac:chgData name="894452233@qq.com" userId="ec7c9572ba65ffd6" providerId="LiveId" clId="{9E0CC7D3-6810-45E4-8BC2-9F717CE2F188}" dt="2023-04-24T17:00:33.599" v="1457"/>
          <ac:spMkLst>
            <pc:docMk/>
            <pc:sldMk cId="2923917970" sldId="263"/>
            <ac:spMk id="77" creationId="{78B83622-9511-E992-223B-D5C9591B698A}"/>
          </ac:spMkLst>
        </pc:spChg>
        <pc:picChg chg="add del mod">
          <ac:chgData name="894452233@qq.com" userId="ec7c9572ba65ffd6" providerId="LiveId" clId="{9E0CC7D3-6810-45E4-8BC2-9F717CE2F188}" dt="2023-04-24T17:00:20.951" v="1453" actId="478"/>
          <ac:picMkLst>
            <pc:docMk/>
            <pc:sldMk cId="2923917970" sldId="263"/>
            <ac:picMk id="58" creationId="{E56CDC30-8F6E-C03A-254D-4BC74FDE8059}"/>
          </ac:picMkLst>
        </pc:picChg>
        <pc:picChg chg="add del mod">
          <ac:chgData name="894452233@qq.com" userId="ec7c9572ba65ffd6" providerId="LiveId" clId="{9E0CC7D3-6810-45E4-8BC2-9F717CE2F188}" dt="2023-04-24T17:00:44.206" v="1461" actId="478"/>
          <ac:picMkLst>
            <pc:docMk/>
            <pc:sldMk cId="2923917970" sldId="263"/>
            <ac:picMk id="78" creationId="{BF43496D-41F8-9E57-914D-DEE098B89C14}"/>
          </ac:picMkLst>
        </pc:picChg>
        <pc:picChg chg="add mod">
          <ac:chgData name="894452233@qq.com" userId="ec7c9572ba65ffd6" providerId="LiveId" clId="{9E0CC7D3-6810-45E4-8BC2-9F717CE2F188}" dt="2023-04-24T17:06:10.186" v="1480" actId="1076"/>
          <ac:picMkLst>
            <pc:docMk/>
            <pc:sldMk cId="2923917970" sldId="263"/>
            <ac:picMk id="79" creationId="{76145A5A-E881-BEC8-9516-67B85C0BAFEE}"/>
          </ac:picMkLst>
        </pc:picChg>
        <pc:cxnChg chg="add del mod">
          <ac:chgData name="894452233@qq.com" userId="ec7c9572ba65ffd6" providerId="LiveId" clId="{9E0CC7D3-6810-45E4-8BC2-9F717CE2F188}" dt="2023-04-24T15:31:58.047" v="852" actId="478"/>
          <ac:cxnSpMkLst>
            <pc:docMk/>
            <pc:sldMk cId="2923917970" sldId="263"/>
            <ac:cxnSpMk id="9" creationId="{D3EF249F-88D7-5957-5C4D-752344A9A8C2}"/>
          </ac:cxnSpMkLst>
        </pc:cxnChg>
        <pc:cxnChg chg="add del mod">
          <ac:chgData name="894452233@qq.com" userId="ec7c9572ba65ffd6" providerId="LiveId" clId="{9E0CC7D3-6810-45E4-8BC2-9F717CE2F188}" dt="2023-04-24T15:31:58.047" v="852" actId="478"/>
          <ac:cxnSpMkLst>
            <pc:docMk/>
            <pc:sldMk cId="2923917970" sldId="263"/>
            <ac:cxnSpMk id="10" creationId="{4F815C9D-ADF4-E3DE-E84E-CC6EAC8B1C51}"/>
          </ac:cxnSpMkLst>
        </pc:cxnChg>
        <pc:cxnChg chg="add del mod">
          <ac:chgData name="894452233@qq.com" userId="ec7c9572ba65ffd6" providerId="LiveId" clId="{9E0CC7D3-6810-45E4-8BC2-9F717CE2F188}" dt="2023-04-24T15:31:58.047" v="852" actId="478"/>
          <ac:cxnSpMkLst>
            <pc:docMk/>
            <pc:sldMk cId="2923917970" sldId="263"/>
            <ac:cxnSpMk id="11" creationId="{67A6EECC-2B7E-801C-FD18-D5859897CED7}"/>
          </ac:cxnSpMkLst>
        </pc:cxnChg>
        <pc:cxnChg chg="add del mod">
          <ac:chgData name="894452233@qq.com" userId="ec7c9572ba65ffd6" providerId="LiveId" clId="{9E0CC7D3-6810-45E4-8BC2-9F717CE2F188}" dt="2023-04-24T15:31:58.047" v="852" actId="478"/>
          <ac:cxnSpMkLst>
            <pc:docMk/>
            <pc:sldMk cId="2923917970" sldId="263"/>
            <ac:cxnSpMk id="12" creationId="{3F4C1CCD-10A9-5919-9A8F-ACF839D65670}"/>
          </ac:cxnSpMkLst>
        </pc:cxnChg>
        <pc:cxnChg chg="add del mod">
          <ac:chgData name="894452233@qq.com" userId="ec7c9572ba65ffd6" providerId="LiveId" clId="{9E0CC7D3-6810-45E4-8BC2-9F717CE2F188}" dt="2023-04-24T15:31:58.047" v="852" actId="478"/>
          <ac:cxnSpMkLst>
            <pc:docMk/>
            <pc:sldMk cId="2923917970" sldId="263"/>
            <ac:cxnSpMk id="13" creationId="{73B457F0-F4D7-654B-CDB9-F1654D4DA626}"/>
          </ac:cxnSpMkLst>
        </pc:cxnChg>
        <pc:cxnChg chg="add del mod">
          <ac:chgData name="894452233@qq.com" userId="ec7c9572ba65ffd6" providerId="LiveId" clId="{9E0CC7D3-6810-45E4-8BC2-9F717CE2F188}" dt="2023-04-24T16:51:54.949" v="1379" actId="478"/>
          <ac:cxnSpMkLst>
            <pc:docMk/>
            <pc:sldMk cId="2923917970" sldId="263"/>
            <ac:cxnSpMk id="21" creationId="{4395963F-41F8-013D-9AD4-B1F1D1B68DD5}"/>
          </ac:cxnSpMkLst>
        </pc:cxnChg>
        <pc:cxnChg chg="add del mod">
          <ac:chgData name="894452233@qq.com" userId="ec7c9572ba65ffd6" providerId="LiveId" clId="{9E0CC7D3-6810-45E4-8BC2-9F717CE2F188}" dt="2023-04-24T16:51:54.949" v="1379" actId="478"/>
          <ac:cxnSpMkLst>
            <pc:docMk/>
            <pc:sldMk cId="2923917970" sldId="263"/>
            <ac:cxnSpMk id="22" creationId="{EDCAAF3E-2BF2-72DE-BDAB-7551D53047B2}"/>
          </ac:cxnSpMkLst>
        </pc:cxnChg>
        <pc:cxnChg chg="add del mod">
          <ac:chgData name="894452233@qq.com" userId="ec7c9572ba65ffd6" providerId="LiveId" clId="{9E0CC7D3-6810-45E4-8BC2-9F717CE2F188}" dt="2023-04-24T16:51:54.949" v="1379" actId="478"/>
          <ac:cxnSpMkLst>
            <pc:docMk/>
            <pc:sldMk cId="2923917970" sldId="263"/>
            <ac:cxnSpMk id="23" creationId="{1D832283-FC87-8726-FB6A-516CA11F1BB9}"/>
          </ac:cxnSpMkLst>
        </pc:cxnChg>
        <pc:cxnChg chg="add del mod">
          <ac:chgData name="894452233@qq.com" userId="ec7c9572ba65ffd6" providerId="LiveId" clId="{9E0CC7D3-6810-45E4-8BC2-9F717CE2F188}" dt="2023-04-24T16:51:54.949" v="1379" actId="478"/>
          <ac:cxnSpMkLst>
            <pc:docMk/>
            <pc:sldMk cId="2923917970" sldId="263"/>
            <ac:cxnSpMk id="24" creationId="{609D37C5-FD6A-C821-A3BE-702F3DE4CD4A}"/>
          </ac:cxnSpMkLst>
        </pc:cxnChg>
        <pc:cxnChg chg="add del mod">
          <ac:chgData name="894452233@qq.com" userId="ec7c9572ba65ffd6" providerId="LiveId" clId="{9E0CC7D3-6810-45E4-8BC2-9F717CE2F188}" dt="2023-04-24T16:51:54.949" v="1379" actId="478"/>
          <ac:cxnSpMkLst>
            <pc:docMk/>
            <pc:sldMk cId="2923917970" sldId="263"/>
            <ac:cxnSpMk id="25" creationId="{8E2CFB59-599E-4F69-6DB4-0140A8F54051}"/>
          </ac:cxnSpMkLst>
        </pc:cxnChg>
        <pc:cxnChg chg="add del mod">
          <ac:chgData name="894452233@qq.com" userId="ec7c9572ba65ffd6" providerId="LiveId" clId="{9E0CC7D3-6810-45E4-8BC2-9F717CE2F188}" dt="2023-04-24T16:56:00.535" v="1426" actId="478"/>
          <ac:cxnSpMkLst>
            <pc:docMk/>
            <pc:sldMk cId="2923917970" sldId="263"/>
            <ac:cxnSpMk id="33" creationId="{9788BC0B-5980-C43C-82D1-1D8299C94474}"/>
          </ac:cxnSpMkLst>
        </pc:cxnChg>
        <pc:cxnChg chg="add del mod">
          <ac:chgData name="894452233@qq.com" userId="ec7c9572ba65ffd6" providerId="LiveId" clId="{9E0CC7D3-6810-45E4-8BC2-9F717CE2F188}" dt="2023-04-24T16:56:00.535" v="1426" actId="478"/>
          <ac:cxnSpMkLst>
            <pc:docMk/>
            <pc:sldMk cId="2923917970" sldId="263"/>
            <ac:cxnSpMk id="34" creationId="{B98CB8E3-74BB-2699-0334-542CA79A0A1D}"/>
          </ac:cxnSpMkLst>
        </pc:cxnChg>
        <pc:cxnChg chg="add del mod">
          <ac:chgData name="894452233@qq.com" userId="ec7c9572ba65ffd6" providerId="LiveId" clId="{9E0CC7D3-6810-45E4-8BC2-9F717CE2F188}" dt="2023-04-24T16:56:00.535" v="1426" actId="478"/>
          <ac:cxnSpMkLst>
            <pc:docMk/>
            <pc:sldMk cId="2923917970" sldId="263"/>
            <ac:cxnSpMk id="35" creationId="{FF1D3B2F-E2BD-738C-8C08-7F9ACFA2DA51}"/>
          </ac:cxnSpMkLst>
        </pc:cxnChg>
        <pc:cxnChg chg="add del mod">
          <ac:chgData name="894452233@qq.com" userId="ec7c9572ba65ffd6" providerId="LiveId" clId="{9E0CC7D3-6810-45E4-8BC2-9F717CE2F188}" dt="2023-04-24T16:56:00.535" v="1426" actId="478"/>
          <ac:cxnSpMkLst>
            <pc:docMk/>
            <pc:sldMk cId="2923917970" sldId="263"/>
            <ac:cxnSpMk id="36" creationId="{59680BA5-8F25-6057-218E-E667E6FF6DEC}"/>
          </ac:cxnSpMkLst>
        </pc:cxnChg>
        <pc:cxnChg chg="add del mod">
          <ac:chgData name="894452233@qq.com" userId="ec7c9572ba65ffd6" providerId="LiveId" clId="{9E0CC7D3-6810-45E4-8BC2-9F717CE2F188}" dt="2023-04-24T16:56:00.535" v="1426" actId="478"/>
          <ac:cxnSpMkLst>
            <pc:docMk/>
            <pc:sldMk cId="2923917970" sldId="263"/>
            <ac:cxnSpMk id="37" creationId="{CF1DB3A2-2701-768E-394B-DF9C19F56E48}"/>
          </ac:cxnSpMkLst>
        </pc:cxnChg>
        <pc:cxnChg chg="add del mod">
          <ac:chgData name="894452233@qq.com" userId="ec7c9572ba65ffd6" providerId="LiveId" clId="{9E0CC7D3-6810-45E4-8BC2-9F717CE2F188}" dt="2023-04-24T17:00:25.355" v="1455"/>
          <ac:cxnSpMkLst>
            <pc:docMk/>
            <pc:sldMk cId="2923917970" sldId="263"/>
            <ac:cxnSpMk id="63" creationId="{59B70C5D-E196-DC05-00A0-8B6EBAB67197}"/>
          </ac:cxnSpMkLst>
        </pc:cxnChg>
        <pc:cxnChg chg="add del mod">
          <ac:chgData name="894452233@qq.com" userId="ec7c9572ba65ffd6" providerId="LiveId" clId="{9E0CC7D3-6810-45E4-8BC2-9F717CE2F188}" dt="2023-04-24T17:00:25.355" v="1455"/>
          <ac:cxnSpMkLst>
            <pc:docMk/>
            <pc:sldMk cId="2923917970" sldId="263"/>
            <ac:cxnSpMk id="64" creationId="{8D0FE294-4400-4404-736E-B44BB74AFF46}"/>
          </ac:cxnSpMkLst>
        </pc:cxnChg>
        <pc:cxnChg chg="add del mod">
          <ac:chgData name="894452233@qq.com" userId="ec7c9572ba65ffd6" providerId="LiveId" clId="{9E0CC7D3-6810-45E4-8BC2-9F717CE2F188}" dt="2023-04-24T17:00:25.355" v="1455"/>
          <ac:cxnSpMkLst>
            <pc:docMk/>
            <pc:sldMk cId="2923917970" sldId="263"/>
            <ac:cxnSpMk id="65" creationId="{7B1345B9-1F68-6D84-2581-BB353A271ABB}"/>
          </ac:cxnSpMkLst>
        </pc:cxnChg>
        <pc:cxnChg chg="add del mod">
          <ac:chgData name="894452233@qq.com" userId="ec7c9572ba65ffd6" providerId="LiveId" clId="{9E0CC7D3-6810-45E4-8BC2-9F717CE2F188}" dt="2023-04-24T17:00:25.355" v="1455"/>
          <ac:cxnSpMkLst>
            <pc:docMk/>
            <pc:sldMk cId="2923917970" sldId="263"/>
            <ac:cxnSpMk id="66" creationId="{079EB165-08DD-2E0C-E629-2696A2BA6ED6}"/>
          </ac:cxnSpMkLst>
        </pc:cxnChg>
        <pc:cxnChg chg="add del mod">
          <ac:chgData name="894452233@qq.com" userId="ec7c9572ba65ffd6" providerId="LiveId" clId="{9E0CC7D3-6810-45E4-8BC2-9F717CE2F188}" dt="2023-04-24T17:00:33.599" v="1457"/>
          <ac:cxnSpMkLst>
            <pc:docMk/>
            <pc:sldMk cId="2923917970" sldId="263"/>
            <ac:cxnSpMk id="72" creationId="{9AEE1F2E-837C-C0A8-EBB4-BEBB6FAD74FE}"/>
          </ac:cxnSpMkLst>
        </pc:cxnChg>
        <pc:cxnChg chg="add del mod">
          <ac:chgData name="894452233@qq.com" userId="ec7c9572ba65ffd6" providerId="LiveId" clId="{9E0CC7D3-6810-45E4-8BC2-9F717CE2F188}" dt="2023-04-24T17:00:33.599" v="1457"/>
          <ac:cxnSpMkLst>
            <pc:docMk/>
            <pc:sldMk cId="2923917970" sldId="263"/>
            <ac:cxnSpMk id="73" creationId="{674D46A9-696F-2B37-1BBA-9E042E197477}"/>
          </ac:cxnSpMkLst>
        </pc:cxnChg>
        <pc:cxnChg chg="add del mod">
          <ac:chgData name="894452233@qq.com" userId="ec7c9572ba65ffd6" providerId="LiveId" clId="{9E0CC7D3-6810-45E4-8BC2-9F717CE2F188}" dt="2023-04-24T17:00:33.599" v="1457"/>
          <ac:cxnSpMkLst>
            <pc:docMk/>
            <pc:sldMk cId="2923917970" sldId="263"/>
            <ac:cxnSpMk id="74" creationId="{0904618A-0821-C361-F850-56BA74D5EB40}"/>
          </ac:cxnSpMkLst>
        </pc:cxnChg>
        <pc:cxnChg chg="add del mod">
          <ac:chgData name="894452233@qq.com" userId="ec7c9572ba65ffd6" providerId="LiveId" clId="{9E0CC7D3-6810-45E4-8BC2-9F717CE2F188}" dt="2023-04-24T17:00:33.599" v="1457"/>
          <ac:cxnSpMkLst>
            <pc:docMk/>
            <pc:sldMk cId="2923917970" sldId="263"/>
            <ac:cxnSpMk id="75" creationId="{B86998D3-DEF2-0064-AE54-19E3A8E14938}"/>
          </ac:cxnSpMkLst>
        </pc:cxnChg>
      </pc:sldChg>
      <pc:sldChg chg="addSp delSp modSp add mod ord">
        <pc:chgData name="894452233@qq.com" userId="ec7c9572ba65ffd6" providerId="LiveId" clId="{9E0CC7D3-6810-45E4-8BC2-9F717CE2F188}" dt="2023-04-24T19:18:21.732" v="4127"/>
        <pc:sldMkLst>
          <pc:docMk/>
          <pc:sldMk cId="1877465792" sldId="264"/>
        </pc:sldMkLst>
        <pc:spChg chg="del">
          <ac:chgData name="894452233@qq.com" userId="ec7c9572ba65ffd6" providerId="LiveId" clId="{9E0CC7D3-6810-45E4-8BC2-9F717CE2F188}" dt="2023-04-24T14:48:16.822" v="169"/>
          <ac:spMkLst>
            <pc:docMk/>
            <pc:sldMk cId="1877465792" sldId="264"/>
            <ac:spMk id="2" creationId="{F72DAF37-73BD-2F7B-1881-B140607532BC}"/>
          </ac:spMkLst>
        </pc:spChg>
        <pc:spChg chg="mod">
          <ac:chgData name="894452233@qq.com" userId="ec7c9572ba65ffd6" providerId="LiveId" clId="{9E0CC7D3-6810-45E4-8BC2-9F717CE2F188}" dt="2023-04-24T15:24:48.065" v="823" actId="1076"/>
          <ac:spMkLst>
            <pc:docMk/>
            <pc:sldMk cId="1877465792" sldId="264"/>
            <ac:spMk id="4" creationId="{875B5855-D413-4419-8DEA-06AB4F9A9CAF}"/>
          </ac:spMkLst>
        </pc:spChg>
        <pc:spChg chg="add mod">
          <ac:chgData name="894452233@qq.com" userId="ec7c9572ba65ffd6" providerId="LiveId" clId="{9E0CC7D3-6810-45E4-8BC2-9F717CE2F188}" dt="2023-04-24T18:29:16.619" v="2289" actId="20577"/>
          <ac:spMkLst>
            <pc:docMk/>
            <pc:sldMk cId="1877465792" sldId="264"/>
            <ac:spMk id="5" creationId="{F1075053-0121-D5D7-5D88-86CEC7472D5E}"/>
          </ac:spMkLst>
        </pc:spChg>
        <pc:picChg chg="add del mod">
          <ac:chgData name="894452233@qq.com" userId="ec7c9572ba65ffd6" providerId="LiveId" clId="{9E0CC7D3-6810-45E4-8BC2-9F717CE2F188}" dt="2023-04-24T14:46:29.241" v="140" actId="478"/>
          <ac:picMkLst>
            <pc:docMk/>
            <pc:sldMk cId="1877465792" sldId="264"/>
            <ac:picMk id="3" creationId="{DFAC6E0B-9DA7-8B60-167B-411ED44D66FF}"/>
          </ac:picMkLst>
        </pc:picChg>
      </pc:sldChg>
      <pc:sldChg chg="addSp modSp new del mod">
        <pc:chgData name="894452233@qq.com" userId="ec7c9572ba65ffd6" providerId="LiveId" clId="{9E0CC7D3-6810-45E4-8BC2-9F717CE2F188}" dt="2023-04-24T18:04:25.078" v="2080" actId="2696"/>
        <pc:sldMkLst>
          <pc:docMk/>
          <pc:sldMk cId="464442068" sldId="265"/>
        </pc:sldMkLst>
        <pc:picChg chg="add mod">
          <ac:chgData name="894452233@qq.com" userId="ec7c9572ba65ffd6" providerId="LiveId" clId="{9E0CC7D3-6810-45E4-8BC2-9F717CE2F188}" dt="2023-04-24T17:50:18.197" v="2024" actId="14100"/>
          <ac:picMkLst>
            <pc:docMk/>
            <pc:sldMk cId="464442068" sldId="265"/>
            <ac:picMk id="6" creationId="{93006AE3-C172-9F20-5091-47B4B2923DEB}"/>
          </ac:picMkLst>
        </pc:picChg>
        <pc:picChg chg="add mod">
          <ac:chgData name="894452233@qq.com" userId="ec7c9572ba65ffd6" providerId="LiveId" clId="{9E0CC7D3-6810-45E4-8BC2-9F717CE2F188}" dt="2023-04-24T17:50:46.759" v="2028" actId="1076"/>
          <ac:picMkLst>
            <pc:docMk/>
            <pc:sldMk cId="464442068" sldId="265"/>
            <ac:picMk id="8" creationId="{5A5D34FC-A94B-6818-65CB-0D0D57A48F83}"/>
          </ac:picMkLst>
        </pc:picChg>
      </pc:sldChg>
      <pc:sldChg chg="addSp delSp modSp new mod">
        <pc:chgData name="894452233@qq.com" userId="ec7c9572ba65ffd6" providerId="LiveId" clId="{9E0CC7D3-6810-45E4-8BC2-9F717CE2F188}" dt="2023-04-24T18:35:43.497" v="2539" actId="1076"/>
        <pc:sldMkLst>
          <pc:docMk/>
          <pc:sldMk cId="58957288" sldId="266"/>
        </pc:sldMkLst>
        <pc:spChg chg="mod">
          <ac:chgData name="894452233@qq.com" userId="ec7c9572ba65ffd6" providerId="LiveId" clId="{9E0CC7D3-6810-45E4-8BC2-9F717CE2F188}" dt="2023-04-24T18:31:11.242" v="2295" actId="1076"/>
          <ac:spMkLst>
            <pc:docMk/>
            <pc:sldMk cId="58957288" sldId="266"/>
            <ac:spMk id="2" creationId="{E6BCD07A-A8E0-E060-CCF8-75F815F61198}"/>
          </ac:spMkLst>
        </pc:spChg>
        <pc:spChg chg="mod">
          <ac:chgData name="894452233@qq.com" userId="ec7c9572ba65ffd6" providerId="LiveId" clId="{9E0CC7D3-6810-45E4-8BC2-9F717CE2F188}" dt="2023-04-24T18:35:38.420" v="2537" actId="14100"/>
          <ac:spMkLst>
            <pc:docMk/>
            <pc:sldMk cId="58957288" sldId="266"/>
            <ac:spMk id="3" creationId="{5D35BD52-61C1-5240-1883-11DA0BA9CB39}"/>
          </ac:spMkLst>
        </pc:spChg>
        <pc:spChg chg="del mod">
          <ac:chgData name="894452233@qq.com" userId="ec7c9572ba65ffd6" providerId="LiveId" clId="{9E0CC7D3-6810-45E4-8BC2-9F717CE2F188}" dt="2023-04-24T18:32:20.365" v="2300" actId="478"/>
          <ac:spMkLst>
            <pc:docMk/>
            <pc:sldMk cId="58957288" sldId="266"/>
            <ac:spMk id="4" creationId="{DC8BE2DE-C8F9-1143-19FA-B9751947E1AE}"/>
          </ac:spMkLst>
        </pc:spChg>
        <pc:spChg chg="add del mod">
          <ac:chgData name="894452233@qq.com" userId="ec7c9572ba65ffd6" providerId="LiveId" clId="{9E0CC7D3-6810-45E4-8BC2-9F717CE2F188}" dt="2023-04-24T18:32:26.175" v="2302" actId="478"/>
          <ac:spMkLst>
            <pc:docMk/>
            <pc:sldMk cId="58957288" sldId="266"/>
            <ac:spMk id="8" creationId="{6B9F8CF9-9CEF-9FCF-F7AE-F2DBA0C489C4}"/>
          </ac:spMkLst>
        </pc:spChg>
        <pc:picChg chg="add del mod">
          <ac:chgData name="894452233@qq.com" userId="ec7c9572ba65ffd6" providerId="LiveId" clId="{9E0CC7D3-6810-45E4-8BC2-9F717CE2F188}" dt="2023-04-24T18:03:31.104" v="2075" actId="478"/>
          <ac:picMkLst>
            <pc:docMk/>
            <pc:sldMk cId="58957288" sldId="266"/>
            <ac:picMk id="5" creationId="{2E613C29-3E19-7E6C-F892-B5DC0915E6B0}"/>
          </ac:picMkLst>
        </pc:picChg>
        <pc:picChg chg="add mod">
          <ac:chgData name="894452233@qq.com" userId="ec7c9572ba65ffd6" providerId="LiveId" clId="{9E0CC7D3-6810-45E4-8BC2-9F717CE2F188}" dt="2023-04-24T18:35:43.497" v="2539" actId="1076"/>
          <ac:picMkLst>
            <pc:docMk/>
            <pc:sldMk cId="58957288" sldId="266"/>
            <ac:picMk id="7" creationId="{03A180BC-4832-BC80-372B-031A59875DF4}"/>
          </ac:picMkLst>
        </pc:picChg>
      </pc:sldChg>
      <pc:sldChg chg="addSp modSp new mod">
        <pc:chgData name="894452233@qq.com" userId="ec7c9572ba65ffd6" providerId="LiveId" clId="{9E0CC7D3-6810-45E4-8BC2-9F717CE2F188}" dt="2023-04-24T18:38:45.308" v="2569" actId="1076"/>
        <pc:sldMkLst>
          <pc:docMk/>
          <pc:sldMk cId="3926620370" sldId="267"/>
        </pc:sldMkLst>
        <pc:spChg chg="mod">
          <ac:chgData name="894452233@qq.com" userId="ec7c9572ba65ffd6" providerId="LiveId" clId="{9E0CC7D3-6810-45E4-8BC2-9F717CE2F188}" dt="2023-04-24T18:35:57.017" v="2540" actId="1076"/>
          <ac:spMkLst>
            <pc:docMk/>
            <pc:sldMk cId="3926620370" sldId="267"/>
            <ac:spMk id="2" creationId="{40229402-3274-D6D9-FD05-54535CB79925}"/>
          </ac:spMkLst>
        </pc:spChg>
        <pc:spChg chg="mod">
          <ac:chgData name="894452233@qq.com" userId="ec7c9572ba65ffd6" providerId="LiveId" clId="{9E0CC7D3-6810-45E4-8BC2-9F717CE2F188}" dt="2023-04-24T18:38:45.308" v="2569" actId="1076"/>
          <ac:spMkLst>
            <pc:docMk/>
            <pc:sldMk cId="3926620370" sldId="267"/>
            <ac:spMk id="4" creationId="{5552B36D-3C22-12B9-000B-57337E13FE96}"/>
          </ac:spMkLst>
        </pc:spChg>
        <pc:picChg chg="add mod">
          <ac:chgData name="894452233@qq.com" userId="ec7c9572ba65ffd6" providerId="LiveId" clId="{9E0CC7D3-6810-45E4-8BC2-9F717CE2F188}" dt="2023-04-24T18:36:05.002" v="2543" actId="1076"/>
          <ac:picMkLst>
            <pc:docMk/>
            <pc:sldMk cId="3926620370" sldId="267"/>
            <ac:picMk id="6" creationId="{991A3369-3F70-061D-A6AD-3C47C62643CE}"/>
          </ac:picMkLst>
        </pc:picChg>
      </pc:sldChg>
      <pc:sldChg chg="addSp delSp modSp new mod">
        <pc:chgData name="894452233@qq.com" userId="ec7c9572ba65ffd6" providerId="LiveId" clId="{9E0CC7D3-6810-45E4-8BC2-9F717CE2F188}" dt="2023-04-24T19:02:22.279" v="3591" actId="20577"/>
        <pc:sldMkLst>
          <pc:docMk/>
          <pc:sldMk cId="2857368185" sldId="268"/>
        </pc:sldMkLst>
        <pc:spChg chg="mod">
          <ac:chgData name="894452233@qq.com" userId="ec7c9572ba65ffd6" providerId="LiveId" clId="{9E0CC7D3-6810-45E4-8BC2-9F717CE2F188}" dt="2023-04-24T17:58:41.200" v="2047" actId="20577"/>
          <ac:spMkLst>
            <pc:docMk/>
            <pc:sldMk cId="2857368185" sldId="268"/>
            <ac:spMk id="2" creationId="{1E507D01-A033-1038-5661-8AE54A9EB4DE}"/>
          </ac:spMkLst>
        </pc:spChg>
        <pc:spChg chg="del">
          <ac:chgData name="894452233@qq.com" userId="ec7c9572ba65ffd6" providerId="LiveId" clId="{9E0CC7D3-6810-45E4-8BC2-9F717CE2F188}" dt="2023-04-24T18:05:43.631" v="2087" actId="478"/>
          <ac:spMkLst>
            <pc:docMk/>
            <pc:sldMk cId="2857368185" sldId="268"/>
            <ac:spMk id="4" creationId="{A72E4BE5-8228-3DEA-6C0B-561C22151D83}"/>
          </ac:spMkLst>
        </pc:spChg>
        <pc:spChg chg="add mod">
          <ac:chgData name="894452233@qq.com" userId="ec7c9572ba65ffd6" providerId="LiveId" clId="{9E0CC7D3-6810-45E4-8BC2-9F717CE2F188}" dt="2023-04-24T19:02:22.279" v="3591" actId="20577"/>
          <ac:spMkLst>
            <pc:docMk/>
            <pc:sldMk cId="2857368185" sldId="268"/>
            <ac:spMk id="8" creationId="{6236A488-60CD-05CB-4D02-5E066F7A6DA8}"/>
          </ac:spMkLst>
        </pc:spChg>
        <pc:picChg chg="add mod">
          <ac:chgData name="894452233@qq.com" userId="ec7c9572ba65ffd6" providerId="LiveId" clId="{9E0CC7D3-6810-45E4-8BC2-9F717CE2F188}" dt="2023-04-24T18:39:18.843" v="2574" actId="14100"/>
          <ac:picMkLst>
            <pc:docMk/>
            <pc:sldMk cId="2857368185" sldId="268"/>
            <ac:picMk id="6" creationId="{D44D9844-61B4-8F29-D11F-74CBD879E0E8}"/>
          </ac:picMkLst>
        </pc:picChg>
      </pc:sldChg>
      <pc:sldChg chg="addSp modSp new mod">
        <pc:chgData name="894452233@qq.com" userId="ec7c9572ba65ffd6" providerId="LiveId" clId="{9E0CC7D3-6810-45E4-8BC2-9F717CE2F188}" dt="2023-04-24T19:02:10.199" v="3579" actId="20577"/>
        <pc:sldMkLst>
          <pc:docMk/>
          <pc:sldMk cId="1004201781" sldId="269"/>
        </pc:sldMkLst>
        <pc:spChg chg="mod">
          <ac:chgData name="894452233@qq.com" userId="ec7c9572ba65ffd6" providerId="LiveId" clId="{9E0CC7D3-6810-45E4-8BC2-9F717CE2F188}" dt="2023-04-24T17:58:52.419" v="2064" actId="20577"/>
          <ac:spMkLst>
            <pc:docMk/>
            <pc:sldMk cId="1004201781" sldId="269"/>
            <ac:spMk id="2" creationId="{ACC10E32-7BC4-FC73-4A84-9D85D7DF7222}"/>
          </ac:spMkLst>
        </pc:spChg>
        <pc:spChg chg="mod">
          <ac:chgData name="894452233@qq.com" userId="ec7c9572ba65ffd6" providerId="LiveId" clId="{9E0CC7D3-6810-45E4-8BC2-9F717CE2F188}" dt="2023-04-24T19:02:10.199" v="3579" actId="20577"/>
          <ac:spMkLst>
            <pc:docMk/>
            <pc:sldMk cId="1004201781" sldId="269"/>
            <ac:spMk id="4" creationId="{AA0D0016-E737-DDA1-56BF-9544F9EF0F7E}"/>
          </ac:spMkLst>
        </pc:spChg>
        <pc:picChg chg="add mod">
          <ac:chgData name="894452233@qq.com" userId="ec7c9572ba65ffd6" providerId="LiveId" clId="{9E0CC7D3-6810-45E4-8BC2-9F717CE2F188}" dt="2023-04-24T18:39:11.896" v="2573" actId="1076"/>
          <ac:picMkLst>
            <pc:docMk/>
            <pc:sldMk cId="1004201781" sldId="269"/>
            <ac:picMk id="6" creationId="{832101E3-A56C-73EB-BF45-4A152850728F}"/>
          </ac:picMkLst>
        </pc:picChg>
      </pc:sldChg>
      <pc:sldChg chg="addSp delSp modSp new mod">
        <pc:chgData name="894452233@qq.com" userId="ec7c9572ba65ffd6" providerId="LiveId" clId="{9E0CC7D3-6810-45E4-8BC2-9F717CE2F188}" dt="2023-04-24T19:08:52.334" v="3910" actId="20577"/>
        <pc:sldMkLst>
          <pc:docMk/>
          <pc:sldMk cId="2383903064" sldId="270"/>
        </pc:sldMkLst>
        <pc:spChg chg="mod">
          <ac:chgData name="894452233@qq.com" userId="ec7c9572ba65ffd6" providerId="LiveId" clId="{9E0CC7D3-6810-45E4-8BC2-9F717CE2F188}" dt="2023-04-24T19:00:54.025" v="3559" actId="20577"/>
          <ac:spMkLst>
            <pc:docMk/>
            <pc:sldMk cId="2383903064" sldId="270"/>
            <ac:spMk id="2" creationId="{C645D4BF-A6EB-1D7A-CEFE-9F8C0A515F92}"/>
          </ac:spMkLst>
        </pc:spChg>
        <pc:spChg chg="mod">
          <ac:chgData name="894452233@qq.com" userId="ec7c9572ba65ffd6" providerId="LiveId" clId="{9E0CC7D3-6810-45E4-8BC2-9F717CE2F188}" dt="2023-04-24T19:08:52.334" v="3910" actId="20577"/>
          <ac:spMkLst>
            <pc:docMk/>
            <pc:sldMk cId="2383903064" sldId="270"/>
            <ac:spMk id="3" creationId="{60090FA5-9318-CE98-24CE-E67260098F05}"/>
          </ac:spMkLst>
        </pc:spChg>
        <pc:spChg chg="del">
          <ac:chgData name="894452233@qq.com" userId="ec7c9572ba65ffd6" providerId="LiveId" clId="{9E0CC7D3-6810-45E4-8BC2-9F717CE2F188}" dt="2023-04-24T18:09:09.899" v="2116" actId="478"/>
          <ac:spMkLst>
            <pc:docMk/>
            <pc:sldMk cId="2383903064" sldId="270"/>
            <ac:spMk id="4" creationId="{B499223E-EE9B-9975-6D64-7648B321BF3A}"/>
          </ac:spMkLst>
        </pc:spChg>
        <pc:spChg chg="add mod">
          <ac:chgData name="894452233@qq.com" userId="ec7c9572ba65ffd6" providerId="LiveId" clId="{9E0CC7D3-6810-45E4-8BC2-9F717CE2F188}" dt="2023-04-24T19:06:08.993" v="3828" actId="1076"/>
          <ac:spMkLst>
            <pc:docMk/>
            <pc:sldMk cId="2383903064" sldId="270"/>
            <ac:spMk id="6" creationId="{C89B9AA2-ECF4-843F-E28B-791E8F840516}"/>
          </ac:spMkLst>
        </pc:spChg>
        <pc:picChg chg="del">
          <ac:chgData name="894452233@qq.com" userId="ec7c9572ba65ffd6" providerId="LiveId" clId="{9E0CC7D3-6810-45E4-8BC2-9F717CE2F188}" dt="2023-04-24T18:07:28.863" v="2100"/>
          <ac:picMkLst>
            <pc:docMk/>
            <pc:sldMk cId="2383903064" sldId="270"/>
            <ac:picMk id="5" creationId="{EF226186-3683-3FC3-9368-51658FF3497A}"/>
          </ac:picMkLst>
        </pc:picChg>
      </pc:sldChg>
      <pc:sldChg chg="addSp delSp modSp new mod">
        <pc:chgData name="894452233@qq.com" userId="ec7c9572ba65ffd6" providerId="LiveId" clId="{9E0CC7D3-6810-45E4-8BC2-9F717CE2F188}" dt="2023-04-24T19:11:17.033" v="4100" actId="113"/>
        <pc:sldMkLst>
          <pc:docMk/>
          <pc:sldMk cId="878151743" sldId="271"/>
        </pc:sldMkLst>
        <pc:spChg chg="mod">
          <ac:chgData name="894452233@qq.com" userId="ec7c9572ba65ffd6" providerId="LiveId" clId="{9E0CC7D3-6810-45E4-8BC2-9F717CE2F188}" dt="2023-04-24T18:07:37.693" v="2115" actId="20577"/>
          <ac:spMkLst>
            <pc:docMk/>
            <pc:sldMk cId="878151743" sldId="271"/>
            <ac:spMk id="2" creationId="{3D2BED23-CEE4-F099-3DFE-F8AA56619A10}"/>
          </ac:spMkLst>
        </pc:spChg>
        <pc:spChg chg="del">
          <ac:chgData name="894452233@qq.com" userId="ec7c9572ba65ffd6" providerId="LiveId" clId="{9E0CC7D3-6810-45E4-8BC2-9F717CE2F188}" dt="2023-04-24T19:07:04.631" v="3832" actId="478"/>
          <ac:spMkLst>
            <pc:docMk/>
            <pc:sldMk cId="878151743" sldId="271"/>
            <ac:spMk id="3" creationId="{CA0D7CCC-8C5E-0F5C-DEF0-B32E35ABAC84}"/>
          </ac:spMkLst>
        </pc:spChg>
        <pc:spChg chg="del">
          <ac:chgData name="894452233@qq.com" userId="ec7c9572ba65ffd6" providerId="LiveId" clId="{9E0CC7D3-6810-45E4-8BC2-9F717CE2F188}" dt="2023-04-24T19:07:09.667" v="3833" actId="478"/>
          <ac:spMkLst>
            <pc:docMk/>
            <pc:sldMk cId="878151743" sldId="271"/>
            <ac:spMk id="4" creationId="{BE320AC9-1419-730A-40C2-BD73E1DEBB97}"/>
          </ac:spMkLst>
        </pc:spChg>
        <pc:spChg chg="add mod">
          <ac:chgData name="894452233@qq.com" userId="ec7c9572ba65ffd6" providerId="LiveId" clId="{9E0CC7D3-6810-45E4-8BC2-9F717CE2F188}" dt="2023-04-24T19:11:17.033" v="4100" actId="113"/>
          <ac:spMkLst>
            <pc:docMk/>
            <pc:sldMk cId="878151743" sldId="271"/>
            <ac:spMk id="5" creationId="{F126F0BC-0B2B-A198-F421-2252A220A660}"/>
          </ac:spMkLst>
        </pc:spChg>
      </pc:sldChg>
      <pc:sldChg chg="delSp modSp new mod">
        <pc:chgData name="894452233@qq.com" userId="ec7c9572ba65ffd6" providerId="LiveId" clId="{9E0CC7D3-6810-45E4-8BC2-9F717CE2F188}" dt="2023-04-24T19:21:38.066" v="4156" actId="1076"/>
        <pc:sldMkLst>
          <pc:docMk/>
          <pc:sldMk cId="3034324051" sldId="272"/>
        </pc:sldMkLst>
        <pc:spChg chg="mod">
          <ac:chgData name="894452233@qq.com" userId="ec7c9572ba65ffd6" providerId="LiveId" clId="{9E0CC7D3-6810-45E4-8BC2-9F717CE2F188}" dt="2023-04-24T19:11:45.162" v="4111" actId="20577"/>
          <ac:spMkLst>
            <pc:docMk/>
            <pc:sldMk cId="3034324051" sldId="272"/>
            <ac:spMk id="2" creationId="{65639562-78A3-8F02-D308-68A430171368}"/>
          </ac:spMkLst>
        </pc:spChg>
        <pc:spChg chg="mod">
          <ac:chgData name="894452233@qq.com" userId="ec7c9572ba65ffd6" providerId="LiveId" clId="{9E0CC7D3-6810-45E4-8BC2-9F717CE2F188}" dt="2023-04-24T19:21:38.066" v="4156" actId="1076"/>
          <ac:spMkLst>
            <pc:docMk/>
            <pc:sldMk cId="3034324051" sldId="272"/>
            <ac:spMk id="3" creationId="{5DF8B925-CE46-D839-F556-EE00D5544996}"/>
          </ac:spMkLst>
        </pc:spChg>
        <pc:spChg chg="del mod">
          <ac:chgData name="894452233@qq.com" userId="ec7c9572ba65ffd6" providerId="LiveId" clId="{9E0CC7D3-6810-45E4-8BC2-9F717CE2F188}" dt="2023-04-24T19:12:37.122" v="4118" actId="478"/>
          <ac:spMkLst>
            <pc:docMk/>
            <pc:sldMk cId="3034324051" sldId="272"/>
            <ac:spMk id="4" creationId="{45CFC275-1C32-6505-8A3D-CE4D9C047E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95431-1582-42DB-B816-B870A8B035F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2771EA6-6180-4AB2-B93E-7B4AFF1FA030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Downscaling</a:t>
          </a:r>
        </a:p>
        <a:p>
          <a:r>
            <a:rPr lang="en-GB" dirty="0"/>
            <a:t>Method</a:t>
          </a:r>
        </a:p>
      </dgm:t>
    </dgm:pt>
    <dgm:pt modelId="{B64A46CD-1530-485A-86E6-1288ADB239D3}" type="parTrans" cxnId="{BAB5A508-7975-4C48-B2D4-9418CEC66C58}">
      <dgm:prSet/>
      <dgm:spPr/>
      <dgm:t>
        <a:bodyPr/>
        <a:lstStyle/>
        <a:p>
          <a:endParaRPr lang="en-GB"/>
        </a:p>
      </dgm:t>
    </dgm:pt>
    <dgm:pt modelId="{255324BD-10DF-4466-941C-66A5DA0A2B25}" type="sibTrans" cxnId="{BAB5A508-7975-4C48-B2D4-9418CEC66C58}">
      <dgm:prSet/>
      <dgm:spPr/>
      <dgm:t>
        <a:bodyPr/>
        <a:lstStyle/>
        <a:p>
          <a:endParaRPr lang="en-GB"/>
        </a:p>
      </dgm:t>
    </dgm:pt>
    <dgm:pt modelId="{CF2737A2-6CC6-4F9D-B3E7-1EA133703809}">
      <dgm:prSet phldrT="[文本]"/>
      <dgm:spPr>
        <a:solidFill>
          <a:schemeClr val="tx2"/>
        </a:solidFill>
      </dgm:spPr>
      <dgm:t>
        <a:bodyPr/>
        <a:lstStyle/>
        <a:p>
          <a:r>
            <a:rPr lang="en-GB" dirty="0"/>
            <a:t>Statistical Method</a:t>
          </a:r>
        </a:p>
      </dgm:t>
    </dgm:pt>
    <dgm:pt modelId="{A74481E2-6E64-4172-B8AF-0756A10C7CEB}" type="parTrans" cxnId="{45D3EBA7-98A4-4D05-ACCE-4A777E65C227}">
      <dgm:prSet/>
      <dgm:spPr/>
      <dgm:t>
        <a:bodyPr/>
        <a:lstStyle/>
        <a:p>
          <a:endParaRPr lang="en-GB"/>
        </a:p>
      </dgm:t>
    </dgm:pt>
    <dgm:pt modelId="{CD70A950-5737-438F-AD81-5FD54E07EA76}" type="sibTrans" cxnId="{45D3EBA7-98A4-4D05-ACCE-4A777E65C227}">
      <dgm:prSet/>
      <dgm:spPr/>
      <dgm:t>
        <a:bodyPr/>
        <a:lstStyle/>
        <a:p>
          <a:endParaRPr lang="en-GB"/>
        </a:p>
      </dgm:t>
    </dgm:pt>
    <dgm:pt modelId="{0908C60B-3FB8-49C5-988E-0AE9072EB9C6}">
      <dgm:prSet phldrT="[文本]"/>
      <dgm:spPr>
        <a:solidFill>
          <a:schemeClr val="tx2"/>
        </a:solidFill>
      </dgm:spPr>
      <dgm:t>
        <a:bodyPr/>
        <a:lstStyle/>
        <a:p>
          <a:r>
            <a:rPr lang="en-GB" dirty="0"/>
            <a:t>Machine Learning Method</a:t>
          </a:r>
        </a:p>
      </dgm:t>
    </dgm:pt>
    <dgm:pt modelId="{82AE379E-14A8-4D03-A3DE-3B376FD9793C}" type="parTrans" cxnId="{8FA29BD0-52D0-418B-9A99-53866A855A81}">
      <dgm:prSet/>
      <dgm:spPr/>
      <dgm:t>
        <a:bodyPr/>
        <a:lstStyle/>
        <a:p>
          <a:endParaRPr lang="en-GB"/>
        </a:p>
      </dgm:t>
    </dgm:pt>
    <dgm:pt modelId="{363E4991-3AB3-4437-8F63-D4D454F5C755}" type="sibTrans" cxnId="{8FA29BD0-52D0-418B-9A99-53866A855A81}">
      <dgm:prSet/>
      <dgm:spPr/>
      <dgm:t>
        <a:bodyPr/>
        <a:lstStyle/>
        <a:p>
          <a:endParaRPr lang="en-GB"/>
        </a:p>
      </dgm:t>
    </dgm:pt>
    <dgm:pt modelId="{06E262B3-CC12-4FBE-9E3C-85DC0BE91198}">
      <dgm:prSet phldrT="[文本]"/>
      <dgm:spPr>
        <a:solidFill>
          <a:schemeClr val="tx2"/>
        </a:solidFill>
      </dgm:spPr>
      <dgm:t>
        <a:bodyPr/>
        <a:lstStyle/>
        <a:p>
          <a:r>
            <a:rPr lang="en-GB" dirty="0"/>
            <a:t>Bayesian Network</a:t>
          </a:r>
        </a:p>
      </dgm:t>
    </dgm:pt>
    <dgm:pt modelId="{C76558BE-5E5B-4BC8-88BE-13AE3A26AF86}" type="parTrans" cxnId="{6E30DBA2-952E-46B3-841C-64CC864B57BA}">
      <dgm:prSet/>
      <dgm:spPr/>
      <dgm:t>
        <a:bodyPr/>
        <a:lstStyle/>
        <a:p>
          <a:endParaRPr lang="en-GB"/>
        </a:p>
      </dgm:t>
    </dgm:pt>
    <dgm:pt modelId="{21DD7DCF-32B1-4CDB-B7CE-4C9DEF5DCA05}" type="sibTrans" cxnId="{6E30DBA2-952E-46B3-841C-64CC864B57BA}">
      <dgm:prSet/>
      <dgm:spPr/>
      <dgm:t>
        <a:bodyPr/>
        <a:lstStyle/>
        <a:p>
          <a:endParaRPr lang="en-GB"/>
        </a:p>
      </dgm:t>
    </dgm:pt>
    <dgm:pt modelId="{4521FB1D-CED8-4B03-B22E-C4836E7B6E63}">
      <dgm:prSet phldrT="[文本]"/>
      <dgm:spPr>
        <a:solidFill>
          <a:schemeClr val="tx2"/>
        </a:solidFill>
      </dgm:spPr>
      <dgm:t>
        <a:bodyPr/>
        <a:lstStyle/>
        <a:p>
          <a:r>
            <a:rPr lang="en-GB" dirty="0"/>
            <a:t>Generalised Linear Model (GLM)</a:t>
          </a:r>
        </a:p>
      </dgm:t>
    </dgm:pt>
    <dgm:pt modelId="{287D6C60-7A3C-428F-9144-207BF41B1085}" type="parTrans" cxnId="{4CDF3684-A6D8-4D89-937E-ECD51A2A3C99}">
      <dgm:prSet/>
      <dgm:spPr/>
      <dgm:t>
        <a:bodyPr/>
        <a:lstStyle/>
        <a:p>
          <a:endParaRPr lang="en-GB"/>
        </a:p>
      </dgm:t>
    </dgm:pt>
    <dgm:pt modelId="{C4BE1816-6AF2-4BA1-99C5-4077DDA928D4}" type="sibTrans" cxnId="{4CDF3684-A6D8-4D89-937E-ECD51A2A3C99}">
      <dgm:prSet/>
      <dgm:spPr/>
      <dgm:t>
        <a:bodyPr/>
        <a:lstStyle/>
        <a:p>
          <a:endParaRPr lang="en-GB"/>
        </a:p>
      </dgm:t>
    </dgm:pt>
    <dgm:pt modelId="{7C873314-56EA-46DC-8C67-AF51778DA84A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Random Forest</a:t>
          </a:r>
        </a:p>
      </dgm:t>
    </dgm:pt>
    <dgm:pt modelId="{3BADF923-DF34-4DAB-AF07-CB4742A4C446}" type="parTrans" cxnId="{0A667F2C-5BD5-4084-BF07-B0A7CFB13B8D}">
      <dgm:prSet/>
      <dgm:spPr/>
      <dgm:t>
        <a:bodyPr/>
        <a:lstStyle/>
        <a:p>
          <a:endParaRPr lang="en-GB"/>
        </a:p>
      </dgm:t>
    </dgm:pt>
    <dgm:pt modelId="{968E6020-30A8-4D36-A3BB-CF78D32A95FE}" type="sibTrans" cxnId="{0A667F2C-5BD5-4084-BF07-B0A7CFB13B8D}">
      <dgm:prSet/>
      <dgm:spPr/>
      <dgm:t>
        <a:bodyPr/>
        <a:lstStyle/>
        <a:p>
          <a:endParaRPr lang="en-GB"/>
        </a:p>
      </dgm:t>
    </dgm:pt>
    <dgm:pt modelId="{DEBD7BA7-B322-4980-BBFA-FA8BA189C1FF}" type="pres">
      <dgm:prSet presAssocID="{0E895431-1582-42DB-B816-B870A8B035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6F9E94-F001-4433-A532-565CD17DAD62}" type="pres">
      <dgm:prSet presAssocID="{92771EA6-6180-4AB2-B93E-7B4AFF1FA030}" presName="root1" presStyleCnt="0"/>
      <dgm:spPr/>
    </dgm:pt>
    <dgm:pt modelId="{F8320A7F-B6F0-4312-90F7-B4BCF8ACD427}" type="pres">
      <dgm:prSet presAssocID="{92771EA6-6180-4AB2-B93E-7B4AFF1FA030}" presName="LevelOneTextNode" presStyleLbl="node0" presStyleIdx="0" presStyleCnt="1">
        <dgm:presLayoutVars>
          <dgm:chPref val="3"/>
        </dgm:presLayoutVars>
      </dgm:prSet>
      <dgm:spPr/>
    </dgm:pt>
    <dgm:pt modelId="{AAC8F199-333F-40BC-9B03-D037E0AA9E78}" type="pres">
      <dgm:prSet presAssocID="{92771EA6-6180-4AB2-B93E-7B4AFF1FA030}" presName="level2hierChild" presStyleCnt="0"/>
      <dgm:spPr/>
    </dgm:pt>
    <dgm:pt modelId="{16C87392-348A-4377-AB2D-99E160DBC701}" type="pres">
      <dgm:prSet presAssocID="{A74481E2-6E64-4172-B8AF-0756A10C7CEB}" presName="conn2-1" presStyleLbl="parChTrans1D2" presStyleIdx="0" presStyleCnt="2"/>
      <dgm:spPr/>
    </dgm:pt>
    <dgm:pt modelId="{62865093-340C-4A03-8A6C-CBFAD885D6E3}" type="pres">
      <dgm:prSet presAssocID="{A74481E2-6E64-4172-B8AF-0756A10C7CEB}" presName="connTx" presStyleLbl="parChTrans1D2" presStyleIdx="0" presStyleCnt="2"/>
      <dgm:spPr/>
    </dgm:pt>
    <dgm:pt modelId="{C0658753-8B69-43D7-9DEE-0A76E69A830D}" type="pres">
      <dgm:prSet presAssocID="{CF2737A2-6CC6-4F9D-B3E7-1EA133703809}" presName="root2" presStyleCnt="0"/>
      <dgm:spPr/>
    </dgm:pt>
    <dgm:pt modelId="{D19BCD72-B292-44E1-9347-3F73A74042D6}" type="pres">
      <dgm:prSet presAssocID="{CF2737A2-6CC6-4F9D-B3E7-1EA133703809}" presName="LevelTwoTextNode" presStyleLbl="node2" presStyleIdx="0" presStyleCnt="2">
        <dgm:presLayoutVars>
          <dgm:chPref val="3"/>
        </dgm:presLayoutVars>
      </dgm:prSet>
      <dgm:spPr/>
    </dgm:pt>
    <dgm:pt modelId="{CCA3A461-0314-484E-A69F-BCAD8A2145E8}" type="pres">
      <dgm:prSet presAssocID="{CF2737A2-6CC6-4F9D-B3E7-1EA133703809}" presName="level3hierChild" presStyleCnt="0"/>
      <dgm:spPr/>
    </dgm:pt>
    <dgm:pt modelId="{4EB00016-C809-4246-B744-7BAA732B8B62}" type="pres">
      <dgm:prSet presAssocID="{287D6C60-7A3C-428F-9144-207BF41B1085}" presName="conn2-1" presStyleLbl="parChTrans1D3" presStyleIdx="0" presStyleCnt="3"/>
      <dgm:spPr/>
    </dgm:pt>
    <dgm:pt modelId="{90AF1716-44A4-4DDC-B86C-7F50E0DBFB06}" type="pres">
      <dgm:prSet presAssocID="{287D6C60-7A3C-428F-9144-207BF41B1085}" presName="connTx" presStyleLbl="parChTrans1D3" presStyleIdx="0" presStyleCnt="3"/>
      <dgm:spPr/>
    </dgm:pt>
    <dgm:pt modelId="{B3704679-ADA3-4137-A123-C1AB05CD077D}" type="pres">
      <dgm:prSet presAssocID="{4521FB1D-CED8-4B03-B22E-C4836E7B6E63}" presName="root2" presStyleCnt="0"/>
      <dgm:spPr/>
    </dgm:pt>
    <dgm:pt modelId="{CD95E9EA-65DE-4648-92DA-C6D86C6C59A6}" type="pres">
      <dgm:prSet presAssocID="{4521FB1D-CED8-4B03-B22E-C4836E7B6E63}" presName="LevelTwoTextNode" presStyleLbl="node3" presStyleIdx="0" presStyleCnt="3">
        <dgm:presLayoutVars>
          <dgm:chPref val="3"/>
        </dgm:presLayoutVars>
      </dgm:prSet>
      <dgm:spPr/>
    </dgm:pt>
    <dgm:pt modelId="{A7D01E07-B46B-472F-A6A1-3B02492C601B}" type="pres">
      <dgm:prSet presAssocID="{4521FB1D-CED8-4B03-B22E-C4836E7B6E63}" presName="level3hierChild" presStyleCnt="0"/>
      <dgm:spPr/>
    </dgm:pt>
    <dgm:pt modelId="{39DF8CFB-5047-46BF-9A26-ABA4EB10E77B}" type="pres">
      <dgm:prSet presAssocID="{82AE379E-14A8-4D03-A3DE-3B376FD9793C}" presName="conn2-1" presStyleLbl="parChTrans1D2" presStyleIdx="1" presStyleCnt="2"/>
      <dgm:spPr/>
    </dgm:pt>
    <dgm:pt modelId="{48E34864-7524-4267-8290-CB45697EEC99}" type="pres">
      <dgm:prSet presAssocID="{82AE379E-14A8-4D03-A3DE-3B376FD9793C}" presName="connTx" presStyleLbl="parChTrans1D2" presStyleIdx="1" presStyleCnt="2"/>
      <dgm:spPr/>
    </dgm:pt>
    <dgm:pt modelId="{3FD219D9-E8B2-4618-9A86-1F395C56EC5B}" type="pres">
      <dgm:prSet presAssocID="{0908C60B-3FB8-49C5-988E-0AE9072EB9C6}" presName="root2" presStyleCnt="0"/>
      <dgm:spPr/>
    </dgm:pt>
    <dgm:pt modelId="{05E9AD54-29B3-4437-8F0B-4FD49EDF8BA3}" type="pres">
      <dgm:prSet presAssocID="{0908C60B-3FB8-49C5-988E-0AE9072EB9C6}" presName="LevelTwoTextNode" presStyleLbl="node2" presStyleIdx="1" presStyleCnt="2">
        <dgm:presLayoutVars>
          <dgm:chPref val="3"/>
        </dgm:presLayoutVars>
      </dgm:prSet>
      <dgm:spPr/>
    </dgm:pt>
    <dgm:pt modelId="{86255715-B807-4329-BB9E-707DFA054953}" type="pres">
      <dgm:prSet presAssocID="{0908C60B-3FB8-49C5-988E-0AE9072EB9C6}" presName="level3hierChild" presStyleCnt="0"/>
      <dgm:spPr/>
    </dgm:pt>
    <dgm:pt modelId="{7C2223C2-DB7A-4243-8577-50C98992BF17}" type="pres">
      <dgm:prSet presAssocID="{C76558BE-5E5B-4BC8-88BE-13AE3A26AF86}" presName="conn2-1" presStyleLbl="parChTrans1D3" presStyleIdx="1" presStyleCnt="3"/>
      <dgm:spPr/>
    </dgm:pt>
    <dgm:pt modelId="{8EDC7C23-7A9F-4A2E-8E1E-FF8DF8CFEFAC}" type="pres">
      <dgm:prSet presAssocID="{C76558BE-5E5B-4BC8-88BE-13AE3A26AF86}" presName="connTx" presStyleLbl="parChTrans1D3" presStyleIdx="1" presStyleCnt="3"/>
      <dgm:spPr/>
    </dgm:pt>
    <dgm:pt modelId="{C9116376-837C-448F-BCAB-A2387E31EC51}" type="pres">
      <dgm:prSet presAssocID="{06E262B3-CC12-4FBE-9E3C-85DC0BE91198}" presName="root2" presStyleCnt="0"/>
      <dgm:spPr/>
    </dgm:pt>
    <dgm:pt modelId="{7420197A-81D9-4FE7-A820-4D616474B603}" type="pres">
      <dgm:prSet presAssocID="{06E262B3-CC12-4FBE-9E3C-85DC0BE91198}" presName="LevelTwoTextNode" presStyleLbl="node3" presStyleIdx="1" presStyleCnt="3">
        <dgm:presLayoutVars>
          <dgm:chPref val="3"/>
        </dgm:presLayoutVars>
      </dgm:prSet>
      <dgm:spPr/>
    </dgm:pt>
    <dgm:pt modelId="{ACA04BCD-FD50-46EC-9410-DA4F8186B3BC}" type="pres">
      <dgm:prSet presAssocID="{06E262B3-CC12-4FBE-9E3C-85DC0BE91198}" presName="level3hierChild" presStyleCnt="0"/>
      <dgm:spPr/>
    </dgm:pt>
    <dgm:pt modelId="{E64209B0-C690-4419-9CAF-6635B982E153}" type="pres">
      <dgm:prSet presAssocID="{3BADF923-DF34-4DAB-AF07-CB4742A4C446}" presName="conn2-1" presStyleLbl="parChTrans1D3" presStyleIdx="2" presStyleCnt="3"/>
      <dgm:spPr/>
    </dgm:pt>
    <dgm:pt modelId="{80FFB01A-C28C-45A0-A1D5-857E2CBDA7E8}" type="pres">
      <dgm:prSet presAssocID="{3BADF923-DF34-4DAB-AF07-CB4742A4C446}" presName="connTx" presStyleLbl="parChTrans1D3" presStyleIdx="2" presStyleCnt="3"/>
      <dgm:spPr/>
    </dgm:pt>
    <dgm:pt modelId="{96FA25A2-A62B-40CD-B4A1-8178C89B3122}" type="pres">
      <dgm:prSet presAssocID="{7C873314-56EA-46DC-8C67-AF51778DA84A}" presName="root2" presStyleCnt="0"/>
      <dgm:spPr/>
    </dgm:pt>
    <dgm:pt modelId="{32CAF07B-80FF-4C9C-A345-3C665C54C95A}" type="pres">
      <dgm:prSet presAssocID="{7C873314-56EA-46DC-8C67-AF51778DA84A}" presName="LevelTwoTextNode" presStyleLbl="node3" presStyleIdx="2" presStyleCnt="3">
        <dgm:presLayoutVars>
          <dgm:chPref val="3"/>
        </dgm:presLayoutVars>
      </dgm:prSet>
      <dgm:spPr/>
    </dgm:pt>
    <dgm:pt modelId="{9327D7DD-AFD4-46E9-8F7F-9C15F2C0371A}" type="pres">
      <dgm:prSet presAssocID="{7C873314-56EA-46DC-8C67-AF51778DA84A}" presName="level3hierChild" presStyleCnt="0"/>
      <dgm:spPr/>
    </dgm:pt>
  </dgm:ptLst>
  <dgm:cxnLst>
    <dgm:cxn modelId="{BAB5A508-7975-4C48-B2D4-9418CEC66C58}" srcId="{0E895431-1582-42DB-B816-B870A8B035FC}" destId="{92771EA6-6180-4AB2-B93E-7B4AFF1FA030}" srcOrd="0" destOrd="0" parTransId="{B64A46CD-1530-485A-86E6-1288ADB239D3}" sibTransId="{255324BD-10DF-4466-941C-66A5DA0A2B25}"/>
    <dgm:cxn modelId="{CB07E00B-DB69-4125-9050-39589243A526}" type="presOf" srcId="{A74481E2-6E64-4172-B8AF-0756A10C7CEB}" destId="{62865093-340C-4A03-8A6C-CBFAD885D6E3}" srcOrd="1" destOrd="0" presId="urn:microsoft.com/office/officeart/2005/8/layout/hierarchy2"/>
    <dgm:cxn modelId="{D94B7B13-D121-4DC5-8029-0AD93D9D2EF3}" type="presOf" srcId="{C76558BE-5E5B-4BC8-88BE-13AE3A26AF86}" destId="{8EDC7C23-7A9F-4A2E-8E1E-FF8DF8CFEFAC}" srcOrd="1" destOrd="0" presId="urn:microsoft.com/office/officeart/2005/8/layout/hierarchy2"/>
    <dgm:cxn modelId="{7FF19716-195B-4AEA-BA09-6CFE787BB7AD}" type="presOf" srcId="{CF2737A2-6CC6-4F9D-B3E7-1EA133703809}" destId="{D19BCD72-B292-44E1-9347-3F73A74042D6}" srcOrd="0" destOrd="0" presId="urn:microsoft.com/office/officeart/2005/8/layout/hierarchy2"/>
    <dgm:cxn modelId="{4F935826-B85F-4BB0-BDEA-FF5058FD3909}" type="presOf" srcId="{92771EA6-6180-4AB2-B93E-7B4AFF1FA030}" destId="{F8320A7F-B6F0-4312-90F7-B4BCF8ACD427}" srcOrd="0" destOrd="0" presId="urn:microsoft.com/office/officeart/2005/8/layout/hierarchy2"/>
    <dgm:cxn modelId="{0A667F2C-5BD5-4084-BF07-B0A7CFB13B8D}" srcId="{0908C60B-3FB8-49C5-988E-0AE9072EB9C6}" destId="{7C873314-56EA-46DC-8C67-AF51778DA84A}" srcOrd="1" destOrd="0" parTransId="{3BADF923-DF34-4DAB-AF07-CB4742A4C446}" sibTransId="{968E6020-30A8-4D36-A3BB-CF78D32A95FE}"/>
    <dgm:cxn modelId="{A845032D-192F-403F-8A91-929D42E6B3F3}" type="presOf" srcId="{4521FB1D-CED8-4B03-B22E-C4836E7B6E63}" destId="{CD95E9EA-65DE-4648-92DA-C6D86C6C59A6}" srcOrd="0" destOrd="0" presId="urn:microsoft.com/office/officeart/2005/8/layout/hierarchy2"/>
    <dgm:cxn modelId="{D26C8A4C-E150-44EC-94AA-A90BEA5E39C8}" type="presOf" srcId="{82AE379E-14A8-4D03-A3DE-3B376FD9793C}" destId="{39DF8CFB-5047-46BF-9A26-ABA4EB10E77B}" srcOrd="0" destOrd="0" presId="urn:microsoft.com/office/officeart/2005/8/layout/hierarchy2"/>
    <dgm:cxn modelId="{394D3A6F-6512-4C40-9A0D-5F9985BA50D3}" type="presOf" srcId="{3BADF923-DF34-4DAB-AF07-CB4742A4C446}" destId="{80FFB01A-C28C-45A0-A1D5-857E2CBDA7E8}" srcOrd="1" destOrd="0" presId="urn:microsoft.com/office/officeart/2005/8/layout/hierarchy2"/>
    <dgm:cxn modelId="{BA2F3D7C-4D3C-4754-A228-D1FF6C904EFB}" type="presOf" srcId="{0E895431-1582-42DB-B816-B870A8B035FC}" destId="{DEBD7BA7-B322-4980-BBFA-FA8BA189C1FF}" srcOrd="0" destOrd="0" presId="urn:microsoft.com/office/officeart/2005/8/layout/hierarchy2"/>
    <dgm:cxn modelId="{4CDF3684-A6D8-4D89-937E-ECD51A2A3C99}" srcId="{CF2737A2-6CC6-4F9D-B3E7-1EA133703809}" destId="{4521FB1D-CED8-4B03-B22E-C4836E7B6E63}" srcOrd="0" destOrd="0" parTransId="{287D6C60-7A3C-428F-9144-207BF41B1085}" sibTransId="{C4BE1816-6AF2-4BA1-99C5-4077DDA928D4}"/>
    <dgm:cxn modelId="{A7B6B28E-6B74-430B-9840-6A5650105ABE}" type="presOf" srcId="{C76558BE-5E5B-4BC8-88BE-13AE3A26AF86}" destId="{7C2223C2-DB7A-4243-8577-50C98992BF17}" srcOrd="0" destOrd="0" presId="urn:microsoft.com/office/officeart/2005/8/layout/hierarchy2"/>
    <dgm:cxn modelId="{6E30DBA2-952E-46B3-841C-64CC864B57BA}" srcId="{0908C60B-3FB8-49C5-988E-0AE9072EB9C6}" destId="{06E262B3-CC12-4FBE-9E3C-85DC0BE91198}" srcOrd="0" destOrd="0" parTransId="{C76558BE-5E5B-4BC8-88BE-13AE3A26AF86}" sibTransId="{21DD7DCF-32B1-4CDB-B7CE-4C9DEF5DCA05}"/>
    <dgm:cxn modelId="{45D3EBA7-98A4-4D05-ACCE-4A777E65C227}" srcId="{92771EA6-6180-4AB2-B93E-7B4AFF1FA030}" destId="{CF2737A2-6CC6-4F9D-B3E7-1EA133703809}" srcOrd="0" destOrd="0" parTransId="{A74481E2-6E64-4172-B8AF-0756A10C7CEB}" sibTransId="{CD70A950-5737-438F-AD81-5FD54E07EA76}"/>
    <dgm:cxn modelId="{D7ECB8B4-D77E-485B-892A-534979143EFB}" type="presOf" srcId="{7C873314-56EA-46DC-8C67-AF51778DA84A}" destId="{32CAF07B-80FF-4C9C-A345-3C665C54C95A}" srcOrd="0" destOrd="0" presId="urn:microsoft.com/office/officeart/2005/8/layout/hierarchy2"/>
    <dgm:cxn modelId="{4F3B02C0-E196-48CC-8E00-2AEEAAD7105C}" type="presOf" srcId="{A74481E2-6E64-4172-B8AF-0756A10C7CEB}" destId="{16C87392-348A-4377-AB2D-99E160DBC701}" srcOrd="0" destOrd="0" presId="urn:microsoft.com/office/officeart/2005/8/layout/hierarchy2"/>
    <dgm:cxn modelId="{510782C8-3FBF-4CD0-8E91-209121E159DE}" type="presOf" srcId="{0908C60B-3FB8-49C5-988E-0AE9072EB9C6}" destId="{05E9AD54-29B3-4437-8F0B-4FD49EDF8BA3}" srcOrd="0" destOrd="0" presId="urn:microsoft.com/office/officeart/2005/8/layout/hierarchy2"/>
    <dgm:cxn modelId="{0C358ECE-F229-4E1C-8AA0-853137CF2533}" type="presOf" srcId="{06E262B3-CC12-4FBE-9E3C-85DC0BE91198}" destId="{7420197A-81D9-4FE7-A820-4D616474B603}" srcOrd="0" destOrd="0" presId="urn:microsoft.com/office/officeart/2005/8/layout/hierarchy2"/>
    <dgm:cxn modelId="{8FA29BD0-52D0-418B-9A99-53866A855A81}" srcId="{92771EA6-6180-4AB2-B93E-7B4AFF1FA030}" destId="{0908C60B-3FB8-49C5-988E-0AE9072EB9C6}" srcOrd="1" destOrd="0" parTransId="{82AE379E-14A8-4D03-A3DE-3B376FD9793C}" sibTransId="{363E4991-3AB3-4437-8F63-D4D454F5C755}"/>
    <dgm:cxn modelId="{2A1E48DE-ED23-4235-9E84-F7277EA101AE}" type="presOf" srcId="{3BADF923-DF34-4DAB-AF07-CB4742A4C446}" destId="{E64209B0-C690-4419-9CAF-6635B982E153}" srcOrd="0" destOrd="0" presId="urn:microsoft.com/office/officeart/2005/8/layout/hierarchy2"/>
    <dgm:cxn modelId="{4F44E2EF-8B33-46AC-BB03-640B84275A7D}" type="presOf" srcId="{287D6C60-7A3C-428F-9144-207BF41B1085}" destId="{4EB00016-C809-4246-B744-7BAA732B8B62}" srcOrd="0" destOrd="0" presId="urn:microsoft.com/office/officeart/2005/8/layout/hierarchy2"/>
    <dgm:cxn modelId="{1F4DF0F4-4889-4815-BFC9-D7569EA921F3}" type="presOf" srcId="{287D6C60-7A3C-428F-9144-207BF41B1085}" destId="{90AF1716-44A4-4DDC-B86C-7F50E0DBFB06}" srcOrd="1" destOrd="0" presId="urn:microsoft.com/office/officeart/2005/8/layout/hierarchy2"/>
    <dgm:cxn modelId="{0FC15AFA-D73E-41C9-903A-3BAA65CDA418}" type="presOf" srcId="{82AE379E-14A8-4D03-A3DE-3B376FD9793C}" destId="{48E34864-7524-4267-8290-CB45697EEC99}" srcOrd="1" destOrd="0" presId="urn:microsoft.com/office/officeart/2005/8/layout/hierarchy2"/>
    <dgm:cxn modelId="{69A4E144-6F98-4EBA-9C9E-EE14343F17E5}" type="presParOf" srcId="{DEBD7BA7-B322-4980-BBFA-FA8BA189C1FF}" destId="{B26F9E94-F001-4433-A532-565CD17DAD62}" srcOrd="0" destOrd="0" presId="urn:microsoft.com/office/officeart/2005/8/layout/hierarchy2"/>
    <dgm:cxn modelId="{D13198A5-3F97-4688-8E3E-956734D782D7}" type="presParOf" srcId="{B26F9E94-F001-4433-A532-565CD17DAD62}" destId="{F8320A7F-B6F0-4312-90F7-B4BCF8ACD427}" srcOrd="0" destOrd="0" presId="urn:microsoft.com/office/officeart/2005/8/layout/hierarchy2"/>
    <dgm:cxn modelId="{887CEE18-6647-4349-92C7-156C7DF4B70E}" type="presParOf" srcId="{B26F9E94-F001-4433-A532-565CD17DAD62}" destId="{AAC8F199-333F-40BC-9B03-D037E0AA9E78}" srcOrd="1" destOrd="0" presId="urn:microsoft.com/office/officeart/2005/8/layout/hierarchy2"/>
    <dgm:cxn modelId="{F26DD7CC-5349-4E67-A04E-6AEC4EEBBB71}" type="presParOf" srcId="{AAC8F199-333F-40BC-9B03-D037E0AA9E78}" destId="{16C87392-348A-4377-AB2D-99E160DBC701}" srcOrd="0" destOrd="0" presId="urn:microsoft.com/office/officeart/2005/8/layout/hierarchy2"/>
    <dgm:cxn modelId="{C33C58CE-B54C-4A6B-863E-C074442EE972}" type="presParOf" srcId="{16C87392-348A-4377-AB2D-99E160DBC701}" destId="{62865093-340C-4A03-8A6C-CBFAD885D6E3}" srcOrd="0" destOrd="0" presId="urn:microsoft.com/office/officeart/2005/8/layout/hierarchy2"/>
    <dgm:cxn modelId="{30FF6C5D-FE85-4118-B0AB-2EF15D7047A6}" type="presParOf" srcId="{AAC8F199-333F-40BC-9B03-D037E0AA9E78}" destId="{C0658753-8B69-43D7-9DEE-0A76E69A830D}" srcOrd="1" destOrd="0" presId="urn:microsoft.com/office/officeart/2005/8/layout/hierarchy2"/>
    <dgm:cxn modelId="{E5145148-3699-4E3F-BE01-5371ED2E20FE}" type="presParOf" srcId="{C0658753-8B69-43D7-9DEE-0A76E69A830D}" destId="{D19BCD72-B292-44E1-9347-3F73A74042D6}" srcOrd="0" destOrd="0" presId="urn:microsoft.com/office/officeart/2005/8/layout/hierarchy2"/>
    <dgm:cxn modelId="{A0CA473B-3DB6-425D-B6FF-80DE15DF5FB5}" type="presParOf" srcId="{C0658753-8B69-43D7-9DEE-0A76E69A830D}" destId="{CCA3A461-0314-484E-A69F-BCAD8A2145E8}" srcOrd="1" destOrd="0" presId="urn:microsoft.com/office/officeart/2005/8/layout/hierarchy2"/>
    <dgm:cxn modelId="{3232788D-4D22-401C-BB0F-B2097DE8C423}" type="presParOf" srcId="{CCA3A461-0314-484E-A69F-BCAD8A2145E8}" destId="{4EB00016-C809-4246-B744-7BAA732B8B62}" srcOrd="0" destOrd="0" presId="urn:microsoft.com/office/officeart/2005/8/layout/hierarchy2"/>
    <dgm:cxn modelId="{388CA4D9-6859-4F98-9622-B992B21F8D65}" type="presParOf" srcId="{4EB00016-C809-4246-B744-7BAA732B8B62}" destId="{90AF1716-44A4-4DDC-B86C-7F50E0DBFB06}" srcOrd="0" destOrd="0" presId="urn:microsoft.com/office/officeart/2005/8/layout/hierarchy2"/>
    <dgm:cxn modelId="{EC1588FE-A429-4587-A470-A1163885BD80}" type="presParOf" srcId="{CCA3A461-0314-484E-A69F-BCAD8A2145E8}" destId="{B3704679-ADA3-4137-A123-C1AB05CD077D}" srcOrd="1" destOrd="0" presId="urn:microsoft.com/office/officeart/2005/8/layout/hierarchy2"/>
    <dgm:cxn modelId="{36BF89AA-F01E-472A-9017-911A86F7C8EE}" type="presParOf" srcId="{B3704679-ADA3-4137-A123-C1AB05CD077D}" destId="{CD95E9EA-65DE-4648-92DA-C6D86C6C59A6}" srcOrd="0" destOrd="0" presId="urn:microsoft.com/office/officeart/2005/8/layout/hierarchy2"/>
    <dgm:cxn modelId="{21D2FE65-BBDC-423D-925A-09EED3318B88}" type="presParOf" srcId="{B3704679-ADA3-4137-A123-C1AB05CD077D}" destId="{A7D01E07-B46B-472F-A6A1-3B02492C601B}" srcOrd="1" destOrd="0" presId="urn:microsoft.com/office/officeart/2005/8/layout/hierarchy2"/>
    <dgm:cxn modelId="{813BCF90-CCC4-442E-A2F7-21DF1F9A702B}" type="presParOf" srcId="{AAC8F199-333F-40BC-9B03-D037E0AA9E78}" destId="{39DF8CFB-5047-46BF-9A26-ABA4EB10E77B}" srcOrd="2" destOrd="0" presId="urn:microsoft.com/office/officeart/2005/8/layout/hierarchy2"/>
    <dgm:cxn modelId="{9547F8B7-EBDE-405E-96FA-FF51956C611C}" type="presParOf" srcId="{39DF8CFB-5047-46BF-9A26-ABA4EB10E77B}" destId="{48E34864-7524-4267-8290-CB45697EEC99}" srcOrd="0" destOrd="0" presId="urn:microsoft.com/office/officeart/2005/8/layout/hierarchy2"/>
    <dgm:cxn modelId="{704F5550-CB38-4A20-9334-7FB6CC1B67CF}" type="presParOf" srcId="{AAC8F199-333F-40BC-9B03-D037E0AA9E78}" destId="{3FD219D9-E8B2-4618-9A86-1F395C56EC5B}" srcOrd="3" destOrd="0" presId="urn:microsoft.com/office/officeart/2005/8/layout/hierarchy2"/>
    <dgm:cxn modelId="{297B0115-6055-4454-B41D-968937722B70}" type="presParOf" srcId="{3FD219D9-E8B2-4618-9A86-1F395C56EC5B}" destId="{05E9AD54-29B3-4437-8F0B-4FD49EDF8BA3}" srcOrd="0" destOrd="0" presId="urn:microsoft.com/office/officeart/2005/8/layout/hierarchy2"/>
    <dgm:cxn modelId="{94ACDD1E-8BEE-42EE-89E7-AD2906AA47F7}" type="presParOf" srcId="{3FD219D9-E8B2-4618-9A86-1F395C56EC5B}" destId="{86255715-B807-4329-BB9E-707DFA054953}" srcOrd="1" destOrd="0" presId="urn:microsoft.com/office/officeart/2005/8/layout/hierarchy2"/>
    <dgm:cxn modelId="{03B1A887-5071-4E30-AA22-0F2E7ECABA7A}" type="presParOf" srcId="{86255715-B807-4329-BB9E-707DFA054953}" destId="{7C2223C2-DB7A-4243-8577-50C98992BF17}" srcOrd="0" destOrd="0" presId="urn:microsoft.com/office/officeart/2005/8/layout/hierarchy2"/>
    <dgm:cxn modelId="{BED53C57-5F27-4D13-BAB7-A3DD92A2F803}" type="presParOf" srcId="{7C2223C2-DB7A-4243-8577-50C98992BF17}" destId="{8EDC7C23-7A9F-4A2E-8E1E-FF8DF8CFEFAC}" srcOrd="0" destOrd="0" presId="urn:microsoft.com/office/officeart/2005/8/layout/hierarchy2"/>
    <dgm:cxn modelId="{B26E50C9-FE27-4F1A-AE48-4D467292A965}" type="presParOf" srcId="{86255715-B807-4329-BB9E-707DFA054953}" destId="{C9116376-837C-448F-BCAB-A2387E31EC51}" srcOrd="1" destOrd="0" presId="urn:microsoft.com/office/officeart/2005/8/layout/hierarchy2"/>
    <dgm:cxn modelId="{4C8D6116-CE2C-4135-8D0E-BD9E562E86FB}" type="presParOf" srcId="{C9116376-837C-448F-BCAB-A2387E31EC51}" destId="{7420197A-81D9-4FE7-A820-4D616474B603}" srcOrd="0" destOrd="0" presId="urn:microsoft.com/office/officeart/2005/8/layout/hierarchy2"/>
    <dgm:cxn modelId="{21741D48-C6ED-411D-B812-72FCF6A3F5D1}" type="presParOf" srcId="{C9116376-837C-448F-BCAB-A2387E31EC51}" destId="{ACA04BCD-FD50-46EC-9410-DA4F8186B3BC}" srcOrd="1" destOrd="0" presId="urn:microsoft.com/office/officeart/2005/8/layout/hierarchy2"/>
    <dgm:cxn modelId="{2A000FAE-47AC-408F-ADD4-7AD807C3D56A}" type="presParOf" srcId="{86255715-B807-4329-BB9E-707DFA054953}" destId="{E64209B0-C690-4419-9CAF-6635B982E153}" srcOrd="2" destOrd="0" presId="urn:microsoft.com/office/officeart/2005/8/layout/hierarchy2"/>
    <dgm:cxn modelId="{7FC4C981-125A-4D04-A5B8-34030C9E4FC2}" type="presParOf" srcId="{E64209B0-C690-4419-9CAF-6635B982E153}" destId="{80FFB01A-C28C-45A0-A1D5-857E2CBDA7E8}" srcOrd="0" destOrd="0" presId="urn:microsoft.com/office/officeart/2005/8/layout/hierarchy2"/>
    <dgm:cxn modelId="{291BE089-9813-4946-A743-88C1853A7560}" type="presParOf" srcId="{86255715-B807-4329-BB9E-707DFA054953}" destId="{96FA25A2-A62B-40CD-B4A1-8178C89B3122}" srcOrd="3" destOrd="0" presId="urn:microsoft.com/office/officeart/2005/8/layout/hierarchy2"/>
    <dgm:cxn modelId="{365A1F5B-B7A3-49ED-8017-63D4AF61310B}" type="presParOf" srcId="{96FA25A2-A62B-40CD-B4A1-8178C89B3122}" destId="{32CAF07B-80FF-4C9C-A345-3C665C54C95A}" srcOrd="0" destOrd="0" presId="urn:microsoft.com/office/officeart/2005/8/layout/hierarchy2"/>
    <dgm:cxn modelId="{33A0835A-7980-4167-991F-B52C0B114CA4}" type="presParOf" srcId="{96FA25A2-A62B-40CD-B4A1-8178C89B3122}" destId="{9327D7DD-AFD4-46E9-8F7F-9C15F2C037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20A7F-B6F0-4312-90F7-B4BCF8ACD427}">
      <dsp:nvSpPr>
        <dsp:cNvPr id="0" name=""/>
        <dsp:cNvSpPr/>
      </dsp:nvSpPr>
      <dsp:spPr>
        <a:xfrm>
          <a:off x="521401" y="862956"/>
          <a:ext cx="1997323" cy="99866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Downscaling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Method</a:t>
          </a:r>
        </a:p>
      </dsp:txBody>
      <dsp:txXfrm>
        <a:off x="550651" y="892206"/>
        <a:ext cx="1938823" cy="940161"/>
      </dsp:txXfrm>
    </dsp:sp>
    <dsp:sp modelId="{16C87392-348A-4377-AB2D-99E160DBC701}">
      <dsp:nvSpPr>
        <dsp:cNvPr id="0" name=""/>
        <dsp:cNvSpPr/>
      </dsp:nvSpPr>
      <dsp:spPr>
        <a:xfrm rot="18770822">
          <a:off x="2330779" y="904368"/>
          <a:ext cx="11748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482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88819" y="902244"/>
        <a:ext cx="58741" cy="58741"/>
      </dsp:txXfrm>
    </dsp:sp>
    <dsp:sp modelId="{D19BCD72-B292-44E1-9347-3F73A74042D6}">
      <dsp:nvSpPr>
        <dsp:cNvPr id="0" name=""/>
        <dsp:cNvSpPr/>
      </dsp:nvSpPr>
      <dsp:spPr>
        <a:xfrm>
          <a:off x="3317654" y="1610"/>
          <a:ext cx="1997323" cy="99866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Statistical Method</a:t>
          </a:r>
        </a:p>
      </dsp:txBody>
      <dsp:txXfrm>
        <a:off x="3346904" y="30860"/>
        <a:ext cx="1938823" cy="940161"/>
      </dsp:txXfrm>
    </dsp:sp>
    <dsp:sp modelId="{4EB00016-C809-4246-B744-7BAA732B8B62}">
      <dsp:nvSpPr>
        <dsp:cNvPr id="0" name=""/>
        <dsp:cNvSpPr/>
      </dsp:nvSpPr>
      <dsp:spPr>
        <a:xfrm>
          <a:off x="5314978" y="473695"/>
          <a:ext cx="79892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98929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4470" y="480968"/>
        <a:ext cx="39946" cy="39946"/>
      </dsp:txXfrm>
    </dsp:sp>
    <dsp:sp modelId="{CD95E9EA-65DE-4648-92DA-C6D86C6C59A6}">
      <dsp:nvSpPr>
        <dsp:cNvPr id="0" name=""/>
        <dsp:cNvSpPr/>
      </dsp:nvSpPr>
      <dsp:spPr>
        <a:xfrm>
          <a:off x="6113908" y="1610"/>
          <a:ext cx="1997323" cy="99866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Generalised Linear Model (GLM)</a:t>
          </a:r>
        </a:p>
      </dsp:txBody>
      <dsp:txXfrm>
        <a:off x="6143158" y="30860"/>
        <a:ext cx="1938823" cy="940161"/>
      </dsp:txXfrm>
    </dsp:sp>
    <dsp:sp modelId="{39DF8CFB-5047-46BF-9A26-ABA4EB10E77B}">
      <dsp:nvSpPr>
        <dsp:cNvPr id="0" name=""/>
        <dsp:cNvSpPr/>
      </dsp:nvSpPr>
      <dsp:spPr>
        <a:xfrm rot="2829178">
          <a:off x="2330779" y="1765714"/>
          <a:ext cx="11748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482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88819" y="1763590"/>
        <a:ext cx="58741" cy="58741"/>
      </dsp:txXfrm>
    </dsp:sp>
    <dsp:sp modelId="{05E9AD54-29B3-4437-8F0B-4FD49EDF8BA3}">
      <dsp:nvSpPr>
        <dsp:cNvPr id="0" name=""/>
        <dsp:cNvSpPr/>
      </dsp:nvSpPr>
      <dsp:spPr>
        <a:xfrm>
          <a:off x="3317654" y="1724302"/>
          <a:ext cx="1997323" cy="99866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Machine Learning Method</a:t>
          </a:r>
        </a:p>
      </dsp:txBody>
      <dsp:txXfrm>
        <a:off x="3346904" y="1753552"/>
        <a:ext cx="1938823" cy="940161"/>
      </dsp:txXfrm>
    </dsp:sp>
    <dsp:sp modelId="{7C2223C2-DB7A-4243-8577-50C98992BF17}">
      <dsp:nvSpPr>
        <dsp:cNvPr id="0" name=""/>
        <dsp:cNvSpPr/>
      </dsp:nvSpPr>
      <dsp:spPr>
        <a:xfrm rot="19457599">
          <a:off x="5222500" y="1909272"/>
          <a:ext cx="9838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3884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89846" y="1911921"/>
        <a:ext cx="49194" cy="49194"/>
      </dsp:txXfrm>
    </dsp:sp>
    <dsp:sp modelId="{7420197A-81D9-4FE7-A820-4D616474B603}">
      <dsp:nvSpPr>
        <dsp:cNvPr id="0" name=""/>
        <dsp:cNvSpPr/>
      </dsp:nvSpPr>
      <dsp:spPr>
        <a:xfrm>
          <a:off x="6113908" y="1150072"/>
          <a:ext cx="1997323" cy="99866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Bayesian Network</a:t>
          </a:r>
        </a:p>
      </dsp:txBody>
      <dsp:txXfrm>
        <a:off x="6143158" y="1179322"/>
        <a:ext cx="1938823" cy="940161"/>
      </dsp:txXfrm>
    </dsp:sp>
    <dsp:sp modelId="{E64209B0-C690-4419-9CAF-6635B982E153}">
      <dsp:nvSpPr>
        <dsp:cNvPr id="0" name=""/>
        <dsp:cNvSpPr/>
      </dsp:nvSpPr>
      <dsp:spPr>
        <a:xfrm rot="2142401">
          <a:off x="5222500" y="2483502"/>
          <a:ext cx="9838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3884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89846" y="2486151"/>
        <a:ext cx="49194" cy="49194"/>
      </dsp:txXfrm>
    </dsp:sp>
    <dsp:sp modelId="{32CAF07B-80FF-4C9C-A345-3C665C54C95A}">
      <dsp:nvSpPr>
        <dsp:cNvPr id="0" name=""/>
        <dsp:cNvSpPr/>
      </dsp:nvSpPr>
      <dsp:spPr>
        <a:xfrm>
          <a:off x="6113908" y="2298533"/>
          <a:ext cx="1997323" cy="99866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Random Forest</a:t>
          </a:r>
        </a:p>
      </dsp:txBody>
      <dsp:txXfrm>
        <a:off x="6143158" y="2327783"/>
        <a:ext cx="1938823" cy="940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5315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8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pic>
        <p:nvPicPr>
          <p:cNvPr id="17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pic>
        <p:nvPicPr>
          <p:cNvPr id="18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2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84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UCL Brand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70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4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7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chemeClr val="tx2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4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UCL Brandi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descr="Heading"/>
          <p:cNvSpPr>
            <a:spLocks noGrp="1"/>
          </p:cNvSpPr>
          <p:nvPr>
            <p:ph type="title"/>
          </p:nvPr>
        </p:nvSpPr>
        <p:spPr>
          <a:xfrm>
            <a:off x="1300162" y="2234905"/>
            <a:ext cx="9591675" cy="3051470"/>
          </a:xfrm>
        </p:spPr>
        <p:txBody>
          <a:bodyPr/>
          <a:lstStyle/>
          <a:p>
            <a:r>
              <a:rPr lang="en-GB" dirty="0"/>
              <a:t>Comparison between Statistical Method and Machine Learning Method for Downscaling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8A767-394E-D8E5-EDBB-C3A53F63A992}"/>
              </a:ext>
            </a:extLst>
          </p:cNvPr>
          <p:cNvSpPr txBox="1"/>
          <p:nvPr/>
        </p:nvSpPr>
        <p:spPr>
          <a:xfrm>
            <a:off x="6457950" y="5158877"/>
            <a:ext cx="519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Candidate Number: YQNN3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D07A-A8E0-E060-CCF8-75F815F6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60650"/>
            <a:ext cx="9755550" cy="1368000"/>
          </a:xfrm>
        </p:spPr>
        <p:txBody>
          <a:bodyPr/>
          <a:lstStyle/>
          <a:p>
            <a:r>
              <a:rPr lang="en-GB" dirty="0"/>
              <a:t>Precipitation Simulation Results from Statistical Method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5BD52-61C1-5240-1883-11DA0BA9C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8550" y="2507725"/>
            <a:ext cx="4638676" cy="3600000"/>
          </a:xfrm>
        </p:spPr>
        <p:txBody>
          <a:bodyPr/>
          <a:lstStyle/>
          <a:p>
            <a:r>
              <a:rPr lang="en-GB" dirty="0"/>
              <a:t>Simulated means and means on wet days are overestimated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 statistics of simulations generally match the observations well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180BC-4832-BC80-372B-031A5987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45661" y="2085800"/>
            <a:ext cx="6736189" cy="44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9402-3274-D6D9-FD05-54535CB7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78081"/>
            <a:ext cx="8999900" cy="1368000"/>
          </a:xfrm>
        </p:spPr>
        <p:txBody>
          <a:bodyPr/>
          <a:lstStyle/>
          <a:p>
            <a:r>
              <a:rPr lang="en-GB" dirty="0"/>
              <a:t>Temperature Simulation Results from Statistical Method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85316-523A-DB1B-8985-1011CFCE9A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2B36D-3C22-12B9-000B-57337E13F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6666" y="2262556"/>
            <a:ext cx="4406467" cy="3600000"/>
          </a:xfrm>
        </p:spPr>
        <p:txBody>
          <a:bodyPr/>
          <a:lstStyle/>
          <a:p>
            <a:r>
              <a:rPr lang="en-GB" dirty="0"/>
              <a:t>Simulated standard deviations are underestimated in some months</a:t>
            </a:r>
          </a:p>
          <a:p>
            <a:endParaRPr lang="en-GB" dirty="0"/>
          </a:p>
          <a:p>
            <a:r>
              <a:rPr lang="en-GB" dirty="0"/>
              <a:t>Simulated minimums are overestimated in some months</a:t>
            </a:r>
          </a:p>
          <a:p>
            <a:endParaRPr lang="en-GB" dirty="0"/>
          </a:p>
          <a:p>
            <a:r>
              <a:rPr lang="en-GB" dirty="0"/>
              <a:t>Other statistics of simulations generally match the observations well</a:t>
            </a:r>
          </a:p>
          <a:p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1A3369-3F70-061D-A6AD-3C47C6264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7"/>
          <a:stretch/>
        </p:blipFill>
        <p:spPr>
          <a:xfrm>
            <a:off x="479425" y="2157331"/>
            <a:ext cx="6256656" cy="41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2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7D01-A033-1038-5661-8AE54A9E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Precipitation Simulation Results from Machine Learning Method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A6DDD-8E3B-F009-96DE-EAB04ECDA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4D9844-61B4-8F29-D11F-74CBD879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267999"/>
            <a:ext cx="6470874" cy="42947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36A488-60CD-05CB-4D02-5E066F7A6DA8}"/>
              </a:ext>
            </a:extLst>
          </p:cNvPr>
          <p:cNvSpPr txBox="1"/>
          <p:nvPr/>
        </p:nvSpPr>
        <p:spPr>
          <a:xfrm>
            <a:off x="7200900" y="2412000"/>
            <a:ext cx="46310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Simulations generally underestimate means, standard deviations, means on wet days, and standard deviations on wet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Seasonal variations of simulations of maximum, autocorrelation, the proportion of wet days not well captured</a:t>
            </a:r>
          </a:p>
        </p:txBody>
      </p:sp>
    </p:spTree>
    <p:extLst>
      <p:ext uri="{BB962C8B-B14F-4D97-AF65-F5344CB8AC3E}">
        <p14:creationId xmlns:p14="http://schemas.microsoft.com/office/powerpoint/2010/main" val="285736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10E32-7BC4-FC73-4A84-9D85D7DF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Temperature Simulation Results from Machine Learning Method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84878-C107-1B06-1675-18AA70BA2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0D0016-E737-DDA1-56BF-9544F9EF0F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24143" y="2244750"/>
            <a:ext cx="4071513" cy="3600000"/>
          </a:xfrm>
        </p:spPr>
        <p:txBody>
          <a:bodyPr/>
          <a:lstStyle/>
          <a:p>
            <a:r>
              <a:rPr lang="en-GB" sz="1900" dirty="0"/>
              <a:t>Simulated maximums are overestimated, and simulated minimums are underestimated</a:t>
            </a:r>
          </a:p>
          <a:p>
            <a:endParaRPr lang="en-GB" sz="1900" dirty="0"/>
          </a:p>
          <a:p>
            <a:r>
              <a:rPr lang="en-US" altLang="zh-CN" sz="1900" dirty="0"/>
              <a:t>Simulated autocorrelations are overestimated. </a:t>
            </a:r>
          </a:p>
          <a:p>
            <a:endParaRPr lang="en-US" altLang="zh-CN" sz="1900" dirty="0"/>
          </a:p>
          <a:p>
            <a:r>
              <a:rPr lang="en-GB" sz="1900" dirty="0"/>
              <a:t>Simulated correlation generally remains unchanged and does not capture the seasonal variations</a:t>
            </a:r>
          </a:p>
          <a:p>
            <a:endParaRPr lang="en-GB" sz="1900" dirty="0"/>
          </a:p>
          <a:p>
            <a:r>
              <a:rPr lang="en-GB" sz="1900" dirty="0"/>
              <a:t>Simulations of mean and standard deviations generally match the observations well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2101E3-A56C-73EB-BF45-4A1528507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" b="2446"/>
          <a:stretch/>
        </p:blipFill>
        <p:spPr>
          <a:xfrm>
            <a:off x="360000" y="2267999"/>
            <a:ext cx="6650400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5D4BF-A6EB-1D7A-CEFE-9F8C0A51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51299"/>
            <a:ext cx="8999900" cy="1368000"/>
          </a:xfrm>
        </p:spPr>
        <p:txBody>
          <a:bodyPr/>
          <a:lstStyle/>
          <a:p>
            <a:r>
              <a:rPr lang="en-GB" dirty="0"/>
              <a:t>Comparison between Methods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90FA5-9318-CE98-24CE-E67260098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026" y="1503227"/>
            <a:ext cx="5459775" cy="3335475"/>
          </a:xfrm>
        </p:spPr>
        <p:txBody>
          <a:bodyPr/>
          <a:lstStyle/>
          <a:p>
            <a:r>
              <a:rPr lang="en-GB" sz="1800" b="1" dirty="0"/>
              <a:t>Simulation Performance: </a:t>
            </a:r>
          </a:p>
          <a:p>
            <a:pPr>
              <a:buFontTx/>
              <a:buChar char="-"/>
            </a:pPr>
            <a:r>
              <a:rPr lang="en-GB" sz="1800" dirty="0"/>
              <a:t>GLM has a better performance in general, especially for predicting precipitation</a:t>
            </a:r>
          </a:p>
          <a:p>
            <a:pPr>
              <a:buFontTx/>
              <a:buChar char="-"/>
            </a:pPr>
            <a:r>
              <a:rPr lang="en-GB" sz="1800" dirty="0"/>
              <a:t>Machine learning method has some differences between simulations and observations</a:t>
            </a:r>
          </a:p>
          <a:p>
            <a:endParaRPr lang="en-GB" sz="1800" dirty="0"/>
          </a:p>
          <a:p>
            <a:r>
              <a:rPr lang="en-GB" sz="1800" b="1" dirty="0"/>
              <a:t>Computational efficiency: </a:t>
            </a:r>
          </a:p>
          <a:p>
            <a:pPr>
              <a:buFontTx/>
              <a:buChar char="-"/>
            </a:pPr>
            <a:r>
              <a:rPr lang="en-GB" sz="1800" dirty="0"/>
              <a:t>GLM takes about 1.5 minutes on a normal computer for 1 simulation. </a:t>
            </a:r>
          </a:p>
          <a:p>
            <a:pPr>
              <a:buFontTx/>
              <a:buChar char="-"/>
            </a:pPr>
            <a:r>
              <a:rPr lang="en-GB" sz="1800" dirty="0"/>
              <a:t>Machine learning method takes about 4 days on a research computer for 1 simulation.</a:t>
            </a:r>
          </a:p>
          <a:p>
            <a:endParaRPr lang="en-GB" sz="1800" dirty="0"/>
          </a:p>
          <a:p>
            <a:r>
              <a:rPr lang="en-GB" sz="1800" b="1" dirty="0"/>
              <a:t>Requirement for a complete dataset:</a:t>
            </a:r>
          </a:p>
          <a:p>
            <a:pPr>
              <a:buFontTx/>
              <a:buChar char="-"/>
            </a:pPr>
            <a:r>
              <a:rPr lang="en-GB" sz="1800" dirty="0"/>
              <a:t>GLM does not need a complete dataset</a:t>
            </a:r>
          </a:p>
          <a:p>
            <a:pPr>
              <a:buFontTx/>
              <a:buChar char="-"/>
            </a:pPr>
            <a:r>
              <a:rPr lang="en-GB" sz="1800" dirty="0"/>
              <a:t>Machine learning method needs a complete dataset</a:t>
            </a:r>
            <a:endParaRPr lang="en-GB" sz="2000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B9AA2-ECF4-843F-E28B-791E8F840516}"/>
              </a:ext>
            </a:extLst>
          </p:cNvPr>
          <p:cNvSpPr txBox="1"/>
          <p:nvPr/>
        </p:nvSpPr>
        <p:spPr>
          <a:xfrm>
            <a:off x="6591299" y="1443841"/>
            <a:ext cx="5019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Model Building:</a:t>
            </a:r>
          </a:p>
          <a:p>
            <a:pPr marL="285750" indent="-285750">
              <a:buFontTx/>
              <a:buChar char="-"/>
            </a:pPr>
            <a:r>
              <a:rPr lang="en-GB" dirty="0"/>
              <a:t>GLM is built manually, which needs human intervention and takes about 2 days to build models</a:t>
            </a:r>
          </a:p>
          <a:p>
            <a:pPr marL="285750" indent="-285750">
              <a:buFontTx/>
              <a:buChar char="-"/>
            </a:pPr>
            <a:r>
              <a:rPr lang="en-GB" dirty="0"/>
              <a:t>Ma</a:t>
            </a:r>
            <a:r>
              <a:rPr lang="en-US" altLang="zh-CN" dirty="0"/>
              <a:t>chine learning method builds models automatically, which takes a few seconds</a:t>
            </a:r>
          </a:p>
          <a:p>
            <a:endParaRPr lang="en-US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Relationship between weather variables:</a:t>
            </a:r>
          </a:p>
          <a:p>
            <a:pPr marL="285750" indent="-285750">
              <a:buFontTx/>
              <a:buChar char="-"/>
            </a:pPr>
            <a:r>
              <a:rPr lang="en-GB" dirty="0"/>
              <a:t>GLM can capture the relationship between variables </a:t>
            </a:r>
          </a:p>
          <a:p>
            <a:pPr marL="285750" indent="-285750">
              <a:buFontTx/>
              <a:buChar char="-"/>
            </a:pPr>
            <a:r>
              <a:rPr lang="en-GB" dirty="0"/>
              <a:t>Machine learning method cannot capture the relationship between variables</a:t>
            </a:r>
            <a:endParaRPr lang="en-GB" sz="18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90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ED23-CEE4-F099-3DFE-F8AA5661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26F0BC-0B2B-A198-F421-2252A220A660}"/>
              </a:ext>
            </a:extLst>
          </p:cNvPr>
          <p:cNvSpPr txBox="1">
            <a:spLocks/>
          </p:cNvSpPr>
          <p:nvPr/>
        </p:nvSpPr>
        <p:spPr>
          <a:xfrm>
            <a:off x="682200" y="1400519"/>
            <a:ext cx="10951000" cy="511934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b="1" dirty="0"/>
              <a:t>Downscaling</a:t>
            </a:r>
            <a:r>
              <a:rPr lang="en-GB" dirty="0"/>
              <a:t>: from high-resolution to low-resolution</a:t>
            </a:r>
          </a:p>
          <a:p>
            <a:endParaRPr lang="en-GB" dirty="0"/>
          </a:p>
          <a:p>
            <a:r>
              <a:rPr lang="en-GB" b="1" dirty="0"/>
              <a:t>Aim: </a:t>
            </a:r>
            <a:r>
              <a:rPr lang="en-GB" dirty="0"/>
              <a:t>compare statistical method and machine learning method for downscaling</a:t>
            </a:r>
            <a:endParaRPr lang="en-GB" b="1" dirty="0"/>
          </a:p>
          <a:p>
            <a:pPr>
              <a:buFontTx/>
              <a:buChar char="-"/>
            </a:pPr>
            <a:r>
              <a:rPr lang="en-GB" b="1" dirty="0"/>
              <a:t>Statistical method used</a:t>
            </a:r>
            <a:r>
              <a:rPr lang="en-GB" dirty="0"/>
              <a:t>: GLM </a:t>
            </a:r>
          </a:p>
          <a:p>
            <a:pPr>
              <a:buFontTx/>
              <a:buChar char="-"/>
            </a:pPr>
            <a:r>
              <a:rPr lang="en-GB" b="1" dirty="0"/>
              <a:t>Machine learning method used</a:t>
            </a:r>
            <a:r>
              <a:rPr lang="en-GB" dirty="0"/>
              <a:t>: Bayesian network and random forest</a:t>
            </a:r>
          </a:p>
          <a:p>
            <a:endParaRPr lang="en-GB" dirty="0"/>
          </a:p>
          <a:p>
            <a:r>
              <a:rPr lang="en-GB" b="1" dirty="0"/>
              <a:t>Case study</a:t>
            </a:r>
            <a:r>
              <a:rPr lang="en-GB" dirty="0"/>
              <a:t>: precipitation and temperature series in Rhineland-Palatinate</a:t>
            </a:r>
          </a:p>
          <a:p>
            <a:pPr marL="11112" indent="0">
              <a:buNone/>
            </a:pPr>
            <a:endParaRPr lang="en-GB" dirty="0"/>
          </a:p>
          <a:p>
            <a:r>
              <a:rPr lang="en-GB" b="1" dirty="0"/>
              <a:t>Comparison</a:t>
            </a:r>
            <a:r>
              <a:rPr lang="en-GB" dirty="0"/>
              <a:t>: simulation performance, computational efficiency, the requirement for a complete dataset, model-building process, and the relationship between variables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5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9562-78A3-8F02-D308-68A43017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17118"/>
            <a:ext cx="8999900" cy="136800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8B925-CE46-D839-F556-EE00D5544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548494"/>
            <a:ext cx="11472000" cy="3143109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effectLst/>
              </a:rPr>
              <a:t>Jordans, F. (2021, July 15). Help sent to Germany as over 50 dead, dozens missing in severe European floods. </a:t>
            </a:r>
            <a:r>
              <a:rPr lang="en-GB" sz="1600" i="1" dirty="0">
                <a:effectLst/>
              </a:rPr>
              <a:t>Times of Israel</a:t>
            </a:r>
            <a:r>
              <a:rPr lang="en-GB" sz="1600" dirty="0">
                <a:effectLst/>
              </a:rPr>
              <a:t>. </a:t>
            </a:r>
            <a:r>
              <a:rPr lang="en-GB" sz="1600" dirty="0"/>
              <a:t>https://www.timesofisrael.com/help-sent-to-germany-with-over-50-dead-dozens-missing-in-severe-european-floods/</a:t>
            </a:r>
          </a:p>
          <a:p>
            <a:pPr marL="0" indent="0">
              <a:buNone/>
            </a:pPr>
            <a:endParaRPr lang="en-GB" sz="16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Dierickx, F. (2019, April 28). Copernicus Climate Change Programme: User Learning Service Content. https://bookdown.org/floriandierickx/bookdown-demo/</a:t>
            </a:r>
          </a:p>
          <a:p>
            <a:pPr marL="0" indent="0">
              <a:buNone/>
            </a:pPr>
            <a:endParaRPr lang="en-GB" sz="16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Chandler, R. E. (2018). RGLIMCLIM: A Multisite, Multivariate Weather Generator Based on Generalised Linear Models. R package version 1.4-0.</a:t>
            </a:r>
          </a:p>
          <a:p>
            <a:pPr marL="0" indent="0">
              <a:buNone/>
            </a:pPr>
            <a:endParaRPr lang="en-GB" sz="1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Legasa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M.N. and Gutiérrez, J.M., 2020. Multisite Weather Generators using Bayesian Networks: An illustrative case study for precipitation occurrence. </a:t>
            </a:r>
            <a:r>
              <a:rPr lang="en-GB" sz="1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Water Resources Research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GB" sz="1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56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(7), p.e2019WR026416.</a:t>
            </a:r>
          </a:p>
          <a:p>
            <a:pPr marL="0" indent="0">
              <a:buNone/>
            </a:pPr>
            <a:endParaRPr lang="en-GB" sz="16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Legasa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M.N., Manzanas, R., </a:t>
            </a:r>
            <a:r>
              <a:rPr lang="en-GB" sz="16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Calviño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 A. and Gutiérrez, J.M., 2022. A posteriori random forests for stochastic downscaling of precipitation by predicting probability distributions. </a:t>
            </a:r>
            <a:r>
              <a:rPr lang="en-GB" sz="1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Water Resources Research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GB" sz="16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58</a:t>
            </a:r>
            <a:r>
              <a:rPr lang="en-GB" sz="16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(4), p.e2021WR030272.</a:t>
            </a:r>
          </a:p>
          <a:p>
            <a:pPr marL="0" indent="0">
              <a:buNone/>
            </a:pPr>
            <a:endParaRPr lang="en-GB" sz="1600" dirty="0">
              <a:solidFill>
                <a:srgbClr val="222222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i="1" dirty="0" err="1">
                <a:effectLst/>
              </a:rPr>
              <a:t>Automatiserad</a:t>
            </a:r>
            <a:r>
              <a:rPr lang="en-GB" sz="1600" i="1" dirty="0">
                <a:effectLst/>
              </a:rPr>
              <a:t> Machine Learning | </a:t>
            </a:r>
            <a:r>
              <a:rPr lang="en-GB" sz="1600" i="1" dirty="0" err="1">
                <a:effectLst/>
              </a:rPr>
              <a:t>Softronic</a:t>
            </a:r>
            <a:r>
              <a:rPr lang="en-GB" sz="1600" i="1" dirty="0">
                <a:effectLst/>
              </a:rPr>
              <a:t> AB</a:t>
            </a:r>
            <a:r>
              <a:rPr lang="en-GB" sz="1600" dirty="0">
                <a:effectLst/>
              </a:rPr>
              <a:t>. (2021, August 11). </a:t>
            </a:r>
            <a:r>
              <a:rPr lang="en-GB" sz="1600" dirty="0" err="1">
                <a:effectLst/>
              </a:rPr>
              <a:t>Softronic</a:t>
            </a:r>
            <a:r>
              <a:rPr lang="en-GB" sz="1600" dirty="0">
                <a:effectLst/>
              </a:rPr>
              <a:t> AB. https://www.softronic.se/nyheter/automatiserad-machine-learning-fran-vision-till-produktion/</a:t>
            </a:r>
          </a:p>
          <a:p>
            <a:pPr marL="0" indent="0">
              <a:buNone/>
            </a:pPr>
            <a:endParaRPr lang="en-GB" sz="18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32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2F07-4CFC-27CD-1266-5A4AF1E3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900113"/>
            <a:ext cx="8999537" cy="1368425"/>
          </a:xfrm>
        </p:spPr>
        <p:txBody>
          <a:bodyPr/>
          <a:lstStyle/>
          <a:p>
            <a:r>
              <a:rPr lang="en-GB" dirty="0"/>
              <a:t>2021 European Flood</a:t>
            </a:r>
          </a:p>
        </p:txBody>
      </p:sp>
      <p:pic>
        <p:nvPicPr>
          <p:cNvPr id="1026" name="Picture 2" descr="Damaged houses are seen at the Ahr river in Insul, western Germany, Thursday, on July 15, 2021. (AP Photo/Michael Probst)">
            <a:extLst>
              <a:ext uri="{FF2B5EF4-FFF2-40B4-BE49-F238E27FC236}">
                <a16:creationId xmlns:a16="http://schemas.microsoft.com/office/drawing/2014/main" id="{8E846D85-6597-D716-4AA6-9EF07F45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47887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1F65B5-9B69-3920-5545-A9D12F8FBA59}"/>
              </a:ext>
            </a:extLst>
          </p:cNvPr>
          <p:cNvSpPr txBox="1"/>
          <p:nvPr/>
        </p:nvSpPr>
        <p:spPr>
          <a:xfrm>
            <a:off x="3048000" y="597693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Jordans (2021) </a:t>
            </a:r>
          </a:p>
        </p:txBody>
      </p:sp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 descr="Heading">
            <a:extLst>
              <a:ext uri="{FF2B5EF4-FFF2-40B4-BE49-F238E27FC236}">
                <a16:creationId xmlns:a16="http://schemas.microsoft.com/office/drawing/2014/main" id="{875B5855-D413-4419-8DEA-06AB4F9A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Downscaling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8908CC-7578-8539-C271-42D787CD4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1" y="2020888"/>
            <a:ext cx="5736000" cy="3600450"/>
          </a:xfrm>
        </p:spPr>
        <p:txBody>
          <a:bodyPr>
            <a:normAutofit/>
          </a:bodyPr>
          <a:lstStyle/>
          <a:p>
            <a:r>
              <a:rPr lang="en-GB" dirty="0"/>
              <a:t>Resolution of Global Climate Models (GCMs) is too coarse</a:t>
            </a:r>
          </a:p>
          <a:p>
            <a:endParaRPr lang="en-GB" dirty="0"/>
          </a:p>
          <a:p>
            <a:r>
              <a:rPr lang="en-GB" dirty="0"/>
              <a:t>Downscaling methods are developed to obtain local-scale weather</a:t>
            </a:r>
          </a:p>
          <a:p>
            <a:endParaRPr lang="en-GB" dirty="0"/>
          </a:p>
          <a:p>
            <a:r>
              <a:rPr lang="en-GB" dirty="0"/>
              <a:t>Statistical downscaling: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086F60-3913-C7B4-0626-3982E343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91" y="801818"/>
            <a:ext cx="4171509" cy="56438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1468DC-4E5D-C095-2CA3-D88EC3F2E398}"/>
              </a:ext>
            </a:extLst>
          </p:cNvPr>
          <p:cNvSpPr txBox="1"/>
          <p:nvPr/>
        </p:nvSpPr>
        <p:spPr>
          <a:xfrm>
            <a:off x="8428355" y="6445624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Dierickx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</a:t>
            </a:r>
            <a:r>
              <a:rPr lang="en-GB" altLang="zh-C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(2019)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D1E0E9-8D00-6B5F-021B-435846DEEA0C}"/>
              </a:ext>
            </a:extLst>
          </p:cNvPr>
          <p:cNvCxnSpPr>
            <a:cxnSpLocks/>
          </p:cNvCxnSpPr>
          <p:nvPr/>
        </p:nvCxnSpPr>
        <p:spPr>
          <a:xfrm>
            <a:off x="2380722" y="5958001"/>
            <a:ext cx="20812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42EC1-326C-2CB2-9701-084B88947083}"/>
              </a:ext>
            </a:extLst>
          </p:cNvPr>
          <p:cNvSpPr txBox="1"/>
          <p:nvPr/>
        </p:nvSpPr>
        <p:spPr>
          <a:xfrm>
            <a:off x="2685948" y="5220337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Statistical Relationship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2D5E04-35E5-1B44-51F9-E5944C2E6A26}"/>
              </a:ext>
            </a:extLst>
          </p:cNvPr>
          <p:cNvSpPr/>
          <p:nvPr/>
        </p:nvSpPr>
        <p:spPr>
          <a:xfrm>
            <a:off x="4610100" y="5438043"/>
            <a:ext cx="1485900" cy="8572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Local-scale variables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1B5169F-BBEB-D452-5A45-E61A85875249}"/>
              </a:ext>
            </a:extLst>
          </p:cNvPr>
          <p:cNvSpPr/>
          <p:nvPr/>
        </p:nvSpPr>
        <p:spPr>
          <a:xfrm>
            <a:off x="839159" y="5438043"/>
            <a:ext cx="1485900" cy="8572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Large-scale variables</a:t>
            </a:r>
          </a:p>
        </p:txBody>
      </p:sp>
    </p:spTree>
    <p:extLst>
      <p:ext uri="{BB962C8B-B14F-4D97-AF65-F5344CB8AC3E}">
        <p14:creationId xmlns:p14="http://schemas.microsoft.com/office/powerpoint/2010/main" val="42845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39E90-D607-1177-F82E-A361725D0D80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560388" y="715963"/>
            <a:ext cx="10439400" cy="202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Aim</a:t>
            </a:r>
            <a:r>
              <a:rPr lang="en-GB" sz="3200" dirty="0"/>
              <a:t>: compare statistical method and machine learning method for downscaling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0384DF-A985-4A9D-5B75-AEF80D1E0DE7}"/>
              </a:ext>
            </a:extLst>
          </p:cNvPr>
          <p:cNvSpPr txBox="1"/>
          <p:nvPr/>
        </p:nvSpPr>
        <p:spPr>
          <a:xfrm>
            <a:off x="560388" y="2160461"/>
            <a:ext cx="8401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Downscaling Methods Used in the Study: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CAFECEE-DAD1-3EB0-1CD9-5FD9B5704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498786"/>
              </p:ext>
            </p:extLst>
          </p:nvPr>
        </p:nvGraphicFramePr>
        <p:xfrm>
          <a:off x="1779683" y="3158758"/>
          <a:ext cx="8632633" cy="3298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2EE5870C-1EC2-8CD3-9892-86ABADD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5" y="1706817"/>
            <a:ext cx="4999289" cy="47215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E2E0F6-1705-9B84-E6F1-6EE7F13A4C55}"/>
              </a:ext>
            </a:extLst>
          </p:cNvPr>
          <p:cNvSpPr txBox="1"/>
          <p:nvPr/>
        </p:nvSpPr>
        <p:spPr>
          <a:xfrm>
            <a:off x="5534025" y="902848"/>
            <a:ext cx="5008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Year range: 1959 –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87 stations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1,113,429 observations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380C3-77A8-2F82-955F-DF4F0CB1822E}"/>
              </a:ext>
            </a:extLst>
          </p:cNvPr>
          <p:cNvSpPr txBox="1"/>
          <p:nvPr/>
        </p:nvSpPr>
        <p:spPr>
          <a:xfrm>
            <a:off x="5534025" y="2970084"/>
            <a:ext cx="7096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Daily precipitation and temperature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Topographic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Geographical data for the stations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Daily large-scale atmospheric data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 descr="Heading">
            <a:extLst>
              <a:ext uri="{FF2B5EF4-FFF2-40B4-BE49-F238E27FC236}">
                <a16:creationId xmlns:a16="http://schemas.microsoft.com/office/drawing/2014/main" id="{875B5855-D413-4419-8DEA-06AB4F9A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76174"/>
            <a:ext cx="8999900" cy="1368000"/>
          </a:xfrm>
        </p:spPr>
        <p:txBody>
          <a:bodyPr/>
          <a:lstStyle/>
          <a:p>
            <a:r>
              <a:rPr lang="en-GB" dirty="0"/>
              <a:t>GLM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075053-0121-D5D7-5D88-86CEC7472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628775"/>
            <a:ext cx="11584350" cy="3600450"/>
          </a:xfrm>
        </p:spPr>
        <p:txBody>
          <a:bodyPr/>
          <a:lstStyle/>
          <a:p>
            <a:r>
              <a:rPr lang="en-GB" sz="2000" dirty="0"/>
              <a:t>Extension of the linear regression model</a:t>
            </a:r>
          </a:p>
          <a:p>
            <a:endParaRPr lang="en-GB" sz="2000" dirty="0"/>
          </a:p>
          <a:p>
            <a:r>
              <a:rPr lang="en-GB" sz="2000" b="1" dirty="0"/>
              <a:t>Package used</a:t>
            </a:r>
            <a:r>
              <a:rPr lang="en-GB" sz="2000" dirty="0"/>
              <a:t>: </a:t>
            </a:r>
            <a:r>
              <a:rPr lang="en-GB" sz="2000" dirty="0" err="1"/>
              <a:t>Rglimclim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(Chandler, 2018)</a:t>
            </a:r>
          </a:p>
          <a:p>
            <a:endParaRPr lang="en-GB" sz="2000" dirty="0"/>
          </a:p>
          <a:p>
            <a:r>
              <a:rPr lang="en-GB" sz="2000" b="1" dirty="0"/>
              <a:t>R</a:t>
            </a:r>
            <a:r>
              <a:rPr lang="en-GB" sz="2000" b="1" i="0" dirty="0">
                <a:effectLst/>
              </a:rPr>
              <a:t>esponse variables</a:t>
            </a:r>
            <a:r>
              <a:rPr lang="en-GB" sz="2000" b="0" i="0" dirty="0">
                <a:effectLst/>
              </a:rPr>
              <a:t>: precipitation and temperature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b="1" dirty="0"/>
              <a:t>Covariates</a:t>
            </a:r>
            <a:r>
              <a:rPr lang="en-GB" sz="2000" dirty="0"/>
              <a:t>: </a:t>
            </a:r>
            <a:r>
              <a:rPr lang="en-GB" sz="2000" b="0" i="0" dirty="0">
                <a:effectLst/>
              </a:rPr>
              <a:t>seasonality, regional variation, autocorrelation, large-scale atmospheric predictors, interactions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b="1" dirty="0"/>
              <a:t>Model structures</a:t>
            </a:r>
            <a:r>
              <a:rPr lang="en-GB" sz="2000" dirty="0"/>
              <a:t>: </a:t>
            </a:r>
            <a:r>
              <a:rPr lang="en-GB" sz="2000" b="0" i="0" dirty="0">
                <a:solidFill>
                  <a:srgbClr val="242424"/>
                </a:solidFill>
                <a:effectLst/>
              </a:rPr>
              <a:t>logistic regression for precipitation occurrence (19 covariates and 29 interactions)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242424"/>
                </a:solidFill>
                <a:effectLst/>
              </a:rPr>
              <a:t>                                   gamma for precipitation amount (17 covariates and 22 interactions)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242424"/>
                </a:solidFill>
              </a:rPr>
              <a:t>                                   </a:t>
            </a:r>
            <a:r>
              <a:rPr lang="en-GB" sz="2000" b="0" i="0" dirty="0">
                <a:solidFill>
                  <a:srgbClr val="242424"/>
                </a:solidFill>
                <a:effectLst/>
              </a:rPr>
              <a:t>normal-heteroscedastic for temperature</a:t>
            </a:r>
            <a:r>
              <a:rPr lang="en-GB" sz="2000" dirty="0">
                <a:solidFill>
                  <a:srgbClr val="242424"/>
                </a:solidFill>
              </a:rPr>
              <a:t> (</a:t>
            </a:r>
            <a:r>
              <a:rPr lang="en-GB" sz="2000" b="0" i="0" dirty="0">
                <a:solidFill>
                  <a:srgbClr val="242424"/>
                </a:solidFill>
                <a:effectLst/>
              </a:rPr>
              <a:t>17 covariates and 33 interactions</a:t>
            </a:r>
            <a:r>
              <a:rPr lang="en-GB" sz="2000" dirty="0">
                <a:solidFill>
                  <a:srgbClr val="242424"/>
                </a:solidFill>
              </a:rPr>
              <a:t>)</a:t>
            </a:r>
            <a:br>
              <a:rPr lang="en-GB" sz="2000" dirty="0"/>
            </a:br>
            <a:r>
              <a:rPr lang="en-GB" sz="2000" b="0" i="0" dirty="0">
                <a:solidFill>
                  <a:srgbClr val="242424"/>
                </a:solidFill>
                <a:effectLst/>
              </a:rPr>
              <a:t> </a:t>
            </a:r>
            <a:endParaRPr lang="en-GB" sz="2000" b="0" i="0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 descr="Heading">
            <a:extLst>
              <a:ext uri="{FF2B5EF4-FFF2-40B4-BE49-F238E27FC236}">
                <a16:creationId xmlns:a16="http://schemas.microsoft.com/office/drawing/2014/main" id="{875B5855-D413-4419-8DEA-06AB4F9A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86504"/>
            <a:ext cx="8999900" cy="1368000"/>
          </a:xfrm>
        </p:spPr>
        <p:txBody>
          <a:bodyPr/>
          <a:lstStyle/>
          <a:p>
            <a:r>
              <a:rPr lang="en-GB" dirty="0"/>
              <a:t>Bayesian Network</a:t>
            </a:r>
          </a:p>
        </p:txBody>
      </p:sp>
      <p:sp>
        <p:nvSpPr>
          <p:cNvPr id="3" name="内容占位符 9">
            <a:extLst>
              <a:ext uri="{FF2B5EF4-FFF2-40B4-BE49-F238E27FC236}">
                <a16:creationId xmlns:a16="http://schemas.microsoft.com/office/drawing/2014/main" id="{ADEE75F0-FF07-52A2-151C-A96768EFA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0" y="1304925"/>
            <a:ext cx="8099122" cy="2152650"/>
          </a:xfrm>
        </p:spPr>
        <p:txBody>
          <a:bodyPr/>
          <a:lstStyle/>
          <a:p>
            <a:endParaRPr lang="en-GB" dirty="0"/>
          </a:p>
          <a:p>
            <a:r>
              <a:rPr lang="en-GB" sz="2000" dirty="0"/>
              <a:t>Probabilistic graphical model </a:t>
            </a:r>
          </a:p>
          <a:p>
            <a:pPr>
              <a:buFontTx/>
              <a:buChar char="-"/>
            </a:pPr>
            <a:r>
              <a:rPr lang="en-GB" sz="2000" dirty="0"/>
              <a:t>represents variables and their conditional dependencies using a directed acyclic graph (DAG)</a:t>
            </a:r>
          </a:p>
          <a:p>
            <a:pPr>
              <a:buFontTx/>
              <a:buChar char="-"/>
            </a:pPr>
            <a:r>
              <a:rPr lang="en-GB" sz="2000" dirty="0"/>
              <a:t>Nodes represent variables, arcs represent dependence relationship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370D45-6E4A-1068-28D7-3D757DA04FC2}"/>
              </a:ext>
            </a:extLst>
          </p:cNvPr>
          <p:cNvSpPr txBox="1"/>
          <p:nvPr/>
        </p:nvSpPr>
        <p:spPr>
          <a:xfrm>
            <a:off x="285750" y="3728562"/>
            <a:ext cx="11401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Arial" panose="020B0604020202020204" pitchFamily="34" charset="0"/>
              </a:rPr>
              <a:t>Package used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: 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BNWeatherGen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Legasa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GB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Guti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́</a:t>
            </a:r>
            <a:r>
              <a:rPr lang="en-GB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errez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2020)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Predictands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precipitation occurrence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Predictors</a:t>
            </a:r>
            <a:r>
              <a:rPr lang="en-GB" sz="2000" dirty="0"/>
              <a:t>: geographical data for the stations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learns the </a:t>
            </a:r>
            <a:r>
              <a:rPr lang="en-GB" sz="2000" b="1" dirty="0"/>
              <a:t>spatial structure </a:t>
            </a:r>
            <a:r>
              <a:rPr lang="en-GB" sz="2000" dirty="0"/>
              <a:t>and </a:t>
            </a:r>
            <a:r>
              <a:rPr lang="en-GB" sz="2000" b="1" dirty="0"/>
              <a:t>temporal structure</a:t>
            </a:r>
            <a:r>
              <a:rPr lang="en-GB" sz="2000" dirty="0"/>
              <a:t>, then generates weather series by an iterative process with ancestral order.</a:t>
            </a:r>
          </a:p>
          <a:p>
            <a:pPr algn="l"/>
            <a:endParaRPr lang="en-GB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76145A5A-E881-BEC8-9516-67B85C0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34" y="1514362"/>
            <a:ext cx="3987966" cy="2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 descr="Heading">
            <a:extLst>
              <a:ext uri="{FF2B5EF4-FFF2-40B4-BE49-F238E27FC236}">
                <a16:creationId xmlns:a16="http://schemas.microsoft.com/office/drawing/2014/main" id="{875B5855-D413-4419-8DEA-06AB4F9A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Random Forest</a:t>
            </a:r>
          </a:p>
        </p:txBody>
      </p:sp>
      <p:sp>
        <p:nvSpPr>
          <p:cNvPr id="3" name="内容占位符 9">
            <a:extLst>
              <a:ext uri="{FF2B5EF4-FFF2-40B4-BE49-F238E27FC236}">
                <a16:creationId xmlns:a16="http://schemas.microsoft.com/office/drawing/2014/main" id="{8F28B423-2664-C6AF-A45B-05439D03649A}"/>
              </a:ext>
            </a:extLst>
          </p:cNvPr>
          <p:cNvSpPr txBox="1">
            <a:spLocks/>
          </p:cNvSpPr>
          <p:nvPr/>
        </p:nvSpPr>
        <p:spPr>
          <a:xfrm>
            <a:off x="454299" y="1419205"/>
            <a:ext cx="11461476" cy="258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r>
              <a:rPr lang="en-GB" sz="2000" dirty="0"/>
              <a:t>Classification and regression trees (CART) divide the predictor space into regions that are homogeneous with respect to the response variable</a:t>
            </a:r>
          </a:p>
          <a:p>
            <a:r>
              <a:rPr lang="en-GB" sz="2000" dirty="0"/>
              <a:t>Random forest combines multiple CARTs</a:t>
            </a:r>
          </a:p>
          <a:p>
            <a:r>
              <a:rPr lang="en-GB" sz="2000" dirty="0"/>
              <a:t>A posterior random forest which can estimate the shape and scale the parameters of the probability distribution Y|X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A41B2-9233-6909-FE15-4983063E4116}"/>
              </a:ext>
            </a:extLst>
          </p:cNvPr>
          <p:cNvSpPr txBox="1"/>
          <p:nvPr/>
        </p:nvSpPr>
        <p:spPr>
          <a:xfrm>
            <a:off x="454299" y="4109243"/>
            <a:ext cx="86420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Arial" panose="020B0604020202020204" pitchFamily="34" charset="0"/>
              </a:rPr>
              <a:t>Package used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: </a:t>
            </a:r>
            <a:r>
              <a:rPr lang="en-GB" sz="2000" b="0" i="0" dirty="0" err="1">
                <a:effectLst/>
                <a:latin typeface="Arial" panose="020B0604020202020204" pitchFamily="34" charset="0"/>
              </a:rPr>
              <a:t>RandomForestDist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Legasa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et al., 2022)</a:t>
            </a: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Predictands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precipitation amount and temperature</a:t>
            </a:r>
          </a:p>
          <a:p>
            <a:endParaRPr lang="en-GB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Predictors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large-scale atmospheric variables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Model structures</a:t>
            </a:r>
            <a:r>
              <a:rPr lang="en-GB" sz="2000" dirty="0"/>
              <a:t>: </a:t>
            </a:r>
            <a:r>
              <a:rPr lang="en-GB" sz="2000" b="0" i="0" dirty="0">
                <a:solidFill>
                  <a:srgbClr val="242424"/>
                </a:solidFill>
                <a:effectLst/>
              </a:rPr>
              <a:t>gamma for precipitation amount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242424"/>
                </a:solidFill>
              </a:rPr>
              <a:t>                                    </a:t>
            </a:r>
            <a:r>
              <a:rPr lang="en-GB" sz="2000" b="0" i="0" dirty="0">
                <a:solidFill>
                  <a:srgbClr val="242424"/>
                </a:solidFill>
                <a:effectLst/>
              </a:rPr>
              <a:t>normal for temperature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Four-fold Cross-validation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5B33199-4A52-59F0-F21D-D2630D2AF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8" y="2411413"/>
            <a:ext cx="4922837" cy="3600450"/>
          </a:xfrm>
        </p:spPr>
        <p:txBody>
          <a:bodyPr/>
          <a:lstStyle/>
          <a:p>
            <a:r>
              <a:rPr lang="en-GB" sz="2000" dirty="0"/>
              <a:t>Divide the time period (from 1959 to 2022) into 4 folds:</a:t>
            </a:r>
          </a:p>
          <a:p>
            <a:pPr marL="0" indent="0">
              <a:buNone/>
            </a:pPr>
            <a:r>
              <a:rPr lang="en-GB" sz="2000" dirty="0"/>
              <a:t> F1 = 1959-1974, F2 = 1975-1990, </a:t>
            </a:r>
          </a:p>
          <a:p>
            <a:pPr marL="0" indent="0">
              <a:buNone/>
            </a:pPr>
            <a:r>
              <a:rPr lang="en-GB" sz="2000" dirty="0"/>
              <a:t> F3 = 1991-2006, F4 = 2007-2022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model is trained 4 times, each time:</a:t>
            </a:r>
          </a:p>
          <a:p>
            <a:pPr>
              <a:buFontTx/>
              <a:buChar char="-"/>
            </a:pPr>
            <a:r>
              <a:rPr lang="en-GB" sz="2000" dirty="0"/>
              <a:t>validated by 1 fold</a:t>
            </a:r>
          </a:p>
          <a:p>
            <a:pPr>
              <a:buFontTx/>
              <a:buChar char="-"/>
            </a:pPr>
            <a:r>
              <a:rPr lang="en-GB" sz="2000" dirty="0"/>
              <a:t>trained by the remaining 3 folds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4" descr="cross-validation image examples">
            <a:extLst>
              <a:ext uri="{FF2B5EF4-FFF2-40B4-BE49-F238E27FC236}">
                <a16:creationId xmlns:a16="http://schemas.microsoft.com/office/drawing/2014/main" id="{44ACFB14-E99E-0669-4044-EBD77FA4C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17992" r="3634" b="7846"/>
          <a:stretch/>
        </p:blipFill>
        <p:spPr bwMode="auto">
          <a:xfrm>
            <a:off x="6780212" y="2516550"/>
            <a:ext cx="5159375" cy="264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C91550-FD82-9CB9-BB04-E36F9F00E534}"/>
              </a:ext>
            </a:extLst>
          </p:cNvPr>
          <p:cNvSpPr txBox="1"/>
          <p:nvPr/>
        </p:nvSpPr>
        <p:spPr>
          <a:xfrm>
            <a:off x="7258050" y="50398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F1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60E0F-F8EF-9B82-0AE1-F779D1E58D24}"/>
              </a:ext>
            </a:extLst>
          </p:cNvPr>
          <p:cNvSpPr txBox="1"/>
          <p:nvPr/>
        </p:nvSpPr>
        <p:spPr>
          <a:xfrm>
            <a:off x="8458200" y="50398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F2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EB8FD7-5B43-089B-1C7F-AA13DD953AC5}"/>
              </a:ext>
            </a:extLst>
          </p:cNvPr>
          <p:cNvSpPr txBox="1"/>
          <p:nvPr/>
        </p:nvSpPr>
        <p:spPr>
          <a:xfrm>
            <a:off x="9780587" y="50398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F3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8001AD-049D-3C96-BAFE-335A8FBF92E8}"/>
              </a:ext>
            </a:extLst>
          </p:cNvPr>
          <p:cNvSpPr txBox="1"/>
          <p:nvPr/>
        </p:nvSpPr>
        <p:spPr>
          <a:xfrm>
            <a:off x="10963275" y="50398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F4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76EF60-DEBF-4993-26A3-206D71468728}"/>
              </a:ext>
            </a:extLst>
          </p:cNvPr>
          <p:cNvSpPr txBox="1"/>
          <p:nvPr/>
        </p:nvSpPr>
        <p:spPr>
          <a:xfrm>
            <a:off x="5716895" y="3312578"/>
            <a:ext cx="14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Iteration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63C478-86B2-394D-5F8D-35CE36D58CA9}"/>
              </a:ext>
            </a:extLst>
          </p:cNvPr>
          <p:cNvSpPr txBox="1"/>
          <p:nvPr/>
        </p:nvSpPr>
        <p:spPr>
          <a:xfrm>
            <a:off x="5716895" y="2704250"/>
            <a:ext cx="14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Iteration 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FC2C70-9902-8629-2EDA-CF360D0BCC93}"/>
              </a:ext>
            </a:extLst>
          </p:cNvPr>
          <p:cNvSpPr txBox="1"/>
          <p:nvPr/>
        </p:nvSpPr>
        <p:spPr>
          <a:xfrm>
            <a:off x="5716895" y="3879166"/>
            <a:ext cx="14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Iteration 3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516024-D9BF-AAD0-A435-3D1BB4F02DE9}"/>
              </a:ext>
            </a:extLst>
          </p:cNvPr>
          <p:cNvSpPr txBox="1"/>
          <p:nvPr/>
        </p:nvSpPr>
        <p:spPr>
          <a:xfrm>
            <a:off x="5716895" y="4518930"/>
            <a:ext cx="14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Iteration 4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BACE6D-5296-678B-32F0-3841572E6284}"/>
              </a:ext>
            </a:extLst>
          </p:cNvPr>
          <p:cNvSpPr txBox="1"/>
          <p:nvPr/>
        </p:nvSpPr>
        <p:spPr>
          <a:xfrm>
            <a:off x="7058025" y="5642531"/>
            <a:ext cx="484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Automatiserad</a:t>
            </a: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Machine Learning | </a:t>
            </a:r>
            <a:r>
              <a:rPr lang="en-GB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Softronic</a:t>
            </a: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AB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11769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UCL Light Blue Slide Theme">
  <a:themeElements>
    <a:clrScheme name="UCL Light Blue Theme">
      <a:dk1>
        <a:srgbClr val="000000"/>
      </a:dk1>
      <a:lt1>
        <a:srgbClr val="FFFFFF"/>
      </a:lt1>
      <a:dk2>
        <a:srgbClr val="8DB9CA"/>
      </a:dk2>
      <a:lt2>
        <a:srgbClr val="D1E3EA"/>
      </a:lt2>
      <a:accent1>
        <a:srgbClr val="002855"/>
      </a:accent1>
      <a:accent2>
        <a:srgbClr val="0097A9"/>
      </a:accent2>
      <a:accent3>
        <a:srgbClr val="D50032"/>
      </a:accent3>
      <a:accent4>
        <a:srgbClr val="B5BD00"/>
      </a:accent4>
      <a:accent5>
        <a:srgbClr val="F6BE00"/>
      </a:accent5>
      <a:accent6>
        <a:srgbClr val="500778"/>
      </a:accent6>
      <a:hlink>
        <a:srgbClr val="0097A9"/>
      </a:hlink>
      <a:folHlink>
        <a:srgbClr val="0097A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UCL_Slide_Master_Light_Blue.potx" id="{F2F68CB6-9BFA-4CA0-9FDB-53046237F88C}" vid="{2F5F5F5C-00A5-4446-B8BD-CC0D495444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976</Words>
  <Application>Microsoft Office PowerPoint</Application>
  <PresentationFormat>宽屏</PresentationFormat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Times New Roman</vt:lpstr>
      <vt:lpstr>UCL Light Blue Slide Theme</vt:lpstr>
      <vt:lpstr>Comparison between Statistical Method and Machine Learning Method for Downscaling</vt:lpstr>
      <vt:lpstr>2021 European Flood</vt:lpstr>
      <vt:lpstr>Downscaling</vt:lpstr>
      <vt:lpstr>PowerPoint 演示文稿</vt:lpstr>
      <vt:lpstr>Case Study</vt:lpstr>
      <vt:lpstr>GLM</vt:lpstr>
      <vt:lpstr>Bayesian Network</vt:lpstr>
      <vt:lpstr>Random Forest</vt:lpstr>
      <vt:lpstr>Four-fold Cross-validation</vt:lpstr>
      <vt:lpstr>Precipitation Simulation Results from Statistical Method</vt:lpstr>
      <vt:lpstr>Temperature Simulation Results from Statistical Method</vt:lpstr>
      <vt:lpstr>Precipitation Simulation Results from Machine Learning Method</vt:lpstr>
      <vt:lpstr>Temperature Simulation Results from Machine Learning Method</vt:lpstr>
      <vt:lpstr>Comparison between Methods</vt:lpstr>
      <vt:lpstr>Conclusion</vt:lpstr>
      <vt:lpstr>References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894452233@qq.com</cp:lastModifiedBy>
  <cp:revision>6</cp:revision>
  <dcterms:created xsi:type="dcterms:W3CDTF">2020-09-14T09:52:49Z</dcterms:created>
  <dcterms:modified xsi:type="dcterms:W3CDTF">2023-04-26T01:27:22Z</dcterms:modified>
</cp:coreProperties>
</file>