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81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4FA97-38DD-604A-B6B4-6A56951CA5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3027B8-42A5-3040-A356-2561620F01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B2AE5-7ECF-3D4A-9677-C286A68EE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FF97-7E43-C34C-BBAD-CFF1C991A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F0BCAB-68CB-7145-A351-A4F33269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484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DB28-799A-794E-AE1A-7E8714CFA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5F1C1-EF9F-E74A-8E7F-AE28CB3CDE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1CF2D-E345-294F-A250-FC5B7F9CB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22F23-B1C4-F341-9551-09D60C68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0EC83-75C0-B949-B233-FE05F9D56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53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33D142-BB65-E346-812B-E3B82BDD5E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9DCDFD-F4B1-6E4E-843D-E357F80539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8CB7D-CD33-D84E-84EC-762F90A1E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72E7-9EFF-7B40-B862-97A1A2BA9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238DC-8E24-E147-9E5F-8920176D3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9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84920-1718-1F47-9A14-9292BB87D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6FFA1-D4C1-D64D-881C-D83B9FD3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37DEC6-1D31-574A-9125-EAD162569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5992A-B496-1D4F-AFA2-C1DC10E12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106A0-13DA-544F-ADE9-89D8601E5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0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1E0CA-9C1B-2146-8D20-89B3DB7F2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A9280F-1201-614B-8AE6-F264AE0D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E6B54-17F6-C340-83C2-9B314C5D4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EFC2D-CF34-3C45-B729-4B7131C5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AD50-DEEC-AA46-A727-C8BC363ED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8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64CF0-F2BC-0143-A5BD-EA3A8C573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3BB6AA-839A-0846-8214-A72A10E26A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CEF7E-5D86-0744-A5C0-3A81009EF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D952A-170F-D94D-AA78-86C26E090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2DD691-D12C-6C46-8591-E65790396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5F74D-06A7-B94D-BCD9-BFA4E83DF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69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F741C-A4DC-114A-8B9B-D66DF120B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E44337-A111-3A48-AA08-B842473D8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AF5B7-AB48-5545-85D3-6D9C9791F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3E08F-FEA1-954F-96DA-B71A473D5B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B8E6A9-87CD-4B45-81D3-FE9D50EC19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E1A743-5D58-9C48-AD53-3769352AE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882144-2AB0-2D4F-84E9-7942B0EA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836D3A-1E2F-7E44-9375-913DC03EC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6365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4C182-707F-FA40-8674-83317E7A8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55A6C5-795B-BA4A-A221-5C54EB6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987EF-733C-B744-A93D-4BCCE5DAF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78FF8-0A09-CB4D-92D6-2CCF616AA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46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D7DE2B-A2A2-CD4F-9769-86709315F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284C8-1FD0-4244-BF7F-48D43F3CA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38F-B410-4549-B825-16E80818A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40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37E18-37A4-D54F-8864-0F99DE463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550A3-8549-1044-A2A2-91D77DDAE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176E35-B6D3-A249-898C-848BD94A4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76BF1A-1796-814F-8599-4E1A23DA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BC9B5-B886-B742-9E4D-FE373747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A9BB0-59CE-624E-9061-5AFCD9735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41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0A0DE-807B-AF49-B323-CC394DC2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D714DF-7CC0-6A4A-A9F9-735A20FC0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763CBC-5FD8-0E4D-A01D-0CA1746A02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4A1EC-D740-9C44-ABCD-C99F3FD6B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6A9467-0004-6641-B757-FC513CA97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C48261-DF94-6847-800C-48374175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1EA2E6-80C5-894F-8B67-72282D716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E4FA4B-3428-6C4C-9EE5-A913985059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68DD8-FC5A-1A47-8A22-5E400C530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4F414-563A-5540-B339-986F58CDC94E}" type="datetimeFigureOut">
              <a:rPr lang="en-US" smtClean="0"/>
              <a:t>1/21/21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70A622-FA77-A34F-B633-976002CA0E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EECC8-1E3B-474C-BDCF-460664E12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CDAB34-AA32-DC4C-BFC5-2CDC4667FB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73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Rounding off a number</a:t>
            </a:r>
          </a:p>
        </p:txBody>
      </p:sp>
      <p:sp>
        <p:nvSpPr>
          <p:cNvPr id="348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A8EBBCB-F7FC-4F26-BF2E-6B0988BA39D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334000" y="5100638"/>
            <a:ext cx="990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(length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96000" y="5111750"/>
            <a:ext cx="10668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* 100.0)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6934200" y="5116514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+ 0.5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4800600" y="5097463"/>
            <a:ext cx="8382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floor(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7467600" y="5105400"/>
            <a:ext cx="22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)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567101" y="5116514"/>
            <a:ext cx="838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/100.0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906838" y="5097464"/>
            <a:ext cx="10461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length =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09800" y="1524000"/>
            <a:ext cx="7620000" cy="341632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dirty="0"/>
              <a:t>Suppose we need to round a real number to the nearest hundredth (2 decimal digits), we could do it by using the following procedure:</a:t>
            </a:r>
          </a:p>
          <a:p>
            <a:pPr eaLnBrk="1" hangingPunct="1">
              <a:defRPr/>
            </a:pPr>
            <a:r>
              <a:rPr lang="en-US" dirty="0"/>
              <a:t>Number to be rounded off: </a:t>
            </a:r>
            <a:r>
              <a:rPr lang="en-US" b="1" dirty="0">
                <a:solidFill>
                  <a:srgbClr val="3333FF"/>
                </a:solidFill>
              </a:rPr>
              <a:t>2.3449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/>
              <a:t>Move decimal point 2 places to the right -&gt;   2.3449 * 100.0 =&gt; 234.49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/>
              <a:t>Add 0.5 -&gt; 				       234.49 + 0.5 =&gt; 234.99</a:t>
            </a:r>
          </a:p>
          <a:p>
            <a:pPr marL="342900" indent="-342900">
              <a:buFontTx/>
              <a:buAutoNum type="arabicParenR"/>
              <a:defRPr/>
            </a:pPr>
            <a:r>
              <a:rPr lang="en-US" dirty="0"/>
              <a:t>Round the result downward (get the largest </a:t>
            </a:r>
          </a:p>
          <a:p>
            <a:pPr eaLnBrk="1" hangingPunct="1">
              <a:defRPr/>
            </a:pPr>
            <a:r>
              <a:rPr lang="en-US" dirty="0"/>
              <a:t>integral value that is not greater than the result -&gt; 	              =&gt; 234.0</a:t>
            </a:r>
          </a:p>
          <a:p>
            <a:pPr marL="342900" indent="-342900">
              <a:buFont typeface="+mj-lt"/>
              <a:buAutoNum type="arabicParenR" startAt="4"/>
              <a:defRPr/>
            </a:pPr>
            <a:r>
              <a:rPr lang="en-US" dirty="0"/>
              <a:t>Divide it by 100.0 -&gt;			       234.0 / 100.0 =&gt;    </a:t>
            </a:r>
            <a:r>
              <a:rPr lang="en-US" b="1" dirty="0">
                <a:solidFill>
                  <a:srgbClr val="3333FF"/>
                </a:solidFill>
              </a:rPr>
              <a:t>2.34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Suppose we have a value in a variable called length (type double) and we want to round it off, we could use the following expression to implement the steps shown above:</a:t>
            </a:r>
          </a:p>
        </p:txBody>
      </p:sp>
    </p:spTree>
    <p:extLst>
      <p:ext uri="{BB962C8B-B14F-4D97-AF65-F5344CB8AC3E}">
        <p14:creationId xmlns:p14="http://schemas.microsoft.com/office/powerpoint/2010/main" val="2469730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2" grpId="0"/>
      <p:bldP spid="13" grpId="0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151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Rounding off a number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Rounding off a number</dc:title>
  <dc:creator>Lin, Beiyu</dc:creator>
  <cp:lastModifiedBy>Lin, Beiyu</cp:lastModifiedBy>
  <cp:revision>1</cp:revision>
  <dcterms:created xsi:type="dcterms:W3CDTF">2021-01-21T18:21:09Z</dcterms:created>
  <dcterms:modified xsi:type="dcterms:W3CDTF">2021-01-21T18:21:32Z</dcterms:modified>
</cp:coreProperties>
</file>