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4"/>
  </p:notesMasterIdLst>
  <p:sldIdLst>
    <p:sldId id="319" r:id="rId2"/>
    <p:sldId id="320" r:id="rId3"/>
    <p:sldId id="321" r:id="rId4"/>
    <p:sldId id="286" r:id="rId5"/>
    <p:sldId id="330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331" r:id="rId15"/>
    <p:sldId id="332" r:id="rId16"/>
    <p:sldId id="296" r:id="rId17"/>
    <p:sldId id="297" r:id="rId18"/>
    <p:sldId id="298" r:id="rId19"/>
    <p:sldId id="299" r:id="rId20"/>
    <p:sldId id="300" r:id="rId21"/>
    <p:sldId id="301" r:id="rId22"/>
    <p:sldId id="32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6" autoAdjust="0"/>
    <p:restoredTop sz="94663" autoAdjust="0"/>
  </p:normalViewPr>
  <p:slideViewPr>
    <p:cSldViewPr>
      <p:cViewPr varScale="1">
        <p:scale>
          <a:sx n="85" d="100"/>
          <a:sy n="85" d="100"/>
        </p:scale>
        <p:origin x="184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0:26.8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280.59863"/>
      <inkml:brushProperty name="anchorY" value="-28896.95898"/>
      <inkml:brushProperty name="scaleFactor" value="0.5"/>
    </inkml:brush>
  </inkml:definitions>
  <inkml:trace contextRef="#ctx0" brushRef="#br0">1255 934 24575,'-45'3'0,"5"0"0,5 1 0,9-1 0,10-1 0,-4-1 0,4 0 0,-4-1 0,-8 1 0,9-1 0,-33-4 0,24 2 0,-22-3 0,-25-5 0,23 4 0,-5-3 0,0 0 0,5 1 0,-43-9 0,51 9 0,-26-8 0,36 8 0,-13-5 0,21 7 0,-4-3 0,6 1 0,-24-17 0,13 1 0,-9-5 0,18-2 0,18 17 0,-7-17 0,11 15 0,-3-11 0,4 9 0,-1-6 0,3-24 0,-1 7 0,2-26 0,0 31 0,2-5 0,6-18 0,-2 27 0,5-24 0,-3 35 0,4 3 0,0 1 0,3 6 0,-2 4 0,-2 1 0,8-6 0,6-2 0,-5 3 0,4 1 0,0 4 0,-8 1 0,19-2 0,-15 3 0,9 0 0,-6-1 0,4 2 0,20-5 0,10 1 0,1-2 0,-8 3 0,7 4 0,-23 0 0,20 3 0,-2 0 0,3 1 0,5-1 0,-21 0 0,-19-1 0,-12 1 0,16 3 0,-4 0 0,13 2 0,1 4 0,-14-3 0,21 10 0,-1 3 0,-3 0 0,22 15 0,-37-22 0,9 10 0,-20-13 0,15 16 0,-9-7 0,14 18 0,-19-19 0,4 10 0,-8-12 0,4 7 0,-3 0 0,-1 2 0,-2 9 0,-4-9 0,-1 2 0,-1-4 0,-2 4 0,-1-4 0,-7 18 0,4-25 0,-3 13 0,4-21 0,-3 3 0,2-5 0,-1 4 0,-1-1 0,-3 1 0,-11 7 0,7-6 0,-2-1 0,10-6 0,-8 3 0,-3 3 0,-1 1 0,0 1 0,5-5 0,-4 0 0,5-3 0,-8 2 0,13-5 0,-7 4 0,8-5 0,0 3 0,0-1 0,-4 1 0,1 0 0,-11 4 0,5-2 0,-6 2 0,6-2 0,1 0 0,2-1 0,0-1 0,3-2 0,-3 1 0,6 0 0,-8 0 0,8 0 0,-7 1 0,8-2 0,-2 0 0,4-1 0,2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46:57.6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966.47656"/>
      <inkml:brushProperty name="anchorY" value="-13983.23047"/>
      <inkml:brushProperty name="scaleFactor" value="0.5"/>
    </inkml:brush>
  </inkml:definitions>
  <inkml:trace contextRef="#ctx0" brushRef="#br0">0 0 24575,'68'41'0,"0"1"0,-25-16 0,0 0 0,22 14 0,-26-16 0,-19-12 0,-5-2 0,-13-10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46:59.3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737.46875"/>
      <inkml:brushProperty name="anchorY" value="-23927.78516"/>
      <inkml:brushProperty name="scaleFactor" value="0.5"/>
    </inkml:brush>
  </inkml:definitions>
  <inkml:trace contextRef="#ctx0" brushRef="#br0">535 1 24575,'-14'4'0,"-51"36"0,20-10 0,1 1 0,-7 4 0,-15 9 0,2-2 0,-3 3 0,10-8 0,9-8 0,35-22 0,13-8 0,5-4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47:00.1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6116.60938"/>
      <inkml:brushProperty name="anchorY" value="-31703.9375"/>
      <inkml:brushProperty name="scaleFactor" value="0.5"/>
    </inkml:brush>
  </inkml:definitions>
  <inkml:trace contextRef="#ctx0" brushRef="#br0">0 1 24575,'7'0'0,"0"1"0,-2 0 0,4 2 0,36 15 0,-1-1 0,31 13 0,-17-8 0,29 12 0,-33-13 0,39 10 0,-67-23 0,11 2 0,-28-10 0,-6 0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3:11.1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0633.28125"/>
      <inkml:brushProperty name="anchorY" value="-140330.125"/>
      <inkml:brushProperty name="scaleFactor" value="0.5"/>
    </inkml:brush>
  </inkml:definitions>
  <inkml:trace contextRef="#ctx0" brushRef="#br0">361 815 24575,'20'11'0,"3"0"0,11-3 0,43 2 0,-19-3 0,25 1 0,-8-3 0,17 1 0,-11-3 0,6-7 0,-41-17 0,2-10 0,3-18 0,-22 13 0,-4-3 0,-19 16 0,-4-29 0,-1 13 0,2-46 0,-3 45 0,3-18 0,-4 31 0,-1-1 0,-6-9 0,1 11 0,-8-14 0,0 17 0,-11-10 0,-15 0 0,6 7 0,-17-5 0,26 19 0,-22-5 0,17 10 0,-23-7 0,16 6 0,-59-9 0,43 8 0,-37-3 0,51 8 0,-11 2 0,25 2 0,-25 0 0,32 3 0,-10-1 0,2 3 0,4-2 0,-2 2 0,10-2 0,6 1 0,3-1 0,-3 2 0,1 3 0,-11 7 0,5-1 0,-7 7 0,-10 13 0,10-7 0,-17 20 0,21-22 0,-3 5 0,7-2 0,3-1 0,-1 12 0,5 18 0,2 8 0,4-12 0,2 1 0,0-35 0,6 21 0,0-11 0,7 5 0,0-7 0,1-10 0,2-1 0,-8-8 0,10 4 0,-6-3 0,31 7 0,-23-8 0,16 2 0,-24-10 0,-6 0 0,2 0 0,-8 0 0,-1 0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3:13.6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3445.82813"/>
      <inkml:brushProperty name="anchorY" value="-156958.46875"/>
      <inkml:brushProperty name="scaleFactor" value="0.5"/>
    </inkml:brush>
  </inkml:definitions>
  <inkml:trace contextRef="#ctx0" brushRef="#br0">6 6858 24575,'10'-3'0,"4"-1"0,46-12 0,-12 4 0,19-9 0,5-1 0,19-7 0,-4-5 0,0-5 0,-38 14 0,-2-2 0,14-11 0,-1-5 0,-8-9 0,-2-8 0,-9 4 0,1-6 0,-1 1 0,-2 7 0,0 0 0,0-3-378,4-13 1,-1-3 0,-4 4 377,-2 4 0,-4-4 0,0-17 0,0-10 0,-4 5 0,0 1 0,-4-4 0,-7 13 0,1-9 0,-3-2 0,-4 7 0,-6 1 0,-5 5 0,-1 0 0,2-2 0,-2-1 0,-3-3-107,-3 6 1,-4-5 0,-2 1 0,1 5 106,-1-1 0,0 5 0,-1-2 0,-2-5 0,0 0 0,-3 0 0,-3 3 0,-2 1 0,1 11 0,4 15 0,-2 3 0,-13-26 0,-2-1 0,10 19 0,2 3 0,2 7 0,0-1 0,-8-24 0,-2-5 0,1 2 0,1 2 0,5 10 0,-1-2 0,-3 0 0,-3-5 0,4 10 0,-12-25 0,6 15 0,1 0 0,-6-11 0,15 22 0,0-2 0,4 13 0,0-1 0,-9-24 0,0 0 0,-9-20 0,5 12 0,-2-5 0,8 15 0,0 2 0,-1 0 0,1 3 553,7 13 1,3 7-554,-1 6 450,5 6-450,0 3 0,-1-3 0,-8-23 0,-2-4 0,-1-6 0,-8-26 0,2-1 0,8 16 0,7 15 0,1-2 0,6 9 0,2 3 0,-2-21 0,1-12 0,6 54 0,1 10 0,2 7 0,-1 10 0,2 1 0,0-5 0,2 2 0,2-7 0,-3 8 0,3-3 0,-5 7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3:16.1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739.23438"/>
      <inkml:brushProperty name="anchorY" value="-168759.17188"/>
      <inkml:brushProperty name="scaleFactor" value="0.5"/>
    </inkml:brush>
  </inkml:definitions>
  <inkml:trace contextRef="#ctx0" brushRef="#br0">1 12 24575,'48'-3'0,"9"1"0,28-1 0,-34 1 0,0 2 0,45 0 0,-25 1 0,-2 0 0,17-2 0,3 2 0,-56-4 0,-29 4 0,-8 2 0,0 7 0,-12 15 0,-6 19 0,1-1 0,-8 14 0,0 3 0,6-3 0,-3-3 0,1-3 0,10-12 0,-6 20 0,8-21 0,-5 25 0,4-22 0,2 2 0,-7 20 0,5-12 0,0-2 0,7-21 0,6-22 0,-2-2 0,3-3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3:16.9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6992.32813"/>
      <inkml:brushProperty name="anchorY" value="-180737.3125"/>
      <inkml:brushProperty name="scaleFactor" value="0.5"/>
    </inkml:brush>
  </inkml:definitions>
  <inkml:trace contextRef="#ctx0" brushRef="#br0">0 25 24575,'24'-4'0,"-2"1"0,17 2 0,-6 0 0,23 0 0,-18 1 0,4-1 0,3 0 0,9 0 0,26 1 0,-14 0 0,-14-1 0,-3-1 0,-6 0 0,12-1 0,-37 2 0,10 1 0,1-1 0,-7 1 0,-7-1 0,-14 1 0,0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47:02.0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2089.95313"/>
      <inkml:brushProperty name="anchorY" value="-41902.08984"/>
      <inkml:brushProperty name="scaleFactor" value="0.5"/>
    </inkml:brush>
  </inkml:definitions>
  <inkml:trace contextRef="#ctx0" brushRef="#br0">299 1 24575,'-35'37'0,"4"-2"0,-16 18 0,-15 15 0,17-21 0,-6 2 0,30-30 0,15-17 0,19-14 0,-8 6 0,12-9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47:03.0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0763.22656"/>
      <inkml:brushProperty name="anchorY" value="-49404.08984"/>
      <inkml:brushProperty name="scaleFactor" value="0.5"/>
    </inkml:brush>
  </inkml:definitions>
  <inkml:trace contextRef="#ctx0" brushRef="#br0">0 1 24575,'33'26'0,"-1"1"0,33 27 0,-16-15 0,3 1 0,-6-3 0,-1-1 0,5 2 0,-4-4 0,-2 0 0,-23-18 0,0 0 0,-18-14 0,-3-2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47:45.0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648.70313"/>
      <inkml:brushProperty name="anchorY" value="-59571.53125"/>
      <inkml:brushProperty name="scaleFactor" value="0.5"/>
    </inkml:brush>
  </inkml:definitions>
  <inkml:trace contextRef="#ctx0" brushRef="#br0">1 0 24575,'10'19'0,"0"-1"0,0 12 0,-2-6 0,1 13 0,-3-11 0,8 37 0,-5-13 0,2 6 0,-2 1 0,-3-16 0,3 1 0,-1 3 0,-4-24 0,1 8 0,-2-14 0,1 0 0,-2-5 0,0-2 0,0-5 0,1-2 0,19-10 0,0-2 0,46-27 0,-30 15 0,29-21 0,-19 8 0,1-5 0,-7 4 0,-16 12 0,-13 10 0,-5 4 0,20-22 0,-10 13 0,13-13 0,-2 9 0,-11 8 0,7-6 0,-13 10 0,1 1 0,-3 2 0,0-2 0,-5 6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0:30.2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721.81641"/>
      <inkml:brushProperty name="anchorY" value="-45521.85156"/>
      <inkml:brushProperty name="scaleFactor" value="0.5"/>
    </inkml:brush>
  </inkml:definitions>
  <inkml:trace contextRef="#ctx0" brushRef="#br0">253 7266 24575,'21'-31'0,"-4"8"0,10-18 0,-8 12 0,16-28 0,-10 11 0,14-32 0,-17 29 0,3-8 0,1-7 0,4-8 0,-2-2 0,0-11 0,-2-2 0,0-2 0,2 0 0,-1-1 0,-4-4 0,-10 5 0,-4-6 0,-3 2 0,-1 10 0,1-11 0,-3-1 0,-3 6 0,0-12 0,0 0 0,0 14 0,0 2 0,0 6 0,0 6 0,0-4 0,0 0 0,-3 1 0,0 0 0,-2 3 0,-7-24 0,-3 1 0,7 23 0,0-2 0,-2 3 0,-10-18 0,-1 4 0,2 6 0,0-3 0,2 7 0,-2-6 0,0 4 0,-2-15 0,-1-1 0,0 3 0,0-7 0,1 15 0,6 28 0,0 2 0,-4-24 0,-3-10 0,2 12 0,6 26 0,-2 1 0,-5-17 0,-4-8 0,4 12 0,-3-1 0,4 18 0,0-4 0,3-11 0,4 2 0,-4-7 0,1-5 0,0 1 0,3 11 0,-9-39 0,7 23 0,2 15 0,2-1 0,1-15 0,2 22 0,1 3 0,3 0 0,-3-9 0,1-7 0,3 13 0,1-1 0,-2-9 0,1 0 0,1 3 0,2 4 0,3-20 0,2 0 0,0-3 0,0 26 0,1 0 0,2-38 0,2 4 0,2 8 0,1-5 0,-2 33 0,7-15 0,-4 14 0,3-2 0,-6 29 0,-2 11 0,6 3 0,-3-3 0,10 2 0,-12 5 0,3 0 0,-8 5 0,-3-1 0,-1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47:46.9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3303.32813"/>
      <inkml:brushProperty name="anchorY" value="-72943.14844"/>
      <inkml:brushProperty name="scaleFactor" value="0.5"/>
    </inkml:brush>
  </inkml:definitions>
  <inkml:trace contextRef="#ctx0" brushRef="#br0">1 0 24575,'1'15'0,"2"8"0,3 4 0,6 10 0,10 20 0,-5-14 0,0 8 0,-7-19 0,-3-3 0,0 0 0,5 5 0,4 26 0,-3-15 0,-1 8 0,-7-26 0,-4-16 0,3 10 0,-4-13 0,3 2 0,0-10 0,4-2 0,21-12 0,17-9 0,8-6 0,2-1 0,14-9 0,-32 18 0,33-17 0,-44 24 0,32-23 0,-32 19 0,22-18 0,-32 22 0,6-1 0,-12 7 0,4-3 0,-7 4 0,2-2 0,-6 7 0,1-1 0,-3 3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47:52.3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0575.14063"/>
      <inkml:brushProperty name="anchorY" value="-87012.13281"/>
      <inkml:brushProperty name="scaleFactor" value="0.5"/>
    </inkml:brush>
  </inkml:definitions>
  <inkml:trace contextRef="#ctx0" brushRef="#br0">0 1 24575,'5'9'0,"1"7"0,-1-4 0,12 29 0,-7-16 0,14 30 0,-9-20 0,1 2 0,-2-7 0,4 7 0,-8-17 0,3 9 0,0 4 0,-7-14 0,5 13 0,-7-22 0,-4-5 0,8 18 0,-2-4 0,3 6 0,-4-7 0,-1-9 0,0 3 0,2-1 0,-2-2 0,0-1 0,-1-3 0,1 1 0,-3-5 0,3 5 0,-2-3 0,2 3 0,-1-2 0,0 1 0,-1-3 0,3-1 0,2-3 0,3 0 0,8-4 0,14-14 0,0 0 0,0-5 0,-9 8 0,-12 10 0,0 0 0,0 2 0,-2 1 0,2-3 0,-2 2 0,1-2 0,29-18 0,-15 13 0,22-15 0,-23 17 0,18-6 0,-14 6 0,14-4 0,-16 7 0,40-11 0,-32 10 0,27-8 0,-47 12 0,3 0 0,-8 2 0,1-1 0,-9 3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0:26.8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280.59863"/>
      <inkml:brushProperty name="anchorY" value="-28896.95898"/>
      <inkml:brushProperty name="scaleFactor" value="0.5"/>
    </inkml:brush>
  </inkml:definitions>
  <inkml:trace contextRef="#ctx0" brushRef="#br0">1255 934 24575,'-45'3'0,"5"0"0,5 1 0,9-1 0,10-1 0,-4-1 0,4 0 0,-4-1 0,-8 1 0,9-1 0,-33-4 0,24 2 0,-22-3 0,-25-5 0,23 4 0,-5-3 0,0 0 0,5 1 0,-43-9 0,51 9 0,-26-8 0,36 8 0,-13-5 0,21 7 0,-4-3 0,6 1 0,-24-17 0,13 1 0,-9-5 0,18-2 0,18 17 0,-7-17 0,11 15 0,-3-11 0,4 9 0,-1-6 0,3-24 0,-1 7 0,2-26 0,0 31 0,2-5 0,6-18 0,-2 27 0,5-24 0,-3 35 0,4 3 0,0 1 0,3 6 0,-2 4 0,-2 1 0,8-6 0,6-2 0,-5 3 0,4 1 0,0 4 0,-8 1 0,19-2 0,-15 3 0,9 0 0,-6-1 0,4 2 0,20-5 0,10 1 0,1-2 0,-8 3 0,7 4 0,-23 0 0,20 3 0,-2 0 0,3 1 0,5-1 0,-21 0 0,-19-1 0,-12 1 0,16 3 0,-4 0 0,13 2 0,1 4 0,-14-3 0,21 10 0,-1 3 0,-3 0 0,22 15 0,-37-22 0,9 10 0,-20-13 0,15 16 0,-9-7 0,14 18 0,-19-19 0,4 10 0,-8-12 0,4 7 0,-3 0 0,-1 2 0,-2 9 0,-4-9 0,-1 2 0,-1-4 0,-2 4 0,-1-4 0,-7 18 0,4-25 0,-3 13 0,4-21 0,-3 3 0,2-5 0,-1 4 0,-1-1 0,-3 1 0,-11 7 0,7-6 0,-2-1 0,10-6 0,-8 3 0,-3 3 0,-1 1 0,0 1 0,5-5 0,-4 0 0,5-3 0,-8 2 0,13-5 0,-7 4 0,8-5 0,0 3 0,0-1 0,-4 1 0,1 0 0,-11 4 0,5-2 0,-6 2 0,6-2 0,1 0 0,2-1 0,0-1 0,3-2 0,-3 1 0,6 0 0,-8 0 0,8 0 0,-7 1 0,8-2 0,-2 0 0,4-1 0,2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0:30.2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721.81641"/>
      <inkml:brushProperty name="anchorY" value="-45521.85156"/>
      <inkml:brushProperty name="scaleFactor" value="0.5"/>
    </inkml:brush>
  </inkml:definitions>
  <inkml:trace contextRef="#ctx0" brushRef="#br0">253 7266 24575,'21'-31'0,"-4"8"0,10-18 0,-8 12 0,16-28 0,-10 11 0,14-32 0,-17 29 0,3-8 0,1-7 0,4-8 0,-2-2 0,0-11 0,-2-2 0,0-2 0,2 0 0,-1-1 0,-4-4 0,-10 5 0,-4-6 0,-3 2 0,-1 10 0,1-11 0,-3-1 0,-3 6 0,0-12 0,0 0 0,0 14 0,0 2 0,0 6 0,0 6 0,0-4 0,0 0 0,-3 1 0,0 0 0,-2 3 0,-7-24 0,-3 1 0,7 23 0,0-2 0,-2 3 0,-10-18 0,-1 4 0,2 6 0,0-3 0,2 7 0,-2-6 0,0 4 0,-2-15 0,-1-1 0,0 3 0,0-7 0,1 15 0,6 28 0,0 2 0,-4-24 0,-3-10 0,2 12 0,6 26 0,-2 1 0,-5-17 0,-4-8 0,4 12 0,-3-1 0,4 18 0,0-4 0,3-11 0,4 2 0,-4-7 0,1-5 0,0 1 0,3 11 0,-9-39 0,7 23 0,2 15 0,2-1 0,1-15 0,2 22 0,1 3 0,3 0 0,-3-9 0,1-7 0,3 13 0,1-1 0,-2-9 0,1 0 0,1 3 0,2 4 0,3-20 0,2 0 0,0-3 0,0 26 0,1 0 0,2-38 0,2 4 0,2 8 0,1-5 0,-2 33 0,7-15 0,-4 14 0,3-2 0,-6 29 0,-2 11 0,6 3 0,-3-3 0,10 2 0,-12 5 0,3 0 0,-8 5 0,-3-1 0,-1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0:40.4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630.79688"/>
      <inkml:brushProperty name="anchorY" value="-54268.34375"/>
      <inkml:brushProperty name="scaleFactor" value="0.5"/>
    </inkml:brush>
  </inkml:definitions>
  <inkml:trace contextRef="#ctx0" brushRef="#br0">169 0 24575,'-10'18'0,"-1"3"0,7-14 0,-3 10 0,3-6 0,-1 0 0,3-3 0,-1-1 0,1-1 0,-1 3 0,2-2 0,-1 10 0,2-7 0,-4 12 0,3-12 0,-3 8 0,3-8 0,0-1 0,1-4 0,0-3 0,-9 19 0,4-11 0,-7 16 0,6-16 0,0 2 0,-2 6 0,5-7 0,-2 3 0,5-8 0,-4 0 0,2 1 0,-7 11 0,3-4 0,-4 5 0,6-6 0,-4 4 0,6-7 0,-2 2 0,5-11 0,5-9 0,1 0 0,2-4 0,-3 5 0,-3 4 0,2 0 0,3 2 0,10-4 0,-3 2 0,6 0 0,8-2 0,-2 0 0,26-3 0,-21 2 0,7 0 0,-13 5 0,22 0 0,-13 1 0,26 1 0,-40-1 0,5 2 0,-19-2 0,-2 1 0,0 0 0,2 5 0,-1 1 0,4 7 0,-5 1 0,2-1 0,-6 7 0,0-8 0,-1 15 0,-1-14 0,-1 8 0,-1-9 0,-7 9 0,2-7 0,-7 7 0,6-8 0,-8 6 0,-10 9 0,2-4 0,-5 0 0,-9-1 0,18-12 0,-33 10 0,34-16 0,-61 4 0,50-8 0,-32 2 0,46-4 0,7 0 0,3-1 0,4-2 0,2 2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0:41.8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966.85156"/>
      <inkml:brushProperty name="anchorY" value="-63566.72266"/>
      <inkml:brushProperty name="scaleFactor" value="0.5"/>
    </inkml:brush>
  </inkml:definitions>
  <inkml:trace contextRef="#ctx0" brushRef="#br0">0 42 24575,'16'-4'0,"10"-1"0,-8 3 0,53-6 0,-35 6 0,34-4 0,-43 5 0,19-1 0,-28 1 0,18 0 0,-22 0 0,0 1 0,6-1 0,1 1 0,3-1 0,13 1 0,-15-2 0,0 2 0,-14-1 0,-2 1 0,10-1 0,-1 0 0,3 1 0,-7-2 0,-5 2 0,-4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0:50.9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530.96875"/>
      <inkml:brushProperty name="anchorY" value="-74644.14063"/>
      <inkml:brushProperty name="scaleFactor" value="0.5"/>
    </inkml:brush>
  </inkml:definitions>
  <inkml:trace contextRef="#ctx0" brushRef="#br0">621 901 24575,'43'2'0,"1"-1"0,2 1 0,-14-2 0,-1 0 0,-22 0 0,9-2 0,1 0 0,9-2 0,-4-1 0,3-1 0,-10-1 0,2 0 0,-2-2 0,2-1 0,13-13 0,-8 8 0,15-15 0,2-5 0,6-13 0,22-16 0,-24-2 0,-30 37 0,9-39 0,-19 35 0,0-9 0,-5 21 0,-3 3 0,-2-8 0,-3 2 0,-5-10 0,3 16 0,-1-1 0,3 8 0,1 0 0,-17-9 0,-26-14 0,14 9 0,-17-5 0,20 17 0,4 2 0,-12-2 0,10 5 0,4 2 0,-2 0 0,4 1 0,-23-6 0,-2 3 0,0-1 0,7 5 0,20 1 0,-5 2 0,3-2 0,-4 0 0,1 0 0,-2 2 0,3-1 0,3 2 0,-17 0 0,19 0 0,-20 0 0,-10 3 0,24-3 0,-42 4 0,52-2 0,-15 1 0,22-1 0,-8 2 0,7-3 0,-9 7 0,9-4 0,-10 7 0,9-4 0,-15 10 0,16-8 0,-4 5 0,4 2 0,6-6 0,-4 14 0,5 7 0,2-8 0,0 11 0,2-19 0,1 1 0,0 3 0,0-1 0,1 0 0,1 8 0,2-1 0,1-2 0,-2 4 0,3-11 0,-3 0 0,3 0 0,0-1 0,-2-4 0,3 7 0,-3-8 0,15 12 0,-10-10 0,20 13 0,-17-14 0,15 9 0,-2-5 0,5 1 0,-6-4 0,13-2 0,-10-3 0,3-1 0,-1 2 0,-15-4 0,7 3 0,-4-1 0,12 3 0,-8-2 0,11 2 0,2 0 0,-8-1 0,6-1 0,-8-1 0,-10-4 0,6 3 0,3 0 0,-10-3 0,8 3 0,-9-3 0,-2 0 0,16 3 0,-9-2 0,10 1 0,-14-2 0,-1 0 0,-4-2 0,19 5 0,-11-3 0,12 3 0,-20-3 0,-5-2 0,-3 1 0,-1-1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0:54.4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395.28125"/>
      <inkml:brushProperty name="anchorY" value="-93807.02344"/>
      <inkml:brushProperty name="scaleFactor" value="0.5"/>
    </inkml:brush>
  </inkml:definitions>
  <inkml:trace contextRef="#ctx0" brushRef="#br0">106 6473 24575,'17'-6'0,"41"-14"0,2-3 0,7 0 0,-19 8 0,-30 8 0,-4 1 0,2-4 0,-2-2 0,28-33 0,-14 12 0,7-12 0,0-3 0,3-9 0,-8 12 0,2-5 0,8-11 0,-1 0 0,-10 17 0,1-1 0,12-19 0,2-6 0,2-8 0,-1-4 0,-6 3 0,0-7 0,-8 13 0,2-9 0,0 0 0,-4 7 0,5-15 0,-4-4 0,-7 10 0,1-11 0,-2-4 0,-5 6 0,-7 17 0,-3 2 0,-2 1 0,0-4-702,3-14 1,-1-5 0,-1 0 0,-2 5 701,-2-11 0,-3 5 0,-2 1 0,-3 3 0,-2 2 0,0 8 0,0 7 0,1 5 0,-2-14 0,0 5 0,-3-16 0,4 37 0,-5-3 0,0 9 0,-1-1 0,-10-27 1402,8 26 1,-2-2-1403,0 5 0,-1 5 0,-8-17 0,5 10 0,1 3 0,-3 2 0,-6-17 0,13 31 0,-3-2 0,0 3 0,0 7 0,-2-4 0,3 7 0,-9-8 0,-18-18 0,7 10 0,-12-18-6784,16 15 6784,-1-3 0,-2-5 0,-1-2 0,-3-5 0,5 8 0,0-2 0,-11-22 0,16 24 0,-19-32 6784,31 50-6784,-5-9 0,6 7 0,8 12 0,-10-15 0,-22-17 0,19 22 0,-21-23 0,9-12 0,15 28 0,-11-29 0,21 36 0,6 9 0,-5-16 0,4 14 0,-3-5 0,3 8 0,-1-2 0,3 8 0,-1-5 0,2 9 0,2-15 0,0-7 0,1 3 0,0-1 0,0 15 0,1 0 0,-1 5 0,2-1 0,0-3 0,0 3 0,0-4 0,-1 6 0,0 1 0,-1 3 0,1-5 0,1 3 0,-1-1 0,0 3 0,0 1 0,0 1 0,2-4 0,-1 2 0,1 1 0,1-6 0,-1 7 0,3-12 0,-3 11 0,0-6 0,-2 10 0,-1-2 0,1 2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1:28.6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3102.52344"/>
      <inkml:brushProperty name="anchorY" value="-103292.33594"/>
      <inkml:brushProperty name="scaleFactor" value="0.5"/>
    </inkml:brush>
  </inkml:definitions>
  <inkml:trace contextRef="#ctx0" brushRef="#br0">820 145 24575,'-40'-29'0,"9"8"0,-5-2 0,15 9 0,-7-1 0,12 6 0,-5 2 0,6 2 0,-22-2 0,16 3 0,-16-3 0,26 6 0,1-1 0,5 1 0,-2 1 0,-1 1 0,-3 0 0,-10 5 0,6-2 0,-23 12 0,13-1 0,-26 18 0,14-2 0,-5 2 0,9 0 0,8-6 0,-10 12 0,11-9 0,-11 16 0,14-17 0,-6 23 0,11-16 0,2 27 0,10-10 0,2 1 0,2 4 0,3-24 0,4 14 0,2-24 0,2 1 0,-2-13 0,4 2 0,6-2 0,4 1 0,11-1 0,-11-5 0,15 1 0,-8-4 0,1-1 0,-3-1 0,-9-1 0,4-1 0,-9 0 0,1 0 0,-1-2 0,-2-2 0,4-2 0,6-6 0,-12 5 0,9-5 0,-4-1 0,-6 2 0,5-11 0,-10 11 0,4-10 0,-6 12 0,3-5 0,-3 2 0,0-6 0,0 3 0,-1-5 0,0 13 0,-1-1 0,1 4 0,0-3 0,-1 2 0,1-2 0,-1 2 0,0-1 0,0 1 0,-2-4 0,0 3 0,-4-6 0,2 6 0,-6-4 0,2 3 0,-10-4 0,2 4 0,-5-3 0,6 7 0,2-2 0,5 5 0,0-1 0,3 0 0,0 1 0,1-2 0,-1 2 0,-5 0 0,3 0 0,-9-1 0,9 1 0,-3-1 0,0 1 0,0 0 0,-8 0 0,8 0 0,-6 0 0,8 0 0,-1 0 0,4 0 0,-1 0 0,0 1 0,-7 0 0,2 2 0,-5-2 0,7 1 0,1-2 0,6 1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2:15.5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1607.96875"/>
      <inkml:brushProperty name="anchorY" value="-112284.57813"/>
      <inkml:brushProperty name="scaleFactor" value="0.5"/>
    </inkml:brush>
  </inkml:definitions>
  <inkml:trace contextRef="#ctx0" brushRef="#br0">4017 1226 24575,'59'1'0,"32"8"0,10 2 0,-29-5 0,4 1-919,8 1 1,9 2-1,-7-1 919,-5-1 0,0-3 113,-3-1 0,5-1 0,2 0-113,10 0 0,3 0 0,-3 0 0,-9-2 0,-2 0 0,0 1-234,5-1 1,0 1-1,-6-1 234,-1 1 0,-4-1 0,-4 0 0,3 0 0,1 0 0,7 2 0,-6-1 0,3-2 0,4 1 0,1 2 0,13 2 0,1-1 0,-13 0 0,4-3 0,1 2 0,-18 1 0,12 2 0,5 1 0,-4-1 0,-12-1 0,22-2 0,-1 0 0,-5 2 0,13 2 0,1 0 0,-12-2 0,-18-3 0,-7-1 0,4 0 0,24 1 0,6-1 0,-10 1 0,-4-2 0,-6-1 0,8 0 0,3-2 0,-22-1 0,2-2 0,-3 1 0,18-1 0,5-3-100,-14 0 1,9-2 0,1-2-1,-7 2 100,-7-1 0,-6 1 0,3-2 0,15-2 0,2-2 0,-8 1 635,-2 0 1,-5 0-636,10-3 0,0-1 0,-10 3 0,-1 0 0,10-2 0,2-2 0,10-9 0,-7-3 0,-41 13 0,0-2 0,39-20 0,-2-1 0,-9-4 202,-21 10 1,-6-4-203,-9-38 1371,-5 8-1371,-31-2 469,-5 34-469,-45-31 0,-1 14 0,6 14 0,-4 3 0,-25-11 0,-11 13 0,-3 8 0,33 13 0,-3 0 0,-8-1 0,-4-1 0,-16-1 0,0 1 0,22 5 0,0 1 0,-28-3 0,4 4 0,9 5 0,24 2 0,0 1 0,-18 0 0,-22-4 0,-6 0 0,42 4 0,-1 1 0,-9-4 0,-7 0 0,7 2 0,8 3 0,4 1 0,-7-1 0,0-1 0,5 2 0,-1 0 0,-27-1 0,0 0 0,31 0 0,-3 0 0,-26 1 0,-12 0 0,8 0 0,14-1 0,1 0-267,-4 1 1,-7 0 0,8 0 266,9 0 0,6 0 0,1 0 0,0 0 0,1-1 0,-2 0 0,-15 1 0,-4 1 0,-21 2 0,-2 1 0,18-2 0,0 1 0,-20 3 0,9 2 0,12-2 0,31-2 0,-3 0 0,-3 0 0,1 0 0,-35 0 0,17 1 0,-1 0 0,24-2 0,-1-1 0,-16-1 0,-7 1 0,4 0 0,7 0 0,-5-1 0,-8 0 0,-15-1 0,0 0 0,12 0 0,-3 1 0,3 0-227,-15-2 1,-9 0 0,9 1 226,14-1 0,5 1 0,-14 0 0,0 0-385,12 0 1,1 0 384,-7 2 0,0 0 0,6 0 0,-1 1 0,7 0 0,-3 1 0,-2-1 0,-9 1 0,-2-1 0,3 0 0,13 0 0,2 1 0,-2-1 0,-10 0 0,-3-1 0,11 0 0,19 0 0,2 0 0,-28 1 0,-2-1 0,15 2 0,2-1 0,6-1 0,1 0 709,3 2 0,1-1-709,1-1 0,-3-1 0,-9 0 0,-7 0 0,4-1 0,-3 0 0,0 0 276,5 0 0,-4-1 1,5 0-277,-7 0 0,6-1 0,15 1 0,-1 0 0,-21 0 0,0 0 0,-27 1 0,19 0 0,-1 0 0,26 1 0,0 0 0,-26-1 0,3 0 0,2 2 0,12-2 0,-4 1 0,0 0 0,-2 0 0,-2 0 0,-2 0 0,-7 2 0,5-1 0,-12 0 0,31 1 0,2-1 0,-19 3 0,-13 3 0,12-2 0,0 1 0,-10 2 0,17-3 0,8-1 0,26 3 0,4 0 0,-3 6 0,-15 14 0,9-1 0,-18 25 0,26-19 0,5 8 0,4 6 0,-1 24 0,-3 25 0,25-44 0,4-3 0,6 14 0,5-5 0,10 1 0,26-6 0,7-4 0,-13-3 0,1-3 0,15-3 0,0-10 0,7-14 0,2-9 0,27-2 0,-21 0 0,4 1 0,-2-4 0,4 1 0,-9 0 0,3 0 0,5 1 0,-4 2 0,5 1 0,0 0 0,-3 0 0,8-1 0,-2 0 0,13 0 0,-18-1 0,11 1 0,7 1 0,2 0 0,-1-1 0,-5 0 0,-9-1 0,7 0 0,-8-1 0,-2 0 0,6-1 0,9 1 0,6 0 0,2 0 0,-3-1 0,-7-1 0,-6-1 0,-4 0 0,-7-1 0,-8 0 0,0 1 0,-2-1 0,9 1 0,8 0 0,-8 0 0,-3 2 0,-5 0 0,-1 0 0,2 0 0,24-4 0,-6-1 0,-9 0 0,9-4 0,-77 5 0,-4 1 0,-3 0 0,1 0 0,1-4 0,1 3 0,-1-6 0,-1 5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0:50.9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530.96875"/>
      <inkml:brushProperty name="anchorY" value="-74644.14063"/>
      <inkml:brushProperty name="scaleFactor" value="0.5"/>
    </inkml:brush>
  </inkml:definitions>
  <inkml:trace contextRef="#ctx0" brushRef="#br0">621 901 24575,'43'2'0,"1"-1"0,2 1 0,-14-2 0,-1 0 0,-22 0 0,9-2 0,1 0 0,9-2 0,-4-1 0,3-1 0,-10-1 0,2 0 0,-2-2 0,2-1 0,13-13 0,-8 8 0,15-15 0,2-5 0,6-13 0,22-16 0,-24-2 0,-30 37 0,9-39 0,-19 35 0,0-9 0,-5 21 0,-3 3 0,-2-8 0,-3 2 0,-5-10 0,3 16 0,-1-1 0,3 8 0,1 0 0,-17-9 0,-26-14 0,14 9 0,-17-5 0,20 17 0,4 2 0,-12-2 0,10 5 0,4 2 0,-2 0 0,4 1 0,-23-6 0,-2 3 0,0-1 0,7 5 0,20 1 0,-5 2 0,3-2 0,-4 0 0,1 0 0,-2 2 0,3-1 0,3 2 0,-17 0 0,19 0 0,-20 0 0,-10 3 0,24-3 0,-42 4 0,52-2 0,-15 1 0,22-1 0,-8 2 0,7-3 0,-9 7 0,9-4 0,-10 7 0,9-4 0,-15 10 0,16-8 0,-4 5 0,4 2 0,6-6 0,-4 14 0,5 7 0,2-8 0,0 11 0,2-19 0,1 1 0,0 3 0,0-1 0,1 0 0,1 8 0,2-1 0,1-2 0,-2 4 0,3-11 0,-3 0 0,3 0 0,0-1 0,-2-4 0,3 7 0,-3-8 0,15 12 0,-10-10 0,20 13 0,-17-14 0,15 9 0,-2-5 0,5 1 0,-6-4 0,13-2 0,-10-3 0,3-1 0,-1 2 0,-15-4 0,7 3 0,-4-1 0,12 3 0,-8-2 0,11 2 0,2 0 0,-8-1 0,6-1 0,-8-1 0,-10-4 0,6 3 0,3 0 0,-10-3 0,8 3 0,-9-3 0,-2 0 0,16 3 0,-9-2 0,10 1 0,-14-2 0,-1 0 0,-4-2 0,19 5 0,-11-3 0,12 3 0,-20-3 0,-5-2 0,-3 1 0,-1-1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2:20.6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9516.71094"/>
      <inkml:brushProperty name="anchorY" value="-133936.40625"/>
      <inkml:brushProperty name="scaleFactor" value="0.5"/>
    </inkml:brush>
  </inkml:definitions>
  <inkml:trace contextRef="#ctx0" brushRef="#br0">1113 1467 24575,'56'0'0,"-1"0"0,10 1 0,16-1 0,11 0 0,6 1 0,1-1 0,-3 0 0,-13 0 0,1 0 0,0 0 0,1-1 0,3 1 0,3-1 0,4 1-984,-5-1 1,5 1 0,3-1 0,3 0 0,2 0 0,0 1 0,0-1 0,-1 0 0,-4 0 0,-3 0 796,6 0 1,-2 0 0,-2 0 0,-2 0 0,0 0-1,0 0 1,0 0 0,2 0 186,-6 0 0,1 0 0,2 1 0,0-1 0,-1 1 0,-2-1 0,-1 1 0,-4 0 0,-4-1 107,10 1 0,-7 0 1,-4 0-1,1 0 0,2 1 1,6 0-108,-2 0 0,5 0 0,4 1 0,1 0 0,0 0 0,-2 0 0,-4 0 0,-5 0 0,14 0 0,-6-1 0,-3 1 0,1-1 0,6 0 0,-10 1 0,5-1 0,4 1 0,-1-1 0,-1 1 0,-5-1 0,-7 1 0,15 0 0,-8 1 0,-3-1 0,7 2 0,-14-2 0,4 2 0,1-1 0,2 1 0,-2 0 0,-2 1 161,9 1 1,-3 1 0,-1 0 0,2 0 0,1 0-162,-7-1 0,1 0 0,1 0 0,0 0 0,2 0 0,-1 0 0,7 0 0,1 0 0,2 0 0,-2 0 0,-3-1 0,-5 1 0,11-1 0,-7 1 0,-1-1 0,5-1 0,2 1 0,6-1 0,1 0 0,-5 0 0,-11 0 0,-4 0 0,-10 0 0,7 1-365,10-1 0,9 0 0,-1-1 1,-7 1 364,-8-1 0,-6 1 0,2-1 0,11 1 0,1-1 0,-2 1 1133,-14-2 0,-2 1 0,-1 0-1133,1-1 0,1 2 0,-1-1 0,6 1 0,0 0 0,-2 1 0,17 1 0,6 2 0,-29-3 0,10 1 0,3 0 0,1 0 0,-4-1 0,6 1 0,-3-1 0,0 0 0,2 0 0,7 0 0,1 1 0,2-1 0,1 0 0,-10-2 0,3 0 0,0-1 0,-1 1 0,-5 0 0,-2 0 0,-3 1 0,-2 0 0,3-1 0,12-1 0,3 0 0,-1-1 0,-1 1 46,-7 1 1,1 1 0,-4 0 0,-3-2-47,-2 0 0,-3-1 0,8-1 0,-10 0 0,9 0 0,4 0 0,2-1 0,-4 1 0,-8-1 0,2 1 0,-9 0 0,2 0 0,8-1 0,9 0 0,10-1 0,5 0 0,0 1 0,-5-1 0,-12 0 0,15 1 0,-11 0 0,7 0 0,-14 0 0,7 0 0,3 0 0,-5 0 0,-9 1 0,1 0 0,-9 0 0,7 0 0,12-1 0,11 0 0,-3 0 0,-14 0 262,-2-1 1,-5 1-263,2-1 0,6-1 0,-7 1 0,-6 1 0,-4 0 937,6 0 1,-2 0-938,-12 1 0,3 0 684,26-3 0,11 0-684,-26 2 0,7 0 0,1 1 0,-4-1 0,5-2 0,-4 0 0,6 0 0,10 1 0,11 0 0,-4 0 0,-16-1 0,-9-3 0,-7-1 798,-6 3 0,4-1 0,-2-2-798,18-8 0,-4-1 0,-20 4 0,1-2 629,23-9 1,3-5-630,-7-5 0,-3 0 0,-17 5 0,0 0 0,14-7 0,-5 3 320,2-4-320,-26 6 0,-1-2 0,17-28 0,-27 19 0,-6-5 0,-11-16 0,-9 0 0,-6-21 0,-18 23 0,-11-9 0,-12 8 0,-22 15 0,-13 8 0,0-1 0,6-9 0,0 0 0,-10 4-695,4 15 0,-10 4 1,-4 2-1,2 4 1,6 1 694,-10 0 0,6 5 0,-11-1 0,16 3 0,-7-1 0,-5-1 0,-3 1 0,1-1 0,2 2 0,3-1 0,0 1 0,0 1 0,0-1 0,1 1 0,0 0 0,1 0 0,2 1 0,-1 0 0,1 0 0,-1 0 0,-1 0-587,-5 0 0,-2 0 0,0-1 0,1 1 0,3 1 0,7 1 587,-6 0 0,7 1 0,2 1 0,-5 0 0,4-1 0,-2 0 0,-2 0 0,-2 0 0,-4 0 0,-2 0 0,-5 1 0,-2 0 0,0-1 0,2 1 0,5 0 0,5-1 0,5 0 0,1 0 0,-2 0 0,-5 1 0,0 0 0,-5 0 0,-5 0 0,-1 0 0,3 1 0,6 0 0,8 0 0,-5 1 0,10 1 0,2 0 0,-9 0 0,1-1 0,-7 0 0,-4 0 0,0-1 0,4 2 0,9 0 0,-21 0 0,9 2 0,-8 0-145,22 0 0,-8 1 1,-3 0-1,-1 0 1,4 1-1,8-1 145,-4 1 0,8 1 0,0-1 0,-2 1 0,-10 0 0,-2 1 0,-2 0 0,-3 0 0,6-1 0,-6 1 0,0-1 0,3-1 0,9 1 0,-4-2 0,7 0 0,-7 1 0,1 0 0,-10 1 0,-4 0 0,5 1 0,11-1 0,5 1 0,9 0 0,-10 0 0,-5 1 0,-12-1 0,-4 1 0,2 0 0,9 0 0,-9 2 0,8 0 0,-11 1 0,19-3 0,-7-1 0,-4 1 0,-4 0 0,-1 1 0,0 0 0,5 1 0,-1 0 0,-2 1 0,-1 0 0,0 0 0,-1 0 0,0 0 0,9-2 0,-1 1 0,0 0 0,0 0 0,-1-1 0,1 1 0,0 0 0,0 0-424,-11 2 1,-1-1 0,-1 1 0,2-1 0,2 1 0,2 0 0,6-1 423,-8 1 0,7 0 0,2-1 0,0 1 0,-1 1 315,-3 1 1,0 1 0,-1 0 0,1 1 0,2-1-316,8-1 0,1-1 0,2 1 0,-2 0 0,-2 0 0,-13 1 0,-3 1 0,-1 0 0,2-1 0,3-1 0,-2 1 0,2-1 0,3-2 0,0-1 0,6-2 0,1-3 0,1 0 0,3 0 0,-12 3 0,3-1 0,-7-1 0,11-1 0,-7-1 0,-3 0 0,2 0 0,7 0 0,-14 1 0,8 0 0,-13-1 0,27-1 0,-11 0 0,-5 0 0,-3-1 0,3 0 0,6 0 0,10 0 0,-21 0 0,11-1 0,-7 0 0,5 0 0,-9-1 0,-2 1 0,4 0 0,11-1 0,5 0 0,8-1 0,-2 1 0,-19-1 0,-3 0 0,1 0 0,5 1 0,1 0 0,-4 1 0,10-1 0,-5 0 0,1-1 0,9 2 0,11 0 0,6 0 0,-9 0 0,-13-1 0,-14-1 0,-5-1 0,5 1 0,13-1 0,12 1 0,8-1 0,-6 1 449,-22-1 1,-14 0-1,4 1 1,18-1-450,17 1 0,8 0 0,-8 1 0,-2 0 343,-3 3 0,2-1-343,17-1 0,-2 1 1403,-13 1 0,-7 1 0,0 1-1403,9-1 0,1 0 0,0 0 0,-26 2 0,-3 0 208,9 1 1,-5 0 0,15 1-209,-13 6 809,18-5 0,5 1-809,14 4 309,23-2-309,-12 6 0,9 1 0,-29 12 0,33-10 0,-19 15 0,29-12 0,-10 32 0,16-23 0,-3 17 0,9-8 0,5-12 0,2 28 0,2-29 0,7 22 0,-3-29 0,11 13 0,-3-21 0,14 12 0,-6-10 0,0 1 0,-9-8 0,4-4 0,5 0 0,8 2 0,14 2 0,-17-3 0,16 3 0,-13-3 0,3 0 0,12 2 0,-19-1 0,9 2 0,-16-1 0,1 0 0,-1-2 0,0 1 0,0-1 0,-2-2 0,-1 2 0,-3-3 0,1 0 0,-4 1 0,11 1 0,-2 2 0,27 4 0,-17-2 0,13 0 0,-25-4 0,-2 0 0,10 2 0,-10-1 0,7 2 0,-15-3 0,-4-1 0,5 1 0,-3 1 0,4 3 0,-2-1 0,7 17 0,2-1 0,-3 0 0,-2-9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3:11.1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0633.28125"/>
      <inkml:brushProperty name="anchorY" value="-140330.125"/>
      <inkml:brushProperty name="scaleFactor" value="0.5"/>
    </inkml:brush>
  </inkml:definitions>
  <inkml:trace contextRef="#ctx0" brushRef="#br0">361 815 24575,'20'11'0,"3"0"0,11-3 0,43 2 0,-19-3 0,25 1 0,-8-3 0,17 1 0,-11-3 0,6-7 0,-41-17 0,2-10 0,3-18 0,-22 13 0,-4-3 0,-19 16 0,-4-29 0,-1 13 0,2-46 0,-3 45 0,3-18 0,-4 31 0,-1-1 0,-6-9 0,1 11 0,-8-14 0,0 17 0,-11-10 0,-15 0 0,6 7 0,-17-5 0,26 19 0,-22-5 0,17 10 0,-23-7 0,16 6 0,-59-9 0,43 8 0,-37-3 0,51 8 0,-11 2 0,25 2 0,-25 0 0,32 3 0,-10-1 0,2 3 0,4-2 0,-2 2 0,10-2 0,6 1 0,3-1 0,-3 2 0,1 3 0,-11 7 0,5-1 0,-7 7 0,-10 13 0,10-7 0,-17 20 0,21-22 0,-3 5 0,7-2 0,3-1 0,-1 12 0,5 18 0,2 8 0,4-12 0,2 1 0,0-35 0,6 21 0,0-11 0,7 5 0,0-7 0,1-10 0,2-1 0,-8-8 0,10 4 0,-6-3 0,31 7 0,-23-8 0,16 2 0,-24-10 0,-6 0 0,2 0 0,-8 0 0,-1 0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3:13.6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3445.82813"/>
      <inkml:brushProperty name="anchorY" value="-156958.46875"/>
      <inkml:brushProperty name="scaleFactor" value="0.5"/>
    </inkml:brush>
  </inkml:definitions>
  <inkml:trace contextRef="#ctx0" brushRef="#br0">6 6858 24575,'10'-3'0,"4"-1"0,46-12 0,-12 4 0,19-9 0,5-1 0,19-7 0,-4-5 0,0-5 0,-38 14 0,-2-2 0,14-11 0,-1-5 0,-8-9 0,-2-8 0,-9 4 0,1-6 0,-1 1 0,-2 7 0,0 0 0,0-3-378,4-13 1,-1-3 0,-4 4 377,-2 4 0,-4-4 0,0-17 0,0-10 0,-4 5 0,0 1 0,-4-4 0,-7 13 0,1-9 0,-3-2 0,-4 7 0,-6 1 0,-5 5 0,-1 0 0,2-2 0,-2-1 0,-3-3-107,-3 6 1,-4-5 0,-2 1 0,1 5 106,-1-1 0,0 5 0,-1-2 0,-2-5 0,0 0 0,-3 0 0,-3 3 0,-2 1 0,1 11 0,4 15 0,-2 3 0,-13-26 0,-2-1 0,10 19 0,2 3 0,2 7 0,0-1 0,-8-24 0,-2-5 0,1 2 0,1 2 0,5 10 0,-1-2 0,-3 0 0,-3-5 0,4 10 0,-12-25 0,6 15 0,1 0 0,-6-11 0,15 22 0,0-2 0,4 13 0,0-1 0,-9-24 0,0 0 0,-9-20 0,5 12 0,-2-5 0,8 15 0,0 2 0,-1 0 0,1 3 553,7 13 1,3 7-554,-1 6 450,5 6-450,0 3 0,-1-3 0,-8-23 0,-2-4 0,-1-6 0,-8-26 0,2-1 0,8 16 0,7 15 0,1-2 0,6 9 0,2 3 0,-2-21 0,1-12 0,6 54 0,1 10 0,2 7 0,-1 10 0,2 1 0,0-5 0,2 2 0,2-7 0,-3 8 0,3-3 0,-5 7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3:16.1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739.23438"/>
      <inkml:brushProperty name="anchorY" value="-168759.17188"/>
      <inkml:brushProperty name="scaleFactor" value="0.5"/>
    </inkml:brush>
  </inkml:definitions>
  <inkml:trace contextRef="#ctx0" brushRef="#br0">1 12 24575,'48'-3'0,"9"1"0,28-1 0,-34 1 0,0 2 0,45 0 0,-25 1 0,-2 0 0,17-2 0,3 2 0,-56-4 0,-29 4 0,-8 2 0,0 7 0,-12 15 0,-6 19 0,1-1 0,-8 14 0,0 3 0,6-3 0,-3-3 0,1-3 0,10-12 0,-6 20 0,8-21 0,-5 25 0,4-22 0,2 2 0,-7 20 0,5-12 0,0-2 0,7-21 0,6-22 0,-2-2 0,3-3 0,-1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3:16.9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6992.32813"/>
      <inkml:brushProperty name="anchorY" value="-180737.3125"/>
      <inkml:brushProperty name="scaleFactor" value="0.5"/>
    </inkml:brush>
  </inkml:definitions>
  <inkml:trace contextRef="#ctx0" brushRef="#br0">0 25 24575,'24'-4'0,"-2"1"0,17 2 0,-6 0 0,23 0 0,-18 1 0,4-1 0,3 0 0,9 0 0,26 1 0,-14 0 0,-14-1 0,-3-1 0,-6 0 0,12-1 0,-37 2 0,10 1 0,1-1 0,-7 1 0,-7-1 0,-14 1 0,0 0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2:15.5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1607.96875"/>
      <inkml:brushProperty name="anchorY" value="-112284.57813"/>
      <inkml:brushProperty name="scaleFactor" value="0.5"/>
    </inkml:brush>
  </inkml:definitions>
  <inkml:trace contextRef="#ctx0" brushRef="#br0">4017 1226 24575,'59'1'0,"32"8"0,10 2 0,-29-5 0,4 1-919,8 1 1,9 2-1,-7-1 919,-5-1 0,0-3 113,-3-1 0,5-1 0,2 0-113,10 0 0,3 0 0,-3 0 0,-9-2 0,-2 0 0,0 1-234,5-1 1,0 1-1,-6-1 234,-1 1 0,-4-1 0,-4 0 0,3 0 0,1 0 0,7 2 0,-6-1 0,3-2 0,4 1 0,1 2 0,13 2 0,1-1 0,-13 0 0,4-3 0,1 2 0,-18 1 0,12 2 0,5 1 0,-4-1 0,-12-1 0,22-2 0,-1 0 0,-5 2 0,13 2 0,1 0 0,-12-2 0,-18-3 0,-7-1 0,4 0 0,24 1 0,6-1 0,-10 1 0,-4-2 0,-6-1 0,8 0 0,3-2 0,-22-1 0,2-2 0,-3 1 0,18-1 0,5-3-100,-14 0 1,9-2 0,1-2-1,-7 2 100,-7-1 0,-6 1 0,3-2 0,15-2 0,2-2 0,-8 1 635,-2 0 1,-5 0-636,10-3 0,0-1 0,-10 3 0,-1 0 0,10-2 0,2-2 0,10-9 0,-7-3 0,-41 13 0,0-2 0,39-20 0,-2-1 0,-9-4 202,-21 10 1,-6-4-203,-9-38 1371,-5 8-1371,-31-2 469,-5 34-469,-45-31 0,-1 14 0,6 14 0,-4 3 0,-25-11 0,-11 13 0,-3 8 0,33 13 0,-3 0 0,-8-1 0,-4-1 0,-16-1 0,0 1 0,22 5 0,0 1 0,-28-3 0,4 4 0,9 5 0,24 2 0,0 1 0,-18 0 0,-22-4 0,-6 0 0,42 4 0,-1 1 0,-9-4 0,-7 0 0,7 2 0,8 3 0,4 1 0,-7-1 0,0-1 0,5 2 0,-1 0 0,-27-1 0,0 0 0,31 0 0,-3 0 0,-26 1 0,-12 0 0,8 0 0,14-1 0,1 0-267,-4 1 1,-7 0 0,8 0 266,9 0 0,6 0 0,1 0 0,0 0 0,1-1 0,-2 0 0,-15 1 0,-4 1 0,-21 2 0,-2 1 0,18-2 0,0 1 0,-20 3 0,9 2 0,12-2 0,31-2 0,-3 0 0,-3 0 0,1 0 0,-35 0 0,17 1 0,-1 0 0,24-2 0,-1-1 0,-16-1 0,-7 1 0,4 0 0,7 0 0,-5-1 0,-8 0 0,-15-1 0,0 0 0,12 0 0,-3 1 0,3 0-227,-15-2 1,-9 0 0,9 1 226,14-1 0,5 1 0,-14 0 0,0 0-385,12 0 1,1 0 384,-7 2 0,0 0 0,6 0 0,-1 1 0,7 0 0,-3 1 0,-2-1 0,-9 1 0,-2-1 0,3 0 0,13 0 0,2 1 0,-2-1 0,-10 0 0,-3-1 0,11 0 0,19 0 0,2 0 0,-28 1 0,-2-1 0,15 2 0,2-1 0,6-1 0,1 0 709,3 2 0,1-1-709,1-1 0,-3-1 0,-9 0 0,-7 0 0,4-1 0,-3 0 0,0 0 276,5 0 0,-4-1 1,5 0-277,-7 0 0,6-1 0,15 1 0,-1 0 0,-21 0 0,0 0 0,-27 1 0,19 0 0,-1 0 0,26 1 0,0 0 0,-26-1 0,3 0 0,2 2 0,12-2 0,-4 1 0,0 0 0,-2 0 0,-2 0 0,-2 0 0,-7 2 0,5-1 0,-12 0 0,31 1 0,2-1 0,-19 3 0,-13 3 0,12-2 0,0 1 0,-10 2 0,17-3 0,8-1 0,26 3 0,4 0 0,-3 6 0,-15 14 0,9-1 0,-18 25 0,26-19 0,5 8 0,4 6 0,-1 24 0,-3 25 0,25-44 0,4-3 0,6 14 0,5-5 0,10 1 0,26-6 0,7-4 0,-13-3 0,1-3 0,15-3 0,0-10 0,7-14 0,2-9 0,27-2 0,-21 0 0,4 1 0,-2-4 0,4 1 0,-9 0 0,3 0 0,5 1 0,-4 2 0,5 1 0,0 0 0,-3 0 0,8-1 0,-2 0 0,13 0 0,-18-1 0,11 1 0,7 1 0,2 0 0,-1-1 0,-5 0 0,-9-1 0,7 0 0,-8-1 0,-2 0 0,6-1 0,9 1 0,6 0 0,2 0 0,-3-1 0,-7-1 0,-6-1 0,-4 0 0,-7-1 0,-8 0 0,0 1 0,-2-1 0,9 1 0,8 0 0,-8 0 0,-3 2 0,-5 0 0,-1 0 0,2 0 0,24-4 0,-6-1 0,-9 0 0,9-4 0,-77 5 0,-4 1 0,-3 0 0,1 0 0,1-4 0,1 3 0,-1-6 0,-1 5 0,-1-1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2:20.6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9516.71094"/>
      <inkml:brushProperty name="anchorY" value="-133936.40625"/>
      <inkml:brushProperty name="scaleFactor" value="0.5"/>
    </inkml:brush>
  </inkml:definitions>
  <inkml:trace contextRef="#ctx0" brushRef="#br0">1113 1467 24575,'56'0'0,"-1"0"0,10 1 0,16-1 0,11 0 0,6 1 0,1-1 0,-3 0 0,-13 0 0,1 0 0,0 0 0,1-1 0,3 1 0,3-1 0,4 1-984,-5-1 1,5 1 0,3-1 0,3 0 0,2 0 0,0 1 0,0-1 0,-1 0 0,-4 0 0,-3 0 796,6 0 1,-2 0 0,-2 0 0,-2 0 0,0 0-1,0 0 1,0 0 0,2 0 186,-6 0 0,1 0 0,2 1 0,0-1 0,-1 1 0,-2-1 0,-1 1 0,-4 0 0,-4-1 107,10 1 0,-7 0 1,-4 0-1,1 0 0,2 1 1,6 0-108,-2 0 0,5 0 0,4 1 0,1 0 0,0 0 0,-2 0 0,-4 0 0,-5 0 0,14 0 0,-6-1 0,-3 1 0,1-1 0,6 0 0,-10 1 0,5-1 0,4 1 0,-1-1 0,-1 1 0,-5-1 0,-7 1 0,15 0 0,-8 1 0,-3-1 0,7 2 0,-14-2 0,4 2 0,1-1 0,2 1 0,-2 0 0,-2 1 161,9 1 1,-3 1 0,-1 0 0,2 0 0,1 0-162,-7-1 0,1 0 0,1 0 0,0 0 0,2 0 0,-1 0 0,7 0 0,1 0 0,2 0 0,-2 0 0,-3-1 0,-5 1 0,11-1 0,-7 1 0,-1-1 0,5-1 0,2 1 0,6-1 0,1 0 0,-5 0 0,-11 0 0,-4 0 0,-10 0 0,7 1-365,10-1 0,9 0 0,-1-1 1,-7 1 364,-8-1 0,-6 1 0,2-1 0,11 1 0,1-1 0,-2 1 1133,-14-2 0,-2 1 0,-1 0-1133,1-1 0,1 2 0,-1-1 0,6 1 0,0 0 0,-2 1 0,17 1 0,6 2 0,-29-3 0,10 1 0,3 0 0,1 0 0,-4-1 0,6 1 0,-3-1 0,0 0 0,2 0 0,7 0 0,1 1 0,2-1 0,1 0 0,-10-2 0,3 0 0,0-1 0,-1 1 0,-5 0 0,-2 0 0,-3 1 0,-2 0 0,3-1 0,12-1 0,3 0 0,-1-1 0,-1 1 46,-7 1 1,1 1 0,-4 0 0,-3-2-47,-2 0 0,-3-1 0,8-1 0,-10 0 0,9 0 0,4 0 0,2-1 0,-4 1 0,-8-1 0,2 1 0,-9 0 0,2 0 0,8-1 0,9 0 0,10-1 0,5 0 0,0 1 0,-5-1 0,-12 0 0,15 1 0,-11 0 0,7 0 0,-14 0 0,7 0 0,3 0 0,-5 0 0,-9 1 0,1 0 0,-9 0 0,7 0 0,12-1 0,11 0 0,-3 0 0,-14 0 262,-2-1 1,-5 1-263,2-1 0,6-1 0,-7 1 0,-6 1 0,-4 0 937,6 0 1,-2 0-938,-12 1 0,3 0 684,26-3 0,11 0-684,-26 2 0,7 0 0,1 1 0,-4-1 0,5-2 0,-4 0 0,6 0 0,10 1 0,11 0 0,-4 0 0,-16-1 0,-9-3 0,-7-1 798,-6 3 0,4-1 0,-2-2-798,18-8 0,-4-1 0,-20 4 0,1-2 629,23-9 1,3-5-630,-7-5 0,-3 0 0,-17 5 0,0 0 0,14-7 0,-5 3 320,2-4-320,-26 6 0,-1-2 0,17-28 0,-27 19 0,-6-5 0,-11-16 0,-9 0 0,-6-21 0,-18 23 0,-11-9 0,-12 8 0,-22 15 0,-13 8 0,0-1 0,6-9 0,0 0 0,-10 4-695,4 15 0,-10 4 1,-4 2-1,2 4 1,6 1 694,-10 0 0,6 5 0,-11-1 0,16 3 0,-7-1 0,-5-1 0,-3 1 0,1-1 0,2 2 0,3-1 0,0 1 0,0 1 0,0-1 0,1 1 0,0 0 0,1 0 0,2 1 0,-1 0 0,1 0 0,-1 0 0,-1 0-587,-5 0 0,-2 0 0,0-1 0,1 1 0,3 1 0,7 1 587,-6 0 0,7 1 0,2 1 0,-5 0 0,4-1 0,-2 0 0,-2 0 0,-2 0 0,-4 0 0,-2 0 0,-5 1 0,-2 0 0,0-1 0,2 1 0,5 0 0,5-1 0,5 0 0,1 0 0,-2 0 0,-5 1 0,0 0 0,-5 0 0,-5 0 0,-1 0 0,3 1 0,6 0 0,8 0 0,-5 1 0,10 1 0,2 0 0,-9 0 0,1-1 0,-7 0 0,-4 0 0,0-1 0,4 2 0,9 0 0,-21 0 0,9 2 0,-8 0-145,22 0 0,-8 1 1,-3 0-1,-1 0 1,4 1-1,8-1 145,-4 1 0,8 1 0,0-1 0,-2 1 0,-10 0 0,-2 1 0,-2 0 0,-3 0 0,6-1 0,-6 1 0,0-1 0,3-1 0,9 1 0,-4-2 0,7 0 0,-7 1 0,1 0 0,-10 1 0,-4 0 0,5 1 0,11-1 0,5 1 0,9 0 0,-10 0 0,-5 1 0,-12-1 0,-4 1 0,2 0 0,9 0 0,-9 2 0,8 0 0,-11 1 0,19-3 0,-7-1 0,-4 1 0,-4 0 0,-1 1 0,0 0 0,5 1 0,-1 0 0,-2 1 0,-1 0 0,0 0 0,-1 0 0,0 0 0,9-2 0,-1 1 0,0 0 0,0 0 0,-1-1 0,1 1 0,0 0 0,0 0-424,-11 2 1,-1-1 0,-1 1 0,2-1 0,2 1 0,2 0 0,6-1 423,-8 1 0,7 0 0,2-1 0,0 1 0,-1 1 315,-3 1 1,0 1 0,-1 0 0,1 1 0,2-1-316,8-1 0,1-1 0,2 1 0,-2 0 0,-2 0 0,-13 1 0,-3 1 0,-1 0 0,2-1 0,3-1 0,-2 1 0,2-1 0,3-2 0,0-1 0,6-2 0,1-3 0,1 0 0,3 0 0,-12 3 0,3-1 0,-7-1 0,11-1 0,-7-1 0,-3 0 0,2 0 0,7 0 0,-14 1 0,8 0 0,-13-1 0,27-1 0,-11 0 0,-5 0 0,-3-1 0,3 0 0,6 0 0,10 0 0,-21 0 0,11-1 0,-7 0 0,5 0 0,-9-1 0,-2 1 0,4 0 0,11-1 0,5 0 0,8-1 0,-2 1 0,-19-1 0,-3 0 0,1 0 0,5 1 0,1 0 0,-4 1 0,10-1 0,-5 0 0,1-1 0,9 2 0,11 0 0,6 0 0,-9 0 0,-13-1 0,-14-1 0,-5-1 0,5 1 0,13-1 0,12 1 0,8-1 0,-6 1 449,-22-1 1,-14 0-1,4 1 1,18-1-450,17 1 0,8 0 0,-8 1 0,-2 0 343,-3 3 0,2-1-343,17-1 0,-2 1 1403,-13 1 0,-7 1 0,0 1-1403,9-1 0,1 0 0,0 0 0,-26 2 0,-3 0 208,9 1 1,-5 0 0,15 1-209,-13 6 809,18-5 0,5 1-809,14 4 309,23-2-309,-12 6 0,9 1 0,-29 12 0,33-10 0,-19 15 0,29-12 0,-10 32 0,16-23 0,-3 17 0,9-8 0,5-12 0,2 28 0,2-29 0,7 22 0,-3-29 0,11 13 0,-3-21 0,14 12 0,-6-10 0,0 1 0,-9-8 0,4-4 0,5 0 0,8 2 0,14 2 0,-17-3 0,16 3 0,-13-3 0,3 0 0,12 2 0,-19-1 0,9 2 0,-16-1 0,1 0 0,-1-2 0,0 1 0,0-1 0,-2-2 0,-1 2 0,-3-3 0,1 0 0,-4 1 0,11 1 0,-2 2 0,27 4 0,-17-2 0,13 0 0,-25-4 0,-2 0 0,10 2 0,-10-1 0,7 2 0,-15-3 0,-4-1 0,5 1 0,-3 1 0,4 3 0,-2-1 0,7 17 0,2-1 0,-3 0 0,-2-9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0:43.2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1004 24575,'-24'0'0,"-32"0"0,-5 0 0,11 0 0,-17 0 0,0 0 0,6-6 0,-13 0 0,-1-6 0,4 0 0,7 2 0,16-1 0,-15 1 0,33 2 0,-16 1 0,25 2 0,-12-4 0,7 1 0,-13-11 0,10-2 0,4 2 0,-22-40 0,19 11 0,-15-33 0,25 10 0,10 3 0,10 16 0,7-13 0,-2 37 0,18-42 0,-16 48 0,11-21 0,-13 34 0,-1 0 0,7-6 0,0 2 0,1-2 0,5 0 0,-7 8 0,21-13 0,-3 6 0,5-2 0,-4 2 0,-7 5 0,1-1 0,20-3 0,-7 2 0,40-5 0,-12 6 0,1 1 0,-13 3 0,27 5 0,17 0 0,-45 1 0,1 0 0,46 0 0,-29 3 0,-2 1 0,10 3 0,-13 0 0,12 2 0,-13-1 0,0 6 0,-10-5 0,-1 2 0,3 14 0,-27-9 0,30 26 0,-44-22 0,3 11 0,-13-10 0,4 33 0,-5-15 0,1 21 0,-4-22 0,-2 9 0,-1-9 0,-2 1 0,0-20 0,-1-7 0,-9 12 0,1-7 0,-3 8 0,2-10 0,-39 34 0,25-22 0,-22 16 0,0-1 0,17-14 0,-39 29 0,49-44 0,-2 3 0,12-13 0,-6 1 0,-10-2 0,0 1 0,-28-2 0,29 0 0,-20-1 0,25 0 0,0 0 0,-6 0 0,15 0 0,-6 0 0,17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0:45.5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5189 24575,'78'-50'0,"-22"10"0,-6 3 0,1-2 0,20-26 0,-27 12 0,5-12 0,-6 7 0,-6 12 0,-2-4 0,3-19 0,4-18 0,-2-1 0,-10 14 0,-12 17 0,-6 1 0,5-12 0,0-8 0,-3 5 0,-2-6 0,-4 7 0,-2 22 0,-2-5 0,0-33 0,0-14 0,-1 12 0,-1 28 0,-1 2 0,-1-12 0,-1-6 0,0 13 0,1 2 0,-2 4 0,-1-12 0,-5 10 0,-2-2 0,0-24 0,0 28 0,-1 1 0,-1-11 0,-8-26 0,9 44 0,0 0 0,-10-41 0,4 27 0,9 31 0,-6-21 0,-6-6 0,1-1 0,-8-14 0,11 25 0,-12-35 0,10 28 0,-3-13 0,7 20 0,-4-16 0,-1-3 0,-2-6 0,0-5 0,3 6 0,8 33 0,-8-58 0,11 55 0,-1-6 0,1-2 0,-3-7 0,4 4 0,0-2 0,-2-21 0,3 23 0,0 0 0,-2-14 0,-2-17 0,4 15 0,0-19 0,3 5 0,1 18 0,1 8 0,1-2 0,-1 23 0,1-14 0,-1 33 0,0 12 0,0 2 0,0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0:46.3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226 1 24575,'-20'9'0,"-4"3"0,8 1 0,-1-1 0,-4 2 0,8-5 0,-1-1 0,-5 3 0,4-2 0,-6 2 0,0 1 0,10-8 0,-2 2 0,12-6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0:54.4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395.28125"/>
      <inkml:brushProperty name="anchorY" value="-93807.02344"/>
      <inkml:brushProperty name="scaleFactor" value="0.5"/>
    </inkml:brush>
  </inkml:definitions>
  <inkml:trace contextRef="#ctx0" brushRef="#br0">106 6473 24575,'17'-6'0,"41"-14"0,2-3 0,7 0 0,-19 8 0,-30 8 0,-4 1 0,2-4 0,-2-2 0,28-33 0,-14 12 0,7-12 0,0-3 0,3-9 0,-8 12 0,2-5 0,8-11 0,-1 0 0,-10 17 0,1-1 0,12-19 0,2-6 0,2-8 0,-1-4 0,-6 3 0,0-7 0,-8 13 0,2-9 0,0 0 0,-4 7 0,5-15 0,-4-4 0,-7 10 0,1-11 0,-2-4 0,-5 6 0,-7 17 0,-3 2 0,-2 1 0,0-4-702,3-14 1,-1-5 0,-1 0 0,-2 5 701,-2-11 0,-3 5 0,-2 1 0,-3 3 0,-2 2 0,0 8 0,0 7 0,1 5 0,-2-14 0,0 5 0,-3-16 0,4 37 0,-5-3 0,0 9 0,-1-1 0,-10-27 1402,8 26 1,-2-2-1403,0 5 0,-1 5 0,-8-17 0,5 10 0,1 3 0,-3 2 0,-6-17 0,13 31 0,-3-2 0,0 3 0,0 7 0,-2-4 0,3 7 0,-9-8 0,-18-18 0,7 10 0,-12-18-6784,16 15 6784,-1-3 0,-2-5 0,-1-2 0,-3-5 0,5 8 0,0-2 0,-11-22 0,16 24 0,-19-32 6784,31 50-6784,-5-9 0,6 7 0,8 12 0,-10-15 0,-22-17 0,19 22 0,-21-23 0,9-12 0,15 28 0,-11-29 0,21 36 0,6 9 0,-5-16 0,4 14 0,-3-5 0,3 8 0,-1-2 0,3 8 0,-1-5 0,2 9 0,2-15 0,0-7 0,1 3 0,0-1 0,0 15 0,1 0 0,-1 5 0,2-1 0,0-3 0,0 3 0,0-4 0,-1 6 0,0 1 0,-1 3 0,1-5 0,1 3 0,-1-1 0,0 3 0,0 1 0,0 1 0,2-4 0,-1 2 0,1 1 0,1-6 0,-1 7 0,3-12 0,-3 11 0,0-6 0,-2 10 0,-1-2 0,1 2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0:47.1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24575,'32'11'0,"3"2"0,1 4 0,10 2 0,-18-8 0,16 3 0,-7-5 0,-9-2 0,-5-3 0,-17-2 0,3 1 0,-4-2 0,2 1 0,-6-1 0,-2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0:54.4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75 0 24575,'-4'12'0,"0"2"0,0-2 0,-1-1 0,-4 7 0,1 3 0,0-1 0,-1 6 0,5-14 0,-2 3 0,4-11 0,1 1 0,-1-2 0,0 4 0,0-1 0,-1 1 0,2-3 0,0-2 0,13-9 0,-10 4 0,10-4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0:56.6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252 6 24575,'6'-3'0,"6"0"0,-5 3 0,7 0 0,-8 0 0,0 0 0,-2 0 0,-1 0 0,5 2 0,-3 0 0,2 1 0,-2 2 0,-1 0 0,0 0 0,0 2 0,-3-1 0,1 16 0,0-6 0,0 10 0,-1-13 0,-1-2 0,0-4 0,-10 7 0,4-7 0,-26 16 0,17-16 0,-29 10 0,28-12 0,-14 5 0,14-3 0,-18 5 0,14-6 0,-13 4 0,18-6 0,0-1 0,-9 5 0,7-3 0,-2 0 0,11-2 0,7-2 0,21 0 0,-3-1 0,34 0 0,-15 0 0,11-1 0,-24 0 0,-8 0 0,-7-1 0,7-1 0,14 1 0,-4 0 0,4 1 0,-7 1 0,3 0 0,21 0 0,-20 0 0,6 0 0,-28 0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0:59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58 24575,'-3'-9'0,"1"3"0,1 0 0,1 4 0,3-3 0,7-1 0,3 0 0,5-2 0,1 5 0,-4 0 0,0 1 0,-5 1 0,1 0 0,5 1 0,9 2 0,1 0 0,4 2 0,-7 0 0,-5 3 0,-6-1 0,-5 8 0,-6 4 0,0-1 0,-3 3 0,-3-6 0,-6 5 0,2-6 0,-11 5 0,7-8 0,-5 2 0,3 0 0,-2-1 0,0 0 0,-2 1 0,3-1 0,4-3 0,2-2 0,8-5 0,9-1 0,13-3 0,3 0 0,10-1 0,-15 3 0,5 0 0,-9 1 0,13 0 0,-7 1 0,14 0 0,-17 1 0,4 0 0,-14-1 0,1 1 0,-5 0 0,-1 0 0,0 2 0,-2-2 0,2 3 0,-2 2 0,1 0 0,0 7 0,-1 3 0,1-3 0,-1 2 0,-1-9 0,0 9 0,-1-6 0,1 7 0,-1-11 0,1 0 0,-2-1 0,-8 6 0,3-3 0,-20 10 0,13-10 0,-14 5 0,12-5 0,-1 1 0,-2-1 0,8-4 0,-10 1 0,14-3 0,-9 0 0,7-1 0,0 0 0,-3-1 0,3-1 0,-8 1 0,8-1 0,-2 1 0,9 0 0,-1 0 0,1 0 0,-2 0 0,2 0 0,0-1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1:14.3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918 940 24575,'18'0'0,"12"-2"0,10-1 0,-5 1 0,29-1 0,-40 3 0,28-2 0,-16 0 0,-7 1 0,29-6 0,-34 4 0,22-9 0,-27 6 0,17-6 0,8-3 0,-7 0 0,16-8 0,-26 10 0,20-15 0,-21 12 0,9-7 0,-19 12 0,6-4 0,2-7 0,2 1 0,-4 0 0,-7 9 0,-3 0 0,6-5 0,0-3 0,-1 0 0,3-12 0,-6 6 0,3-8 0,-5 9 0,1-23 0,-7 23 0,2-27 0,-9 21 0,-2-8 0,1 8 0,-3 3 0,-3 6 0,-18-17 0,9 11 0,-11-6 0,10 20 0,5 6 0,-3-2 0,6 7 0,-6-1 0,0 1 0,-15-2 0,13 4 0,-22-5 0,16 3 0,-70-5 0,40 3 0,-34 0 0,5 0 0,30 4 0,-37-1 0,41 2 0,-16-2 0,25 2 0,-39-1 0,43 1 0,-22 0 0,23 0 0,-21 0 0,-3 0 0,-1 1 0,-1 0 0,20 2 0,-27-1 0,28 1 0,-26 1 0,41-2 0,-33 8 0,38-6 0,-30 8 0,34-8 0,-10 6 0,14-4 0,-5 7 0,3-2 0,-6 5 0,8-4 0,-7 7 0,3 1 0,-2 3 0,2-2 0,3-6 0,-8 17 0,10-12 0,-8 24 0,16-24 0,-1 7 0,4-4 0,4 6 0,3 3 0,7 7 0,0-16 0,21 16 0,-10-16 0,10 10 0,-14-15 0,10 10 0,-14-15 0,13 12 0,-13-11 0,14 8 0,-4-1 0,19 12 0,-1-4 0,2-2 0,2-3 0,-19-12 0,-5-3 0,-10-5 0,8 1 0,-10-3 0,9 1 0,-4-1 0,1 0 0,0-1 0,7 0 0,12 0 0,-7 1 0,15-1 0,-24 0 0,12 0 0,-15 0 0,0-1 0,-6 2 0,30-1 0,-21 0 0,20 0 0,-30 0 0,-1-1 0,10 1 0,-6-1 0,-2-1 0,-2-12 0,-10 9 0,5-9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1:17.5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5119 24575,'28'-35'0,"0"3"0,3-8 0,-2 4 0,11-17 0,-4 1 0,8-14 0,-9-3 0,-8 1 0,0-25 0,-8 7 0,-5 9 0,-6 18 0,-2 4 0,-1 5 0,-1-9 0,-1 1 0,-1 12 0,-3-29 0,-2-4 0,1 7 0,0-8 0,-2 2 0,-1 18 0,-1-11 0,-2 9 0,-3-15 0,1 12 0,-3-9 0,-1-6 0,4 25 0,2-3 0,1 0 0,-1 9 0,3-4 0,-1 1 0,-1 5 0,0-4 0,-1 0 0,-1 5 0,-11-46 0,13 56 0,-9-37 0,10 38 0,-2-9 0,2 15 0,1-4 0,-1 2 0,-5-30 0,5 26 0,-3-16 0,2-2 0,1 12 0,-6-51 0,7 30 0,-2-18 0,6-11 0,0 38 0,1-22 0,-1 22 0,2 2 0,-2-1 0,2 8 0,-1 18 0,0-1 0,3-17 0,1 2 0,3-8 0,-1-9 0,1 16 0,3-29 0,-5 25 0,0-4 0,0 0 0,-2-1 0,3-40 0,-1 46 0,2 3 0,0 0 0,4-15 0,-5 16 0,11-46 0,-5 42 0,2-13 0,-4 31 0,5-1 0,-2 4 0,3-5 0,0 3 0,-11 17 0,5-5 0,-8 11 0,2-1 0,0-1 0,0-2 0,1 0 0,0-2 0,-1-1 0,1 2 0,2-14 0,-1 6 0,-1-4 0,-2 7 0,0 2 0,-2 1 0,2 3 0,-3 2 0,-2 3 0,-1 1 0,0 1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1:19.1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351 6 24575,'-9'-1'0,"-3"-1"0,0 1 0,-12 0 0,2 0 0,-8 1 0,6 2 0,-6 2 0,10 0 0,-16 3 0,17-2 0,-11 0 0,9-2 0,-3 0 0,8-1 0,3 0 0,8-1 0,2 0 0,16 0 0,2-2 0,2 1 0,-6-2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1:19.8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24575,'22'27'0,"1"-1"0,-6-8 0,-2-1 0,2-1 0,-6-4 0,5 2 0,-8-5 0,7 10 0,-4-6 0,14 14 0,-16-18 0,6 0 0,-15-14 0,-1 0 0,1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1:22.1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37 126 24575,'4'-14'0,"1"0"0,5-2 0,9-7 0,0 3 0,8-2 0,-14 14 0,1 2 0,-7 4 0,13 1 0,-11 2 0,11 1 0,-9 8 0,-1 1 0,8 8 0,-2-1 0,-3-4 0,-5 0 0,-6-5 0,-2-1 0,-1 8 0,-7 5 0,-1-1 0,-14 11 0,5-11 0,-14 14 0,13-12 0,-5 3 0,4 0 0,4-8 0,-18 26 0,9-10 0,-5 11 0,15-20 0,8-10 0,8-11 0,4-2 0,10 3 0,0 1 0,18 0 0,-9-2 0,16-2 0,-21-2 0,8-2 0,-17 2 0,17-3 0,15 1 0,-11 1 0,6 0 0,-32 2 0,-3-1 0,-3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1:23.0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0 24575,'0'21'0,"-3"17"0,2 12 0,-2 8 0,2 2 0,1-8 0,-1-10 0,1-6 0,0-9 0,0-14 0,0-1 0,0-9 0,1-1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1:28.6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3102.52344"/>
      <inkml:brushProperty name="anchorY" value="-103292.33594"/>
      <inkml:brushProperty name="scaleFactor" value="0.5"/>
    </inkml:brush>
  </inkml:definitions>
  <inkml:trace contextRef="#ctx0" brushRef="#br0">820 145 24575,'-40'-29'0,"9"8"0,-5-2 0,15 9 0,-7-1 0,12 6 0,-5 2 0,6 2 0,-22-2 0,16 3 0,-16-3 0,26 6 0,1-1 0,5 1 0,-2 1 0,-1 1 0,-3 0 0,-10 5 0,6-2 0,-23 12 0,13-1 0,-26 18 0,14-2 0,-5 2 0,9 0 0,8-6 0,-10 12 0,11-9 0,-11 16 0,14-17 0,-6 23 0,11-16 0,2 27 0,10-10 0,2 1 0,2 4 0,3-24 0,4 14 0,2-24 0,2 1 0,-2-13 0,4 2 0,6-2 0,4 1 0,11-1 0,-11-5 0,15 1 0,-8-4 0,1-1 0,-3-1 0,-9-1 0,4-1 0,-9 0 0,1 0 0,-1-2 0,-2-2 0,4-2 0,6-6 0,-12 5 0,9-5 0,-4-1 0,-6 2 0,5-11 0,-10 11 0,4-10 0,-6 12 0,3-5 0,-3 2 0,0-6 0,0 3 0,-1-5 0,0 13 0,-1-1 0,1 4 0,0-3 0,-1 2 0,1-2 0,-1 2 0,0-1 0,0 1 0,-2-4 0,0 3 0,-4-6 0,2 6 0,-6-4 0,2 3 0,-10-4 0,2 4 0,-5-3 0,6 7 0,2-2 0,5 5 0,0-1 0,3 0 0,0 1 0,1-2 0,-1 2 0,-5 0 0,3 0 0,-9-1 0,9 1 0,-3-1 0,0 1 0,0 0 0,-8 0 0,8 0 0,-6 0 0,8 0 0,-1 0 0,4 0 0,-1 0 0,0 1 0,-7 0 0,2 2 0,-5-2 0,7 1 0,1-2 0,6 1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1:25.2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90 332 24575,'11'-15'0,"6"0"0,3-1 0,10-7 0,-12 11 0,17-28 0,-20 18 0,6-11 0,-13 8 0,-5 13 0,1-8 0,-3-1 0,-3-2 0,-2-2 0,-2 7 0,0 11 0,3 4 0,-1 2 0,-2 1 0,-5-1 0,2 1 0,-5 1 0,0 1 0,-6 2 0,2 1 0,-11 7 0,13-4 0,-6 5 0,7-3 0,3-2 0,-7 11 0,9-5 0,-3 4 0,7-5 0,1-1 0,1 2 0,1 8 0,2 6 0,1-7 0,1 0 0,8-10 0,1-4 0,7 1 0,14-5 0,-11-2 0,5-2 0,-10-2 0,1-10 0,4-1 0,-1-2 0,-7 5 0,-6 7 0,-5 4 0,-3 7 0,-1 2 0,-2 5 0,-3 15 0,2-5 0,-1 5 0,3-3 0,2-14 0,0 8 0,0-11 0,2 3 0,-1-5 0,1 6 0,0-5 0,0 6 0,0-6 0,-1 2 0,1-3 0,-1 0 0,1 1 0,0 1 0,-1-2 0,1 5 0,-1-6 0,1 4 0,0-1 0,0 2 0,0-1 0,0-1 0,-1-4 0,1-4 0,-1-2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1:58.0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2:17.8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573 988 24575,'-18'0'0,"-6"0"0,-3 0 0,-41 0 0,32 0 0,-38 0 0,49-1 0,-19-3 0,24 0 0,-35-10 0,33 9 0,-27-13 0,33 11 0,-18-23 0,21 14 0,-8-12 0,15 10 0,0-4 0,1-37 0,0-5 0,3-5 0,-1 2 0,11-3 0,6-15 0,2 0 0,1 22 0,-7 31 0,3-2 0,-4 16 0,4-9 0,-6 18 0,-1 0 0,5-1 0,8-6 0,13-5 0,8-2 0,-6 5 0,12 4 0,-21 9 0,42-5 0,-28 5 0,15-1 0,-12 5 0,20 3 0,-15 0 0,15 3 0,10 5 0,-26-3 0,43 7 0,-53-7 0,26 14 0,-34-7 0,18 13 0,-19-6 0,-3-1 0,1 2 0,3 11 0,-10-7 0,8 25 0,-17-15 0,2 23 0,-5-15 0,-1 24 0,-5-13 0,-3 6 0,0-17 0,-5 0 0,0-20 0,-5 7 0,2-14 0,0-1 0,-4 0 0,-1 1 0,-32 18 0,20-18 0,-20 12 0,5-16 0,-32 8 0,26-10 0,-1-1 0,-34 8 0,-4-7 0,51-9 0,-2 1 0,18-3 0,13-1 0,-4 0 0,-2-1 0,-1 0 0,-12-1 0,4 1 0,-6-2 0,10 2 0,1-1 0,9 2 0,-1-1 0,6 2 0,2-1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2:20.3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 6686 24575,'64'0'0,"0"0"0,33 1 0,-30 0 0,9 0 0,-4-1-1389,6 2 1,1-2 1388,-10 1 0,4-1 0,6-1 0,5 0 0,7-1 0,1 1 0,-6-2 0,2 0 0,-4 0 0,8-2 0,-9 0 0,9-1 0,3-2 0,-7 1 0,-12 0 0,12-5 0,-7-1 0,-7 2 0,3-2 0,-8-4 440,-7-7 1,-8-5-441,-4-5 0,-4-10 0,-5-12 0,-3-12 0,-2-2 0,-4 0 0,-3-3 0,-3-1-316,-1-2 0,-2-1 0,-1 1 316,-2 4 0,-1 1 0,-2-1 0,-2-2 0,-2 0 0,-3 0 0,1-19 0,-4-9 0,-2 24 0,-1-11 0,0-5 0,-3 0 0,-3 5 0,-6-5 0,-3 3 0,-2 0 0,0 0 0,4-5 0,1-2 0,-2 2 0,-5 2-62,-5 7 0,-4 1 0,-3 5 0,2 12 62,-5 4 0,-4 6-260,-1-3 0,-4-4 0,1 6 260,3 7 0,-3 0 441,-5-1 0,-5-3 0,-1 1-441,2 6 0,-1 1 0,0 2 0,-17-19 0,-1 1 0,-5-2 0,-1 2 0,6 11 0,1 3 0,9 9 0,-3-1 0,1 0 0,-5-2 0,6 5 0,6 6 0,1 2 0,-18-11 0,0 1 0,16 15 0,2 2 0,1 1 0,-3-1 0,-7-3 0,-6-3 0,7 4 0,12 7 0,-1-1 0,-16-7 0,-7-4 0,11 6 0,-6-3 815,7 3 0,-1-4-815,-19-30 919,16 8-919,18 3 0,6-2 0,4-11 0,-11-26 0,18 16 0,10 13 0,1-1 0,-4-19 0,7 18 0,3-1 0,4-19 0,7 26 0,1 0 0,-2-40 0,3 30 0,0 2 0,-2-1 0,0 1 0,-1 1 0,2-2 0,-2 2 0,1 0 0,1 1 0,-1-37 0,-1 62 0,0-5 0,0 35 0,0 4 0,0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2:20.9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395 0 24575,'-38'13'0,"-15"7"0,24-7 0,-60 30 0,48-24 0,-37 21 0,55-31 0,-2 3 0,16-9 0,1 0 0,7-3 0,1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2:21.5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24575,'16'5'0,"50"30"0,-26-13 0,11 8 0,-2-1 0,-19-11 0,11 8 0,-35-25 0,-3 1 0,-1-4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2:22.9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24575,'24'1'0,"38"1"0,-6-1 0,18 0 0,-2-1 0,-42 0 0,8 0 0,-31 0 0,-4 0 0,0 5 0,-3 9 0,-2 6 0,-9 57 0,5-36 0,-3 8 0,-1 0 0,2-6 0,-2 7 0,2 2 0,6-27 0,-3 24 0,3-27 0,-2 33 0,2-29 0,-2 22 0,3-31 0,0-1 0,1-10 0,-1-5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2:23.8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15 24575,'15'-1'0,"14"-2"0,1 2 0,13-2 0,35 1 0,-31 1 0,31-1 0,-56 2 0,4-1 0,-21 1 0,-1 0 0,-1 0 0,-1 0 0,1 0 0,1 0 0,6 0 0,0 0 0,-1 0 0,-5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4:35.0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288 712 24575,'17'-1'0,"1"0"0,-10-1 0,1 1 0,11-3 0,8-5 0,0 3 0,4-6 0,-20 10 0,1-4 0,3-2 0,-5 0 0,12-8 0,-3-2 0,2 2 0,-3-2 0,-4 1 0,-2-5 0,-5 4 0,4-16 0,-10 16 0,2-5 0,-3-3 0,-3 6 0,1-5 0,-3-7 0,-2-3 0,1 3 0,-3-4 0,-2 13 0,-4-3 0,1 7 0,-4-3 0,5 10 0,0-2 0,-10-5 0,8 10 0,-12-9 0,12 11 0,-4-4 0,7 7 0,-23-11 0,8 7 0,-6-4 0,-5 6 0,16 2 0,-6 0 0,10 1 0,3 1 0,-7 0 0,4 1 0,0-1 0,11 2 0,3-1 0,-1 1 0,-3 0 0,2 0 0,-3 0 0,4-1 0,-3 1 0,2-1 0,0 1 0,-8 4 0,7-2 0,-7 4 0,5-2 0,-2 2 0,-1 1 0,3-2 0,1 0 0,5-3 0,-1-1 0,1 1 0,0 0 0,0 2 0,-1 0 0,-1 1 0,-1 2 0,2-1 0,1 1 0,0-1 0,2 2 0,-1-2 0,0 2 0,1-3 0,-1 1 0,1 0 0,0-3 0,-1 5 0,1-5 0,-1 4 0,0-4 0,1 1 0,-1-2 0,1 3 0,0 0 0,0 0 0,1 3 0,-1-2 0,1 0 0,-1-2 0,1-2 0,-1 1 0,2-1 0,-1 2 0,0 0 0,0 0 0,0 1 0,-1 1 0,2 0 0,-1 10 0,2-5 0,-2 4 0,0-8 0,-1 0 0,1 2 0,0 3 0,0 0 0,0-1 0,-1-5 0,2 3 0,-2-4 0,2 1 0,-2-1 0,0-1 0,1 10 0,-1-7 0,2 11 0,-1-8 0,0 0 0,0 8 0,0-10 0,0 8 0,2-3 0,-2-1 0,4 18 0,-3-16 0,2 11 0,-3-19 0,1 5 0,-2-6 0,2 4 0,-1-2 0,0-2 0,2 7 0,-1-5 0,2 6 0,-3-7 0,2 2 0,0-3 0,4 6 0,-2-5 0,2 4 0,-3-8 0,-2 0 0,0 0 0,0-1 0,3 1 0,-3-2 0,3 1 0,-1-1 0,1 1 0,1-1 0,-2 0 0,-1 0 0,5 0 0,-2 0 0,2 0 0,-2 0 0,-4 0 0,2 0 0,3 0 0,1 0 0,1 0 0,0 0 0,-1-1 0,11 1 0,-4-1 0,13 1 0,-9 0 0,-3 0 0,-5 0 0,-7 6 0,-2-4 0,0 4 0,-2-5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09.1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608 1017 24575,'23'1'0,"5"-1"0,21 4 0,31 0 0,13 0 0,-20 0 0,11 0 0,-7 0 0,16 1 0,11 0 0,3 0 0,-4 0 0,-10 0 0,1 0 0,-8 0 0,0 0 0,11 0-201,-12 0 1,8 0 0,6 1 0,1 0 0,1 0 0,-4 0-1,-5 0 201,11 2 0,-3 0 0,-2 1 0,-2-1 0,0-1-694,-1 0 1,-1-2 0,-1 1 0,-1 0-1,-1-1 694,-7 1 0,-1-1 0,-1 1 0,-2-1 0,-1-1 0,9-1 0,-4-2 0,0 1 0,2 0-637,3 2 1,2 0 0,-1 0-1,-3 1 637,8 0 0,-2 1 0,10 0 0,-14-3 0,12 1 0,5 0 0,0-1 0,-8 1 0,-12-1 0,3 2 0,-11 0 0,6-1 0,-6-1 0,8-2 0,1 0 0,-4 1 0,-12 1 0,11 3 0,-1 1 0,4 1 0,12 0 0,4 1 0,-8-1 0,-4-1 0,-4-2 0,7 2-226,-8 0 0,8 0 1,3 1-1,-5-1 1,-10-1 225,-2-2 0,-9-1 0,1-1 0,6 2 0,2 0 0,5-1 494,8-1 0,7 0 1,3-1-1,-4-2-494,-10 0 0,-1-2 0,-1-1 0,3 2 0,7 0 0,3 1 0,-2-1 0,-6-1 904,-1-5 0,-6-1 0,-6 0-904,7-2 0,-6-1 0,-15 0 0,-3-1 0,5 0 0,-2-2 0,-9-3 0,-3-4 0,-5-8 0,-1-4 1282,10-5 1,-2-3-1283,-10 0 0,-5 0 1289,11-17-1289,-13-18 0,-27 43 0,-2-36 0,-11 46 0,-11-21 0,-41-2 0,7 6 0,4 13 0,-3 2 0,-32-7 0,11 6 0,-7 4 0,-3 3 0,-5 3 0,13 3 0,1 2 0,-2 5 0,13 2 0,-4-2 0,3 1 0,-1-1 0,6 0 0,-2 1 0,-21-2 0,12 3 0,-3 0 0,6 0 0,3 2 0,9 0 0,1 0 0,-8-1 0,3-1 0,-6 0 0,-3 1 0,9 1 0,-3 2 0,5-1 0,0 0 0,-6 0 0,-2 0 0,-2 0 0,4 1 0,-10 0 0,-12 0 0,-2 2 0,1 0 0,10 0 0,2 0 0,-7 0 0,7 2 0,-2 0 0,-20-1 0,13 1 0,-5 0 0,5-3 0,1 0 0,14 1 0,-3 1 0,-12-2 0,-8 0 0,6 0 0,1 0 0,3 0 0,-11 1 0,3-1 0,15-1 0,6-1 0,-20 2 0,-2-3 0,-10-1 0,17 1 0,22 1 0,-3-1 0,-3 1 0,0 0 0,7 0 0,-1 0 0,-23-1 0,2 0 0,-5 1 0,28 0 0,-1 0 0,3 1 0,1-1 0,-46-5 0,43 4 0,0 0 0,-39-4 0,30 3 0,-1-1 0,0 0 0,2-2 0,13 1 0,0 0 0,-23-1 0,-2 0 0,-8 0 0,2 2 0,-1-1 0,6 0 0,-3-1 0,7 0 0,-2-1 0,9 1 0,-26-7 0,21 3 0,1 1 0,-8-4 0,-8 1 0,33 4 0,1 2 0,-27-3 0,-6 0 0,19 3 0,4 1 0,-3-2 0,3 2 0,-1 1 0,3 2 0,3 1 0,8-1 0,-5 0 0,-4-1 0,-1-1 0,4 0 0,0 0 0,-12 0 0,0 0 0,14 1 0,2 1 0,-42-2 0,22 1 0,-4 0 0,8 3 0,2 0 0,10-1 0,0 0 0,-5 2 0,7 0 0,11 0 0,-3 1 0,-25 2 0,27-1 0,-52 2 0,47 0 0,-18-1 0,28 1 0,6 1 0,0-1 0,-24 7 0,8 0 0,-6 3 0,2 7 0,22-5 0,-54 32 0,41-17 0,-15 15 0,1 5 0,11-2 0,8-9 0,3-1 0,9-6 0,5-3 0,6-5 0,6-2 0,6 8 0,3-15 0,3 7 0,2-10 0,1-1 0,4 2 0,13 10 0,6 2 0,1 1 0,3 0 0,-13-12 0,26 14 0,-20-13 0,16 10 0,-20-16 0,-3-1 0,4-2 0,-12-1 0,11 0 0,0 6 0,-2-4 0,5 4 0,-16-9 0,4 4 0,-8-4 0,3 2 0,-4-3 0,2 0 0,-2 1 0,3-1 0,-5 1 0,2-1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2:15.5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1607.96875"/>
      <inkml:brushProperty name="anchorY" value="-112284.57813"/>
      <inkml:brushProperty name="scaleFactor" value="0.5"/>
    </inkml:brush>
  </inkml:definitions>
  <inkml:trace contextRef="#ctx0" brushRef="#br0">4017 1226 24575,'59'1'0,"32"8"0,10 2 0,-29-5 0,4 1-919,8 1 1,9 2-1,-7-1 919,-5-1 0,0-3 113,-3-1 0,5-1 0,2 0-113,10 0 0,3 0 0,-3 0 0,-9-2 0,-2 0 0,0 1-234,5-1 1,0 1-1,-6-1 234,-1 1 0,-4-1 0,-4 0 0,3 0 0,1 0 0,7 2 0,-6-1 0,3-2 0,4 1 0,1 2 0,13 2 0,1-1 0,-13 0 0,4-3 0,1 2 0,-18 1 0,12 2 0,5 1 0,-4-1 0,-12-1 0,22-2 0,-1 0 0,-5 2 0,13 2 0,1 0 0,-12-2 0,-18-3 0,-7-1 0,4 0 0,24 1 0,6-1 0,-10 1 0,-4-2 0,-6-1 0,8 0 0,3-2 0,-22-1 0,2-2 0,-3 1 0,18-1 0,5-3-100,-14 0 1,9-2 0,1-2-1,-7 2 100,-7-1 0,-6 1 0,3-2 0,15-2 0,2-2 0,-8 1 635,-2 0 1,-5 0-636,10-3 0,0-1 0,-10 3 0,-1 0 0,10-2 0,2-2 0,10-9 0,-7-3 0,-41 13 0,0-2 0,39-20 0,-2-1 0,-9-4 202,-21 10 1,-6-4-203,-9-38 1371,-5 8-1371,-31-2 469,-5 34-469,-45-31 0,-1 14 0,6 14 0,-4 3 0,-25-11 0,-11 13 0,-3 8 0,33 13 0,-3 0 0,-8-1 0,-4-1 0,-16-1 0,0 1 0,22 5 0,0 1 0,-28-3 0,4 4 0,9 5 0,24 2 0,0 1 0,-18 0 0,-22-4 0,-6 0 0,42 4 0,-1 1 0,-9-4 0,-7 0 0,7 2 0,8 3 0,4 1 0,-7-1 0,0-1 0,5 2 0,-1 0 0,-27-1 0,0 0 0,31 0 0,-3 0 0,-26 1 0,-12 0 0,8 0 0,14-1 0,1 0-267,-4 1 1,-7 0 0,8 0 266,9 0 0,6 0 0,1 0 0,0 0 0,1-1 0,-2 0 0,-15 1 0,-4 1 0,-21 2 0,-2 1 0,18-2 0,0 1 0,-20 3 0,9 2 0,12-2 0,31-2 0,-3 0 0,-3 0 0,1 0 0,-35 0 0,17 1 0,-1 0 0,24-2 0,-1-1 0,-16-1 0,-7 1 0,4 0 0,7 0 0,-5-1 0,-8 0 0,-15-1 0,0 0 0,12 0 0,-3 1 0,3 0-227,-15-2 1,-9 0 0,9 1 226,14-1 0,5 1 0,-14 0 0,0 0-385,12 0 1,1 0 384,-7 2 0,0 0 0,6 0 0,-1 1 0,7 0 0,-3 1 0,-2-1 0,-9 1 0,-2-1 0,3 0 0,13 0 0,2 1 0,-2-1 0,-10 0 0,-3-1 0,11 0 0,19 0 0,2 0 0,-28 1 0,-2-1 0,15 2 0,2-1 0,6-1 0,1 0 709,3 2 0,1-1-709,1-1 0,-3-1 0,-9 0 0,-7 0 0,4-1 0,-3 0 0,0 0 276,5 0 0,-4-1 1,5 0-277,-7 0 0,6-1 0,15 1 0,-1 0 0,-21 0 0,0 0 0,-27 1 0,19 0 0,-1 0 0,26 1 0,0 0 0,-26-1 0,3 0 0,2 2 0,12-2 0,-4 1 0,0 0 0,-2 0 0,-2 0 0,-2 0 0,-7 2 0,5-1 0,-12 0 0,31 1 0,2-1 0,-19 3 0,-13 3 0,12-2 0,0 1 0,-10 2 0,17-3 0,8-1 0,26 3 0,4 0 0,-3 6 0,-15 14 0,9-1 0,-18 25 0,26-19 0,5 8 0,4 6 0,-1 24 0,-3 25 0,25-44 0,4-3 0,6 14 0,5-5 0,10 1 0,26-6 0,7-4 0,-13-3 0,1-3 0,15-3 0,0-10 0,7-14 0,2-9 0,27-2 0,-21 0 0,4 1 0,-2-4 0,4 1 0,-9 0 0,3 0 0,5 1 0,-4 2 0,5 1 0,0 0 0,-3 0 0,8-1 0,-2 0 0,13 0 0,-18-1 0,11 1 0,7 1 0,2 0 0,-1-1 0,-5 0 0,-9-1 0,7 0 0,-8-1 0,-2 0 0,6-1 0,9 1 0,6 0 0,2 0 0,-3-1 0,-7-1 0,-6-1 0,-4 0 0,-7-1 0,-8 0 0,0 1 0,-2-1 0,9 1 0,8 0 0,-8 0 0,-3 2 0,-5 0 0,-1 0 0,2 0 0,24-4 0,-6-1 0,-9 0 0,9-4 0,-77 5 0,-4 1 0,-3 0 0,1 0 0,1-4 0,1 3 0,-1-6 0,-1 5 0,-1-1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15.1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150 1 24575,'-29'27'0,"2"2"0,4 4 0,7-9 0,-6 12 0,10-18 0,-1 6 0,8-14 0,2-2 0,26-34 0,4-3 0,7-11 0,-13 18 0,-14 13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15.8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24575,'15'17'0,"21"17"0,-13-12 0,22 22 0,-22-22 0,17 21 0,-14-18 0,23 25 0,-7-12 0,-6-5 0,-10-9 0,-20-17 0,-5-5 0,-6-1 0,0 0 0,-9-3 0,8 2 0,-3-2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16.7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30 24575,'16'-8'0,"7"1"0,-8 3 0,11 0 0,-10 3 0,9-1 0,-10 1 0,0 0 0,-6 0 0,-2 0 0,6 2 0,7-2 0,-5 2 0,-3 0 0,-14-1 0,-3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18.4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 0 24575,'-6'9'0,"-1"5"0,2-5 0,0 5 0,2-5 0,1 0 0,-4 27 0,4-15 0,-2 17 0,4-24 0,0-1 0,1 2 0,-1-5 0,2 5 0,1-14 0,2-1 0,-2-3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20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243 398 24575,'4'-15'0,"-1"6"0,-14-19 0,3 16 0,-11-9 0,4 14 0,5 5 0,-2 1 0,4 1 0,-28 1 0,16 1 0,-19 1 0,22 5 0,5-1 0,-1 4 0,4-3 0,2 4 0,0 15 0,3-8 0,2 9 0,4-18 0,7-3 0,1-3 0,1-2 0,6-5 0,8-5 0,11-10 0,-6 1 0,7-12 0,-23 12 0,12-15 0,-15 14 0,2-6 0,-8 0 0,-2 9 0,0-9 0,-3 6 0,1-27 0,-1 14 0,0-14 0,0 27 0,-1 2 0,1 6 0,-1-2 0,1 6 0,0-5 0,0 6 0,-1-1 0,-4 12 0,-1 4 0,-8 32 0,5-12 0,-1 19 0,7-11 0,3-4 0,-1 2 0,1-2 0,1-11 0,1 13 0,2 1 0,0 0 0,0 0 0,-1-21 0,0-5 0,10-7 0,-9-2 0,7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22.3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370 495 24575,'-6'-24'0,"-2"2"0,-6 8 0,-4 0 0,-5-2 0,-11 0 0,8 6 0,-5 2 0,13 4 0,4 3 0,1 0 0,3 0 0,-2 1 0,3 0 0,-1 1 0,-20 11 0,4 9 0,-11 14 0,18-4 0,9 18 0,9-25 0,18 31 0,20-27 0,-5 3 0,12-17 0,-7-22 0,3-13 0,1 0 0,9-34 0,-30 23 0,15-22 0,-20 25 0,-6-4 0,-2 5 0,-3 1 0,-2 5 0,0 3 0,-1 3 0,0-12 0,0 3 0,1-16 0,-2-4 0,1 9 0,1-10 0,-1 13 0,0 9 0,-1 4 0,-2 19 0,-3 9 0,1 3 0,-6 22 0,5 0 0,-4 36 0,7-18 0,2 1 0,-4 18 0,4 26 0,0-68 0,2 19 0,0-21 0,2 9 0,-2-17 0,2 2 0,-2-7 0,1 4 0,-1-9 0,0 4 0,-1-6 0,1 8 0,0 1 0,2 1 0,3-8 0,0-8 0,-1-4 0,-3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22.7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24575,'0'6'0,"0"-1"0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23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 24575,'15'-9'0,"-3"1"0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33.8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37 24575,'7'-9'0,"2"0"0,4 2 0,-3 1 0,0 2 0,6 2 0,4 3 0,4 3 0,3 5 0,-2 2 0,13 13 0,-17-8 0,1 7 0,-33-7 0,-11 5 0,-5-1 0,-21 10 0,18-12 0,-14 8 0,15-9 0,20-11 0,3-1 0,23-8 0,3 0 0,6 1 0,32 7 0,-7 1 0,1 2 0,-26 2 0,-23-4 0,-4 8 0,-1-6 0,-5 23 0,2-14 0,-2 10 0,4-16 0,-2-1 0,2-4 0,-8 7 0,6-6 0,-4 1 0,5-6 0,-1 0 0,-5-2 0,1 1 0,-4 0 0,3 0 0,1 1 0,2-1 0,-1 0 0,-8 1 0,4-1 0,-6 2 0,2-1 0,6-1 0,0-4 0,10 0 0,1 0 0,2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5:36.2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482 37 24575,'-14'-10'0,"3"1"0,4 8 0,-7-2 0,0 1 0,-4-1 0,0 1 0,-4 0 0,0 0 0,-1 0 0,9 1 0,-15 1 0,13 0 0,-10 0 0,0 3 0,6 0 0,-7 2 0,9 1 0,7-1 0,-7 5 0,1 4 0,-5 7 0,1 4 0,3 5 0,5-6 0,2 8 0,8-15 0,-2 9 0,3 1 0,1 8 0,1-6 0,1 1 0,2-16 0,9 10 0,-3-8 0,11 7 0,-9-14 0,2 1 0,9-3 0,-9-3 0,10 1 0,-9-3 0,1 0 0,28-1 0,-9 0 0,38-2 0,-41-1 0,10-3 0,-35 2 0,2-2 0,-3 0 0,1-2 0,-1-1 0,1-7 0,-3 6 0,2-17 0,-4 15 0,1-11 0,-5 10 0,1 2 0,-8-5 0,5 9 0,-7-3 0,1 3 0,-3 1 0,-2-2 0,0 3 0,-7-3 0,5 3 0,-7 0 0,11 2 0,-2 1 0,7 0 0,-13 0 0,3 0 0,-4 0 0,5 1 0,12 1 0,-3 2 0,5 0 0,-9 4 0,2-1 0,-2 3 0,2-1 0,7-4 0,0 0 0,3-4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32:20.6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9516.71094"/>
      <inkml:brushProperty name="anchorY" value="-133936.40625"/>
      <inkml:brushProperty name="scaleFactor" value="0.5"/>
    </inkml:brush>
  </inkml:definitions>
  <inkml:trace contextRef="#ctx0" brushRef="#br0">1113 1467 24575,'56'0'0,"-1"0"0,10 1 0,16-1 0,11 0 0,6 1 0,1-1 0,-3 0 0,-13 0 0,1 0 0,0 0 0,1-1 0,3 1 0,3-1 0,4 1-984,-5-1 1,5 1 0,3-1 0,3 0 0,2 0 0,0 1 0,0-1 0,-1 0 0,-4 0 0,-3 0 796,6 0 1,-2 0 0,-2 0 0,-2 0 0,0 0-1,0 0 1,0 0 0,2 0 186,-6 0 0,1 0 0,2 1 0,0-1 0,-1 1 0,-2-1 0,-1 1 0,-4 0 0,-4-1 107,10 1 0,-7 0 1,-4 0-1,1 0 0,2 1 1,6 0-108,-2 0 0,5 0 0,4 1 0,1 0 0,0 0 0,-2 0 0,-4 0 0,-5 0 0,14 0 0,-6-1 0,-3 1 0,1-1 0,6 0 0,-10 1 0,5-1 0,4 1 0,-1-1 0,-1 1 0,-5-1 0,-7 1 0,15 0 0,-8 1 0,-3-1 0,7 2 0,-14-2 0,4 2 0,1-1 0,2 1 0,-2 0 0,-2 1 161,9 1 1,-3 1 0,-1 0 0,2 0 0,1 0-162,-7-1 0,1 0 0,1 0 0,0 0 0,2 0 0,-1 0 0,7 0 0,1 0 0,2 0 0,-2 0 0,-3-1 0,-5 1 0,11-1 0,-7 1 0,-1-1 0,5-1 0,2 1 0,6-1 0,1 0 0,-5 0 0,-11 0 0,-4 0 0,-10 0 0,7 1-365,10-1 0,9 0 0,-1-1 1,-7 1 364,-8-1 0,-6 1 0,2-1 0,11 1 0,1-1 0,-2 1 1133,-14-2 0,-2 1 0,-1 0-1133,1-1 0,1 2 0,-1-1 0,6 1 0,0 0 0,-2 1 0,17 1 0,6 2 0,-29-3 0,10 1 0,3 0 0,1 0 0,-4-1 0,6 1 0,-3-1 0,0 0 0,2 0 0,7 0 0,1 1 0,2-1 0,1 0 0,-10-2 0,3 0 0,0-1 0,-1 1 0,-5 0 0,-2 0 0,-3 1 0,-2 0 0,3-1 0,12-1 0,3 0 0,-1-1 0,-1 1 46,-7 1 1,1 1 0,-4 0 0,-3-2-47,-2 0 0,-3-1 0,8-1 0,-10 0 0,9 0 0,4 0 0,2-1 0,-4 1 0,-8-1 0,2 1 0,-9 0 0,2 0 0,8-1 0,9 0 0,10-1 0,5 0 0,0 1 0,-5-1 0,-12 0 0,15 1 0,-11 0 0,7 0 0,-14 0 0,7 0 0,3 0 0,-5 0 0,-9 1 0,1 0 0,-9 0 0,7 0 0,12-1 0,11 0 0,-3 0 0,-14 0 262,-2-1 1,-5 1-263,2-1 0,6-1 0,-7 1 0,-6 1 0,-4 0 937,6 0 1,-2 0-938,-12 1 0,3 0 684,26-3 0,11 0-684,-26 2 0,7 0 0,1 1 0,-4-1 0,5-2 0,-4 0 0,6 0 0,10 1 0,11 0 0,-4 0 0,-16-1 0,-9-3 0,-7-1 798,-6 3 0,4-1 0,-2-2-798,18-8 0,-4-1 0,-20 4 0,1-2 629,23-9 1,3-5-630,-7-5 0,-3 0 0,-17 5 0,0 0 0,14-7 0,-5 3 320,2-4-320,-26 6 0,-1-2 0,17-28 0,-27 19 0,-6-5 0,-11-16 0,-9 0 0,-6-21 0,-18 23 0,-11-9 0,-12 8 0,-22 15 0,-13 8 0,0-1 0,6-9 0,0 0 0,-10 4-695,4 15 0,-10 4 1,-4 2-1,2 4 1,6 1 694,-10 0 0,6 5 0,-11-1 0,16 3 0,-7-1 0,-5-1 0,-3 1 0,1-1 0,2 2 0,3-1 0,0 1 0,0 1 0,0-1 0,1 1 0,0 0 0,1 0 0,2 1 0,-1 0 0,1 0 0,-1 0 0,-1 0-587,-5 0 0,-2 0 0,0-1 0,1 1 0,3 1 0,7 1 587,-6 0 0,7 1 0,2 1 0,-5 0 0,4-1 0,-2 0 0,-2 0 0,-2 0 0,-4 0 0,-2 0 0,-5 1 0,-2 0 0,0-1 0,2 1 0,5 0 0,5-1 0,5 0 0,1 0 0,-2 0 0,-5 1 0,0 0 0,-5 0 0,-5 0 0,-1 0 0,3 1 0,6 0 0,8 0 0,-5 1 0,10 1 0,2 0 0,-9 0 0,1-1 0,-7 0 0,-4 0 0,0-1 0,4 2 0,9 0 0,-21 0 0,9 2 0,-8 0-145,22 0 0,-8 1 1,-3 0-1,-1 0 1,4 1-1,8-1 145,-4 1 0,8 1 0,0-1 0,-2 1 0,-10 0 0,-2 1 0,-2 0 0,-3 0 0,6-1 0,-6 1 0,0-1 0,3-1 0,9 1 0,-4-2 0,7 0 0,-7 1 0,1 0 0,-10 1 0,-4 0 0,5 1 0,11-1 0,5 1 0,9 0 0,-10 0 0,-5 1 0,-12-1 0,-4 1 0,2 0 0,9 0 0,-9 2 0,8 0 0,-11 1 0,19-3 0,-7-1 0,-4 1 0,-4 0 0,-1 1 0,0 0 0,5 1 0,-1 0 0,-2 1 0,-1 0 0,0 0 0,-1 0 0,0 0 0,9-2 0,-1 1 0,0 0 0,0 0 0,-1-1 0,1 1 0,0 0 0,0 0-424,-11 2 1,-1-1 0,-1 1 0,2-1 0,2 1 0,2 0 0,6-1 423,-8 1 0,7 0 0,2-1 0,0 1 0,-1 1 315,-3 1 1,0 1 0,-1 0 0,1 1 0,2-1-316,8-1 0,1-1 0,2 1 0,-2 0 0,-2 0 0,-13 1 0,-3 1 0,-1 0 0,2-1 0,3-1 0,-2 1 0,2-1 0,3-2 0,0-1 0,6-2 0,1-3 0,1 0 0,3 0 0,-12 3 0,3-1 0,-7-1 0,11-1 0,-7-1 0,-3 0 0,2 0 0,7 0 0,-14 1 0,8 0 0,-13-1 0,27-1 0,-11 0 0,-5 0 0,-3-1 0,3 0 0,6 0 0,10 0 0,-21 0 0,11-1 0,-7 0 0,5 0 0,-9-1 0,-2 1 0,4 0 0,11-1 0,5 0 0,8-1 0,-2 1 0,-19-1 0,-3 0 0,1 0 0,5 1 0,1 0 0,-4 1 0,10-1 0,-5 0 0,1-1 0,9 2 0,11 0 0,6 0 0,-9 0 0,-13-1 0,-14-1 0,-5-1 0,5 1 0,13-1 0,12 1 0,8-1 0,-6 1 449,-22-1 1,-14 0-1,4 1 1,18-1-450,17 1 0,8 0 0,-8 1 0,-2 0 343,-3 3 0,2-1-343,17-1 0,-2 1 1403,-13 1 0,-7 1 0,0 1-1403,9-1 0,1 0 0,0 0 0,-26 2 0,-3 0 208,9 1 1,-5 0 0,15 1-209,-13 6 809,18-5 0,5 1-809,14 4 309,23-2-309,-12 6 0,9 1 0,-29 12 0,33-10 0,-19 15 0,29-12 0,-10 32 0,16-23 0,-3 17 0,9-8 0,5-12 0,2 28 0,2-29 0,7 22 0,-3-29 0,11 13 0,-3-21 0,14 12 0,-6-10 0,0 1 0,-9-8 0,4-4 0,5 0 0,8 2 0,14 2 0,-17-3 0,16 3 0,-13-3 0,3 0 0,12 2 0,-19-1 0,9 2 0,-16-1 0,1 0 0,-1-2 0,0 1 0,0-1 0,-2-2 0,-1 2 0,-3-3 0,1 0 0,-4 1 0,11 1 0,-2 2 0,27 4 0,-17-2 0,13 0 0,-25-4 0,-2 0 0,10 2 0,-10-1 0,7 2 0,-15-3 0,-4-1 0,5 1 0,-3 1 0,4 3 0,-2-1 0,7 17 0,2-1 0,-3 0 0,-2-9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1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0 121 24575,'0'-11'0,"1"-2"0,-1 5 0,1 0 0,0 2 0,1 1 0,8-16 0,0 8 0,8-10 0,-8 16 0,0 3 0,-6 3 0,-1 0 0,0 1 0,12 7 0,-4 1 0,8 6 0,-9-3 0,3 7 0,-7-8 0,3 7 0,-6 1 0,-1-2 0,1 27 0,-2-21 0,-2 16 0,-4-13 0,-15 8 0,5-6 0,-14 0 0,13-16 0,3-4 0,5-2 0,8-6 0,13-6 0,9-4 0,-1-1 0,6 3 0,-2 5 0,-4 2 0,6 0 0,-14 2 0,-4 0 0,0 2 0,-5 0 0,6 10 0,-2-3 0,12 19 0,-11-11 0,4 3 0,-12-6 0,-3-7 0,-6 6 0,0-5 0,-11 6 0,0-3 0,0 0 0,-6 3 0,9-6 0,-4 2 0,-6 1 0,3 1 0,-13 4 0,18-6 0,2-3 0,15-7 0,12-9 0,-8 7 0,9-7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16.1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579 72 24575,'-32'-13'0,"6"3"0,-1-4 0,8 8 0,-21-6 0,20 8 0,-24-3 0,24 5 0,-16-1 0,17 3 0,-24 2 0,23 2 0,-23 4 0,25-1 0,-19 7 0,8 5 0,-1-2 0,1 8 0,18-12 0,-4 5 0,5 16 0,5-15 0,-1 22 0,7-22 0,1 10 0,1-9 0,5 9 0,2 0 0,0-7 0,1 3 0,-4-16 0,3 2 0,0-2 0,3 2 0,6 0 0,-5-4 0,3-1 0,-8-5 0,-4 0 0,5-2 0,-4 0 0,9-2 0,0-2 0,-2 0 0,8-9 0,-11-2 0,2-1 0,-6 2 0,-5 1 0,0-3 0,0-2 0,0-6 0,0 11 0,0-2 0,-5 2 0,0 5 0,-7-6 0,4 6 0,-7 0 0,8 6 0,-6-2 0,7 5 0,-12-1 0,6 1 0,-8 0 0,9 0 0,1 0 0,5 0 0,-2 0 0,2 0 0,-7 0 0,3 0 0,-7 0 0,9 0 0,-2 0 0,9 2 0,2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31.5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189 0 24575,'-11'31'0,"-4"8"0,-4 12 0,-7 21 0,8-18 0,-4 9 0,10-19 0,-2 7 0,5-13 0,-3 8 0,4-19 0,-2 15 0,5-19 0,-3 10 0,9-30 0,3-5 0,36-52 0,-14 15 0,24-32 0,-35 47 0,-4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32.2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24575,'1'22'0,"3"40"0,3-9 0,0-1 0,0 0 0,5 6 0,2 5 0,-2-2 0,-5-30 0,3 24 0,-6-37 0,1 8 0,-2-13 0,0 4 0,-2-15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33.0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48 24575,'13'-8'0,"0"1"0,12-1 0,-5 4 0,12-2 0,-9 4 0,4-1 0,-11 2 0,10 0 0,-9 0 0,22-1 0,-18 0 0,4 0 0,-23 2 0,-1 3 0,-2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34.8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245 478 24575,'4'-17'0,"-2"2"0,0-7 0,-4 9 0,0-2 0,-4 4 0,1 4 0,-4-1 0,-8 1 0,-9-1 0,1 3 0,2 0 0,5 7 0,6 1 0,-11 4 0,5 3 0,0 0 0,3 4 0,7-5 0,-3 9 0,5-3 0,-1 5 0,5 0 0,5 17 0,2-11 0,9 15 0,-3-24 0,18 1 0,-12-13 0,16-4 0,-4-17 0,7-11 0,1-16 0,-10 3 0,-8 4 0,-13 11 0,-3 4 0,-2 4 0,1-14 0,-2 8 0,1-12 0,-1 9 0,0-5 0,0 3 0,0 1 0,0 3 0,0 5 0,0 0 0,0-7 0,0-7 0,0 5 0,1-5 0,-1 24 0,-5 16 0,-1 6 0,-13 55 0,7-14 0,2 0 0,2 2 0,0 16 0,4 15 0,3-38 0,1-14 0,1-3 0,2 0 0,0-2 0,5 11 0,-6-26 0,3-2 0,-1-15 0,-4-1 0,3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36.9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409 621 24575,'-7'-3'0,"0"0"0,0 0 0,-2-4 0,-24-24 0,-21-8 0,-9-8 0,8 16 0,20 18 0,24 12 0,-1 1 0,6 1 0,-3 2 0,-11 15 0,6-4 0,-8 14 0,5 6 0,6-9 0,-2 24 0,10-25 0,10 31 0,0-30 0,11 17 0,-5-25 0,6-3 0,-8-5 0,3-5 0,8-3 0,-5 0 0,22-3 0,-7-18 0,0 0 0,-6-9 0,-10 5 0,-2-11 0,-6 13 0,2-18 0,-4-37 0,-2 30 0,-1-3 0,-2-2 0,-2-8 0,-1-5 0,0 6 0,0 5 0,2 9 0,-1 4 0,1 5 0,0 20 0,0 4 0,0 12 0,1 37 0,-1-10 0,3 29 0,0 4 0,0-3 0,2 12 0,1 4 0,1 3 0,0 3 0,-2-27 0,-3-23 0,3 2 0,-1-5 0,0-3 0,2 2 0,-2-8 0,1 4 0,-2-9 0,-1-2 0,1 1 0,1 0 0,-2-5 0,2-2 0,-2-3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37.5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38.0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48.4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257 272 24575,'4'-13'0,"5"-13"0,-3 9 0,6-16 0,-7 17 0,1-2 0,-5 8 0,1 0 0,-2-16 0,-6 1 0,-5-4 0,-2 10 0,-23 4 0,13 9 0,-14-2 0,18 7 0,-5 3 0,9 0 0,-12 4 0,5 6 0,0 2 0,1 4 0,10-4 0,3 10 0,6-5 0,-2 9 0,7 9 0,1-13 0,37 35 0,13-23 0,34 11 0,-24-19 0,-17-12 0,-31-6 0,-7 7 0,-3-6 0,5 23 0,-8-18 0,-1 15 0,-3-21 0,-3 3 0,-2-6 0,-3 0 0,-4 2 0,0-2 0,-13 5 0,9-5 0,-8 1 0,8-6 0,5-1 0,-1 0 0,6-3 0,-5-4 0,4 0 0,-3-8 0,7 7 0,0-8 0,1 6 0,0-7 0,1 5 0,1 1 0,0-10 0,3 5 0,-1-6 0,3 9 0,14-6 0,-6 7 0,26-15 0,-19 13 0,36-13 0,-34 17 0,18-5 0,-33 13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46:52.1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805 206 24575,'-11'-18'0,"4"5"0,-27-34 0,16 25 0,-34-25 0,16 28 0,-28-1 0,4 9 0,5 4 0,13 5 0,16 2 0,-9 1 0,-7 5 0,9-1 0,-11 10 0,28-4 0,-13 5 0,-21 40 0,11-7 0,-17 21 0,19 1 0,25-30 0,5 29 0,13-35 0,11 4 0,-4-19 0,29 18 0,30 9 0,10-2 0,-8-10 0,-36-27 0,-19-13 0,-11 1 0,13-12 0,-3-3 0,0 0 0,4-14 0,-16 17 0,3-9 0,-9 13 0,0-1 0,-1 1 0,-4-12 0,-1 3 0,-3 0 0,2 6 0,-5-1 0,2 5 0,-9-5 0,9 9 0,-15-2 0,4 3 0,-12-3 0,-20-7 0,24 8 0,-36-6 0,48 12 0,-17 1 0,21 1 0,1 1 0,-6 0 0,11 0 0,0 0 0,6-1 0,1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49.3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58 24575,'49'-8'0,"6"-1"0,-4-2 0,-1-1 0,-8 2 0,-20 5 0,-9 3 0,-13 5 0,-2 4 0,-8 31 0,3-6 0,-5 43 0,8-23 0,4 30 0,3-30 0,3 37 0,-2-18 0,1 10 0,-4-23 0,0-9 0,-1-28 0,0 9 0,0-23 0,0 1 0,0-6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7:50.2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76 24575,'13'-3'0,"13"-3"0,-1 0 0,51-8 0,-15 5 0,16-3 0,-11 4 0,-38 4 0,5-1 0,-18 4 0,-5-1 0,3 1 0,-3 0 0,-2 0 0,6 0 0,-8 0 0,3 0 0,-8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58:28.1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174 36 24575,'48'-4'0,"-3"-1"0,-12 3 0,-2-1 0,27 1 0,-20-1 0,4 0 0,-12 0 0,-19 2 0,8-1 0,-2 1 0,5-1 0,11 1 0,-5 0 0,1 1 0,-4 0 0,0 0 0,23-1 0,3 1 0,26-1 0,-14 1 0,-18 1 0,-18-1 0,-21 1 0,8-1 0,-4 0 0,-5 0 0,-16 0 0,-37 0 0,-5 0 0,-8 0 0,-1 0 0,20 0 0,-25 0 0,23 0 0,-17 0 0,26 0 0,-15 0 0,5 0 0,1 0 0,5 1 0,16 0 0,1 0 0,8 0 0,-13-1 0,-3 1 0,4 0 0,-4 0 0,17-1 0,-1 0 0,4 0 0,-16 1 0,10 0 0,-10 0 0,7 0 0,8 0 0,-5-1 0,7 1 0,-2-1 0,1 0 0,-1 0 0,1 0 0,2 0 0,1 1 0,4-1 0,15 1 0,-6-1 0,18 0 0,-2 0 0,13 1 0,-5-1 0,-1 2 0,-16-2 0,4 1 0,-5-1 0,3 0 0,4 0 0,-10 0 0,8 0 0,-4 0 0,-5 0 0,4 0 0,-8 0 0,-1-1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17:46:56.6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383.24414"/>
      <inkml:brushProperty name="anchorY" value="-6611.27637"/>
      <inkml:brushProperty name="scaleFactor" value="0.5"/>
    </inkml:brush>
  </inkml:definitions>
  <inkml:trace contextRef="#ctx0" brushRef="#br0">277 0 24575,'-13'3'0,"-21"12"0,0 9 0,-4 1 0,-15 20 0,34-28 0,-17 15 0,16-14 0,8-7 0,-2 2 0,11-10 0,2-1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4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.png"/><Relationship Id="rId24" Type="http://schemas.openxmlformats.org/officeDocument/2006/relationships/customXml" Target="../ink/ink33.xml"/><Relationship Id="rId5" Type="http://schemas.openxmlformats.org/officeDocument/2006/relationships/image" Target="../media/image2.png"/><Relationship Id="rId15" Type="http://schemas.openxmlformats.org/officeDocument/2006/relationships/image" Target="../media/image5.png"/><Relationship Id="rId23" Type="http://schemas.openxmlformats.org/officeDocument/2006/relationships/image" Target="../media/image14.png"/><Relationship Id="rId10" Type="http://schemas.openxmlformats.org/officeDocument/2006/relationships/customXml" Target="../ink/ink26.xml"/><Relationship Id="rId19" Type="http://schemas.openxmlformats.org/officeDocument/2006/relationships/image" Target="../media/image7.png"/><Relationship Id="rId4" Type="http://schemas.openxmlformats.org/officeDocument/2006/relationships/customXml" Target="../ink/ink23.xml"/><Relationship Id="rId9" Type="http://schemas.openxmlformats.org/officeDocument/2006/relationships/image" Target="../media/image23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46.png"/><Relationship Id="rId7" Type="http://schemas.openxmlformats.org/officeDocument/2006/relationships/image" Target="../media/image26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28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41.png"/><Relationship Id="rId40" Type="http://schemas.openxmlformats.org/officeDocument/2006/relationships/customXml" Target="../ink/ink54.xml"/><Relationship Id="rId45" Type="http://schemas.openxmlformats.org/officeDocument/2006/relationships/image" Target="../media/image4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10" Type="http://schemas.openxmlformats.org/officeDocument/2006/relationships/customXml" Target="../ink/ink39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4" Type="http://schemas.openxmlformats.org/officeDocument/2006/relationships/customXml" Target="../ink/ink56.xml"/><Relationship Id="rId4" Type="http://schemas.openxmlformats.org/officeDocument/2006/relationships/customXml" Target="../ink/ink36.xml"/><Relationship Id="rId9" Type="http://schemas.openxmlformats.org/officeDocument/2006/relationships/image" Target="../media/image27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36.png"/><Relationship Id="rId30" Type="http://schemas.openxmlformats.org/officeDocument/2006/relationships/customXml" Target="../ink/ink49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8" Type="http://schemas.openxmlformats.org/officeDocument/2006/relationships/customXml" Target="../ink/ink38.xml"/><Relationship Id="rId3" Type="http://schemas.openxmlformats.org/officeDocument/2006/relationships/image" Target="../media/image24.png"/><Relationship Id="rId12" Type="http://schemas.openxmlformats.org/officeDocument/2006/relationships/customXml" Target="../ink/ink40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20" Type="http://schemas.openxmlformats.org/officeDocument/2006/relationships/customXml" Target="../ink/ink44.xml"/><Relationship Id="rId4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9" Type="http://schemas.openxmlformats.org/officeDocument/2006/relationships/image" Target="../media/image40.png"/><Relationship Id="rId21" Type="http://schemas.openxmlformats.org/officeDocument/2006/relationships/image" Target="../media/image57.png"/><Relationship Id="rId34" Type="http://schemas.openxmlformats.org/officeDocument/2006/relationships/customXml" Target="../ink/ink75.xml"/><Relationship Id="rId42" Type="http://schemas.openxmlformats.org/officeDocument/2006/relationships/image" Target="../media/image66.png"/><Relationship Id="rId47" Type="http://schemas.openxmlformats.org/officeDocument/2006/relationships/customXml" Target="../ink/ink82.xml"/><Relationship Id="rId7" Type="http://schemas.openxmlformats.org/officeDocument/2006/relationships/image" Target="../media/image50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image" Target="../media/image52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65.png"/><Relationship Id="rId40" Type="http://schemas.openxmlformats.org/officeDocument/2006/relationships/customXml" Target="../ink/ink78.xml"/><Relationship Id="rId45" Type="http://schemas.openxmlformats.org/officeDocument/2006/relationships/customXml" Target="../ink/ink81.xml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10" Type="http://schemas.openxmlformats.org/officeDocument/2006/relationships/customXml" Target="../ink/ink63.xml"/><Relationship Id="rId19" Type="http://schemas.openxmlformats.org/officeDocument/2006/relationships/image" Target="../media/image56.png"/><Relationship Id="rId31" Type="http://schemas.openxmlformats.org/officeDocument/2006/relationships/image" Target="../media/image62.png"/><Relationship Id="rId44" Type="http://schemas.openxmlformats.org/officeDocument/2006/relationships/image" Target="../media/image67.png"/><Relationship Id="rId4" Type="http://schemas.openxmlformats.org/officeDocument/2006/relationships/customXml" Target="../ink/ink60.xml"/><Relationship Id="rId9" Type="http://schemas.openxmlformats.org/officeDocument/2006/relationships/image" Target="../media/image51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60.png"/><Relationship Id="rId30" Type="http://schemas.openxmlformats.org/officeDocument/2006/relationships/customXml" Target="../ink/ink73.xml"/><Relationship Id="rId35" Type="http://schemas.openxmlformats.org/officeDocument/2006/relationships/image" Target="../media/image64.png"/><Relationship Id="rId43" Type="http://schemas.openxmlformats.org/officeDocument/2006/relationships/customXml" Target="../ink/ink80.xml"/><Relationship Id="rId48" Type="http://schemas.openxmlformats.org/officeDocument/2006/relationships/image" Target="../media/image69.png"/><Relationship Id="rId8" Type="http://schemas.openxmlformats.org/officeDocument/2006/relationships/customXml" Target="../ink/ink62.xml"/><Relationship Id="rId3" Type="http://schemas.openxmlformats.org/officeDocument/2006/relationships/image" Target="../media/image48.png"/><Relationship Id="rId12" Type="http://schemas.openxmlformats.org/officeDocument/2006/relationships/customXml" Target="../ink/ink64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77.xml"/><Relationship Id="rId46" Type="http://schemas.openxmlformats.org/officeDocument/2006/relationships/image" Target="../media/image68.png"/><Relationship Id="rId20" Type="http://schemas.openxmlformats.org/officeDocument/2006/relationships/customXml" Target="../ink/ink68.xml"/><Relationship Id="rId41" Type="http://schemas.openxmlformats.org/officeDocument/2006/relationships/customXml" Target="../ink/ink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Functions, Variables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Each function has its own memory space</a:t>
            </a:r>
          </a:p>
          <a:p>
            <a:pPr lvl="1">
              <a:defRPr/>
            </a:pPr>
            <a:r>
              <a:rPr lang="en-US" sz="2400" dirty="0"/>
              <a:t>Including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sz="2400" dirty="0"/>
              <a:t>All variables and parameters declared in a function refer to </a:t>
            </a:r>
            <a:r>
              <a:rPr lang="en-US" sz="2400" dirty="0">
                <a:highlight>
                  <a:srgbClr val="FFFF00"/>
                </a:highlight>
              </a:rPr>
              <a:t>memory </a:t>
            </a:r>
            <a:r>
              <a:rPr lang="en-US" sz="2400" i="1" dirty="0">
                <a:highlight>
                  <a:srgbClr val="FFFF00"/>
                </a:highlight>
              </a:rPr>
              <a:t>allocated</a:t>
            </a:r>
            <a:r>
              <a:rPr lang="en-US" sz="2400" dirty="0">
                <a:highlight>
                  <a:srgbClr val="FFFF00"/>
                </a:highlight>
              </a:rPr>
              <a:t> in that space</a:t>
            </a:r>
          </a:p>
          <a:p>
            <a:pPr lvl="1">
              <a:defRPr/>
            </a:pPr>
            <a:r>
              <a:rPr lang="en-US" sz="2400" dirty="0"/>
              <a:t>When a function ends, </a:t>
            </a:r>
            <a:r>
              <a:rPr lang="en-US" sz="2400" dirty="0">
                <a:highlight>
                  <a:srgbClr val="FFFF00"/>
                </a:highlight>
              </a:rPr>
              <a:t>its variables are deallocated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y, double z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double sum; // local variables 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sum = x + y + z;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main{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7 );}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486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Setting the Return Value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x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Setting the Return Value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x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486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Pass by Value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2E680C-3534-AF49-B9A6-0A67A3A9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5866"/>
            <a:ext cx="8839200" cy="538593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y, double z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x + y + z;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main{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a, b, c; // variable declare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allocate memory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a = 5.0;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 = 6.0;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 = 7.0;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(a, b, c); // actual parameters / values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68A2C1-B252-174D-B658-2BBEFF647F59}"/>
              </a:ext>
            </a:extLst>
          </p:cNvPr>
          <p:cNvGraphicFramePr>
            <a:graphicFrameLocks noGrp="1"/>
          </p:cNvGraphicFramePr>
          <p:nvPr/>
        </p:nvGraphicFramePr>
        <p:xfrm>
          <a:off x="2977128" y="4626428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781CBF-7222-AE41-ADAF-9165CC7FC726}"/>
              </a:ext>
            </a:extLst>
          </p:cNvPr>
          <p:cNvSpPr txBox="1"/>
          <p:nvPr/>
        </p:nvSpPr>
        <p:spPr>
          <a:xfrm>
            <a:off x="2653336" y="4860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205F7E1-A7C7-144E-AC9C-3D0C08D46DB4}"/>
              </a:ext>
            </a:extLst>
          </p:cNvPr>
          <p:cNvGraphicFramePr>
            <a:graphicFrameLocks noGrp="1"/>
          </p:cNvGraphicFramePr>
          <p:nvPr/>
        </p:nvGraphicFramePr>
        <p:xfrm>
          <a:off x="5140721" y="4645705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937F0C-1BE9-9E40-9632-27FB6BE7E023}"/>
              </a:ext>
            </a:extLst>
          </p:cNvPr>
          <p:cNvSpPr txBox="1"/>
          <p:nvPr/>
        </p:nvSpPr>
        <p:spPr>
          <a:xfrm>
            <a:off x="4827815" y="488013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96FDDC2-53AA-5C47-9CC0-FBD1E26A02CC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626428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A7B7AA9-0152-684F-B16B-368B5AB12C06}"/>
              </a:ext>
            </a:extLst>
          </p:cNvPr>
          <p:cNvSpPr txBox="1"/>
          <p:nvPr/>
        </p:nvSpPr>
        <p:spPr>
          <a:xfrm>
            <a:off x="7059270" y="4880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BD50B92-0D5B-5F43-BE74-F3FBAB312499}"/>
              </a:ext>
            </a:extLst>
          </p:cNvPr>
          <p:cNvGraphicFramePr>
            <a:graphicFrameLocks noGrp="1"/>
          </p:cNvGraphicFramePr>
          <p:nvPr/>
        </p:nvGraphicFramePr>
        <p:xfrm>
          <a:off x="3322691" y="1956090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88CF54-93D7-404E-B73B-DA05366768C6}"/>
              </a:ext>
            </a:extLst>
          </p:cNvPr>
          <p:cNvSpPr txBox="1"/>
          <p:nvPr/>
        </p:nvSpPr>
        <p:spPr>
          <a:xfrm>
            <a:off x="2998899" y="21905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13F92C8-285F-0145-821C-C71B88E0E283}"/>
              </a:ext>
            </a:extLst>
          </p:cNvPr>
          <p:cNvGraphicFramePr>
            <a:graphicFrameLocks noGrp="1"/>
          </p:cNvGraphicFramePr>
          <p:nvPr/>
        </p:nvGraphicFramePr>
        <p:xfrm>
          <a:off x="5486284" y="1975367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24F5FE4-A1FC-1C47-8F91-AD8CE27DDBCB}"/>
              </a:ext>
            </a:extLst>
          </p:cNvPr>
          <p:cNvSpPr txBox="1"/>
          <p:nvPr/>
        </p:nvSpPr>
        <p:spPr>
          <a:xfrm>
            <a:off x="5173378" y="220980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9B6B1FE-8E9D-9342-B8DD-ED6C1567D49B}"/>
              </a:ext>
            </a:extLst>
          </p:cNvPr>
          <p:cNvGraphicFramePr>
            <a:graphicFrameLocks noGrp="1"/>
          </p:cNvGraphicFramePr>
          <p:nvPr/>
        </p:nvGraphicFramePr>
        <p:xfrm>
          <a:off x="7660763" y="1956090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7E903C-1D6B-FA4F-9824-297C9C1E3EF0}"/>
              </a:ext>
            </a:extLst>
          </p:cNvPr>
          <p:cNvSpPr txBox="1"/>
          <p:nvPr/>
        </p:nvSpPr>
        <p:spPr>
          <a:xfrm>
            <a:off x="7404833" y="22098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D01465A-91B7-274F-9799-D7B0EEDCC711}"/>
                  </a:ext>
                </a:extLst>
              </p14:cNvPr>
              <p14:cNvContentPartPr/>
              <p14:nvPr/>
            </p14:nvContentPartPr>
            <p14:xfrm>
              <a:off x="3884431" y="5097850"/>
              <a:ext cx="529920" cy="343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D01465A-91B7-274F-9799-D7B0EEDCC7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431" y="5079850"/>
                <a:ext cx="565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648BC69-31AA-3C49-A5C7-1861CB9A3BB9}"/>
                  </a:ext>
                </a:extLst>
              </p14:cNvPr>
              <p14:cNvContentPartPr/>
              <p14:nvPr/>
            </p14:nvContentPartPr>
            <p14:xfrm>
              <a:off x="4304911" y="2572090"/>
              <a:ext cx="276480" cy="2616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648BC69-31AA-3C49-A5C7-1861CB9A3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6911" y="2554090"/>
                <a:ext cx="312120" cy="265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45E69-FEF4-6142-8BB8-7D7B7C4547EA}"/>
              </a:ext>
            </a:extLst>
          </p:cNvPr>
          <p:cNvGrpSpPr/>
          <p:nvPr/>
        </p:nvGrpSpPr>
        <p:grpSpPr>
          <a:xfrm>
            <a:off x="4520191" y="2482450"/>
            <a:ext cx="268200" cy="291600"/>
            <a:chOff x="4520191" y="2482450"/>
            <a:chExt cx="268200" cy="291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525B37-B53C-FE4F-B02B-9A6AE168CACF}"/>
                    </a:ext>
                  </a:extLst>
                </p14:cNvPr>
                <p14:cNvContentPartPr/>
                <p14:nvPr/>
              </p14:nvContentPartPr>
              <p14:xfrm>
                <a:off x="4520191" y="2482450"/>
                <a:ext cx="198360" cy="291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525B37-B53C-FE4F-B02B-9A6AE168CA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551" y="2464450"/>
                  <a:ext cx="234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46B306-6747-AA4C-A89D-11EF68BBBE19}"/>
                    </a:ext>
                  </a:extLst>
                </p14:cNvPr>
                <p14:cNvContentPartPr/>
                <p14:nvPr/>
              </p14:nvContentPartPr>
              <p14:xfrm>
                <a:off x="4564471" y="2496850"/>
                <a:ext cx="223920" cy="1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46B306-6747-AA4C-A89D-11EF68BBBE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6471" y="2478850"/>
                  <a:ext cx="25956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4100B8-D170-774E-9E55-7D73F9EB01FA}"/>
                  </a:ext>
                </a:extLst>
              </p14:cNvPr>
              <p14:cNvContentPartPr/>
              <p14:nvPr/>
            </p14:nvContentPartPr>
            <p14:xfrm>
              <a:off x="6013471" y="5117650"/>
              <a:ext cx="489960" cy="326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4100B8-D170-774E-9E55-7D73F9EB01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5471" y="5099650"/>
                <a:ext cx="5256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3175561-D2B0-2649-8643-99E070BA5222}"/>
                  </a:ext>
                </a:extLst>
              </p14:cNvPr>
              <p14:cNvContentPartPr/>
              <p14:nvPr/>
            </p14:nvContentPartPr>
            <p14:xfrm>
              <a:off x="6456271" y="2838130"/>
              <a:ext cx="497160" cy="2330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175561-D2B0-2649-8643-99E070BA52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8631" y="2820130"/>
                <a:ext cx="532800" cy="23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47AB273-B224-FB48-B4DA-BF0666AC9088}"/>
                  </a:ext>
                </a:extLst>
              </p14:cNvPr>
              <p14:cNvContentPartPr/>
              <p14:nvPr/>
            </p14:nvContentPartPr>
            <p14:xfrm>
              <a:off x="6706831" y="2468770"/>
              <a:ext cx="295200" cy="316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47AB273-B224-FB48-B4DA-BF0666AC90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88831" y="2450770"/>
                <a:ext cx="3308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15510A-9E0B-2C48-A45E-A1BD0C70DD90}"/>
                  </a:ext>
                </a:extLst>
              </p14:cNvPr>
              <p14:cNvContentPartPr/>
              <p14:nvPr/>
            </p14:nvContentPartPr>
            <p14:xfrm>
              <a:off x="416551" y="5820730"/>
              <a:ext cx="4186080" cy="513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15510A-9E0B-2C48-A45E-A1BD0C70DD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551" y="5802730"/>
                <a:ext cx="422172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77471E-5611-BC44-B73C-63E5D709D8BB}"/>
                  </a:ext>
                </a:extLst>
              </p14:cNvPr>
              <p14:cNvContentPartPr/>
              <p14:nvPr/>
            </p14:nvContentPartPr>
            <p14:xfrm>
              <a:off x="143311" y="1196170"/>
              <a:ext cx="7881840" cy="674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77471E-5611-BC44-B73C-63E5D709D8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311" y="1178530"/>
                <a:ext cx="7917480" cy="70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693915D-F626-E847-90E9-8FB8AC982125}"/>
              </a:ext>
            </a:extLst>
          </p:cNvPr>
          <p:cNvGrpSpPr/>
          <p:nvPr/>
        </p:nvGrpSpPr>
        <p:grpSpPr>
          <a:xfrm>
            <a:off x="8215591" y="2499730"/>
            <a:ext cx="1028520" cy="2931840"/>
            <a:chOff x="8215591" y="2499730"/>
            <a:chExt cx="1028520" cy="2931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F33E04-34EA-AE4E-A420-920FDC74C063}"/>
                    </a:ext>
                  </a:extLst>
                </p14:cNvPr>
                <p14:cNvContentPartPr/>
                <p14:nvPr/>
              </p14:nvContentPartPr>
              <p14:xfrm>
                <a:off x="8215591" y="5113330"/>
                <a:ext cx="433800" cy="31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F33E04-34EA-AE4E-A420-920FDC74C0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7951" y="5095690"/>
                  <a:ext cx="469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33A30E-042E-FD40-B33B-E6410B017BE3}"/>
                    </a:ext>
                  </a:extLst>
                </p14:cNvPr>
                <p14:cNvContentPartPr/>
                <p14:nvPr/>
              </p14:nvContentPartPr>
              <p14:xfrm>
                <a:off x="8640391" y="2757130"/>
                <a:ext cx="541080" cy="2468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33A30E-042E-FD40-B33B-E6410B017B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22751" y="2739490"/>
                  <a:ext cx="576720" cy="25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BE27C1-D904-6A40-8B83-BB0F7C1B86BF}"/>
                    </a:ext>
                  </a:extLst>
                </p14:cNvPr>
                <p14:cNvContentPartPr/>
                <p14:nvPr/>
              </p14:nvContentPartPr>
              <p14:xfrm>
                <a:off x="8855671" y="2499730"/>
                <a:ext cx="267120" cy="321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BE27C1-D904-6A40-8B83-BB0F7C1B86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8031" y="2482090"/>
                  <a:ext cx="3027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0CFD05-0F48-BE41-A46C-0F6A4B8421E4}"/>
                    </a:ext>
                  </a:extLst>
                </p14:cNvPr>
                <p14:cNvContentPartPr/>
                <p14:nvPr/>
              </p14:nvContentPartPr>
              <p14:xfrm>
                <a:off x="8951431" y="2686930"/>
                <a:ext cx="292680" cy="9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0CFD05-0F48-BE41-A46C-0F6A4B842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33431" y="2669290"/>
                  <a:ext cx="328320" cy="4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0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4" grpId="0"/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Pass by Value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2E680C-3534-AF49-B9A6-0A67A3A9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5866"/>
            <a:ext cx="8839200" cy="5385933"/>
          </a:xfrm>
        </p:spPr>
        <p:txBody>
          <a:bodyPr/>
          <a:lstStyle/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&amp;x, double &amp;y, double z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x + y + z;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main{</a:t>
            </a:r>
          </a:p>
          <a:p>
            <a:pPr>
              <a:buFont typeface="Arial" charset="0"/>
              <a:buNone/>
              <a:defRPr/>
            </a:pPr>
            <a:r>
              <a:rPr lang="en-US" sz="200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a, b, c; // variable declare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allocate memory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a = 5;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 = 6;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 = 7;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(a, b, c); // actual parameters / values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68A2C1-B252-174D-B658-2BBEFF647F59}"/>
              </a:ext>
            </a:extLst>
          </p:cNvPr>
          <p:cNvGraphicFramePr>
            <a:graphicFrameLocks noGrp="1"/>
          </p:cNvGraphicFramePr>
          <p:nvPr/>
        </p:nvGraphicFramePr>
        <p:xfrm>
          <a:off x="2977128" y="4626428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781CBF-7222-AE41-ADAF-9165CC7FC726}"/>
              </a:ext>
            </a:extLst>
          </p:cNvPr>
          <p:cNvSpPr txBox="1"/>
          <p:nvPr/>
        </p:nvSpPr>
        <p:spPr>
          <a:xfrm>
            <a:off x="2653336" y="4860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205F7E1-A7C7-144E-AC9C-3D0C08D46DB4}"/>
              </a:ext>
            </a:extLst>
          </p:cNvPr>
          <p:cNvGraphicFramePr>
            <a:graphicFrameLocks noGrp="1"/>
          </p:cNvGraphicFramePr>
          <p:nvPr/>
        </p:nvGraphicFramePr>
        <p:xfrm>
          <a:off x="5140721" y="4645705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937F0C-1BE9-9E40-9632-27FB6BE7E023}"/>
              </a:ext>
            </a:extLst>
          </p:cNvPr>
          <p:cNvSpPr txBox="1"/>
          <p:nvPr/>
        </p:nvSpPr>
        <p:spPr>
          <a:xfrm>
            <a:off x="4827815" y="488013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96FDDC2-53AA-5C47-9CC0-FBD1E26A02CC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626428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A7B7AA9-0152-684F-B16B-368B5AB12C06}"/>
              </a:ext>
            </a:extLst>
          </p:cNvPr>
          <p:cNvSpPr txBox="1"/>
          <p:nvPr/>
        </p:nvSpPr>
        <p:spPr>
          <a:xfrm>
            <a:off x="7059270" y="4880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BD50B92-0D5B-5F43-BE74-F3FBAB312499}"/>
              </a:ext>
            </a:extLst>
          </p:cNvPr>
          <p:cNvGraphicFramePr>
            <a:graphicFrameLocks noGrp="1"/>
          </p:cNvGraphicFramePr>
          <p:nvPr/>
        </p:nvGraphicFramePr>
        <p:xfrm>
          <a:off x="3322691" y="1956090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88CF54-93D7-404E-B73B-DA05366768C6}"/>
              </a:ext>
            </a:extLst>
          </p:cNvPr>
          <p:cNvSpPr txBox="1"/>
          <p:nvPr/>
        </p:nvSpPr>
        <p:spPr>
          <a:xfrm>
            <a:off x="2998899" y="21905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13F92C8-285F-0145-821C-C71B88E0E283}"/>
              </a:ext>
            </a:extLst>
          </p:cNvPr>
          <p:cNvGraphicFramePr>
            <a:graphicFrameLocks noGrp="1"/>
          </p:cNvGraphicFramePr>
          <p:nvPr/>
        </p:nvGraphicFramePr>
        <p:xfrm>
          <a:off x="5486284" y="1975367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24F5FE4-A1FC-1C47-8F91-AD8CE27DDBCB}"/>
              </a:ext>
            </a:extLst>
          </p:cNvPr>
          <p:cNvSpPr txBox="1"/>
          <p:nvPr/>
        </p:nvSpPr>
        <p:spPr>
          <a:xfrm>
            <a:off x="5173378" y="220980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9B6B1FE-8E9D-9342-B8DD-ED6C1567D49B}"/>
              </a:ext>
            </a:extLst>
          </p:cNvPr>
          <p:cNvGraphicFramePr>
            <a:graphicFrameLocks noGrp="1"/>
          </p:cNvGraphicFramePr>
          <p:nvPr/>
        </p:nvGraphicFramePr>
        <p:xfrm>
          <a:off x="7660763" y="1956090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7E903C-1D6B-FA4F-9824-297C9C1E3EF0}"/>
              </a:ext>
            </a:extLst>
          </p:cNvPr>
          <p:cNvSpPr txBox="1"/>
          <p:nvPr/>
        </p:nvSpPr>
        <p:spPr>
          <a:xfrm>
            <a:off x="7404833" y="22098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15510A-9E0B-2C48-A45E-A1BD0C70DD90}"/>
                  </a:ext>
                </a:extLst>
              </p14:cNvPr>
              <p14:cNvContentPartPr/>
              <p14:nvPr/>
            </p14:nvContentPartPr>
            <p14:xfrm>
              <a:off x="416551" y="5820730"/>
              <a:ext cx="4186080" cy="513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15510A-9E0B-2C48-A45E-A1BD0C70DD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551" y="5802730"/>
                <a:ext cx="422172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77471E-5611-BC44-B73C-63E5D709D8BB}"/>
                  </a:ext>
                </a:extLst>
              </p14:cNvPr>
              <p14:cNvContentPartPr/>
              <p14:nvPr/>
            </p14:nvContentPartPr>
            <p14:xfrm>
              <a:off x="143311" y="1196170"/>
              <a:ext cx="7881840" cy="674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77471E-5611-BC44-B73C-63E5D709D8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311" y="1178530"/>
                <a:ext cx="7917480" cy="70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9337C00-A9F7-0C40-B1AB-F8AA3E7246EA}"/>
              </a:ext>
            </a:extLst>
          </p:cNvPr>
          <p:cNvGrpSpPr/>
          <p:nvPr/>
        </p:nvGrpSpPr>
        <p:grpSpPr>
          <a:xfrm>
            <a:off x="3895354" y="2510194"/>
            <a:ext cx="977040" cy="2460240"/>
            <a:chOff x="3895354" y="2510194"/>
            <a:chExt cx="977040" cy="246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473FB9E-3715-C64C-BDF1-6105E2463A4B}"/>
                    </a:ext>
                  </a:extLst>
                </p14:cNvPr>
                <p14:cNvContentPartPr/>
                <p14:nvPr/>
              </p14:nvContentPartPr>
              <p14:xfrm>
                <a:off x="3895354" y="4608634"/>
                <a:ext cx="677520" cy="361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473FB9E-3715-C64C-BDF1-6105E2463A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77354" y="4590994"/>
                  <a:ext cx="7131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CCA98F-C7AE-1A4A-89F9-5E59CD186EF0}"/>
                    </a:ext>
                  </a:extLst>
                </p14:cNvPr>
                <p14:cNvContentPartPr/>
                <p14:nvPr/>
              </p14:nvContentPartPr>
              <p14:xfrm>
                <a:off x="4458754" y="2749594"/>
                <a:ext cx="283320" cy="1868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CCA98F-C7AE-1A4A-89F9-5E59CD186E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0754" y="2731954"/>
                  <a:ext cx="318960" cy="19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02A477-42AF-854D-9DE2-2F44BE3B2ADE}"/>
                    </a:ext>
                  </a:extLst>
                </p14:cNvPr>
                <p14:cNvContentPartPr/>
                <p14:nvPr/>
              </p14:nvContentPartPr>
              <p14:xfrm>
                <a:off x="4463434" y="2749594"/>
                <a:ext cx="81720" cy="47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02A477-42AF-854D-9DE2-2F44BE3B2A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5434" y="2731954"/>
                  <a:ext cx="117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9C7FE9-9825-3148-B944-080609EE7966}"/>
                    </a:ext>
                  </a:extLst>
                </p14:cNvPr>
                <p14:cNvContentPartPr/>
                <p14:nvPr/>
              </p14:nvContentPartPr>
              <p14:xfrm>
                <a:off x="4551634" y="2761474"/>
                <a:ext cx="121320" cy="4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9C7FE9-9825-3148-B944-080609EE79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33634" y="2743834"/>
                  <a:ext cx="15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39702A-FAE7-9243-BC7C-8DD37C7487BF}"/>
                    </a:ext>
                  </a:extLst>
                </p14:cNvPr>
                <p14:cNvContentPartPr/>
                <p14:nvPr/>
              </p14:nvContentPartPr>
              <p14:xfrm>
                <a:off x="4369474" y="2551954"/>
                <a:ext cx="27000" cy="72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39702A-FAE7-9243-BC7C-8DD37C7487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51474" y="2533954"/>
                  <a:ext cx="62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F2A6FE-76B0-D648-A0E7-A6C6817A3ACD}"/>
                    </a:ext>
                  </a:extLst>
                </p14:cNvPr>
                <p14:cNvContentPartPr/>
                <p14:nvPr/>
              </p14:nvContentPartPr>
              <p14:xfrm>
                <a:off x="4476394" y="2524234"/>
                <a:ext cx="169920" cy="100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F2A6FE-76B0-D648-A0E7-A6C6817A3A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58394" y="2506234"/>
                  <a:ext cx="205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5F3D15-66A7-1242-B78D-03EE978E1803}"/>
                    </a:ext>
                  </a:extLst>
                </p14:cNvPr>
                <p14:cNvContentPartPr/>
                <p14:nvPr/>
              </p14:nvContentPartPr>
              <p14:xfrm>
                <a:off x="4738834" y="2510194"/>
                <a:ext cx="133560" cy="181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5F3D15-66A7-1242-B78D-03EE978E18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20834" y="2492194"/>
                  <a:ext cx="16920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DC0A48-8B3F-664D-A390-106B7A771179}"/>
                  </a:ext>
                </a:extLst>
              </p14:cNvPr>
              <p14:cNvContentPartPr/>
              <p14:nvPr/>
            </p14:nvContentPartPr>
            <p14:xfrm>
              <a:off x="5966074" y="4687114"/>
              <a:ext cx="712080" cy="338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DC0A48-8B3F-664D-A390-106B7A7711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8434" y="4669474"/>
                <a:ext cx="747720" cy="3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FCDE434A-8BC7-0643-B72C-540F01A412A2}"/>
              </a:ext>
            </a:extLst>
          </p:cNvPr>
          <p:cNvGrpSpPr/>
          <p:nvPr/>
        </p:nvGrpSpPr>
        <p:grpSpPr>
          <a:xfrm>
            <a:off x="6367834" y="2549794"/>
            <a:ext cx="608760" cy="2130120"/>
            <a:chOff x="6367834" y="2549794"/>
            <a:chExt cx="608760" cy="21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384404-EC23-8848-9329-C3A4AD439FD0}"/>
                    </a:ext>
                  </a:extLst>
                </p14:cNvPr>
                <p14:cNvContentPartPr/>
                <p14:nvPr/>
              </p14:nvContentPartPr>
              <p14:xfrm>
                <a:off x="6375394" y="2837074"/>
                <a:ext cx="139680" cy="1842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384404-EC23-8848-9329-C3A4AD439F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57754" y="2819434"/>
                  <a:ext cx="175320" cy="18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9DD530-2BE8-ED49-8BFD-91FCFEB7852E}"/>
                    </a:ext>
                  </a:extLst>
                </p14:cNvPr>
                <p14:cNvContentPartPr/>
                <p14:nvPr/>
              </p14:nvContentPartPr>
              <p14:xfrm>
                <a:off x="6367834" y="2884594"/>
                <a:ext cx="126360" cy="14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9DD530-2BE8-ED49-8BFD-91FCFEB785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0194" y="2866594"/>
                  <a:ext cx="162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4E3F36-BE80-3341-B02E-451C1A1C2200}"/>
                    </a:ext>
                  </a:extLst>
                </p14:cNvPr>
                <p14:cNvContentPartPr/>
                <p14:nvPr/>
              </p14:nvContentPartPr>
              <p14:xfrm>
                <a:off x="6516874" y="2871634"/>
                <a:ext cx="74160" cy="78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4E3F36-BE80-3341-B02E-451C1A1C22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99234" y="2853634"/>
                  <a:ext cx="109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5B4A476-4F10-2F4D-8077-6F7CCA930459}"/>
                    </a:ext>
                  </a:extLst>
                </p14:cNvPr>
                <p14:cNvContentPartPr/>
                <p14:nvPr/>
              </p14:nvContentPartPr>
              <p14:xfrm>
                <a:off x="6528394" y="2549794"/>
                <a:ext cx="120240" cy="186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5B4A476-4F10-2F4D-8077-6F7CCA9304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10754" y="2531794"/>
                  <a:ext cx="155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4AC06D-BCA8-134C-91C4-C06C83DF12D5}"/>
                    </a:ext>
                  </a:extLst>
                </p14:cNvPr>
                <p14:cNvContentPartPr/>
                <p14:nvPr/>
              </p14:nvContentPartPr>
              <p14:xfrm>
                <a:off x="6745474" y="2575354"/>
                <a:ext cx="3960" cy="14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4AC06D-BCA8-134C-91C4-C06C83DF12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27834" y="2557354"/>
                  <a:ext cx="39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08EFD6-ADD6-2343-9798-B0D5FBBA2F99}"/>
                    </a:ext>
                  </a:extLst>
                </p14:cNvPr>
                <p14:cNvContentPartPr/>
                <p14:nvPr/>
              </p14:nvContentPartPr>
              <p14:xfrm>
                <a:off x="6878314" y="2559154"/>
                <a:ext cx="98280" cy="20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08EFD6-ADD6-2343-9798-B0D5FBBA2F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0674" y="2541154"/>
                  <a:ext cx="13392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BC20E5-1433-854B-98C0-9C1F3A23AE7E}"/>
                  </a:ext>
                </a:extLst>
              </p14:cNvPr>
              <p14:cNvContentPartPr/>
              <p14:nvPr/>
            </p14:nvContentPartPr>
            <p14:xfrm>
              <a:off x="8414794" y="4974394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BC20E5-1433-854B-98C0-9C1F3A23AE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97154" y="495639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B5C9B6AA-F91D-E446-8546-9977BD770E88}"/>
              </a:ext>
            </a:extLst>
          </p:cNvPr>
          <p:cNvGrpSpPr/>
          <p:nvPr/>
        </p:nvGrpSpPr>
        <p:grpSpPr>
          <a:xfrm>
            <a:off x="8278714" y="2505154"/>
            <a:ext cx="1382400" cy="2883240"/>
            <a:chOff x="8278714" y="2505154"/>
            <a:chExt cx="1382400" cy="28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2103EA8-DBBA-F746-AA6E-9B0D7C337CEE}"/>
                    </a:ext>
                  </a:extLst>
                </p14:cNvPr>
                <p14:cNvContentPartPr/>
                <p14:nvPr/>
              </p14:nvContentPartPr>
              <p14:xfrm>
                <a:off x="8278714" y="5032354"/>
                <a:ext cx="450360" cy="356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2103EA8-DBBA-F746-AA6E-9B0D7C337C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0714" y="5014714"/>
                  <a:ext cx="4860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1ABF30-FD99-D74D-B7F2-643E36271C69}"/>
                    </a:ext>
                  </a:extLst>
                </p14:cNvPr>
                <p14:cNvContentPartPr/>
                <p14:nvPr/>
              </p14:nvContentPartPr>
              <p14:xfrm>
                <a:off x="8611714" y="2666074"/>
                <a:ext cx="1049400" cy="2409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1ABF30-FD99-D74D-B7F2-643E36271C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93714" y="2648074"/>
                  <a:ext cx="1085040" cy="24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316107-362F-CC4D-9B06-5B13B9D9138F}"/>
                    </a:ext>
                  </a:extLst>
                </p14:cNvPr>
                <p14:cNvContentPartPr/>
                <p14:nvPr/>
              </p14:nvContentPartPr>
              <p14:xfrm>
                <a:off x="8474914" y="2666074"/>
                <a:ext cx="142200" cy="63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316107-362F-CC4D-9B06-5B13B9D913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57274" y="2648074"/>
                  <a:ext cx="177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2751132-B14C-614C-B71F-BCE91E798B9D}"/>
                    </a:ext>
                  </a:extLst>
                </p14:cNvPr>
                <p14:cNvContentPartPr/>
                <p14:nvPr/>
              </p14:nvContentPartPr>
              <p14:xfrm>
                <a:off x="8603794" y="2685154"/>
                <a:ext cx="109800" cy="60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2751132-B14C-614C-B71F-BCE91E798B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85794" y="2667514"/>
                  <a:ext cx="145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E77445-56EB-4A46-9626-47E99AC6F809}"/>
                    </a:ext>
                  </a:extLst>
                </p14:cNvPr>
                <p14:cNvContentPartPr/>
                <p14:nvPr/>
              </p14:nvContentPartPr>
              <p14:xfrm>
                <a:off x="8853634" y="2505154"/>
                <a:ext cx="133200" cy="241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E77445-56EB-4A46-9626-47E99AC6F8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35634" y="2487154"/>
                  <a:ext cx="168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B73ADF-DCE9-0246-87E8-B0AD360CC789}"/>
                    </a:ext>
                  </a:extLst>
                </p14:cNvPr>
                <p14:cNvContentPartPr/>
                <p14:nvPr/>
              </p14:nvContentPartPr>
              <p14:xfrm>
                <a:off x="8899354" y="2637994"/>
                <a:ext cx="152280" cy="5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B73ADF-DCE9-0246-87E8-B0AD360CC7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81354" y="2620354"/>
                  <a:ext cx="187920" cy="4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485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4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4900613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2DBACA-CDCE-A64A-8E44-1AF169AB04E0}"/>
                  </a:ext>
                </a:extLst>
              </p14:cNvPr>
              <p14:cNvContentPartPr/>
              <p14:nvPr/>
            </p14:nvContentPartPr>
            <p14:xfrm>
              <a:off x="2479114" y="2586874"/>
              <a:ext cx="230400" cy="25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2DBACA-CDCE-A64A-8E44-1AF169AB04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1114" y="2568874"/>
                <a:ext cx="266040" cy="29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int&amp; v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 = v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60897" y="5105400"/>
            <a:ext cx="533400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Arc 51"/>
          <p:cNvSpPr/>
          <p:nvPr/>
        </p:nvSpPr>
        <p:spPr>
          <a:xfrm rot="720672">
            <a:off x="5373688" y="4237038"/>
            <a:ext cx="2513012" cy="2489200"/>
          </a:xfrm>
          <a:prstGeom prst="arc">
            <a:avLst>
              <a:gd name="adj1" fmla="val 10946927"/>
              <a:gd name="adj2" fmla="val 2045090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09CE4A-46D8-2045-8420-8BDC4D158CCA}"/>
                  </a:ext>
                </a:extLst>
              </p14:cNvPr>
              <p14:cNvContentPartPr/>
              <p14:nvPr/>
            </p14:nvContentPartPr>
            <p14:xfrm>
              <a:off x="275554" y="2459434"/>
              <a:ext cx="3673440" cy="51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09CE4A-46D8-2045-8420-8BDC4D158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554" y="2441794"/>
                <a:ext cx="3709080" cy="55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14B17A4-AA70-6244-A0C7-52B5A354A5C2}"/>
              </a:ext>
            </a:extLst>
          </p:cNvPr>
          <p:cNvGrpSpPr/>
          <p:nvPr/>
        </p:nvGrpSpPr>
        <p:grpSpPr>
          <a:xfrm>
            <a:off x="4387474" y="5587474"/>
            <a:ext cx="576000" cy="262800"/>
            <a:chOff x="4387474" y="5587474"/>
            <a:chExt cx="57600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6FE81C0-559E-844C-80DB-0BE2E0178B95}"/>
                    </a:ext>
                  </a:extLst>
                </p14:cNvPr>
                <p14:cNvContentPartPr/>
                <p14:nvPr/>
              </p14:nvContentPartPr>
              <p14:xfrm>
                <a:off x="4397554" y="5694754"/>
                <a:ext cx="54000" cy="75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6FE81C0-559E-844C-80DB-0BE2E0178B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9554" y="5677114"/>
                  <a:ext cx="89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B3E753-865A-F640-8FFF-5C1B24CCEA87}"/>
                    </a:ext>
                  </a:extLst>
                </p14:cNvPr>
                <p14:cNvContentPartPr/>
                <p14:nvPr/>
              </p14:nvContentPartPr>
              <p14:xfrm>
                <a:off x="4465234" y="5692954"/>
                <a:ext cx="133200" cy="131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B3E753-865A-F640-8FFF-5C1B24CCEA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47594" y="5674954"/>
                  <a:ext cx="168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B527BB-C49C-424C-91AB-44E25C77A984}"/>
                    </a:ext>
                  </a:extLst>
                </p14:cNvPr>
                <p14:cNvContentPartPr/>
                <p14:nvPr/>
              </p14:nvContentPartPr>
              <p14:xfrm>
                <a:off x="4465594" y="5785114"/>
                <a:ext cx="82440" cy="10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B527BB-C49C-424C-91AB-44E25C77A9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7954" y="5767114"/>
                  <a:ext cx="118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3FA485-B1E9-E84C-AAE0-51CF446C2AF1}"/>
                    </a:ext>
                  </a:extLst>
                </p14:cNvPr>
                <p14:cNvContentPartPr/>
                <p14:nvPr/>
              </p14:nvContentPartPr>
              <p14:xfrm>
                <a:off x="4387474" y="5768194"/>
                <a:ext cx="14760" cy="82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3FA485-B1E9-E84C-AAE0-51CF446C2A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69474" y="5750194"/>
                  <a:ext cx="50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9548A4-61AB-B142-A0C6-357BCEDF816C}"/>
                    </a:ext>
                  </a:extLst>
                </p14:cNvPr>
                <p14:cNvContentPartPr/>
                <p14:nvPr/>
              </p14:nvContentPartPr>
              <p14:xfrm>
                <a:off x="4594834" y="5633554"/>
                <a:ext cx="91800" cy="174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9548A4-61AB-B142-A0C6-357BCEDF81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77194" y="5615554"/>
                  <a:ext cx="127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C70AE4-CAEA-234B-BE04-46FAAA2E967F}"/>
                    </a:ext>
                  </a:extLst>
                </p14:cNvPr>
                <p14:cNvContentPartPr/>
                <p14:nvPr/>
              </p14:nvContentPartPr>
              <p14:xfrm>
                <a:off x="4707154" y="5587474"/>
                <a:ext cx="150120" cy="254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C70AE4-CAEA-234B-BE04-46FAAA2E96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9514" y="5569834"/>
                  <a:ext cx="185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BEDF1C-41A3-C94C-8941-16B8A558B075}"/>
                    </a:ext>
                  </a:extLst>
                </p14:cNvPr>
                <p14:cNvContentPartPr/>
                <p14:nvPr/>
              </p14:nvContentPartPr>
              <p14:xfrm>
                <a:off x="4963114" y="5746234"/>
                <a:ext cx="360" cy="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BEDF1C-41A3-C94C-8941-16B8A558B0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45114" y="5728594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1E6F2F-0001-8444-958E-515B6FCA95C7}"/>
                    </a:ext>
                  </a:extLst>
                </p14:cNvPr>
                <p14:cNvContentPartPr/>
                <p14:nvPr/>
              </p14:nvContentPartPr>
              <p14:xfrm>
                <a:off x="4951594" y="5789434"/>
                <a:ext cx="10080" cy="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1E6F2F-0001-8444-958E-515B6FCA95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3954" y="5771794"/>
                  <a:ext cx="457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2F85FC-2160-DB42-8E39-578FE412E605}"/>
              </a:ext>
            </a:extLst>
          </p:cNvPr>
          <p:cNvGrpSpPr/>
          <p:nvPr/>
        </p:nvGrpSpPr>
        <p:grpSpPr>
          <a:xfrm>
            <a:off x="5153554" y="5719594"/>
            <a:ext cx="358560" cy="187560"/>
            <a:chOff x="5153554" y="5719594"/>
            <a:chExt cx="35856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B652C7A-BAB1-CD46-9BC4-E3C1BCC90497}"/>
                    </a:ext>
                  </a:extLst>
                </p14:cNvPr>
                <p14:cNvContentPartPr/>
                <p14:nvPr/>
              </p14:nvContentPartPr>
              <p14:xfrm>
                <a:off x="5153554" y="5719594"/>
                <a:ext cx="97200" cy="160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B652C7A-BAB1-CD46-9BC4-E3C1BCC904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5554" y="5701594"/>
                  <a:ext cx="132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21879B-F60C-5F44-A855-7E7B2E424438}"/>
                    </a:ext>
                  </a:extLst>
                </p14:cNvPr>
                <p14:cNvContentPartPr/>
                <p14:nvPr/>
              </p14:nvContentPartPr>
              <p14:xfrm>
                <a:off x="5338234" y="5741554"/>
                <a:ext cx="173880" cy="165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421879B-F60C-5F44-A855-7E7B2E4244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0594" y="5723554"/>
                  <a:ext cx="20952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617555-7317-5742-81EC-B4314623A329}"/>
              </a:ext>
            </a:extLst>
          </p:cNvPr>
          <p:cNvGrpSpPr/>
          <p:nvPr/>
        </p:nvGrpSpPr>
        <p:grpSpPr>
          <a:xfrm>
            <a:off x="7794514" y="5337994"/>
            <a:ext cx="339480" cy="218160"/>
            <a:chOff x="7794514" y="5337994"/>
            <a:chExt cx="33948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2B0F6C-4F13-4649-BD0C-B2B58A795513}"/>
                    </a:ext>
                  </a:extLst>
                </p14:cNvPr>
                <p14:cNvContentPartPr/>
                <p14:nvPr/>
              </p14:nvContentPartPr>
              <p14:xfrm>
                <a:off x="7794514" y="5352754"/>
                <a:ext cx="111960" cy="203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2B0F6C-4F13-4649-BD0C-B2B58A7955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76514" y="5334754"/>
                  <a:ext cx="147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51B492-8594-3A40-905C-A582FEF3F2AA}"/>
                    </a:ext>
                  </a:extLst>
                </p14:cNvPr>
                <p14:cNvContentPartPr/>
                <p14:nvPr/>
              </p14:nvContentPartPr>
              <p14:xfrm>
                <a:off x="7925194" y="5337994"/>
                <a:ext cx="208800" cy="165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51B492-8594-3A40-905C-A582FEF3F2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07194" y="5320354"/>
                  <a:ext cx="2444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202C08-B4F1-474C-BB7B-86F106D1B3B9}"/>
              </a:ext>
            </a:extLst>
          </p:cNvPr>
          <p:cNvGrpSpPr/>
          <p:nvPr/>
        </p:nvGrpSpPr>
        <p:grpSpPr>
          <a:xfrm>
            <a:off x="6462514" y="5615554"/>
            <a:ext cx="702000" cy="320400"/>
            <a:chOff x="6462514" y="5615554"/>
            <a:chExt cx="70200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CD74BB-5754-A249-9E71-869A7E1AECBB}"/>
                    </a:ext>
                  </a:extLst>
                </p14:cNvPr>
                <p14:cNvContentPartPr/>
                <p14:nvPr/>
              </p14:nvContentPartPr>
              <p14:xfrm>
                <a:off x="6462514" y="5687194"/>
                <a:ext cx="68040" cy="22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CD74BB-5754-A249-9E71-869A7E1AEC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44514" y="5669194"/>
                  <a:ext cx="103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AABDAE-E938-6E4A-927D-4B6075C1A51C}"/>
                    </a:ext>
                  </a:extLst>
                </p14:cNvPr>
                <p14:cNvContentPartPr/>
                <p14:nvPr/>
              </p14:nvContentPartPr>
              <p14:xfrm>
                <a:off x="6552154" y="5724634"/>
                <a:ext cx="35280" cy="211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AABDAE-E938-6E4A-927D-4B6075C1A5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4514" y="5706994"/>
                  <a:ext cx="70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82B142-0690-1A40-B952-C4EF93CEBC7A}"/>
                    </a:ext>
                  </a:extLst>
                </p14:cNvPr>
                <p14:cNvContentPartPr/>
                <p14:nvPr/>
              </p14:nvContentPartPr>
              <p14:xfrm>
                <a:off x="6492754" y="5859274"/>
                <a:ext cx="108360" cy="17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82B142-0690-1A40-B952-C4EF93CEBC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75114" y="5841634"/>
                  <a:ext cx="144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54C6982-0E77-A242-9880-3A9CE7E93475}"/>
                    </a:ext>
                  </a:extLst>
                </p14:cNvPr>
                <p14:cNvContentPartPr/>
                <p14:nvPr/>
              </p14:nvContentPartPr>
              <p14:xfrm>
                <a:off x="6682114" y="5681794"/>
                <a:ext cx="99000" cy="23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54C6982-0E77-A242-9880-3A9CE7E934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4114" y="5664154"/>
                  <a:ext cx="134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D25E9DD-A325-ED42-AD61-236265936C55}"/>
                    </a:ext>
                  </a:extLst>
                </p14:cNvPr>
                <p14:cNvContentPartPr/>
                <p14:nvPr/>
              </p14:nvContentPartPr>
              <p14:xfrm>
                <a:off x="6886594" y="5615554"/>
                <a:ext cx="147240" cy="293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D25E9DD-A325-ED42-AD61-236265936C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68954" y="5597914"/>
                  <a:ext cx="1828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3DEFFC-5AD3-B049-8094-3CF9C9571BF6}"/>
                    </a:ext>
                  </a:extLst>
                </p14:cNvPr>
                <p14:cNvContentPartPr/>
                <p14:nvPr/>
              </p14:nvContentPartPr>
              <p14:xfrm>
                <a:off x="7147234" y="5817514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3DEFFC-5AD3-B049-8094-3CF9C9571B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9234" y="57995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929ADE-65DD-7541-80CF-29CA26629EBD}"/>
                    </a:ext>
                  </a:extLst>
                </p14:cNvPr>
                <p14:cNvContentPartPr/>
                <p14:nvPr/>
              </p14:nvContentPartPr>
              <p14:xfrm>
                <a:off x="7164154" y="5902834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929ADE-65DD-7541-80CF-29CA26629E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46514" y="58848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69B6C9-62F6-6940-B2F9-E719FDDA4AA4}"/>
              </a:ext>
            </a:extLst>
          </p:cNvPr>
          <p:cNvGrpSpPr/>
          <p:nvPr/>
        </p:nvGrpSpPr>
        <p:grpSpPr>
          <a:xfrm>
            <a:off x="7325794" y="5733274"/>
            <a:ext cx="353880" cy="280080"/>
            <a:chOff x="7325794" y="5733274"/>
            <a:chExt cx="35388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3851A0-476C-AB42-B767-BAEA81246240}"/>
                    </a:ext>
                  </a:extLst>
                </p14:cNvPr>
                <p14:cNvContentPartPr/>
                <p14:nvPr/>
              </p14:nvContentPartPr>
              <p14:xfrm>
                <a:off x="7325794" y="5733274"/>
                <a:ext cx="128160" cy="212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3851A0-476C-AB42-B767-BAEA812462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08154" y="5715274"/>
                  <a:ext cx="1638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D7EE76-15E7-DE44-B819-88050351E6D7}"/>
                    </a:ext>
                  </a:extLst>
                </p14:cNvPr>
                <p14:cNvContentPartPr/>
                <p14:nvPr/>
              </p14:nvContentPartPr>
              <p14:xfrm>
                <a:off x="7502554" y="5740474"/>
                <a:ext cx="101880" cy="272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D7EE76-15E7-DE44-B819-88050351E6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84914" y="5722834"/>
                  <a:ext cx="1375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009F99-8A00-1348-BEB2-64CEF40D4879}"/>
                    </a:ext>
                  </a:extLst>
                </p14:cNvPr>
                <p14:cNvContentPartPr/>
                <p14:nvPr/>
              </p14:nvContentPartPr>
              <p14:xfrm>
                <a:off x="7502554" y="5861434"/>
                <a:ext cx="177120" cy="27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009F99-8A00-1348-BEB2-64CEF40D487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84554" y="5843434"/>
                  <a:ext cx="21276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F142377-C015-114F-84EE-651A012DE237}"/>
                  </a:ext>
                </a:extLst>
              </p14:cNvPr>
              <p14:cNvContentPartPr/>
              <p14:nvPr/>
            </p14:nvContentPartPr>
            <p14:xfrm>
              <a:off x="2503594" y="2813674"/>
              <a:ext cx="379800" cy="13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F142377-C015-114F-84EE-651A012DE23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85594" y="2796034"/>
                <a:ext cx="415440" cy="4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316865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Arc 51"/>
          <p:cNvSpPr/>
          <p:nvPr/>
        </p:nvSpPr>
        <p:spPr>
          <a:xfrm rot="720672">
            <a:off x="5373688" y="4237038"/>
            <a:ext cx="2513012" cy="2489200"/>
          </a:xfrm>
          <a:prstGeom prst="arc">
            <a:avLst>
              <a:gd name="adj1" fmla="val 10946927"/>
              <a:gd name="adj2" fmla="val 2045090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34290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Arc 51"/>
          <p:cNvSpPr/>
          <p:nvPr/>
        </p:nvSpPr>
        <p:spPr>
          <a:xfrm rot="720672">
            <a:off x="5373688" y="4237038"/>
            <a:ext cx="2513012" cy="2489200"/>
          </a:xfrm>
          <a:prstGeom prst="arc">
            <a:avLst>
              <a:gd name="adj1" fmla="val 10946927"/>
              <a:gd name="adj2" fmla="val 2045090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352800"/>
          </a:xfrm>
        </p:spPr>
        <p:txBody>
          <a:bodyPr/>
          <a:lstStyle/>
          <a:p>
            <a:pPr marL="514350" indent="-51435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  <a:endParaRPr lang="en-US" sz="2000" dirty="0"/>
          </a:p>
          <a:p>
            <a:pPr marL="514350" indent="-514350">
              <a:buFont typeface="+mj-lt"/>
              <a:buAutoNum type="arabicPeriod"/>
              <a:defRPr/>
            </a:pPr>
            <a:endParaRPr lang="en-US" sz="20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Allocate memory for formal parameters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Assign actual parameter values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Allocate memory for declared variable sum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Calculate the sum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Return the sum (all memory de-allocated)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000" dirty="0"/>
          </a:p>
          <a:p>
            <a:pPr marL="514350" indent="-514350">
              <a:buFont typeface="Arial" charset="0"/>
              <a:buNone/>
              <a:defRPr/>
            </a:pPr>
            <a:r>
              <a:rPr lang="en-US" sz="2000" dirty="0"/>
              <a:t>1.			    2.		       3.		          4.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956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66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580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62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90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962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90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96200" y="6096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00" y="60198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8768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150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578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15000" y="6096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6800" y="60198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hangingPunct="0"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Functions, Variables and Memory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486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dirty="0"/>
              <a:t>What are the values of num1 and num2 after this code executes?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aFunction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&amp;b )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 = a * 2;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a = b + 1;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 = a;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num1 = 3;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num2 = 4;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aFunction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num1, num2 );</a:t>
            </a:r>
          </a:p>
          <a:p>
            <a:pPr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Functions, Variables and Memory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2800" dirty="0"/>
              <a:t>Functions cannot use variables declared in another function</a:t>
            </a:r>
          </a:p>
          <a:p>
            <a:pPr lvl="1"/>
            <a:r>
              <a:rPr lang="en-US" sz="2400" dirty="0"/>
              <a:t>They are </a:t>
            </a:r>
            <a:r>
              <a:rPr lang="en-US" sz="2400" i="1" dirty="0"/>
              <a:t>out of scope</a:t>
            </a:r>
          </a:p>
          <a:p>
            <a:r>
              <a:rPr lang="en-US" sz="2800" dirty="0"/>
              <a:t>Variables with the same name in different functions do not refer to the same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Pass by Value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 default, parameters are passed to a function </a:t>
            </a:r>
            <a:r>
              <a:rPr lang="en-US" i="1" dirty="0"/>
              <a:t>by value</a:t>
            </a:r>
            <a:endParaRPr lang="en-US" dirty="0"/>
          </a:p>
          <a:p>
            <a:pPr lvl="1" eaLnBrk="1" hangingPunct="1"/>
            <a:r>
              <a:rPr lang="en-US" dirty="0"/>
              <a:t>The value of the actual parameters are copied into the space allocated for the formal parameters </a:t>
            </a:r>
          </a:p>
          <a:p>
            <a:pPr lvl="1" eaLnBrk="1" hangingPunct="1"/>
            <a:r>
              <a:rPr lang="en-US" dirty="0"/>
              <a:t>Each formal parameter has its own copy of the data in the function memory space</a:t>
            </a:r>
          </a:p>
          <a:p>
            <a:pPr eaLnBrk="1" hangingPunct="1"/>
            <a:r>
              <a:rPr lang="en-US" dirty="0"/>
              <a:t>Inside the function</a:t>
            </a:r>
          </a:p>
          <a:p>
            <a:pPr lvl="1" eaLnBrk="1" hangingPunct="1"/>
            <a:r>
              <a:rPr lang="en-US" dirty="0"/>
              <a:t>Parameters passed by value are used to manipulate the </a:t>
            </a:r>
            <a:r>
              <a:rPr lang="en-US" dirty="0">
                <a:highlight>
                  <a:srgbClr val="FFFF00"/>
                </a:highlight>
              </a:rPr>
              <a:t>data stored in the function memory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Pass by Value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2E680C-3534-AF49-B9A6-0A67A3A9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5866"/>
            <a:ext cx="8839200" cy="538593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y, double z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x + y + z;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x = x + 1; // 6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main{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a, b, c; // variable declare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allocate memory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a = 5;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 = 6;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 = 7;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(a, b, c); // actual parameters / values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68A2C1-B252-174D-B658-2BBEFF647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41229"/>
              </p:ext>
            </p:extLst>
          </p:nvPr>
        </p:nvGraphicFramePr>
        <p:xfrm>
          <a:off x="2977128" y="4626428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781CBF-7222-AE41-ADAF-9165CC7FC726}"/>
              </a:ext>
            </a:extLst>
          </p:cNvPr>
          <p:cNvSpPr txBox="1"/>
          <p:nvPr/>
        </p:nvSpPr>
        <p:spPr>
          <a:xfrm>
            <a:off x="2653336" y="4860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205F7E1-A7C7-144E-AC9C-3D0C08D46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32524"/>
              </p:ext>
            </p:extLst>
          </p:nvPr>
        </p:nvGraphicFramePr>
        <p:xfrm>
          <a:off x="5140721" y="4645705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937F0C-1BE9-9E40-9632-27FB6BE7E023}"/>
              </a:ext>
            </a:extLst>
          </p:cNvPr>
          <p:cNvSpPr txBox="1"/>
          <p:nvPr/>
        </p:nvSpPr>
        <p:spPr>
          <a:xfrm>
            <a:off x="4827815" y="488013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96FDDC2-53AA-5C47-9CC0-FBD1E26A0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49279"/>
              </p:ext>
            </p:extLst>
          </p:nvPr>
        </p:nvGraphicFramePr>
        <p:xfrm>
          <a:off x="7315200" y="4626428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A7B7AA9-0152-684F-B16B-368B5AB12C06}"/>
              </a:ext>
            </a:extLst>
          </p:cNvPr>
          <p:cNvSpPr txBox="1"/>
          <p:nvPr/>
        </p:nvSpPr>
        <p:spPr>
          <a:xfrm>
            <a:off x="7059270" y="4880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BD50B92-0D5B-5F43-BE74-F3FBAB31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76020"/>
              </p:ext>
            </p:extLst>
          </p:nvPr>
        </p:nvGraphicFramePr>
        <p:xfrm>
          <a:off x="3322691" y="1956090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88CF54-93D7-404E-B73B-DA05366768C6}"/>
              </a:ext>
            </a:extLst>
          </p:cNvPr>
          <p:cNvSpPr txBox="1"/>
          <p:nvPr/>
        </p:nvSpPr>
        <p:spPr>
          <a:xfrm>
            <a:off x="2998899" y="21905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13F92C8-285F-0145-821C-C71B88E0E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7334"/>
              </p:ext>
            </p:extLst>
          </p:nvPr>
        </p:nvGraphicFramePr>
        <p:xfrm>
          <a:off x="5486284" y="1975367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24F5FE4-A1FC-1C47-8F91-AD8CE27DDBCB}"/>
              </a:ext>
            </a:extLst>
          </p:cNvPr>
          <p:cNvSpPr txBox="1"/>
          <p:nvPr/>
        </p:nvSpPr>
        <p:spPr>
          <a:xfrm>
            <a:off x="5173378" y="220980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9B6B1FE-8E9D-9342-B8DD-ED6C1567D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79548"/>
              </p:ext>
            </p:extLst>
          </p:nvPr>
        </p:nvGraphicFramePr>
        <p:xfrm>
          <a:off x="7660763" y="1956090"/>
          <a:ext cx="1638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12454539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72332643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1258"/>
                  </a:ext>
                </a:extLst>
              </a:tr>
              <a:tr h="395377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2601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7E903C-1D6B-FA4F-9824-297C9C1E3EF0}"/>
              </a:ext>
            </a:extLst>
          </p:cNvPr>
          <p:cNvSpPr txBox="1"/>
          <p:nvPr/>
        </p:nvSpPr>
        <p:spPr>
          <a:xfrm>
            <a:off x="7404833" y="22098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D01465A-91B7-274F-9799-D7B0EEDCC711}"/>
                  </a:ext>
                </a:extLst>
              </p14:cNvPr>
              <p14:cNvContentPartPr/>
              <p14:nvPr/>
            </p14:nvContentPartPr>
            <p14:xfrm>
              <a:off x="3884431" y="5097850"/>
              <a:ext cx="529920" cy="343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D01465A-91B7-274F-9799-D7B0EEDCC7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431" y="5079850"/>
                <a:ext cx="565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648BC69-31AA-3C49-A5C7-1861CB9A3BB9}"/>
                  </a:ext>
                </a:extLst>
              </p14:cNvPr>
              <p14:cNvContentPartPr/>
              <p14:nvPr/>
            </p14:nvContentPartPr>
            <p14:xfrm>
              <a:off x="4304911" y="2572090"/>
              <a:ext cx="276480" cy="2616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648BC69-31AA-3C49-A5C7-1861CB9A3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6911" y="2554090"/>
                <a:ext cx="312120" cy="26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4100B8-D170-774E-9E55-7D73F9EB01FA}"/>
                  </a:ext>
                </a:extLst>
              </p14:cNvPr>
              <p14:cNvContentPartPr/>
              <p14:nvPr/>
            </p14:nvContentPartPr>
            <p14:xfrm>
              <a:off x="6013471" y="5117650"/>
              <a:ext cx="489960" cy="326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4100B8-D170-774E-9E55-7D73F9EB01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5471" y="5099650"/>
                <a:ext cx="5256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3175561-D2B0-2649-8643-99E070BA5222}"/>
                  </a:ext>
                </a:extLst>
              </p14:cNvPr>
              <p14:cNvContentPartPr/>
              <p14:nvPr/>
            </p14:nvContentPartPr>
            <p14:xfrm>
              <a:off x="6456271" y="2838130"/>
              <a:ext cx="497160" cy="2330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175561-D2B0-2649-8643-99E070BA52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8631" y="2820130"/>
                <a:ext cx="532800" cy="23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47AB273-B224-FB48-B4DA-BF0666AC9088}"/>
                  </a:ext>
                </a:extLst>
              </p14:cNvPr>
              <p14:cNvContentPartPr/>
              <p14:nvPr/>
            </p14:nvContentPartPr>
            <p14:xfrm>
              <a:off x="6706831" y="2468770"/>
              <a:ext cx="295200" cy="316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47AB273-B224-FB48-B4DA-BF0666AC90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8831" y="2450770"/>
                <a:ext cx="3308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15510A-9E0B-2C48-A45E-A1BD0C70DD90}"/>
                  </a:ext>
                </a:extLst>
              </p14:cNvPr>
              <p14:cNvContentPartPr/>
              <p14:nvPr/>
            </p14:nvContentPartPr>
            <p14:xfrm>
              <a:off x="416551" y="5820730"/>
              <a:ext cx="4186080" cy="513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15510A-9E0B-2C48-A45E-A1BD0C70DD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551" y="5802730"/>
                <a:ext cx="422172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77471E-5611-BC44-B73C-63E5D709D8BB}"/>
                  </a:ext>
                </a:extLst>
              </p14:cNvPr>
              <p14:cNvContentPartPr/>
              <p14:nvPr/>
            </p14:nvContentPartPr>
            <p14:xfrm>
              <a:off x="143311" y="1196170"/>
              <a:ext cx="7881840" cy="674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77471E-5611-BC44-B73C-63E5D709D8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311" y="1178530"/>
                <a:ext cx="791748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C3CB9DE-4D4B-A044-BE78-1A799A154630}"/>
                  </a:ext>
                </a:extLst>
              </p14:cNvPr>
              <p14:cNvContentPartPr/>
              <p14:nvPr/>
            </p14:nvContentPartPr>
            <p14:xfrm>
              <a:off x="4476034" y="2484994"/>
              <a:ext cx="290160" cy="244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C3CB9DE-4D4B-A044-BE78-1A799A1546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58034" y="2466994"/>
                <a:ext cx="32580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93C459E-B9CC-C844-B714-A321523DBAA5}"/>
              </a:ext>
            </a:extLst>
          </p:cNvPr>
          <p:cNvGrpSpPr/>
          <p:nvPr/>
        </p:nvGrpSpPr>
        <p:grpSpPr>
          <a:xfrm>
            <a:off x="4206394" y="2796034"/>
            <a:ext cx="233640" cy="87480"/>
            <a:chOff x="4206394" y="2796034"/>
            <a:chExt cx="233640" cy="87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F6F58B5-1F49-344D-B797-6D72D8B96E1C}"/>
                    </a:ext>
                  </a:extLst>
                </p14:cNvPr>
                <p14:cNvContentPartPr/>
                <p14:nvPr/>
              </p14:nvContentPartPr>
              <p14:xfrm>
                <a:off x="4206394" y="2796034"/>
                <a:ext cx="100080" cy="75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F6F58B5-1F49-344D-B797-6D72D8B96E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8394" y="2778034"/>
                  <a:ext cx="135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BB89AD-0A5F-694F-A94D-6FEC74957558}"/>
                    </a:ext>
                  </a:extLst>
                </p14:cNvPr>
                <p14:cNvContentPartPr/>
                <p14:nvPr/>
              </p14:nvContentPartPr>
              <p14:xfrm>
                <a:off x="4308994" y="2803954"/>
                <a:ext cx="131040" cy="7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BB89AD-0A5F-694F-A94D-6FEC749575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90994" y="2785954"/>
                  <a:ext cx="16668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7CBA12-680D-5248-B425-E6D55546F455}"/>
              </a:ext>
            </a:extLst>
          </p:cNvPr>
          <p:cNvGrpSpPr/>
          <p:nvPr/>
        </p:nvGrpSpPr>
        <p:grpSpPr>
          <a:xfrm>
            <a:off x="6290794" y="2895034"/>
            <a:ext cx="381960" cy="124200"/>
            <a:chOff x="6290794" y="2895034"/>
            <a:chExt cx="381960" cy="124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ACA156-2F53-C44C-B540-F8FAB07D0082}"/>
                    </a:ext>
                  </a:extLst>
                </p14:cNvPr>
                <p14:cNvContentPartPr/>
                <p14:nvPr/>
              </p14:nvContentPartPr>
              <p14:xfrm>
                <a:off x="6290794" y="2895034"/>
                <a:ext cx="192600" cy="12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ACA156-2F53-C44C-B540-F8FAB07D00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3154" y="2877394"/>
                  <a:ext cx="228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B136475-8C54-F14C-918A-6E5430ABA058}"/>
                    </a:ext>
                  </a:extLst>
                </p14:cNvPr>
                <p14:cNvContentPartPr/>
                <p14:nvPr/>
              </p14:nvContentPartPr>
              <p14:xfrm>
                <a:off x="6468634" y="2903674"/>
                <a:ext cx="204120" cy="7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B136475-8C54-F14C-918A-6E5430ABA0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0634" y="2886034"/>
                  <a:ext cx="2397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5F2444-E3B5-D04C-9CB4-2A9CA1F9E3AE}"/>
              </a:ext>
            </a:extLst>
          </p:cNvPr>
          <p:cNvGrpSpPr/>
          <p:nvPr/>
        </p:nvGrpSpPr>
        <p:grpSpPr>
          <a:xfrm>
            <a:off x="8215591" y="2499730"/>
            <a:ext cx="1028520" cy="2931840"/>
            <a:chOff x="8215591" y="2499730"/>
            <a:chExt cx="1028520" cy="2931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F33E04-34EA-AE4E-A420-920FDC74C063}"/>
                    </a:ext>
                  </a:extLst>
                </p14:cNvPr>
                <p14:cNvContentPartPr/>
                <p14:nvPr/>
              </p14:nvContentPartPr>
              <p14:xfrm>
                <a:off x="8215591" y="5113330"/>
                <a:ext cx="433800" cy="31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F33E04-34EA-AE4E-A420-920FDC74C0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97951" y="5095690"/>
                  <a:ext cx="469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33A30E-042E-FD40-B33B-E6410B017BE3}"/>
                    </a:ext>
                  </a:extLst>
                </p14:cNvPr>
                <p14:cNvContentPartPr/>
                <p14:nvPr/>
              </p14:nvContentPartPr>
              <p14:xfrm>
                <a:off x="8640391" y="2757130"/>
                <a:ext cx="541080" cy="2468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33A30E-042E-FD40-B33B-E6410B017B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22751" y="2739490"/>
                  <a:ext cx="576720" cy="25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BE27C1-D904-6A40-8B83-BB0F7C1B86BF}"/>
                    </a:ext>
                  </a:extLst>
                </p14:cNvPr>
                <p14:cNvContentPartPr/>
                <p14:nvPr/>
              </p14:nvContentPartPr>
              <p14:xfrm>
                <a:off x="8855671" y="2499730"/>
                <a:ext cx="267120" cy="321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BE27C1-D904-6A40-8B83-BB0F7C1B86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8031" y="2482090"/>
                  <a:ext cx="3027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0CFD05-0F48-BE41-A46C-0F6A4B8421E4}"/>
                    </a:ext>
                  </a:extLst>
                </p14:cNvPr>
                <p14:cNvContentPartPr/>
                <p14:nvPr/>
              </p14:nvContentPartPr>
              <p14:xfrm>
                <a:off x="8951431" y="2686930"/>
                <a:ext cx="292680" cy="9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0CFD05-0F48-BE41-A46C-0F6A4B8421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3431" y="2669290"/>
                  <a:ext cx="328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5585D3-FA2C-5A46-8611-29ED6026DAB3}"/>
                    </a:ext>
                  </a:extLst>
                </p14:cNvPr>
                <p14:cNvContentPartPr/>
                <p14:nvPr/>
              </p14:nvContentPartPr>
              <p14:xfrm>
                <a:off x="8545834" y="2818354"/>
                <a:ext cx="107640" cy="112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5585D3-FA2C-5A46-8611-29ED6026DA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28194" y="2800714"/>
                  <a:ext cx="143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DB58C7-7B7F-D944-A6AA-D2E22F3E1541}"/>
                    </a:ext>
                  </a:extLst>
                </p14:cNvPr>
                <p14:cNvContentPartPr/>
                <p14:nvPr/>
              </p14:nvContentPartPr>
              <p14:xfrm>
                <a:off x="8618554" y="2819434"/>
                <a:ext cx="182880" cy="144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DB58C7-7B7F-D944-A6AA-D2E22F3E15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00554" y="2801794"/>
                  <a:ext cx="21852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C625987-B5C2-9546-92EF-E447EBF85DC4}"/>
                  </a:ext>
                </a:extLst>
              </p14:cNvPr>
              <p14:cNvContentPartPr/>
              <p14:nvPr/>
            </p14:nvContentPartPr>
            <p14:xfrm>
              <a:off x="4487194" y="4074754"/>
              <a:ext cx="270720" cy="219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C625987-B5C2-9546-92EF-E447EBF85D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69554" y="4056754"/>
                <a:ext cx="3063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E264D02-336F-B149-A683-28275CAC8091}"/>
                  </a:ext>
                </a:extLst>
              </p14:cNvPr>
              <p14:cNvContentPartPr/>
              <p14:nvPr/>
            </p14:nvContentPartPr>
            <p14:xfrm>
              <a:off x="6858514" y="4281034"/>
              <a:ext cx="281520" cy="220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264D02-336F-B149-A683-28275CAC809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0874" y="4263034"/>
                <a:ext cx="3171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1E2B969-DCB1-9B46-A141-9972E505F000}"/>
                  </a:ext>
                </a:extLst>
              </p14:cNvPr>
              <p14:cNvContentPartPr/>
              <p14:nvPr/>
            </p14:nvContentPartPr>
            <p14:xfrm>
              <a:off x="9060634" y="4331074"/>
              <a:ext cx="347400" cy="222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1E2B969-DCB1-9B46-A141-9972E505F0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42634" y="4313434"/>
                <a:ext cx="38304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5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4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y;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48768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31242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34290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1825</Words>
  <Application>Microsoft Macintosh PowerPoint</Application>
  <PresentationFormat>On-screen Show (4:3)</PresentationFormat>
  <Paragraphs>524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Verdana</vt:lpstr>
      <vt:lpstr>Office Theme</vt:lpstr>
      <vt:lpstr>Functions, Variables and Memory</vt:lpstr>
      <vt:lpstr>PowerPoint Presentation</vt:lpstr>
      <vt:lpstr>Functions, Variables and Memory</vt:lpstr>
      <vt:lpstr>Pass by Value</vt:lpstr>
      <vt:lpstr>Pass by Value</vt:lpstr>
      <vt:lpstr>Value Parameters</vt:lpstr>
      <vt:lpstr>Value Parameters</vt:lpstr>
      <vt:lpstr>Value Parameters</vt:lpstr>
      <vt:lpstr>Value Parameters</vt:lpstr>
      <vt:lpstr>Value Parameters</vt:lpstr>
      <vt:lpstr>Value Parameters</vt:lpstr>
      <vt:lpstr>Setting the Return Value</vt:lpstr>
      <vt:lpstr>Setting the Return Value</vt:lpstr>
      <vt:lpstr>Pass by Value</vt:lpstr>
      <vt:lpstr>Pass by Value</vt:lpstr>
      <vt:lpstr>Reference Parameters</vt:lpstr>
      <vt:lpstr>Reference Parameters</vt:lpstr>
      <vt:lpstr>Reference Parameters</vt:lpstr>
      <vt:lpstr>Reference Parameters</vt:lpstr>
      <vt:lpstr>Reference Parameters</vt:lpstr>
      <vt:lpstr>Reference Parameters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283</cp:revision>
  <dcterms:created xsi:type="dcterms:W3CDTF">2009-09-01T00:23:15Z</dcterms:created>
  <dcterms:modified xsi:type="dcterms:W3CDTF">2021-03-02T18:17:16Z</dcterms:modified>
</cp:coreProperties>
</file>