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3"/>
  </p:notesMasterIdLst>
  <p:sldIdLst>
    <p:sldId id="327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8" autoAdjust="0"/>
    <p:restoredTop sz="94663" autoAdjust="0"/>
  </p:normalViewPr>
  <p:slideViewPr>
    <p:cSldViewPr>
      <p:cViewPr varScale="1">
        <p:scale>
          <a:sx n="91" d="100"/>
          <a:sy n="91" d="100"/>
        </p:scale>
        <p:origin x="200" y="7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5:34.62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13 16383,'71'-2'0,"-1"0"0,1-1 0,0 2 0,1 1 0,-1-1 0,30-1 0,-5 0 0,-14 2 0,-5 1 0,-20 0 0,-1 1 0,14 0 0,0 0 0,-15 0 0,1 0 0,21 1 0,-1-1 0,21 1 0,-18-3 0,0 0 0,-28 1 0,1 0 0,16-1 0,7 0 0,-10 0 0,22 0 0,-9 1 0,-5-1 0,-30 1 0,42 1 0,-53-1 0,14 0 0,-28-1 0,10 0 0,-9 1 0,27 0 0,-12 1 0,12 0 0,-14 1 0,31 0 0,-12 0 0,22 0 0,-25 1 0,7-1 0,-19 0 0,9 0 0,-18-2 0,-4 2 0,20-2 0,-9 1 0,53-1 0,-53-1 0,21 0 0,-48 0 0,1 0 0,17 4 0,-6-1 0,11 2 0,-13-1 0,12 0 0,-5-1 0,19 1 0,-17-3 0,-1 0 0,-19-1 0,-57-5 0,8 4 0,-40-5 0,43 6 0,0 0 0,4 1 0,-50 1 0,21-3 0,-5-2 0,1 3 0,0-2 0,-1-1 0,3-1 0,-28-2 0,31 3 0,-1 0 0,-28-3 0,8 3 0,-1-1 0,32 2 0,4-1 0,-6 0 0,-1 0 0,-11-1 0,3 1 0,-11 1 0,21-1 0,2 1 0,-7 2 0,12-2 0,9 2 0,0 0 0,7 0 0,-21-1 0,-24 1 0,16-2 0,8 2 0,2 0 0,4 0 0,-7 0 0,-5-1 0,-40-1 0,4-2 0,38 3 0,4 0 0,-4 0 0,5 0 0,1 2 0,1-1 0,-15 0 0,47 0 0,5 0 0,-1 0 0,1 0 0,-9 0 0,10-2 0,-3 2 0,10-1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3/4/21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3/4/21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3/4/21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3/4/21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3/4/21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3/4/21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3/4/21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3/4/21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/>
          <a:lstStyle/>
          <a:p>
            <a:r>
              <a:rPr lang="en-US" dirty="0"/>
              <a:t>Write a function that </a:t>
            </a:r>
            <a:r>
              <a:rPr lang="en-US" i="1" dirty="0"/>
              <a:t>gets 2 numbers from the user </a:t>
            </a:r>
            <a:r>
              <a:rPr lang="en-US" dirty="0"/>
              <a:t>and </a:t>
            </a:r>
            <a:r>
              <a:rPr lang="en-US" dirty="0">
                <a:highlight>
                  <a:srgbClr val="FFFF00"/>
                </a:highlight>
              </a:rPr>
              <a:t>passes them both back (pass by reference)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What are the input values?  What type of parameters should they be?</a:t>
            </a:r>
          </a:p>
          <a:p>
            <a:pPr lvl="1"/>
            <a:r>
              <a:rPr lang="en-US" dirty="0"/>
              <a:t>What are the output values?  Are they parameters or local variables?</a:t>
            </a:r>
          </a:p>
          <a:p>
            <a:r>
              <a:rPr lang="en-US" dirty="0"/>
              <a:t>Write a function that takes one integer as input and gets another number from the user.  This function must pass back the sum (+) and difference (-) of the two numbers.</a:t>
            </a:r>
          </a:p>
          <a:p>
            <a:pPr lvl="1"/>
            <a:r>
              <a:rPr lang="en-US" dirty="0"/>
              <a:t>What are the input values?  What type of parameters should they be?</a:t>
            </a:r>
          </a:p>
          <a:p>
            <a:pPr lvl="1"/>
            <a:r>
              <a:rPr lang="en-US" dirty="0"/>
              <a:t>What are the output values?  Are they parameters or local variables?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1B6A96-ED8A-9D44-8310-49F66FA15882}"/>
                  </a:ext>
                </a:extLst>
              </p14:cNvPr>
              <p14:cNvContentPartPr/>
              <p14:nvPr/>
            </p14:nvContentPartPr>
            <p14:xfrm>
              <a:off x="970948" y="4568345"/>
              <a:ext cx="1247760" cy="3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1B6A96-ED8A-9D44-8310-49F66FA158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4948" y="4496345"/>
                <a:ext cx="1319400" cy="178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1526</TotalTime>
  <Words>108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269</cp:revision>
  <dcterms:created xsi:type="dcterms:W3CDTF">2009-09-01T00:23:15Z</dcterms:created>
  <dcterms:modified xsi:type="dcterms:W3CDTF">2021-03-04T18:10:35Z</dcterms:modified>
</cp:coreProperties>
</file>