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9"/>
  </p:notesMasterIdLst>
  <p:sldIdLst>
    <p:sldId id="327" r:id="rId2"/>
    <p:sldId id="328" r:id="rId3"/>
    <p:sldId id="329" r:id="rId4"/>
    <p:sldId id="311" r:id="rId5"/>
    <p:sldId id="312" r:id="rId6"/>
    <p:sldId id="313" r:id="rId7"/>
    <p:sldId id="33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4" autoAdjust="0"/>
    <p:restoredTop sz="92385" autoAdjust="0"/>
  </p:normalViewPr>
  <p:slideViewPr>
    <p:cSldViewPr>
      <p:cViewPr>
        <p:scale>
          <a:sx n="120" d="100"/>
          <a:sy n="120" d="100"/>
        </p:scale>
        <p:origin x="144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Function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Functions are characterized in terms of:</a:t>
            </a:r>
          </a:p>
          <a:p>
            <a:pPr lvl="1">
              <a:defRPr/>
            </a:pPr>
            <a:r>
              <a:rPr lang="en-US" dirty="0"/>
              <a:t>Input (data that must be passed in to the function)</a:t>
            </a:r>
          </a:p>
          <a:p>
            <a:pPr lvl="1">
              <a:defRPr/>
            </a:pPr>
            <a:r>
              <a:rPr lang="en-US" dirty="0"/>
              <a:t>Output (data the function passes back to the caller)</a:t>
            </a:r>
          </a:p>
          <a:p>
            <a:pPr lvl="1">
              <a:defRPr/>
            </a:pPr>
            <a:r>
              <a:rPr lang="en-US" dirty="0"/>
              <a:t>Side-effects (other changes, like printing or waiting for user input)</a:t>
            </a:r>
          </a:p>
          <a:p>
            <a:pPr>
              <a:defRPr/>
            </a:pPr>
            <a:r>
              <a:rPr lang="en-US" dirty="0"/>
              <a:t>Data can only be stored in three types of variables:</a:t>
            </a:r>
          </a:p>
          <a:p>
            <a:pPr lvl="1">
              <a:defRPr/>
            </a:pPr>
            <a:r>
              <a:rPr lang="en-US" dirty="0"/>
              <a:t>Value parameters</a:t>
            </a:r>
          </a:p>
          <a:p>
            <a:pPr lvl="1">
              <a:defRPr/>
            </a:pPr>
            <a:r>
              <a:rPr lang="en-US" dirty="0"/>
              <a:t>Reference parameters</a:t>
            </a:r>
          </a:p>
          <a:p>
            <a:pPr lvl="1">
              <a:defRPr/>
            </a:pPr>
            <a:r>
              <a:rPr lang="en-US" dirty="0"/>
              <a:t>Local variables</a:t>
            </a:r>
          </a:p>
          <a:p>
            <a:pPr lvl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Function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Parameters support input</a:t>
            </a:r>
          </a:p>
          <a:p>
            <a:pPr lvl="1">
              <a:defRPr/>
            </a:pPr>
            <a:r>
              <a:rPr lang="en-US" dirty="0"/>
              <a:t>Only reference parameters also support output</a:t>
            </a:r>
          </a:p>
          <a:p>
            <a:pPr lvl="1">
              <a:defRPr/>
            </a:pPr>
            <a:r>
              <a:rPr lang="en-US" dirty="0"/>
              <a:t>Local variables can not be used for input</a:t>
            </a:r>
          </a:p>
          <a:p>
            <a:pPr lvl="1">
              <a:defRPr/>
            </a:pPr>
            <a:r>
              <a:rPr lang="en-US" dirty="0"/>
              <a:t>A single parameter or variable can be output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Data requirements dictate parameters</a:t>
            </a:r>
          </a:p>
          <a:p>
            <a:pPr lvl="1">
              <a:defRPr/>
            </a:pPr>
            <a:r>
              <a:rPr lang="en-US" dirty="0"/>
              <a:t>Input only: value parameter</a:t>
            </a:r>
          </a:p>
          <a:p>
            <a:pPr lvl="1">
              <a:defRPr/>
            </a:pPr>
            <a:r>
              <a:rPr lang="en-US" dirty="0"/>
              <a:t>Output only: </a:t>
            </a:r>
          </a:p>
          <a:p>
            <a:pPr lvl="2">
              <a:defRPr/>
            </a:pPr>
            <a:r>
              <a:rPr lang="en-US" dirty="0"/>
              <a:t>Local variable and return (if only 1 output)</a:t>
            </a:r>
          </a:p>
          <a:p>
            <a:pPr lvl="2">
              <a:defRPr/>
            </a:pPr>
            <a:r>
              <a:rPr lang="en-US" dirty="0"/>
              <a:t>Reference parameter (if more than 1)</a:t>
            </a:r>
          </a:p>
          <a:p>
            <a:pPr lvl="1">
              <a:defRPr/>
            </a:pPr>
            <a:r>
              <a:rPr lang="en-US" dirty="0"/>
              <a:t>Input and output: reference parameter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function body</a:t>
            </a:r>
          </a:p>
          <a:p>
            <a:pPr lvl="1">
              <a:defRPr/>
            </a:pPr>
            <a:r>
              <a:rPr lang="en-US" dirty="0"/>
              <a:t>Write an appropriate heading for this function</a:t>
            </a:r>
          </a:p>
          <a:p>
            <a:pPr lvl="2">
              <a:defRPr/>
            </a:pPr>
            <a:r>
              <a:rPr lang="en-US" dirty="0"/>
              <a:t>Choose any name you like for the function</a:t>
            </a:r>
          </a:p>
          <a:p>
            <a:pPr lvl="2">
              <a:defRPr/>
            </a:pPr>
            <a:r>
              <a:rPr lang="en-US" dirty="0"/>
              <a:t>What parameters? Reference or value?</a:t>
            </a:r>
          </a:p>
          <a:p>
            <a:pPr lvl="3">
              <a:defRPr/>
            </a:pPr>
            <a:r>
              <a:rPr lang="en-US" dirty="0"/>
              <a:t>(Assume a, b and c are all </a:t>
            </a:r>
            <a:r>
              <a:rPr lang="en-US" i="1" dirty="0"/>
              <a:t>int</a:t>
            </a:r>
            <a:r>
              <a:rPr lang="en-US" dirty="0"/>
              <a:t>)</a:t>
            </a:r>
          </a:p>
          <a:p>
            <a:pPr lvl="3">
              <a:defRPr/>
            </a:pPr>
            <a:r>
              <a:rPr lang="en-US" dirty="0"/>
              <a:t>Assume to update the values of all parameters. </a:t>
            </a:r>
          </a:p>
          <a:p>
            <a:pPr lvl="2">
              <a:buNone/>
              <a:defRPr/>
            </a:pPr>
            <a:endParaRPr lang="en-US" dirty="0"/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 = (a * b)/2;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if( a &gt; b )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b = 17;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b = 20;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33496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Example: Largest and Smallest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200" dirty="0"/>
              <a:t>Get 4 numbers from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Print the largest and smallest of those numbers</a:t>
            </a:r>
          </a:p>
          <a:p>
            <a:pPr marL="0" indent="0">
              <a:buNone/>
            </a:pPr>
            <a:r>
              <a:rPr lang="en-US" sz="1200" dirty="0"/>
              <a:t>//Bubble Sort (1</a:t>
            </a:r>
            <a:r>
              <a:rPr lang="en-US" sz="1200" baseline="30000" dirty="0"/>
              <a:t>st</a:t>
            </a:r>
            <a:r>
              <a:rPr lang="en-US" sz="1200" dirty="0"/>
              <a:t> algorithm we would learn in CS). Sorry. This is for sorting the numbers in increasing or decreasing orders.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largest and smallest of those numbers</a:t>
            </a:r>
          </a:p>
          <a:p>
            <a:pPr marL="0" indent="0">
              <a:buNone/>
            </a:pPr>
            <a:r>
              <a:rPr lang="en-US" sz="1200" dirty="0"/>
              <a:t>Numbers: 25, 87, 65, 15, 7, 100, -10  (min: 7; max: 100)</a:t>
            </a:r>
          </a:p>
          <a:p>
            <a:pPr marL="0" indent="0">
              <a:buNone/>
            </a:pPr>
            <a:r>
              <a:rPr lang="en-US" sz="1200" dirty="0"/>
              <a:t>Find min: </a:t>
            </a:r>
          </a:p>
          <a:p>
            <a:pPr marL="0" indent="0">
              <a:buNone/>
            </a:pPr>
            <a:r>
              <a:rPr lang="en-US" sz="1200" dirty="0" err="1"/>
              <a:t>mini_variable</a:t>
            </a:r>
            <a:r>
              <a:rPr lang="en-US" sz="1200" dirty="0"/>
              <a:t> = 10000; </a:t>
            </a:r>
            <a:r>
              <a:rPr lang="en-US" sz="1200" dirty="0" err="1"/>
              <a:t>max_variable</a:t>
            </a:r>
            <a:r>
              <a:rPr lang="en-US" sz="1200" dirty="0"/>
              <a:t> = 0;</a:t>
            </a:r>
          </a:p>
          <a:p>
            <a:pPr marL="0" indent="0">
              <a:buNone/>
            </a:pPr>
            <a:r>
              <a:rPr lang="en-US" sz="1200" dirty="0"/>
              <a:t>// </a:t>
            </a:r>
            <a:r>
              <a:rPr lang="en-US" sz="1200" dirty="0" err="1"/>
              <a:t>mini_variable</a:t>
            </a:r>
            <a:r>
              <a:rPr lang="en-US" sz="1200" dirty="0"/>
              <a:t> = </a:t>
            </a:r>
            <a:r>
              <a:rPr lang="en-US" sz="1200" dirty="0" err="1"/>
              <a:t>positive_Infinity</a:t>
            </a:r>
            <a:r>
              <a:rPr lang="en-US" sz="1200" dirty="0"/>
              <a:t>; </a:t>
            </a:r>
            <a:r>
              <a:rPr lang="en-US" sz="1200" dirty="0" err="1"/>
              <a:t>max_variable</a:t>
            </a:r>
            <a:r>
              <a:rPr lang="en-US" sz="1200" dirty="0"/>
              <a:t> = </a:t>
            </a:r>
            <a:r>
              <a:rPr lang="en-US" sz="1200" dirty="0" err="1"/>
              <a:t>negative_infinity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mini_variable</a:t>
            </a:r>
            <a:r>
              <a:rPr lang="en-US" sz="1200" dirty="0"/>
              <a:t> (10000) compare with the rest (25, 87, 65, 15, 7, 100 )</a:t>
            </a:r>
          </a:p>
          <a:p>
            <a:pPr marL="0" indent="0">
              <a:buNone/>
            </a:pPr>
            <a:r>
              <a:rPr lang="en-US" sz="1200" dirty="0"/>
              <a:t>	10000 </a:t>
            </a:r>
            <a:r>
              <a:rPr lang="en-US" sz="1200" dirty="0" err="1"/>
              <a:t>v.s</a:t>
            </a:r>
            <a:r>
              <a:rPr lang="en-US" sz="1200" dirty="0"/>
              <a:t>. 25: if 10000 &gt; 25: update</a:t>
            </a:r>
          </a:p>
          <a:p>
            <a:pPr marL="0" indent="0">
              <a:buNone/>
            </a:pPr>
            <a:r>
              <a:rPr lang="en-US" sz="1200" dirty="0"/>
              <a:t>		 update the </a:t>
            </a:r>
            <a:r>
              <a:rPr lang="en-US" sz="1200" dirty="0" err="1"/>
              <a:t>mini_variable</a:t>
            </a:r>
            <a:r>
              <a:rPr lang="en-US" sz="1200" dirty="0"/>
              <a:t> = 25;</a:t>
            </a:r>
          </a:p>
          <a:p>
            <a:pPr marL="0" indent="0">
              <a:buNone/>
            </a:pPr>
            <a:r>
              <a:rPr lang="en-US" sz="1200" dirty="0"/>
              <a:t>	25 </a:t>
            </a:r>
            <a:r>
              <a:rPr lang="en-US" sz="1200" dirty="0" err="1"/>
              <a:t>v.s</a:t>
            </a:r>
            <a:r>
              <a:rPr lang="en-US" sz="1200" dirty="0"/>
              <a:t>. 87: if 25 &gt; 87: swap; otherwise: do not do anything;</a:t>
            </a:r>
          </a:p>
          <a:p>
            <a:pPr marL="0" indent="0">
              <a:buNone/>
            </a:pPr>
            <a:r>
              <a:rPr lang="en-US" sz="1200" dirty="0"/>
              <a:t>	25 </a:t>
            </a:r>
            <a:r>
              <a:rPr lang="en-US" sz="1200" dirty="0" err="1"/>
              <a:t>v.s</a:t>
            </a:r>
            <a:r>
              <a:rPr lang="en-US" sz="1200" dirty="0"/>
              <a:t>. 65:  if 25 &gt; 65: swap; otherwise: do not do anything;</a:t>
            </a:r>
          </a:p>
          <a:p>
            <a:pPr marL="0" indent="0">
              <a:buNone/>
            </a:pPr>
            <a:r>
              <a:rPr lang="en-US" sz="1200" dirty="0"/>
              <a:t>	25 </a:t>
            </a:r>
            <a:r>
              <a:rPr lang="en-US" sz="1200" dirty="0" err="1"/>
              <a:t>v.s</a:t>
            </a:r>
            <a:r>
              <a:rPr lang="en-US" sz="1200" dirty="0"/>
              <a:t>. 15:  </a:t>
            </a:r>
            <a:r>
              <a:rPr lang="en-US" sz="1200" dirty="0">
                <a:highlight>
                  <a:srgbClr val="FFFF00"/>
                </a:highlight>
              </a:rPr>
              <a:t>if 25 &gt; 15: update</a:t>
            </a:r>
            <a:r>
              <a:rPr lang="en-US" sz="1200" dirty="0"/>
              <a:t>; otherwise: do not do anything;</a:t>
            </a:r>
          </a:p>
          <a:p>
            <a:pPr marL="0" indent="0">
              <a:buNone/>
            </a:pPr>
            <a:r>
              <a:rPr lang="en-US" sz="1200" dirty="0"/>
              <a:t>		update the </a:t>
            </a:r>
            <a:r>
              <a:rPr lang="en-US" sz="1200" dirty="0" err="1"/>
              <a:t>mini_variable</a:t>
            </a:r>
            <a:r>
              <a:rPr lang="en-US" sz="1200" dirty="0"/>
              <a:t> = 15;		</a:t>
            </a:r>
          </a:p>
          <a:p>
            <a:pPr marL="0" indent="0">
              <a:buNone/>
            </a:pPr>
            <a:r>
              <a:rPr lang="en-US" sz="1200" dirty="0"/>
              <a:t>	15 </a:t>
            </a:r>
            <a:r>
              <a:rPr lang="en-US" sz="1200" dirty="0" err="1"/>
              <a:t>v.s</a:t>
            </a:r>
            <a:r>
              <a:rPr lang="en-US" sz="1200" dirty="0"/>
              <a:t>. 7:  if 15 &gt; 7: update; otherwise: do not do anything;</a:t>
            </a:r>
          </a:p>
          <a:p>
            <a:pPr marL="0" indent="0">
              <a:buNone/>
            </a:pPr>
            <a:r>
              <a:rPr lang="en-US" sz="1200" dirty="0"/>
              <a:t>		update the </a:t>
            </a:r>
            <a:r>
              <a:rPr lang="en-US" sz="1200" dirty="0" err="1"/>
              <a:t>mini_variable</a:t>
            </a:r>
            <a:r>
              <a:rPr lang="en-US" sz="1200" dirty="0"/>
              <a:t> = 7;		</a:t>
            </a:r>
          </a:p>
          <a:p>
            <a:pPr marL="0" indent="0">
              <a:buNone/>
            </a:pPr>
            <a:r>
              <a:rPr lang="en-US" sz="1200" dirty="0"/>
              <a:t>	7 </a:t>
            </a:r>
            <a:r>
              <a:rPr lang="en-US" sz="1200" dirty="0" err="1"/>
              <a:t>v.s</a:t>
            </a:r>
            <a:r>
              <a:rPr lang="en-US" sz="1200" dirty="0"/>
              <a:t>. 100:  if 7 &gt; 100: update; otherwise: do not do anything;</a:t>
            </a:r>
          </a:p>
          <a:p>
            <a:pPr marL="0" indent="0">
              <a:buNone/>
            </a:pPr>
            <a:r>
              <a:rPr lang="en-US" sz="1200" dirty="0"/>
              <a:t>	7 </a:t>
            </a:r>
            <a:r>
              <a:rPr lang="en-US" sz="1200" dirty="0" err="1"/>
              <a:t>v.s</a:t>
            </a:r>
            <a:r>
              <a:rPr lang="en-US" sz="1200" dirty="0"/>
              <a:t>. -10:  if 7 &gt; -10: update; otherwise: do not do anything;</a:t>
            </a:r>
          </a:p>
          <a:p>
            <a:pPr marL="0" indent="0">
              <a:buNone/>
            </a:pPr>
            <a:r>
              <a:rPr lang="en-US" sz="1200" dirty="0"/>
              <a:t>		update the </a:t>
            </a:r>
            <a:r>
              <a:rPr lang="en-US" sz="1200" dirty="0" err="1"/>
              <a:t>mini_variable</a:t>
            </a:r>
            <a:r>
              <a:rPr lang="en-US" sz="1200" dirty="0"/>
              <a:t> = -10;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// after the last update, the </a:t>
            </a:r>
            <a:r>
              <a:rPr lang="en-US" sz="1200" dirty="0" err="1"/>
              <a:t>mini_variable</a:t>
            </a:r>
            <a:r>
              <a:rPr lang="en-US" sz="1200" dirty="0"/>
              <a:t> value is 7. </a:t>
            </a:r>
          </a:p>
          <a:p>
            <a:pPr marL="0" indent="0">
              <a:buNone/>
            </a:pPr>
            <a:r>
              <a:rPr lang="en-US" sz="1200" dirty="0"/>
              <a:t>return </a:t>
            </a:r>
            <a:r>
              <a:rPr lang="en-US" sz="1200" dirty="0" err="1"/>
              <a:t>mini_variable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Largest and Smallest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any number of numbers from the user</a:t>
            </a:r>
          </a:p>
          <a:p>
            <a:pPr lvl="1"/>
            <a:r>
              <a:rPr lang="en-US" dirty="0"/>
              <a:t>Stop when the user types in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largest and smallest of those numbers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/>
            <a:r>
              <a:rPr lang="en-US" dirty="0"/>
              <a:t>How would you do it?</a:t>
            </a:r>
          </a:p>
          <a:p>
            <a:pPr marL="914400" lvl="1" indent="-514350"/>
            <a:r>
              <a:rPr lang="en-US" dirty="0"/>
              <a:t>Imagine a deck of cards with numbers on them</a:t>
            </a:r>
          </a:p>
          <a:p>
            <a:pPr marL="914400" lvl="1" indent="-514350"/>
            <a:r>
              <a:rPr lang="en-US" dirty="0"/>
              <a:t>How would you find the largest and smallest numbers in the deck?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Largest and Smallest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any number of numbers from the user</a:t>
            </a:r>
          </a:p>
          <a:p>
            <a:pPr lvl="1"/>
            <a:r>
              <a:rPr lang="en-US" dirty="0"/>
              <a:t>Stop when the user types in -1 // while loop in the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 back the largest and smallest of those numbers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/>
            <a:r>
              <a:rPr lang="en-US" dirty="0"/>
              <a:t>Now make step 1 a function</a:t>
            </a:r>
          </a:p>
          <a:p>
            <a:pPr marL="914400" lvl="1" indent="-514350"/>
            <a:r>
              <a:rPr lang="en-US" dirty="0"/>
              <a:t>What are the input parameters?</a:t>
            </a:r>
          </a:p>
          <a:p>
            <a:pPr marL="914400" lvl="1" indent="-514350"/>
            <a:r>
              <a:rPr lang="en-US" dirty="0"/>
              <a:t>What are the values you want to output?</a:t>
            </a:r>
          </a:p>
          <a:p>
            <a:pPr marL="1314450" lvl="2" indent="-514350"/>
            <a:r>
              <a:rPr lang="en-US" dirty="0"/>
              <a:t>Return can only return a single value</a:t>
            </a:r>
          </a:p>
          <a:p>
            <a:pPr marL="1314450" lvl="2" indent="-514350"/>
            <a:r>
              <a:rPr lang="en-US" dirty="0"/>
              <a:t>Use reference parameters to output more than one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7DCD2-7587-6849-BC12-EA51E108B8EB}"/>
              </a:ext>
            </a:extLst>
          </p:cNvPr>
          <p:cNvSpPr/>
          <p:nvPr/>
        </p:nvSpPr>
        <p:spPr>
          <a:xfrm>
            <a:off x="3294246" y="3244334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 panose="020B0609030804020204" pitchFamily="49" charset="0"/>
              </a:rPr>
              <a:t>largest, smallest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67DD-C9D6-E945-99FD-0F5727C0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83058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Largest = -10000000;</a:t>
            </a:r>
          </a:p>
          <a:p>
            <a:pPr marL="0" indent="0">
              <a:buNone/>
            </a:pPr>
            <a:r>
              <a:rPr lang="en-US" dirty="0"/>
              <a:t>Smallest = 10000000;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Num = 14</a:t>
            </a:r>
          </a:p>
          <a:p>
            <a:pPr marL="0" indent="0">
              <a:buNone/>
            </a:pPr>
            <a:r>
              <a:rPr lang="en-US" dirty="0"/>
              <a:t>Lines 38-39:  ? 14&gt; -10000000 (T), largest = 14;</a:t>
            </a:r>
          </a:p>
          <a:p>
            <a:pPr marL="0" indent="0">
              <a:buNone/>
            </a:pPr>
            <a:r>
              <a:rPr lang="en-US" dirty="0"/>
              <a:t>		?  14 &lt; 10000000 (T), smallest = 14;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 =  -100</a:t>
            </a:r>
          </a:p>
          <a:p>
            <a:pPr marL="0" indent="0">
              <a:buNone/>
            </a:pPr>
            <a:r>
              <a:rPr lang="en-US" dirty="0"/>
              <a:t>Lines 38-39:  ? -100 &gt; 14 (F) // largest is kept as 14</a:t>
            </a:r>
          </a:p>
          <a:p>
            <a:pPr marL="0" indent="0">
              <a:buNone/>
            </a:pPr>
            <a:r>
              <a:rPr lang="en-US" dirty="0"/>
              <a:t>		? -100 &lt; 14 (T),  smallest = -100; </a:t>
            </a:r>
          </a:p>
          <a:p>
            <a:pPr marL="0" indent="0">
              <a:buNone/>
            </a:pPr>
            <a:r>
              <a:rPr lang="en-US" dirty="0"/>
              <a:t>	// largest = 14; smallest = -100;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785</Words>
  <Application>Microsoft Macintosh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Menlo</vt:lpstr>
      <vt:lpstr>Verdana</vt:lpstr>
      <vt:lpstr>Office Theme</vt:lpstr>
      <vt:lpstr>Function input and output</vt:lpstr>
      <vt:lpstr>Function input and output</vt:lpstr>
      <vt:lpstr>Exercise</vt:lpstr>
      <vt:lpstr>Example: Largest and Smallest</vt:lpstr>
      <vt:lpstr>Example: Largest and Smallest</vt:lpstr>
      <vt:lpstr>Example: Largest and Smallest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301</cp:revision>
  <dcterms:created xsi:type="dcterms:W3CDTF">2009-09-01T00:23:15Z</dcterms:created>
  <dcterms:modified xsi:type="dcterms:W3CDTF">2021-03-04T18:10:09Z</dcterms:modified>
</cp:coreProperties>
</file>