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700" r:id="rId2"/>
    <p:sldId id="975" r:id="rId3"/>
    <p:sldId id="270" r:id="rId4"/>
    <p:sldId id="760" r:id="rId5"/>
    <p:sldId id="807" r:id="rId6"/>
    <p:sldId id="973" r:id="rId7"/>
    <p:sldId id="809" r:id="rId8"/>
    <p:sldId id="811" r:id="rId9"/>
    <p:sldId id="812" r:id="rId10"/>
    <p:sldId id="974" r:id="rId11"/>
    <p:sldId id="582" r:id="rId12"/>
    <p:sldId id="583" r:id="rId13"/>
    <p:sldId id="584" r:id="rId14"/>
    <p:sldId id="588" r:id="rId15"/>
    <p:sldId id="635" r:id="rId16"/>
    <p:sldId id="602" r:id="rId17"/>
    <p:sldId id="589" r:id="rId18"/>
    <p:sldId id="816" r:id="rId19"/>
    <p:sldId id="815" r:id="rId20"/>
    <p:sldId id="817" r:id="rId21"/>
    <p:sldId id="818" r:id="rId22"/>
    <p:sldId id="819" r:id="rId23"/>
    <p:sldId id="773" r:id="rId24"/>
    <p:sldId id="970" r:id="rId25"/>
    <p:sldId id="9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1"/>
    <p:restoredTop sz="96327"/>
  </p:normalViewPr>
  <p:slideViewPr>
    <p:cSldViewPr snapToGrid="0" snapToObjects="1">
      <p:cViewPr>
        <p:scale>
          <a:sx n="130" d="100"/>
          <a:sy n="130" d="100"/>
        </p:scale>
        <p:origin x="40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30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24575,'22'0'0,"-9"0"0,15 0 0,0 0 0,-7 0 0,8 0 0,-21 0 0,0 0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24575,'5'0'0,"2"0"0,-1 0 0,3 1 0,5 0 0,10 0 0,9 0 0,22-1 0,8-2 0,-7 1 0,-6-2 0,-27 2 0,-9 0 0,-9 1 0,-1 0 0,-1 0 0,0 0 0,1 0 0,-1 0 0,-1 0 0,0 0 0,2 0 0,0-1 0,4 0 0,-1 0 0,-1 1 0,-2 0 0,-2 0 0,3-1 0,3 1 0,9-2 0,0 1 0,-1-1 0,-5 1 0,-7 0 0,-3 1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5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24575,'0'14'0,"0"9"0,0 10 0,-2 22 0,1 9 0,-2 4 0,1-2 0,1-25 0,0-6 0,1-16 0,-1-5 0,0-3 0,1-6 0,-1-3 0,1-7 0,1-9 0,0-9 0,3-7 0,4-12 0,3-1 0,11-34 0,-6 27 0,7-16 0,-13 38 0,-2 12 0,1 13 0,0 12 0,5 8 0,2 2 0,5 12 0,0-4 0,4 11 0,1-5 0,-6-7 0,-1-4 0,-10-11 0,0-5 0,-1-4 0,3-4 0,1-5 0,0-4 0,2-6 0,-3-2 0,0-1 0,-2-1 0,-3 3 0,1-3 0,-2 3 0,0 1 0,-1 0 0,-1 6 0,-1 1 0,-2 5 0,0 3 0,0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1:54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1 203 24575,'1'35'0,"1"12"0,-2 38 0,0-5 0,0-22 0,0-2 0,-2 7 0,2 13 0,0-40 0,0 0 0,0-4 0,0-13 0,0-4 0,0-10 0,0-7 0,0-9 0,0-10 0,0-15 0,0 2 0,0-13 0,3 3 0,0-8 0,2-10 0,0 5 0,0-9-6784,0 15 6784,-2 10 0,0 15 0,-3 13 0,1 6 0,-1 2 0,0 2 0,1 2 6784,0-1-6784,2 7 0,5 5 0,3 9 0,16 21 0,15 19 0,9 9 0,11 9 0,-15-22 0,-8-9 0,-13-15 0,-7-8 0,2 1 0,-3-7 0,-3-4 0,-3-6 0,-3-12 0,5-9 0,14-17 0,6-10 0,18-23 0,-6 1 0,7-13 0,-9 0 0,-9 15 0,-4-2 0,-15 23 0,-3-1 0,-5 9 0,-3 4 0,-1 0 0,-1 3 0,-3 3 0,2-1 0,-2 10 0,1 3 0,0 8 0,0 2 0,4 8 0,-3-6 0,2 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1:55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49 24575,'-6'6'0,"-2"6"0,1 6 0,-2 18 0,4 5 0,10 22 0,5 1 0,9-2 0,-2-16 0,-5-23 0,-5-13 0,1-12 0,3-8 0,15-11 0,5-8 0,13-12 0,-6 2 0,-7 3 0,-9 4 0,-12 10 0,-5-2 0,-4-1 0,-4 0 0,-5-1 0,-6 0 0,-3 4 0,-2 0 0,5 10 0,2 2 0,5 7 0,1 0 0,2 3 0,-1 0 0,-2 0 0,0 0 0,-1 0 0,-5 0 0,-1 0 0,-1 0 0,-1 0 0,4 0 0,-2 1 0,4 1 0,0 1 0,3 1 0,3 1 0,-2 0 0,2 2 0,0-1 0,1 0 0,1-2 0,1-1 0,1 0 0,0-2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4:16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24575,'14'4'0,"7"3"0,0 2 0,11 5 0,2 2 0,0 0 0,7 4 0,-11-6 0,5 5 0,-1 0 0,0 2 0,2 3 0,-9-6 0,0 2 0,-1 0 0,-3-2 0,6 8 0,-3-4 0,-2 0 0,-3-1 0,-8-7 0,9 13 0,-7-9 0,12 13 0,-9-9 0,0-1 0,0 1 0,-5-4 0,2 2 0,-2 0 0,1 0 0,6 5 0,-3-1 0,9 8 0,-6-8 0,-2 0 0,-5-7 0,-4-3 0,0-2 0,3 4 0,-1-2 0,6 6 0,1 1 0,-1-1 0,0 1 0,-4-6 0,0 3 0,1-2 0,1 5 0,7 10 0,4 3 0,2 5 0,2 0 0,-7-6 0,3 3 0,-2-2 0,2 2 0,7 9 0,1-2 0,14 17 0,4 21 0,-19-36 0,-5 8 0,-35-58 0,-3-1 0,-7-6 0,4 2 0,2 3 0,4 2 0,0 0 0,1-1 0,-4-1 0,1 0 0,-2 0 0,4 1 0,0 2 0,3 1 0,-1 1 0,1 0 0,-2 0 0,-1-1 0,-2 0 0,1 1 0,1-1 0,-1 0 0,3 1 0,0-1 0,0 1 0,1 0 0,-2-1 0,3 0 0,-1 1 0,2 1 0,2 0 0,4 1 0,2 1 0,3 1 0,0 2 0,4 3 0,1 2 0,11 4 0,1 2 0,2-2 0,-2 1 0,-11-5 0,-2 0 0,-5-4 0,-3 1 0,1-2 0,-2-2 0,-1 0 0,-1-1 0,1-2 0,1-1 0,0-2 0,2-2 0,1-5 0,1-2 0,3-7 0,2-4 0,2 1 0,3-3 0,-1 4 0,0 2 0,-1 2 0,-6 7 0,-1 1 0,-5 6 0,-2 1 0,-1 2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4:22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24575,'9'0'0,"9"6"0,15 5 0,16 11 0,23 21 0,-31-15 0,0 2 0,1 2 0,-2 1 0,0 0 0,-4-1 0,14 15 0,-9-1 0,-10-8 0,-1 4 0,27 31 0,-15-20 0,19 21 0,-26-36 0,-3-5 0,-10-9 0,0 1 0,1 5 0,-3-3 0,7 13 0,-1-2 0,2 3 0,2 1 0,-2-2 0,1-2 0,0 2 0,-5-7 0,18 25 0,-18-22 0,14 19 0,-22-27 0,0-1 0,-8-10 0,-2-7 0,-8-9 0,-1-3 0,-3-3 0,0-1 0,0 0 0,-2-1 0,-2-4 0,-3-1 0,-3-3 0,0 1 0,-3-2 0,5 3 0,1 1 0,3 2 0,3 2 0,2 2 0,-1 0 0,1 2 0,2 0 0,0 2 0,7 8 0,1 1 0,7 8 0,2 0 0,1 2 0,3 2 0,-2-4 0,3 2 0,-3-3 0,0 2 0,1-2 0,7 7 0,3-3 0,13 6 0,-11-10 0,-1-3 0,-14-7 0,-7-3 0,-4-9 0,-3-3 0,0-10 0,0-1 0,0-9 0,3-3 0,0-5 0,3-9 0,-2 9 0,-2-4 0,-1 13 0,-1 9 0,0 10 0,-1 8 0,1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4:23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25 24575,'0'14'0,"-3"12"0,-1 9 0,-7 29 0,-4 16 0,-4 9 0,1 6 0,6-23 0,4-19 0,5-21 0,1-18 0,2-11 0,2-16 0,5-20 0,4-12 0,3-2 0,4-7 0,-1 13 0,10-19 0,3-3 0,2-5 0,-3-4 0,-12 18 0,-7 18 0,-5 21 0,3 27 0,5 29 0,4 25 0,2 10 0,0 12 0,-1-20 0,2-1 0,-1-26 0,-6-14 0,-6-16 0,-3-11 0,5-17 0,7-9 0,19-31 0,1 1 0,9-21 0,-13 16 0,-6 7 0,-9 14 0,-6 18 0,-4 6 0,-2 6 0,-2 4 0,-1 1 0,-1 3 0,1 1 0,1 2 0,-1 0 0,0-1 0,-1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4:24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31 24575,'-3'13'0,"1"6"0,0 5 0,3 7 0,3 2 0,3-1 0,5 2 0,4-6 0,3 2 0,-2-10 0,-4-8 0,-6-6 0,-3-5 0,1-3 0,6-2 0,6-5 0,8-4 0,10-7 0,-8 2 0,1-5 0,-17 5 0,-6 1 0,-9 0 0,-6 0 0,-3-2 0,-6-2 0,3 4 0,-3-1 0,-1 1 0,1 2 0,-7-4 0,5 7 0,-1 0 0,9 7 0,7 4 0,5 2 0,1 1 0,0 0 0,-1-1 0,0 1 0,-2-1 0,0 0 0,0-1 0,-1 0 0,2 1 0,0-1 0,1 1 0,-1-1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22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24575,'4'20'0,"8"9"0,4 0 0,10 2 0,6 10 0,0-13 0,18 22 0,-16-17 0,22 18 0,-11-9 0,16 14 0,-21-18 0,-1-2 0,-26-19 0,1-3 0,-6-10 0,-1 3 0,1-3 0,2 3 0,-2-2 0,-1-5 0,-4-4 0,-3-7 0,0 2 0,-3-2 0,-1 3 0,-8-7 0,-4 2 0,-9-11 0,-1 6 0,-2-2 0,7 8 0,5 0 0,8 4 0,5 4 0,3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6:04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443 1528 24575,'62'-3'0,"1"1"0,17-1 0,-5 1 0,15 1 0,-5 1 0,-1 0 0,1 0-1687,5 2 1,8 1-1,-1 1 1687,-9-1 0,0 2 0,7-2-541,-14-1 1,7 0 0,3 0 0,-1-1-1,-6 1 541,-2 0 0,-5 0 0,0 1 0,4-2 0,0 0 0,5-2 0,2 1 0,-4-1 0,-6 0 135,11 0 1,-6-1 0,-3 1-136,-5 0 0,-2 0 0,4 0 0,-3 0 0,6 0 0,-1 1 0,-5-1 0,-3 1 0,-5 1 0,8-1 0,2-1 0,9-1 0,4 0 0,-2 0 0,-11 0 0,3 0 0,-9 1 0,6-2 0,6 0 0,6-2 0,0 1 0,-7-1 0,-7 2 0,-5-1 0,3-1 0,21-3 0,4-1 0,-7 0 0,3-1 0,-7-1 0,3-2 0,-14-2 0,-30-5 2000,-24 5-2000,-12 1 3636,-7 4-3636,1-2 1719,-3-4-1719,3-3 0,-4-18 0,-3-11 0,-7-10 0,-13-21 0,-9 4 0,9 25 0,-4-2 0,-2 1 0,-1 1 0,0 1 0,-1 1 0,-3-1 0,-1 2 0,-27-22 0,24 31 0,-3 2 0,0 7 0,0 2 0,-43-22 0,-5 7 0,10 6 0,1 5 0,-6-4 0,8 10 0,-15-4 0,17 8 0,11 4 0,16 6 0,13 2 0,1 2 0,-2-1 0,12 3 0,-5 1 0,-9 2 0,-21-2 0,-29 0 0,6 0 0,-12-1 0,11 1 0,4-2 0,-8 1 0,9 1 0,0 1 0,28 2 0,-5 0 0,-27 1 0,-12-1 0,17 0 0,-8 1 0,-4-1 0,4 1-911,9 0 1,3 0 0,-2 0-1,-5 0 911,-6-1 0,-6 0 0,-2-1 0,2 1 0,8-1 0,-15-1 0,7 0 0,-3 0-588,7-1 1,-3 0 0,0 0 0,4 0 587,-4 1 0,3-1 0,3 1-252,8 0 0,1 0 0,4 1 252,-18 1 0,8 2 0,24-1 0,5 0 0,-38 0 2969,32 0-2969,35 1 2709,10 0-2709,6-1 1069,0 0-1069,-1 0 0,0 0 0,-8 0 0,-14 2 0,5-1 0,-11 5 0,8 1 0,-1 3 0,-10 7 0,8-2 0,-4 8 0,8-3 0,2-1 0,4 3 0,3 0 0,3 3 0,2 8 0,6-2 0,1 13 0,4-2 0,-1 0 0,2 1 0,1-9 0,-2 13 0,3 7 0,1 9 0,7 20 0,7 0 0,1-5 0,6-1 0,-7-22 0,3 4 0,0-4 0,2 1 0,11 14 0,3 0 0,4 0 0,5 4 0,-7-20 0,6 9 0,-2-7 0,-1-2 0,3 5 0,-5-9 0,7 10 0,-2-11 0,-7-8 0,-9-17 0,-16-15 0,-5-6 0,-5-4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1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24575,'54'-11'0,"3"4"0,13-8 0,2-2 0,3 3 0,-8 6 0,12 1 0,-12 1 0,8 2 0,-7 3 0,2 2 0,23-1 0,-31 0 0,23 0 0,-30 0 0,0 4 0,-5 1 0,-14 3 0,-8 1 0,-16-2 0,-4-2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8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 24575,'-5'0'0,"-1"2"0,0 1 0,-1 3 0,-5 4 0,0 6 0,-7 10 0,1 6 0,0 2 0,1 6 0,2 2 0,4 5 0,1 10 0,4-4 0,4 2 0,4-1 0,5-10 0,6-6 0,8-8 0,2-9 0,6-2 0,0-5 0,-6-4 0,-7-5 0,-9-3 0,-6-1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3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24575,'7'0'0,"11"0"0,-8 0 0,30 13 0,-30-6 0,22 12 0,-26-12 0,5 1 0,-6 0 0,1-4 0,-5 7 0,6 5 0,-2 6 0,7 13 0,-6-16 0,5 7 0,-11-14 0,4-1 0,-4 0 0,0-4 0,-27 23 0,13-13 0,-22 14 0,20-12 0,3-9 0,2 5 0,-1-4 0,4-2 0,0 2 0,5-4 0,-1 1 0,3-4 0,-2-1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4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24575,'-4'3'0,"1"67"0,3-27 0,0 7 0,0 8 0,0 18 0,0-4 0,0-3 0,0 1 0,0-9 0,0-36 0,0-7 0,0 3 0,0-6 0,0-7 0,0 3 0,0-25 0,0 0 0,0-19 0,0 17 0,0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0 24575,'20'0'0,"0"0"0,17 0 0,-15 0 0,29 0 0,-34 0 0,20 0 0,-26 0 0,7 0 0,-7 0 0,2 0 0,-5 8 0,11 9 0,-5 18 0,4-10 0,2 27 0,-24-3 0,-5 2 0,-1 13 0,-27 19 0,-9-6 0,4-39 0,-15 14 0,-1-5 0,21-26 0,-28 15 0,25-22 0,6-4 0,-2-1 0,12-6 0,-12-3 0,19 0 0,-18 0 0,19 0 0,2-3 0,-1-5 0,11 0 0,0 0 0,4 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7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11 431 24575,'0'34'0,"0"-5"0,0 30 0,-2-4 0,-1-1 0,2 0 0,-3 37 0,4-76 0,0-7 0,0 3 0,0-11 0,12-52 0,4-26 0,-4 24 0,6-23 0,3-2 0,1 11 0,-5 31 0,3-11 0,-15 37 0,5 13 0,-5 3 0,10 8 0,-1 9 0,30 27 0,-13-13 0,21 20 0,-15-19 0,-15-11 0,7 4 0,-2 4 0,-11-17 0,10 9 0,-19-23 0,0-3 0,8-20 0,1-9 0,7-21 0,-4 0 0,1-1 0,6-15 0,6-15 0,1-1 0,-1 0 0,-8 25 0,-1 3 0,-4 8 0,-11 29 0,-5 10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8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25 24575,'-21'0'0,"-4"0"0,-10 0 0,-2 0 0,-10 0 0,12 0 0,2 0 0,0 0 0,12 0 0,-5 0 0,7 0 0,-3 0 0,-7 0 0,29 0 0,23-6 0,37 0 0,24-1 0,14 1 0,-11 6 0,-14 0 0,5 0 0,-10 0 0,-1 0 0,2 0 0,-2 0 0,29 0 0,-70 0 0,-15 0 0,-7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9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 24575,'45'25'0,"-18"-15"0,26 24 0,7-14 0,-36-5 0,18 4 0,-50-15 0,-30 11 0,10-8 0,-19 6 0,6 0 0,11-7 0,-18 15 0,18-6 0,-4 10 0,8-6 0,5 0 0,5-10 0,8-2 0,5-7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0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50 206 24575,'0'52'0,"0"-7"0,0 23 0,0-25 0,0 27 0,0-30 0,0-5 0,0-4 0,0-22 0,0-8 0,0-27 0,0-4 0,-8-5 0,1-28 0,-7-2 0,4-18 0,4 13 0,2 12 0,4 25 0,0 2 0,3 11 0,13-5 0,-2 7 0,13-5 0,-17 14 0,0 2 0,-10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1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0 24575,'11'0'0,"3"0"0,-1 0 0,3 0 0,1 0 0,2 0 0,-5 0 0,5 0 0,28 0 0,-26 4 0,29 0 0,-37 33 0,5-13 0,-1 48 0,-2-32 0,-6 14 0,-5-8 0,-4-20 0,0 20 0,0-9 0,-32 15 0,-11 1 0,0 6 0,-16 2 0,-2-5 0,9-24 0,9-1 0,3-2 0,9-11 0,-24 7 0,44-22 0,-7-3 0,14 0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2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1 937 24575,'0'-68'0,"0"-1"0,0 1 0,0-32 0,0 27 0,0-10 0,0 8 0,0 16 0,0 8 0,0-14 0,0-27 0,0 55 0,7 3 0,-5 5 0,9 21 0,-3 6 0,11 22 0,19 22 0,3 5 0,6 5 0,-17-12 0,-1 1 0,9 15 0,15 20 0,-22-25 0,-3-1 0,1 0 0,17 37 0,-33-59 0,1 7 0,8 14 0,-7-13 0,9 18 0,-9-26 0,6 6 0,-9-9 0,-4-9 0,-1-8 0,-3-5 0,3-6 0,1-10 0,0-6 0,1-14 0,16-33 0,-4-1 0,0-5 0,-5 23 0,0-2 0,7-38 0,-1 0 0,0-7 0,-8 36 0,-1 0 0,6-18 0,-3 17 0,-16 41 0,4 2 0,-4 14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0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24575,'28'0'0,"19"0"0,-19 0 0,13 0 0,-1 0 0,-13 0 0,19 0 0,-16 0 0,-6 0 0,0 0 0,0 0 0,3 0 0,7 0 0,4-7 0,-15 5 0,6-9 0,-20 10 0,9-6 0,-13 7 0,2-4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 24575,'-15'21'0,"-4"6"0,-5 9 0,-5 9 0,2-2 0,-5 13 0,8-15 0,3 1 0,8-13 0,6-11 0,3-1 0,2-9 0,2-3 0,15-36 0,2 1 0,1-8 0,-4 15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2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24575,'12'0'0,"2"0"0,6 0 0,-5 0 0,8 4 0,-10-3 0,0 10 0,-2-6 0,-3 6 0,3-4 0,-6 4 0,5-2 0,-9 2 0,6-1 0,-7 2 0,4 3 0,-4 24 0,0-18 0,0 19 0,-8-11 0,-3-5 0,-3 12 0,1-9 0,-4 9 0,6-4 0,-9-2 0,14-7 0,-4-7 0,9-4 0,-6-2 0,7-2 0,-4-4 0,4-1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5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24575,'0'44'0,"0"40"0,0-20 0,0 28 0,0-19 0,0-21 0,0 13 0,0-12 0,0 43 0,0-11 0,0-32 0,0-2 0,0 5 0,0-25 0,0-13 0,3-13 0,1-2 0,3-3 0,8-11 0,3 0 0,15-18 0,-3 9 0,30-19 0,-26 22 0,33-13 0,-36 24 0,18-2 0,-25 8 0,10 0 0,-20 0 0,1 0 0,-12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7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0 649 24575,'0'29'0,"0"27"0,0 6 0,0 13 0,0-8 0,0 2 0,0 23 0,0-29 0,0 16 0,5-32 0,0 12 0,0-25 0,0 8 0,-5-28 0,0-5 0,0-12 0,0-9 0,0-20 0,0-27 0,0-1 0,0-29 0,4-7 0,4 22 0,1 0 0,-3 23 0,2-1 0,4-22 0,1 5 0,2 9 0,0-9 0,-2 15 0,-8 8 0,-1 1 0,0 11 0,-3 9 0,3 43 0,0-5 0,2 44 0,4-14 0,5 29 0,5-7 0,1 9 0,9-15 0,-14-21 0,3-11 0,-11-15 0,33 52 0,-21-43 0,26 50 0,-34-61 0,0 9 0,-1-7 0,-2 5 0,9 2 0,-8-6 0,8 8 0,-10-15 0,3 5 0,-4-11 0,6-37 0,3-35 0,-2 9 0,2-12 0,-1 4 0,-3 1 0,0-1 0,2 3 0,0-4 0,-1 7 0,-4 6 0,-1 6 0,9-44 0,-8 46 0,0 2 0,4-26 0,-7 40 0,0 3 0,-5 25 0,2 3 0,-3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7:24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5125 22 24575,'-29'-9'0,"-3"3"0,-18 1 0,-17 3 0,-6 3 0,23 1 0,-2 1-438,-10-1 0,-9-1 1,4 1 437,-13 5 0,3 0 0,-4-2 0,-1-1 0,-10 3 0,1 0 0,14-1 0,1 0 0,-13 2 0,0 1 0,11 0 0,2 2 160,5-1 0,-6 1-160,8 0 0,-8 1 0,-5 1 0,-1 0 0,7-2 0,-2 0 0,-1 1 0,-2-1 0,-1 1-681,-8 1 0,-3 0 0,0 0 0,1 0 1,3 0 680,-13 2 0,2-1 0,4 1 0,10-2 0,-21 2 0,18 0 0,1 7 0,29-4 819,8-1-819,-2 2 0,3 0 0,-1 0 3578,-9 8-3578,1 2 0,-25 13 0,39-20 0,-1 1 0,-2 0 0,-1 0 0,-6 2 0,2-1 0,-30 14 0,0 4 0,31-12 0,13-2 0,-2 2 0,-3 2 0,-4-2 0,-6 3 0,15-11 0,-2 2 0,13-7 0,5-1 0,3-3 0,7-4 0,0-2 0,5-1 0,3-5 0,2-2 0,3-6 0,-4-8 0,0-4 0,-5-11 0,0-5 0,-3-2 0,0 1 0,4 11 0,5 7 0,0 6 0,2 4 0,-1 2 0,2 2 0,0 2 0,-1-1 0,1 1 0,-1-2 0,1 2 0,0-2 0,0 1 0,0-2 0,0 0 0,0 1 0,0-2 0,0 3 0,0 1 0,-2 10 0,-4 11 0,-3 8 0,-8 20 0,1 6 0,-1 8 0,-2 7 0,5-9 0,-2 6 0,6-9 0,4-10 0,3-7 0,3-19 0,1-6 0,0-7 0,1-4 0,-1-1 0,3-2 0,4 0 0,6 0 0,1-1 0,6-1 0,4 0 0,7 0 0,21 1 0,10-2 0,32 3 0,-18-1 0,-10 0 0,-33 0 0,-20 0 0,-4 1 0,1-2 0,-3 2 0,-1-2 0,-3 2 0,-1-1 0,-1 1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7:28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24575,'8'5'0,"-1"-1"0,1 2 0,-1-2 0,1 2 0,12 12 0,11 9 0,30 30 0,-23-20 0,2 2 0,3 4 0,1 3 0,8 8 0,0 2-210,-7-4 0,-1 1 210,2-1 0,-1 1 0,-2 5 0,-2 1 0,-5-11 0,-1 1 0,7 16 0,0 3 0,-3-5 0,-1-1 0,-3 2 0,-1 1 0,-1-1 0,-3-2 0,8 27 0,-1-3 0,-13-31 0,-4-11 0,-4-5 0,-4-2 0,0 4 420,0 4-420,-4-9 0,-1-4 0,-5-16 0,-1-7 0,-1-8 0,0-2 0,-1-2 0,-5-7 0,-6-6 0,-3-3 0,-6-7 0,5 6 0,-5-5 0,3 2 0,1 1 0,0 0 0,5 5 0,2 4 0,3 3 0,4 6 0,1 1 0,1 1 0,0 1 0,0 0 0,0 1 0,-1-1 0,-1 1 0,0-2 0,-2 0 0,-1-2 0,-7-5 0,-2 2 0,-5-4 0,-7-3 0,6 4 0,-5-5 0,11 7 0,0-1 0,7 5 0,1 0 0,6 4 0,5 6 0,6 1 0,18 13 0,-1-1 0,6 3 0,-5 0 0,-7-4 0,12 12 0,-1 0 0,0 0 0,-2 1 0,-14-15 0,-5-2 0,-7-8 0,-3-3 0,-1 0 0,1-1 0,5-5 0,2-6 0,7-9 0,4-11 0,5-8 0,14-20 0,10-9 0,4-3 0,-7 8 0,-16 22 0,-13 12 0,-9 16 0,-4 5 0,-1 4 0,5-5 0,34-19 0,13-6 0,3-2 0,6-3 0,-16 9 0,1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7:30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88 277 24575,'-2'34'0,"-1"17"0,-2 46 0,1-44 0,-1 3 0,-2 16 0,-2 2 0,0-4 0,0-2 0,-1-4 0,2-3 0,-4 35 0,8-48 0,3-20 0,1-23 0,1-34 0,5-35 0,7-24 0,-4 22 0,1-4 0,1 2 0,-1 0 0,0 3 0,-1 2 0,-2 2 0,-1 6 0,1-11 0,-2 18 0,-3 26 0,-1 12 0,3 16 0,6 21 0,24 54 0,-8-20 0,2 3-375,4 6 1,3 0 374,4 8 0,1-3 0,-4-19 0,0-4 0,-2-7 0,0-3 0,34 18 0,-25-34 0,-4-10 0,-19-17 0,-4-8 749,-1-18-749,0-11 0,5-27 0,4-12 0,2-16 0,-5 27 0,1-4-476,3-6 1,-1-2 475,2-6 0,-1 0 0,1 0 0,-4 6 0,-8 23 0,-3 5 0,3-22 0,-10 44 0,1 23 0,6 15 0,2 3 951,4 11-951,-3 6 0,-6-11 0,-1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7:3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117 203 24575,'-26'28'0,"0"7"0,1 5 0,5 13 0,7-2 0,7-7 0,6-8 0,2-19 0,4-8 0,25-26 0,8-17 0,-3 0 0,1-5 0,6-17 0,-3-2 0,-11 15 0,-3 1 0,1-5 0,-8 4 0,-16 8 0,-10 11 0,-2 5 0,-2 5 0,4 8 0,2 3 0,2 3 0,0-1 0,1 1 0,0 0 0,0 1 0,-1 1 0,1 1 0,-1-1 0,1 3 0,-2-2 0,2 1 0,0-2 0,1-1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0 24575,'28'34'0,"-1"0"0,-5-4 0,-8-4 0,-4-2 0,-7-5 0,3 13 0,2 4 0,0 2 0,0-1 0,-3-15 0,-2-3 0,-2-7 0,-1-4 0,0-2 0,0-1 0,0-1 0,-2 0 0,-9 1 0,-11 0 0,-14 0 0,-13 0 0,-6-4 0,21 0 0,7-1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9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24575,'19'0'0,"5"-3"0,21-1 0,4-4 0,-5 2 0,-5-1 0,-16 3 0,-6-1 0,-4 1 0,-5 1 0,-2 1 0,-1 1 0,5 1 0,-6-1 0,4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73 234 24575,'45'-13'0,"-8"0"0,-8-1 0,-9-1 0,-3 4 0,-3-5 0,-3 1 0,-4-1 0,-4-2 0,-4 1 0,-1 2 0,-6-2 0,-5 3 0,-4 0 0,-5 1 0,1 6 0,1 3 0,-2 3 0,5 4 0,-9 9 0,1 12 0,1 8 0,1 17 0,14 1 0,4-1 0,13-6 0,6-14 0,4-9 0,4-8 0,-7-7 0,-1-3 0,-6-2 0,-3 1 0,0 5 0,2 4 0,-3 7 0,1 6 0,-3 12 0,0 12 0,-5 5 0,-7 21 0,-1-13 0,-12 15 0,4-26 0,1-11 0,3-18 0,7-13 0,2-4 0,1-6 0,1-4 0,-1-15 0,3-9 0,8-28 0,14-16 0,11-6 0,-5 34 0,3 2 0,23-24 0,1 11 0,-9 20 0,-11 15 0,-4 9 0,9 2 0,2 2 0,-5 2 0,4-1 0,-9-5 0,-4 0 0,0-6 0,-13 1 0,-3 1 0,-5-1 0,-4 0 0,-6 1 0,-3 2 0,-6 0 0,-2 4 0,-1 2 0,-1 5 0,1 1 0,-3 4 0,3 1 0,-1 5 0,1 3 0,-3 7 0,1 4 0,-1 9 0,3 4 0,2 14 0,7 1 0,3 2 0,8-3 0,5-8 0,3-9 0,6-6 0,-5-11 0,4-4 0,-2-6 0,-2-1 0,2-3 0,-6-2 0,8-6 0,-4 0 0,5-2 0,5-2 0,5 0 0,-4 3 0,2 2 0,-14 5 0,-3 2 0,-3 0 0,-2 0 0,2 1 0,-3-1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1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24575,'-1'5'0,"0"-1"0,-1 1 0,-3 4 0,0 2 0,-2 3 0,2-2 0,-1-1 0,1-2 0,-2 0 0,3-1 0,-1 0 0,2-2 0,0-1 0,1-1 0,1-2 0,5-8 0,-3 5 0,3-5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2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60 110 24575,'15'-18'0,"4"-1"0,1-1 0,2 1 0,-8 8 0,-3 1 0,-3 5 0,-4 0 0,0 3 0,-7 7 0,-6 20 0,-8 28 0,-2 18 0,8-21 0,0 3 0,2 1 0,1 1 0,-1 1 0,2 1 0,-1 5 0,2 0 0,1-9 0,1-3 0,-4 38 0,2-21 0,1-32 0,-1-11 0,2-14 0,0-10 0,2-13 0,-3-18 0,1-11 0,0 13 0,2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3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24575,'18'2'0,"1"1"0,7 1 0,-7 0 0,-8-2 0,-5-1 0,-2-1 0,2 0 0,-3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3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24575,'-3'41'0,"1"3"0,1 30 0,8-5 0,1-6 0,9-15 0,-2-27 0,0-8 0,2-10 0,3-10 0,7-5 0,10-11 0,-1-5 0,4-8 0,-9 0 0,-7 4 0,-11-9 0,-9 21 0,-5-6 0,-2 17 0,-2 2 0,-1 1 0,0 2 0,-2 1 0,1 1 0,0 1 0,1 0 0,0 2 0,0 0 0,0 0 0,1 0 0,0 0 0,0 0 0,1-1 0,1 1 0,0-1 0,2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19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976 667 24575,'7'-3'0,"1"2"0,5-1 0,3 1 0,2 0 0,8 0 0,34 1 0,-7 1 0,2 0 0,40 0 0,-41 0 0,-5 1 0,-1-1 0,-10 0 0,-2 1 0,8 0 0,0-1 0,8 2 0,14-1 0,0 3 0,33 3 0,-37-3 0,-1 1 0,-6-2 0,-2 0 0,4 2 0,-6-2 0,-3-3 0,-17 2 0,-18-3 0,-3 0 0,5 1 0,17 0 0,10 0 0,13 0 0,13 1 0,3-2 0,2 1 0,-2 0 0,-14 1 0,1 0 0,2 1 0,11 2 0,-9-1 0,10 1-303,-2 1 1,5 0 0,-6-1 302,-5 0 0,3 0-592,25-1 0,14 0 0,-9-2 592,-10-2 0,1-2 0,-16 2 0,7 0 0,1 0 0,-8 0 0,28-1 0,-7 1-19,-10 0 0,-9 2 19,-1 4 0,-7-1 0,28-1 822,-14-2-822,-2-2 1855,-4 0-1855,-11 0 44,6 2-44,23 2 0,-37-2 0,2 0 0,4 1 0,4-1-657,21-1 1,5 0 656,1 0 0,2 0 0,3-1 0,2 0 0,-29-1 0,2 0 0,-4 1 0,13 0 0,0 1 0,15 1 0,0 2 0,-12-1 0,-1 0-387,-1 1 0,-1 0 387,2-2 0,-1-1 0,-9-1 0,-2-1 0,-2 0 0,0 0 0,-4-1 0,-3-1 0,29 0 0,-14-1 0,-16 3 1260,-7 1-1260,-3-1 827,11-1-827,-6 0 0,24-1 0,8-2 0,11 2 0,-41-1 0,0 0 0,-5 1 0,-1-1 0,-1 0 0,0 0 0,42-3 0,-19 1 0,-19 1 0,-17 1 0,-22 1 0,-6 1 0,-2 0 0,-1-1 0,4-3 0,4-4 0,3-3 0,4-4 0,-2 1 0,-2-2 0,-4 1 0,-5-1 0,-2-2 0,-1-6 0,1 0 0,-2-2 0,1-1 0,-3 2 0,-1-13 0,-2-4 0,-4-2 0,-4-2 0,0 17 0,0 6 0,3 11 0,1 5 0,-5 0 0,-3-2 0,-13-3 0,-10-3 0,-18-3 0,6 3 0,-3 3 0,9 2 0,5 3 0,-12-1 0,-12-2 0,-13 3 0,17 2 0,-6 0 0,-8 0 0,-2 1 0,6 2 0,1 0 0,-1 0 0,4 1 0,-6 3 0,16 0 0,4 0 0,7 0 0,-20 0 0,-3 0 0,-2 0 0,-17 0 0,-4 0 0,38 0 0,-4 0 0,-20-1 0,-6 0-1005,-14 0 1,-6 0 1004,20-1 0,-3 1 0,-5-1-822,2 1 1,-6 0 0,-2-1 0,3 1 821,6 1 0,1-1 0,0 0 0,-1 1 0,-2-1 0,-1 0 0,0 1 0,1-1-390,7 1 0,0-1 1,2 1-1,5-1 390,1 1 0,4 0 0,0 0-169,-5-2 1,-1 0 0,6 0 168,-6 2 0,7 0 713,10-3 1,4 1-714,-37 2 3147,16-1-3147,0 1 2024,-15 2-2024,-2 0 0,-7 3 0,32-3 0,-6-1-554,-21 0 1,-6 0 553,24 0 0,-3 0 0,-5 1-913,-1-2 0,-6 1 0,-3 0 1,0-1 912,-1 1 0,-1 1 0,-1-1 0,1 0 0,-1 1 0,-1 0 0,1 0 0,0-1-465,0 1 1,-2-1-1,3 1 1,7-1 464,6 1 0,6-1 0,0 0-121,0 0 0,0 0 1,8 0 120,8-1 0,6 0 1277,-31 0-1277,40 0 3422,18 0-3422,-3 0 2473,-12 0-2473,-9 0 566,-14 0-566,-16 0 0,6 0 0,24-1 0,-5 2 0,-13-1 0,-3 1-420,-2 0 0,-2-1 420,-16 1 0,0-1 0,11 1 0,2 0 0,9-1 0,3 0 0,6 2 0,5 1 0,-14-1 0,28 2 0,22-1 0,12-1 0,3-1 840,0 0-840,0 2 0,-3 1 0,-3 5 0,1 3 0,0 11 0,4 6 0,2 4 0,5 2 0,1-5 0,2-6 0,3 2 0,11 2 0,14 9 0,40 22 0,-21-23 0,2-1 0,4 1 0,1-1 0,8 0 0,-4-3 0,19 7 0,-13-7 0,-37-17 0,-14-3 0,-8-6 0,-1-3 0,-3-2 0,1 1 0,-5-2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4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24575,'4'22'0,"8"23"0,3 28 0,6 19 0,-8-36 0,-2 0 0,4 40 0,-4-14 0,-9-20 0,-3-26 0,-1-13 0,-2-10 0,1-7 0,1-2 0,0-1 0,8-9 0,5-6 0,9-15 0,-2-3 0,5-7 0,-3 6 0,-2 6 0,5 8 0,-8 9 0,4 4 0,-5 5 0,-4 2 0,-3 4 0,-3 3 0,-2 5 0,3 8 0,4 5 0,-1 1 0,0 0 0,-5-13 0,-3-3 0,-1-7 0,-4-2 0,0 0 0,-2 1 0,-1-1 0,-2 0 0,-1 0 0,-1-1 0,2-1 0,3-2 0,1 0 0,1 0 0,-1-1 0,1-2 0,1 2 0,2-1 0,1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24575,'-4'6'0,"-1"0"0,-1 3 0,-5 4 0,-2 4 0,1-1 0,0 0 0,5-6 0,1-2 0,8-7 0,2-4 0,5-8 0,-3 6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5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24575,'31'6'0,"-21"-4"0,17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5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24575,'23'0'0,"-12"0"0,1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5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24575,'16'0'0,"-11"0"0,7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6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 24575,'-9'7'0,"-1"2"0,-6 6 0,0 3 0,1 1 0,1 0 0,5-8 0,3-3 0,4-4 0,0-3 0,1 1 0,0-1 0,0 1 0,0-1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7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67 181 24575,'-19'66'0,"4"-13"0,3-3 0,7-22 0,2-11 0,3-10 0,-1-4 0,0 1 0,-1 3 0,-1 3 0,1 2 0,0-1 0,1-2 0,1-5 0,-1-5 0,2-15 0,2-9 0,6-26 0,7-10 0,-2 0 0,3 0 0,-8 21 0,0 8 0,-3 10 0,2 7 0,0 3 0,5-2 0,1 3 0,7-4 0,-1 4 0,-2 3 0,2 4 0,-2 3 0,4 3 0,1 1 0,-4 5 0,-3 1 0,-6 4 0,-6-1 0,-1 1 0,-4 1 0,-3 2 0,-5 3 0,-6 2 0,-3-3 0,-3 1 0,2-9 0,1-1 0,2-4 0,6-2 0,4 0 0,2-3 0,3 2 0,-2 3 0,3 6 0,-2 4 0,5 7 0,7 3 0,4 1 0,8-3 0,-1-5 0,-2-5 0,-2-3 0,-6-5 0,-3-2 0,-2-5 0,6-6 0,20-10 0,3-1 0,-3 4 0,-14 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9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70 24575,'-10'-20'0,"-2"2"0,-1 3 0,3 5 0,1 5 0,6 4 0,0 1 0,0 0 0,-3 4 0,-8 9 0,-5 18 0,-7 12-6784,-3 22 6784,7-3 0,5-1 0,9-11 0,9-17 0,7-5 0,6-10 0,5-7 6784,2-7-6784,1-10 0,-3-5 0,4-13 0,-3-4 0,1-5 0,0-8 0,2 2 0,5-7 0,0 10 0,-8 10 0,-10 17 0,-10 19 0,-4 12 0,-1 9 0,-1 4 0,0-6 0,1-5 0,3-7 0,1-8 0,2-3 0,-1-4 0,3-1 0,0 1 0,2-2 0,-3 0 0,2-2 0,-1-5 0,-1-8 0,-1-6 0,-2-9 0,-1 3 0,1 2 0,1 12 0,1 8 0,1 3 0,4 2 0,3-1 0,16-1 0,9 0 0,12-3 0,9 1 0,-9 0 0,8 0 0,-20 3 0,-7 0 0,-15 1 0,-8 0 0,-3-1 0,-6-2 0,-1-1 0,-6-4 0,-7-5 0,-1-2 0,-4-2 0,12 7 0,4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24575,'0'32'0,"0"-1"0,0 11 0,1-3 0,2 1 0,0-4 0,0-11 0,1-2 0,-2-8 0,0-4 0,-1-4 0,0-3 0,-1 0 0,1 1 0,0-1 0,0 3 0,2-1 0,-2-2 0,-1 0 0,2-2 0,-1 0 0,2 0 0,0-2 0,5-3 0,10-9 0,-8 6 0,5-5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9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24575,'0'6'0,"0"2"0,3 2 0,3 4 0,0 0 0,3 1 0,-4-6 0,-2-3 0,-1-4 0,-2-12 0,-2-13 0,1 8 0,-1-5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20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614 1367 24575,'-11'-15'0,"-4"-16"0,-1-12 0,-9-36 0,9 32 0,-1-1 0,-1-4 0,-1-1 0,-2-7 0,1 1 0,3 9 0,2 2 0,-13-45 0,6 11 0,3 17 0,4 7 0,3 0 0,6 12 0,3 3 0,1 6 0,2 16 0,0 1 0,0 4 0,0 4 0,0-6 0,0 2 0,0-3 0,0 1 0,1 7 0,-1 3 0,2 2 0,-1 0 0,0-10 0,0-2 0,0-3 0,0 1 0,0 4 0,0 1 0,-1 4 0,0 5 0,0 1 0,-1 4 0,-14 5 0,-12 5 0,-7 3 0,-11 7 0,8 1 0,-1 2 0,2 0 0,7-5 0,9-5 0,5-5 0,8-4 0,5-3 0,6-5 0,6-2 0,6-5 0,-6 4 0,-1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50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24575,'19'13'0,"1"0"0,13 3 0,-8-4 0,0-5 0,-15-3 0,-7-4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51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 24575,'1'16'0,"4"7"0,0 4 0,2 3 0,0-4 0,-3-5 0,-1-4 0,1 2 0,-2-4 0,2 1 0,-2-6 0,0-5 0,-1-6 0,8-13 0,6-8 0,16-15 0,-3 7 0,0 5 0,-15 14 0,-7 6 0,-3 6 0,2 4 0,3 5 0,4 2 0,2 2 0,0-5 0,7 3 0,8-5 0,14-1 0,32-5 0,5-10 0,1-7 0,-21-6 0,-32-2 0,-15 1 0,-12-5 0,-12-7 0,-4-1 0,-9 0 0,6 13 0,4 8 0,7 11 0,4 3 0,-2 11 0,0 6 0,-1 16 0,1 2 0,3 0 0,2 0 0,4-9 0,3 2 0,5-7 0,0-5 0,-1-5 0,-2-5 0,-3-1 0,0 4 0,1 6 0,4 12 0,3 21 0,0 15 0,-5 5 0,-4 13 0,-10-19 0,-8 9 0,-10-5 0,-3-4 0,-10 10 0,6-19 0,2-10 0,10-20 0,7-15 0,5-5 0,-2-4 0,1-1 0,-6-7 0,-1-7 0,-4-14 0,3-31 0,11-23 0,7 34 0,3 0 0,3-1 0,2 2 0,11-19 0,-5 22 0,-8 26 0,-5 15 0,-3 2 0,0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5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24575,'18'9'0,"2"3"0,11 11 0,2 6 0,0 8 0,-6 5 0,-9 0 0,-8-8 0,-6-6 0,-6-8 0,-4-4 0,-6 6 0,-6 2 0,0 3 0,-4 4 0,7-11 0,2 0 0,3-8 0,3-3 0,-2 1 0,3-3 0,1-1 0,2-1 0,2-4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17.96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0 128 16383,'94'0'0,"1"0"0,-23 0 0,3 0 0,-6-2 0,2-1 0,-6 0 0,4 0 0,-2-1 0,22-3 0,-2 0 0,-9-1 0,-1 0 0,-6 2 0,-4 1 0,28-4 0,-20 4 0,-27 1 0,-18 3 0,-9-1 0,9 1 0,7-3 0,25-2 0,10-2 0,4 0 0,11 0 0,-21 6 0,-9 0 0,-8 4 0,-9 0 0,-8 1 0,-3-2 0,-12 0 0,-5-1 0,0 1 0,-3-1 0,6 1 0,2-1 0,5 1 0,-1 0 0,-6 0 0,1 1 0,1 0 0,14 2 0,6-1 0,38 1 0,-28-1 0,21 1 0,-36 0 0,-5 0 0,-4-1 0,-3-1 0,-1-1 0,1 1 0,0-1 0,5 0 0,2-1 0,0 0 0,3 0 0,-8 0 0,2 0 0,-1 0 0,1 0 0,2 1 0,3 0 0,-3 1 0,8 0 0,0-2 0,5 1 0,12-1 0,4 0 0,8 0 0,28 0 0,-2 1 0,-29 1 0,2 0 0,-10 0 0,-1 0 0,35 3 0,-11 0 0,-26-1 0,-6-1 0,-7-1 0,-16-1 0,-5-1 0,0 1 0,-2-1 0,12 0 0,18 0 0,20-2 0,-6-2 0,8-2 0,23-3 0,5 0 0,-28 2 0,1 1 0,5-1 0,18-1 0,6 0 0,-2 0 0,-5 3 0,-2 1 0,1 0 0,1 0 0,-1 0 0,2 1 0,2 1 0,0 0 0,-4 1 0,14 2 0,-3 0 0,-26 0 0,2-1 0,-3 1 0,22 1 0,-5 0 0,-8-1 0,-3 0 0,-8-1 0,-6 1 0,18 2 0,-25 1 0,-14 0 0,-14 0 0,9-2 0,9-1 0,8-2 0,29-2 0,0-1 0,1 1 0,-4 3 0,-16 1 0,-3 4 0,8 0 0,7 3 0,6-3 0,13-1 0,-21-2 0,0-1 0,-13 3 0,-5 1 0,8 4 0,5 1 0,8-1 0,16 0 0,-15-3 0,-5-3 0,-14-1 0,-17-2 0,10 2 0,-5-1 0,3 0 0,7 1 0,-11-2 0,-5 0 0,-8 0 0,-9 0 0,-3 0 0,4 0 0,0 0 0,17 0 0,6 1 0,5-1 0,5 1 0,-9-1 0,-4 0 0,-5 1 0,-3 0 0,-3 3 0,10 1 0,21 1 0,-4-2 0,13-1 0,-23-3 0,-12 0 0,-4 2 0,-1 1 0,0 0 0,-1 2 0,-2-3 0,-12 0 0,-7-1 0,-6-1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25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33 24575,'-2'28'0,"-2"4"0,-3 6 0,0-1 0,1 4 0,4-2 0,1 3 0,1 3 0,-1-8 0,1-3 0,-1-8 0,1-6 0,0-4 0,0-7 0,0-3 0,0-6 0,1-12 0,2-11 0,4-19 0,0-4 0,6-14 0,1 1 0,1 1 0,-1-1 0,-3 16 0,-1 6 0,-4 13 0,-2 11 0,-1 7 0,3 11 0,4 9 0,6 11 0,1 4 0,4 7 0,-3-3 0,0 3 0,1 1 0,-1-3 0,4 7 0,0-5 0,-4-4 0,-5-9 0,-7-13 0,-3-5 0,-2-2 0,0-1 0,0-1 0,0-1 0,3 0 0,5-7 0,3-5 0,11-14 0,1-7 0,5-6 0,7-11 0,-3 3 0,1 0 0,-5 6 0,-11 18 0,-7 14 0,-6 16 0,-2 15 0,1 5 0,-2 3 0,2 4 0,2 9 0,4 0 0,4 4 0,0-13 0,-1-9 0,-5-11 0,-3-10 0,-1-1 0,6-4 0,3-4 0,13-5 0,-3-2 0,1-5 0,-7 1 0,-7 1 0,-4 1 0,-1 0 0,0-1 0,6-7 0,1 4 0,0 1 0,-4 9 0,-6 8 0,-1 0 0,-1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26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28 137 24575,'0'16'0,"0"3"0,1 2 0,3 5 0,6 4 0,5-1 0,2-5 0,8-3 0,5-13 0,-1-2 0,5-14 0,-13-3 0,0-9 0,-7-6 0,-4 0 0,0-8 0,-4 3 0,-2-1 0,-5-1 0,-9 2 0,-5 3 0,-11 3 0,0 9 0,-8 6 0,10 6 0,0 3 0,9 1 0,3 2 0,0 2 0,0 3 0,-2 3 0,1-1 0,-2 4 0,4-1 0,2-3 0,4 0 0,5-4 0,2 1 0,2 0 0,5 1 0,3 0 0,10-1 0,-10-3 0,2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2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165 483 24575,'0'-7'0,"0"-3"0,0-1 0,-3-4 0,-1 2 0,-4 1 0,2 2 0,0 5 0,0 4 0,-4 6 0,-3 4 0,-11 9 0,2 2 0,-3 7 0,7 1 0,7-1 0,5 1 0,4-9 0,1-3 0,3-7 0,-1-4 0,4-1 0,3-2 0,7-1 0,19-2 0,8-10 0,9-6 0,0-13 0,-15-3 0,-5-5 0,-13-8 0,-4-4 0,-6-1 0,-1-4 0,-4 14 0,0-1 0,0 7 0,0 4 0,1-4 0,-2 7 0,0-1 0,-2 8 0,0 8 0,0 5 0,0 6 0,-1 17 0,-1 7 0,1 16 0,0 11 0,1 3 0,3 1 0,4 2 0,3-12 0,4 0 0,5 4 0,3-4 0,9 8 0,2-13 0,3-5 0,6-7 0,-1-8 0,-1-6 0,-2-5 0,-13-5 0,0-2 0,-6-5 0,3-3 0,4-12 0,2-4 0,-1-5 0,-1 0 0,-8 7 0,-3 2 0,-6 3 0,-4 3 0,-5-4 0,-6 3 0,-4-2 0,-7 4 0,4 4 0,1 6 0,2 1 0,0 2 0,0-1 0,-5 1 0,1 1 0,-4 1 0,2 2 0,1 3 0,4 0 0,1 4 0,1 2 0,-3 9 0,4 5 0,0 10 0,7-5 0,4 3 0,2-13 0,3-3 0,1-8 0,2-3 0,1-1 0,8 1 0,28 4 0,9 1 0,27 1 0,-16-7 0,-7-5 0,-28-2 0,-12 0 0,-16 0 0,-4-1 0,1 0 0,-2-2 0,1-1 0,-4-2 0,-2-2 0,-2 0 0,-4-2 0,3 1 0,0-4 0,4 6 0,3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0 339 24575,'16'-8'0,"11"-3"0,11-3 0,25-5 0,10-3 0,-1 0 0,-4-5 0,-27 7 0,-6-1 0,-14 3 0,-8 2 0,-5-1 0,-6 5 0,-1-3 0,0 1 0,-1 1 0,0-1 0,-3 1 0,-3 0 0,-6 0 0,-4 4 0,6 4 0,0 2 0,8 3 0,-1 0 0,-1 2 0,-5 3 0,-1 3 0,-4 8 0,-1 4 0,-1 6 0,-2 5 0,0 3 0,1 3 0,0 11 0,7 2 0,4 9 0,3 4 0,7-9 0,6 3 0,7-5 0,7-9 0,8 2 0,5-13 0,4 0 0,10-3 0,0-5 0,1-4 0,6-2 0,-11-7 0,7-3 0,-9-3 0,-1-2 0,-1-3 0,-7-4 0,-5 2 0,-4-5 0,-10 5 0,-4-2 0,-5 2 0,-4 1 0,-2-1 0,-3-1 0,-3-1 0,-14 1 0,11 1 0,-8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0:40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179 137 24575,'36'0'0,"-13"8"0,11-2 0,-14 13 0,-6-9 0,1 6 0,-7-9 0,3 1 0,-12-7 0,-1-2 0,-26-19 0,3 8 0,-16-14 0,-1 3 0,6 6 0,-24-25 0,36 29 0,-20-20 0,34 25 0,-5-4 0,7 8 0,4 4 0,4 4 0,9 3 0,-1 1 0,20 4 0,-4 5 0,19 2 0,-3 2 0,-8-8 0,28 11 0,-40-13 0,26 4 0,-34-11 0,1-1 0,-2-2 0,-4 2 0,4-3 0,-6 4 0,1 0 0,-6 0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0:44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21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24575,'21'14'0,"9"4"0,14 10 0,-1 1 0,-5-4 0,-7-2 0,-7-5 0,3 1 0,0-5 0,-8-5 0,-8-5 0,-8-3 0,-4-1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26.01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7540 7 16383,'-44'-4'0,"-5"1"0,5 3 0,-21 0 0,2 1 0,13 0 0,-4-1 0,0 0 0,-1 1 0,-3 0 0,-1-1 0,-3 0 0,2 1 0,-36 1 0,7-1 0,8 0 0,21-1 0,-10 0 0,9 1 0,-5 1 0,-14-1 0,-14 0 0,42 0 0,-1 0 0,-11-1 0,1 0 0,9 1 0,0 0 0,-8-1 0,0 1 0,8-1 0,1 0 0,2 1 0,-1 0 0,-1-2 0,0 0 0,1 0 0,-1-1 0,-1 1 0,-1 0 0,-9-2 0,1 1 0,10 2 0,0 0 0,-6 0 0,0 0 0,7 0 0,3 0 0,-40 2 0,-7-2 0,11 0 0,-11 0 0,41-1 0,-1 0 0,6 1 0,-1 0 0,-12-2 0,-1 1 0,5 0 0,1 1 0,-1 0 0,0 0 0,-2 0 0,0 0 0,5 1 0,0 0 0,1-2 0,0 0 0,-5 1 0,0 0 0,-38-1 0,38 1 0,0 0 0,5 0 0,0 0 0,2 0 0,-1 0 0,-2 0 0,0 1 0,5-1 0,1 0 0,-1 1 0,0 0 0,-6-1 0,-1 0 0,-41 0 0,40 0 0,-1 0 0,3 0 0,1 0 0,1 1 0,0-1 0,-4 0 0,1 1 0,2-1 0,2 1 0,0-1 0,-1 0 0,-6 0 0,1 0 0,-39 0 0,39 1 0,0-1 0,7 0 0,2 1 0,-37 1 0,6-2 0,24 2 0,6-2 0,-6 0 0,11 0 0,-12-2 0,4 2 0,-1-1 0,-1 1 0,5 0 0,2 0 0,-1 0 0,5 0 0,-9 0 0,1 0 0,8 0 0,4 0 0,17 0 0,6 0 0,5 0 0,4 0 0,0 0 0,0-1 0,-2 0 0,-3-1 0,0 1 0,0-1 0,0 2 0,3-1 0,3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27.78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16383,'91'20'0,"-37"-10"0,2-2 0,-1-1 0,1-3 0,4 2 0,2-2 0,3-2 0,-1-1 0,-8 2 0,0 0 0,17 0 0,2 0 0,-1 2 0,1 0 0,6 0 0,2 0 0,11 0 0,1 0 0,-4-2 0,-1-1 0,-2-1 0,0 0 0,3-1 0,-2 0 0,-19-1 0,-3 1 0,-5-1 0,-2 1 0,-3-1 0,-3 1 0,28 1 0,-30-1 0,2 0 0,-3 1 0,1 0 0,-1-1 0,3 0 0,8-1 0,1 0 0,-11 1 0,0 0 0,10 0 0,0 0 0,-5 0 0,-1 0 0,-3 1 0,0 1 0,7-1 0,0 0 0,0 0 0,0 1 0,2-1 0,2 0 0,8 0 0,-1-1 0,-15 0 0,-1 0 0,6 0 0,-1 0 0,-8 0 0,-3 0 0,39 1 0,9 2 0,-1 2 0,-44-2 0,3-1 0,16 2 0,1-1 0,-10-2 0,0 0 0,15 2 0,1 0 0,-15-2 0,-2 1 0,-6 0 0,-2 2 0,42 1 0,-25 3 0,-3-3 0,6 2 0,-10-3 0,19 2 0,-9-3 0,2 1 0,1-3 0,-7 2 0,1-1 0,16-1 0,-5-1 0,-25 0 0,1 0 0,-1-1 0,-1 0 0,1 1 0,0 0 0,0-1 0,-2 1 0,34 0 0,-15 0 0,-10 0 0,-19 0 0,6 0 0,-7 0 0,2 0 0,29-2 0,-25 2 0,30-2 0,-28-1 0,-2 0 0,0-2 0,-11 3 0,0-3 0,-3 3 0,-4-2 0,-1 3 0,-6-1 0,-8 2 0,-7-1 0,-49-16 0,-44 8 0,23-9 0,-13 13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29.56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55 16383,'64'0'0,"9"-1"0,-21-2 0,4 0 0,11-2 0,4 0 0,6 0 0,2-1 0,3 0 0,-2 1 0,-15 1 0,-3 1 0,2 1 0,-2 0 0,37-1 0,-5 3 0,-5-1 0,6 1 0,1 0 0,-32 0 0,0 0 0,-11 0 0,1 0 0,11 0 0,1 0 0,-7 0 0,-1 0 0,-2 0 0,1 0 0,4 1 0,1 1 0,0 1 0,2 1 0,2-2 0,5 0 0,23 4 0,5-1 0,-3-5 0,4 1 0,-12 0 0,4 2 0,0-2 0,-4 0 0,1-1 0,-2 0 0,-6 0 0,0 1 0,-1 0 0,-1 0 0,-1 0 0,-5 0 0,8 3 0,-4 1 0,-3-1 0,-1 1 0,-3 4 0,-1-1 0,-10-2 0,1-1 0,25 1 0,4 0 0,-2-3 0,0-1 0,6 1 0,1-2 0,6-1 0,-3-2 0,-17 1 0,-2-1 0,-5-1 0,-1 0 0,-6 0 0,-5 0 0,29-2 0,-37 3 0,0-1 0,45-3 0,-47 3 0,0-1 0,9 0 0,0-2 0,-4 1 0,-1 1 0,-2 0 0,0 1 0,1-1 0,-2 0 0,28 1 0,14 0 0,-7 0 0,5 2 0,-37 0 0,-1 0 0,-2-1 0,-1 1 0,44 1 0,-10-3 0,-28 3 0,-7-2 0,-1 2 0,-3 0 0,16 0 0,0 0 0,-1 0 0,-7 0 0,-11 1 0,-6 1 0,-5-1 0,-8 0 0,-5 0 0,-9-1 0,-4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31.24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16383,'72'28'0,"15"-5"0,-3-12 0,14-2 0,-13-3 0,7 0 0,5-1 0,-4 0 0,5 0 0,3-1 0,-1 0 0,-18-1 0,2-1 0,0 0 0,-2 0 0,-2 0 0,6 0 0,-1 0 0,-3-1 0,-1 0 0,16 0 0,-2 0 0,-7 0 0,9 0 0,-7 1 0,-9 0 0,-4-1 0,-5 0 0,-3-1 0,-14-1 0,0-2 0,11 0 0,2-2 0,6-1 0,1-1 0,1 1 0,2 0 0,11 0 0,-1 0 0,-13 2 0,-2-1 0,-1 2 0,-2 1 0,-5-1 0,-2 1 0,-13 1 0,0 0 0,8 0 0,0-1 0,-2 2 0,-1 0 0,1-1 0,1 0 0,3 1 0,1 0 0,-5 0 0,-1 0 0,43 2 0,-47-2 0,-2 1 0,25 2 0,17 1 0,1 1 0,6 0 0,-44-2 0,1 0 0,-2 0 0,-1 0 0,46 4 0,-45-3 0,-2 1 0,27 1 0,-27-3 0,1 0 0,48 1 0,-47-2 0,1 0 0,4-2 0,1 1 0,-5 1 0,0-1 0,-2-1 0,0 0 0,3 1 0,0 0 0,34-1 0,-33 1 0,1-1 0,-4 1 0,0-1 0,3-1 0,1 0 0,-4 0 0,-2 0 0,13-2 0,-18 2 0,-32 1 0,-7 0 0,5 0 0,-4 1 0,7-1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33.35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39 16383,'65'0'0,"13"-3"0,-29 2 0,3 0 0,25-1 0,6-1 0,3 2 0,8 0 0,-21 1 0,7-1 0,4 1 0,1-1 0,9 1 0,3 0 0,1 0 0,2 0 0,-13 0 0,1 1 0,1-1 0,1 0 0,2-1 0,-7 1 0,1-1 0,2 0 0,-1 0 0,-1 0 0,-2 0 0,4 0 0,-2 0 0,-1 0 0,-1 0 0,-1-1 0,15 0 0,-1 0 0,-3 0 0,-2 0 0,-12 1 0,-2-1 0,-3 1 0,-7 0 0,19 0 0,-9 1 0,-7 1 0,-9 0 0,-1 3 0,-16 1 0,9 4 0,12-3 0,14 1 0,6-5 0,-19-1 0,1-1 0,-18 0 0,-3 0 0,2 0 0,0 1 0,7 1 0,17-1 0,-10 0 0,22-1 0,-14 0 0,0 1 0,5 1 0,-1-1 0,6 1 0,14-1 0,-10 1 0,-33-1 0,2 1 0,1 0 0,1 0 0,11 0 0,4 0 0,13 3 0,4 1 0,10-3 0,1 1 0,-6 1 0,-1 1 0,-2-2 0,-4-1 0,-23 1 0,-5-1 0,33 2 0,-25-2 0,-30-2 0,-4-1 0,-2 0 0,6 0 0,17 1 0,23-1 0,-1 1 0,21-1 0,-31 0 0,3 0 0,-22 0 0,-4 0 0,0 2 0,0-2 0,2 1 0,-3-3 0,-15 1 0,-9-2 0,-10 2 0,-4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35.2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1 109 16383,'83'-17'0,"11"-2"0,-45 11 0,2 0 0,14-2 0,1 0 0,-8 2 0,2 1 0,20 0 0,4 1 0,-1 2 0,-1 2 0,0 0 0,2 2 0,9 0 0,3 0 0,6 1 0,-5 1 0,-24-2 0,-3 1 0,5 1 0,-8 0 0,-13 2 0,4 1 0,9 1 0,-17-2 0,3 0 0,-2-2 0,0 1 0,2-2 0,-1 1 0,46 1 0,-18-2 0,-5 3 0,6-1 0,7 3 0,-39-3 0,2-1 0,20 1 0,2-1 0,-13 0 0,2-1 0,27 0 0,3 0 0,-7 1 0,0-1 0,6 1 0,2-1 0,-25 0 0,0 1 0,-1-1 0,27 1 0,2-1 0,-12 1 0,4-1 0,-1 1 0,-8-1 0,-2 1 0,0 0 0,2-1 0,0 1 0,-2-1 0,21 0 0,-6 0 0,-25 0 0,-5 0 0,-8-1 0,-3 1 0,33 1 0,-29-1 0,17-1 0,8 1 0,9 0 0,-35-1 0,2 1 0,-2-1 0,-1 0 0,1 0 0,2 0 0,3 0 0,-1 0 0,37-1 0,-39 0 0,0 1 0,39-1 0,-4 1 0,-1 0 0,-12 2 0,-6 0 0,3 2 0,-15-2 0,12-1 0,-4-1 0,-6 0 0,2 0 0,-16 0 0,-5 0 0,-6 0 0,-12 0 0,0 0 0,-7 0 0,-1 0 0,-2 0 0,1 0 0,-2 0 0,2 0 0,-3 0 0,1 0 0,0 0 0,-1 0 0,0 0 0,1 0 0,-1 0 0,-1 0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42.79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45 16383,'52'-7'0,"2"2"0,-18 1 0,10 2 0,-11 0 0,-2 0 0,-7 2 0,-9-1 0,1 1 0,5 0 0,1 0 0,10 0 0,-5-1 0,-1 1 0,-4-1 0,-4 1 0,7-1 0,8-1 0,13 0 0,15 0 0,-7 0 0,-4 2 0,-10-2 0,-13 1 0,4-1 0,-4 1 0,0 0 0,-1 0 0,-6 1 0,-3 0 0,-1 0 0,-3 0 0,1-1 0,0 0 0,0 1 0,-2 0 0,-3 0 0,-1 0 0,5 0 0,0 0 0,5 0 0,-5 0 0,-3 0 0,-2 0 0,-2 0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45.18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 16383,'32'0'0,"-5"0"0,-18 0 0,-1 0 0,5 0 0,3 0 0,7 0 0,3 0 0,3 0 0,-4 0 0,1 0 0,-11 0 0,1 0 0,-2 0 0,2-1 0,3 1 0,1-1 0,-2 1 0,2 0 0,-2 0 0,5 0 0,13 0 0,-1 0 0,13 0 0,-6 0 0,-4 0 0,-5 0 0,-13 0 0,-4 0 0,-4 0 0,0 0 0,5 1 0,9-1 0,-2 1 0,4-1 0,-11 0 0,-6 0 0,-1 0 0,1 0 0,-2 0 0,4 0 0,-4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48.04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 16383,'53'8'0,"10"3"0,8-4 0,-22-2 0,2 1 0,49 0 0,-5 0 0,-13-3 0,-30-1 0,-7 0 0,-14-1 0,-5-1 0,0 0 0,1 0 0,3 0 0,5-2 0,-3 2 0,5-1 0,-11 1 0,-6 0 0,-6 0 0,-1 0 0,1 0 0,5 0 0,-1-1 0,4 1 0,0-1 0,-4 1 0,-1 0 0,-6 0 0,-3 0 0,4 0 0,-3 0 0,-44-2 0,11 2 0,-43-1 0,17 3 0,-15 0 0,-10 0 0,24-1 0,0 0 0,-36 1 0,34-1 0,2 0 0,-23 1 0,14 0 0,22 0 0,23-1 0,55-1 0,-20 0 0,38 0 0,-39 0 0,-7 0 0,-3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50.03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36 16383,'34'-8'0,"-4"2"0,-3 1 0,1 2 0,3-2 0,3 2 0,-7 0 0,-3 1 0,-8 1 0,-7 1 0,0 0 0,4 0 0,7 0 0,16 0 0,-10 0 0,5 0 0,-19 0 0,-3 0 0,5 0 0,1 0 0,6 0 0,-1 0 0,-2 0 0,-6 0 0,-2 0 0,5 0 0,1 0 0,10 0 0,-3 0 0,3 0 0,-3 0 0,-6 0 0,-1 0 0,-6 0 0,3 0 0,2 0 0,6 0 0,-2 0 0,-2 0 0,-6 0 0,-4 0 0,3 0 0,2 0 0,-2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23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1314 939 24575,'-71'1'0,"-1"-1"0,0 1 0,-32 0 0,11 2 0,2-1 0,17 2 0,32-4 0,10-2 0,2 1 0,-6-4 0,4 0 0,-5-4 0,-39-5 0,11-3 0,-12-1 0,27 1 0,28 7 0,1-1 0,5 1 0,0-2 0,1-1 0,1-1 0,-1-4 0,-2-4 0,0 0 0,0-3 0,0 2 0,2 0 0,1 4 0,0-1 0,7 6 0,0-4 0,3-1 0,1-6 0,0-6 0,1-2 0,-1 0 0,3-3 0,4 2 0,4 1 0,9-5 0,7 1 0,4-1 0,8-1 0,-7 11 0,5-1 0,-3 6 0,7 3 0,21 0 0,19 2 0,15 1 0,-40 9 0,-1 1 0,28-4 0,-17 4 0,-25 3 0,-15 4 0,2 1 0,14 5 0,6 2 0,12 5 0,-1 0 0,-15-1 0,-2 2 0,-12 2 0,3 6 0,5 9 0,-5 1 0,1 1 0,-6-1 0,-4-4 0,-5-2 0,-2 1 0,-6-3 0,6 12 0,-1 3 0,4-1 0,-5 0 0,-4-14 0,-5-4 0,-2-1 0,-2 1 0,0 6 0,-5 14 0,-1 8 0,-2 5 0,1-2 0,2-17 0,1-8 0,0-13 0,0-3 0,-3 0 0,1 0 0,-1 2 0,0 0 0,5-3 0,-1-1 0,2-3 0,1-4 0,-2 2 0,0-1 0,0 0 0,0 2 0,1 0 0,0 0 0,1 0 0,0-2 0,1-1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59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24575,'14'11'0,"-2"-3"0,-2 2 0,-5-4 0,0 0 0,-4-2 0,1-1 0,-2 2 0,1-1 0,0 1 0,-1 0 0,2 0 0,-2 0 0,1 1 0,-1 0 0,2 0 0,-2-2 0,1 0 0,-1-3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03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24575,'-2'34'0,"1"10"0,0 41 0,8 13 0,-3-4 0,5-3 0,-6-31 0,-2-5 0,-1-10 0,0-7 0,0-5 0,0-13 0,0-6 0,0-10 0,0-22 0,-1-9 0,1-28 0,-1-8 0,0-1 0,-2-6 0,0 17 0,0-7 0,2 7 0,2 6 0,-1 2 0,2 14 0,-1 10 0,5 17 0,9 26 0,11 14 0,4 11 0,7 8 0,-4-5 0,-2 0 0,-4-8 0,-9-15 0,-2-4 0,-6-10 0,-3-5 0,-2-2 0,-3-4 0,2 1 0,-2-1 0,3 0 0,0 0 0,3-3 0,0-2 0,5-4 0,-1-5 0,5-9 0,4-8 0,1-4 0,3-7 0,0-3 0,-6 2 0,1-3 0,-11 12 0,-2 2 0,-5 10 0,-1 6 0,-1 7 0,0 4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04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9 122 24575,'-4'12'0,"1"1"0,1 12 0,3 3 0,4 7 0,0-2 0,5-9 0,2-3 0,4-9 0,0-3 0,-1-5 0,-1-8 0,3-3 0,6-11 0,2 1 0,4-9 0,-3 3 0,-5 2 0,-6 1 0,-9 8 0,-2-1 0,-3 5 0,-1 1 0,0 2 0,-2 0 0,-2 0 0,-5-3 0,-3-2 0,-10-7 0,-2 0 0,-2-1 0,0 0 0,5 2 0,2 3 0,3 1 0,5 4 0,4 2 0,4 4 0,1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32.8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1286 387 24575,'-10'11'0,"0"-1"0,0-2 0,-2 2 0,-7 1 0,-11 3 0,-4 2 0,-8 3 0,3-3 0,0 1 0,1-4 0,-1-2 0,-4-3 0,0-2 0,-2-1 0,-4 1 0,5 0 0,-9 2 0,10-1 0,-3-1 0,4-1 0,-3-2 0,4 0 0,-4 0 0,12-2 0,2 1 0,7-2 0,4 1 0,1-1 0,-1 0 0,0 0 0,-1 0 0,4 0 0,3 0 0,3 0 0,0-1 0,-2 0 0,-4-3 0,-4-1 0,0-2 0,3-2 0,1 0 0,3 0 0,1-2 0,0-1 0,4 1 0,0-2 0,5 2 0,-1 0 0,2-1 0,0 0 0,2-2 0,-1-4 0,2 1 0,0-10 0,1-5 0,0-2 0,1 1 0,1 8 0,0 4 0,3 4 0,0 3 0,4-2 0,1-1 0,0 3 0,3-3 0,-2 4 0,2-2 0,1 3 0,2 0 0,6 0 0,6-3 0,9 2 0,-4 0 0,-8 5 0,-2 2 0,-1 0 0,5 1 0,14-5 0,-10 4 0,2-1 0,-14 4 0,-7 2 0,1 0 0,-1 1 0,4 0 0,11 0 0,3 0 0,1 0 0,-5 0 0,-14 0 0,-4 0 0,8 6 0,25 6 0,49 13 0,-41-13 0,2 0 0,11 3 0,-1-1 0,22 2 0,-27-3 0,-31-7 0,-19 2 0,-5 1 0,-2 5 0,0 4 0,1 5 0,-1-1 0,2 1 0,-2-9 0,1-4 0,-2-6 0,0-4 0,-1 4 0,0-2 0,-2 1 0,1 0 0,-2-1 0,-2 1 0,1-1 0,1-1 0,2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34.3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934 642 24575,'-32'1'0,"-7"0"0,-12 1 0,-13-2 0,10 1 0,-13 0 0,14 0 0,-2 0 0,3-1 0,8 0 0,1-1 0,4-2 0,7 0 0,-5-2 0,3-3 0,1 1 0,-5-8 0,5-1 0,1-3 0,1-5 0,10 0 0,-1-8 0,8-8 0,5 3 0,5-10 0,6 11 0,7 0 0,12 2 0,7 6 0,17-6 0,6 0 0,4 0 0,10-4 0,-15 10 0,1 3 0,-8 9 0,-4 5 0,8 3 0,-8 4 0,-4 1 0,-9 5 0,-12 0 0,10 6 0,5 6 0,9 2 0,15 7 0,-9-4 0,-4-2 0,-18-5 0,-13-8 0,-6 0 0,-1 1 0,0 1 0,3 9 0,1 4 0,1 5 0,0 6 0,-3-7 0,0 2 0,-2-11 0,-2-1 0,0-3 0,-1 0 0,1 2 0,-1 2 0,0-1 0,1 2 0,-3-2 0,1-1 0,-3 2 0,2-9 0,0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35.7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1326 542 24575,'-32'18'0,"1"-2"0,-13 5 0,1-3 0,-22 9 0,-5-2 0,-4 0 0,-17-3 0,12-8 0,1-1 0,14-4 0,18-5 0,-4-2 0,-6-5 0,-2-2 0,-10-6 0,6-5 0,4-2 0,9-5 0,16 3 0,2-9 0,8-1 0,1-2 0,1-4 0,4 4 0,-4-8 0,4 3 0,2-2 0,8-2 0,6-2 0,7 2 0,9-11 0,7 13 0,9-6 0,0 12 0,7 3 0,7 10 0,7 2 0,3 7 0,7 4 0,0 4 0,12 2 0,11 1 0,1 1 0,-31 2 0,1 0 0,-5 2 0,-3 0 0,30 4 0,-29-1 0,-42-6 0,-6 0 0,0 2 0,1 3 0,0 5 0,0 7 0,2 12 0,0 2 0,3 9 0,-2-6 0,-1-7 0,0-2 0,-3-11 0,0-5 0,-1-6 0,-1-2 0,-1-2 0,-2 3 0,0 1 0,0 0 0,2 0 0,1-3 0,1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37.2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655 682 24575,'-33'8'0,"-4"0"0,-14 3 0,-3 0 0,-1-2 0,7-4 0,10-2 0,1-4 0,7-3 0,-1-2 0,-1-7 0,0-3 0,-3-6 0,-1-5 0,2-2 0,0-5 0,12 5 0,8 1 0,12-2 0,5 2 0,8-15 0,3 3 0,9-5 0,8 3 0,14-1 0,22-6 0,-21 20 0,4 1 0,-3 2 0,1 1 0,11 0 0,-1 2 0,21-4 0,-20 9 0,-25 12 0,-11 13 0,1 0 0,28 8 0,26-1 0,3 1 0,10-3 0,-35-3 0,-18-1 0,-6 2 0,-4 0 0,10 5 0,-11-3 0,-4-1 0,-10-2 0,-7-2 0,0 7 0,4 11 0,1 9 0,5 15 0,-3-1 0,-3-5 0,-5-3 0,-3-14 0,-4 3 0,-2-7 0,-4-1 0,-3 0 0,-3-4 0,-1 0 0,-3-1 0,0-4 0,-8 4 0,-5-3 0,-3 2 0,-11 1 0,-2-1 0,-4 2 0,-1-4 0,18-4 0,9-5 0,13-2 0,2-1 0,4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38.3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1065 496 24575,'-19'9'0,"-16"10"0,-16 7 0,-30 16 0,33-19 0,-1-1 0,2 0 0,-3-2 0,-6-1 0,0-2 0,-30 3 0,35-14 0,0-1 0,-36-4 0,7-5 0,10-7 0,22-2 0,10-2 0,13-5 0,10 0 0,4-10 0,4-6 0,4-9 0,6-11 0,6 6 0,14-9 0,21-2 0,7 3 0,-10 21 0,3 1 0,-2 5 0,0 1 0,2 2 0,2 1 0,3 4 0,-2 2 0,10 1 0,-3 7 0,-32 11 0,-6 2 0,-2 3 0,2 3 0,2 3 0,11 4 0,10 4 0,37 12 0,13 4 0,-3 2 0,-15-7 0,-41-10 0,-13-8 0,-11-2 0,-5-5 0,0 2 0,-1 0 0,0 2 0,-1 0 0,0 0 0,-1 1 0,1-1 0,0 0 0,10 2 0,34 7 0,-25-7 0,24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39.4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1065 705 24575,'-53'-1'0,"-14"-2"0,-2 3 0,20-1 0,-4 0 0,-6 1 0,-2 0 0,0 0 0,-2-1 0,-12-3 0,2-2 0,20 0 0,2-1 0,-42-11 0,39-1 0,27 5 0,3-6 0,7 1 0,0-4 0,-1-7 0,6-9 0,2-9 0,5-19 0,6 10 0,4-10 0,4 23 0,3 9 0,6 12 0,11 2 0,31-8 0,5-3 0,7 5 0,17 1 0,-33 18 0,43-1 0,-34 9 0,18 2 0,-25 0 0,-14 3 0,-15 3 0,-5 8 0,3 7 0,20 20 0,-3-2 0,16 14 0,-20-20 0,-6-8 0,-18-14 0,-11-8 0,-3-1 0,-3 3 0,0 3 0,0-2 0,1-1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40.6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1076 744 24575,'-32'9'0,"-4"-2"0,-20-2 0,-21-3 0,-9-2 0,-9 0 0,21 0 0,17-1 0,13-2 0,13-4 0,-16-10 0,1-5 0,-18-11 0,-10-3 0,14 5 0,-4-1 0,28 5 0,5 2 0,9-8 0,6 6 0,3-4 0,4 8 0,4 6 0,4 4 0,8-2 0,6-7 0,20-15 0,17-12 0,8-5 0,-11 13 0,2 3 0,16-8 0,-21 17 0,0 4 0,11 9 0,11 6 0,-10 6 0,13 2 0,-12 3 0,-3 2 0,2 6 0,0 9 0,8 7 0,18 13 0,-19-8 0,-7 0 0,-32-16 0,-15-7 0,-7-2 0,-1 3 0,1 5 0,7 19 0,1 5 0,5 19 0,-1-5 0,-3-6 0,-4-6 0,-4-14 0,-2-7 0,0-4 0,-1-8 0,0-1 0,-1-4 0,-2 2 0,0 0 0,-3 2 0,-2 2 0,3-4 0,-1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24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89 24575,'11'-3'0,"4"-1"0,7-3 0,2 0 0,6-4 0,7 1 0,4 1 0,18-3 0,-8 4 0,10 0 0,-6 3 0,-11 2 0,-9 2 0,-11 1 0,-7 0 0,1 1 0,-2 1 0,4 2 0,4 3 0,6 4 0,-3 1 0,-1 1 0,-9-2 0,0 4 0,-4 1 0,4 8 0,-1 7 0,0 7 0,-1-2 0,-3 2 0,-6-13 0,-2-4 0,-4-4 0,0-2 0,1 0 0,-1 1 0,1-2 0,-1 2 0,0 0 0,-1 4 0,0 6 0,-1 4 0,-1 2 0,0-1 0,0-7 0,2-6 0,-2-4 0,3-7 0,-4-1 0,2-2 0,-2-2 0,-11-12 0,-5-2 0,-9-10 0,3 4 0,6-1 0,5 2 0,4 1 0,-1-6 0,2 2 0,2 0 0,-1 0 0,6 10 0,1 3 0,2 6 0,3 7 0,6 8 0,6 8 0,1 2 0,-1-2 0,-1 0 0,-3-4 0,0 2 0,0 0 0,-4-4 0,0-4 0,-3-5 0,-3-4 0,5-3 0,1-2 0,7-3 0,11-7 0,5-2 0,9-7 0,5-3 0,-4 0 0,11-5 0,-10 4 0,-6 5 0,-15 6 0,-14 12 0,-6 2 0,-6 4 0,-16 3 0,12-5 0,-10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42.1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838 507 24575,'-8'24'0,"-3"1"0,-9 9 0,-16 8 0,-8 4 0,-14 4 0,12-16 0,-5-3 0,8-11 0,-1-2 0,-2-4 0,5-7 0,7-3 0,4-2 0,10-3 0,-2-3 0,1-6 0,-1 0 0,-1-4 0,5 2 0,0-6 0,5-5 0,0-11 0,-2-22 0,-3-8 0,-4-10 0,-7-10 0,5 16 0,-1-7 0,11 22 0,8 14 0,4 13 0,4 10 0,1 5 0,5 2 0,1 2 0,12-3 0,16-3 0,32-4 0,-8 4 0,7-1-305,9-1 0,2 1 305,-3 1 0,-2 1 0,-4 1 0,-7 2 0,1 3 0,-10 3 0,-25 4 0,1 2 0,-2 3 0,-6 0 610,-3 1-610,-13-1 0,-2 3 0,0 9 0,5 10 0,1 5 0,0 5 0,-3-10 0,-4-3 0,-2-10 0,-2-3 0,-2-5 0,-4 3 0,-2 2 0,-8 6 0,-3 3 0,-12 7 0,-3 3 0,-5 3 0,1 0 0,10-7 0,3-4 0,13-11 0,4-4 0,6-6 0,3-1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14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507 0 24575,'-3'16'0,"-3"6"0,-8 18 0,-3 7 0,-2 5 0,-2 18 0,2-7 0,-2 19 0,0-7 0,0-2 0,-6 9 0,-2-5 0,-5 7 0,-3 8 0,8-19 0,-1 9 0,8-25 0,4-4 0,3-14 0,4-10 0,3-7 0,1-8 0,4-7 0,0-4 0,-3-10 0,-2-2 0,-2-5 0,1-1 0,3 1 0,1-2 0,1-5 0,0 1 0,0-5 0,0 4 0,1 1 0,-1 3 0,2 7 0,0 2 0,2 5 0,8 23 0,1-1 0,10 23 0,2-8 0,-1 0 0,2 2 0,-2-2 0,-5-3 0,5 5 0,-7-12 0,5 4 0,-4-10 0,-2-5 0,-1-5 0,-5-7 0,4-5 0,1-5 0,3-6 0,12-7 0,7-5 0,8-1 0,11-9 0,-9 5 0,2-3 0,-13 7 0,-13 7 0,-6 7 0,-9 8 0,-3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16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1 24575,'-18'9'0,"-1"1"0,-3 0 0,-5 4 0,4-2 0,1-2 0,5-1 0,7-4 0,1 1 0,1-2 0,2 1 0,-1 1 0,0 0 0,-1-1 0,-1 0 0,2 0 0,1-2 0,3 0 0,2-2 0,3 0 0,8 4 0,5-1 0,3 1 0,-1 0 0,-2-3 0,2 2 0,0-1 0,0 0 0,2 1 0,-2-1 0,4 0 0,-3 0 0,-2-2 0,-3 0 0,-6-1 0,-1 0 0,-3 0 0,-1 0 0,4 0 0,2 0 0,2 0 0,5 0 0,-3 0 0,1 0 0,-5 0 0,-4 0 0,1 0 0,0 0 0,0 0 0,0 0 0,-3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19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80 148 24575,'9'-13'0,"0"-3"0,-1-2 0,0-3 0,-5 3 0,1 0 0,-4 6 0,1 4 0,-1 2 0,-2 3 0,1-1 0,-2 2 0,-1 1 0,-1 0 0,-5 0 0,0 0 0,-4-1 0,0 1 0,4 0 0,0 1 0,7 0 0,-1 0 0,2 0 0,-2 1 0,0 1 0,-1 3 0,-1 0 0,2 2 0,1 0 0,1 5 0,1-1 0,1 4 0,1-3 0,1-3 0,2 1 0,2 2 0,3-1 0,5 6 0,2-2 0,-1 0 0,-2-2 0,-6-5 0,-1 1 0,-2-3 0,-2 2 0,2 1 0,-2 1 0,0 3 0,0 1 0,-1-1 0,-1-1 0,-2-3 0,-1-1 0,-5 4 0,3-3 0,-3 1 0,2-4 0,1-2 0,0-2 0,1-1 0,-2-1 0,-1 0 0,3 0 0,-1-1 0,4-1 0,-1-2 0,-1-3 0,1-2 0,0-3 0,2-2 0,0 1 0,1-4 0,4 1 0,2 0 0,5-2 0,0 4 0,1-1 0,-1 2 0,-2 3 0,1 1 0,1 3 0,12-3 0,7-1 0,3-2 0,1 1 0,-16 2 0,-5 3 0,-13 7 0,-3 4 0,-7 8 0,-1 6 0,1 4 0,0 2 0,3-4 0,2-2 0,2-6 0,1-4 0,2-5 0,1-2 0,6-6 0,3 0 0,5-5 0,2 0 0,-1-1 0,2-2 0,-3 2 0,-2 2 0,-5 0 0,-3 3 0,-2-1 0,-3 0 0,0 0 0,-2-4 0,1 1 0,-2-1 0,1 2 0,0 2 0,1 2 0,0 2 0,1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19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24575,'5'25'0,"0"6"0,-3-3 0,0 9 0,0 8 0,1-9 0,-1 5 0,0-19 0,-2-4 0,1-6 0,-1 0 0,0-4 0,0-2 0,0-2 0,1-2 0,5-5 0,7-5 0,3-5 0,-3 3 0,-5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0 24575,'-13'2'0,"-6"2"0,-19 6 0,7 1 0,-2 1 0,17-3 0,9-5 0,2 0 0,3-1 0,-1 0 0,1-2 0,0 1 0,0-1 0,3 0 0,2 2 0,5 2 0,2-2 0,5 3 0,7 0 0,7-1 0,16 4 0,12 2 0,-14-2 0,-4 0 0,-28-12 0,-7 3 0,-4-6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1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24575,'25'11'0,"14"12"0,16 11 0,17 10 0,-22-14 0,4 1-338,4 3 0,2 0 338,4 1 0,0 0 0,2 1 0,-3-3 167,23 12-167,-2-3 0,-16-7 0,3 2 0,-22-12 0,2 0 0,-4-2 0,2-1 0,16 5 0,3-1 0,-8-6 0,-2-3 0,-2 0 0,-2-2 0,32 4 0,-37-7 509,-9-3-509,-23-4 0,-7-3 0,-16-6 0,-1-3 0,-7-6 0,5-1 0,-1-2 0,1-4 0,-1 2 0,-2-4 0,-1 1 0,2 2 0,0-1 0,5 3 0,1 4 0,4 1 0,0 6 0,2 1 0,4 7 0,5 8 0,9 11 0,3 3 0,8 11 0,-2-1 0,9 16 0,6 11 0,6 6 0,7 9 0,-11-14 0,-9-12 0,-17-17 0,-11-19 0,-7-7 0,-11-5 0,-8 0 0,-18 2 0,-9 2 0,-4 1 0,-7 2 0,11-5 0,8 0 0,14-3 0,11-2 0,3-2 0,-1-4 0,2-3 0,-3-3 0,4 2 0,0-1 0,2-2 0,1 3 0,2-4 0,1 4 0,0 3 0,1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2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24575,'78'22'0,"-20"-7"0,26 6 0,-41-12 0,-16-3 0,-15-4 0,-14 0 0,-8 2 0,-9 4 0,-9 5 0,-3 2 0,-1-1 0,4 0 0,6-4 0,5-1 0,7-3 0,15-5 0,12-4 0,-4 1 0,3-2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3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0 24575,'-14'9'0,"-2"2"0,-2 2 0,-2 3 0,-3 1 0,3 0 0,2-5 0,5-1 0,6-4 0,2-2 0,3-3 0,2-1 0,1-2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4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51 232 24575,'30'-21'0,"-4"-1"0,-8 4 0,-2-8 0,-7 9 0,-1-10 0,-5 8 0,0 0 0,-3 3 0,-4 4 0,-4 0 0,-3 3 0,1 2 0,0 3 0,4 3 0,-2 0 0,-2 1 0,1 0 0,-5 3 0,-1 4 0,0 4 0,-2 6 0,6 1 0,1 4 0,5 0 0,4-1 0,3-1 0,6-4 0,2-3 0,8-1 0,-1-3 0,7 1 0,-2 1 0,2 1 0,8 7 0,-11-4 0,2 4 0,-13-8 0,-6-2 0,-3-1 0,-2 0 0,-2 1 0,-5 3 0,-1 0 0,-7 4 0,0-1 0,-5 0 0,-5-2 0,-2-2 0,-1-4 0,4 0 0,12-4 0,6-3 0,4-4 0,-1-15 0,1 1 0,0-13 0,3 7 0,5-1 0,5 4 0,4 4 0,11-1 0,2 5 0,13-4 0,5 7 0,-2 0 0,12 3 0,-23 4 0,3-1 0,-24 4 0,-8 5 0,-4 3 0,-1 4 0,1-1 0,1 1 0,0-1 0,3-1 0,14 12 0,6-6 0,19 7 0,0-12 0,-5-3 0,-8-8 0,-15-3 0,-8-5 0,-5-4 0,-6-5 0,-3-5 0,-4-2 0,1 2 0,0 0 0,2 9 0,-2 0 0,0 6 0,1 2 0,1 2 0,4 3 0,-2 0 0,1 3 0,-2-1 0,0 2 0,3-2 0,2 0 0,7-1 0,10-3 0,15-6 0,-11 4 0,1-3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3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 24575,'4'-3'0,"1"0"0,-1 0 0,0 2 0,0-1 0,3-1 0,2 0 0,4-1 0,2-1 0,7-4 0,4 2 0,2 0 0,1 2 0,-4 3 0,-3 1 0,-2 2 0,-4 2 0,-2-1 0,-1 5 0,-3 0 0,3 6 0,2 7 0,-1 4 0,2 11 0,-3 1 0,-2 0 0,0 3 0,-3-6 0,1 4 0,-1 4 0,0-1 0,-4-3 0,0 1 0,-2-17 0,-1-2 0,-1-13 0,3-5 0,-1-3 0,4-6 0,1-11 0,-3 8 0,1-5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5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24575,'15'23'0,"0"2"0,-2 8 0,-4-3 0,-4 3 0,-3-4 0,-2-4 0,-1 1 0,-2-3 0,-3 2 0,-1 7 0,1-4 0,0 3 0,4-10 0,1-8 0,3-9 0,9-10 0,22-15 0,14-18 0,8-5 0,-21 13 0,-14 12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5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24575,'-9'7'0,"-3"-2"0,-5 3 0,-5-1 0,3 1 0,-3 1 0,10-3 0,2 0 0,5-2 0,3-2 0,2 0 0,0 0 0,2 2 0,1 1 0,4 3 0,2 2 0,1 1 0,1 1 0,-2-3 0,5 3 0,-2-1 0,1-1 0,-4-3 0,-6-4 0,-3-2 0,-5 0 0,2-1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36.19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39.28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1937 60 16383,'-34'-4'0,"-3"-1"0,5 1 0,-12 1 0,-8-2 0,-8 1 0,10 0 0,-1-1 0,-24-1 0,18 3 0,0 0 0,-17 1 0,-13 0 0,3 1 0,11-2 0,2 0 0,28 1 0,6 1 0,11 1 0,5 0 0,-8 0 0,4 0 0,-15 0 0,6 0 0,-3 0 0,-2 1 0,-3 2 0,-5-1 0,-17 1 0,5-3 0,-14 2 0,11-2 0,6 0 0,14 0 0,13 0 0,7 0 0,4 0 0,1 0 0,1 0 0,0 0 0,3 0 0,-2 0 0,2 0 0,-5 0 0,6 0 0,-4 0 0,7 1 0,0-1 0,33 11 0,12-1 0,50 8 0,-22-8 0,6-1 0,20 1 0,6-2 0,-28-2 0,2-1 0,2 1 0,13-1 0,3 0 0,-5-1 0,15-1 0,-3-2 0,-24 1 0,-1-1 0,-3 0 0,6 0 0,-4-2 0,-9 1 0,-3 0 0,-2 0 0,-3 0 0,39 0 0,-10-1 0,2 1 0,-30-2 0,9 0 0,-13 1 0,2-2 0,10 3 0,9 0 0,-14 0 0,4 1 0,0 0 0,1 1 0,7-2 0,2 0 0,4 1 0,0-1 0,-10 1 0,-1-2 0,-1 2 0,-2-2 0,34-1 0,-37 1 0,-18-1 0,-22 1 0,-6 1 0,-2-1 0,3 1 0,-3 0 0,4 0 0,-3 0 0,1 0 0,0 0 0,-1 0 0,-45-1 0,4 0 0,-49 0 0,4-1 0,-16 2 0,15-2 0,-2 1 0,31 0 0,6-1 0,12 0 0,7 2 0,2-1 0,-3 1 0,-1 0 0,-9-1 0,-11 1 0,-4-4 0,-15 3 0,-15-4 0,-2 2 0,26 2 0,-1 1 0,-38-3 0,34 3 0,-2 0 0,4-2 0,0 1 0,0 0 0,0 1 0,-5-1 0,-2 1 0,-9 0 0,1 0 0,14 0 0,2 0 0,-3 0 0,4 0 0,-12 0 0,34 0 0,-13 0 0,20 0 0,-19 0 0,-8 0 0,-10 0 0,-7 0 0,15 0 0,3 0 0,16-1 0,9 0 0,4 0 0,3 0 0,1 0 0,0 1 0,-3 0 0,7 0 0,-1 0 0,8-1 0,2 1 0,-11 0 0,1 0 0,-21-2 0,1 2 0,-5-1 0,-2 0 0,13 1 0,-2-1 0,11 0 0,5 0 0,4 0 0,7 1 0,-8 0 0,4 0 0,-7-1 0,1 1 0,2 0 0,-2 0 0,3 0 0,0-1 0,3 1 0,1-1 0,-4 1 0,3 0 0,-4 0 0,4 0 0,-1-1 0,1 1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45.05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0 490 16383,'15'32'0,"-1"-5"0,-4-9 0,0-3 0,7 4 0,-1-2 0,4-1 0,-1-2 0,0-2 0,0-2 0,1 0 0,-3-2 0,6 3 0,-3-2 0,2 2 0,-2-2 0,-3-1 0,6-1 0,2-1 0,4-1 0,11 1 0,20 5 0,20 1 0,-17-1 0,5 0 0,0-1 0,2-1 0,21 5 0,2-1 0,0-2 0,0 0 0,0 0 0,1 0 0,-24-4 0,2 0 0,-1-1 0,29 3 0,-2-2 0,-4 2 0,1-1 0,5-1 0,-2-2 0,-20-1 0,-1 0 0,17 0 0,1-3 0,-7-4 0,-1-3 0,-5 2 0,0-3 0,4-6 0,-5-2 0,-26 2 0,-3 0 0,-1-3 0,-5-1 0,2-8 0,-15 2 0,-6 0 0,2 0 0,5-2 0,5-3 0,-3 1 0,11-9 0,-10 2 0,0-1 0,-11 4 0,-9 8 0,-5 2 0,-2-1 0,-6 2 0,0-4 0,-5 1 0,-2 2 0,-6-1 0,-4 3 0,-13-4 0,-5-3 0,-12 1 0,-15-10 0,-22 2 0,35 14 0,-4 1 0,-17-3 0,-2 3 0,7 2 0,-2 2 0,-15-2 0,0 0 0,9 3 0,3 2 0,2 2 0,1 0 0,0 0 0,1 1 0,-38 1 0,42 2 0,-1 2 0,-37 1 0,41 1 0,1-1 0,-14 2 0,2-1 0,31 1 0,3 0 0,-5 1 0,-3 1 0,5 2 0,-1 0 0,5 0 0,-10-1 0,-25-2 0,1 1 0,-22-1 0,16 0 0,3 2 0,4 1 0,17-1 0,-4 2 0,8-1 0,1 6 0,-3 1 0,3 3 0,-19 6 0,-13 0 0,25-9 0,-2 0 0,-8 2 0,0 0 0,5-3 0,2 1 0,-2 3 0,5 1 0,-3 1 0,14 4 0,32-13 0,2 1 0,2 6 0,0-4 0,-1 9 0,1-5 0,-1 3 0,0-4 0,2-2 0,-2-1 0,-1-2 0,-3 6 0,0-4 0,-1 8 0,2-4 0,2-4 0,0-4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47.04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504 1238 16383,'38'31'0,"-2"-3"0,3-7 0,0-3 0,18 4 0,5-1 0,-2 1 0,11-1 0,-6-2 0,30 1 0,-21-8 0,5-2 0,-5-2 0,3-1 0,22 2 0,0-1 0,-27-3 0,-3-1 0,-2 0 0,-1-1 0,-2 1 0,1-2 0,3 0 0,3 0 0,21 0 0,5 0 0,2-1 0,2 0 0,-4 0 0,2 0 0,-30-2 0,1 1 0,0-1 0,-3-1 0,0 0 0,0 0 0,30-3 0,-1-2 0,-26 1 0,-1-1 0,-3-1 0,6-4 0,-2-4 0,12-8 0,-3-6 0,-20 1 0,-6-4 0,-1-1 0,-4-3 0,19-34 0,-28 15 0,-7-5 0,-12 2 0,-6 0 0,-6-5 0,-4 5 0,-3 2 0,-4-1 0,-4 6 0,-13-7 0,-15-2 0,-13 3 0,10 24 0,-5 2 0,-7 2 0,-3 2 0,-5 0 0,-2 2 0,-14-2 0,-2 2 0,9 6 0,-2 0 0,-22-5 0,-4 0 0,4 2 0,0 0 0,-5 0 0,0 1 0,-3 0 0,5 2 0,25 6 0,3 2 0,0 1 0,4 1 0,-14 0 0,20 6 0,18 1 0,11 3 0,-3 0 0,-24 0 0,-12 0 0,-14 0 0,-9 2 0,3-2 0,32 1 0,-2-1 0,-43 0 0,39 0 0,-1 0 0,2 1 0,-2 2 0,-15 0 0,-6 3 0,9 0 0,-4 0 0,1 2 0,2 0 0,1 1 0,0 1 0,-4 0 0,1 0 0,3 2 0,-17 5 0,8 2 0,19-3 0,5 2 0,7 0 0,4 2 0,-16 15 0,22-1 0,17 4 0,9 5 0,-3 30 0,6-16 0,-1 19 0,2-19 0,3-2 0,2 19 0,4-8 0,11 31 0,0-11 0,6-1 0,-2-9 0,-3-27 0,-2-6 0,-1-13 0,-1-13 0,2 0 0,-1-6 0,-2-4 0,5 1 0,9 4 0,-7-5 0,4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54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20 24575,'-8'14'0,"-1"7"0,-6 22 0,4 19 0,1 3 0,4 8 0,1-22 0,2-2 0,-2-12 0,1-3 0,-1-7 0,3-5 0,1-7 0,1-3 0,0-5 0,0-3 0,0 0 0,1-4 0,2-5 0,0-3 0,0-12 0,0-7 0,-1-3 0,2-14 0,1 4 0,0-4 0,1 2 0,-1 10 0,1 0 0,0 4 0,0 5 0,0 1 0,-3 8 0,-1 6 0,-3 8 0,2 12 0,12 17 0,15 19 0,24 14 0,-2-10 0,-6-9 0,-17-21 0,-15-9 0,-4-6 0,-5-2 0,-1-4 0,0 0 0,1-4 0,0 0 0,3-9 0,3-4 0,5-17 0,1-2 0,6-18 0,-6 5 0,-3 2 0,-3 2 0,-5 11 0,2 0 0,-2 5 0,-1 10 0,0 3 0,-2 8 0,0 2 0,0 4 0,-1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55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34 24575,'-4'21'0,"1"4"0,6 11 0,6 5 0,5 2 0,7-3 0,-1-12 0,3-8 0,-3-13 0,2-14 0,8-12 0,-1-9 0,6-9 0,-8 0 0,-7 2 0,-6 4 0,-9 11 0,-3 4 0,-1 6 0,-3 3 0,2 4 0,-2 1 0,0 0 0,-4 0 0,-5-1 0,-11-2 0,-4-1 0,-13-2 0,7 1 0,5 2 0,10 2 0,10 3 0,2-1 0,1 1 0,0 0 0,-1 1 0,-10 2 0,9-2 0,-7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57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24575,'9'19'0,"2"6"0,14 27 0,0 0 0,9 16 0,-9-19 0,-6-11 0,-9-18 0,-4-20 0,-1-9 0,-3-2 0,2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0:00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0 24575,'-3'14'0,"-3"5"0,-12 23 0,-8 7 0,-2 8 0,-2-2 0,10-17 0,2-10 0,6-13 0,3-7 0,3-5 0,0-1 0,3-2 0,0 0 0,1 0 0,0 0 0,-1 0 0,-1 0 0,1 0 0,0 0 0,1 0 0,-1 2 0,0 3 0,-1 3 0,0 5 0,0 8 0,1 8 0,1 8 0,1 15 0,1-4 0,3 14 0,-2-14 0,3-8 0,-2-12 0,-1-15 0,0-4 0,0-5 0,-1-2 0,0 1 0,0-1 0,0 0 0,1-1 0,2-10 0,3-1 0,7-14 0,1 2 0,3-2 0,-6 8 0,-3 5 0,-4 6 0,-1 2 0,0 1 0,3 0 0,2 0 0,5-4 0,1 1 0,1-3 0,1 2 0,-2-1 0,6 0 0,9-5 0,6-1 0,4-4 0,-10 2 0,-4 2 0,-9 1 0,-5 3 0,0-1 0,-3-1 0,2-2 0,-1 0 0,-1-2 0,-1-1 0,-3-2 0,-2 0 0,-1 0 0,-3 5 0,1 2 0,-2 4 0,1 4 0,0 1 0,0 0 0,0 2 0,-1-1 0,1 1 0,-1 0 0,0 0 0,-2 2 0,0 3 0,-3 4 0,0 5 0,-2 4 0,2 1 0,-2 6 0,2 1 0,0 2 0,-2 16 0,6-16 0,-1 10 0,5-23 0,1-3 0,-1-6 0,1-2 0,1 0 0,1-2 0,2 1 0,1-1 0,4 0 0,3-1 0,8-2 0,0-1 0,7-3 0,-3 0 0,7-4 0,0-1 0,1-1 0,-4-2 0,-7 0 0,-6-2 0,-3 0 0,-4 1 0,2-3 0,-1-1 0,4-3 0,8-7 0,-5 4 0,6-2 0,-8 8 0,-6 5 0,-3 3 0,-5 6 0,-1 0 0,0 0 0,-1 0 0,-2-2 0,-1 2 0,-2-1 0,-2 1 0,1 3 0,0-1 0,3 2 0,-2 0 0,-1 1 0,-3 3 0,-4 3 0,-2 5 0,0 3 0,-1 5 0,2 5 0,6-6 0,2 1 0,6-12 0,1-1 0,2-1 0,1-1 0,3 2 0,3 0 0,3 1 0,-1-1 0,-2-1 0,-3-2 0,-2-3 0,-2 2 0,2-2 0,0 3 0,1-1 0,1 2 0,-2-2 0,-1 2 0,-2-2 0,2 2 0,-2 0 0,2 2 0,0 0 0,-1-1 0,0 0 0,-2-2 0,1-2 0,-3 2 0,0-1 0,-2 3 0,-1 0 0,1 0 0,-1-2 0,2-3 0,-1 0 0,-2-1 0,-1 1 0,-1 2 0,0-1 0,1 1 0,1 0 0,2-3 0,2 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3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0 24575,'-14'6'0,"-3"5"0,-3 8 0,-7 9 0,-8 8 0,0 4 0,0-4 0,4 1 0,5-7 0,5-2 0,-2 1 0,6-7 0,0 2 0,4-5 0,2-2 0,-1 1 0,3-2 0,-1-1 0,2-2 0,3-4 0,3-3 0,3-3 0,5-7 0,2-4 0,0-5 0,-4 6 0,-2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1:27.31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1504 938 16383,'-51'-3'0,"2"-1"0,-8 0 0,8 0 0,-9 0 0,-1 0 0,-1-2 0,-22 1 0,7-1 0,21 2 0,-2 0 0,4 0 0,0 0 0,1 0 0,0 0 0,-38-4 0,30 3 0,13-1 0,12 0 0,11-1 0,0-1 0,4-1 0,-1-2 0,-5-6 0,-4-8 0,-5-5 0,-12-10 0,3 4 0,-4-5 0,10 9 0,9 2 0,8 3 0,8 8 0,3-2 0,6 7 0,1 0 0,2 0 0,0-3 0,1 1 0,0-5 0,1 4 0,2-2 0,1 4 0,5-2 0,9-4 0,10-2 0,9-7 0,6-1 0,-5 1 0,6-4 0,-4 5 0,4 2 0,14 2 0,-9 8 0,-1 4 0,1 1 0,8-2 0,33-4 0,-43 14 0,-9 1 0,-5 3 0,-5 0 0,13 1 0,21 0 0,2 2 0,26 0 0,-9 0 0,-31-2 0,0 1 0,42 2 0,-22-1 0,-19 1 0,-30-3 0,-5 0 0,-3 0 0,6-1 0,14 3 0,3 0 0,8 2 0,11 1 0,-2 1 0,14 1 0,-6-2 0,-14 0 0,-5-4 0,-14 2 0,0-1 0,12 2 0,-1-1 0,30 4 0,8-3 0,11 1 0,-8-4 0,-22 1 0,-17-1 0,-1 1 0,1 0 0,34 6 0,0-1 0,8 3 0,-11-2 0,-26-3 0,-4 1 0,-11-1 0,0 0 0,6 0 0,4 3 0,-2-1 0,0 3 0,-16-3 0,0 2 0,-8-1 0,-2 1 0,-1 2 0,-2 1 0,3 3 0,-2 2 0,-1 0 0,-5 1 0,-4-4 0,-2-1 0,-7 1 0,-2-1 0,-11 6 0,-9 4 0,-5 2 0,-9 4 0,-27 9 0,3-4 0,-13 3 0,13-5 0,13-7 0,3 1 0,-1-4 0,10-8 0,-12 0 0,6-7 0,4-3 0,5-2 0,15-2 0,1 1 0,4 0 0,6-1 0,-3 1 0,1 0 0,-5 0 0,-3 0 0,2 0 0,-4 0 0,1 2 0,-4-2 0,-8 5 0,-6-3 0,-2 2 0,-8-1 0,17-1 0,-8-2 0,16 0 0,0-2 0,-10 1 0,-3-1 0,-15 0 0,-10 1 0,9 0 0,-9 1 0,16-2 0,6 1 0,5-1 0,15 0 0,-1 0 0,7 0 0,-1 0 0,-2 0 0,2 1 0,-2-1 0,1 1 0,-3-1 0,-8 0 0,5 0 0,-10 0 0,8 0 0,0 0 0,7 0 0,6 0 0,5 0 0,-1 0 0,-1 0 0,-2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5:55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1126 0 24575,'-30'38'0,"-13"12"0,-3-1 0,12-13 0,-2 2 0,0-2 0,-3 4 0,-7 13 0,-4 7 0,4-5 0,6-10 0,1 1 0,-12 18 0,-4 10 0,5-5 0,3-1 0,4-4 0,3-7 0,1 1 0,-11 14 0,8-10 0,19-33 0,-14 20 0,22-31 0,4-8 0,3 1 0,2-5 0,4-2 0,-1-2 0,3-1 0,-2 0 0,-2 3 0,-1 0 0,-7 7 0,5-4 0,-7 7 0,4-5 0,-2 1 0,1-1 0,4-4 0,3-1 0,1-4 0,2-4 0,-1-3 0,0-2 0,-1-4 0,1-1 0,-2-5 0,-2-4 0,3 9 0,-1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5:55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24575,'1'9'0,"-1"8"0,2 9 0,-2-1 0,2 1 0,-2-10 0,1-4 0,-1-2 0,1-2 0,-1 7 0,1 3 0,0 3 0,0 4 0,-1-4 0,0-2 0,0-4 0,0-8 0,0-1 0,0-4 0,6-4 0,2-1 0,10-5 0,1-1 0,3-2 0,5-3 0,-3 1 0,7-7 0,-16 11 0,0-4 0,-13 12 0,-1 1 0,3-2 0,3 0 0,4-4 0,4-1 0,-6 3 0,-2-1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5:56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24575,'8'6'0,"8"11"0,3 5 0,14 13 0,6 8 0,5 3 0,18 18 0,6 7 0,-27-33 0,1 3 0,7 7 0,1 2-227,2 0 1,-1-1 226,-2-2 0,0 1 0,6 6 0,-1-1 0,-14-15 0,0 0 0,10 10 0,1-2 0,-3-7 0,0-2 0,-2-1 0,1-2 0,0-2 0,-2-2 0,26 11 0,-17-5 0,-7-5 0,-16-5 0,7 8 453,-4-6-453,-2-2 0,-3-7 0,-7-6 0,-2 0 0,0 1 0,-2 0 0,8 6 0,2 0 0,4 4 0,3 0 0,-2-2 0,-5-5 0,-5-4 0,-13-8 0,-5-1 0,-5-3 0,0-6 0,-2-5 0,2-5 0,-3-6 0,3 0 0,-2 0 0,2-1 0,-3 5 0,3 6 0,-2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5:57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24575,'13'13'0,"-2"1"0,7 5 0,-1 1 0,2 0 0,2 4 0,-6-4 0,2 2 0,-5-4 0,-3-1 0,-2-5 0,-4 0 0,0-2 0,0 2 0,0-1 0,1 3 0,0-1 0,-1-2 0,0-3 0,-3-4 0,0-3 0,-11-1 0,-13 2 0,-6 0 0,-12 2 0,-1 0 0,-1-1 0,-13-1 0,9-2 0,5 0 0,8-1 0,16 0 0,2-2 0,9 1 0,1 1 0,5 0 0,0 1 0,-2-2 0,-1 0 0,1 0 0,1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5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6 24575,'-3'-2'0,"-1"-1"0,2 3 0,1-1 0,-4 1 0,0 2 0,-4 2 0,-3 5 0,-1 1 0,3 0 0,1 3 0,7-2 0,0 2 0,3 0 0,1-2 0,2 3 0,3-1 0,2 2 0,3 2 0,3 2 0,2 2 0,5 5 0,-3-5 0,-1 4 0,-2-5 0,-5-2 0,0-2 0,-6-3 0,-1-2 0,-2-1 0,0-3 0,-2 1 0,1-1 0,-1-1 0,-2 0 0,-1-1 0,-5 2 0,-1 0 0,-7 2 0,2 1 0,-4 0 0,6-2 0,-2-2 0,5-1 0,0-3 0,3 1 0,3-2 0,0 0 0,3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6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24575,'13'8'0,"1"2"0,-4 0 0,-2 1 0,-3-1 0,-3 0 0,1 0 0,-1 3 0,2-2 0,0 3 0,-1-3 0,-1-1 0,-1-4 0,-1-2 0,0-1 0,0 0 0,0-1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6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24575,'6'6'0,"6"4"0,0 1 0,7 4 0,-2 0 0,-4-4 0,-3 0 0,-2-5 0,-5-2 0,1-1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8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1 176 24575,'1'9'0,"0"6"0,4 16 0,3 2 0,0 7 0,-1-15 0,-3-10 0,1-17 0,5-9 0,13-16 0,9-6 0,11-4 0,-8 10 0,-10 10 0,-13 16 0,-8 8 0,2 6 0,3 2 0,1-1 0,1-2 0,2-4 0,-3-5 0,5-4 0,5-9 0,2-6 0,6-12 0,-7-4 0,-3 1 0,-7-3 0,-8 7 0,-6 0 0,-7 4 0,-1 7 0,-1 5 0,2 6 0,0 7 0,-5 9 0,-3 6 0,-2 5 0,5 2 0,4-5 0,7 3 0,7-3 0,3-1 0,5-3 0,1-7 0,-1-2 0,0-3 0,-5-2 0,-1 2 0,0 1 0,0 3 0,3 9 0,9 13 0,-1 4 0,5 12 0,-7-6 0,-7 8 0,-6 1 0,-9 7 0,-8 8 0,-3 0 0,-5 0 0,4-7 0,0-8 0,6-29 0,6-12 0,1-3 0,-1-3 0,-1-1 0,-2 0 0,-2-2 0,1-2 0,-2-5 0,0-8 0,4-2 0,0-11 0,6-1 0,10-3 0,10 0 0,-4 16 0,1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8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24575,'-12'15'0,"0"-1"0,-2 3 0,2-4 0,0 2 0,3-3 0,4-6 0,3-4 0,2-7 0,0 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5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24575,'20'-1'0,"32"-2"0,8 0 0,9 1 0,20-2 0,3 0-481,-5 0 0,-2 1 481,-5-2 0,-11 1 316,-14 0-316,-37 3 159,-37 5-159,-33 13 0,22-9 0,-5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9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24575,'-2'30'0,"-1"12"0,1 15 0,1 5 0,-1 10 0,2-18 0,-1-11 0,1-17 0,-1-23 0,1-10 0,0-10 0,0-11 0,0 4 0,0 6 0,0 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10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44 24575,'4'-5'0,"3"0"0,1 0 0,2 0 0,10-3 0,-3 1 0,-1 2 0,-6 2 0,-7 3 0,1 0 0,1 0 0,2 0 0,0 0 0,1 1 0,3 2 0,9 5 0,3 3 0,8 5 0,-4 1 0,-4-3 0,-5 1 0,-7-4 0,-1 2 0,0 1 0,-3 0 0,2 4 0,-4-1 0,1-1 0,-4-1 0,-1-2 0,-1-1 0,-2 1 0,-9 12 0,0 0 0,-6 7 0,0-3 0,3-5 0,-4-2 0,1-1 0,-1-6 0,-4 3 0,-3-3 0,-2-1 0,-3 1 0,3-6 0,2 0 0,-3-5 0,9-1 0,-9-2 0,9 0 0,2-1 0,5 0 0,9-4 0,1 0 0,4-2 0,-1 1 0,0 1 0,2-1 0,1-1 0,4-3 0,0 1 0,0 1 0,-2 3 0,-3 2 0,-2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1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247 0 24575,'-10'19'0,"1"5"0,-11 24 0,-6 12 0,-2 5 0,-13 24 0,7-11 0,0 2 0,11-15 0,11-26 0,5-15 0,5-27 0,8-24 0,2-14 0,13-30 0,2 4 0,12-24 0,-4 7 0,-3 14 0,-9 13 0,-9 32 0,-2 22 0,5 23 0,15 31 0,6 6 0,5 3 0,-9-13 0,-11-18 0,-6-5 0,-6-7 0,0 0 0,-1-1 0,-1-5 0,0-4 0,-1-6 0,2-7 0,6-5 0,12-17 0,13-13 0,9-9 0,12-13 0,-18 15 0,-10 12 0,-19 23 0,-10 20 0,-2 14 0,0 5 0,-1 13 0,4 4 0,6 18 0,3-8 0,1-7 0,-2-18 0,-6-19 0,0-9 0,1-13 0,2-5 0,6-3 0,2 2 0,-1 7 0,-5 5 0,-4 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17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24575,'-7'0'0,"-2"4"0,-2 5 0,-5 9 0,1 4 0,-3 11 0,5-1 0,-1 12 0,7-5 0,2-4 0,5-10 0,1-13 0,0-7 0,1-3 0,1-3 0,4-2 0,5-6 0,2-2 0,3-11 0,2-7 0,-1-2 0,5-14 0,-8 12 0,-3 5 0,-6 12 0,-4 13 0,0 12 0,1 5 0,1 7 0,1-3 0,-1-5 0,1-1 0,0-5 0,0 2 0,1-3 0,-3 0 0,2-6 0,0-9 0,2-7 0,2-8 0,-4 11 0,-1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18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24575,'1'10'0,"3"3"0,0 8 0,3-1 0,1 2 0,-2-7 0,-1-3 0,-3-6 0,-2-3 0,0-1 0,0 0 0,0 0 0,4-7 0,-2-3 0,3-8 0,-1-5 0,4-3 0,-1 0 0,5 3 0,-6 11 0,0 7 0,-6 7 0,1 2 0,-1-4 0,1-1 0,-1-2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585 0 24575,'-1'15'0,"-4"13"0,-2 9 0,-15 45 0,4-16 0,1-9 0,-1 0 0,-8 13 0,-3 11 0,4-28 0,0 3-6784,5-9 6784,-9 15 0,10-15 0,-4 3 0,4-10 0,1-3 0,2-6 0,-3 4 6784,5-11-6784,-1 4 0,3-7 0,2-1 0,0-4 0,2-2 0,1-2 0,0 1 0,2-2 0,-3 3 0,0 2 0,0-1 0,-2 1 0,0-1 0,1-2 0,-2 4 0,1-4 0,-1 3 0,0-1 0,2-3 0,1 0 0,1-4 0,2-3 0,1-2 0,2-1 0,1-5 0,-1-3 0,0-7 0,0-2 0,0-2 0,1-2 0,1 2 0,0-1 0,0 1 0,0 2 0,0 0 0,0 0 0,0 2 0,0 1 0,0 6 0,1 2 0,3 9 0,2 5 0,4 11 0,2 0 0,0 5 0,1-1 0,-2-1 0,0 0 0,-2-3 0,-1-3 0,-1-1 0,-2-7 0,-1-1 0,-1-5 0,0-3 0,4 0 0,3-2 0,8-2 0,4-3 0,10-6 0,3-5 0,3-3 0,-4-2 0,-9 3 0,-9 5 0,-6 4 0,-7 6 0,0 0 0,-1-1 0,-2 2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1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24575,'6'19'0,"0"0"0,2 1 0,1 0 0,-1-6 0,0 1 0,-2-5 0,-1-1 0,0-4 0,-2 0 0,-1-1 0,0 0 0,-2-3 0,1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2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0 24575,'-13'8'0,"-1"1"0,-4 5 0,2-1 0,0 2 0,0 0 0,-2 3 0,-1 0 0,5-3 0,1 0 0,8-8 0,2-1 0,3-2 0,0 3 0,0 5 0,-1 5 0,1 4 0,-1 11 0,1 2 0,-1 1 0,-1-2 0,-1-12 0,0 2 0,0-3 0,2-2 0,-2 0 0,3-7 0,-1-2 0,1-4 0,0-3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3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24575,'11'8'0,"3"2"0,18 16 0,7 5 0,13 10 0,12 14 0,-6-5 0,14 17 0,-2-4 0,0 1 0,-31-30 0,1 0 0,4 0 0,0-2 0,31 21 0,-1-6 0,-19-18 0,-6-6 0,1-1 0,6 0 0,-3-1 0,-3-3 0,0 2 0,-14-3 0,5 4 0,-7-2 0,-3-2 0,-5-4 0,-10-7 0,-5-2 0,-7-3 0,-3 0 0,-1-10 0,0-3 0,3-16 0,-1 14 0,0-3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0 24575,'6'4'0,"0"0"0,2 3 0,0 2 0,5 5 0,-1 3 0,3 4 0,-3 2 0,0-1 0,-3 2 0,2 2 0,-2 2 0,5 8 0,-4-7 0,4 8 0,-1-7 0,-3-3 0,0-4 0,-7-11 0,0-2 0,-3-5 0,1 0 0,-1 0 0,-2 2 0,-1 0 0,-7 3 0,-5 0 0,-4 1 0,-11 1 0,3-1 0,-7 2 0,5-4 0,5 0 0,5-4 0,6 0 0,5-3 0,-1-2 0,2 0 0,-2 0 0,2 1 0,1-1 0,2-4 0,1-5 0,-2-3 0,2 3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4.xml"/><Relationship Id="rId21" Type="http://schemas.openxmlformats.org/officeDocument/2006/relationships/customXml" Target="../ink/ink46.xml"/><Relationship Id="rId42" Type="http://schemas.openxmlformats.org/officeDocument/2006/relationships/image" Target="../media/image59.png"/><Relationship Id="rId63" Type="http://schemas.openxmlformats.org/officeDocument/2006/relationships/customXml" Target="../ink/ink67.xml"/><Relationship Id="rId84" Type="http://schemas.openxmlformats.org/officeDocument/2006/relationships/image" Target="../media/image80.png"/><Relationship Id="rId138" Type="http://schemas.openxmlformats.org/officeDocument/2006/relationships/image" Target="../media/image107.png"/><Relationship Id="rId107" Type="http://schemas.openxmlformats.org/officeDocument/2006/relationships/customXml" Target="../ink/ink89.xml"/><Relationship Id="rId11" Type="http://schemas.openxmlformats.org/officeDocument/2006/relationships/customXml" Target="../ink/ink41.xml"/><Relationship Id="rId32" Type="http://schemas.openxmlformats.org/officeDocument/2006/relationships/image" Target="../media/image54.png"/><Relationship Id="rId37" Type="http://schemas.openxmlformats.org/officeDocument/2006/relationships/customXml" Target="../ink/ink54.xml"/><Relationship Id="rId53" Type="http://schemas.openxmlformats.org/officeDocument/2006/relationships/customXml" Target="../ink/ink62.xml"/><Relationship Id="rId58" Type="http://schemas.openxmlformats.org/officeDocument/2006/relationships/image" Target="../media/image67.png"/><Relationship Id="rId74" Type="http://schemas.openxmlformats.org/officeDocument/2006/relationships/image" Target="../media/image75.png"/><Relationship Id="rId79" Type="http://schemas.openxmlformats.org/officeDocument/2006/relationships/customXml" Target="../ink/ink75.xml"/><Relationship Id="rId102" Type="http://schemas.openxmlformats.org/officeDocument/2006/relationships/image" Target="../media/image89.png"/><Relationship Id="rId123" Type="http://schemas.openxmlformats.org/officeDocument/2006/relationships/customXml" Target="../ink/ink97.xml"/><Relationship Id="rId128" Type="http://schemas.openxmlformats.org/officeDocument/2006/relationships/image" Target="../media/image102.png"/><Relationship Id="rId144" Type="http://schemas.openxmlformats.org/officeDocument/2006/relationships/image" Target="../media/image110.png"/><Relationship Id="rId90" Type="http://schemas.openxmlformats.org/officeDocument/2006/relationships/image" Target="../media/image83.png"/><Relationship Id="rId95" Type="http://schemas.openxmlformats.org/officeDocument/2006/relationships/customXml" Target="../ink/ink83.xml"/><Relationship Id="rId22" Type="http://schemas.openxmlformats.org/officeDocument/2006/relationships/image" Target="../media/image49.png"/><Relationship Id="rId27" Type="http://schemas.openxmlformats.org/officeDocument/2006/relationships/customXml" Target="../ink/ink49.xml"/><Relationship Id="rId43" Type="http://schemas.openxmlformats.org/officeDocument/2006/relationships/customXml" Target="../ink/ink57.xml"/><Relationship Id="rId48" Type="http://schemas.openxmlformats.org/officeDocument/2006/relationships/image" Target="../media/image62.png"/><Relationship Id="rId64" Type="http://schemas.openxmlformats.org/officeDocument/2006/relationships/image" Target="../media/image70.png"/><Relationship Id="rId69" Type="http://schemas.openxmlformats.org/officeDocument/2006/relationships/customXml" Target="../ink/ink70.xml"/><Relationship Id="rId113" Type="http://schemas.openxmlformats.org/officeDocument/2006/relationships/customXml" Target="../ink/ink92.xml"/><Relationship Id="rId118" Type="http://schemas.openxmlformats.org/officeDocument/2006/relationships/image" Target="../media/image97.png"/><Relationship Id="rId134" Type="http://schemas.openxmlformats.org/officeDocument/2006/relationships/image" Target="../media/image105.png"/><Relationship Id="rId139" Type="http://schemas.openxmlformats.org/officeDocument/2006/relationships/customXml" Target="../ink/ink104.xml"/><Relationship Id="rId80" Type="http://schemas.openxmlformats.org/officeDocument/2006/relationships/image" Target="../media/image78.png"/><Relationship Id="rId85" Type="http://schemas.openxmlformats.org/officeDocument/2006/relationships/customXml" Target="../ink/ink78.xml"/><Relationship Id="rId12" Type="http://schemas.openxmlformats.org/officeDocument/2006/relationships/image" Target="../media/image44.png"/><Relationship Id="rId17" Type="http://schemas.openxmlformats.org/officeDocument/2006/relationships/customXml" Target="../ink/ink44.xml"/><Relationship Id="rId33" Type="http://schemas.openxmlformats.org/officeDocument/2006/relationships/customXml" Target="../ink/ink52.xml"/><Relationship Id="rId38" Type="http://schemas.openxmlformats.org/officeDocument/2006/relationships/image" Target="../media/image57.png"/><Relationship Id="rId59" Type="http://schemas.openxmlformats.org/officeDocument/2006/relationships/customXml" Target="../ink/ink65.xml"/><Relationship Id="rId103" Type="http://schemas.openxmlformats.org/officeDocument/2006/relationships/customXml" Target="../ink/ink87.xml"/><Relationship Id="rId108" Type="http://schemas.openxmlformats.org/officeDocument/2006/relationships/image" Target="../media/image92.png"/><Relationship Id="rId124" Type="http://schemas.openxmlformats.org/officeDocument/2006/relationships/image" Target="../media/image100.png"/><Relationship Id="rId129" Type="http://schemas.openxmlformats.org/officeDocument/2006/relationships/customXml" Target="../ink/ink100.xml"/><Relationship Id="rId54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customXml" Target="../ink/ink73.xml"/><Relationship Id="rId91" Type="http://schemas.openxmlformats.org/officeDocument/2006/relationships/customXml" Target="../ink/ink81.xml"/><Relationship Id="rId96" Type="http://schemas.openxmlformats.org/officeDocument/2006/relationships/image" Target="../media/image86.png"/><Relationship Id="rId140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23" Type="http://schemas.openxmlformats.org/officeDocument/2006/relationships/customXml" Target="../ink/ink47.xml"/><Relationship Id="rId28" Type="http://schemas.openxmlformats.org/officeDocument/2006/relationships/image" Target="../media/image52.png"/><Relationship Id="rId49" Type="http://schemas.openxmlformats.org/officeDocument/2006/relationships/customXml" Target="../ink/ink60.xml"/><Relationship Id="rId114" Type="http://schemas.openxmlformats.org/officeDocument/2006/relationships/image" Target="../media/image95.png"/><Relationship Id="rId119" Type="http://schemas.openxmlformats.org/officeDocument/2006/relationships/customXml" Target="../ink/ink95.xml"/><Relationship Id="rId44" Type="http://schemas.openxmlformats.org/officeDocument/2006/relationships/image" Target="../media/image60.png"/><Relationship Id="rId60" Type="http://schemas.openxmlformats.org/officeDocument/2006/relationships/image" Target="../media/image68.png"/><Relationship Id="rId65" Type="http://schemas.openxmlformats.org/officeDocument/2006/relationships/customXml" Target="../ink/ink68.xml"/><Relationship Id="rId81" Type="http://schemas.openxmlformats.org/officeDocument/2006/relationships/customXml" Target="../ink/ink76.xml"/><Relationship Id="rId86" Type="http://schemas.openxmlformats.org/officeDocument/2006/relationships/image" Target="../media/image81.png"/><Relationship Id="rId130" Type="http://schemas.openxmlformats.org/officeDocument/2006/relationships/image" Target="../media/image103.png"/><Relationship Id="rId135" Type="http://schemas.openxmlformats.org/officeDocument/2006/relationships/oleObject" Target="../embeddings/oleObject3.bin"/><Relationship Id="rId13" Type="http://schemas.openxmlformats.org/officeDocument/2006/relationships/customXml" Target="../ink/ink42.xml"/><Relationship Id="rId18" Type="http://schemas.openxmlformats.org/officeDocument/2006/relationships/image" Target="../media/image47.png"/><Relationship Id="rId39" Type="http://schemas.openxmlformats.org/officeDocument/2006/relationships/customXml" Target="../ink/ink55.xml"/><Relationship Id="rId109" Type="http://schemas.openxmlformats.org/officeDocument/2006/relationships/customXml" Target="../ink/ink90.xml"/><Relationship Id="rId34" Type="http://schemas.openxmlformats.org/officeDocument/2006/relationships/image" Target="../media/image55.png"/><Relationship Id="rId50" Type="http://schemas.openxmlformats.org/officeDocument/2006/relationships/image" Target="../media/image63.png"/><Relationship Id="rId55" Type="http://schemas.openxmlformats.org/officeDocument/2006/relationships/customXml" Target="../ink/ink63.xml"/><Relationship Id="rId76" Type="http://schemas.openxmlformats.org/officeDocument/2006/relationships/image" Target="../media/image76.png"/><Relationship Id="rId97" Type="http://schemas.openxmlformats.org/officeDocument/2006/relationships/customXml" Target="../ink/ink84.xml"/><Relationship Id="rId104" Type="http://schemas.openxmlformats.org/officeDocument/2006/relationships/image" Target="../media/image90.png"/><Relationship Id="rId120" Type="http://schemas.openxmlformats.org/officeDocument/2006/relationships/image" Target="../media/image98.png"/><Relationship Id="rId125" Type="http://schemas.openxmlformats.org/officeDocument/2006/relationships/customXml" Target="../ink/ink98.xml"/><Relationship Id="rId141" Type="http://schemas.openxmlformats.org/officeDocument/2006/relationships/customXml" Target="../ink/ink105.xml"/><Relationship Id="rId7" Type="http://schemas.openxmlformats.org/officeDocument/2006/relationships/customXml" Target="../ink/ink39.xml"/><Relationship Id="rId71" Type="http://schemas.openxmlformats.org/officeDocument/2006/relationships/customXml" Target="../ink/ink71.xml"/><Relationship Id="rId92" Type="http://schemas.openxmlformats.org/officeDocument/2006/relationships/image" Target="../media/image84.png"/><Relationship Id="rId2" Type="http://schemas.openxmlformats.org/officeDocument/2006/relationships/oleObject" Target="../embeddings/oleObject2.bin"/><Relationship Id="rId29" Type="http://schemas.openxmlformats.org/officeDocument/2006/relationships/customXml" Target="../ink/ink50.xml"/><Relationship Id="rId24" Type="http://schemas.openxmlformats.org/officeDocument/2006/relationships/image" Target="../media/image50.png"/><Relationship Id="rId40" Type="http://schemas.openxmlformats.org/officeDocument/2006/relationships/image" Target="../media/image58.png"/><Relationship Id="rId45" Type="http://schemas.openxmlformats.org/officeDocument/2006/relationships/customXml" Target="../ink/ink58.xml"/><Relationship Id="rId66" Type="http://schemas.openxmlformats.org/officeDocument/2006/relationships/image" Target="../media/image71.png"/><Relationship Id="rId87" Type="http://schemas.openxmlformats.org/officeDocument/2006/relationships/customXml" Target="../ink/ink79.xml"/><Relationship Id="rId110" Type="http://schemas.openxmlformats.org/officeDocument/2006/relationships/image" Target="../media/image93.png"/><Relationship Id="rId115" Type="http://schemas.openxmlformats.org/officeDocument/2006/relationships/customXml" Target="../ink/ink93.xml"/><Relationship Id="rId131" Type="http://schemas.openxmlformats.org/officeDocument/2006/relationships/customXml" Target="../ink/ink101.xml"/><Relationship Id="rId136" Type="http://schemas.openxmlformats.org/officeDocument/2006/relationships/image" Target="../media/image106.emf"/><Relationship Id="rId61" Type="http://schemas.openxmlformats.org/officeDocument/2006/relationships/customXml" Target="../ink/ink66.xml"/><Relationship Id="rId82" Type="http://schemas.openxmlformats.org/officeDocument/2006/relationships/image" Target="../media/image79.png"/><Relationship Id="rId19" Type="http://schemas.openxmlformats.org/officeDocument/2006/relationships/customXml" Target="../ink/ink45.xml"/><Relationship Id="rId14" Type="http://schemas.openxmlformats.org/officeDocument/2006/relationships/image" Target="../media/image45.png"/><Relationship Id="rId30" Type="http://schemas.openxmlformats.org/officeDocument/2006/relationships/image" Target="../media/image53.png"/><Relationship Id="rId35" Type="http://schemas.openxmlformats.org/officeDocument/2006/relationships/customXml" Target="../ink/ink53.xml"/><Relationship Id="rId56" Type="http://schemas.openxmlformats.org/officeDocument/2006/relationships/image" Target="../media/image66.png"/><Relationship Id="rId77" Type="http://schemas.openxmlformats.org/officeDocument/2006/relationships/customXml" Target="../ink/ink74.xml"/><Relationship Id="rId100" Type="http://schemas.openxmlformats.org/officeDocument/2006/relationships/image" Target="../media/image88.png"/><Relationship Id="rId105" Type="http://schemas.openxmlformats.org/officeDocument/2006/relationships/customXml" Target="../ink/ink88.xml"/><Relationship Id="rId126" Type="http://schemas.openxmlformats.org/officeDocument/2006/relationships/image" Target="../media/image101.png"/><Relationship Id="rId8" Type="http://schemas.openxmlformats.org/officeDocument/2006/relationships/image" Target="../media/image220.png"/><Relationship Id="rId51" Type="http://schemas.openxmlformats.org/officeDocument/2006/relationships/customXml" Target="../ink/ink61.xml"/><Relationship Id="rId72" Type="http://schemas.openxmlformats.org/officeDocument/2006/relationships/image" Target="../media/image74.png"/><Relationship Id="rId93" Type="http://schemas.openxmlformats.org/officeDocument/2006/relationships/customXml" Target="../ink/ink82.xml"/><Relationship Id="rId98" Type="http://schemas.openxmlformats.org/officeDocument/2006/relationships/image" Target="../media/image87.png"/><Relationship Id="rId121" Type="http://schemas.openxmlformats.org/officeDocument/2006/relationships/customXml" Target="../ink/ink96.xml"/><Relationship Id="rId142" Type="http://schemas.openxmlformats.org/officeDocument/2006/relationships/image" Target="../media/image109.png"/><Relationship Id="rId3" Type="http://schemas.openxmlformats.org/officeDocument/2006/relationships/image" Target="../media/image42.emf"/><Relationship Id="rId25" Type="http://schemas.openxmlformats.org/officeDocument/2006/relationships/customXml" Target="../ink/ink48.xml"/><Relationship Id="rId46" Type="http://schemas.openxmlformats.org/officeDocument/2006/relationships/image" Target="../media/image61.png"/><Relationship Id="rId67" Type="http://schemas.openxmlformats.org/officeDocument/2006/relationships/customXml" Target="../ink/ink69.xml"/><Relationship Id="rId116" Type="http://schemas.openxmlformats.org/officeDocument/2006/relationships/image" Target="../media/image96.png"/><Relationship Id="rId137" Type="http://schemas.openxmlformats.org/officeDocument/2006/relationships/customXml" Target="../ink/ink103.xml"/><Relationship Id="rId20" Type="http://schemas.openxmlformats.org/officeDocument/2006/relationships/image" Target="../media/image48.png"/><Relationship Id="rId41" Type="http://schemas.openxmlformats.org/officeDocument/2006/relationships/customXml" Target="../ink/ink56.xml"/><Relationship Id="rId62" Type="http://schemas.openxmlformats.org/officeDocument/2006/relationships/image" Target="../media/image69.png"/><Relationship Id="rId83" Type="http://schemas.openxmlformats.org/officeDocument/2006/relationships/customXml" Target="../ink/ink77.xml"/><Relationship Id="rId88" Type="http://schemas.openxmlformats.org/officeDocument/2006/relationships/image" Target="../media/image82.png"/><Relationship Id="rId111" Type="http://schemas.openxmlformats.org/officeDocument/2006/relationships/customXml" Target="../ink/ink91.xml"/><Relationship Id="rId132" Type="http://schemas.openxmlformats.org/officeDocument/2006/relationships/image" Target="../media/image104.png"/><Relationship Id="rId15" Type="http://schemas.openxmlformats.org/officeDocument/2006/relationships/customXml" Target="../ink/ink43.xml"/><Relationship Id="rId36" Type="http://schemas.openxmlformats.org/officeDocument/2006/relationships/image" Target="../media/image56.png"/><Relationship Id="rId57" Type="http://schemas.openxmlformats.org/officeDocument/2006/relationships/customXml" Target="../ink/ink64.xml"/><Relationship Id="rId106" Type="http://schemas.openxmlformats.org/officeDocument/2006/relationships/image" Target="../media/image91.png"/><Relationship Id="rId127" Type="http://schemas.openxmlformats.org/officeDocument/2006/relationships/customXml" Target="../ink/ink99.xml"/><Relationship Id="rId10" Type="http://schemas.openxmlformats.org/officeDocument/2006/relationships/image" Target="../media/image43.png"/><Relationship Id="rId31" Type="http://schemas.openxmlformats.org/officeDocument/2006/relationships/customXml" Target="../ink/ink51.xml"/><Relationship Id="rId52" Type="http://schemas.openxmlformats.org/officeDocument/2006/relationships/image" Target="../media/image64.png"/><Relationship Id="rId73" Type="http://schemas.openxmlformats.org/officeDocument/2006/relationships/customXml" Target="../ink/ink72.xml"/><Relationship Id="rId78" Type="http://schemas.openxmlformats.org/officeDocument/2006/relationships/image" Target="../media/image77.png"/><Relationship Id="rId94" Type="http://schemas.openxmlformats.org/officeDocument/2006/relationships/image" Target="../media/image85.png"/><Relationship Id="rId99" Type="http://schemas.openxmlformats.org/officeDocument/2006/relationships/customXml" Target="../ink/ink85.xml"/><Relationship Id="rId101" Type="http://schemas.openxmlformats.org/officeDocument/2006/relationships/customXml" Target="../ink/ink86.xml"/><Relationship Id="rId122" Type="http://schemas.openxmlformats.org/officeDocument/2006/relationships/image" Target="../media/image99.png"/><Relationship Id="rId143" Type="http://schemas.openxmlformats.org/officeDocument/2006/relationships/customXml" Target="../ink/ink106.xml"/><Relationship Id="rId4" Type="http://schemas.openxmlformats.org/officeDocument/2006/relationships/customXml" Target="../ink/ink38.xml"/><Relationship Id="rId9" Type="http://schemas.openxmlformats.org/officeDocument/2006/relationships/customXml" Target="../ink/ink40.xml"/><Relationship Id="rId26" Type="http://schemas.openxmlformats.org/officeDocument/2006/relationships/image" Target="../media/image51.png"/><Relationship Id="rId47" Type="http://schemas.openxmlformats.org/officeDocument/2006/relationships/customXml" Target="../ink/ink59.xml"/><Relationship Id="rId68" Type="http://schemas.openxmlformats.org/officeDocument/2006/relationships/image" Target="../media/image72.png"/><Relationship Id="rId89" Type="http://schemas.openxmlformats.org/officeDocument/2006/relationships/customXml" Target="../ink/ink80.xml"/><Relationship Id="rId112" Type="http://schemas.openxmlformats.org/officeDocument/2006/relationships/image" Target="../media/image94.png"/><Relationship Id="rId133" Type="http://schemas.openxmlformats.org/officeDocument/2006/relationships/customXml" Target="../ink/ink102.xml"/><Relationship Id="rId16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oleObject" Target="../embeddings/oleObject3.bin"/><Relationship Id="rId20" Type="http://schemas.openxmlformats.org/officeDocument/2006/relationships/image" Target="../media/image259.png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10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customXml" Target="../ink/ink114.xml"/><Relationship Id="rId18" Type="http://schemas.openxmlformats.org/officeDocument/2006/relationships/image" Target="../media/image296.png"/><Relationship Id="rId26" Type="http://schemas.openxmlformats.org/officeDocument/2006/relationships/image" Target="../media/image300.png"/><Relationship Id="rId3" Type="http://schemas.openxmlformats.org/officeDocument/2006/relationships/customXml" Target="../ink/ink109.xml"/><Relationship Id="rId21" Type="http://schemas.openxmlformats.org/officeDocument/2006/relationships/customXml" Target="../ink/ink118.xml"/><Relationship Id="rId7" Type="http://schemas.openxmlformats.org/officeDocument/2006/relationships/customXml" Target="../ink/ink111.xml"/><Relationship Id="rId12" Type="http://schemas.openxmlformats.org/officeDocument/2006/relationships/image" Target="../media/image293.png"/><Relationship Id="rId17" Type="http://schemas.openxmlformats.org/officeDocument/2006/relationships/customXml" Target="../ink/ink116.xml"/><Relationship Id="rId25" Type="http://schemas.openxmlformats.org/officeDocument/2006/relationships/customXml" Target="../ink/ink120.xml"/><Relationship Id="rId2" Type="http://schemas.openxmlformats.org/officeDocument/2006/relationships/image" Target="../media/image115.png"/><Relationship Id="rId16" Type="http://schemas.openxmlformats.org/officeDocument/2006/relationships/image" Target="../media/image295.png"/><Relationship Id="rId20" Type="http://schemas.openxmlformats.org/officeDocument/2006/relationships/image" Target="../media/image297.png"/><Relationship Id="rId29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customXml" Target="../ink/ink113.xml"/><Relationship Id="rId24" Type="http://schemas.openxmlformats.org/officeDocument/2006/relationships/image" Target="../media/image118.png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23" Type="http://schemas.openxmlformats.org/officeDocument/2006/relationships/customXml" Target="../ink/ink119.xml"/><Relationship Id="rId28" Type="http://schemas.openxmlformats.org/officeDocument/2006/relationships/image" Target="../media/image301.png"/><Relationship Id="rId10" Type="http://schemas.openxmlformats.org/officeDocument/2006/relationships/image" Target="../media/image292.png"/><Relationship Id="rId19" Type="http://schemas.openxmlformats.org/officeDocument/2006/relationships/customXml" Target="../ink/ink117.xml"/><Relationship Id="rId4" Type="http://schemas.openxmlformats.org/officeDocument/2006/relationships/image" Target="../media/image116.png"/><Relationship Id="rId9" Type="http://schemas.openxmlformats.org/officeDocument/2006/relationships/customXml" Target="../ink/ink112.xml"/><Relationship Id="rId14" Type="http://schemas.openxmlformats.org/officeDocument/2006/relationships/image" Target="../media/image294.png"/><Relationship Id="rId22" Type="http://schemas.openxmlformats.org/officeDocument/2006/relationships/image" Target="../media/image117.png"/><Relationship Id="rId27" Type="http://schemas.openxmlformats.org/officeDocument/2006/relationships/customXml" Target="../ink/ink121.xml"/><Relationship Id="rId30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3" Type="http://schemas.openxmlformats.org/officeDocument/2006/relationships/image" Target="../media/image121.png"/><Relationship Id="rId7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1" Type="http://schemas.openxmlformats.org/officeDocument/2006/relationships/image" Target="../media/image125.png"/><Relationship Id="rId5" Type="http://schemas.openxmlformats.org/officeDocument/2006/relationships/image" Target="../media/image122.png"/><Relationship Id="rId10" Type="http://schemas.openxmlformats.org/officeDocument/2006/relationships/customXml" Target="../ink/ink126.xml"/><Relationship Id="rId4" Type="http://schemas.openxmlformats.org/officeDocument/2006/relationships/customXml" Target="../ink/ink123.xml"/><Relationship Id="rId9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B5571CD-B66A-4742-A38B-15FDE981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4C485-878F-BA46-B199-ED94B4F4B1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E517CC-096B-534B-A1B2-CD8818A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B6FFB1-AC9C-D44D-BA6F-10A70F11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140" y="1925638"/>
            <a:ext cx="5949365" cy="40261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Basic concepts and Decision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Inferring rudimentary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Covering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Experiments with Weka</a:t>
            </a:r>
          </a:p>
        </p:txBody>
      </p:sp>
    </p:spTree>
    <p:extLst>
      <p:ext uri="{BB962C8B-B14F-4D97-AF65-F5344CB8AC3E}">
        <p14:creationId xmlns:p14="http://schemas.microsoft.com/office/powerpoint/2010/main" val="83477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045958"/>
              </p:ext>
            </p:extLst>
          </p:nvPr>
        </p:nvGraphicFramePr>
        <p:xfrm>
          <a:off x="694733" y="2555758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AAF733EE-AC48-417C-A650-8AA95D1D3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33" y="2555758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1421522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107322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955841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687038" y="2088030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9251" y="4551872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951" y="4551872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065" y="375812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6326" y="375812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989" y="303104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801" y="303104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327" y="2577023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326" y="349459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840" y="428676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939" y="5075748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739" y="507574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689" y="5093211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526" y="5078922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539" y="350888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789" y="349459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139" y="4313747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339" y="431374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251" y="303104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564" y="3031047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227" y="3796222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077" y="3824797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665" y="461696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490" y="461696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83" y="1813435"/>
            <a:ext cx="2035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915" y="2194436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301" y="3856547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689" y="2194436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007" y="658538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01" y="5882197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6219DB-39F8-3F4E-9285-661E64606388}"/>
                  </a:ext>
                </a:extLst>
              </p14:cNvPr>
              <p14:cNvContentPartPr/>
              <p14:nvPr/>
            </p14:nvContentPartPr>
            <p14:xfrm>
              <a:off x="5827016" y="4828491"/>
              <a:ext cx="135360" cy="76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6219DB-39F8-3F4E-9285-661E646063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8016" y="4819851"/>
                <a:ext cx="1530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088379-796B-674E-BBA5-98C46E5D2011}"/>
                  </a:ext>
                </a:extLst>
              </p14:cNvPr>
              <p14:cNvContentPartPr/>
              <p14:nvPr/>
            </p14:nvContentPartPr>
            <p14:xfrm>
              <a:off x="6588776" y="5561091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088379-796B-674E-BBA5-98C46E5D20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9776" y="55524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197" name="TextBox 7196">
            <a:extLst>
              <a:ext uri="{FF2B5EF4-FFF2-40B4-BE49-F238E27FC236}">
                <a16:creationId xmlns:a16="http://schemas.microsoft.com/office/drawing/2014/main" id="{BE9C7DE3-14B7-3344-A553-CE427B17CD6B}"/>
              </a:ext>
            </a:extLst>
          </p:cNvPr>
          <p:cNvSpPr txBox="1"/>
          <p:nvPr/>
        </p:nvSpPr>
        <p:spPr>
          <a:xfrm>
            <a:off x="10458317" y="4100489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BDFC67A-CF32-824F-9177-8F82046E4E70}"/>
              </a:ext>
            </a:extLst>
          </p:cNvPr>
          <p:cNvSpPr txBox="1"/>
          <p:nvPr/>
        </p:nvSpPr>
        <p:spPr>
          <a:xfrm>
            <a:off x="9441361" y="3309931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owner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990EF1D-34CE-2F46-BF7E-B57A0FB2E1B1}"/>
              </a:ext>
            </a:extLst>
          </p:cNvPr>
          <p:cNvSpPr txBox="1"/>
          <p:nvPr/>
        </p:nvSpPr>
        <p:spPr>
          <a:xfrm>
            <a:off x="9934281" y="2429319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Marital status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2DF4C4-82AD-09E5-37A9-30FB618893D2}"/>
                  </a:ext>
                </a:extLst>
              </p14:cNvPr>
              <p14:cNvContentPartPr/>
              <p14:nvPr/>
            </p14:nvContentPartPr>
            <p14:xfrm>
              <a:off x="1117239" y="3227729"/>
              <a:ext cx="2714400" cy="7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2DF4C4-82AD-09E5-37A9-30FB618893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1599" y="3155729"/>
                <a:ext cx="2786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51DDBA-AD72-408B-AD37-C3F42AC04073}"/>
                  </a:ext>
                </a:extLst>
              </p14:cNvPr>
              <p14:cNvContentPartPr/>
              <p14:nvPr/>
            </p14:nvContentPartPr>
            <p14:xfrm>
              <a:off x="1111479" y="3831089"/>
              <a:ext cx="2696040" cy="74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51DDBA-AD72-408B-AD37-C3F42AC040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5479" y="3759449"/>
                <a:ext cx="27676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C8CE73-6DD8-F85F-6231-75A99D222C52}"/>
                  </a:ext>
                </a:extLst>
              </p14:cNvPr>
              <p14:cNvContentPartPr/>
              <p14:nvPr/>
            </p14:nvContentPartPr>
            <p14:xfrm>
              <a:off x="1106079" y="4499249"/>
              <a:ext cx="2782080" cy="37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C8CE73-6DD8-F85F-6231-75A99D222C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0079" y="4427609"/>
                <a:ext cx="28537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1BC3264-C9D7-B22A-0857-6C0A7BFFAEA2}"/>
                  </a:ext>
                </a:extLst>
              </p14:cNvPr>
              <p14:cNvContentPartPr/>
              <p14:nvPr/>
            </p14:nvContentPartPr>
            <p14:xfrm>
              <a:off x="1221639" y="5069489"/>
              <a:ext cx="2455560" cy="48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1BC3264-C9D7-B22A-0857-6C0A7BFFAE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85999" y="4997849"/>
                <a:ext cx="2527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84D1287-4427-D02E-8D85-4F7DE87D4BF0}"/>
                  </a:ext>
                </a:extLst>
              </p14:cNvPr>
              <p14:cNvContentPartPr/>
              <p14:nvPr/>
            </p14:nvContentPartPr>
            <p14:xfrm>
              <a:off x="1239279" y="5452889"/>
              <a:ext cx="2684520" cy="42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84D1287-4427-D02E-8D85-4F7DE87D4B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03279" y="5380889"/>
                <a:ext cx="2756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7053373-DCDD-B53A-001D-41412B2CE555}"/>
                  </a:ext>
                </a:extLst>
              </p14:cNvPr>
              <p14:cNvContentPartPr/>
              <p14:nvPr/>
            </p14:nvContentPartPr>
            <p14:xfrm>
              <a:off x="1144239" y="6066329"/>
              <a:ext cx="2627280" cy="4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7053373-DCDD-B53A-001D-41412B2CE5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8599" y="5994689"/>
                <a:ext cx="2698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3A10968-4ED8-7EA8-ED7F-F88CCCD1FA2E}"/>
                  </a:ext>
                </a:extLst>
              </p14:cNvPr>
              <p14:cNvContentPartPr/>
              <p14:nvPr/>
            </p14:nvContentPartPr>
            <p14:xfrm>
              <a:off x="1157199" y="3227369"/>
              <a:ext cx="444240" cy="16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3A10968-4ED8-7EA8-ED7F-F88CCCD1FA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1559" y="3155729"/>
                <a:ext cx="5158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4430CB-F618-2B95-BF62-0FD16DA1788A}"/>
                  </a:ext>
                </a:extLst>
              </p14:cNvPr>
              <p14:cNvContentPartPr/>
              <p14:nvPr/>
            </p14:nvContentPartPr>
            <p14:xfrm>
              <a:off x="3399999" y="3229529"/>
              <a:ext cx="317160" cy="1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4430CB-F618-2B95-BF62-0FD16DA178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64359" y="3157529"/>
                <a:ext cx="3888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FEB9132-8B0F-4DF8-C205-262C0B8CB84E}"/>
                  </a:ext>
                </a:extLst>
              </p14:cNvPr>
              <p14:cNvContentPartPr/>
              <p14:nvPr/>
            </p14:nvContentPartPr>
            <p14:xfrm>
              <a:off x="1176999" y="5097929"/>
              <a:ext cx="413280" cy="24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FEB9132-8B0F-4DF8-C205-262C0B8CB8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0999" y="5025929"/>
                <a:ext cx="484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F7066D-28B9-8E49-F452-98C1352DB765}"/>
                  </a:ext>
                </a:extLst>
              </p14:cNvPr>
              <p14:cNvContentPartPr/>
              <p14:nvPr/>
            </p14:nvContentPartPr>
            <p14:xfrm>
              <a:off x="3421959" y="5115569"/>
              <a:ext cx="303120" cy="12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F7066D-28B9-8E49-F452-98C1352DB76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86319" y="5043569"/>
                <a:ext cx="3747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B90A354-2C1E-7D23-A2FD-24B9FBC7BFC7}"/>
                  </a:ext>
                </a:extLst>
              </p14:cNvPr>
              <p14:cNvContentPartPr/>
              <p14:nvPr/>
            </p14:nvContentPartPr>
            <p14:xfrm>
              <a:off x="9747519" y="3769889"/>
              <a:ext cx="20880" cy="38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B90A354-2C1E-7D23-A2FD-24B9FBC7BFC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38879" y="3761249"/>
                <a:ext cx="3852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18ECD-83D9-A24B-143C-EB438903C37A}"/>
              </a:ext>
            </a:extLst>
          </p:cNvPr>
          <p:cNvGrpSpPr/>
          <p:nvPr/>
        </p:nvGrpSpPr>
        <p:grpSpPr>
          <a:xfrm>
            <a:off x="9684879" y="4316729"/>
            <a:ext cx="304920" cy="257760"/>
            <a:chOff x="9684879" y="4316729"/>
            <a:chExt cx="30492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3EF8FA-02AF-F70A-C2A2-5F5FA07C5526}"/>
                    </a:ext>
                  </a:extLst>
                </p14:cNvPr>
                <p14:cNvContentPartPr/>
                <p14:nvPr/>
              </p14:nvContentPartPr>
              <p14:xfrm>
                <a:off x="9684879" y="4316729"/>
                <a:ext cx="181440" cy="257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3EF8FA-02AF-F70A-C2A2-5F5FA07C552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76239" y="4308089"/>
                  <a:ext cx="199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B36C18-A045-9333-5D16-1E8634BD0026}"/>
                    </a:ext>
                  </a:extLst>
                </p14:cNvPr>
                <p14:cNvContentPartPr/>
                <p14:nvPr/>
              </p14:nvContentPartPr>
              <p14:xfrm>
                <a:off x="9895479" y="4420049"/>
                <a:ext cx="94320" cy="121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B36C18-A045-9333-5D16-1E8634BD00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6479" y="4411409"/>
                  <a:ext cx="11196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104DB16-8D69-E225-3F35-BF8729C35FC2}"/>
                  </a:ext>
                </a:extLst>
              </p14:cNvPr>
              <p14:cNvContentPartPr/>
              <p14:nvPr/>
            </p14:nvContentPartPr>
            <p14:xfrm>
              <a:off x="1106079" y="3747929"/>
              <a:ext cx="462960" cy="220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104DB16-8D69-E225-3F35-BF8729C35FC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8439" y="3730289"/>
                <a:ext cx="4986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59F0F45-2631-3EC9-336E-5AD38521C883}"/>
                  </a:ext>
                </a:extLst>
              </p14:cNvPr>
              <p14:cNvContentPartPr/>
              <p14:nvPr/>
            </p14:nvContentPartPr>
            <p14:xfrm>
              <a:off x="3308199" y="3759809"/>
              <a:ext cx="336240" cy="234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59F0F45-2631-3EC9-336E-5AD38521C8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90559" y="3741809"/>
                <a:ext cx="371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E839268-EEA1-682B-80BD-8BBFEEE1DAD0}"/>
                  </a:ext>
                </a:extLst>
              </p14:cNvPr>
              <p14:cNvContentPartPr/>
              <p14:nvPr/>
            </p14:nvContentPartPr>
            <p14:xfrm>
              <a:off x="1002399" y="4393769"/>
              <a:ext cx="477720" cy="272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E839268-EEA1-682B-80BD-8BBFEEE1DAD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4399" y="4376129"/>
                <a:ext cx="5133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168" name="Ink 7167">
                <a:extLst>
                  <a:ext uri="{FF2B5EF4-FFF2-40B4-BE49-F238E27FC236}">
                    <a16:creationId xmlns:a16="http://schemas.microsoft.com/office/drawing/2014/main" id="{3024B59A-9322-B7B9-B19D-95C6E953C02B}"/>
                  </a:ext>
                </a:extLst>
              </p14:cNvPr>
              <p14:cNvContentPartPr/>
              <p14:nvPr/>
            </p14:nvContentPartPr>
            <p14:xfrm>
              <a:off x="3305319" y="4376489"/>
              <a:ext cx="488520" cy="265320"/>
            </p14:xfrm>
          </p:contentPart>
        </mc:Choice>
        <mc:Fallback>
          <p:pic>
            <p:nvPicPr>
              <p:cNvPr id="7168" name="Ink 7167">
                <a:extLst>
                  <a:ext uri="{FF2B5EF4-FFF2-40B4-BE49-F238E27FC236}">
                    <a16:creationId xmlns:a16="http://schemas.microsoft.com/office/drawing/2014/main" id="{3024B59A-9322-B7B9-B19D-95C6E953C0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87319" y="4358849"/>
                <a:ext cx="5241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169" name="Ink 7168">
                <a:extLst>
                  <a:ext uri="{FF2B5EF4-FFF2-40B4-BE49-F238E27FC236}">
                    <a16:creationId xmlns:a16="http://schemas.microsoft.com/office/drawing/2014/main" id="{71FE59E8-F690-14DB-415B-60D520877792}"/>
                  </a:ext>
                </a:extLst>
              </p14:cNvPr>
              <p14:cNvContentPartPr/>
              <p14:nvPr/>
            </p14:nvContentPartPr>
            <p14:xfrm>
              <a:off x="1001319" y="5315369"/>
              <a:ext cx="444240" cy="268920"/>
            </p14:xfrm>
          </p:contentPart>
        </mc:Choice>
        <mc:Fallback>
          <p:pic>
            <p:nvPicPr>
              <p:cNvPr id="7169" name="Ink 7168">
                <a:extLst>
                  <a:ext uri="{FF2B5EF4-FFF2-40B4-BE49-F238E27FC236}">
                    <a16:creationId xmlns:a16="http://schemas.microsoft.com/office/drawing/2014/main" id="{71FE59E8-F690-14DB-415B-60D52087779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3679" y="5297729"/>
                <a:ext cx="479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171" name="Ink 7170">
                <a:extLst>
                  <a:ext uri="{FF2B5EF4-FFF2-40B4-BE49-F238E27FC236}">
                    <a16:creationId xmlns:a16="http://schemas.microsoft.com/office/drawing/2014/main" id="{21215C76-17FC-F216-58CE-CFF47810B11F}"/>
                  </a:ext>
                </a:extLst>
              </p14:cNvPr>
              <p14:cNvContentPartPr/>
              <p14:nvPr/>
            </p14:nvContentPartPr>
            <p14:xfrm>
              <a:off x="3290199" y="5345969"/>
              <a:ext cx="393840" cy="254160"/>
            </p14:xfrm>
          </p:contentPart>
        </mc:Choice>
        <mc:Fallback>
          <p:pic>
            <p:nvPicPr>
              <p:cNvPr id="7171" name="Ink 7170">
                <a:extLst>
                  <a:ext uri="{FF2B5EF4-FFF2-40B4-BE49-F238E27FC236}">
                    <a16:creationId xmlns:a16="http://schemas.microsoft.com/office/drawing/2014/main" id="{21215C76-17FC-F216-58CE-CFF47810B11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72559" y="5327969"/>
                <a:ext cx="429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72" name="Ink 7171">
                <a:extLst>
                  <a:ext uri="{FF2B5EF4-FFF2-40B4-BE49-F238E27FC236}">
                    <a16:creationId xmlns:a16="http://schemas.microsoft.com/office/drawing/2014/main" id="{05927FF5-AD06-91B0-8DDB-1C1CDC12179E}"/>
                  </a:ext>
                </a:extLst>
              </p14:cNvPr>
              <p14:cNvContentPartPr/>
              <p14:nvPr/>
            </p14:nvContentPartPr>
            <p14:xfrm>
              <a:off x="3310719" y="5909369"/>
              <a:ext cx="451440" cy="276480"/>
            </p14:xfrm>
          </p:contentPart>
        </mc:Choice>
        <mc:Fallback>
          <p:pic>
            <p:nvPicPr>
              <p:cNvPr id="7172" name="Ink 7171">
                <a:extLst>
                  <a:ext uri="{FF2B5EF4-FFF2-40B4-BE49-F238E27FC236}">
                    <a16:creationId xmlns:a16="http://schemas.microsoft.com/office/drawing/2014/main" id="{05927FF5-AD06-91B0-8DDB-1C1CDC12179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92719" y="5891729"/>
                <a:ext cx="4870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173" name="Ink 7172">
                <a:extLst>
                  <a:ext uri="{FF2B5EF4-FFF2-40B4-BE49-F238E27FC236}">
                    <a16:creationId xmlns:a16="http://schemas.microsoft.com/office/drawing/2014/main" id="{0193E604-FA03-3049-5D11-359741D6ECC9}"/>
                  </a:ext>
                </a:extLst>
              </p14:cNvPr>
              <p14:cNvContentPartPr/>
              <p14:nvPr/>
            </p14:nvContentPartPr>
            <p14:xfrm>
              <a:off x="1077999" y="5924489"/>
              <a:ext cx="366840" cy="308880"/>
            </p14:xfrm>
          </p:contentPart>
        </mc:Choice>
        <mc:Fallback>
          <p:pic>
            <p:nvPicPr>
              <p:cNvPr id="7173" name="Ink 7172">
                <a:extLst>
                  <a:ext uri="{FF2B5EF4-FFF2-40B4-BE49-F238E27FC236}">
                    <a16:creationId xmlns:a16="http://schemas.microsoft.com/office/drawing/2014/main" id="{0193E604-FA03-3049-5D11-359741D6ECC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0359" y="5906489"/>
                <a:ext cx="40248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87" name="Group 7186">
            <a:extLst>
              <a:ext uri="{FF2B5EF4-FFF2-40B4-BE49-F238E27FC236}">
                <a16:creationId xmlns:a16="http://schemas.microsoft.com/office/drawing/2014/main" id="{229C69EA-23E5-FCFB-8506-2239A5BBB5CA}"/>
              </a:ext>
            </a:extLst>
          </p:cNvPr>
          <p:cNvGrpSpPr/>
          <p:nvPr/>
        </p:nvGrpSpPr>
        <p:grpSpPr>
          <a:xfrm>
            <a:off x="10463919" y="4416809"/>
            <a:ext cx="1502280" cy="508680"/>
            <a:chOff x="10463919" y="4416809"/>
            <a:chExt cx="150228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175" name="Ink 7174">
                  <a:extLst>
                    <a:ext uri="{FF2B5EF4-FFF2-40B4-BE49-F238E27FC236}">
                      <a16:creationId xmlns:a16="http://schemas.microsoft.com/office/drawing/2014/main" id="{1ACEA783-25DD-8DB3-DE65-114CD47CFDC3}"/>
                    </a:ext>
                  </a:extLst>
                </p14:cNvPr>
                <p14:cNvContentPartPr/>
                <p14:nvPr/>
              </p14:nvContentPartPr>
              <p14:xfrm>
                <a:off x="10755519" y="4416809"/>
                <a:ext cx="206280" cy="508680"/>
              </p14:xfrm>
            </p:contentPart>
          </mc:Choice>
          <mc:Fallback>
            <p:pic>
              <p:nvPicPr>
                <p:cNvPr id="7175" name="Ink 7174">
                  <a:extLst>
                    <a:ext uri="{FF2B5EF4-FFF2-40B4-BE49-F238E27FC236}">
                      <a16:creationId xmlns:a16="http://schemas.microsoft.com/office/drawing/2014/main" id="{1ACEA783-25DD-8DB3-DE65-114CD47CFD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46879" y="4407809"/>
                  <a:ext cx="223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176" name="Ink 7175">
                  <a:extLst>
                    <a:ext uri="{FF2B5EF4-FFF2-40B4-BE49-F238E27FC236}">
                      <a16:creationId xmlns:a16="http://schemas.microsoft.com/office/drawing/2014/main" id="{F93CA14D-1569-58A3-0FA4-0B654C660203}"/>
                    </a:ext>
                  </a:extLst>
                </p14:cNvPr>
                <p14:cNvContentPartPr/>
                <p14:nvPr/>
              </p14:nvContentPartPr>
              <p14:xfrm>
                <a:off x="10463919" y="4591049"/>
                <a:ext cx="126000" cy="63360"/>
              </p14:xfrm>
            </p:contentPart>
          </mc:Choice>
          <mc:Fallback>
            <p:pic>
              <p:nvPicPr>
                <p:cNvPr id="7176" name="Ink 7175">
                  <a:extLst>
                    <a:ext uri="{FF2B5EF4-FFF2-40B4-BE49-F238E27FC236}">
                      <a16:creationId xmlns:a16="http://schemas.microsoft.com/office/drawing/2014/main" id="{F93CA14D-1569-58A3-0FA4-0B654C66020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55279" y="4582409"/>
                  <a:ext cx="143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78" name="Ink 7177">
                  <a:extLst>
                    <a:ext uri="{FF2B5EF4-FFF2-40B4-BE49-F238E27FC236}">
                      <a16:creationId xmlns:a16="http://schemas.microsoft.com/office/drawing/2014/main" id="{49A12BCE-743F-6E17-1DB9-4E6F3F6D429C}"/>
                    </a:ext>
                  </a:extLst>
                </p14:cNvPr>
                <p14:cNvContentPartPr/>
                <p14:nvPr/>
              </p14:nvContentPartPr>
              <p14:xfrm>
                <a:off x="10652919" y="4561169"/>
                <a:ext cx="135720" cy="123480"/>
              </p14:xfrm>
            </p:contentPart>
          </mc:Choice>
          <mc:Fallback>
            <p:pic>
              <p:nvPicPr>
                <p:cNvPr id="7178" name="Ink 7177">
                  <a:extLst>
                    <a:ext uri="{FF2B5EF4-FFF2-40B4-BE49-F238E27FC236}">
                      <a16:creationId xmlns:a16="http://schemas.microsoft.com/office/drawing/2014/main" id="{49A12BCE-743F-6E17-1DB9-4E6F3F6D429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44279" y="4552529"/>
                  <a:ext cx="15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179" name="Ink 7178">
                  <a:extLst>
                    <a:ext uri="{FF2B5EF4-FFF2-40B4-BE49-F238E27FC236}">
                      <a16:creationId xmlns:a16="http://schemas.microsoft.com/office/drawing/2014/main" id="{590181CA-F617-6434-26A3-0743090FCA22}"/>
                    </a:ext>
                  </a:extLst>
                </p14:cNvPr>
                <p14:cNvContentPartPr/>
                <p14:nvPr/>
              </p14:nvContentPartPr>
              <p14:xfrm>
                <a:off x="10814559" y="4551449"/>
                <a:ext cx="29520" cy="118080"/>
              </p14:xfrm>
            </p:contentPart>
          </mc:Choice>
          <mc:Fallback>
            <p:pic>
              <p:nvPicPr>
                <p:cNvPr id="7179" name="Ink 7178">
                  <a:extLst>
                    <a:ext uri="{FF2B5EF4-FFF2-40B4-BE49-F238E27FC236}">
                      <a16:creationId xmlns:a16="http://schemas.microsoft.com/office/drawing/2014/main" id="{590181CA-F617-6434-26A3-0743090FCA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05559" y="4542809"/>
                  <a:ext cx="47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180" name="Ink 7179">
                  <a:extLst>
                    <a:ext uri="{FF2B5EF4-FFF2-40B4-BE49-F238E27FC236}">
                      <a16:creationId xmlns:a16="http://schemas.microsoft.com/office/drawing/2014/main" id="{85EFA01D-D6AC-A72C-6DA5-00DD2B05ADAE}"/>
                    </a:ext>
                  </a:extLst>
                </p14:cNvPr>
                <p14:cNvContentPartPr/>
                <p14:nvPr/>
              </p14:nvContentPartPr>
              <p14:xfrm>
                <a:off x="10853799" y="4596449"/>
                <a:ext cx="103680" cy="48240"/>
              </p14:xfrm>
            </p:contentPart>
          </mc:Choice>
          <mc:Fallback>
            <p:pic>
              <p:nvPicPr>
                <p:cNvPr id="7180" name="Ink 7179">
                  <a:extLst>
                    <a:ext uri="{FF2B5EF4-FFF2-40B4-BE49-F238E27FC236}">
                      <a16:creationId xmlns:a16="http://schemas.microsoft.com/office/drawing/2014/main" id="{85EFA01D-D6AC-A72C-6DA5-00DD2B05AD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44799" y="4587449"/>
                  <a:ext cx="121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181" name="Ink 7180">
                  <a:extLst>
                    <a:ext uri="{FF2B5EF4-FFF2-40B4-BE49-F238E27FC236}">
                      <a16:creationId xmlns:a16="http://schemas.microsoft.com/office/drawing/2014/main" id="{F1C45E3F-65D2-A442-848B-F18BAAAB7A40}"/>
                    </a:ext>
                  </a:extLst>
                </p14:cNvPr>
                <p14:cNvContentPartPr/>
                <p14:nvPr/>
              </p14:nvContentPartPr>
              <p14:xfrm>
                <a:off x="10977999" y="4486649"/>
                <a:ext cx="728280" cy="418320"/>
              </p14:xfrm>
            </p:contentPart>
          </mc:Choice>
          <mc:Fallback>
            <p:pic>
              <p:nvPicPr>
                <p:cNvPr id="7181" name="Ink 7180">
                  <a:extLst>
                    <a:ext uri="{FF2B5EF4-FFF2-40B4-BE49-F238E27FC236}">
                      <a16:creationId xmlns:a16="http://schemas.microsoft.com/office/drawing/2014/main" id="{F1C45E3F-65D2-A442-848B-F18BAAAB7A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68999" y="4478009"/>
                  <a:ext cx="7459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182" name="Ink 7181">
                  <a:extLst>
                    <a:ext uri="{FF2B5EF4-FFF2-40B4-BE49-F238E27FC236}">
                      <a16:creationId xmlns:a16="http://schemas.microsoft.com/office/drawing/2014/main" id="{F98AD5B6-6595-2229-2080-0341FFFAA78C}"/>
                    </a:ext>
                  </a:extLst>
                </p14:cNvPr>
                <p14:cNvContentPartPr/>
                <p14:nvPr/>
              </p14:nvContentPartPr>
              <p14:xfrm>
                <a:off x="11432319" y="4515449"/>
                <a:ext cx="109440" cy="62280"/>
              </p14:xfrm>
            </p:contentPart>
          </mc:Choice>
          <mc:Fallback>
            <p:pic>
              <p:nvPicPr>
                <p:cNvPr id="7182" name="Ink 7181">
                  <a:extLst>
                    <a:ext uri="{FF2B5EF4-FFF2-40B4-BE49-F238E27FC236}">
                      <a16:creationId xmlns:a16="http://schemas.microsoft.com/office/drawing/2014/main" id="{F98AD5B6-6595-2229-2080-0341FFFAA7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23679" y="4506809"/>
                  <a:ext cx="127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183" name="Ink 7182">
                  <a:extLst>
                    <a:ext uri="{FF2B5EF4-FFF2-40B4-BE49-F238E27FC236}">
                      <a16:creationId xmlns:a16="http://schemas.microsoft.com/office/drawing/2014/main" id="{5097F893-51CC-EB97-E8BB-8698528D2D23}"/>
                    </a:ext>
                  </a:extLst>
                </p14:cNvPr>
                <p14:cNvContentPartPr/>
                <p14:nvPr/>
              </p14:nvContentPartPr>
              <p14:xfrm>
                <a:off x="11507919" y="4565849"/>
                <a:ext cx="56520" cy="43920"/>
              </p14:xfrm>
            </p:contentPart>
          </mc:Choice>
          <mc:Fallback>
            <p:pic>
              <p:nvPicPr>
                <p:cNvPr id="7183" name="Ink 7182">
                  <a:extLst>
                    <a:ext uri="{FF2B5EF4-FFF2-40B4-BE49-F238E27FC236}">
                      <a16:creationId xmlns:a16="http://schemas.microsoft.com/office/drawing/2014/main" id="{5097F893-51CC-EB97-E8BB-8698528D2D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99279" y="4556849"/>
                  <a:ext cx="74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184" name="Ink 7183">
                  <a:extLst>
                    <a:ext uri="{FF2B5EF4-FFF2-40B4-BE49-F238E27FC236}">
                      <a16:creationId xmlns:a16="http://schemas.microsoft.com/office/drawing/2014/main" id="{C3FAAB2A-0070-EAE0-B314-8139F95DBF53}"/>
                    </a:ext>
                  </a:extLst>
                </p14:cNvPr>
                <p14:cNvContentPartPr/>
                <p14:nvPr/>
              </p14:nvContentPartPr>
              <p14:xfrm>
                <a:off x="11632479" y="4465769"/>
                <a:ext cx="200160" cy="156600"/>
              </p14:xfrm>
            </p:contentPart>
          </mc:Choice>
          <mc:Fallback>
            <p:pic>
              <p:nvPicPr>
                <p:cNvPr id="7184" name="Ink 7183">
                  <a:extLst>
                    <a:ext uri="{FF2B5EF4-FFF2-40B4-BE49-F238E27FC236}">
                      <a16:creationId xmlns:a16="http://schemas.microsoft.com/office/drawing/2014/main" id="{C3FAAB2A-0070-EAE0-B314-8139F95DBF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23479" y="4457129"/>
                  <a:ext cx="217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185" name="Ink 7184">
                  <a:extLst>
                    <a:ext uri="{FF2B5EF4-FFF2-40B4-BE49-F238E27FC236}">
                      <a16:creationId xmlns:a16="http://schemas.microsoft.com/office/drawing/2014/main" id="{60D69F6E-7331-26C6-674D-4FED72D9C68C}"/>
                    </a:ext>
                  </a:extLst>
                </p14:cNvPr>
                <p14:cNvContentPartPr/>
                <p14:nvPr/>
              </p14:nvContentPartPr>
              <p14:xfrm>
                <a:off x="11862519" y="4493489"/>
                <a:ext cx="82800" cy="144720"/>
              </p14:xfrm>
            </p:contentPart>
          </mc:Choice>
          <mc:Fallback>
            <p:pic>
              <p:nvPicPr>
                <p:cNvPr id="7185" name="Ink 7184">
                  <a:extLst>
                    <a:ext uri="{FF2B5EF4-FFF2-40B4-BE49-F238E27FC236}">
                      <a16:creationId xmlns:a16="http://schemas.microsoft.com/office/drawing/2014/main" id="{60D69F6E-7331-26C6-674D-4FED72D9C6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853519" y="4484849"/>
                  <a:ext cx="100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186" name="Ink 7185">
                  <a:extLst>
                    <a:ext uri="{FF2B5EF4-FFF2-40B4-BE49-F238E27FC236}">
                      <a16:creationId xmlns:a16="http://schemas.microsoft.com/office/drawing/2014/main" id="{5B39B017-929A-D10A-6967-2C4AF6959043}"/>
                    </a:ext>
                  </a:extLst>
                </p14:cNvPr>
                <p14:cNvContentPartPr/>
                <p14:nvPr/>
              </p14:nvContentPartPr>
              <p14:xfrm>
                <a:off x="11919039" y="4544249"/>
                <a:ext cx="47160" cy="61200"/>
              </p14:xfrm>
            </p:contentPart>
          </mc:Choice>
          <mc:Fallback>
            <p:pic>
              <p:nvPicPr>
                <p:cNvPr id="7186" name="Ink 7185">
                  <a:extLst>
                    <a:ext uri="{FF2B5EF4-FFF2-40B4-BE49-F238E27FC236}">
                      <a16:creationId xmlns:a16="http://schemas.microsoft.com/office/drawing/2014/main" id="{5B39B017-929A-D10A-6967-2C4AF69590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910039" y="4535249"/>
                  <a:ext cx="6480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188" name="Ink 7187">
                <a:extLst>
                  <a:ext uri="{FF2B5EF4-FFF2-40B4-BE49-F238E27FC236}">
                    <a16:creationId xmlns:a16="http://schemas.microsoft.com/office/drawing/2014/main" id="{A94030E3-6786-9E5C-1F14-A9FA6B665A07}"/>
                  </a:ext>
                </a:extLst>
              </p14:cNvPr>
              <p14:cNvContentPartPr/>
              <p14:nvPr/>
            </p14:nvContentPartPr>
            <p14:xfrm>
              <a:off x="3280119" y="3879689"/>
              <a:ext cx="360" cy="360"/>
            </p14:xfrm>
          </p:contentPart>
        </mc:Choice>
        <mc:Fallback>
          <p:pic>
            <p:nvPicPr>
              <p:cNvPr id="7188" name="Ink 7187">
                <a:extLst>
                  <a:ext uri="{FF2B5EF4-FFF2-40B4-BE49-F238E27FC236}">
                    <a16:creationId xmlns:a16="http://schemas.microsoft.com/office/drawing/2014/main" id="{A94030E3-6786-9E5C-1F14-A9FA6B665A0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44119" y="38076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189" name="Ink 7188">
                <a:extLst>
                  <a:ext uri="{FF2B5EF4-FFF2-40B4-BE49-F238E27FC236}">
                    <a16:creationId xmlns:a16="http://schemas.microsoft.com/office/drawing/2014/main" id="{91F69406-DF64-61F5-9062-171D49FBD1CD}"/>
                  </a:ext>
                </a:extLst>
              </p14:cNvPr>
              <p14:cNvContentPartPr/>
              <p14:nvPr/>
            </p14:nvContentPartPr>
            <p14:xfrm>
              <a:off x="2582799" y="3858089"/>
              <a:ext cx="1215360" cy="46080"/>
            </p14:xfrm>
          </p:contentPart>
        </mc:Choice>
        <mc:Fallback>
          <p:pic>
            <p:nvPicPr>
              <p:cNvPr id="7189" name="Ink 7188">
                <a:extLst>
                  <a:ext uri="{FF2B5EF4-FFF2-40B4-BE49-F238E27FC236}">
                    <a16:creationId xmlns:a16="http://schemas.microsoft.com/office/drawing/2014/main" id="{91F69406-DF64-61F5-9062-171D49FBD1C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546799" y="3786089"/>
                <a:ext cx="1287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190" name="Ink 7189">
                <a:extLst>
                  <a:ext uri="{FF2B5EF4-FFF2-40B4-BE49-F238E27FC236}">
                    <a16:creationId xmlns:a16="http://schemas.microsoft.com/office/drawing/2014/main" id="{711DB9AA-2086-87BD-4C7C-25FC91FD0766}"/>
                  </a:ext>
                </a:extLst>
              </p14:cNvPr>
              <p14:cNvContentPartPr/>
              <p14:nvPr/>
            </p14:nvContentPartPr>
            <p14:xfrm>
              <a:off x="2610519" y="4349129"/>
              <a:ext cx="1322640" cy="350280"/>
            </p14:xfrm>
          </p:contentPart>
        </mc:Choice>
        <mc:Fallback>
          <p:pic>
            <p:nvPicPr>
              <p:cNvPr id="7190" name="Ink 7189">
                <a:extLst>
                  <a:ext uri="{FF2B5EF4-FFF2-40B4-BE49-F238E27FC236}">
                    <a16:creationId xmlns:a16="http://schemas.microsoft.com/office/drawing/2014/main" id="{711DB9AA-2086-87BD-4C7C-25FC91FD076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574519" y="4277489"/>
                <a:ext cx="1394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191" name="Ink 7190">
                <a:extLst>
                  <a:ext uri="{FF2B5EF4-FFF2-40B4-BE49-F238E27FC236}">
                    <a16:creationId xmlns:a16="http://schemas.microsoft.com/office/drawing/2014/main" id="{1A5E8A16-4C00-3DA6-55AE-89510A20FD71}"/>
                  </a:ext>
                </a:extLst>
              </p14:cNvPr>
              <p14:cNvContentPartPr/>
              <p14:nvPr/>
            </p14:nvContentPartPr>
            <p14:xfrm>
              <a:off x="2494959" y="5096849"/>
              <a:ext cx="1513440" cy="557640"/>
            </p14:xfrm>
          </p:contentPart>
        </mc:Choice>
        <mc:Fallback>
          <p:pic>
            <p:nvPicPr>
              <p:cNvPr id="7191" name="Ink 7190">
                <a:extLst>
                  <a:ext uri="{FF2B5EF4-FFF2-40B4-BE49-F238E27FC236}">
                    <a16:creationId xmlns:a16="http://schemas.microsoft.com/office/drawing/2014/main" id="{1A5E8A16-4C00-3DA6-55AE-89510A20FD7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458959" y="5024849"/>
                <a:ext cx="1585080" cy="70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95" name="Group 7194">
            <a:extLst>
              <a:ext uri="{FF2B5EF4-FFF2-40B4-BE49-F238E27FC236}">
                <a16:creationId xmlns:a16="http://schemas.microsoft.com/office/drawing/2014/main" id="{210774EC-AC63-FCD1-CB9D-BDEB14D80A92}"/>
              </a:ext>
            </a:extLst>
          </p:cNvPr>
          <p:cNvGrpSpPr/>
          <p:nvPr/>
        </p:nvGrpSpPr>
        <p:grpSpPr>
          <a:xfrm>
            <a:off x="10660479" y="5064449"/>
            <a:ext cx="292320" cy="203040"/>
            <a:chOff x="10660479" y="5064449"/>
            <a:chExt cx="29232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93" name="Ink 7192">
                  <a:extLst>
                    <a:ext uri="{FF2B5EF4-FFF2-40B4-BE49-F238E27FC236}">
                      <a16:creationId xmlns:a16="http://schemas.microsoft.com/office/drawing/2014/main" id="{62E1219E-7506-ADE5-1032-4A0697B16542}"/>
                    </a:ext>
                  </a:extLst>
                </p14:cNvPr>
                <p14:cNvContentPartPr/>
                <p14:nvPr/>
              </p14:nvContentPartPr>
              <p14:xfrm>
                <a:off x="10660479" y="5064449"/>
                <a:ext cx="158760" cy="201600"/>
              </p14:xfrm>
            </p:contentPart>
          </mc:Choice>
          <mc:Fallback>
            <p:pic>
              <p:nvPicPr>
                <p:cNvPr id="7193" name="Ink 7192">
                  <a:extLst>
                    <a:ext uri="{FF2B5EF4-FFF2-40B4-BE49-F238E27FC236}">
                      <a16:creationId xmlns:a16="http://schemas.microsoft.com/office/drawing/2014/main" id="{62E1219E-7506-ADE5-1032-4A0697B1654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51479" y="5055809"/>
                  <a:ext cx="17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194" name="Ink 7193">
                  <a:extLst>
                    <a:ext uri="{FF2B5EF4-FFF2-40B4-BE49-F238E27FC236}">
                      <a16:creationId xmlns:a16="http://schemas.microsoft.com/office/drawing/2014/main" id="{4B814083-FDFF-B542-538D-F80C0A6BB49E}"/>
                    </a:ext>
                  </a:extLst>
                </p14:cNvPr>
                <p14:cNvContentPartPr/>
                <p14:nvPr/>
              </p14:nvContentPartPr>
              <p14:xfrm>
                <a:off x="10846599" y="5161289"/>
                <a:ext cx="106200" cy="106200"/>
              </p14:xfrm>
            </p:contentPart>
          </mc:Choice>
          <mc:Fallback>
            <p:pic>
              <p:nvPicPr>
                <p:cNvPr id="7194" name="Ink 7193">
                  <a:extLst>
                    <a:ext uri="{FF2B5EF4-FFF2-40B4-BE49-F238E27FC236}">
                      <a16:creationId xmlns:a16="http://schemas.microsoft.com/office/drawing/2014/main" id="{4B814083-FDFF-B542-538D-F80C0A6BB4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37599" y="5152649"/>
                  <a:ext cx="1238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5" name="Group 7204">
            <a:extLst>
              <a:ext uri="{FF2B5EF4-FFF2-40B4-BE49-F238E27FC236}">
                <a16:creationId xmlns:a16="http://schemas.microsoft.com/office/drawing/2014/main" id="{B9858A56-0839-62F2-7E08-1F94A6BE00D3}"/>
              </a:ext>
            </a:extLst>
          </p:cNvPr>
          <p:cNvGrpSpPr/>
          <p:nvPr/>
        </p:nvGrpSpPr>
        <p:grpSpPr>
          <a:xfrm>
            <a:off x="11515479" y="5077049"/>
            <a:ext cx="369720" cy="280440"/>
            <a:chOff x="11515479" y="5077049"/>
            <a:chExt cx="36972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96" name="Ink 7195">
                  <a:extLst>
                    <a:ext uri="{FF2B5EF4-FFF2-40B4-BE49-F238E27FC236}">
                      <a16:creationId xmlns:a16="http://schemas.microsoft.com/office/drawing/2014/main" id="{32008B7F-7A84-2A59-D1F3-9C71DBB035E8}"/>
                    </a:ext>
                  </a:extLst>
                </p14:cNvPr>
                <p14:cNvContentPartPr/>
                <p14:nvPr/>
              </p14:nvContentPartPr>
              <p14:xfrm>
                <a:off x="11515479" y="5077049"/>
                <a:ext cx="63360" cy="116640"/>
              </p14:xfrm>
            </p:contentPart>
          </mc:Choice>
          <mc:Fallback>
            <p:pic>
              <p:nvPicPr>
                <p:cNvPr id="7196" name="Ink 7195">
                  <a:extLst>
                    <a:ext uri="{FF2B5EF4-FFF2-40B4-BE49-F238E27FC236}">
                      <a16:creationId xmlns:a16="http://schemas.microsoft.com/office/drawing/2014/main" id="{32008B7F-7A84-2A59-D1F3-9C71DBB035E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06839" y="5068409"/>
                  <a:ext cx="81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200" name="Ink 7199">
                  <a:extLst>
                    <a:ext uri="{FF2B5EF4-FFF2-40B4-BE49-F238E27FC236}">
                      <a16:creationId xmlns:a16="http://schemas.microsoft.com/office/drawing/2014/main" id="{84A37A5F-FE18-BAF4-00B4-43941CCF1912}"/>
                    </a:ext>
                  </a:extLst>
                </p14:cNvPr>
                <p14:cNvContentPartPr/>
                <p14:nvPr/>
              </p14:nvContentPartPr>
              <p14:xfrm>
                <a:off x="11603679" y="5083889"/>
                <a:ext cx="281520" cy="273600"/>
              </p14:xfrm>
            </p:contentPart>
          </mc:Choice>
          <mc:Fallback>
            <p:pic>
              <p:nvPicPr>
                <p:cNvPr id="7200" name="Ink 7199">
                  <a:extLst>
                    <a:ext uri="{FF2B5EF4-FFF2-40B4-BE49-F238E27FC236}">
                      <a16:creationId xmlns:a16="http://schemas.microsoft.com/office/drawing/2014/main" id="{84A37A5F-FE18-BAF4-00B4-43941CCF191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94679" y="5074889"/>
                  <a:ext cx="29916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224" name="Ink 7223">
                <a:extLst>
                  <a:ext uri="{FF2B5EF4-FFF2-40B4-BE49-F238E27FC236}">
                    <a16:creationId xmlns:a16="http://schemas.microsoft.com/office/drawing/2014/main" id="{B36E2059-9410-2811-FC80-8E2500763336}"/>
                  </a:ext>
                </a:extLst>
              </p14:cNvPr>
              <p14:cNvContentPartPr/>
              <p14:nvPr/>
            </p14:nvContentPartPr>
            <p14:xfrm>
              <a:off x="2685399" y="5973089"/>
              <a:ext cx="1232280" cy="338040"/>
            </p14:xfrm>
          </p:contentPart>
        </mc:Choice>
        <mc:Fallback>
          <p:pic>
            <p:nvPicPr>
              <p:cNvPr id="7224" name="Ink 7223">
                <a:extLst>
                  <a:ext uri="{FF2B5EF4-FFF2-40B4-BE49-F238E27FC236}">
                    <a16:creationId xmlns:a16="http://schemas.microsoft.com/office/drawing/2014/main" id="{B36E2059-9410-2811-FC80-8E250076333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649399" y="5901449"/>
                <a:ext cx="130392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65" name="Group 11264">
            <a:extLst>
              <a:ext uri="{FF2B5EF4-FFF2-40B4-BE49-F238E27FC236}">
                <a16:creationId xmlns:a16="http://schemas.microsoft.com/office/drawing/2014/main" id="{819F4FE1-E1DF-4CDD-CAE0-093B7AFFA0BE}"/>
              </a:ext>
            </a:extLst>
          </p:cNvPr>
          <p:cNvGrpSpPr/>
          <p:nvPr/>
        </p:nvGrpSpPr>
        <p:grpSpPr>
          <a:xfrm>
            <a:off x="9324159" y="2801849"/>
            <a:ext cx="2518920" cy="1326600"/>
            <a:chOff x="9324159" y="2801849"/>
            <a:chExt cx="2518920" cy="13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EBB821-2CDA-0714-8C60-13B42A84ED8D}"/>
                    </a:ext>
                  </a:extLst>
                </p14:cNvPr>
                <p14:cNvContentPartPr/>
                <p14:nvPr/>
              </p14:nvContentPartPr>
              <p14:xfrm>
                <a:off x="10266639" y="2801849"/>
                <a:ext cx="405360" cy="483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EBB821-2CDA-0714-8C60-13B42A84ED8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57999" y="2792849"/>
                  <a:ext cx="4230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D42EB72-7C3D-20D9-6EE1-B0BA92F9433E}"/>
                    </a:ext>
                  </a:extLst>
                </p14:cNvPr>
                <p14:cNvContentPartPr/>
                <p14:nvPr/>
              </p14:nvContentPartPr>
              <p14:xfrm>
                <a:off x="10263039" y="3225209"/>
                <a:ext cx="90720" cy="107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D42EB72-7C3D-20D9-6EE1-B0BA92F943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54399" y="3216569"/>
                  <a:ext cx="108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BB08B2-D0E8-4B8C-AFDB-015EAB06D88A}"/>
                    </a:ext>
                  </a:extLst>
                </p14:cNvPr>
                <p14:cNvContentPartPr/>
                <p14:nvPr/>
              </p14:nvContentPartPr>
              <p14:xfrm>
                <a:off x="10732479" y="2813009"/>
                <a:ext cx="676800" cy="57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BB08B2-D0E8-4B8C-AFDB-015EAB06D88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23839" y="2804369"/>
                  <a:ext cx="6944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EF3041-D36F-E823-B7FE-21FDA817B449}"/>
                    </a:ext>
                  </a:extLst>
                </p14:cNvPr>
                <p14:cNvContentPartPr/>
                <p14:nvPr/>
              </p14:nvContentPartPr>
              <p14:xfrm>
                <a:off x="11295159" y="3300449"/>
                <a:ext cx="161640" cy="11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EF3041-D36F-E823-B7FE-21FDA817B44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86519" y="3291809"/>
                  <a:ext cx="179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E9FD89-B964-0502-6A03-9F975FE536F6}"/>
                    </a:ext>
                  </a:extLst>
                </p14:cNvPr>
                <p14:cNvContentPartPr/>
                <p14:nvPr/>
              </p14:nvContentPartPr>
              <p14:xfrm>
                <a:off x="9324159" y="2948369"/>
                <a:ext cx="64440" cy="16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E9FD89-B964-0502-6A03-9F975FE536F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15519" y="2939369"/>
                  <a:ext cx="82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7CD7C3-59D7-F278-E800-8620DC93946C}"/>
                    </a:ext>
                  </a:extLst>
                </p14:cNvPr>
                <p14:cNvContentPartPr/>
                <p14:nvPr/>
              </p14:nvContentPartPr>
              <p14:xfrm>
                <a:off x="9421359" y="3036209"/>
                <a:ext cx="25920" cy="5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7CD7C3-59D7-F278-E800-8620DC9394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12359" y="3027569"/>
                  <a:ext cx="43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519E84-1882-A3F0-CA53-6A1C9A9820FC}"/>
                    </a:ext>
                  </a:extLst>
                </p14:cNvPr>
                <p14:cNvContentPartPr/>
                <p14:nvPr/>
              </p14:nvContentPartPr>
              <p14:xfrm>
                <a:off x="9452319" y="2995169"/>
                <a:ext cx="37800" cy="3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519E84-1882-A3F0-CA53-6A1C9A9820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43319" y="2986529"/>
                  <a:ext cx="55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970FFC-C0E9-5A03-D5D0-B87C7C05A8B7}"/>
                    </a:ext>
                  </a:extLst>
                </p14:cNvPr>
                <p14:cNvContentPartPr/>
                <p14:nvPr/>
              </p14:nvContentPartPr>
              <p14:xfrm>
                <a:off x="9516039" y="2973929"/>
                <a:ext cx="158760" cy="301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970FFC-C0E9-5A03-D5D0-B87C7C05A8B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507399" y="2964929"/>
                  <a:ext cx="176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2782C8-A03B-BD30-96F3-1E1D47DDB5E9}"/>
                    </a:ext>
                  </a:extLst>
                </p14:cNvPr>
                <p14:cNvContentPartPr/>
                <p14:nvPr/>
              </p14:nvContentPartPr>
              <p14:xfrm>
                <a:off x="9775599" y="3138449"/>
                <a:ext cx="28440" cy="3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2782C8-A03B-BD30-96F3-1E1D47DDB5E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766959" y="3129449"/>
                  <a:ext cx="46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E96961-FB3B-D8E8-45FB-00CCB7DD5296}"/>
                    </a:ext>
                  </a:extLst>
                </p14:cNvPr>
                <p14:cNvContentPartPr/>
                <p14:nvPr/>
              </p14:nvContentPartPr>
              <p14:xfrm>
                <a:off x="9954159" y="2961329"/>
                <a:ext cx="4680" cy="14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E96961-FB3B-D8E8-45FB-00CCB7DD529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45159" y="2952329"/>
                  <a:ext cx="22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2194DA-EF92-0FCB-9B2A-1D22048C85F0}"/>
                    </a:ext>
                  </a:extLst>
                </p14:cNvPr>
                <p14:cNvContentPartPr/>
                <p14:nvPr/>
              </p14:nvContentPartPr>
              <p14:xfrm>
                <a:off x="9932559" y="2956289"/>
                <a:ext cx="147600" cy="18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2194DA-EF92-0FCB-9B2A-1D22048C85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923559" y="2947649"/>
                  <a:ext cx="165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3E4418-5B2C-B056-9E19-7A4ECD7F5DB7}"/>
                    </a:ext>
                  </a:extLst>
                </p14:cNvPr>
                <p14:cNvContentPartPr/>
                <p14:nvPr/>
              </p14:nvContentPartPr>
              <p14:xfrm>
                <a:off x="11155119" y="2896889"/>
                <a:ext cx="280800" cy="21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3E4418-5B2C-B056-9E19-7A4ECD7F5D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146479" y="2887889"/>
                  <a:ext cx="298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104E6D-A04E-8D96-EB19-238E8095F043}"/>
                    </a:ext>
                  </a:extLst>
                </p14:cNvPr>
                <p14:cNvContentPartPr/>
                <p14:nvPr/>
              </p14:nvContentPartPr>
              <p14:xfrm>
                <a:off x="11487759" y="2969609"/>
                <a:ext cx="82800" cy="101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104E6D-A04E-8D96-EB19-238E8095F0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79119" y="2960969"/>
                  <a:ext cx="100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5921F0-6297-23E6-CCE6-501650CE3409}"/>
                    </a:ext>
                  </a:extLst>
                </p14:cNvPr>
                <p14:cNvContentPartPr/>
                <p14:nvPr/>
              </p14:nvContentPartPr>
              <p14:xfrm>
                <a:off x="11573079" y="2981849"/>
                <a:ext cx="34200" cy="4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5921F0-6297-23E6-CCE6-501650CE340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64439" y="2972849"/>
                  <a:ext cx="51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CFC17C-D001-3F58-7409-7C487BC5207D}"/>
                    </a:ext>
                  </a:extLst>
                </p14:cNvPr>
                <p14:cNvContentPartPr/>
                <p14:nvPr/>
              </p14:nvContentPartPr>
              <p14:xfrm>
                <a:off x="9909879" y="3647849"/>
                <a:ext cx="210960" cy="480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CFC17C-D001-3F58-7409-7C487BC5207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00879" y="3638849"/>
                  <a:ext cx="2286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501E10-367F-E287-CD0B-D1CCD234D8E1}"/>
                    </a:ext>
                  </a:extLst>
                </p14:cNvPr>
                <p14:cNvContentPartPr/>
                <p14:nvPr/>
              </p14:nvContentPartPr>
              <p14:xfrm>
                <a:off x="9758319" y="3795449"/>
                <a:ext cx="25200" cy="53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501E10-367F-E287-CD0B-D1CCD234D8E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49679" y="3786809"/>
                  <a:ext cx="42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BF4CB6-306B-AEA5-8713-4AD899C669B1}"/>
                    </a:ext>
                  </a:extLst>
                </p14:cNvPr>
                <p14:cNvContentPartPr/>
                <p14:nvPr/>
              </p14:nvContentPartPr>
              <p14:xfrm>
                <a:off x="9766599" y="3780329"/>
                <a:ext cx="66600" cy="17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BF4CB6-306B-AEA5-8713-4AD899C669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57599" y="3771329"/>
                  <a:ext cx="8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324FF6-B5C2-B830-E35F-CA4F9BFF8032}"/>
                    </a:ext>
                  </a:extLst>
                </p14:cNvPr>
                <p14:cNvContentPartPr/>
                <p14:nvPr/>
              </p14:nvContentPartPr>
              <p14:xfrm>
                <a:off x="10226319" y="3680249"/>
                <a:ext cx="492840" cy="32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324FF6-B5C2-B830-E35F-CA4F9BFF803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17679" y="3671609"/>
                  <a:ext cx="510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7E3897-66BB-2022-3C1F-B768E52FFBEA}"/>
                    </a:ext>
                  </a:extLst>
                </p14:cNvPr>
                <p14:cNvContentPartPr/>
                <p14:nvPr/>
              </p14:nvContentPartPr>
              <p14:xfrm>
                <a:off x="10664439" y="3881489"/>
                <a:ext cx="104040" cy="191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7E3897-66BB-2022-3C1F-B768E52FFB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55799" y="3872489"/>
                  <a:ext cx="12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1597D3-22B9-C01C-63F0-26E0A8262250}"/>
                    </a:ext>
                  </a:extLst>
                </p14:cNvPr>
                <p14:cNvContentPartPr/>
                <p14:nvPr/>
              </p14:nvContentPartPr>
              <p14:xfrm>
                <a:off x="10527999" y="3654329"/>
                <a:ext cx="152280" cy="16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1597D3-22B9-C01C-63F0-26E0A826225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18999" y="3645689"/>
                  <a:ext cx="169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225" name="Ink 7224">
                  <a:extLst>
                    <a:ext uri="{FF2B5EF4-FFF2-40B4-BE49-F238E27FC236}">
                      <a16:creationId xmlns:a16="http://schemas.microsoft.com/office/drawing/2014/main" id="{E52708DB-9150-87DD-13C6-D909A8A4F559}"/>
                    </a:ext>
                  </a:extLst>
                </p14:cNvPr>
                <p14:cNvContentPartPr/>
                <p14:nvPr/>
              </p14:nvContentPartPr>
              <p14:xfrm>
                <a:off x="11409999" y="3486929"/>
                <a:ext cx="305640" cy="304560"/>
              </p14:xfrm>
            </p:contentPart>
          </mc:Choice>
          <mc:Fallback>
            <p:pic>
              <p:nvPicPr>
                <p:cNvPr id="7225" name="Ink 7224">
                  <a:extLst>
                    <a:ext uri="{FF2B5EF4-FFF2-40B4-BE49-F238E27FC236}">
                      <a16:creationId xmlns:a16="http://schemas.microsoft.com/office/drawing/2014/main" id="{E52708DB-9150-87DD-13C6-D909A8A4F55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01359" y="3478289"/>
                  <a:ext cx="323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226" name="Ink 7225">
                  <a:extLst>
                    <a:ext uri="{FF2B5EF4-FFF2-40B4-BE49-F238E27FC236}">
                      <a16:creationId xmlns:a16="http://schemas.microsoft.com/office/drawing/2014/main" id="{9496E40F-CBC7-4BBC-BDC4-5663981DB1E1}"/>
                    </a:ext>
                  </a:extLst>
                </p14:cNvPr>
                <p14:cNvContentPartPr/>
                <p14:nvPr/>
              </p14:nvContentPartPr>
              <p14:xfrm>
                <a:off x="11735799" y="3672689"/>
                <a:ext cx="107280" cy="154800"/>
              </p14:xfrm>
            </p:contentPart>
          </mc:Choice>
          <mc:Fallback>
            <p:pic>
              <p:nvPicPr>
                <p:cNvPr id="7226" name="Ink 7225">
                  <a:extLst>
                    <a:ext uri="{FF2B5EF4-FFF2-40B4-BE49-F238E27FC236}">
                      <a16:creationId xmlns:a16="http://schemas.microsoft.com/office/drawing/2014/main" id="{9496E40F-CBC7-4BBC-BDC4-5663981DB1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726799" y="3663689"/>
                  <a:ext cx="124920" cy="1724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1301" name="Object 27">
            <a:extLst>
              <a:ext uri="{FF2B5EF4-FFF2-40B4-BE49-F238E27FC236}">
                <a16:creationId xmlns:a16="http://schemas.microsoft.com/office/drawing/2014/main" id="{0826B3A9-93F9-F2B6-CD95-A5B1204D6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77299"/>
              </p:ext>
            </p:extLst>
          </p:nvPr>
        </p:nvGraphicFramePr>
        <p:xfrm>
          <a:off x="8116798" y="931025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5" imgW="5092700" imgH="1562100" progId="Word.Document.8">
                  <p:embed/>
                </p:oleObj>
              </mc:Choice>
              <mc:Fallback>
                <p:oleObj name="Document" r:id="rId135" imgW="5092700" imgH="1562100" progId="Word.Document.8">
                  <p:embed/>
                  <p:pic>
                    <p:nvPicPr>
                      <p:cNvPr id="13337" name="Object 27">
                        <a:extLst>
                          <a:ext uri="{FF2B5EF4-FFF2-40B4-BE49-F238E27FC236}">
                            <a16:creationId xmlns:a16="http://schemas.microsoft.com/office/drawing/2014/main" id="{390683B0-1366-48D5-BB95-E00CDC45E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798" y="931025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309" name="Ink 11308">
                <a:extLst>
                  <a:ext uri="{FF2B5EF4-FFF2-40B4-BE49-F238E27FC236}">
                    <a16:creationId xmlns:a16="http://schemas.microsoft.com/office/drawing/2014/main" id="{8AB39F48-4E23-B7C8-0A24-27BA4FC43C59}"/>
                  </a:ext>
                </a:extLst>
              </p14:cNvPr>
              <p14:cNvContentPartPr/>
              <p14:nvPr/>
            </p14:nvContentPartPr>
            <p14:xfrm>
              <a:off x="7301679" y="2897969"/>
              <a:ext cx="588600" cy="556920"/>
            </p14:xfrm>
          </p:contentPart>
        </mc:Choice>
        <mc:Fallback>
          <p:pic>
            <p:nvPicPr>
              <p:cNvPr id="11309" name="Ink 11308">
                <a:extLst>
                  <a:ext uri="{FF2B5EF4-FFF2-40B4-BE49-F238E27FC236}">
                    <a16:creationId xmlns:a16="http://schemas.microsoft.com/office/drawing/2014/main" id="{8AB39F48-4E23-B7C8-0A24-27BA4FC43C5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292679" y="2889329"/>
                <a:ext cx="60624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1317" name="Ink 11316">
                <a:extLst>
                  <a:ext uri="{FF2B5EF4-FFF2-40B4-BE49-F238E27FC236}">
                    <a16:creationId xmlns:a16="http://schemas.microsoft.com/office/drawing/2014/main" id="{F07CC10F-1F75-73BA-AF0E-4C61DDEB9914}"/>
                  </a:ext>
                </a:extLst>
              </p14:cNvPr>
              <p14:cNvContentPartPr/>
              <p14:nvPr/>
            </p14:nvContentPartPr>
            <p14:xfrm>
              <a:off x="8288439" y="3725609"/>
              <a:ext cx="515160" cy="523440"/>
            </p14:xfrm>
          </p:contentPart>
        </mc:Choice>
        <mc:Fallback>
          <p:pic>
            <p:nvPicPr>
              <p:cNvPr id="11317" name="Ink 11316">
                <a:extLst>
                  <a:ext uri="{FF2B5EF4-FFF2-40B4-BE49-F238E27FC236}">
                    <a16:creationId xmlns:a16="http://schemas.microsoft.com/office/drawing/2014/main" id="{F07CC10F-1F75-73BA-AF0E-4C61DDEB991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279799" y="3716969"/>
                <a:ext cx="532800" cy="54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8CFAA7-E45A-F6E3-F250-03F261DF1664}"/>
              </a:ext>
            </a:extLst>
          </p:cNvPr>
          <p:cNvGrpSpPr/>
          <p:nvPr/>
        </p:nvGrpSpPr>
        <p:grpSpPr>
          <a:xfrm>
            <a:off x="11006799" y="1608449"/>
            <a:ext cx="362520" cy="216720"/>
            <a:chOff x="11006799" y="1608449"/>
            <a:chExt cx="36252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318" name="Ink 11317">
                  <a:extLst>
                    <a:ext uri="{FF2B5EF4-FFF2-40B4-BE49-F238E27FC236}">
                      <a16:creationId xmlns:a16="http://schemas.microsoft.com/office/drawing/2014/main" id="{361E18E1-9DA5-CA1A-4C42-B6108A69F0F0}"/>
                    </a:ext>
                  </a:extLst>
                </p14:cNvPr>
                <p14:cNvContentPartPr/>
                <p14:nvPr/>
              </p14:nvContentPartPr>
              <p14:xfrm>
                <a:off x="11006799" y="1608449"/>
                <a:ext cx="227160" cy="216720"/>
              </p14:xfrm>
            </p:contentPart>
          </mc:Choice>
          <mc:Fallback>
            <p:pic>
              <p:nvPicPr>
                <p:cNvPr id="11318" name="Ink 11317">
                  <a:extLst>
                    <a:ext uri="{FF2B5EF4-FFF2-40B4-BE49-F238E27FC236}">
                      <a16:creationId xmlns:a16="http://schemas.microsoft.com/office/drawing/2014/main" id="{361E18E1-9DA5-CA1A-4C42-B6108A69F0F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97799" y="1599809"/>
                  <a:ext cx="244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320" name="Ink 11319">
                  <a:extLst>
                    <a:ext uri="{FF2B5EF4-FFF2-40B4-BE49-F238E27FC236}">
                      <a16:creationId xmlns:a16="http://schemas.microsoft.com/office/drawing/2014/main" id="{B9086422-2F64-2082-1A57-1A440044069A}"/>
                    </a:ext>
                  </a:extLst>
                </p14:cNvPr>
                <p14:cNvContentPartPr/>
                <p14:nvPr/>
              </p14:nvContentPartPr>
              <p14:xfrm>
                <a:off x="11273919" y="1647689"/>
                <a:ext cx="95400" cy="113040"/>
              </p14:xfrm>
            </p:contentPart>
          </mc:Choice>
          <mc:Fallback>
            <p:pic>
              <p:nvPicPr>
                <p:cNvPr id="11320" name="Ink 11319">
                  <a:extLst>
                    <a:ext uri="{FF2B5EF4-FFF2-40B4-BE49-F238E27FC236}">
                      <a16:creationId xmlns:a16="http://schemas.microsoft.com/office/drawing/2014/main" id="{B9086422-2F64-2082-1A57-1A440044069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265279" y="1638689"/>
                  <a:ext cx="113040" cy="130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693" y="5429904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9856" y="5429904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881" y="4455180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619" y="4455180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681" y="3564592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0732" y="3564592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469" y="3240742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94" y="4132917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557" y="5104466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57" y="6072842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007" y="6072841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843" y="6093480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018" y="6076016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719" y="4150380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306" y="4132916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719" y="5137805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668" y="5137804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343" y="3564591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106" y="3564591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644" y="4502804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032" y="4537729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619" y="5509279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894" y="5509279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79008"/>
              </p:ext>
            </p:extLst>
          </p:nvPr>
        </p:nvGraphicFramePr>
        <p:xfrm>
          <a:off x="6248681" y="2483504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700" imgH="1562100" progId="Word.Document.8">
                  <p:embed/>
                </p:oleObj>
              </mc:Choice>
              <mc:Fallback>
                <p:oleObj name="Document" r:id="rId2" imgW="5092700" imgH="1562100" progId="Word.Document.8">
                  <p:embed/>
                  <p:pic>
                    <p:nvPicPr>
                      <p:cNvPr id="13337" name="Object 27">
                        <a:extLst>
                          <a:ext uri="{FF2B5EF4-FFF2-40B4-BE49-F238E27FC236}">
                            <a16:creationId xmlns:a16="http://schemas.microsoft.com/office/drawing/2014/main" id="{390683B0-1366-48D5-BB95-E00CDC45E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681" y="2483504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518" y="2021541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518" y="2326341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518" y="2707341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218" y="6834678"/>
            <a:ext cx="1052510" cy="365125"/>
          </a:xfrm>
        </p:spPr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0C094F-3B85-2942-9868-6EDB9E800FFF}"/>
                  </a:ext>
                </a:extLst>
              </p14:cNvPr>
              <p14:cNvContentPartPr/>
              <p14:nvPr/>
            </p14:nvContentPartPr>
            <p14:xfrm>
              <a:off x="11703684" y="1498186"/>
              <a:ext cx="189720" cy="19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0C094F-3B85-2942-9868-6EDB9E800F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695044" y="1489186"/>
                <a:ext cx="207360" cy="2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410" y="52784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573" y="52784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9598" y="43037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8336" y="43037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7398" y="3413126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2449" y="34131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611" y="39814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274" y="49530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74" y="59213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24" y="5921375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560" y="59420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735" y="59245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36" y="39989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023" y="39814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436" y="49863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85" y="4986338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060" y="34131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823" y="3413125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361" y="435133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49" y="4386263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336" y="53578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1" y="53578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74826"/>
              </p:ext>
            </p:extLst>
          </p:nvPr>
        </p:nvGraphicFramePr>
        <p:xfrm>
          <a:off x="6350560" y="2332038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2400" imgH="1562100" progId="Word.Document.8">
                  <p:embed/>
                </p:oleObj>
              </mc:Choice>
              <mc:Fallback>
                <p:oleObj name="Document" r:id="rId2" imgW="5232400" imgH="1562100" progId="Word.Document.8">
                  <p:embed/>
                  <p:pic>
                    <p:nvPicPr>
                      <p:cNvPr id="14360" name="Object 27">
                        <a:extLst>
                          <a:ext uri="{FF2B5EF4-FFF2-40B4-BE49-F238E27FC236}">
                            <a16:creationId xmlns:a16="http://schemas.microsoft.com/office/drawing/2014/main" id="{18E844DE-1304-485C-8A4A-F9689CE1E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560" y="2332038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235" y="1870075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9635" y="25558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186" y="3089276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935" y="6683212"/>
            <a:ext cx="1052510" cy="365125"/>
          </a:xfrm>
        </p:spPr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477" y="5429905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7640" y="5429905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665" y="4455181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403" y="4455181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3465" y="3564593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8516" y="3564593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678" y="4132918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41" y="5104467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341" y="6072843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791" y="6072842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627" y="6093481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802" y="607601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03" y="4150381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090" y="413291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503" y="5137806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52" y="5137805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127" y="3564592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890" y="3564592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428" y="450280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816" y="453773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403" y="550928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678" y="550928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73978"/>
              </p:ext>
            </p:extLst>
          </p:nvPr>
        </p:nvGraphicFramePr>
        <p:xfrm>
          <a:off x="6476465" y="2483506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D0CA5208-FBE8-4E4B-A361-169649B9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465" y="2483506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302" y="2021542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502" y="3469342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502" y="4459943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253" y="3240743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555589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241389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4089908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4821105" y="2202889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9764" y="4100954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9463" y="4100954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5689" y="3337366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3337366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2610291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4425" y="2610291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1" y="2346766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3073842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51" y="3835841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451" y="4624829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0" y="46248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2291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628004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088129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307384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7118350" y="3835841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3378641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1" y="3302441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1" y="2540441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311842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176" y="4166041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1" y="4166041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2891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81553"/>
              </p:ext>
            </p:extLst>
          </p:nvPr>
        </p:nvGraphicFramePr>
        <p:xfrm>
          <a:off x="1676400" y="2675380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75380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472153"/>
              </p:ext>
            </p:extLst>
          </p:nvPr>
        </p:nvGraphicFramePr>
        <p:xfrm>
          <a:off x="2474353" y="1860176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19458" name="Object 3">
                        <a:extLst>
                          <a:ext uri="{FF2B5EF4-FFF2-40B4-BE49-F238E27FC236}">
                            <a16:creationId xmlns:a16="http://schemas.microsoft.com/office/drawing/2014/main" id="{922FCB22-D9C1-47D5-B45A-D63DF09FD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353" y="1860176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1365" y="3079376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165" y="5000251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90DD81-DAF1-EA18-1FFC-37B964605818}"/>
                  </a:ext>
                </a:extLst>
              </p14:cNvPr>
              <p14:cNvContentPartPr/>
              <p14:nvPr/>
            </p14:nvContentPartPr>
            <p14:xfrm>
              <a:off x="1070799" y="4313129"/>
              <a:ext cx="2046600" cy="71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90DD81-DAF1-EA18-1FFC-37B964605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1799" y="4304129"/>
                <a:ext cx="2064240" cy="72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538" y="535435"/>
            <a:ext cx="10906269" cy="630097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581D4D68-1E24-E54E-B5B4-050648580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F3629-82F2-6B4C-B7BD-25A347D6E9E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CFF7DDB-7ADC-0745-B5A9-012DA43B0EA7}"/>
              </a:ext>
            </a:extLst>
          </p:cNvPr>
          <p:cNvGrpSpPr/>
          <p:nvPr/>
        </p:nvGrpSpPr>
        <p:grpSpPr>
          <a:xfrm>
            <a:off x="6232764" y="2613700"/>
            <a:ext cx="1225800" cy="370800"/>
            <a:chOff x="6232764" y="2613700"/>
            <a:chExt cx="122580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89C895-B6DD-2A48-AC84-98F3C39ECC95}"/>
                    </a:ext>
                  </a:extLst>
                </p14:cNvPr>
                <p14:cNvContentPartPr/>
                <p14:nvPr/>
              </p14:nvContentPartPr>
              <p14:xfrm>
                <a:off x="6232764" y="2908540"/>
                <a:ext cx="447480" cy="32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89C895-B6DD-2A48-AC84-98F3C39ECC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23757" y="2899540"/>
                  <a:ext cx="465134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534AD4-4221-AA43-9E62-B2D348D496BD}"/>
                    </a:ext>
                  </a:extLst>
                </p14:cNvPr>
                <p14:cNvContentPartPr/>
                <p14:nvPr/>
              </p14:nvContentPartPr>
              <p14:xfrm>
                <a:off x="6628404" y="2817820"/>
                <a:ext cx="69120" cy="14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534AD4-4221-AA43-9E62-B2D348D496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19764" y="2809180"/>
                  <a:ext cx="86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8EAC26-0236-7349-A10E-7A751A36BB96}"/>
                    </a:ext>
                  </a:extLst>
                </p14:cNvPr>
                <p14:cNvContentPartPr/>
                <p14:nvPr/>
              </p14:nvContentPartPr>
              <p14:xfrm>
                <a:off x="6934404" y="2725660"/>
                <a:ext cx="2880" cy="241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8EAC26-0236-7349-A10E-7A751A36BB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25764" y="2716660"/>
                  <a:ext cx="20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BDE781-3270-A846-BDC8-9146D264F486}"/>
                    </a:ext>
                  </a:extLst>
                </p14:cNvPr>
                <p14:cNvContentPartPr/>
                <p14:nvPr/>
              </p14:nvContentPartPr>
              <p14:xfrm>
                <a:off x="6825324" y="2735380"/>
                <a:ext cx="230400" cy="24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BDE781-3270-A846-BDC8-9146D264F4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6324" y="2726380"/>
                  <a:ext cx="248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3C8D4F-7A3E-AD49-8375-128C959D9EFF}"/>
                    </a:ext>
                  </a:extLst>
                </p14:cNvPr>
                <p14:cNvContentPartPr/>
                <p14:nvPr/>
              </p14:nvContentPartPr>
              <p14:xfrm>
                <a:off x="7177764" y="2613700"/>
                <a:ext cx="280800" cy="30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3C8D4F-7A3E-AD49-8375-128C959D9E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69124" y="2605060"/>
                  <a:ext cx="29844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65F0C-1FA8-0642-A5C1-BCADFEAACA46}"/>
              </a:ext>
            </a:extLst>
          </p:cNvPr>
          <p:cNvGrpSpPr/>
          <p:nvPr/>
        </p:nvGrpSpPr>
        <p:grpSpPr>
          <a:xfrm>
            <a:off x="9531444" y="3981700"/>
            <a:ext cx="951840" cy="343080"/>
            <a:chOff x="9531444" y="3981700"/>
            <a:chExt cx="9518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A39E7C-7487-A54E-B6AA-3F0ABFEDBB21}"/>
                    </a:ext>
                  </a:extLst>
                </p14:cNvPr>
                <p14:cNvContentPartPr/>
                <p14:nvPr/>
              </p14:nvContentPartPr>
              <p14:xfrm>
                <a:off x="9531444" y="4153780"/>
                <a:ext cx="328320" cy="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A39E7C-7487-A54E-B6AA-3F0ABFEDBB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22804" y="4144780"/>
                  <a:ext cx="345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D78C0C-C6AF-C34C-89AB-61B9A3A7618B}"/>
                    </a:ext>
                  </a:extLst>
                </p14:cNvPr>
                <p14:cNvContentPartPr/>
                <p14:nvPr/>
              </p14:nvContentPartPr>
              <p14:xfrm>
                <a:off x="9764364" y="4099780"/>
                <a:ext cx="136440" cy="10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D78C0C-C6AF-C34C-89AB-61B9A3A761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55364" y="4091140"/>
                  <a:ext cx="154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EFB71E-3A97-384A-A364-6609AF6C5439}"/>
                    </a:ext>
                  </a:extLst>
                </p14:cNvPr>
                <p14:cNvContentPartPr/>
                <p14:nvPr/>
              </p14:nvContentPartPr>
              <p14:xfrm>
                <a:off x="9972804" y="4019500"/>
                <a:ext cx="29160" cy="216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EFB71E-3A97-384A-A364-6609AF6C54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64164" y="4010500"/>
                  <a:ext cx="46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B46248-6F06-F345-889F-1FEF0E8988A0}"/>
                    </a:ext>
                  </a:extLst>
                </p14:cNvPr>
                <p14:cNvContentPartPr/>
                <p14:nvPr/>
              </p14:nvContentPartPr>
              <p14:xfrm>
                <a:off x="9937884" y="4019500"/>
                <a:ext cx="178560" cy="29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B46248-6F06-F345-889F-1FEF0E8988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28884" y="4010500"/>
                  <a:ext cx="196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FBADE4-A57B-B74C-9CFE-62259FADBD90}"/>
                    </a:ext>
                  </a:extLst>
                </p14:cNvPr>
                <p14:cNvContentPartPr/>
                <p14:nvPr/>
              </p14:nvContentPartPr>
              <p14:xfrm>
                <a:off x="10167564" y="3981700"/>
                <a:ext cx="315720" cy="34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FBADE4-A57B-B74C-9CFE-62259FADBD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58564" y="3972700"/>
                  <a:ext cx="33336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06B61C-C783-B94E-BD30-C188316F8BB8}"/>
              </a:ext>
            </a:extLst>
          </p:cNvPr>
          <p:cNvGrpSpPr/>
          <p:nvPr/>
        </p:nvGrpSpPr>
        <p:grpSpPr>
          <a:xfrm>
            <a:off x="10010244" y="5559220"/>
            <a:ext cx="222120" cy="178920"/>
            <a:chOff x="10010244" y="5559220"/>
            <a:chExt cx="22212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C18E80-5E9C-3E42-BF99-6C4520F8A836}"/>
                    </a:ext>
                  </a:extLst>
                </p14:cNvPr>
                <p14:cNvContentPartPr/>
                <p14:nvPr/>
              </p14:nvContentPartPr>
              <p14:xfrm>
                <a:off x="10010244" y="5635180"/>
                <a:ext cx="198000" cy="1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C18E80-5E9C-3E42-BF99-6C4520F8A8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01244" y="5626180"/>
                  <a:ext cx="215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C49F83-4D25-674E-8367-DB0EA9763705}"/>
                    </a:ext>
                  </a:extLst>
                </p14:cNvPr>
                <p14:cNvContentPartPr/>
                <p14:nvPr/>
              </p14:nvContentPartPr>
              <p14:xfrm>
                <a:off x="10172244" y="5559220"/>
                <a:ext cx="60120" cy="17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C49F83-4D25-674E-8367-DB0EA97637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3244" y="5550220"/>
                  <a:ext cx="777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4A87AC-112A-684B-9284-2CEB777D581A}"/>
              </a:ext>
            </a:extLst>
          </p:cNvPr>
          <p:cNvGrpSpPr/>
          <p:nvPr/>
        </p:nvGrpSpPr>
        <p:grpSpPr>
          <a:xfrm>
            <a:off x="10471764" y="5238100"/>
            <a:ext cx="501120" cy="522360"/>
            <a:chOff x="10471764" y="5238100"/>
            <a:chExt cx="501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E2E1C2-8D75-6543-8CB7-910B461C4584}"/>
                    </a:ext>
                  </a:extLst>
                </p14:cNvPr>
                <p14:cNvContentPartPr/>
                <p14:nvPr/>
              </p14:nvContentPartPr>
              <p14:xfrm>
                <a:off x="10471764" y="5427100"/>
                <a:ext cx="159120" cy="33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E2E1C2-8D75-6543-8CB7-910B461C45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63124" y="5418100"/>
                  <a:ext cx="176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A36973-E581-A447-946D-F5C332422282}"/>
                    </a:ext>
                  </a:extLst>
                </p14:cNvPr>
                <p14:cNvContentPartPr/>
                <p14:nvPr/>
              </p14:nvContentPartPr>
              <p14:xfrm>
                <a:off x="10708644" y="5238100"/>
                <a:ext cx="264240" cy="52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A36973-E581-A447-946D-F5C3324222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99644" y="5229106"/>
                  <a:ext cx="281880" cy="538188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B5571CD-B66A-4742-A38B-15FDE981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4C485-878F-BA46-B199-ED94B4F4B1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E517CC-096B-534B-A1B2-CD8818A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B6FFB1-AC9C-D44D-BA6F-10A70F11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140" y="1925638"/>
            <a:ext cx="5949365" cy="40261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Basic concepts and Decision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Inferring rudimentary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Covering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Experiments with Weka</a:t>
            </a:r>
          </a:p>
        </p:txBody>
      </p:sp>
    </p:spTree>
    <p:extLst>
      <p:ext uri="{BB962C8B-B14F-4D97-AF65-F5344CB8AC3E}">
        <p14:creationId xmlns:p14="http://schemas.microsoft.com/office/powerpoint/2010/main" val="274100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BFAA47-52C8-5305-99F7-80D84F2FBFBF}"/>
                  </a:ext>
                </a:extLst>
              </p14:cNvPr>
              <p14:cNvContentPartPr/>
              <p14:nvPr/>
            </p14:nvContentPartPr>
            <p14:xfrm>
              <a:off x="3137559" y="3637049"/>
              <a:ext cx="1845360" cy="50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BFAA47-52C8-5305-99F7-80D84F2FBF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8559" y="3628049"/>
                <a:ext cx="18630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DC381F-B7EF-3759-7FC3-3713BD1D08DA}"/>
                  </a:ext>
                </a:extLst>
              </p14:cNvPr>
              <p14:cNvContentPartPr/>
              <p14:nvPr/>
            </p14:nvContentPartPr>
            <p14:xfrm>
              <a:off x="3562359" y="4987409"/>
              <a:ext cx="650880" cy="673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DC381F-B7EF-3759-7FC3-3713BD1D08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3719" y="4978769"/>
                <a:ext cx="668520" cy="69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4F56DBC-DE95-B1BB-34B3-FECFD6D8AF59}"/>
              </a:ext>
            </a:extLst>
          </p:cNvPr>
          <p:cNvGrpSpPr/>
          <p:nvPr/>
        </p:nvGrpSpPr>
        <p:grpSpPr>
          <a:xfrm>
            <a:off x="9442599" y="2415929"/>
            <a:ext cx="611640" cy="415800"/>
            <a:chOff x="9442599" y="2415929"/>
            <a:chExt cx="61164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591FFC-49E9-203E-712D-E7ABF75B866C}"/>
                    </a:ext>
                  </a:extLst>
                </p14:cNvPr>
                <p14:cNvContentPartPr/>
                <p14:nvPr/>
              </p14:nvContentPartPr>
              <p14:xfrm>
                <a:off x="9442599" y="2415929"/>
                <a:ext cx="392760" cy="41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591FFC-49E9-203E-712D-E7ABF75B8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33599" y="2406929"/>
                  <a:ext cx="4104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0D8B1D-20FA-4CD8-3558-C592D3CFCF09}"/>
                    </a:ext>
                  </a:extLst>
                </p14:cNvPr>
                <p14:cNvContentPartPr/>
                <p14:nvPr/>
              </p14:nvContentPartPr>
              <p14:xfrm>
                <a:off x="9932199" y="2567849"/>
                <a:ext cx="122040" cy="18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0D8B1D-20FA-4CD8-3558-C592D3CFCF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23559" y="2559209"/>
                  <a:ext cx="139680" cy="203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0AC00BC5-085E-D549-99E1-7CD23E51F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20606-B787-7B42-B36F-BD0A92D237B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5A7093C-1FBB-084C-84A1-9621D938A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decision tree unique?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B1C3E3B9-AF22-6C4A-9D0D-56CE43A10D8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0323" y="2456136"/>
            <a:ext cx="4103687" cy="3495675"/>
          </a:xfrm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2AF499E5-3F21-F647-B810-ECAF13C5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2769297"/>
            <a:ext cx="738841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No</a:t>
            </a:r>
            <a:r>
              <a:rPr lang="en-US" altLang="en-US" dirty="0"/>
              <a:t>. There could be many trees.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We want</a:t>
            </a:r>
            <a:r>
              <a:rPr lang="en-US" altLang="en-US" dirty="0">
                <a:solidFill>
                  <a:srgbClr val="3333CC"/>
                </a:solidFill>
              </a:rPr>
              <a:t> smaller (easy to understand)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accurate tree (good performance)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636D7B7A-69AF-5742-896F-921BF1DF9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62374-9642-FB40-88A6-4CFA54993EB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93F84B5-18E3-EE4D-933C-AFE1C737E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a decision tree to a set of rules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84405A4E-9BC9-D644-9981-965504730A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213" y="5389562"/>
            <a:ext cx="8101012" cy="1152525"/>
          </a:xfrm>
          <a:noFill/>
        </p:spPr>
      </p:pic>
      <p:pic>
        <p:nvPicPr>
          <p:cNvPr id="39940" name="Picture 6">
            <a:extLst>
              <a:ext uri="{FF2B5EF4-FFF2-40B4-BE49-F238E27FC236}">
                <a16:creationId xmlns:a16="http://schemas.microsoft.com/office/drawing/2014/main" id="{48C799DE-5AB6-414E-BA30-4818BC36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89" y="1789112"/>
            <a:ext cx="4103687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7">
            <a:extLst>
              <a:ext uri="{FF2B5EF4-FFF2-40B4-BE49-F238E27FC236}">
                <a16:creationId xmlns:a16="http://schemas.microsoft.com/office/drawing/2014/main" id="{E14CCBDA-E265-AA43-A93B-9831C11B2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76" y="1897062"/>
            <a:ext cx="39592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A decision tree can be converted to a set of rules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Each path from the root to a leaf is a rule.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00676-EA3F-7A4A-AF01-03D025A69CDA}"/>
              </a:ext>
            </a:extLst>
          </p:cNvPr>
          <p:cNvSpPr txBox="1"/>
          <p:nvPr/>
        </p:nvSpPr>
        <p:spPr>
          <a:xfrm>
            <a:off x="4317167" y="2893102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(if condition)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298" y="1856448"/>
            <a:ext cx="8082776" cy="44604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Basic algorithm (greedy </a:t>
            </a:r>
            <a:r>
              <a:rPr lang="en-US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divide-and-conquer</a:t>
            </a:r>
            <a:r>
              <a:rPr lang="en-US" altLang="en-US" sz="2400" dirty="0"/>
              <a:t>)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given categorical attributes/features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tree is constructed in a </a:t>
            </a:r>
            <a:r>
              <a:rPr lang="en-US" altLang="en-US" sz="2100" dirty="0">
                <a:solidFill>
                  <a:srgbClr val="FF0000"/>
                </a:solidFill>
              </a:rPr>
              <a:t>top-down recursive manner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 start, all the training examples are at the root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examples are partitioned recursively based on selected attributes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attributes are selected based on </a:t>
            </a:r>
            <a:r>
              <a:rPr lang="en-US" altLang="en-US" sz="2100" dirty="0">
                <a:solidFill>
                  <a:srgbClr val="3333CC"/>
                </a:solidFill>
              </a:rPr>
              <a:t>information gain</a:t>
            </a:r>
            <a:endParaRPr lang="en-US" altLang="en-US" sz="2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181" y="1908061"/>
            <a:ext cx="8775642" cy="4226312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When to stop partitioning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All examples for a given node belong to the same class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There are no remaining attributes for further partitioning 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There are no examples left</a:t>
            </a:r>
          </a:p>
        </p:txBody>
      </p:sp>
    </p:spTree>
    <p:extLst>
      <p:ext uri="{BB962C8B-B14F-4D97-AF65-F5344CB8AC3E}">
        <p14:creationId xmlns:p14="http://schemas.microsoft.com/office/powerpoint/2010/main" val="97436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6E45-51E8-0C4D-80B4-B6AD486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DAC-DB26-D142-AA82-E5B9C790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C4BE0F0-CCA1-0044-BFBD-AE11418B1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2" y="1715956"/>
            <a:ext cx="11234290" cy="51420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err="1">
                <a:ea typeface="SimSun" panose="02010600030101010101" pitchFamily="2" charset="-122"/>
              </a:rPr>
              <a:t>has_job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err="1">
                <a:ea typeface="SimSun" panose="02010600030101010101" pitchFamily="2" charset="-122"/>
              </a:rPr>
              <a:t>own_house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etc.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>
                <a:ea typeface="SimSun" panose="02010600030101010101" pitchFamily="2" charset="-122"/>
              </a:rPr>
              <a:t>: to decide whether an application should be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>
                <a:ea typeface="SimSun" panose="02010600030101010101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  <a:endParaRPr lang="en-US" altLang="en-US" sz="2600" dirty="0">
              <a:ea typeface="SimSun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74162C-6A77-B24A-9668-62D2C387E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9591C20-4A4A-A841-A6EF-9330509E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4762" y="2685524"/>
            <a:ext cx="5503439" cy="32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6151275A-3725-9D4F-AFD6-43A202C5A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84B021-BC60-F34F-B2C3-51B4BF9C95E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283E02E-1264-F848-8165-FCA2781CB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 application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C240762-61EA-5E40-AA57-5DDED0894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6226" y="1993870"/>
            <a:ext cx="10359547" cy="4025219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600" dirty="0"/>
              <a:t>An emergency room in a hospital measures 15 variables (e.g., blood pressure, age, heart rate, </a:t>
            </a:r>
            <a:r>
              <a:rPr lang="en-US" altLang="en-US" sz="2600" dirty="0" err="1"/>
              <a:t>etc</a:t>
            </a:r>
            <a:r>
              <a:rPr lang="en-US" altLang="en-US" sz="2600" dirty="0"/>
              <a:t>) of newly admitted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A decision is needed</a:t>
            </a:r>
            <a:r>
              <a:rPr lang="en-US" altLang="en-US" sz="2600" dirty="0"/>
              <a:t>: whether to send a new patient to an intensive-care unit based on the mortality risk.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Problem</a:t>
            </a:r>
            <a:r>
              <a:rPr lang="en-US" altLang="en-US" sz="2600" dirty="0"/>
              <a:t>: to predict </a:t>
            </a:r>
            <a:r>
              <a:rPr lang="en-US" altLang="en-US" sz="2600" dirty="0">
                <a:solidFill>
                  <a:srgbClr val="3333CC"/>
                </a:solidFill>
              </a:rPr>
              <a:t>high-risk patients</a:t>
            </a:r>
            <a:r>
              <a:rPr lang="en-US" altLang="en-US" sz="2600" dirty="0"/>
              <a:t> and distinguish them from </a:t>
            </a:r>
            <a:r>
              <a:rPr lang="en-US" altLang="en-US" sz="2600" dirty="0">
                <a:solidFill>
                  <a:srgbClr val="3333CC"/>
                </a:solidFill>
              </a:rPr>
              <a:t>low-risk patients</a:t>
            </a:r>
            <a:r>
              <a:rPr lang="en-US" alt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49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CFE2DC76-5D3D-B448-80B6-FCD53E24F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B14C5-4D31-9D4A-B238-AE956BA89B5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5918C90-AB9A-0142-BEBF-C5AF695BF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CLASSIFICATION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3A6E3FA-AE4C-584B-9DAD-170C0BFCC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77" y="2127436"/>
            <a:ext cx="11210731" cy="486092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Definition: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Given a collection of records (training set 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Each record is by characterized by a tuple (</a:t>
            </a:r>
            <a:r>
              <a:rPr lang="en-US" sz="2000" b="1" i="1" dirty="0" err="1">
                <a:latin typeface="Times New Roman" charset="0"/>
              </a:rPr>
              <a:t>x</a:t>
            </a:r>
            <a:r>
              <a:rPr lang="en-US" sz="2000" dirty="0" err="1"/>
              <a:t>,</a:t>
            </a:r>
            <a:r>
              <a:rPr lang="en-US" sz="2000" i="1" dirty="0" err="1">
                <a:latin typeface="Times New Roman" charset="0"/>
              </a:rPr>
              <a:t>y</a:t>
            </a:r>
            <a:r>
              <a:rPr lang="en-US" sz="2000" dirty="0"/>
              <a:t>), where </a:t>
            </a:r>
            <a:r>
              <a:rPr lang="en-US" sz="2000" b="1" i="1" dirty="0">
                <a:latin typeface="Times New Roman" charset="0"/>
              </a:rPr>
              <a:t>x </a:t>
            </a:r>
            <a:r>
              <a:rPr lang="en-US" sz="2000" dirty="0"/>
              <a:t>is the attribute set and </a:t>
            </a:r>
            <a:r>
              <a:rPr lang="en-US" sz="2000" i="1" dirty="0">
                <a:latin typeface="Times New Roman" charset="0"/>
              </a:rPr>
              <a:t>y </a:t>
            </a:r>
            <a:r>
              <a:rPr lang="en-US" sz="2000" dirty="0"/>
              <a:t>is the class label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/>
              <a:t>: attribute, predictor, independent variable, input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i="1" dirty="0">
                <a:latin typeface="Times New Roman" charset="0"/>
              </a:rPr>
              <a:t>y</a:t>
            </a:r>
            <a:r>
              <a:rPr lang="en-US" sz="2000" dirty="0"/>
              <a:t>: class, response, dependent variable, output</a:t>
            </a:r>
          </a:p>
          <a:p>
            <a:pPr lvl="2">
              <a:buFont typeface="Wingdings" charset="0"/>
              <a:buChar char="u"/>
              <a:defRPr/>
            </a:pPr>
            <a:endParaRPr lang="en-US" altLang="en-US" sz="2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solidFill>
                  <a:srgbClr val="FF0000"/>
                </a:solidFill>
              </a:rPr>
              <a:t>Our focus:</a:t>
            </a:r>
            <a:r>
              <a:rPr lang="en-US" altLang="en-US" sz="2600" dirty="0"/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learn </a:t>
            </a:r>
            <a:r>
              <a:rPr lang="en-US" altLang="en-US" sz="2400" dirty="0">
                <a:solidFill>
                  <a:srgbClr val="3333CC"/>
                </a:solidFill>
              </a:rPr>
              <a:t>a target function</a:t>
            </a:r>
            <a:r>
              <a:rPr lang="en-US" alt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Use the learned function to predict the values of a discrete class attribute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e.g., </a:t>
            </a:r>
            <a:r>
              <a:rPr lang="en-US" altLang="en-US" sz="2200" dirty="0">
                <a:solidFill>
                  <a:srgbClr val="3333CC"/>
                </a:solidFill>
              </a:rPr>
              <a:t>approve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not-approved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3333CC"/>
                </a:solidFill>
              </a:rPr>
              <a:t>high-risk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low risk</a:t>
            </a:r>
            <a:r>
              <a:rPr lang="en-US" altLang="en-US" sz="2200" dirty="0"/>
              <a:t>. </a:t>
            </a:r>
          </a:p>
          <a:p>
            <a:pPr lvl="2">
              <a:buFont typeface="Wingdings" charset="0"/>
              <a:buChar char="u"/>
              <a:defRPr/>
            </a:pPr>
            <a:endParaRPr lang="en-US" altLang="en-US" sz="2200" dirty="0"/>
          </a:p>
          <a:p>
            <a:pPr lvl="2">
              <a:defRPr/>
            </a:pPr>
            <a:endParaRPr lang="en-US" altLang="en-US" sz="220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FB4CD35-4DC5-D349-B0A6-D6FAA25B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9418" y="3223442"/>
            <a:ext cx="3981025" cy="23168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9EA29F-8EC4-F544-97E9-0C94272A5AA2}"/>
                  </a:ext>
                </a:extLst>
              </p14:cNvPr>
              <p14:cNvContentPartPr/>
              <p14:nvPr/>
            </p14:nvContentPartPr>
            <p14:xfrm>
              <a:off x="5775781" y="3219396"/>
              <a:ext cx="5760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9EA29F-8EC4-F544-97E9-0C94272A5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6837" y="3210396"/>
                <a:ext cx="7513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571" name="TextBox 23570">
            <a:extLst>
              <a:ext uri="{FF2B5EF4-FFF2-40B4-BE49-F238E27FC236}">
                <a16:creationId xmlns:a16="http://schemas.microsoft.com/office/drawing/2014/main" id="{D10DD1F3-2615-F54F-90A4-D4D1938FA29C}"/>
              </a:ext>
            </a:extLst>
          </p:cNvPr>
          <p:cNvSpPr txBox="1"/>
          <p:nvPr/>
        </p:nvSpPr>
        <p:spPr>
          <a:xfrm>
            <a:off x="7291004" y="2411224"/>
            <a:ext cx="30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/ variables / attributes</a:t>
            </a:r>
          </a:p>
        </p:txBody>
      </p:sp>
      <p:sp>
        <p:nvSpPr>
          <p:cNvPr id="23576" name="TextBox 23575">
            <a:extLst>
              <a:ext uri="{FF2B5EF4-FFF2-40B4-BE49-F238E27FC236}">
                <a16:creationId xmlns:a16="http://schemas.microsoft.com/office/drawing/2014/main" id="{5AD52EC3-4E18-C542-AD91-16DBB1226F4C}"/>
              </a:ext>
            </a:extLst>
          </p:cNvPr>
          <p:cNvSpPr txBox="1"/>
          <p:nvPr/>
        </p:nvSpPr>
        <p:spPr>
          <a:xfrm>
            <a:off x="10973802" y="3516396"/>
            <a:ext cx="1191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  <a:p>
            <a:r>
              <a:rPr lang="en-US" dirty="0"/>
              <a:t>= class</a:t>
            </a:r>
          </a:p>
          <a:p>
            <a:r>
              <a:rPr lang="en-US" dirty="0"/>
              <a:t>= category</a:t>
            </a:r>
          </a:p>
        </p:txBody>
      </p:sp>
      <p:sp>
        <p:nvSpPr>
          <p:cNvPr id="23577" name="TextBox 23576">
            <a:extLst>
              <a:ext uri="{FF2B5EF4-FFF2-40B4-BE49-F238E27FC236}">
                <a16:creationId xmlns:a16="http://schemas.microsoft.com/office/drawing/2014/main" id="{5B3BA197-8B11-7441-ABDE-932505D7C3C0}"/>
              </a:ext>
            </a:extLst>
          </p:cNvPr>
          <p:cNvSpPr txBox="1"/>
          <p:nvPr/>
        </p:nvSpPr>
        <p:spPr>
          <a:xfrm>
            <a:off x="3291781" y="4625831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row = a datapoint</a:t>
            </a:r>
          </a:p>
        </p:txBody>
      </p:sp>
      <p:grpSp>
        <p:nvGrpSpPr>
          <p:cNvPr id="23580" name="Group 23579">
            <a:extLst>
              <a:ext uri="{FF2B5EF4-FFF2-40B4-BE49-F238E27FC236}">
                <a16:creationId xmlns:a16="http://schemas.microsoft.com/office/drawing/2014/main" id="{D1B17D1D-57FF-0B18-F89A-7605A466CC79}"/>
              </a:ext>
            </a:extLst>
          </p:cNvPr>
          <p:cNvGrpSpPr/>
          <p:nvPr/>
        </p:nvGrpSpPr>
        <p:grpSpPr>
          <a:xfrm>
            <a:off x="7082439" y="2699342"/>
            <a:ext cx="3276000" cy="799560"/>
            <a:chOff x="7082439" y="2699342"/>
            <a:chExt cx="3276000" cy="79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50D31E-BFF3-E135-4946-FC616645BEE3}"/>
                    </a:ext>
                  </a:extLst>
                </p14:cNvPr>
                <p14:cNvContentPartPr/>
                <p14:nvPr/>
              </p14:nvContentPartPr>
              <p14:xfrm>
                <a:off x="7082439" y="3194342"/>
                <a:ext cx="3276000" cy="30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50D31E-BFF3-E135-4946-FC616645BE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73439" y="3185702"/>
                  <a:ext cx="3293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9896D17B-C4EB-5893-8130-B527A84777CE}"/>
                    </a:ext>
                  </a:extLst>
                </p14:cNvPr>
                <p14:cNvContentPartPr/>
                <p14:nvPr/>
              </p14:nvContentPartPr>
              <p14:xfrm>
                <a:off x="8862279" y="2713382"/>
                <a:ext cx="221040" cy="492480"/>
              </p14:xfrm>
            </p:contentPart>
          </mc:Choice>
          <mc:Fallback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9896D17B-C4EB-5893-8130-B527A84777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53639" y="2704382"/>
                  <a:ext cx="2386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C968C177-6557-841F-A1FA-7E4EA245D2B3}"/>
                    </a:ext>
                  </a:extLst>
                </p14:cNvPr>
                <p14:cNvContentPartPr/>
                <p14:nvPr/>
              </p14:nvContentPartPr>
              <p14:xfrm>
                <a:off x="8960199" y="2699342"/>
                <a:ext cx="115200" cy="72720"/>
              </p14:xfrm>
            </p:contentPart>
          </mc:Choice>
          <mc:Fallback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C968C177-6557-841F-A1FA-7E4EA245D2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1559" y="2690342"/>
                  <a:ext cx="1328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83" name="Group 23582">
            <a:extLst>
              <a:ext uri="{FF2B5EF4-FFF2-40B4-BE49-F238E27FC236}">
                <a16:creationId xmlns:a16="http://schemas.microsoft.com/office/drawing/2014/main" id="{1617FEE1-DE67-D93B-2788-8F254E391521}"/>
              </a:ext>
            </a:extLst>
          </p:cNvPr>
          <p:cNvGrpSpPr/>
          <p:nvPr/>
        </p:nvGrpSpPr>
        <p:grpSpPr>
          <a:xfrm>
            <a:off x="10406679" y="3173462"/>
            <a:ext cx="928080" cy="397440"/>
            <a:chOff x="10406679" y="3173462"/>
            <a:chExt cx="92808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231ED3A8-A511-5752-4955-919AC5558001}"/>
                    </a:ext>
                  </a:extLst>
                </p14:cNvPr>
                <p14:cNvContentPartPr/>
                <p14:nvPr/>
              </p14:nvContentPartPr>
              <p14:xfrm>
                <a:off x="10406679" y="3173462"/>
                <a:ext cx="502560" cy="348120"/>
              </p14:xfrm>
            </p:contentPart>
          </mc:Choice>
          <mc:Fallback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231ED3A8-A511-5752-4955-919AC55580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98039" y="3164822"/>
                  <a:ext cx="520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582" name="Ink 23581">
                  <a:extLst>
                    <a:ext uri="{FF2B5EF4-FFF2-40B4-BE49-F238E27FC236}">
                      <a16:creationId xmlns:a16="http://schemas.microsoft.com/office/drawing/2014/main" id="{4C649E5B-C3C0-1E77-BE2C-54A642A20477}"/>
                    </a:ext>
                  </a:extLst>
                </p14:cNvPr>
                <p14:cNvContentPartPr/>
                <p14:nvPr/>
              </p14:nvContentPartPr>
              <p14:xfrm>
                <a:off x="10939479" y="3344462"/>
                <a:ext cx="395280" cy="226440"/>
              </p14:xfrm>
            </p:contentPart>
          </mc:Choice>
          <mc:Fallback>
            <p:pic>
              <p:nvPicPr>
                <p:cNvPr id="23582" name="Ink 23581">
                  <a:extLst>
                    <a:ext uri="{FF2B5EF4-FFF2-40B4-BE49-F238E27FC236}">
                      <a16:creationId xmlns:a16="http://schemas.microsoft.com/office/drawing/2014/main" id="{4C649E5B-C3C0-1E77-BE2C-54A642A204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30479" y="3335822"/>
                  <a:ext cx="412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89" name="Group 23588">
            <a:extLst>
              <a:ext uri="{FF2B5EF4-FFF2-40B4-BE49-F238E27FC236}">
                <a16:creationId xmlns:a16="http://schemas.microsoft.com/office/drawing/2014/main" id="{3BC71BD6-CF78-D4D7-2255-0320914073F0}"/>
              </a:ext>
            </a:extLst>
          </p:cNvPr>
          <p:cNvGrpSpPr/>
          <p:nvPr/>
        </p:nvGrpSpPr>
        <p:grpSpPr>
          <a:xfrm>
            <a:off x="1720599" y="4150142"/>
            <a:ext cx="573480" cy="190440"/>
            <a:chOff x="1720599" y="4150142"/>
            <a:chExt cx="57348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F58E4582-DA81-0F75-82A6-A31F9848092D}"/>
                    </a:ext>
                  </a:extLst>
                </p14:cNvPr>
                <p14:cNvContentPartPr/>
                <p14:nvPr/>
              </p14:nvContentPartPr>
              <p14:xfrm>
                <a:off x="1720599" y="4161662"/>
                <a:ext cx="163800" cy="178920"/>
              </p14:xfrm>
            </p:contentPart>
          </mc:Choice>
          <mc:Fallback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F58E4582-DA81-0F75-82A6-A31F984809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11599" y="4152662"/>
                  <a:ext cx="181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86E4FC5F-D175-4989-5DDC-89E07E4937FC}"/>
                    </a:ext>
                  </a:extLst>
                </p14:cNvPr>
                <p14:cNvContentPartPr/>
                <p14:nvPr/>
              </p14:nvContentPartPr>
              <p14:xfrm>
                <a:off x="1773879" y="4150142"/>
                <a:ext cx="140040" cy="166680"/>
              </p14:xfrm>
            </p:contentPart>
          </mc:Choice>
          <mc:Fallback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86E4FC5F-D175-4989-5DDC-89E07E4937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5239" y="4141142"/>
                  <a:ext cx="157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CF5CC42-FF16-2064-5B7D-F1D283989379}"/>
                    </a:ext>
                  </a:extLst>
                </p14:cNvPr>
                <p14:cNvContentPartPr/>
                <p14:nvPr/>
              </p14:nvContentPartPr>
              <p14:xfrm>
                <a:off x="2014359" y="4189022"/>
                <a:ext cx="279720" cy="15480"/>
              </p14:xfrm>
            </p:contentPart>
          </mc:Choice>
          <mc:Fallback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CF5CC42-FF16-2064-5B7D-F1D2839893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05719" y="4180382"/>
                  <a:ext cx="297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588" name="Ink 23587">
                  <a:extLst>
                    <a:ext uri="{FF2B5EF4-FFF2-40B4-BE49-F238E27FC236}">
                      <a16:creationId xmlns:a16="http://schemas.microsoft.com/office/drawing/2014/main" id="{12213FF7-6801-1157-8D5E-73E5D39ACB1D}"/>
                    </a:ext>
                  </a:extLst>
                </p14:cNvPr>
                <p14:cNvContentPartPr/>
                <p14:nvPr/>
              </p14:nvContentPartPr>
              <p14:xfrm>
                <a:off x="2077359" y="4265342"/>
                <a:ext cx="180360" cy="7200"/>
              </p14:xfrm>
            </p:contentPart>
          </mc:Choice>
          <mc:Fallback>
            <p:pic>
              <p:nvPicPr>
                <p:cNvPr id="23588" name="Ink 23587">
                  <a:extLst>
                    <a:ext uri="{FF2B5EF4-FFF2-40B4-BE49-F238E27FC236}">
                      <a16:creationId xmlns:a16="http://schemas.microsoft.com/office/drawing/2014/main" id="{12213FF7-6801-1157-8D5E-73E5D39ACB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8719" y="4256702"/>
                  <a:ext cx="198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14" name="Group 23613">
            <a:extLst>
              <a:ext uri="{FF2B5EF4-FFF2-40B4-BE49-F238E27FC236}">
                <a16:creationId xmlns:a16="http://schemas.microsoft.com/office/drawing/2014/main" id="{D8B848FC-0626-01C2-AD55-C62669E0B214}"/>
              </a:ext>
            </a:extLst>
          </p:cNvPr>
          <p:cNvGrpSpPr/>
          <p:nvPr/>
        </p:nvGrpSpPr>
        <p:grpSpPr>
          <a:xfrm>
            <a:off x="2473719" y="4093982"/>
            <a:ext cx="638640" cy="345240"/>
            <a:chOff x="2473719" y="4093982"/>
            <a:chExt cx="63864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3CD55DEA-7CBE-EA33-10D2-B772BCD99B8B}"/>
                    </a:ext>
                  </a:extLst>
                </p14:cNvPr>
                <p14:cNvContentPartPr/>
                <p14:nvPr/>
              </p14:nvContentPartPr>
              <p14:xfrm>
                <a:off x="2473719" y="4093982"/>
                <a:ext cx="62280" cy="238320"/>
              </p14:xfrm>
            </p:contentPart>
          </mc:Choice>
          <mc:Fallback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3CD55DEA-7CBE-EA33-10D2-B772BCD99B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65079" y="4085342"/>
                  <a:ext cx="79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3CCA8941-E25F-B6BB-30F3-FFF4A6A55B49}"/>
                    </a:ext>
                  </a:extLst>
                </p14:cNvPr>
                <p14:cNvContentPartPr/>
                <p14:nvPr/>
              </p14:nvContentPartPr>
              <p14:xfrm>
                <a:off x="2652639" y="4130702"/>
                <a:ext cx="78480" cy="140400"/>
              </p14:xfrm>
            </p:contentPart>
          </mc:Choice>
          <mc:Fallback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3CCA8941-E25F-B6BB-30F3-FFF4A6A55B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3639" y="4122062"/>
                  <a:ext cx="96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592" name="Ink 23591">
                  <a:extLst>
                    <a:ext uri="{FF2B5EF4-FFF2-40B4-BE49-F238E27FC236}">
                      <a16:creationId xmlns:a16="http://schemas.microsoft.com/office/drawing/2014/main" id="{30B07699-0BEE-95D7-4AF8-82A5F6505CB5}"/>
                    </a:ext>
                  </a:extLst>
                </p14:cNvPr>
                <p14:cNvContentPartPr/>
                <p14:nvPr/>
              </p14:nvContentPartPr>
              <p14:xfrm>
                <a:off x="2727519" y="4112342"/>
                <a:ext cx="85680" cy="148680"/>
              </p14:xfrm>
            </p:contentPart>
          </mc:Choice>
          <mc:Fallback>
            <p:pic>
              <p:nvPicPr>
                <p:cNvPr id="23592" name="Ink 23591">
                  <a:extLst>
                    <a:ext uri="{FF2B5EF4-FFF2-40B4-BE49-F238E27FC236}">
                      <a16:creationId xmlns:a16="http://schemas.microsoft.com/office/drawing/2014/main" id="{30B07699-0BEE-95D7-4AF8-82A5F6505C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18879" y="4103342"/>
                  <a:ext cx="103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0A7BA70D-FAE4-028F-DFDF-7DD8A52E90DF}"/>
                    </a:ext>
                  </a:extLst>
                </p14:cNvPr>
                <p14:cNvContentPartPr/>
                <p14:nvPr/>
              </p14:nvContentPartPr>
              <p14:xfrm>
                <a:off x="2672799" y="4207382"/>
                <a:ext cx="113400" cy="18000"/>
              </p14:xfrm>
            </p:contentPart>
          </mc:Choice>
          <mc:Fallback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0A7BA70D-FAE4-028F-DFDF-7DD8A52E90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63799" y="4198742"/>
                  <a:ext cx="131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F6C559F3-6B8E-AD53-43DF-6855FD32AC29}"/>
                    </a:ext>
                  </a:extLst>
                </p14:cNvPr>
                <p14:cNvContentPartPr/>
                <p14:nvPr/>
              </p14:nvContentPartPr>
              <p14:xfrm>
                <a:off x="2859639" y="4133942"/>
                <a:ext cx="219600" cy="305280"/>
              </p14:xfrm>
            </p:contentPart>
          </mc:Choice>
          <mc:Fallback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F6C559F3-6B8E-AD53-43DF-6855FD32AC2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50999" y="4125302"/>
                  <a:ext cx="237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C8CCC004-0830-6F1F-3F34-6B34674EB780}"/>
                    </a:ext>
                  </a:extLst>
                </p14:cNvPr>
                <p14:cNvContentPartPr/>
                <p14:nvPr/>
              </p14:nvContentPartPr>
              <p14:xfrm>
                <a:off x="3089679" y="4269302"/>
                <a:ext cx="22680" cy="44280"/>
              </p14:xfrm>
            </p:contentPart>
          </mc:Choice>
          <mc:Fallback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C8CCC004-0830-6F1F-3F34-6B34674EB7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80679" y="4260302"/>
                  <a:ext cx="403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13" name="Group 23612">
            <a:extLst>
              <a:ext uri="{FF2B5EF4-FFF2-40B4-BE49-F238E27FC236}">
                <a16:creationId xmlns:a16="http://schemas.microsoft.com/office/drawing/2014/main" id="{1820AF0B-EE45-A503-875C-D9EAA68F148A}"/>
              </a:ext>
            </a:extLst>
          </p:cNvPr>
          <p:cNvGrpSpPr/>
          <p:nvPr/>
        </p:nvGrpSpPr>
        <p:grpSpPr>
          <a:xfrm>
            <a:off x="3345999" y="4002542"/>
            <a:ext cx="732960" cy="459000"/>
            <a:chOff x="3345999" y="4002542"/>
            <a:chExt cx="7329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BF0AE9FF-F559-03B1-92B5-012189EF3ED0}"/>
                    </a:ext>
                  </a:extLst>
                </p14:cNvPr>
                <p14:cNvContentPartPr/>
                <p14:nvPr/>
              </p14:nvContentPartPr>
              <p14:xfrm>
                <a:off x="3345999" y="4126382"/>
                <a:ext cx="63720" cy="335160"/>
              </p14:xfrm>
            </p:contentPart>
          </mc:Choice>
          <mc:Fallback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BF0AE9FF-F559-03B1-92B5-012189EF3E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37359" y="4117742"/>
                  <a:ext cx="81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62E1B68D-0BEB-D2FA-E836-8EAA28B27FB2}"/>
                    </a:ext>
                  </a:extLst>
                </p14:cNvPr>
                <p14:cNvContentPartPr/>
                <p14:nvPr/>
              </p14:nvContentPartPr>
              <p14:xfrm>
                <a:off x="3368319" y="4070942"/>
                <a:ext cx="41760" cy="6120"/>
              </p14:xfrm>
            </p:contentPart>
          </mc:Choice>
          <mc:Fallback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62E1B68D-0BEB-D2FA-E836-8EAA28B27F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59679" y="4062302"/>
                  <a:ext cx="59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552A3669-B3C5-8D1E-C1AA-02E1E1854D17}"/>
                    </a:ext>
                  </a:extLst>
                </p14:cNvPr>
                <p14:cNvContentPartPr/>
                <p14:nvPr/>
              </p14:nvContentPartPr>
              <p14:xfrm>
                <a:off x="3420519" y="4100462"/>
                <a:ext cx="112320" cy="135360"/>
              </p14:xfrm>
            </p:contentPart>
          </mc:Choice>
          <mc:Fallback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552A3669-B3C5-8D1E-C1AA-02E1E1854D1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11879" y="4091462"/>
                  <a:ext cx="12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F3AF8E33-F5A1-51A0-44EA-D59A9CCE5D7E}"/>
                    </a:ext>
                  </a:extLst>
                </p14:cNvPr>
                <p14:cNvContentPartPr/>
                <p14:nvPr/>
              </p14:nvContentPartPr>
              <p14:xfrm>
                <a:off x="3548319" y="4002542"/>
                <a:ext cx="120240" cy="246240"/>
              </p14:xfrm>
            </p:contentPart>
          </mc:Choice>
          <mc:Fallback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F3AF8E33-F5A1-51A0-44EA-D59A9CCE5D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39319" y="3993902"/>
                  <a:ext cx="137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600" name="Ink 23599">
                  <a:extLst>
                    <a:ext uri="{FF2B5EF4-FFF2-40B4-BE49-F238E27FC236}">
                      <a16:creationId xmlns:a16="http://schemas.microsoft.com/office/drawing/2014/main" id="{DF63ACB3-ED5F-907F-683B-1509B223C2AD}"/>
                    </a:ext>
                  </a:extLst>
                </p14:cNvPr>
                <p14:cNvContentPartPr/>
                <p14:nvPr/>
              </p14:nvContentPartPr>
              <p14:xfrm>
                <a:off x="3726159" y="4270022"/>
                <a:ext cx="27720" cy="36720"/>
              </p14:xfrm>
            </p:contentPart>
          </mc:Choice>
          <mc:Fallback>
            <p:pic>
              <p:nvPicPr>
                <p:cNvPr id="23600" name="Ink 23599">
                  <a:extLst>
                    <a:ext uri="{FF2B5EF4-FFF2-40B4-BE49-F238E27FC236}">
                      <a16:creationId xmlns:a16="http://schemas.microsoft.com/office/drawing/2014/main" id="{DF63ACB3-ED5F-907F-683B-1509B223C2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7159" y="4261022"/>
                  <a:ext cx="45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FC4B7209-4404-22C5-9241-7081ABDEAF8E}"/>
                    </a:ext>
                  </a:extLst>
                </p14:cNvPr>
                <p14:cNvContentPartPr/>
                <p14:nvPr/>
              </p14:nvContentPartPr>
              <p14:xfrm>
                <a:off x="3874479" y="4192622"/>
                <a:ext cx="24840" cy="4680"/>
              </p14:xfrm>
            </p:contentPart>
          </mc:Choice>
          <mc:Fallback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FC4B7209-4404-22C5-9241-7081ABDEAF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65839" y="4183622"/>
                  <a:ext cx="42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05B72E2B-18A1-4C8F-5324-51ABC7A7F5CA}"/>
                    </a:ext>
                  </a:extLst>
                </p14:cNvPr>
                <p14:cNvContentPartPr/>
                <p14:nvPr/>
              </p14:nvContentPartPr>
              <p14:xfrm>
                <a:off x="3990039" y="4199102"/>
                <a:ext cx="16920" cy="360"/>
              </p14:xfrm>
            </p:contentPart>
          </mc:Choice>
          <mc:Fallback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05B72E2B-18A1-4C8F-5324-51ABC7A7F5C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81039" y="4190462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420E04FF-F425-169D-A988-87DA838B1979}"/>
                    </a:ext>
                  </a:extLst>
                </p14:cNvPr>
                <p14:cNvContentPartPr/>
                <p14:nvPr/>
              </p14:nvContentPartPr>
              <p14:xfrm>
                <a:off x="4067079" y="4195502"/>
                <a:ext cx="11880" cy="360"/>
              </p14:xfrm>
            </p:contentPart>
          </mc:Choice>
          <mc:Fallback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420E04FF-F425-169D-A988-87DA838B19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58079" y="4186862"/>
                  <a:ext cx="295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3604" name="Ink 23603">
                <a:extLst>
                  <a:ext uri="{FF2B5EF4-FFF2-40B4-BE49-F238E27FC236}">
                    <a16:creationId xmlns:a16="http://schemas.microsoft.com/office/drawing/2014/main" id="{A73D9B8B-B591-F4DF-68AB-E83B3CCFDD2A}"/>
                  </a:ext>
                </a:extLst>
              </p14:cNvPr>
              <p14:cNvContentPartPr/>
              <p14:nvPr/>
            </p14:nvContentPartPr>
            <p14:xfrm>
              <a:off x="4228359" y="4236542"/>
              <a:ext cx="37440" cy="42840"/>
            </p14:xfrm>
          </p:contentPart>
        </mc:Choice>
        <mc:Fallback>
          <p:pic>
            <p:nvPicPr>
              <p:cNvPr id="23604" name="Ink 23603">
                <a:extLst>
                  <a:ext uri="{FF2B5EF4-FFF2-40B4-BE49-F238E27FC236}">
                    <a16:creationId xmlns:a16="http://schemas.microsoft.com/office/drawing/2014/main" id="{A73D9B8B-B591-F4DF-68AB-E83B3CCFDD2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19719" y="4227902"/>
                <a:ext cx="5508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12" name="Group 23611">
            <a:extLst>
              <a:ext uri="{FF2B5EF4-FFF2-40B4-BE49-F238E27FC236}">
                <a16:creationId xmlns:a16="http://schemas.microsoft.com/office/drawing/2014/main" id="{415A3678-4C48-60A2-E690-630B03B31338}"/>
              </a:ext>
            </a:extLst>
          </p:cNvPr>
          <p:cNvGrpSpPr/>
          <p:nvPr/>
        </p:nvGrpSpPr>
        <p:grpSpPr>
          <a:xfrm>
            <a:off x="4440039" y="4057982"/>
            <a:ext cx="666360" cy="407880"/>
            <a:chOff x="4440039" y="4057982"/>
            <a:chExt cx="66636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523B874D-E5E9-D6E2-53A4-639FAE0F07D3}"/>
                    </a:ext>
                  </a:extLst>
                </p14:cNvPr>
                <p14:cNvContentPartPr/>
                <p14:nvPr/>
              </p14:nvContentPartPr>
              <p14:xfrm>
                <a:off x="4440039" y="4057982"/>
                <a:ext cx="156600" cy="166320"/>
              </p14:xfrm>
            </p:contentPart>
          </mc:Choice>
          <mc:Fallback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523B874D-E5E9-D6E2-53A4-639FAE0F07D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31039" y="4049342"/>
                  <a:ext cx="174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45CB62EC-F688-336D-AEA9-7D3562358823}"/>
                    </a:ext>
                  </a:extLst>
                </p14:cNvPr>
                <p14:cNvContentPartPr/>
                <p14:nvPr/>
              </p14:nvContentPartPr>
              <p14:xfrm>
                <a:off x="4573599" y="4092902"/>
                <a:ext cx="232200" cy="152640"/>
              </p14:xfrm>
            </p:contentPart>
          </mc:Choice>
          <mc:Fallback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45CB62EC-F688-336D-AEA9-7D35623588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64599" y="4084262"/>
                  <a:ext cx="249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3607" name="Ink 23606">
                  <a:extLst>
                    <a:ext uri="{FF2B5EF4-FFF2-40B4-BE49-F238E27FC236}">
                      <a16:creationId xmlns:a16="http://schemas.microsoft.com/office/drawing/2014/main" id="{E219CB67-1602-883E-0682-AB1A40C76E4A}"/>
                    </a:ext>
                  </a:extLst>
                </p14:cNvPr>
                <p14:cNvContentPartPr/>
                <p14:nvPr/>
              </p14:nvContentPartPr>
              <p14:xfrm>
                <a:off x="4762599" y="4111622"/>
                <a:ext cx="31680" cy="124920"/>
              </p14:xfrm>
            </p:contentPart>
          </mc:Choice>
          <mc:Fallback>
            <p:pic>
              <p:nvPicPr>
                <p:cNvPr id="23607" name="Ink 23606">
                  <a:extLst>
                    <a:ext uri="{FF2B5EF4-FFF2-40B4-BE49-F238E27FC236}">
                      <a16:creationId xmlns:a16="http://schemas.microsoft.com/office/drawing/2014/main" id="{E219CB67-1602-883E-0682-AB1A40C76E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53599" y="4102982"/>
                  <a:ext cx="4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189EC8CE-2CA0-7EAF-3AFE-FF787E29C409}"/>
                    </a:ext>
                  </a:extLst>
                </p14:cNvPr>
                <p14:cNvContentPartPr/>
                <p14:nvPr/>
              </p14:nvContentPartPr>
              <p14:xfrm>
                <a:off x="4810839" y="4199102"/>
                <a:ext cx="12600" cy="30600"/>
              </p14:xfrm>
            </p:contentPart>
          </mc:Choice>
          <mc:Fallback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189EC8CE-2CA0-7EAF-3AFE-FF787E29C40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02199" y="4190462"/>
                  <a:ext cx="30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A973FF70-E403-2B78-E136-0E34AAB72423}"/>
                    </a:ext>
                  </a:extLst>
                </p14:cNvPr>
                <p14:cNvContentPartPr/>
                <p14:nvPr/>
              </p14:nvContentPartPr>
              <p14:xfrm>
                <a:off x="4813359" y="4114142"/>
                <a:ext cx="48960" cy="23760"/>
              </p14:xfrm>
            </p:contentPart>
          </mc:Choice>
          <mc:Fallback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A973FF70-E403-2B78-E136-0E34AAB724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04719" y="4105502"/>
                  <a:ext cx="66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0E1A3257-DB3D-26FD-0F00-DF2162D7120F}"/>
                    </a:ext>
                  </a:extLst>
                </p14:cNvPr>
                <p14:cNvContentPartPr/>
                <p14:nvPr/>
              </p14:nvContentPartPr>
              <p14:xfrm>
                <a:off x="4862679" y="4097222"/>
                <a:ext cx="243720" cy="368640"/>
              </p14:xfrm>
            </p:contentPart>
          </mc:Choice>
          <mc:Fallback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0E1A3257-DB3D-26FD-0F00-DF2162D712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54039" y="4088582"/>
                  <a:ext cx="261360" cy="38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3611" name="Ink 23610">
                <a:extLst>
                  <a:ext uri="{FF2B5EF4-FFF2-40B4-BE49-F238E27FC236}">
                    <a16:creationId xmlns:a16="http://schemas.microsoft.com/office/drawing/2014/main" id="{F097211A-E8BE-A4AF-49DF-48515B4887B9}"/>
                  </a:ext>
                </a:extLst>
              </p14:cNvPr>
              <p14:cNvContentPartPr/>
              <p14:nvPr/>
            </p14:nvContentPartPr>
            <p14:xfrm>
              <a:off x="5239599" y="4089302"/>
              <a:ext cx="69840" cy="175680"/>
            </p14:xfrm>
          </p:contentPart>
        </mc:Choice>
        <mc:Fallback>
          <p:pic>
            <p:nvPicPr>
              <p:cNvPr id="23611" name="Ink 23610">
                <a:extLst>
                  <a:ext uri="{FF2B5EF4-FFF2-40B4-BE49-F238E27FC236}">
                    <a16:creationId xmlns:a16="http://schemas.microsoft.com/office/drawing/2014/main" id="{F097211A-E8BE-A4AF-49DF-48515B4887B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30599" y="4080302"/>
                <a:ext cx="874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216" name="Ink 9215">
                <a:extLst>
                  <a:ext uri="{FF2B5EF4-FFF2-40B4-BE49-F238E27FC236}">
                    <a16:creationId xmlns:a16="http://schemas.microsoft.com/office/drawing/2014/main" id="{73E68B59-0D62-34D9-381E-500F884E6684}"/>
                  </a:ext>
                </a:extLst>
              </p14:cNvPr>
              <p14:cNvContentPartPr/>
              <p14:nvPr/>
            </p14:nvContentPartPr>
            <p14:xfrm>
              <a:off x="7316799" y="4144022"/>
              <a:ext cx="3550680" cy="56520"/>
            </p14:xfrm>
          </p:contentPart>
        </mc:Choice>
        <mc:Fallback>
          <p:pic>
            <p:nvPicPr>
              <p:cNvPr id="9216" name="Ink 9215">
                <a:extLst>
                  <a:ext uri="{FF2B5EF4-FFF2-40B4-BE49-F238E27FC236}">
                    <a16:creationId xmlns:a16="http://schemas.microsoft.com/office/drawing/2014/main" id="{73E68B59-0D62-34D9-381E-500F884E668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80799" y="4072022"/>
                <a:ext cx="362232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22" name="Group 9221">
            <a:extLst>
              <a:ext uri="{FF2B5EF4-FFF2-40B4-BE49-F238E27FC236}">
                <a16:creationId xmlns:a16="http://schemas.microsoft.com/office/drawing/2014/main" id="{5D3ABA99-2986-3831-9B82-6B6980DB367A}"/>
              </a:ext>
            </a:extLst>
          </p:cNvPr>
          <p:cNvGrpSpPr/>
          <p:nvPr/>
        </p:nvGrpSpPr>
        <p:grpSpPr>
          <a:xfrm>
            <a:off x="4006239" y="5031782"/>
            <a:ext cx="1195200" cy="313920"/>
            <a:chOff x="4006239" y="5031782"/>
            <a:chExt cx="119520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217" name="Ink 9216">
                  <a:extLst>
                    <a:ext uri="{FF2B5EF4-FFF2-40B4-BE49-F238E27FC236}">
                      <a16:creationId xmlns:a16="http://schemas.microsoft.com/office/drawing/2014/main" id="{928D1BFF-77A6-087F-882D-5ABE90BAFEEF}"/>
                    </a:ext>
                  </a:extLst>
                </p14:cNvPr>
                <p14:cNvContentPartPr/>
                <p14:nvPr/>
              </p14:nvContentPartPr>
              <p14:xfrm>
                <a:off x="4006239" y="5117462"/>
                <a:ext cx="316440" cy="173880"/>
              </p14:xfrm>
            </p:contentPart>
          </mc:Choice>
          <mc:Fallback>
            <p:pic>
              <p:nvPicPr>
                <p:cNvPr id="9217" name="Ink 9216">
                  <a:extLst>
                    <a:ext uri="{FF2B5EF4-FFF2-40B4-BE49-F238E27FC236}">
                      <a16:creationId xmlns:a16="http://schemas.microsoft.com/office/drawing/2014/main" id="{928D1BFF-77A6-087F-882D-5ABE90BAFEE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97599" y="5108822"/>
                  <a:ext cx="334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218" name="Ink 9217">
                  <a:extLst>
                    <a:ext uri="{FF2B5EF4-FFF2-40B4-BE49-F238E27FC236}">
                      <a16:creationId xmlns:a16="http://schemas.microsoft.com/office/drawing/2014/main" id="{6625F323-B9A2-512A-A365-87BE51D177A4}"/>
                    </a:ext>
                  </a:extLst>
                </p14:cNvPr>
                <p14:cNvContentPartPr/>
                <p14:nvPr/>
              </p14:nvContentPartPr>
              <p14:xfrm>
                <a:off x="4331319" y="5161742"/>
                <a:ext cx="100440" cy="121320"/>
              </p14:xfrm>
            </p:contentPart>
          </mc:Choice>
          <mc:Fallback>
            <p:pic>
              <p:nvPicPr>
                <p:cNvPr id="9218" name="Ink 9217">
                  <a:extLst>
                    <a:ext uri="{FF2B5EF4-FFF2-40B4-BE49-F238E27FC236}">
                      <a16:creationId xmlns:a16="http://schemas.microsoft.com/office/drawing/2014/main" id="{6625F323-B9A2-512A-A365-87BE51D177A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22679" y="5153102"/>
                  <a:ext cx="118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219" name="Ink 9218">
                  <a:extLst>
                    <a:ext uri="{FF2B5EF4-FFF2-40B4-BE49-F238E27FC236}">
                      <a16:creationId xmlns:a16="http://schemas.microsoft.com/office/drawing/2014/main" id="{3B3D345E-09F9-C55C-A66F-560C489BE59B}"/>
                    </a:ext>
                  </a:extLst>
                </p14:cNvPr>
                <p14:cNvContentPartPr/>
                <p14:nvPr/>
              </p14:nvContentPartPr>
              <p14:xfrm>
                <a:off x="4490079" y="5031782"/>
                <a:ext cx="411480" cy="253080"/>
              </p14:xfrm>
            </p:contentPart>
          </mc:Choice>
          <mc:Fallback>
            <p:pic>
              <p:nvPicPr>
                <p:cNvPr id="9219" name="Ink 9218">
                  <a:extLst>
                    <a:ext uri="{FF2B5EF4-FFF2-40B4-BE49-F238E27FC236}">
                      <a16:creationId xmlns:a16="http://schemas.microsoft.com/office/drawing/2014/main" id="{3B3D345E-09F9-C55C-A66F-560C489BE5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81079" y="5022782"/>
                  <a:ext cx="429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220" name="Ink 9219">
                  <a:extLst>
                    <a:ext uri="{FF2B5EF4-FFF2-40B4-BE49-F238E27FC236}">
                      <a16:creationId xmlns:a16="http://schemas.microsoft.com/office/drawing/2014/main" id="{478F8703-A58B-8E36-3D3A-2997C970B0CE}"/>
                    </a:ext>
                  </a:extLst>
                </p14:cNvPr>
                <p14:cNvContentPartPr/>
                <p14:nvPr/>
              </p14:nvContentPartPr>
              <p14:xfrm>
                <a:off x="4838559" y="5046182"/>
                <a:ext cx="362880" cy="299520"/>
              </p14:xfrm>
            </p:contentPart>
          </mc:Choice>
          <mc:Fallback>
            <p:pic>
              <p:nvPicPr>
                <p:cNvPr id="9220" name="Ink 9219">
                  <a:extLst>
                    <a:ext uri="{FF2B5EF4-FFF2-40B4-BE49-F238E27FC236}">
                      <a16:creationId xmlns:a16="http://schemas.microsoft.com/office/drawing/2014/main" id="{478F8703-A58B-8E36-3D3A-2997C970B0C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29559" y="5037182"/>
                  <a:ext cx="380520" cy="317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30A1-7EC1-674D-9682-A50920B3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36B784E-159A-1749-A0A7-5939026B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92" y="2256888"/>
            <a:ext cx="4957459" cy="28851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6A54C-D797-9042-A245-8FDAB4072F5B}"/>
              </a:ext>
            </a:extLst>
          </p:cNvPr>
          <p:cNvCxnSpPr/>
          <p:nvPr/>
        </p:nvCxnSpPr>
        <p:spPr>
          <a:xfrm>
            <a:off x="5103341" y="3729631"/>
            <a:ext cx="99265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401505-0592-1243-B550-E198E3D48C1D}"/>
              </a:ext>
            </a:extLst>
          </p:cNvPr>
          <p:cNvSpPr txBox="1"/>
          <p:nvPr/>
        </p:nvSpPr>
        <p:spPr>
          <a:xfrm>
            <a:off x="6068636" y="3429000"/>
            <a:ext cx="1241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model /</a:t>
            </a:r>
          </a:p>
          <a:p>
            <a:r>
              <a:rPr lang="en-US" sz="2500" dirty="0"/>
              <a:t>function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21D6CB-2F8B-BF4F-8F71-6F8E7172484D}"/>
              </a:ext>
            </a:extLst>
          </p:cNvPr>
          <p:cNvCxnSpPr/>
          <p:nvPr/>
        </p:nvCxnSpPr>
        <p:spPr>
          <a:xfrm>
            <a:off x="7249882" y="3729631"/>
            <a:ext cx="99265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C77627-7ED6-F643-9D7F-12957301E3C8}"/>
              </a:ext>
            </a:extLst>
          </p:cNvPr>
          <p:cNvSpPr txBox="1"/>
          <p:nvPr/>
        </p:nvSpPr>
        <p:spPr>
          <a:xfrm>
            <a:off x="7128570" y="3103584"/>
            <a:ext cx="91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5799ECD-E444-1148-927E-836B9176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374" b="1034"/>
          <a:stretch/>
        </p:blipFill>
        <p:spPr>
          <a:xfrm>
            <a:off x="8294304" y="3491104"/>
            <a:ext cx="3532991" cy="477054"/>
          </a:xfrm>
          <a:prstGeom prst="rect">
            <a:avLst/>
          </a:prstGeom>
          <a:noFill/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7B7E9F0-5B10-E142-89F9-C92751C15A86}"/>
              </a:ext>
            </a:extLst>
          </p:cNvPr>
          <p:cNvSpPr txBox="1"/>
          <p:nvPr/>
        </p:nvSpPr>
        <p:spPr>
          <a:xfrm>
            <a:off x="6110543" y="6207940"/>
            <a:ext cx="532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of correctly classify a datapoint = 8/10 = 80%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517B78-83D4-F34F-955A-F270A406FE37}"/>
              </a:ext>
            </a:extLst>
          </p:cNvPr>
          <p:cNvSpPr txBox="1"/>
          <p:nvPr/>
        </p:nvSpPr>
        <p:spPr>
          <a:xfrm>
            <a:off x="3088231" y="5516441"/>
            <a:ext cx="902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real life, it may not follow </a:t>
            </a:r>
            <a:r>
              <a:rPr lang="en-US" dirty="0" err="1"/>
              <a:t>i.i.d</a:t>
            </a:r>
            <a:r>
              <a:rPr lang="en-US" dirty="0"/>
              <a:t> assumption of the supervised learning (classification problem).</a:t>
            </a:r>
          </a:p>
        </p:txBody>
      </p:sp>
    </p:spTree>
    <p:extLst>
      <p:ext uri="{BB962C8B-B14F-4D97-AF65-F5344CB8AC3E}">
        <p14:creationId xmlns:p14="http://schemas.microsoft.com/office/powerpoint/2010/main" val="133708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857645"/>
              </p:ext>
            </p:extLst>
          </p:nvPr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340500" imgH="8483600" progId="Equation.3">
                  <p:embed/>
                </p:oleObj>
              </mc:Choice>
              <mc:Fallback>
                <p:oleObj name="Equation" r:id="rId3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47E4EEA6-D146-0F4D-8FEF-65DA214A7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F21FE-F273-0048-A2E8-022A94C9FE9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AF4DE29-DBD8-994B-8ACF-1511FE09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2638587-E155-274D-BA03-055C9D8D0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2780" y="1604422"/>
            <a:ext cx="9471103" cy="48974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Data</a:t>
            </a:r>
            <a:r>
              <a:rPr lang="en-US" altLang="en-US" sz="2500" dirty="0"/>
              <a:t>: loan application data</a:t>
            </a:r>
          </a:p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Task</a:t>
            </a:r>
            <a:r>
              <a:rPr lang="en-US" altLang="en-US" sz="2500" dirty="0"/>
              <a:t>: predict whether a loan should be approved or not.</a:t>
            </a:r>
          </a:p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Performance measure</a:t>
            </a:r>
            <a:r>
              <a:rPr lang="en-US" altLang="en-US" sz="2500" dirty="0"/>
              <a:t>: accuracy</a:t>
            </a:r>
          </a:p>
          <a:p>
            <a:pPr eaLnBrk="1" hangingPunct="1"/>
            <a:endParaRPr lang="en-US" altLang="en-US" sz="25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dirty="0">
                <a:solidFill>
                  <a:srgbClr val="3333CC"/>
                </a:solidFill>
              </a:rPr>
              <a:t>No learning</a:t>
            </a:r>
            <a:r>
              <a:rPr lang="en-US" altLang="en-US" sz="2500" dirty="0"/>
              <a:t>: put all test data to the majority class (i.e., </a:t>
            </a:r>
            <a:r>
              <a:rPr lang="en-US" altLang="en-US" sz="2500" dirty="0">
                <a:solidFill>
                  <a:srgbClr val="3333CC"/>
                </a:solidFill>
              </a:rPr>
              <a:t>Yes</a:t>
            </a:r>
            <a:r>
              <a:rPr lang="en-US" altLang="en-US" sz="2500" dirty="0"/>
              <a:t>):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>
                <a:solidFill>
                  <a:srgbClr val="FF0000"/>
                </a:solidFill>
              </a:rPr>
              <a:t>Accuracy = 8/15 = 53%</a:t>
            </a:r>
            <a:endParaRPr lang="en-US" altLang="en-US" sz="2500" dirty="0"/>
          </a:p>
          <a:p>
            <a:r>
              <a:rPr lang="en-US" altLang="en-US" sz="2500" dirty="0">
                <a:solidFill>
                  <a:srgbClr val="3333CC"/>
                </a:solidFill>
              </a:rPr>
              <a:t>With the learned model, we can do better than 53%.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4807EF61-8239-7D4C-91B4-254957F44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388269-2836-604D-A74C-EA601957BE7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100BD94-BFF9-744A-8D85-630DCE595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 assumption of learning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C595441-9B8E-B549-827F-1DF915473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805" y="1268414"/>
            <a:ext cx="11430000" cy="5005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data is </a:t>
            </a:r>
            <a:r>
              <a:rPr lang="en-US" altLang="ja-JP" sz="25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data.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	</a:t>
            </a:r>
            <a:endParaRPr lang="en-US" altLang="ja-JP" sz="25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data must be sufficiently large.</a:t>
            </a:r>
            <a:endParaRPr lang="en-US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20DC1-7C7A-3A4D-A8FA-EED456E730A6}"/>
              </a:ext>
            </a:extLst>
          </p:cNvPr>
          <p:cNvSpPr txBox="1"/>
          <p:nvPr/>
        </p:nvSpPr>
        <p:spPr>
          <a:xfrm>
            <a:off x="935665" y="2317898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( supervised learning)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3450</TotalTime>
  <Words>814</Words>
  <Application>Microsoft Macintosh PowerPoint</Application>
  <PresentationFormat>Widescreen</PresentationFormat>
  <Paragraphs>204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Garamond</vt:lpstr>
      <vt:lpstr>Gill Sans MT</vt:lpstr>
      <vt:lpstr>Monotype Sorts</vt:lpstr>
      <vt:lpstr>Times New Roman</vt:lpstr>
      <vt:lpstr>Wingdings</vt:lpstr>
      <vt:lpstr>Wingdings 2</vt:lpstr>
      <vt:lpstr>Dividend</vt:lpstr>
      <vt:lpstr>Equation</vt:lpstr>
      <vt:lpstr>Document</vt:lpstr>
      <vt:lpstr>Visio</vt:lpstr>
      <vt:lpstr>Classification</vt:lpstr>
      <vt:lpstr>Road Map</vt:lpstr>
      <vt:lpstr>example</vt:lpstr>
      <vt:lpstr>An example application</vt:lpstr>
      <vt:lpstr>CLASSIFICATION</vt:lpstr>
      <vt:lpstr>PowerPoint Presentation</vt:lpstr>
      <vt:lpstr>Supervised learning process: two steps</vt:lpstr>
      <vt:lpstr>An example</vt:lpstr>
      <vt:lpstr>Fundamental assumption of learning</vt:lpstr>
      <vt:lpstr>Road Map</vt:lpstr>
      <vt:lpstr>Example of a Decision Tree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PowerPoint Presentation</vt:lpstr>
      <vt:lpstr>A decision tree from the loan data</vt:lpstr>
      <vt:lpstr>Use the decision tree</vt:lpstr>
      <vt:lpstr>Is the decision tree unique?</vt:lpstr>
      <vt:lpstr>From a decision tree to a set of rules</vt:lpstr>
      <vt:lpstr>Algorithm for decision tree learning</vt:lpstr>
      <vt:lpstr>Algorithm for decision tree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214</cp:revision>
  <dcterms:created xsi:type="dcterms:W3CDTF">2021-02-09T23:47:41Z</dcterms:created>
  <dcterms:modified xsi:type="dcterms:W3CDTF">2022-10-05T18:13:47Z</dcterms:modified>
</cp:coreProperties>
</file>