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comments/comment1.xml" ContentType="application/vnd.openxmlformats-officedocument.presentationml.comments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notesSlides/notesSlide1.xml" ContentType="application/vnd.openxmlformats-officedocument.presentationml.notesSlide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700" r:id="rId2"/>
    <p:sldId id="809" r:id="rId3"/>
    <p:sldId id="816" r:id="rId4"/>
    <p:sldId id="815" r:id="rId5"/>
    <p:sldId id="817" r:id="rId6"/>
    <p:sldId id="588" r:id="rId7"/>
    <p:sldId id="589" r:id="rId8"/>
    <p:sldId id="985" r:id="rId9"/>
    <p:sldId id="977" r:id="rId10"/>
    <p:sldId id="593" r:id="rId11"/>
    <p:sldId id="978" r:id="rId12"/>
    <p:sldId id="979" r:id="rId13"/>
    <p:sldId id="594" r:id="rId14"/>
    <p:sldId id="525" r:id="rId15"/>
    <p:sldId id="597" r:id="rId16"/>
    <p:sldId id="599" r:id="rId17"/>
    <p:sldId id="980" r:id="rId18"/>
    <p:sldId id="606" r:id="rId19"/>
    <p:sldId id="987" r:id="rId20"/>
    <p:sldId id="986" r:id="rId21"/>
    <p:sldId id="603" r:id="rId22"/>
    <p:sldId id="527" r:id="rId23"/>
    <p:sldId id="6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4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6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0:52:05.881" idx="3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3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5925 1 24575,'-47'7'0,"16"-2"0,-30 4 0,-2 1 0,-25 4 0,35-6 0,-1 1 0,-44 10 0,47-9 0,4 0 0,-5 2 0,-15 3 0,25-6 0,-27 6 0,-18 0 0,0 2 0,2-4 0,19-4 0,4 1 0,-7 3 0,-5 1 0,23-3 0,-5 1 0,-24 4 0,-13 2 0,1 1 0,11-2 0,0 1 0,0 0 0,-8 0 0,0-1 0,2 1 0,12-2 0,3 1 0,4-1 0,-9 2 0,9-2 0,-18 6 0,22-5 0,2 0 0,-9 1 0,1-1 0,0 1 0,-13 2 0,-9 2 0,-3 1 0,43-10 0,0 0 0,-40 8 0,-1 0 0,41-8 0,0-1 0,-35 9 0,0 0 0,35-9 0,0 1 0,-35 10 0,2 0 0,-2-1 0,30-7 0,2-1 0,-13 0 0,0-1 0,-22 4 0,9 0 0,31-7 0,0 0 0,-28 13 0,11-6 0,1 3 0,13-7 0,-36 11 0,36-9 0,-20 4 0,34-8 0,16-4 0,-5 3 0,-20 10 0,27-11 0,-27 11 0,29-14 0,2 0 0,-4 0 0,3-1 0,-2 0 0,-14 3 0,9-1 0,-20 8 0,18-4 0,-16 7 0,18-8 0,-21 8 0,21-8 0,-19 9 0,19-8 0,-10 8 0,22-12 0,-3 1 0,15-8 0,0-4 0,0 2 0,0-3 0,0 4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4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198 1 24575,'-18'16'0,"-7"13"0,5-8 0,-5 15 0,8-8 0,2-1 0,4 17 0,6-1 0,2 4 0,10-2 0,3-20 0,9 3 0,-3-14 0,-2 0 0,-3 1 0,-5 1 0,0 5 0,-3 0 0,-2-2 0,-2-1 0,-1-5 0,-4-2 0,-2-2 0,-2 0 0,-1 0 0,-1 1 0,1 0 0,1-2 0,1 3 0,1-1 0,-2 9 0,-5 8 0,3 7 0,-3 17 0,8 2 0,2 24 0,7-21 0,2-4 0,0-30 0,-1-12 0,2-6 0,16-4 0,-12-1 0,10-3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154 260 24575,'54'-29'0,"-15"7"0,3-3 0,-26 12 0,-6 2 0,-7 3 0,-3 0 0,-1-2 0,-4-2 0,-1-1 0,-5-2 0,-4-1 0,-1 0 0,-13-4 0,-5 3 0,-3 2 0,4 7 0,12 6 0,2 12 0,-1 11 0,1 9 0,0 9 0,5 3 0,4-7 0,4-1 0,3-12 0,5-1 0,7-3 0,3-5 0,20-4 0,5-5 0,24-11 0,-2-4 0,-7-6 0,-10-2 0,-24 9 0,-6 2 0,-9 8 0,-7 13 0,-1 1 0,-7 16 0,4 8 0,-4 17 0,6 7 0,0-2 0,3-9 0,2-16 0,1-12 0,3-14 0,11-25 0,6-9 0,22-22 0,-21 24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3 136 24575,'0'18'0,"-1"1"0,0 3 0,0-2 0,5-2 0,4-1 0,3-1 0,5-6 0,3-3 0,1-5 0,-1-2 0,1-7 0,-4-6 0,0-5 0,4-13 0,-4 5 0,1-11 0,-2 7 0,-7 2 0,-1 3 0,-5 9 0,-1 4 0,-5 3 0,-2 2 0,-10 0 0,-4 0 0,-3 2 0,-3 2 0,2 1 0,2 2 0,4-1 0,9 1 0,6 3 0,3 4 0,2 3 0,11 5 0,20-3 0,-13-4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9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0 24575,'-19'39'0,"-4"6"0,6-3 0,-5 5 0,7-7 0,3-11 0,5-7 0,4-13 0,5-5 0,8-5 0,15-12 0,-11 8 0,6-7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24575,'3'16'0,"0"-1"0,8 3 0,0-4 0,9 7 0,2-8 0,1-2 0,-6-5 0,-5-4 0,-8-6 0,0-8 0,2-8 0,3-13 0,1 1 0,2-8 0,-2 11 0,-5 5 0,-2 10 0,-3 8 0,-7 3 0,-8 2 0,-5 1 0,-2 1 0,10 0 0,4 0 0,35 0 0,-20-1 0,22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1 151 24575,'3'7'0,"-1"0"0,0-4 0,0 0 0,0-2 0,1 0 0,3-2 0,4-4 0,4 2 0,1-5 0,-3 4 0,0 0 0,-5 1 0,1 1 0,-2-2 0,4-3 0,-1-4 0,3-5 0,-2-1 0,-3 3 0,-3 1 0,-4 3 0,-6-2 0,-5 0 0,-1 1 0,-1 2 0,5 4 0,4 3 0,1 5 0,-2 5 0,1 1 0,-2 6 0,1-4 0,0 2 0,0-2 0,1-2 0,0-1 0,2-2 0,0 1 0,0 1 0,0 1 0,0 2 0,0 1 0,0-3 0,-2 1 0,2-6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4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12 470 24575,'0'-14'0,"-1"-9"0,-1-8 0,1-18 0,-3-4 0,3 0 0,-1 2 0,2 14 0,0 0 0,0 6 0,0 3 0,0 5 0,0 9 0,0 3 0,0 6 0,2 3 0,12 1 0,22 3 0,6-1 0,13 1 0,-17-1 0,-7-1 0,-7 0 0,7 0 0,13 0 0,25 0 0,-1 0 0,11-1 0,-14-1 0,-5 0 0,5 1 0,-5 0 0,23 0 0,-4 0 0,-8 1 0,-21 0 0,-31 0 0,-6-1 0,-5 1 0,5-1 0,-2 1 0,-1 0 0,-4 0 0,-3-1 0,-1 1 0,-2 1 0,2 3 0,-2 8 0,2 9 0,0 12 0,7 17 0,6 17 0,3 1 0,2 3 0,-8-23 0,-3-10 0,-4-16 0,-3-11 0,-1-6 0,-1-4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24575,'-2'13'0,"-1"13"0,-1 8 0,1 12 0,1-3 0,1-7 0,0-6 0,1-13 0,0-3 0,0-8 0,0-1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24575,'0'17'0,"1"-3"0,2 3 0,5-2 0,2 0 0,9-2 0,-1-6 0,3-3 0,-2-3 0,-5-2 0,0-2 0,-6-3 0,3-5 0,-1-5 0,4-5 0,3-8 0,0-1 0,-4 3 0,-5 4 0,-6 11 0,-2 2 0,-1 5 0,1 1 0,-2 1 0,1 2 0,-2 0 0,1 1 0,-3-1 0,0 1 0,-1-1 0,0 1 0,2 0 0,2 1 0,1 0 0,0 0 0,0 1 0,0-2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6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24575,'0'42'0,"0"2"0,0 11 0,0-2 0,0 8 0,0-17 0,1-6 0,-1-15 0,1-8 0,-1-5 0,0-3 0,0-2 0,0 0 0,0-1 0,1 0 0,0-1 0,2-2 0,-2-1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24575,'-32'16'0,"7"-4"0,12-5 0,8-3 0,2-2 0,3 0 0,1-1 0,1 2 0,0-1 0,3 2 0,-1 1 0,5 3 0,12 8 0,7 5 0,24 12 0,8 0 0,-11-9 0,2 1 0,-3-4 0,0-1 0,37 15 0,-35-14 0,-37-27 0,-13 4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362 91 24575,'-21'-7'0,"6"1"0,-2 1 0,3-3 0,-3-1 0,-2-4 0,0 2 0,-4-2 0,1 5 0,2 1 0,2 4 0,8 3 0,1 0 0,-4 4 0,1 4 0,-6 11 0,-2 10 0,0 10 0,2 5 0,2 11 0,7-10 0,0 9 0,7-11 0,5-5 0,6-2 0,6-13 0,4-4 0,12-12 0,5-8 0,15-10 0,0-8 0,-6-6 0,-9-4 0,-12 2 0,-4-6 0,-6 1 0,-5 3 0,-5 3 0,-3 9 0,0 3 0,-1 1 0,0 1 0,0 4 0,0 6 0,0 17 0,0 11 0,0 19 0,2 0 0,3 4 0,6-9 0,2-10 0,7-5 0,-5-15 0,1-3 0,-4-5 0,-3-4 0,-4-1 0,1-1 0,-3-1 0,-3 2 0,0 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0 24575,'-18'3'0,"1"1"0,-2 4 0,1 4 0,4 0 0,0 5 0,4-4 0,2 0 0,0-3 0,1-2 0,0 0 0,0 2 0,-1-2 0,1 2 0,-1-1 0,2-2 0,1 0 0,2-4 0,2-1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31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24575,'4'41'0,"6"18"0,7 26 0,6 10 0,-8-40 0,1-2 0,8 23 0,-5-20 0,-6-26 0,-8-18 0,-3-7 0,-1-5 0,0-3 0,2 1 0,0 0 0,8-1 0,15-1 0,19-5 0,3 3 0,6 0 0,7 1 0,6 0-805,28-1 1,5 2 804,-28 1 0,1 1 0,-1 0 0,21 1 0,-3 0-401,-7 0 1,-2 1 400,-3 0 0,-2 1 0,-6 0 0,2 1 0,18-1 0,0 0 0,-17 0 0,0 0 0,9 1 0,1 0 0,1-2 0,3 0-1090,-17 1 0,4 1 1,7-1 1089,-7-1 0,7 0 0,4 0 0,3 0 0,0 0-783,-4 1 0,1 0 0,1 0 0,3 0 0,0 0 0,2 0 783,-4-1 0,1 0 0,1-1 0,2 1 0,0-1 0,1 1 0,0 0 0,6 0 0,2 0 0,1 1 0,0-1 0,-1 1 0,-2-1 0,-3 0 0,-1-1 0,-4 1 0,-1-2 0,-1 1 0,0 0 0,3 1-333,5-1 0,3 1 0,0-1 1,-1 1-1,-1 1 0,-4-1 333,3 0 0,-3 1 0,-2 0 0,-2 0 0,0 1-231,-7-1 1,-1 1 0,-2 0 0,1 1 0,-2-1 230,17 1 0,-2 1 0,-1-1 0,-2 1 0,-10 0 0,-2 1 0,-1-1 0,1 0 0,1-1 0,1 0 0,0-1 0,3 1 0,-5-1 0,4 1 0,0 0 0,0 0 0,-2-1 0,7 0 0,-3-2 0,2 1 0,3-1-65,-1 1 0,4 0 1,2 0-1,0-1 0,-5-1 65,9 0 0,-3-2 0,-1 0 0,0 0 0,-2 1 0,-1-1 0,0 1 0,-1 0 434,-2 1 1,0 0 0,-2 0 0,-4 1-435,7-1 0,-4 0 0,2 2 0,-9 0 0,2 1 0,0 0 0,-1 0 0,17-1 0,-1 0 0,-1-1 0,-1 1 0,0 0 0,0 0 538,3-2 0,0-1 0,-2 0-538,-10 0 0,-1 0 0,-2-1 410,-7 0 0,0 0 0,-1 0-410,2-1 0,1 0 0,-5 1 1240,8-2 1,-1 0-1241,17 1 0,0-1 0,-10 2 0,-1 0 0,2 0 0,0 1 0,-2 2 0,-1 0 0,-16-1 0,-3 0 1100,-6 1 0,-2 0-1100,-2 0 0,-2 0 2129,33 0-2129,-31 0 0,3 0 0,1 0 0,1 0 0,1 0 0,2 0 0,4 0 0,-1 0 1507,31 0-1507,-44 0 0,-2 0 949,26 1-949,-12 0 0,-11 0 0,-21-2 0,-10 1 0,-11-1 0,-5 1 0,-4 0 0,1 0 0,-1 0 0,1 0 0,-1 0 0,2-1 0,-1 1 0,1-2 0,1 1 0,-1-1 0,1 1 0,-2 0 0,-2 0 0,1 0 0,-1 0 0,1 1 0,2-3 0,3-2 0,1 0 0,0 2 0,-2 1 0,1 2 0,0-1 0,0 0 0,-1 1 0,-2 0 0,1 0 0,-1 0 0,1 0 0,5 0 0,-3 0 0,2-1 0,-4-1 0,-3 2 0,1-2 0,-1 0 0,0-1 0,-1-1 0,0-2 0,-2-3 0,0-1 0,1-1 0,0-7 0,0 0 0,1-10 0,0-5 0,0 2 0,-1-3 0,-3 7 0,0 6 0,-1 2 0,3 8 0,0-3 0,1 1 0,0 0 0,0-4 0,0-2 0,0-1 0,-1-6 0,-1 3 0,0-4 0,1 3 0,-3 8 0,1 2 0,-2 11 0,0 0 0,1 1 0,0 0 0,-3-2 0,2 1 0,0 0 0,2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24575,'8'21'0,"-1"6"0,7 10 0,-1 6 0,9 12 0,-3-6 0,-1-9 0,-8-14 0,-6-17 0,-3-6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24575,'-28'39'0,"3"-5"0,5-4 0,7-11 0,6-10 0,5-4 0,0-2 0,0 0 0,0 0 0,3 1 0,6-1 0,19 0 0,23-1 0,43-5 0,-3-4 0,-2 1 0,-37 0 0,-30 5 0,-10 1 0,-9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24575,'0'22'0,"2"9"0,0 13 0,5 7 0,7 21 0,0-12 0,4 16 0,-7-24 0,-3-10 0,-5-20 0,-2-14 0,18-11 0,-15 2 0,14-6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1 126 24575,'1'22'0,"0"-2"0,1 3 0,2-4 0,2-2 0,5 0 0,-1-3 0,6-3 0,3-2 0,8-4 0,7-2 0,-6-3 0,-6-2 0,-12-3 0,-6-2 0,-1-4 0,-2-8 0,-1-1 0,-3-11 0,-3 0 0,-3-4 0,-12-7 0,-2 9 0,-2 2 0,9 17 0,9 10 0,5 8 0,1 2 0,-2 1 0,1 0 0,-2 0 0,0 4 0,2-6 0,-1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3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24575,'19'-3'0,"18"1"0,27 5 0,26 6 0,-22-1 0,1 1 0,-15 0 0,-3-1 0,44 8 0,-53-9 0,-30-3 0,-7 1 0,-1 26 0,-1 2 0,-6 34 0,-3-26 0,-13 7 0,-1-24 0,-1-2 0,-3-5 0,7-5 0,3-5 0,4-3 0,6-3 0,2-2 0,11 0 0,9 0 0,10 4 0,11 8 0,5 3 0,18 12 0,13 5 0,-3 3 0,-5-3 0,-29-9 0,-15-6 0,-16-3 0,-4-2 0,-5 5 0,-5 3 0,-5 3 0,-15 4 0,-12-3 0,-10-1 0,-10-3 0,13-7 0,0-2 0,18-4 0,7-4 0,8 1 0,8-3 0,2 0 0,2-3 0,2-6 0,1-2 0,5-6 0,-3 9 0,2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24575,'-1'27'0,"-1"14"0,1 16 0,0 2 0,1 3 0,0-24 0,1-6 0,6-27 0,30-29 0,-21 10 0,18-14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24575,'2'12'0,"3"1"0,0 10 0,5 1 0,3 2 0,-1-5 0,4-4 0,2-6 0,2-4 0,-1-3 0,-7-2 0,-5-2 0,-2-2 0,3-5 0,4-6 0,3-6 0,-6 7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6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1 24575,'-13'30'0,"-3"1"0,-2-3 0,-4 3 0,4-4 0,3-7 0,5-4 0,8-19 0,1 4 0,1-8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6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95 24575,'1'-8'0,"1"-2"0,1 2 0,2-3 0,-1 2 0,1 1 0,-3 3 0,0 2 0,-1 1 0,2 0 0,3-2 0,3-1 0,1-1 0,2-2 0,-5 5 0,-3 0 0,-1 3 0,-1 0 0,0 0 0,1 0 0,-1 2 0,1-1 0,-2 2 0,0 1 0,0 1 0,0 4 0,1 1 0,0-1 0,0 0 0,0-5 0,-2 2 0,2-1 0,-1 2 0,1 0 0,0 0 0,0-2 0,-1-1 0,1-3 0,-2 2 0,1-1 0,-1 3 0,0 0 0,0 3 0,1-1 0,0 1 0,-1-3 0,0-1 0,0-3 0,1 0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7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24575,'3'15'0,"-1"5"0,2 0 0,-1 4 0,0-5 0,-2-5 0,0-3 0,-1-5 0,1 0 0,0 0 0,1 3 0,1 2 0,0 1 0,0-2 0,1 9 0,-3-12 0,1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1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24575,'6'0'0,"0"0"0,9 0 0,18 5 0,15 4 0,27 9 0,-7 0 0,-4 1 0,-25-7 0,-22-4 0,-11-2 0,-6 1 0,1 2 0,-4 5 0,-4 3 0,-8 3 0,-11 2 0,-4 0 0,-10 3 0,5-2 0,-4 3 0,12-5 0,7-5 0,12-7 0,8-6 0,1-2 0,3 0 0,6 1 0,13 2 0,45 13 0,24 8 0,-42-12 0,-1 2 0,38 13 0,-47-12 0,-17-4 0,-16-7 0,-6-1 0,0 0 0,-1 0 0,-1 4 0,0 0 0,-4 4 0,-3 5 0,-5 3 0,0-3 0,-4-1 0,5-8 0,-8 0 0,0-1 0,-4-2 0,3 1 0,5-3 0,5-1 0,6 0 0,2-2 0,2 1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2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24575,'-6'20'0,"-2"0"0,-3 15 0,-2 7 0,0 8 0,3 9 0,2 0 0,4-20 0,2-9 0,1-27 0,1-4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24575,'1'28'0,"-1"-3"0,1 4 0,0-8 0,5 9 0,2-7 0,6 3 0,3-7 0,7-7 0,5-3 0,11-4 0,-8-3 0,-1-3 0,-11-6 0,-10 1 0,-2-6 0,-5 0 0,1-7 0,-3-4 0,-1-5 0,-9-9 0,-8-2 0,-11 0 0,-13 1 0,9 15 0,1 7 0,18 12 0,6 3 0,4 1 0,11 3 0,-7-3 0,8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228 222 24575,'-1'13'0,"-1"-1"0,-1 5 0,0-3 0,2 3 0,0-4 0,1-3 0,2-3 0,-1-4 0,2-2 0,0-1 0,4-8 0,9-13 0,4-14 0,10-17 0,-12 3 0,-3 7 0,-21 14 0,-14 10 0,-23-5 0,-6 6 0,-2-1 0,10 9 0,15 4 0,9 2 0,3 2 0,4 5 0,-6 4 0,-1 6 0,5-4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4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24575,'7'-4'0,"1"-1"0,9 0 0,-2 0 0,6 1 0,-3 3 0,12 1 0,24 7 0,23 9 0,-4 1 0,-10 4 0,-37-10 0,-15-1 0,-9-3 0,-2 5 0,-5 8 0,-5 6 0,-7 3 0,-10 11 0,-2-11 0,-14 8 0,4-12 0,0-4 0,12-8 0,14-8 0,6-2 0,5-1 0,2-2 0,4 1 0,11 2 0,11 2 0,14 4 0,25 6 0,20 5 0,0 0 0,4 3 0,-44-10 0,-12 0 0,-24-5 0,-5-1 0,-4 0 0,-1 0 0,-2 4 0,-6 2 0,-4 1 0,-15 9 0,-9 1 0,-11 3 0,-5 0 0,14-8 0,2-4 0,18-8 0,5-4 0,8-2 0,4-1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5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24575,'13'64'0,"-2"-12"0,2 4 0,5 5 0,2 6 0,6 17 0,3 11 0,-3-8 0,-3-7 0,0-2 0,-1-6 0,2 4 0,-6-15 0,-7-4 0,-4-25 0,-6-23 0,1-7 0,3-3 0,12 0 0,17 0 0,50 1 0,-24 1 0,6 0-327,10 0 1,3 0 326,2 2 0,-2 0 0,-18-2 0,-4 0 0,21 3 0,-40-4 0,-26 0 0,-9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8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24575,'-4'12'0,"-2"8"0,-4 8 0,-4 21 0,0 6 0,-3 16 0,0 12 0,3-10 0,2-13 0,7-26 0,16-35 0,11-8 0,9-9 0,2 4 0,-11 5 0,-9 6 0,-3 4 0,1 3 0,19 7 0,11 10 0,-3-2 0,-6-1 0,-22-10 0,-9-3 0,-1 0 0,-2 3 0,-6 5 0,-1 0 0,-4 2 0,-2-1 0,-2-3 0,-3 1 0,-6-2 0,5-2 0,-1 0 0,8-3 0,5-2 0,4-1 0,2-2 0,2-4 0,0-4 0,1 2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9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24575,'16'0'0,"0"0"0,10 0 0,-8 0 0,-1 0 0,-8 0 0,1-1 0,2 1 0,11-2 0,1 1 0,4-1 0,-14 2 0,-5 3 0,-11 9 0,-3 6 0,-4 12 0,-3 3 0,-1 8 0,4-5 0,2-5 0,5-11 0,2-9 0,1-4 0,1-3 0,3-1 0,6-2 0,4-1 0,8-3 0,16-9 0,15-7 0,1-7 0,3-4 0,-28 9 0,-8 2 0,-16 8 0,-4 1 0,-6-1 0,-4-3 0,-14-6 0,-8-4 0,-4 1 0,-10 2 0,10 8 0,0 4 0,8 4 0,12 4 0,4 0 0,6 1 0,1 0 0,0 1 0,2 1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0.7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24575,'2'43'0,"2"3"0,1 39 0,2 10 0,-4-41 0,1 1 0,0 7 0,0-1 0,1 35 0,1-1 0,-6-37 0,1-20 0,-1-20 0,1-21 0,1-11 0,4-25 0,2-3 0,6-20 0,3 12 0,2 6 0,3 6 0,-2 11 0,1 5 0,0 4 0,-4 10 0,2 2 0,5 10 0,6 6 0,16 12 0,-2 6 0,2 2 0,-13 3 0,-14-11 0,-8 5 0,-10-2 0,-4 1 0,-1 6 0,-6-6 0,-1-4 0,-3-5 0,0-7 0,-4-1 0,-10-1 0,3-3 0,-5 1 0,8-5 0,3 1 0,-1-4 0,2-2 0,-2-2 0,3-3 0,4 3 0,0 0 0,4 4 0,2 0 0,3 2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6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0 24575,'-15'41'0,"-4"22"0,0 5 0,-6 28 0,12-35 0,1 0 0,-8 32 0,4 3 0,9-54 0,6-21 0,0-14 0,8-27 0,5-18 0,17-38 0,2-11 0,3-7 0,-5 3 0,-10 34 0,-2 11 0,-11 29 0,-1 14 0,0 20 0,4 12 0,8 24 0,5 5 0,2 5 0,1 1 0,-3-12 0,-3-7 0,-4-15 0,-5-14 0,-3-9 0,7-21 0,3-13 0,26-37 0,11-17 0,-24 38 0,-1 0 0,24-37 0,-26 36 0,-11 18 0,-12 20 0,-2 13 0,2 12 0,0 8 0,7 14 0,-1 0 0,6 0 0,-1 1 0,-2-10 0,5 7 0,-1-8 0,0 1 0,1-8 0,-6-5 0,-1-5 0,-4-4 0,-3-3 0,-1 0 0,1 4 0,1-1 0,1 0 0,-3-5 0,-2-2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24575,'-13'79'0,"4"5"0,7-24 0,2 3 0,2-4 0,0-1 0,2-2 0,1-1 0,0-3 0,0-4 0,1 22 0,1-8 0,-5-25 0,1-14 0,-2-12 0,3-17 0,21-31 0,22-35 0,-15 23 0,5-7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24575,'10'55'0,"1"0"0,7 39 0,-5-38 0,0-2 0,6 26 0,0-12 0,-8-19 0,-6-24 0,-2-8 0,-3-8 0,1-5 0,-1 0 0,-2-7 0,-4 1 0,3-3 0,-2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24575,'31'0'0,"0"0"0,9 0 0,16 0 0,10 0 0,18 0 0,-20 0 0,-10 0 0,-31 0 0,-12 0 0,-10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48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25 628 24575,'-7'-22'0,"1"-3"0,0-14 0,3-3 0,0-14 0,6 1 0,2 7 0,4 5 0,5 15 0,4-2 0,4 1 0,2 4 0,9-5 0,33-7 0,19 0 0,-36 19 0,1 1 0,46-9 0,-6 14 0,-7 5 0,7 5 0,-14 9 0,-9 6 0,11 18 0,-1 4 0,-30-10 0,1 1 0,33 18 0,-12-3 0,-15-2 0,-18-3 0,-9 0 0,-7 4 0,-11-6 0,-3 7 0,-5-4 0,-4-1 0,-4-1 0,-5-7 0,-7 5 0,-7-3 0,-4-2 0,-10-2 0,-6-4 0,-6-3 0,-12-2 0,6-8 0,-16-2 0,-4-7 0,-5-5 0,-16-5 0,5-5 0,-2-2 0,5 0 0,24 4 0,4-1 0,26 4 0,3 0 0,9 0 0,0-1 0,1-1 0,2-1 0,5 4 0,5 0 0,7 5 0,2 1 0,3 0 0,-1-1 0,1-1 0,1-1 0,0 0 0,2-1 0,1 0 0,0 0 0,2 3 0,-1 0 0,4 2 0,1-1 0,-4 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49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1225 0 24575,'-4'4'0,"-2"2"0,-4 2 0,-9 10 0,-11 7 0,-17 17 0,0 2 0,-14 23 0,2 5 0,27-32 0,-2 1 0,-3 3 0,-1-1 0,-2-1 0,-1-1 0,3-3 0,0-1 0,-5 3 0,1-2 0,-18 19 0,-12 12 0,10-11 0,-1 1 0,1-3 0,18-19 0,6-5 0,12-13 0,8-5 0,-2 2 0,2-2 0,-1 3 0,-4 1 0,9-6 0,2-3 0,7-7 0,3-5 0,1 2 0,1-2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1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 24575,'-24'10'0,"-6"4"0,-5 1 0,-17 9 0,-5 2 0,4 0 0,0 3 0,18-7 0,-2 7 0,8-7 0,6 0 0,9-8 0,9-6 0,3-4 0,8-2 0,6 3 0,9 0 0,13 7 0,6 2 0,2 2 0,2 1 0,-16-7 0,-1-3 0,-10-4 0,-2-1 0,-5-1 0,-4 0 0,-3-1 0,-1 0 0,1 0 0,0-1 0,4-3 0,-4 2 0,3-1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1.7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24575,'40'4'0,"-1"-1"0,5 2 0,-10-2 0,-16-3 0,-7 1 0,-6 0 0,-5 2 0,-1 3 0,-3 5 0,-4 13 0,-5 6 0,-2 41 0,3-23 0,1 3 0,1 9 0,0 4 0,-3 10 0,-1 0 0,3-11 0,0-3 0,2-7 0,0-4 0,-3 24 0,6-40 0,1-21 0,3-10 0,-1-8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2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24575,'21'-2'0,"16"0"0,28-3 0,-16 1 0,4-1 0,5 0 0,0-1 0,-3 0 0,-1 0 0,33-5 0,-44 5 0,-19 2 0,-18 3 0,-5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2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15 103 24575,'-9'32'0,"4"0"0,10 0 0,8-5 0,3-6 0,10-9 0,6-8 0,0-6 0,8-5 0,-7-7 0,-4-5 0,1-10 0,-7 0 0,-4-2 0,-6 4 0,-8 4 0,-5-1 0,-6 5 0,-5 3 0,-3 5 0,1 5 0,-1 3 0,1 1 0,-1 2 0,1 0 0,2 0 0,1 0 0,2 0 0,3 0 0,1 0 0,3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1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 1 24575,'-6'13'0,"-3"2"0,-2 6 0,-5 1 0,-1 5 0,4-6 0,-3 2 0,9-10 0,1-2 0,4-9 0,16-14 0,-9 6 0,9-7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3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24575,'0'39'0,"-2"4"0,-4 27 0,-1-5 0,5 29 0,6-21 0,1-1 0,3-24 0,-6-21 0,0-11 0,-1-8 0,5-8 0,8-7 0,24-20 0,6-9 0,-9 8 0,-12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4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24575,'-17'5'0,"0"1"0,-12 8 0,5 0 0,3 1 0,2-4 0,8-2 0,1-1 0,4-1 0,1 1 0,1 4 0,1-1 0,1 1 0,1-2 0,-1-3 0,0-3 0,-2 0 0,-1-1 0,-1 1 0,2-1 0,0-1 0,1 0 0,0 0 0,-1 1 0,0 0 0,1 0 0,-1 0 0,2-1 0,-1-1 0,3 0 0,2 0 0,10 2 0,14 7 0,8 3 0,13 10 0,-7-2 0,-1 2 0,-12-6 0,-6-5 0,-4-3 0,-6-5 0,-1-2 0,-7-1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5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24575,'18'14'0,"5"2"0,13 15 0,7 4 0,22 20 0,5 8 0,1 2 0,-4 1 0,-17-15 0,-7-5 0,-5-1 0,-5-5 0,10 9 0,-1-1 0,4 1 0,4 3-6784,-6-6 6784,0-2 0,2 0 0,-3-5 0,13 10 0,6-2 0,-1 2 0,-1-3 6784,-22-15-6784,-6-4 0,-16-14 0,-7-3 0,-4-6 0,-3-2 0,0-1 0,-1 0 0,1 2 0,-1-1 0,1 2 0,1 1 0,6 5 0,2 3 0,6 6 0,-1-3 0,-1 1 0,-4-6 0,-4-3 0,-3-5 0,0-1 0,-2-2 0,1-1 0,-1 1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7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24575,'10'11'0,"6"3"0,0 1 0,10 7 0,3 3 0,4 4 0,9 6 0,-2-1 0,-6-7 0,-10-8 0,-16-14 0,-4-2 0,-3-3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7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342 1 24575,'-11'8'0,"-3"4"0,-10 8 0,-6 9 0,-7 4 0,-8 11 0,3-6 0,0 1 0,5-7 0,13-12 0,4-2 0,10-11 0,5 1 0,5-2 0,0 4 0,0 9 0,0 4 0,0 5 0,0 11 0,1 2 0,-1 5 0,1-6 0,-1-10 0,0-11 0,0-8 0,4-8 0,3-6 0,-1 1 0,0-3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8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0 24575,'-12'40'0,"-2"9"0,-4 8 0,-3 9 0,5-9 0,0 5 0,6-11 0,4-14 0,4-20 0,4-27 0,6-18 0,5-19 0,4-9 0,4-10 0,-11 30 0,-1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9.2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0 132 24575,'12'36'0,"2"6"0,-3-7 0,2 12 0,-1-3 0,2 7 0,4 3 0,2-3 0,2-6 0,-10-19 0,-3-11 0,-4-16 0,0-8 0,12-22 0,12-24 0,4-20 0,-11 26 0,0-1 0,11-32 0,1-8 0,-11 33 0,-6 13 0,-8 21 0,-6 15 0,-1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1 340 24575,'7'-30'0,"5"-6"0,8-15 0,6 3 0,6 5 0,11 3 0,-5 8 0,15 1 0,-26 18 0,8 1 0,12 9 0,22 4 0,-20 1 0,5 1 0,19 2 0,3 2 0,-11-2 0,-1 1 0,11 0 0,-3 0 0,20 3 0,-27-4 0,-27 1 0,-16-2 0,5 1 0,7 3 0,8 0 0,6 4 0,-5-3 0,-6 0 0,-5-3 0,-5-2 0,12 5 0,18 2 0,21 3 0,-22-8 0,1 0 0,37 1 0,-3-4 0,-26-3 0,-22 0 0,5 0 0,-9 0 0,-1 0 0,7 0 0,2-1 0,-3-2 0,8-2 0,-15-3 0,11-4 0,-7-2 0,-1-1 0,-3-3 0,-5 1 0,-5-2 0,-3 1 0,-12 5 0,-4 1 0,-6 4 0,-1 3 0,1 3 0,10 7 0,9 5 0,42 13 0,29 4 0,-2-7 0,13 1-924,-21-6 0,5 0 1,1-1 923,8 0 0,1-1 0,0 1 0,0-1 0,0 0 0,-5-1-366,-16-4 0,-5-1 0,-1-1 366,22 3 0,-3-2 0,0-2 0,-3-2-250,-15-1 1,-2 0 249,12-1 0,0-2 0,-11-1 0,0-2 0,3-1 0,1-1 0,12 0 0,2-1-453,-2-3 0,1 1 453,3 1 0,2 0 0,-24 2 0,1-1 0,-3 1 0,16 0 0,-1 1 0,15 0 0,1 0 0,-5 2 0,0 0 0,-3 1 0,3 0 0,-19 0 0,4 0 0,-2 1 0,-6 0 0,-2 0 0,1 1 0,-1 1 0,1 0 0,1 1 0,4 0 0,1 1 0,-5 0 0,8 2 0,-4 1 960,13 2 0,-3 1-960,-19-3 0,-2 1 0,-4 1 0,0 0 536,5-2 0,0 0-536,-9 0 0,-1-1 0,4-1 0,1-1 0,2-1 0,-2-1 563,35 2-563,-41-3 0,0 0 0,4 1 0,0 0 0,43-1 558,-41-2 1,-2 1-559,25 0 534,-2-2-534,-17 3 68,3 0-68,-15 3 0,-5-2 0,6 5 0,4-2 0,9 3 0,6 1 0,-10 0 0,3 2 0,-10-2 0,-8-2 0,-9-1 0,-17-3 0,-7 0 0,-8-2 0,-3 1 0,1 0 0,-2 2 0,1 0 0,0 0 0,-1 2 0,1 0 0,-1 0 0,0-1 0,-2-6 0,-44-41 0,33 28 0,-32-28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7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 24575,'-3'10'0,"-5"7"0,-7 12 0,-5 7 0,-9 18 0,4-7 0,-1 7 0,9-16 0,4-9 0,6-12 0,1-6 0,4-2 0,0-2 0,1 0 0,1-2 0,0 0 0,0-1 0,0-1 0,0-2 0,1 1 0,5 1 0,3 3 0,8 3 0,9 2 0,13-1 0,28-2 0,7-2 0,7-3 0,-17-4 0,-22 0 0,-3-4 0,2-2 0,5 0 0,15-7 0,-17 4 0,-7 0 0,-40-2 0,1 9 0,-16-4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24575,'-1'26'0,"1"13"0,-3 14 0,3 11 0,-3 21 0,1-8 0,-1 11 0,1-24 0,-1-14 0,2-18 0,0-15 0,-1-1 0,1-6 0,0-2 0,0-2 0,1-3 0,0-2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0 24575,'-20'0'0,"0"3"0,3 0 0,0 4 0,-1 4 0,1 6 0,-1 4 0,4 7 0,3-2 0,2 7 0,6-3 0,1 0 0,6-8 0,8 2 0,4-8 0,6 0 0,-2-7 0,1-4 0,-5-4 0,-1 0 0,0-3 0,8-5 0,7-2 0,13-4 0,-8 1 0,2 2 0,-18 4 0,-5 2 0,-10 3 0,-3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60 24575,'-18'-16'0,"-1"0"0,-9 3 0,3 5 0,2 3 0,8 4 0,7 1 0,2 1 0,0 3 0,-1 5 0,-3 10 0,-2 14 0,4 7 0,1 19 0,7-7 0,6 9 0,-1-12 0,2-6 0,-3-8 0,-2-7 0,-1-4 0,-1 3 0,0-3 0,0 8 0,-1 7 0,0 1 0,-2 10 0,-1-8 0,-2-2 0,-2-6 0,-1-11 0,-3 1 0,0-3 0,-3 0 0,-2 1 0,7-9 0,-1-6 0,9-5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9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24575,'10'0'0,"8"0"0,6 0 0,-2 0 0,-3 0 0,-6-1 0,1 1 0,8-2 0,-8 2 0,-1-1 0,-9 1 0,-1 0 0,15-1 0,15 0 0,-9 0 0,3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24575,'2'-25'0,"1"0"0,1-1 0,3-3 0,0 5 0,4-1 0,2 4 0,1 2 0,4-1 0,-3 5 0,2 0 0,4 6 0,2 0 0,21 0 0,9 0 0,6 0 0,-3 3 0,-16 3 0,-11 1 0,-11 1 0,-8 3 0,-1 2 0,3 4 0,1 2 0,4 4 0,-2-3 0,0-1 0,-1-1 0,1-1 0,25 7 0,23 4 0,17-1 0,10-6 0,-21-14 0,-16-8 0,-16-6 0,-15 1 0,-4-3 0,-3 1 0,-2-1 0,3-3 0,-4-1 0,0 0 0,-2 1 0,-6 7 0,2 7 0,-3 6 0,3 6 0,1 2 0,-1 0 0,5 3 0,4 0 0,6 2 0,16 3 0,-12-7 0,4 0 0,-21-5 0,-5 2 0,-2 0 0,0 6 0,1-2 0,0 2 0,0-3 0,0 0 0,0-1 0,0-2 0,0 0 0,-2 0 0,2 0 0,-2-1 0,1-1 0,-3-1 0,2-1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24575,'0'19'0,"-2"15"0,2 19 0,-2 6 0,0 8 0,0-12 0,1-5 0,3-3 0,2-13 0,4 6 0,0-11 0,0-4 0,-1-9 0,0-6 0,2-3 0,7-1 0,2-4 0,12-2 0,13-6 0,4-5 0,-13 4 0,-11-1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2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0 24575,'-7'1'0,"-3"1"0,-7 8 0,-4 4 0,-9 16 0,3 4 0,4 4 0,6 2 0,11-11 0,4 2 0,4-11 0,1-3 0,4-7 0,3-4 0,1-3 0,11-3 0,1-4 0,13-9 0,-5-3 0,-2-6 0,-9 3 0,-4 0 0,-5 1 0,-2 0 0,-5 2 0,-1-2 0,-2 2 0,0 2 0,-2 2 0,0 5 0,-1 2 0,2 4 0,0 9 0,1 5 0,1 8 0,-1 0 0,1-1 0,1 1 0,7 3 0,18 12 0,19 5 0,0-11 0,0-7 0,-28-20 0,-7-3 0,-10-1 0,-1-2 0,-2-1 0,1-3 0,-2-5 0,1-6 0,0 6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3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24575,'0'15'0,"1"7"0,0 14 0,3 7 0,-1 4 0,0 3 0,-5-5 0,-3 9 0,-8 0 0,-4 5 0,-4-1 0,4-21 0,2-9 0,9-18 0,1-5 0,4-4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6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24575,'3'-4'0,"3"-2"0,1 3 0,0-1 0,0 1 0,-1 1 0,3 1 0,7 0 0,5 0 0,7 1 0,-2 1 0,-6 0 0,-6 2 0,-9 0 0,-1 1 0,-2 5 0,0 1 0,1 9 0,3 9 0,1 4 0,-1 9 0,-1-10 0,-4-5 0,0-13 0,-1-5 0,-2-3 0,0-3 0,-2 1 0,-1-2 0,-1 0 0,-4-2 0,-2-1 0,1 0 0,-1-1 0,4 1 0,1 1 0,4-1 0,1 0 0,3-1 0,1-1 0,1-3 0,0-1 0,0-1 0,-2 3 0,3 3 0,7 3 0,11 0 0,11 1 0,3-2 0,3-2 0,-7-3 0,-5 0 0,-3-3 0,-6 2 0,1-3 0,-5 1 0,-2 0 0,-4-2 0,-3 2 0,1-7 0,0-4 0,-1 0 0,2-7 0,-3 8 0,-1-6 0,-2 8 0,-2 4 0,-1 5 0,0 6 0,-1 0 0,0 2 0,-3 0 0,-4 3 0,-2 1 0,-6 8 0,4 5 0,0 7 0,2 12 0,6-8 0,0 7 0,6-13 0,-1-3 0,2-5 0,2 0 0,1-4 0,5 1 0,2-5 0,9 1 0,13-2 0,-1-3 0,6 0 0,-15-4 0,-4 0 0,-4 0 0,-8 0 0,-1 1 0,-4 0 0,-1-1 0,1-1 0,-2-6 0,2-4 0,1-10 0,-2 10 0,1-1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7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0 349 24575,'4'-3'0,"3"-1"0,2 0 0,5-4 0,11-4 0,3-5 0,9-4 0,-5-1 0,-7 2 0,-8 0 0,-6 3 0,-2 2 0,-3-1 0,-3 4 0,-2-4 0,0-1 0,-2-1 0,-1-3 0,-3 0 0,0-2 0,0 4 0,1 5 0,2 6 0,-2 14 0,-5 14 0,-4 15 0,-6 38 0,-1 21-265,12-38 1,1 1 264,-1 5 0,1-3 0,3 30 0,-1-11 0,5-21 0,5-12 0,4 1 0,10-9 529,2-7-529,1-4 0,-7-15 0,-3-4 0,-7-6 0,-2 0 0,-1-1 0,2 0 0,3-1 0,7 1 0,2 0 0,-4 0 0,-4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3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5106 24575,'14'0'0,"15"0"0,15-1 0,38-1 0,3-1 0,14-1 0,-21 0 0,-21 0 0,-9 0 0,-13 3 0,-2 0 0,-2 0 0,3-1 0,34-4 0,15-3 0,9-1 0,-41 4 0,-1 0 0,28-2 0,-28 5 0,0 0 0,40-4 0,-12 1 0,-17 1 0,-33 1 0,-12 2 0,-10 1 0,-2 1 0,4-1 0,1-1 0,5-1 0,-6 0 0,3 0 0,-5 1 0,2 0 0,0-2 0,0-1 0,-1-3 0,2-8 0,-2-2 0,4-12 0,-1-6 0,2-9 0,1-22 0,5-24 0,-8 40 0,-1-3 0,3-18 0,-1-3-430,-1 9 1,-2-2 429,1-21 0,-1-2 0,-2 10 0,-1 0 0,-1 1 0,0-2 0,-1-1 0,0 0 0,-1 8 0,0 1 0,-1 0 0,0 0 0,0-2 0,0 3-106,-1 16 0,0 1 106,-1-3 0,0 1 0,-2-40 0,-2 11 0,-1-5 0,3 15 849,0-21-849,3 1 222,-1 3-222,0 42 0,2 0 0,-1-47 0,-2 48 0,0-2 0,2-8 0,-2-2 0,-1 4 0,-1 1 0,3-1 0,0-1 0,-1-1 0,1 3 0,-1-29 0,2 1 0,0 22 0,1 11 0,2-1 0,1 12 0,-1-6 0,2 5 0,-1 0 0,0-4 0,0 2 0,-3-2 0,1-2 0,-2 13 0,-4-5 0,1 12 0,-4 1 0,-1-2 0,-1 6 0,0-3 0,-1 0 0,4-1 0,-4-5 0,2-6 0,-1 2 0,-2-5 0,1 10 0,0-1 0,4 7 0,2 5 0,0-2 0,-4-2 0,-3-2 0,-12-3 0,1 7 0,-6 1 0,2 1 0,3 2 0,3 4 0,5 5 0,6 4 0,2 4 0,3 0 0,0 2 0,-7 0 0,-4 0 0,-7 2 0,0-2 0,-1 3 0,1-2 0,1 0 0,0-1 0,2-2 0,1 1 0,-1-2 0,0 1 0,-5-2 0,-2-1 0,1 1 0,2-1 0,-1 0 0,3 2 0,-3-2 0,9 3 0,0 0 0,5 0 0,0 2 0,-1-1 0,-4 1 0,-2 0 0,-10 2 0,-26 3 0,5 4 0,-15 0 0,29 0 0,12-3 0,9 2 0,2 0 0,1 1 0,-4 5 0,0 2 0,0 4 0,-1 2 0,5-1 0,2 3 0,4-1 0,0 1 0,1 5 0,-1 3 0,-3 3 0,0 9 0,1-7 0,0 19 0,1-2 0,2 10 0,-8 20 0,-5 14 0,5-41 0,-1 3 0,-2 11 0,-2 1 0,4-12 0,-1-2 0,0 7 0,0-2 0,-2 29 0,3-14 0,7-9 0,1-8 0,0 3 0,-1 18 0,3 0 0,0-23 0,-1 4 0,3-3 0,0 1 0,0 1 0,0 0 0,1-3 0,0-3 0,2 25 0,0-2 0,-1-16 0,-1-4 0,-1 17 0,-2 15 0,1-40 0,0 3 0,-1 16 0,0 3-309,1-8 0,0 2 309,1 12 0,0 0 0,1-9 0,0-3 0,1-7 0,0-3 0,0 41 0,-1-32 0,-2-12 0,-1-5 0,1-6-6166,0 13 6166,1 1 0,0-1 0,0-2 0,0-10 0,0-2 0,0 7 0,1-4 6784,-1 16-6784,3 4 0,0-1 0,1 7 0,1-17 0,-2-12 0,-1-13 0,-1-14 0,-1-1 0,1 5 0,1 6 0,4 16 0,0 1 0,2 3 0,-2-8 0,-2-13 0,-2-2 0,2-2 0,-1-3 0,0 5 0,0-6 0,-1-1 0,0-6 0,-2-3 0,0-4 0,0 0 0,0 1 0,0 0 0,0 0 0,0 0 0,0-2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5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9526 10 24575,'-11'0'0,"-6"1"0,-2 1 0,-5 0 0,6 1 0,-3-3 0,2 1 0,-1-1 0,-3 0 0,-3 0 0,-5 0 0,-18 0 0,2 0 0,-6 0 0,10 0 0,4 0 0,-3-2 0,-2 2 0,-2-1 0,-4 2 0,8 1 0,-11 0 0,-2 1 0,-10 0 0,-23 0 0,38-3 0,-4 0 0,-9 0 0,-5-1-592,-20 0 0,-4 0 592,4 0 0,-2 1 0,16-1 0,-1 1 0,4 1 0,-2-1 0,4 1 0,2 0 0,4 0 0,-29 2 0,7 1 0,28-2 0,-2-1 0,1 1 0,-1 0 0,0-1 0,-3-1-540,-18 0 0,-4-1 540,-6-1 0,-1-2 0,-4 0 0,-2-1 0,22 2 0,-2 0 0,3 0 0,-14-1 0,1 0 0,20 2 0,-2 1 0,3 0 0,-15-1 0,4 0-96,7 0 0,3 1 96,5 2 0,3 0 1105,-38 0-1105,10 2 0,-2-3 0,23 1 1134,-17 1-1134,4 1 217,-1 0-217,-19 0 0,46-2 0,0 0 0,-1 0 0,-2-1 0,-12 0 0,0 0 0,14 0 0,1 0 0,-4 1 0,1 0 0,-38-1 0,12 1 0,-2-1 0,20 0 0,-1 0 0,7 0 0,4 0 0,-7 0 0,1 2 0,2-2 0,-11 1 0,12-1 0,-17 0 0,5 2 0,1-2 0,10 3 0,-1 0 0,-29 1 0,14-1 0,-2 0-445,16 0 0,-2-1 445,-26-1 0,-3 0 0,5 0 0,0 0 0,-7-1 0,-1 0 0,-1 1 0,1 0 0,14 0 0,1 0 0,-5 0 0,2 0 0,6 1 0,3-1-130,11 0 1,1-1 129,-5 1 0,-1-1 0,8-1 0,1-1 0,2 2 0,1-1 0,2 0 0,1-1 0,-41 4 0,9-1 0,-13 3 438,43-3 1,1-1-439,-38 2 272,0-2-272,38 0 0,19 0 0,10 0 0,9 1 0,4-1 0,-6 1 0,-3-1 0,-8 0 0,2 0 0,0 0 0,5 0 0,5 0 0,4 1 0,7-2 0,4 2 0,1-2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1 24575,'-9'19'0,"-2"4"0,-1 3 0,-1 4 0,5-6 0,3-6 0,3-8 0,8-12 0,8-8 0,-6 2 0,5-2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0 24575,'-9'0'0,"-1"1"0,0-1 0,-2 2 0,-1 0 0,0 2 0,-4 4 0,2 4 0,-2 3 0,-3 9 0,-1 2 0,1 1 0,-4 8 0,8-4 0,-6 25 0,3 11 0,5 3 0,4 5 0,9-28 0,2-11 0,1-10 0,2-13 0,2 6 0,4-1 0,0 0 0,3 0 0,2-8 0,-2-3 0,2-5 0,-3-2 0,-1 0 0,-3-1 0,-1 1 0,4 0 0,4 1 0,-6-1 0,1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13 247 24575,'-3'5'0,"0"-1"0,1 3 0,0 1 0,1 2 0,0 1 0,1-1 0,0 0 0,2-2 0,1-3 0,4-1 0,0-3 0,2 0 0,4-2 0,0-1 0,8-7 0,7-4 0,1-5 0,8-8 0,-4-4 0,-3-5 0,-7-3 0,-13 4 0,-4 1 0,-9 4 0,-2 6 0,-5 4 0,2 8 0,0 5 0,5 3 0,0 3 0,-1 0 0,-4 1 0,-6 3 0,-5 2 0,-5 6 0,1-2 0,5 3 0,1-1 0,6 1 0,-1 1 0,2 2 0,0 0 0,3 0 0,1-1 0,1-3 0,3-1 0,-2-5 0,2 0 0,-1 0 0,1-2 0,0 2 0,1 0 0,0 0 0,1 0 0,1-4 0,-1 0 0,1-2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24575,'7'1'0,"-1"0"0,1 0 0,-3 1 0,1 1 0,-3-2 0,0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24575,'7'2'0,"-2"0"0,-3-2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24575,'0'49'0,"0"21"0,2-17 0,1 3 0,0 4 0,-1 3 0,2 12 0,0 0 0,-1-15 0,-1-3 0,0 37 0,0-35 0,-2-30 0,1-14 0,0-14 0,4-10 0,-4 4 0,4-6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24575,'1'14'0,"1"7"0,3 6 0,3 11 0,8-1 0,-1-3 0,3-6 0,-6-11 0,0-5 0,-2-4 0,1-4 0,4-3 0,3-4 0,4-5 0,2-8 0,-4-2 0,0-11 0,-9 4 0,-3-5 0,-6-3 0,-4-2 0,1 13 0,-1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6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24575,'-4'4'0,"0"1"0,1 1 0,-2 7 0,1-1 0,1 2 0,1-2 0,0-3 0,2-4 0,-2-1 0,2-1 0,-2 1 0,2-1 0,-2 0 0,2 0 0,-1-3 0,2-3 0,2-2 0,0-2 0,0 4 0,-2 0 0,3 3 0,-1-1 0,6 0 0,4 0 0,6-2 0,3-1 0,-1 0 0,-3 0 0,-2 1 0,-1 1 0,1 0 0,-1 2 0,-2 0 0,-3 0 0,-5 0 0,-1 0 0,-1 0 0,1 2 0,1 1 0,-1 0 0,-1 0 0,-1 0 0,-1 0 0,1 1 0,-2 0 0,2 1 0,-2 1 0,1-2 0,-1 1 0,0-3 0,0 1 0,0-1 0,0 0 0,0 4 0,0-4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8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18 24575,'-6'-5'0,"0"0"0,1 2 0,-3 0 0,1 2 0,-3 0 0,-3 3 0,-7 5 0,-6 6 0,-18 15 0,2 4 0,-18 20 0,4 6 0,4 4 0,5 7 0,17-9 0,10-8 0,11-2 0,10-15 0,6 2 0,5-11 0,5-4 0,10-5 0,9-5 0,27-3 0,25-3 0,-3-7 0,2-3 0,-36-4 0,-20-2 0,-17 1 0,-9 2 0,-3-2 0,0-1 0,-1-3 0,3 1 0,-3 4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24575,'-3'28'0,"0"3"0,2 0 0,1 4 0,1-3 0,0-8 0,0-10 0,0-7 0,2-12 0,9-13 0,-7 5 0,6-5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24575,'9'1'0,"4"2"0,-1 2 0,4 2 0,-6-1 0,-2 5 0,-5-6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3.3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283 857 24575,'-24'-24'0,"-2"-1"0,-13-8 0,2 5 0,6 6 0,10 10 0,14 9 0,5 2 0,-6 7 0,-5 9 0,-6 14 0,-2 5 0,5 14 0,5-4 0,5-1 0,5-3 0,4-14 0,3-5 0,5-10 0,-2-4 0,1-4 0,-5-2 0,2-1 0,8-5 0,12-11 0,8-11 0,19-24 0,-11-4 0,4-26 0,-21 3 0,-8-3 0,-11-4 0,-2 10 0,-2-2 0,1-8 0,2 15 0,4-7 0,-3 14 0,1 15 0,-4 10 0,-2 20 0,1 11 0,0 19 0,2 29 0,0 29 0,-1 14 0,0 11 0,-2-9 0,3-7 0,1 6 0,2-17 0,1 4 0,0-16 0,-1-12 0,0-8 0,-3-16 0,-2-5 0,-2-5 0,1-5 0,-2-2 0,2 1 0,-1-2 0,1 1 0,5-6 0,-4 3 0,3-4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24575,'3'3'0,"0"-1"0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2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 24575,'-1'28'0,"0"3"0,0 2 0,-3 10 0,-7 13 0,1 19 0,4-16 0,1 4 0,2-6 0,1 0 0,0 9 0,2-3 0,0 11 0,0-30 0,1-33 0,2-19 0,8-12 0,-6 7 0,5-4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3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1 116 24575,'0'11'0,"1"7"0,0 4 0,4 9 0,1 0 0,4 2 0,5 5 0,8-2 0,1-4 0,13-4 0,3-13 0,32-2 0,6-10 0,5-10 0,-7-15 0,-25-11 0,-12-3 0,-20-9 0,-12 5 0,-9-13 0,-8 1 0,-6 4 0,-5 6 0,4 19 0,2 6 0,5 11 0,2 4 0,-4 1 0,-3 1 0,-7 0 0,-8 0 0,3 0 0,-2 0 0,4 0 0,-1 0 0,-1 1 0,2 2 0,1 0 0,7 2 0,4-2 0,3 2 0,1-1 0,-1 1 0,-2 0 0,0 1 0,-5 4 0,-1 1 0,0 2 0,0-1 0,3-2 0,6-3 0,1-2 0,5-2 0,-2 2 0,-1 1 0,-1 3 0,-1-1 0,2-1 0,2-2 0,2-2 0,2-2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04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1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24575,'24'-5'0,"13"-3"0,16-5 0,37-2 0,4-6 0,-4 4 0,-13-2 0,-40 9 0,-5 1 0,-22 5 0,-5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2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24575,'27'6'0,"-2"0"0,-7-3 0,-3 0 0,-6-1 0,-3 1 0,1 0 0,4 5 0,7 3 0,21 11 0,15 8 0,9 1 0,-7-1 0,-21-14 0,-19-7 0,-12-6 0,-8 0 0,-4 3 0,-3 3 0,-2 0 0,3-1 0,3-2 0,4-3 0,1-2 0,2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24575,'-7'1'0,"0"0"0,0 3 0,-1 0 0,1 2 0,1-2 0,-1 0 0,2-1 0,1-1 0,0 0 0,2 0 0,0-1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24575,'-1'48'0,"-2"11"0,-6 9 0,-5 23 0,2-4 0,7-35 0,0 2 0,2 45 0,3-21 0,0-19 0,0-30 0,0-14 0,-1-12 0,0-16 0,0-19-6784,5-23 6784,3-11 0,0 24 0,-2 12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0 297 24575,'28'44'0,"1"-2"0,-7-9 0,-2-4 0,-4-5 0,-6-6 0,-1-4 0,-3-5 0,-4-5 0,1-2 0,-1 0 0,0-1 0,1 1 0,-1-1 0,2-3 0,3-4 0,1-4 0,4-9 0,-2-3 0,6-17 0,-1-6 0,4-11 0,-2-5 0,0-2 0,-4 4 0,0-2 0,-6 23 0,0 7 0,-3 22 0,4 11 0,-5 1 0,4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5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24575,'44'0'0,"18"0"0,16-3 0,6-3 0,-27 0 0,-12-1 0,-11 3 0,-18 3 0,1 0 0,-2 0 0,3 1 0,3-4 0,-1 2 0,1-2 0,-8 1 0,-2 2 0,-4 0 0,-4 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4.2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24575,'29'5'0,"0"1"0,17 5 0,2 1 0,-4-1 0,3 3 0,-13-3 0,-1 10 0,-10 3 0,-6 7 0,-7 9 0,-13 1 0,-6 3 0,-9 7 0,0-7 0,2 0 0,5-8 0,7-14 0,2-7 0,7-8 0,5-4 0,14 1 0,17 3 0,4 2 0,7-2 0,-18-1 0,-16-2 0,-13 2 0,-12 6 0,-1 5 0,0 7 0,-1 17 0,4 9 0,-1 15 0,5 21 0,-1-7 0,3-28 0,0 0 0,2 41 0,1-12 0,-1-12 0,-2-33 0,-2-12 0,0-16 0,-1-4 0,0-3 0,-1 0 0,1-1 0,-1-1 0,0-2 0,-2 0 0,3 1 0,-2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24575,'22'3'0,"2"1"0,2-2 0,-5 1 0,-4-2 0,-9 2 0,-2-2 0,-3 2 0,-2-1 0,0 2 0,0 2 0,0 3 0,0 3 0,-1 2 0,0-1 0,-1-1 0,-3-3 0,-1-1 0,-2-2 0,-1 0 0,-1-2 0,1 2 0,0-1 0,-1 3 0,2-1 0,-2 3 0,0 0 0,3 1 0,0 0 0,4-2 0,-1-2 0,3-3 0,-1-3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24575,'14'7'0,"7"7"0,15 9 0,2 4 0,3 1 0,-9-6 0,-4 0 0,-3-2 0,1 1 0,-4-3 0,-7-5 0,-6-6 0,-7-4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7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24575,'-8'9'0,"-4"5"0,-5 6 0,-5 2 0,-4 9 0,-2-2 0,3 1 0,-2 0 0,11-11 0,1-3 0,9-8 0,6-7 0,2 0 0,2 1 0,-2 9 0,-1 11 0,-1 12 0,0 12 0,2 27 0,0 13 0,-1-5 0,1-10 0,-2-34 0,0-14 0,0-12 0,0-6 0,0-4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4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0 626 24575,'33'-2'0,"11"0"0,17-2 0,23 0 0,-32 3 0,3-1 0,-3 0 0,1 0 0,7 0 0,-2-1 0,29-2 0,10-6 0,-37 3 0,-2-4 0,-22 3 0,-6-3 0,7-3 0,-2-3 0,-2 1 0,0-5 0,-9 5 0,-1-1 0,-2 0 0,-6 3 0,3-4 0,-6 0 0,2-2 0,-7 0 0,-2 1 0,-4 1 0,-1-3 0,-2 3 0,-7-7 0,-4 4 0,-5-1 0,-2 3 0,2 3 0,-1 3 0,-1 1 0,-2 0 0,-12-5 0,-3-1 0,-5 0 0,3 2 0,13 8 0,7 3 0,11 5 0,2 1 0,-13-2 0,-7 0 0,-21 0 0,4 1 0,2 1 0,9 1 0,10-1 0,0 2 0,4 0 0,4 0 0,-1 2 0,5-1 0,-1 0 0,4 2 0,1 0 0,1-1 0,2 1 0,1-2 0,1-1 0,1-1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6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514 491 24575,'0'5'0,"1"-2"0,7-4 0,7-5 0,15-11 0,5-5 0,-1-2 0,-2-2 0,-9 5 0,-3 1 0,1 0 0,-6 3 0,-2 0 0,-4 2 0,-2 0 0,-2 1 0,-3 0 0,-2-1 0,-2-5 0,-3 0 0,-3-5 0,-4 0 0,-2 4 0,-4-3 0,0 5 0,-2 1 0,0 2 0,2 3 0,-1 2 0,6 3 0,2 3 0,3 2 0,3 2 0,-3-1 0,-5 2 0,-2-2 0,-9 2 0,-11-1 0,1 1 0,-4 1 0,12 1 0,6 3 0,0 2 0,3 2 0,-4 5 0,-2 3 0,1 4 0,-6 7 0,0 6 0,0 0 0,-5 7 0,9-10 0,-5 3 0,6-5 0,1-1 0,2 4 0,6-7 0,2 7 0,5-6 0,2-1 0,3-4 0,1-6 0,1-4 0,0 1 0,1-5 0,0 2 0,1-3 0,-1-1 0,2-1 0,3 2 0,-1-3 0,4 3 0,-5-5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8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1 449 24575,'42'2'0,"19"-2"0,27-4 0,-1 2 0,0-9 0,-31 6 0,-17-2 0,-13 2 0,-12 1 0,0-5 0,-1-3 0,0-6 0,2-11 0,-4-7 0,-2-3 0,-6-16 0,-6 10 0,-7-8 0,-6 12 0,-1 11 0,1 11 0,4 10 0,4 4 0,0 3 0,0 0 0,-5 0 0,-4 0 0,-1 0 0,-6 0 0,4 1 0,-4 2 0,1 0 0,1 3 0,-5 0 0,2 3 0,-5 2 0,-2 3 0,3 1 0,-3 5 0,5 2 0,1-1 0,2 0 0,6-5 0,5-4 0,3-3 0,5-3 0,-1 2 0,3-3 0,1 1 0,0-2 0,2 1 0,-1-1 0,1 1 0,0-2 0,0 1 0,0 0 0,0 0 0,0 0 0,0 0 0,0-1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800 93 24575,'-32'-26'0,"-13"1"0,-10 1 0,-9 9 0,-12 13 0,-4 17 0,-3 8 0,0 23 0,19 3 0,-6 22 0,28-2 0,7 7 0,13-20 0,5 0 0,-4 22 0,10-3 0,28 9 0,9-32 0,7-14 0,26-26 0,-7-15 0,23-13 0,-20-5 0,0-8 0,-16 6 0,-8-5 0,-14 9 0,-7 4 0,-5 5 0,-2 5 0,-2 1 0,0 0 0,-1 0 0,-3-2 0,-4-2 0,2 4 0,-2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4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24575,'11'2'0,"1"1"0,0-2 0,7 2 0,17-1 0,6 0 0,12 0 0,-11-2 0,-12 0 0,-12-1 0,-10 0 0,-2 0 0,5-2 0,-1 1 0,2-1 0,-5 1 0,-5 1 0,-13 7 0,-7 6 0,-6 8 0,-1 13 0,4 3 0,-1 16 0,3 0 0,4-6 0,4-7 0,6-14 0,2-4 0,-1-7 0,2-4 0,0-1 0,1-1 0,0-3 0,0-1 0,0-4 0,4-12 0,6-12 0,-4 8 0,3-3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3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 24575,'0'10'0,"-1"1"0,-1 4 0,-1 2 0,-1 5 0,1 5 0,-2 12 0,2-10 0,-1-1 0,2-16 0,2-14 0,-1 4 0,1-8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24575,'1'6'0,"1"1"0,-1-1 0,1 0 0,0 0 0,0 0 0,3 2 0,5 0 0,4 4 0,-5-5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5.9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332 8 24575,'-27'-5'0,"3"2"0,2 3 0,4 4 0,-4 5 0,1 4 0,1 4 0,0 6 0,5 1 0,2 18 0,5-9 0,2 13 0,6-7 0,1-8 0,4-1 0,-2-17 0,2-5 0,-5-5 0,1 0 0,1 2 0,-1 1 0,3 3 0,-2-2 0,1 0 0,-2-4 0,-2-1 0,-9 0 0,1 2 0,-7 1 0,6 1 0,0-1 0,3-1 0,0-1 0,1 2 0,1 3 0,-1 5 0,0 3 0,1 4 0,-2 7 0,0 7 0,0 0 0,-2 12 0,4-2 0,0 0 0,2-4 0,2-15 0,0-2 0,1-7 0,0 1 0,0 1 0,1 1 0,0-1 0,2-2 0,-1-5 0,0-3 0,2-3 0,2-3 0,8 0 0,-6-2 0,1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1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0 120 24575,'7'45'0,"-2"-12"0,-1-8 0,-3-15 0,3-10 0,15-25 0,6-4 0,26-26 0,0 9 0,0 4 0,-19 18 0,-15 13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24575,'2'36'0,"1"-5"0,-2-13 0,2 1 0,0 1 0,0 1 0,0-4 0,-1-1 0,0-4 0,0-4 0,-2-2 0,1-4 0,-1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24575,'3'18'0,"-1"-1"0,1-2 0,-2-2 0,2-3 0,-3-3 0,1-1 0,-1-4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7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24575,'7'10'0,"0"2"0,-1 4 0,0 0 0,-2-1 0,-1-5 0,-1-2 0,-1-2 0,0-2 0,-1-3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535 4 24575,'-11'-2'0,"-4"1"0,-2 0 0,-4 1 0,-5 1 0,4 0 0,-2 2 0,2-2 0,2 3 0,-1 0 0,2 3 0,-2 2 0,-6 6 0,3 4 0,-10 15 0,-4 10 0,-3 8 0,0 12 0,7-6 0,10-2 0,4-2 0,13-15 0,2 3 0,7-10 0,4-5 0,4-3 0,7-6 0,9-3 0,30 4 0,13-5 0,-19-4 0,2-2 0,32 1 0,-14-2 0,-29-6 0,-24-2 0,-6 0 0,-7-3 0,-2-1 0,-1-3 0,-1-1 0,-4-5 0,-2-5 0,-2-2 0,3 8 0,1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24575,'14'0'0,"5"0"0,3 0 0,5 0 0,1-1 0,-7 1 0,-7-1 0,-8 1 0,-3 6 0,-1 5 0,3 12 0,-3-2 0,1 5 0,-1-7 0,-1-3 0,-1 1 0,0-3 0,0 0 0,0-2 0,0-4 0,0-1 0,0-3 0,0 0 0,11-5 0,15-9 0,6-6 0,-5 3 0,-12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24575,'4'21'0,"0"-5"0,0-8 0,1-2 0,-3-3 0,0-1 0,-1 0 0,0-1 0,3 2 0,-2-3 0,2 2 0,-2-2 0,0 0 0,0 0 0,1-1 0,2-3 0,-3 2 0,1-3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24575,'12'9'0,"3"-1"0,-8-3 0,1-2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4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24575,'7'39'0,"-2"-13"0,1 2 0,-3-19 0,-2-6 0,4-8 0,3-6 0,5-7 0,5-5 0,2 1 0,2 1 0,-1 4 0,-1 2 0,-6 5 0,-2 4 0,-6 4 0,1 1 0,-2 0 0,2 1 0,2-1 0,1 1 0,1 0 0,-2 0 0,-2 2 0,1 1 0,-1 4 0,5 7 0,2 4 0,6 11 0,4 5 0,-1 0 0,4 0 0,-9-8 0,0-6 0,-9-7 0,-2-5 0,-4-4 0,0-2 0,4-5 0,-4 2 0,3-2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5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24575,'0'12'0,"2"3"0,1 6 0,1 1 0,2-3 0,-1-6 0,-1-5 0,0-14 0,-2-13 0,1 6 0,-1-4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24575,'3'2'0,"10"7"0,36 25 0,2-2 0,2 4 0,3 3 0,26 17 0,-9-6 0,0 1 0,-28-21 0,0 1 0,28 15 0,-2-2 0,-10-6 0,-12-10 0,-2 1 0,-6-2 0,28 22 0,-10-7 0,11 11 0,-14-5 0,-1 0 0,15 12 0,-23-13 0,-3-2 0,-2-6 0,2 6 0,13 9 0,-17-14 0,17 15 0,-29-27 0,23 16 0,-19-16 0,9 5 0,-21-15 0,20 20 0,-18-16 0,20 19 0,-28-27 0,-5-5 0,-7-7 0,-2-2 0,2 0 0,-1 0 0,0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120 1 24575,'-6'15'0,"-3"4"0,-2 9 0,-8 7 0,0 11 0,-1 5 0,4 9 0,6-14 0,4-6 0,3-19 0,2-12 0,1-7 0,0-3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6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24575,'18'13'0,"1"2"0,-2-3 0,1 0 0,1 0 0,-10-8 0,1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39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24575,'12'2'0,"7"1"0,5-1 0,11 2 0,4-3 0,15 0 0,28 0 0,11 0 0,-24 0 0,2 0-200,2 0 0,6-1 1,-6 1 199,-3 0 0,-7 0 0,-6-2 0,-5 0 0,22 1 0,-22-1 0,-15 1 0,-1-2 0,2 2 0,24-1 599,5 1-599,14 0 0,-7 0 0,-12 0 0,0 0 0,1 0 0,9 0 0,-22-1 0,2 0 0,47 1 0,-32-2 0,3 0-229,-6 1 0,1-1 229,10 0 0,6-1-847,-8 0 0,6-1 0,1 1 847,7 0 0,3 0 0,2 0 0,-16 0 0,2 0 0,0 0 0,1 0 0,8 0 0,1 1 0,-1-1 0,-3 0 0,5 0 0,-3-1 0,0 0 0,8 0 0,2 0 0,-6 0-376,14-2 1,-8 1 375,-15 0 0,-5 0 0,-17 3 0,-5 0 0,23-3 383,-19 5-383,7-1 2488,-11 1-2488,7 0 879,-11-1-879,-9 0 0,-7 0 0,-7 1 0,3 1 0,12 1 0,4-1 0,18 0 0,-4-1 0,-1 0 0,-13 0 0,-19 0 0,-11 0 0,-9 0 0,-5 0 0,-2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19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27 24575,'17'-6'0,"-3"0"0,3 2 0,-1 1 0,4 0 0,7 2 0,-5 0 0,1 1 0,-12 0 0,-4 0 0,-5 0 0,-8 0 0,-9 0 0,-6 0 0,-14 0 0,-8 0 0,-4-1 0,-7 1 0,12-2 0,1 2 0,12 0 0,5 0 0,9 0 0,8 0 0,7 0 0,10 0 0,4 1 0,7 0 0,1 3 0,0-1 0,13 2 0,0-1 0,1 0 0,-9-3 0,-12 0 0,-6-1 0,-5 0 0,-1 0 0,-2 0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24575,'5'0'0,"5"1"0,3-1 0,23 2 0,43 3 0,-24-1 0,6 0 0,12 0 0,-1 0 0,-16-1 0,-5 0 0,19-2 0,-54-1 0,-31 4 0,-18 0 0,11 0 0,-5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24575,'11'1'0,"7"0"0,26 0 0,1-1 0,16-1 0,-17-3 0,-12 2 0,-16 0 0,-11 1 0,-3 0 0,-2 0 0,1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2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9 24575,'-10'-4'0,"2"1"0,3 2 0,2 1 0,-2 0 0,-1 1 0,-2 0 0,0 4 0,-3 6 0,-2 6 0,-6 9 0,-4 12 0,0 0 0,0 9 0,4-10 0,5-6 0,4-5 0,2-8 0,1 1 0,1 0 0,1 1 0,2 4 0,1-2 0,1 0 0,1 0 0,3-4 0,7 5 0,6 2 0,8 1 0,3 1 0,-3-9 0,-1-3 0,-6-10 0,-2 0 0,-2-4 0,-3 0 0,0-2 0,-2 0 0,0-1 0,-1-2 0,-1-1 0,2-4 0,1-3 0,1 1 0,-1-2 0,-5 8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24575,'25'-1'0,"-1"0"0,7-1 0,6 1 0,17-1 0,6 1 0,-5-3 0,-12 3 0,-24-1 0,-12 2 0,-8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24575,'-8'27'0,"0"-2"0,1 10 0,3-5 0,1 12 0,1-4 0,1 3 0,4 0 0,0-8 0,1-5 0,-1-9 0,-1-9 0,-2-4 0,1-2 0,4-6 0,15-14 0,12-12 0,-8 6 0,-2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4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1 120 24575,'8'14'0,"2"1"0,5 10 0,1-1 0,0 0 0,-4-4 0,-7-13 0,-2 1 0,-3-12 0,-1-14 0,-2-11 0,2-27 0,-3-12 0,3 25 0,-2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24575,'0'14'0,"0"3"0,0 5 0,1 8 0,1-1 0,2 11 0,2-10 0,-2-4 0,0-7 0,-3-11 0,0-1 0,-1-5 0,0 1 0,0 2 0,1 4 0,-1-1 0,2 2 0,-2-4 0,2 1 0,0-9 0,6-7 0,7-11 0,8-10 0,12-5 0,2 0 0,-4 7 0,-11 13 0,-11 21 0,-6 14 0,11 23 0,2 4 0,10 8 0,1-9 0,-9-13 0,-3-12 0,-11-12 0,-3-6 0,-1-8 0,-1-5 0,3-7 0,2-2 0,-2 6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4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411 227 24575,'1'23'0,"1"-1"0,4 8 0,8 4 0,2-2 0,9 0 0,-3-15 0,11-9 0,-5-13 0,7-11 0,-3-18 0,0-16 0,-4-4 0,-5-6 0,-11 13 0,-5 4 0,-5 9 0,-3 8 0,-4 9 0,-6 4 0,-4 4 0,-7 1 0,1 3 0,-15 3 0,-21 1 0,-17 2 0,20 0 0,-2 0 0,4 1 0,1-1 0,-1 2 0,3-1 0,-32 4 0,35-1 0,15 2 0,20-1 0,7 1 0,5 5 0,6 4 0,2 3 0,5-1 0,0-5 0,4-4 0,15-1 0,5-2 0,35 1 0,19-2 0,-34-2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24575,'8'15'0,"-1"1"0,2 5 0,2-2 0,7 9 0,0-5 0,-3-2 0,-4-8 0,-8-10 0,-4-13 0,-2-15 0,0-15 0,1 13 0,1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24575,'4'8'0,"-1"-2"0,0-2 0,0-2 0,1 1 0,2 2 0,1 0 0,-1 0 0,-3-3 0,-2-1 0,-2-1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24575,'-1'10'0,"1"5"0,0 26 0,5 9 0,1 19 0,4-2 0,-1-17 0,-1-8 0,-2-18 0,-3-14 0,-3-10 0,1-18 0,0-24 0,0 17 0,-1-7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24575,'89'-5'0,"-2"1"0,-34 2 0,0 1 0,27 0 0,-2 2 0,-30 8 0,-10 3 0,-4 9 0,-5 6 0,-6-1 0,-7-1 0,-13-6 0,-8 2 0,-7 0 0,-18 13 0,-13 2 0,-9 2 0,-5-4 0,9-12 0,12-9 0,13-7 0,18-5 0,20-1 0,19 1 0,15 4 0,15 10 0,-6 4 0,8 15 0,-7 6 0,-11 0 0,-14-1 0,-19-14 0,-11-5 0,-11-2 0,-3-2 0,-15 5 0,-11-1 0,-12 1 0,-13-1 0,5-10 0,-12-3 0,7-7 0,5-1 0,12-3 0,22 1 0,10-2 0,6-1 0,5-2 0,0-3 0,1-2 0,0-4 0,4 2 0,-3 4 0,3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8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24575,'35'-5'0,"8"-1"0,31-8 0,-10 5 0,12-5 0,-33 7 0,-7 2 0,-17 2 0,0 1 0,-1 2 0,11-2 0,-2 1 0,6-3 0,-5 1 0,-9 1 0,-4 0 0,-6 2 0,4-2 0,2 2 0,6-1 0,3 0 0,-6 0 0,-3 0 0,-9 1 0,-3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0 24575,'-36'0'0,"4"3"0,-1 2 0,-3 9 0,5 0 0,-15 10 0,6 2 0,-2 8 0,-4 12 0,3 9 0,5 4 0,6 8 0,15-12 0,8 11 0,11-7 0,7-1 0,18-2 0,8-16 0,18-3 0,4-15 0,2-7 0,5-9 0,-12-4 0,3-5 0,-16-4 0,-9-1 0,-10-7 0,-9 1 0,-3-12 0,-3-6 0,-2-1 0,-2-4 0,-3 9 0,1 9 0,-1 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24575,'41'5'0,"-4"-1"0,7-1 0,-5-2 0,-1-1 0,-7 0 0,-13 0 0,-8 1 0,-11 11 0,-3 7 0,-5 11 0,-1 6 0,0-1 0,4 4 0,4-4 0,5-3 0,1-8 0,1-14 0,9-15 0,8-9 0,17-15 0,-17 14 0,0-3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24575,'20'29'0,"-2"-4"0,13 9 0,-5-9 0,-1-3 0,-2-5 0,-11-9 0,-3-5 0,-8-12 0,-3-15 0,-4-13 0,-1-11 0,1 18 0,2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24575,'7'7'0,"-1"-1"0,2-2 0,3-1 0,-1 0 0,5-1 0,-3 1 0,-4-2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24575,'12'52'0,"0"0"0,8 33 0,-17-75 0,-1-3 0,0-5 0,7-17 0,4-9 0,21-27 0,1 4 0,10-5 0,-16 23 0,-10 9 0,-12 15 0,-5 5 0,0 2 0,3 8 0,0 3 0,4 14 0,5 5 0,1 1 0,4 1 0,-5-10 0,-2-3 0,-4-5 0,-2-4 0,-2-2 0,-1-5 0,0-1 0,2-3 0,7-5 0,3-4 0,-3 2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4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73 234 24575,'3'15'0,"0"1"0,0 5 0,-1 8 0,2 0 0,2 3 0,5-10 0,-2-8 0,6-10 0,7-14 0,16-20 0,15-17 0,2-7 0,-1-3 0,-14 8 0,-10 8 0,-11 0 0,-12 17 0,-4 2 0,-4 10 0,0 5 0,-1 4 0,-1 2 0,-4-1 0,-12 0 0,-22 0 0,-22-4 0,-21 3 0,9 0 0,5 7 0,30 2 0,13 1 0,15-1 0,8 0 0,3 2 0,1 6 0,1-2 0,3 5 0,1-5 0,7 0 0,11-1 0,22 3 0,-19-6 0,7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24575,'32'27'0,"5"2"0,-7-7 0,7 4 0,-13-8 0,-5-3 0,-13-14 0,-6-11 0,-11-5 0,7 3 0,-4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24575,'8'4'0,"1"0"0,-1 0 0,-1-1 0,2 0 0,-3 0 0,7 1 0,-3 0 0,0 1 0,-4 2 0,-9-2 0,3-1 0,-4-1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4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376 113 24575,'-9'-4'0,"-3"0"0,-5 1 0,-1 0 0,-2 2 0,4 2 0,0 5 0,2 2 0,-1 5 0,-1 7 0,2 0 0,-1 6 0,5-5 0,-2 5 0,4-3 0,1 2 0,0 0 0,3-6 0,0 4 0,3-2 0,0-1 0,2 0 0,1-4 0,2-1 0,2-4 0,0-3 0,-1-2 0,0-3 0,0 1 0,0-1 0,3 0 0,2 2 0,1-2 0,-1 0 0,-1-2 0,-4 1 0,0-2 0,-3 1 0,-1-3 0,-1-7 0,0-14 0,0-13 0,-1-7 0,0-10 0,-2 10 0,1-7 0,3 14 0,2 5 0,1 4 0,2 7 0,1-4 0,-1 5 0,1-1 0,-3 3 0,-2 1 0,-1 3 0,-1 3 0,0 4 0,0 6 0,-5 18 0,-9 35 0,-11 32 0,4-11 0,-1 6-493,1-7 0,0 3 493,-5 16 0,1-1 0,6-19 0,2-5 0,2-9 0,2-3 0,-3 33 0,9-38 0,3-7 0,2-25 0,1-10 986,1-11-986,0-25 0,6-20 0,10-47 0,-5 38 0,2-1 0,1-4 0,1 0 0,2-2 0,1 1 0,-2 11 0,0 2 0,15-40 0,0 11 0,-10 31 0,-3 10 0,-9 23 0,-1 15 0,2 12 0,7 19 0,3 11 0,8 22-6784,-1 1 6784,2 1 0,3 9 0,-5-16 0,6 12 0,-4-9 0,-2-6 0,-5-4 6784,-6-14-6784,-6-10 0,-5-10 0,-4-10 0,-1-3 0,0-2 0,0-2 0,-1 1 0,-10-8 0,-15-4 0,10 1 0,-6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5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24575,'29'-2'0,"24"-6"0,26-6 0,-24 4 0,0-1 0,30-6 0,-8 2 0,-45 9 0,-18 4 0,-13 5 0,-4 3 0,1-3 0,0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1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0 134 24575,'37'0'0,"23"0"0,12 0 0,16 0 0,-23-2 0,-16 2 0,-10-1 0,-22 0 0,-2 1 0,-2-2 0,-2 2 0,7-1 0,-4 1 0,14 0 0,-3 0 0,11 0 0,0-1 0,5 0 0,10-1 0,7 2 0,-3-3 0,9 1 0,-7 0 0,2-1 0,29-2 0,-36 2 0,3 0-403,19 1 1,3 0 402,7 0 0,2-1 0,3 1 0,0 0 0,6 0 0,-3-1 0,-14 1 0,-3 0 0,-1 1 0,-4 0 0,19 0 0,-26 1 0,-16-2 0,-10 2 0,7 0 0,21 0 805,16 0-805,-21 0 0,4 0 0,1-1 0,2 1-407,5-1 1,3 1 406,11-1 0,-1 0 0,-16 1 0,0 0 0,12 0 0,-3 0 0,-24 0 0,-5 0 0,26 0 0,-32 0 0,-26 0 0,-6 0 0,-3 0 813,9 0-813,14 0 0,10-1 0,20 1 0,7-1 0,12 1 0,19 0 0,-45 0 0,0 0 0,-2-1 0,0 0 0,-1 1 0,-1-2 0,22-1 0,-4-1 0,-18 2 0,-8-1 0,-1 2 0,-2-1 0,23 2 0,21-5 0,7 3 0,-34 0 0,1-1 0,28-2 0,7 3 0,-20-1 0,-7 3 0,18 0 0,-10-1 0,4-1 0,-16 1 0,-26-1 0,-7 2 0,-11 0 0,3 0 0,15 0 0,11 0 0,41 0 0,11-1 0,-44 0 0,1 0 0,-3 0 0,-4 0 0,21 0 0,-1 1 0,-23-2 0,4 2 0,10-1 0,14 1 0,20 0 0,-21 1 0,3 0 0,-13-1 0,0 0 0,12 2 0,-3-1 0,-18 0 0,-3 0 0,30 1 0,6 1 0,-22-3 0,26 2 0,-16-2 0,6 0 0,7 0 0,-11 0 0,-1 0 0,-4 0 0,-14-2 0,8 2 0,2-1 0,-2 1 0,19 0 0,-17-2 0,-16 2 0,2 0 0,-1-1 0,2-1 0,5 2 0,2 0 0,5-2 0,-1 0 0,-10 1 0,-2 0 0,4 0 0,-2-1 0,33-1 0,-16 1 0,-19-1 0,-23 3 0,-11-1 0,-6 1 0,-5 0 0,-1 0 0,-1 0 0,-3 0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4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488 966 24575,'28'0'0,"15"0"0,57 4 0,-39-3 0,6 0-1552,29 1 1,7 0 1551,-32-1 0,1 0 0,-1-1 0,-3 0 0,-1 0 0,0 0 200,29-2 0,-8 1-200,-29 0 0,-4-1 320,-3 1 0,-3-1-320,34 0 0,-3 2 0,-28 0 0,2 0 0,2 0 0,1 0 0,2 0 0,2 0 0,6 0 0,-2 0 0,-12 0 0,-1-1 788,4-1 1,-1 1-789,30-2 486,-4-1-486,-3 1 0,-8-1 0,2-1 0,-28 2 0,-12 0 0,-21 1 0,-6 2 0,-1-1 0,-1 0 0,3 0 0,5-4 0,9-4 0,10-2 0,24-9 0,-5 3 0,23-6 0,-15 5 0,-7 1 0,-10 2 0,-15 4 0,-6 0 0,-7 4 0,-5-1 0,-3 1 0,-2-2 0,1-7 0,0-5 0,2-9 0,0-9 0,0 1 0,-2 1 0,-2 6 0,-5 5 0,-2-1 0,-6 1 0,0 3 0,-1-2 0,2 9 0,-1-6 0,-3 5 0,-1 0 0,-5-2 0,2 5 0,-3-2 0,2 2 0,1 2 0,-7-3 0,-9-1 0,-11-4 0,-44-5 0,35 11 0,-5 2-619,-24-2 0,-7 0 619,-2 1 0,1 2 0,4 1 0,1 1 0,-3-1 0,2 0-332,21 3 0,1 1 332,-16-3 0,-1 0 0,12 1 0,1 1 0,0 2 0,1 0 0,0 0 0,4 1 0,-32 4 0,44 1 0,1 1 0,-27 4 0,5 1 1195,-1-2-1195,9-2 707,-25-1-707,-1-1 0,-3 1 0,3 2 0,20 2 0,8 3 0,4 0 0,9 0 0,-14 3 0,0 3 0,-6 1 0,-3 6-6784,16-2 6784,6 3 0,17-4 0,10-1 0,6-2 0,5-2 0,2 2 0,0-2 6784,1 3-6784,-3 4 0,2 6 0,1 3 0,3 9 0,4-9 0,2 3 0,0-9 0,2-5 0,-1 2 0,1-4 0,0 12 0,1 0 0,2 2 0,2 0 0,1-9 0,1-3 0,-3-9 0,-2-4 0,-1-4 0,-1 0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8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0 24575,'12'1'0,"6"0"0,1 1 0,7 0 0,-3-2 0,0 1 0,0-1 0,-7 1 0,2-1 0,-4 1 0,-2-1 0,-1 0 0,-3 0 0,0 0 0,2 0 0,1 0 0,2 0 0,-3 0 0,0 0 0,-1 0 0,-2 0 0,2 0 0,0 0 0,1 0 0,-1 0 0,-2 0 0,0 0 0,-6-1 0,-7 1 0,-8-1 0,-7 2 0,1 0 0,-3 1 0,8-1 0,-3 1 0,4-2 0,2 1 0,-4-1 0,6 1 0,-1-1 0,1 1 0,2-1 0,0 0 0,0 0 0,1 0 0,-1 0 0,4 0 0,-2 0 0,3 0 0,-1 0 0,2 0 0,-1 0 0,1 0 0,0 0 0,0 0 0,-1 0 0,0-1 0,-1 1 0,1-1 0,-1 1 0,1-1 0,0 1 0,-2-1 0,3 1 0,-3 0 0,1-1 0,-1 1 0,-2-2 0,-2 2 0,-2-2 0,0 2 0,0-2 0,-1 2 0,-1-1 0,0 1 0,-1 0 0,6 0 0,2 0 0,4-1 0,2 1 0,2-1 0,3 1 0,3-1 0,2 1 0,0-1 0,8 1 0,6 0 0,32 2 0,8-1 0,10 1 0,-11 0 0,-26-2 0,-13 0 0,-15 0 0,-6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44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24575,'42'0'0,"13"0"0,4 0 0,16 1 0,-18-1 0,-8 2 0,-19-2 0,-13 0 0,0 0 0,11 1 0,6-1 0,15 1 0,6-1 0,-4 0 0,0 0 0,-10 2 0,8-2 0,4 1 0,3-1 0,16 0 0,-11 0 0,6 0 0,-19 0 0,-12 0 0,-8 0 0,-3 0 0,2 0 0,5 0 0,-4 0 0,3 0 0,-10 0 0,-5 0 0,-8 0 0,-6 0 0,2 0 0,-1 0 0,2 0 0,-3 0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1.7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137 1015 24575,'75'1'0,"0"1"0,9-2 0,9 0 0,4 0 0,-13 3 0,4 1 0,3 0 0,2-1-1730,-5-1 1,2-1-1,3 0 1,0 0-1,-1 1 1730,1 1 0,0 0 0,1 0 0,-3 0 0,-2-1 0,5 0 0,-4 0 0,-1-1 0,2 0-84,4 0 1,2 0-1,-1 0 1,-6-1 83,4-2 0,-6-2 0,3 1 355,-14 1 0,2-1 1,1 1-1,-2-2-355,21-3 0,-2-1 0,-2 0 0,-10 1 0,-2-1 0,-4 0 0,18-3 0,-8-2 0,-17-2 0,-7-1 0,24-5 2039,-26 5 0,5 1-2039,12-2 0,0 0 0,-9 2 0,-1-1 0,9-1 0,-5-1 2922,7-10-2922,-42 9 561,-6-3-561,-14 4 0,1-2 0,9-4 0,-2 1 0,17-11 0,-4 3 0,-2-2 0,-2 1 0,-10 9 0,8-7 0,3 2 0,1-4 0,1-4 0,-15 7 0,-10 1 0,-10 5 0,-10 4 0,-17-10 0,-11 0 0,-15-6 0,-10 0 0,3 12 0,-26-5 0,-11 9 0,41 9 0,-2 1 0,-11-1 0,0 2 0,12 3 0,0 1 0,-5 0 0,0 1 0,-36 0 0,16 2 0,1 0 0,12 1 0,15 0 0,-6 1 0,-11 1 0,-3 1 0,5-1 0,0 0 0,-11 1 0,2-1 0,21-1 0,3 0 0,-44 2 0,7-4 0,20 2 0,-26-1 0,41 2 0,-1 1 0,-8 1 0,-4 1-505,-15 2 1,-2 0 504,3 2 0,-5 0-827,5-4 1,-6 0 0,-2-1 826,-3 1 0,-3 0 0,0 0 0,-2-1 0,-2 0 0,0 0 0,19-2 0,-2 0 0,2 1 0,4 0 0,-3 1 0,5 2 0,-2-2-439,-9 0 0,-1 0 1,4 0 438,-17 6 0,5 0-161,9-3 1,5 2 160,9 1 0,7 1 796,-12 3-796,9 1 2357,25-6-2357,11-2 1553,9 1-1553,6-1 419,0 3-419,-1 2 0,-1 1 0,-6 2 0,-1 4 0,-4 1 0,-3 7 0,2 0 0,-5 11 0,4-1 0,4 1 0,4-5 0,10-10 0,4-1 0,6-5 0,1 0 0,0-3 0,2 0 0,1-1 0,-1-2 0,-1-2 0,0-1 0,0-1 0,0 0 0,0-2 0,0-2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7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0 24575,'-16'23'0,"-1"7"0,0 6 0,1 1 0,2-2 0,7-13 0,14-12 0,-5-6 0,9-7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24575,'0'32'0,"0"10"0,3 43 0,2-33 0,0 3 0,-1 5 0,1 1 0,2 5 0,1-3 0,0 26 0,1-1 0,-2-32 0,-1-14 0,-1-17 0,-4-17 0,-1-7 0,0-17 0,0-8 0,0-13 0,0-1 0,0 1 0,1 5 0,1-3 0,1 9 0,1 4 0,3 2 0,0 7 0,2-1 0,-1 7 0,-2 4 0,-1 3 0,2 3 0,5 7 0,9 9 0,0 6 0,3 3 0,-11-4 0,-2 5 0,-3 2 0,-4 3 0,-1 11 0,-4-5 0,-3-5 0,-4-5 0,-3-13 0,-5 2 0,-2-4 0,-3 1 0,-1-4 0,2-4 0,-2-3 0,0-6 0,4-1 0,2-3 0,8-1 0,3-1 0,3-2 0,1-1 0,-2-3 0,0 1 0,1 4 0,1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5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24575,'2'31'0,"0"-1"0,-1 0 0,-1-1 0,0-10 0,0 2 0,0-6 0,0-2 0,0-3 0,0-9 0,1-21 0,-1 11 0,1-12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8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24575,'6'18'0,"0"-3"0,0 2 0,-3-8 0,0-3 0,-3-4 0,4 4 0,4 1 0,24 6 0,28 4 0,-21-7 0,8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24575,'3'14'0,"0"0"0,-2 5 0,1-3 0,-1-3 0,-1 0 0,0-4 0,0 11 0,0-10 0,0 7 0,0-15 0,5-13 0,1-5 0,7-12 0,-3 7 0,0 4 0,-4 7 0,-2 5 0,0 3 0,1 2 0,0 0 0,0-1 0,-1 0 0,2 3 0,15 9 0,6 6 0,10 10 0,-1 2 0,-8-3 0,-8-4 0,-11-8 0,-6-3 0,-2-3 0,0 0 0,-1-2 0,0-1 0,2-3 0,6 2 0,-4-3 0,3 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9.4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177 162 24575,'-14'-6'0,"1"2"0,0 0 0,-2 6 0,1 8 0,-13 14 0,6 6 0,-7 15 0,12 3 0,4 4 0,9 9 0,8-11 0,4-3 0,3-22 0,-4-9 0,19-20 0,2-10 0,31-25 0,-4-7 0,-19 10 0,0-2 0,24-34 0,-9 5 0,-21 14 0,-20 29 0,-6 23 0,-4 19 0,3 18 0,0 10 0,8-1 0,15 17 0,7-13 0,14 9 0,-5-22 0,-12-12 0,-11-13 0,-11-15 0,-4-20 0,0-10 0,7-17 0,-1 2 0,4 7 0,0 1 0,-6 20 0,-1 5 0,1 26 0,13 22 0,6 8 0,7 8 0,-3-13 0,-13-15 0,-4-8 0,-11-12 0,7-15 0,8-13 0,13-16 0,4-7 0,-5 13 0,-5 10 0,-7 15 0,-1 7 0,1 3 0,-3 1 0,-5 2 0,-4 0 0,-3 16 0,7 19 0,6 8 0,8 8 0,2-17 0,-4-10 0,1-12 0,4-4 0,13-3 0,9-2 0,6-4 0,3-12 0,-3-17 0,3-22 0,-3-30 0,-20-2 0,-14-7 0,-21 31 0,-4 22 0,-2 23 0,2 20 0,-5 24 0,-2 15 0,-10 40 0,12-34 0,0 2 0,1 5 0,0 2 0,2 8 0,0 1 0,2-10 0,1 0 0,-4 10 0,-1 1 0,0-5 0,-1-1 0,-1-4 0,-1-2 0,-1-1 0,-1-5 0,-7 9 0,-3-10 0,0-29 0,-7-7 0,-19-6 0,-11-6 0,-3 1 0,-14-3 0,16-3 0,-11-5 0,18-6 0,11-6 0,15-5 0,14 0 0,6-5 0,6 5 0,3 6 0,0 9 0,0 8 0,-1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0.9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 0 24575,'-3'52'0,"1"6"0,0-9 0,0 4 0,0 40 0,1-36 0,0 0 0,2 31 0,0-18 0,0-19 0,0-25 0,-1-11 0,3-12 0,7-22 0,3-7 0,-1 2 0,-2 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2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24 23269,'36'-2'0,"8"0"642,-5 1-642,10-1 219,4 1-219,-18 0 110,-9 1-110,-17-1 335,-5 1-335,-1 0 0,3-1 0,8-1 0,2 1 0,4-2 0,-6 2 0,-6-2 0,-3 2 0,-5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7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24575,'0'45'0,"0"2"0,1 34 0,1 2 0,1 4 0,0-5 0,1-29 0,-2-10 0,0-18 0,-2-12 0,0-6 0,0-2 0,0-2 0,0 0 0,1 0 0,-1-1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2.3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72 24575,'65'-6'0,"22"-4"0,-8 0 0,-22 3 0,2 0 0,36-3 0,-16 3 0,-23 2 0,-39 3 0,-6 1 0,-6 1 0,9-3 0,-9 2 0,7-2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3.1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320 0 24575,'-34'7'0,"4"-1"0,-7 4 0,7 1 0,-7 7 0,1 8 0,1 5 0,3 7 0,9 0 0,8 3 0,6 5 0,7-6 0,8 3 0,7-9 0,9-3 0,12-3 0,5-13 0,9-3 0,2-11 0,-14-1 0,-5-3 0,-16 0 0,0-1 0,-2 0 0,0 2 0,-2-1 0,-3 2 0,-2 0 0,-2 1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6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468 384 24575,'2'-26'0,"-1"-2"0,-3-6 0,-6-8 0,-4 1 0,-4-2 0,-9 1 0,-16 3 0,-18 3 0,-15 7 0,14 14 0,9 6 0,24 11 0,8 5 0,-16 56 0,19-7 0,-10 39 0,30-25 0,9-14 0,8-12 0,12-13 0,4-14 0,1-9 0,8-5 0,-17-5 0,0-1 0,-17-1 0,-6 1 0,-3 2 0,0-1 0,1 2 0,0 0 0,0 4 0,-3 8 0,2 6 0,1 10 0,3 12 0,3 5 0,0 1 0,2-2 0,-5-17 0,-1-6 0,-4-9 0,-1-6 0,-1-3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4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0 116 24575,'20'-7'0,"12"-3"0,19-4 0,12-3 0,17-1 0,-12 3 0,0 0 0,-23 6 0,-17 1 0,-16 6 0,-11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9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0 222 24575,'27'-6'0,"10"-3"0,22-7 0,-12 5 0,6 1 0,22-5 0,7 0-988,12-2 1,4-1 987,-27 5 0,2-1 0,-4 1 0,6-3 0,-8 1 475,23-7-475,-69 14 0,-17 5 0,-8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3.7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24575,'14'40'0,"7"25"0,1 13 0,-6-22 0,0 3 0,-4-5 0,0-1 0,1 0 0,-2-1 0,-3-1 0,0-1 0,4 35 0,-4-2 0,1-2 0,-3-26 0,0-4 0,-1-21 0,-2-8 0,-1-10 0,-2-6 0,0-4 0,0-1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2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0 128 24575,'24'-3'0,"13"0"0,35-7 0,13 0 0,-31 2 0,1-2 0,-1 1 0,-4 0 0,20-5 0,-13 2 0,-34 9 0,-5 1 0,5-2 0,-2 2 0,-6-1 0,-4 1 0,-10 1 0,-1-2 0,0-5 0,-1 3 0,1-1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24575,'23'48'0,"-3"2"0,5 23 0,-5 7 0,-1-5 0,-3-6 0,-7-25 0,-1-16 0,-5-10 0,-2-13 0,-1-3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5.2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68 186 24575,'-26'11'0,"5"-1"0,6-3 0,9-2 0,27-5 0,48-9 0,-19 3 0,6-1 0,34-8 0,8-1-602,-28 3 0,1 0 0,1 0 602,0-1 0,1 0 0,-1 0 0,-1 0 0,0 0 0,-7 1 0,-1-1 0,-7 2 0,25-4 0,-61 14 0,-29 16 0,1-6 0,-6 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6.1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17 203 24575,'18'-33'0,"11"-4"0,8-1 0,4 2 0,1 6 0,-13 14 0,-3 6 0,-9 8 0,5 5 0,3 2 0,0 3 0,-3 2 0,-7 0 0,-6 3 0,-3 4 0,-4 5 0,-11 20 0,-12 16 0,-11 8 0,8-21 0,-2 1 0,-22 24 0,18-24 0,-1-1 0,-21 25 0,7-7 0,11-13 0,18-22 0,3-6 0,18-15 0,28-5 0,18-7 0,36-8 0,-2-1 0,-30 4 0,0-2 0,31-5 0,-2 1 0,-30 4 0,-21 7 0,-13 0 0,-7 4 0,-7 0 0,-2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5:52.6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1:5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6:3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24575,'4'-17'0,"-2"10"0,4-3 0,-7 11 0,0 1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334 245 24575,'2'-32'0,"-5"-4"0,-4 2 0,-12-12 0,-1 12 0,-8 0 0,3 16 0,6 10 0,5 6 0,4 2 0,-2 6 0,-9 7 0,-3 10 0,-8 11 0,1 6 0,5 4 0,4 4 0,11-2 0,3-7 0,5-7 0,2-14 0,2-4 0,1-7 0,2-3 0,6-1 0,4-1 0,5-1 0,9 0 0,3-2 0,14-5 0,1-3 0,-1-2 0,-5 4 0,-15 4 0,-9 2 0,-13 6 0,-10 11 0,-6 19 0,-3 27 0,2 9 0,3 19 0,7-10 0,1-11 0,3-19 0,0-24 0,0-18 0,0-6 0,0-6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4.52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0 172 16383,'56'0'0,"19"0"0,15 2 0,-28-2 0,2 0 0,-2 1 0,2-1 0,11 1 0,2-2 0,-2 1 0,0-1 0,5 0 0,2 1 0,13-1 0,4 0 0,-32 1 0,1 0 0,0 0 0,0 1 0,0-1 0,2 1 0,12 0 0,3 0 0,-3 0 0,-15 0 0,-2-1 0,3 1 0,18 0 0,5 0 0,-3-1 0,-12 0 0,-2 0 0,1 0 0,-1 0 0,0 0 0,2 0 0,6 0 0,2 0 0,-2 0 0,-10 0 0,-1 0 0,0 0 0,4 0 0,1 0 0,0 0 0,3 1 0,0 0 0,-3-1 0,21 1 0,0-1 0,-20-1 0,3 1 0,-2-1 0,-5-1 0,-2 0 0,0-1 0,-1 0 0,0-1 0,0 0 0,7-1 0,1 0 0,-3-1 0,17 0 0,0-1 0,-17 3 0,2-1 0,-2 1 0,23-2 0,-2 0 0,2 0 0,-1 1 0,-29 2 0,-1 0 0,0 0 0,25-2 0,0 0 0,0 1 0,1-2 0,-24 2 0,2-1 0,-3 1 0,17-2 0,1 1 0,-15 2 0,2 0 0,0 1 0,23 0 0,-2 0 0,-4 1 0,-3 0 0,-2-1 0,-3 0 0,-17-1 0,-4 1 0,-4 0 0,-1 1 0,0-1 0,-2 1 0,31 1 0,-33 0 0,2 0 0,1 0 0,0 0 0,3-1 0,2 0 0,9 0 0,0 0 0,-4 0 0,-3 0 0,-7 0 0,-2-1 0,46 2 0,-37-2 0,13 4 0,17 1 0,-38-1 0,4-1 0,26 1 0,3 1 0,-5-1 0,5 0 0,-2-1 0,6-1 0,-1 0 0,-5-1 0,0 1 0,0-1 0,2-1 0,1 0 0,0-1 0,-2 1 0,1 0 0,-4 1 0,-12 0 0,-3 0 0,0 1 0,-1-1 0,1 1 0,-1 0 0,33 1 0,-6-1 0,-30-1 0,-4-1 0,37 2 0,-60-2 0,-23 2 0,-11 0 0,8 0 0,-2 0 0,5 0 0,0 0 0,-2 0 0,4 0 0,10 0 0,14 0 0,12 0 0,12 0 0,-9 0 0,-1 0 0,-12 0 0,-9 0 0,-7-1 0,-14 1 0,-6-1 0,-7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6.2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48 16383,'84'1'0,"-1"0"0,-2 0 0,6 1 0,5-1 0,-2-2 0,5 0 0,3-1 0,1 1 0,-17 0 0,1-1 0,1 1 0,2 0 0,3-1 0,3 0 0,4 0 0,2-1 0,1 1 0,-1 0 0,-3 0 0,6-1 0,-1 1 0,-2 1 0,-1-1 0,0 0 0,-5 1 0,-1-1 0,-1 0 0,0 1 0,2 2 0,3 1 0,3 1 0,0 2 0,-6-1 0,-8 0 0,2-1 0,-9 0 0,1 0 0,17 4 0,2 1 0,-12-2 0,-18-2 0,-4-2 0,16-1 0,2-1 0,0-1 0,1 0 0,5 1 0,3 0 0,-22-1 0,2-1 0,-2 1 0,16 1 0,0-1 0,-13 0 0,2 0 0,3-1 0,10 2 0,2 0 0,3 0 0,5-2 0,3 0 0,5-1 0,-26 1 0,4-1 0,1 0 0,1 0 0,-3 0 0,12-1 0,-2 0 0,1 1 0,2-1 0,-7 0 0,3 0 0,0 0 0,-1 1 0,-6 0 0,-1 1 0,-4 1 0,-2 1 0,-1-1 0,18 1 0,-3 1 0,-5 1 0,7 4 0,-9 2 0,-23-3 0,0 0 0,18 0 0,-1-1 0,-21-2 0,-2-1 0,14-1 0,-1 0 0,27-2 0,4 2 0,-40 0 0,0 0 0,0 0 0,1 0 0,11 2 0,6 0 0,-12-2 0,4 0 0,2 0 0,6 0 0,1 0 0,4-1 0,-7 0 0,2-1 0,2 0 0,-2 0 0,20 0 0,-1 0 0,-2 0 0,-5-1 0,-1 0 0,-3 1 0,-8 2 0,-1 0 0,-6 0 0,7 1 0,-5 0 0,4 2 0,-4-1 0,-18 1 0,-4 0 0,38 2 0,-5-2 0,-19-3 0,-5 0 0,3-3 0,-11 3 0,10-2 0,-1 0 0,10 0 0,20-4 0,8 2 0,-2-1 0,-9 3 0,-40 0 0,-14 1 0,-22 0 0,-6 2 0,10 0 0,-7 1 0,8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8.55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0 358 16383,'39'-14'0,"-1"3"0,-5 9 0,20-1 0,14 3 0,-17-1 0,5-1 0,19 2 0,3 0 0,7-2 0,6 0 0,-2 0 0,8 1 0,5-1 0,-6-1 0,5 0 0,2 0 0,0 0 0,-19 0 0,1 1 0,0 0 0,2 0 0,3-1 0,1-1 0,5 0 0,1-1 0,1 1 0,-2 0 0,-4 0 0,2 2 0,-2 1 0,-2-1 0,0 1 0,1-1 0,5-1 0,2-1 0,-1 0 0,-1 1 0,-2 0 0,9 2 0,-2 1 0,-3 1 0,-2-1 0,-12-1 0,-2 0 0,-2 1 0,-1-1 0,22 1 0,-1 0 0,-7 0 0,8 0 0,-4 0 0,-26 1 0,2-1 0,-5 1 0,14-1 0,-3 0 0,4 2 0,4 0 0,-19-2 0,2 0 0,4 0 0,17 1 0,6 0 0,1-1 0,-20-1 0,0 1 0,3-2 0,4 0 0,0 0 0,6-1 0,1-1 0,-1 0 0,-2 0 0,6-2 0,-3 0 0,1 0 0,4-1 0,-4-1 0,3 0 0,2 0 0,0 0 0,-3 0 0,-9 2 0,0-1 0,-2 1 0,0 0 0,0 0 0,-2-1 0,0 1 0,-1-1 0,1 1 0,0 1 0,5 1 0,1 1 0,0 1 0,-1-1 0,-3 0 0,5-1 0,-4-1 0,0 1 0,1 0 0,2 2 0,0 0 0,1 0 0,-3 0 0,-4-1 0,0 0 0,-2 0 0,-4-1 0,4 1 0,-4-1 0,1 0 0,2 2 0,1-1 0,-5 1 0,11-2 0,-6 0 0,-5 3 0,-3 0 0,-4 0 0,-3 0 0,-13 1 0,-2 0 0,45-1 0,-12-1 0,-22-2 0,4 2 0,-15-2 0,-8 4 0,-7-2 0,-13 2 0,-2 0 0,-8 1 0,0 0 0,0-1 0,0 1 0,5 0 0,6 0 0,2 1 0,7 0 0,2 2 0,-1-3 0,9 3 0,-5-4 0,6 2 0,-8 0 0,-6-1 0,-9 1 0,-6-2 0,-6 1 0,-2-1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18.57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16383,'56'10'0,"4"1"0,19 0 0,-20-3 0,4 1 0,8 1 0,5 1 0,-5-2 0,5 0 0,3-1 0,6 2 0,2-1 0,1 0 0,6 1 0,2 0 0,3 0 0,-14-2 0,3 0 0,1-1 0,-4 1 0,12 1 0,-3-1 0,4 0 0,-9-1 0,4 0 0,1-1 0,-4 0 0,11 0 0,-3-1 0,0-1 0,-22 0 0,1-1 0,-1-1 0,-1 0 0,22 0 0,-2-1 0,-2-2 0,-13 0 0,-3-2 0,0 1 0,-2 0 0,0 0 0,0 0 0,0 0 0,-1-1 0,-3 0 0,12 0 0,2 0 0,-5 2 0,5 0 0,6 0 0,-4 1 0,5 1 0,2 0 0,3-1 0,-10 1 0,0 0 0,3-1 0,4 1 0,5 1 0,-17-1 0,4 1 0,4-1 0,1 1 0,2 0 0,1 0 0,0 0 0,-1-1 0,5 0 0,0-1 0,2 0 0,0 0 0,0 0 0,-1-1 0,-1 1 0,-2 1 0,4-1 0,-2 1 0,0 1 0,-2-1 0,1 0 0,-2-1 0,1 1 0,-1-1 0,2-1 0,1 1 0,-2-1 0,-4 0 0,-6 1 0,-8-1 0,24 1 0,-12 0 0,-4 0 0,-9 1 0,-2-1 0,-10 1 0,-11-1 0,-7 1 0,13 1 0,-3 0 0,-2-1 0,13 0 0,25-1 0,3 0 0,-8 2 0,11 2 0,-13 2 0,5 1 0,2-1 0,2 0 0,2-2 0,4 1 0,-5 1 0,4 0 0,0-1 0,-4 0 0,3-2 0,-4-1 0,2 0 0,-12-1 0,3 0 0,0-1 0,-3 1 0,11-1 0,-3 1 0,1 0 0,0-1 0,1 0 0,-3 0 0,-9-1 0,-1 1 0,-5-1 0,16 0 0,-7 0 0,-13 0 0,-5-1 0,28 1 0,-26 1 0,-4 0 0,-14 0 0,-14 0 0,-11 0 0,-20 0 0,-3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20.62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 16383,'69'-3'0,"-19"2"0,7 0 0,32 1 0,12 0 0,-14 2 0,6-1 0,9 1 0,-14-1 0,8 0 0,4 0 0,1-1 0,-4 1 0,-6 0 0,-1 1 0,0-1 0,-1 0 0,2 0 0,3 0 0,1 0 0,0-1 0,-2 1 0,-4-1 0,4 0 0,-2 0 0,-4 0 0,-7 0 0,-7 0 0,-6 0 0,-1 0 0,30 1 0,-8 0 0,-30-1 0,-6 1 0,44 1 0,-44 0 0,4-1 0,23 0 0,8-1 0,-17 2 0,3 0 0,6 0 0,2-1 0,6 0 0,3-1 0,-2 1 0,-4 1 0,-1 0 0,1 0 0,4 0 0,-5-1 0,3 0 0,1 0 0,0 0 0,-2 0 0,13 1 0,-3 0 0,1 0 0,0 0 0,-17 0 0,1-1 0,0 1 0,0 0 0,2 0 0,8 1 0,1 0 0,1 1 0,-1 0 0,-2-1 0,8 0 0,-3-1 0,0 0 0,5 1 0,-3 0 0,4 2 0,2-1 0,-1 0 0,-2-1 0,-9-1 0,-1-1 0,-1-1 0,0 1 0,0 0 0,2 1 0,-1 0 0,1 0 0,0 1 0,1-2 0,7 0 0,2 0 0,1-1 0,-2-1 0,-2 1 0,-10-1 0,-2 0 0,-1 0 0,-1-1 0,-1 2 0,15-1 0,-2 2 0,-1-1 0,-3 0 0,-9-2 0,-1 0 0,-4 0 0,-6 0 0,27 2 0,-6 0 0,2 0 0,-2 0 0,-15 0 0,-3 0 0,-2 1 0,-1 0 0,-2 1 0,-2 0 0,-4-1 0,-2 1 0,-2-1 0,-1 0 0,-6 1 0,-3-1 0,9-1 0,-14 3 0,-23-2 0,-1 1 0,21 4 0,5-2 0,36 3 0,-10-4 0,27 0 0,-14-3 0,-4 2 0,-2-1 0,-26-1 0,-2 1 0,-16-1 0,-8 0 0,-10 0 0,-5-2 0,0 1 0,5-2 0,12 1 0,24-4 0,27-4 0,14-6 0,-38 7 0,-3-1 0,15-5 0,-19 5 0,-39 7 0,-11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22.46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 16383,'43'2'0,"13"1"0,-7-2 0,3 0 0,-3 0 0,3-1 0,27-1 0,4-2 0,-10 1 0,5 0 0,1 0 0,6 1 0,4-1 0,-9 1 0,4-1 0,2 0 0,4 1 0,-2 1 0,4 0 0,2 1 0,3 0 0,1-1 0,-2 0 0,2 0 0,2-1 0,2 1 0,0-1 0,-1 1 0,-12 0 0,0 1 0,1-1 0,0 1 0,0-1 0,-1 1 0,0-1 0,-2 0 0,-2 0 0,1 0 0,-1 0 0,0 0 0,2 0 0,1 0 0,7 0 0,3 0 0,1 1 0,0-1 0,-1 0 0,-3 1 0,-3 0 0,-4 0 0,-3 0 0,-3 1 0,1-1 0,1 1 0,3 0 0,1-1 0,4 1 0,1 0 0,1 0 0,-1 0 0,-2 0 0,-2 0 0,-1 1 0,-1 0 0,-2 0 0,-1 1 0,0-1 0,-1 0 0,13 0 0,-1 0 0,-1 0 0,0 0 0,0 0 0,1 1 0,0-1 0,0 1 0,-1-1 0,-3 0 0,11 0 0,-2 0 0,-3 0 0,1 0 0,-6 0 0,0 0 0,-1 0 0,0-1 0,-2 0 0,1-1 0,-2 1 0,-6-2 0,3 1 0,-5-1 0,2 0 0,14 0 0,2-1 0,-2 1 0,-8 0 0,-2-1 0,-1 0 0,-1 1 0,-1 0 0,0 0 0,4 0 0,0 0 0,-5 0 0,9 2 0,-5 0 0,-2-1 0,-6 0 0,19 3 0,-43-2 0,-31 0 0,-7-1 0,5 1 0,30 1 0,11 3 0,-11-3 0,5-1 0,0 3 0,2 0 0,-1-2 0,5 0 0,5 1 0,7 0 0,-5 0 0,-1 0 0,0 0 0,1-1 0,6 1 0,-7-2 0,-2 1 0,-2 0 0,26-1 0,3 0 0,-6-1 0,0 0 0,-1-2 0,-3 1 0,-18-2 0,-5 0 0,17-5 0,-21 1 0,-1 0 0,-21 1 0,-5 3 0,-18 0 0,-6 2 0,-4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4.7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456 832 24575,'-15'-3'0,"-2"-1"0,3 1 0,-4-1 0,4 1 0,-2-3 0,1 0 0,0-3 0,-7-6 0,-7-8 0,-4-5 0,-12-12 0,3-2 0,2-2 0,4-3 0,15 11 0,0-10 0,6-1 0,4-1 0,1-5 0,6 13 0,1 8 0,3 6 0,5 11 0,6-5 0,12-1 0,5-3 0,13-2 0,-2 5 0,1 2 0,12 2 0,1 3 0,40 0 0,-40 5 0,1 1 0,3 3 0,0 0 0,1 0 0,-4 1 0,9 6 0,-1 8 0,-16 14 0,3 5 0,19 16 0,-3-2 0,-9-5 0,-6-1 0,-25-16 0,-6 2 0,-9-8 0,-6-3 0,-2-8 0,-2 0 0,0-2 0,-1 6 0,0 4 0,-3 10 0,2-8 0,-1-2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6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1219 2372 24575,'-23'-8'0,"-13"-5"0,-7-4 0,-15-7 0,6-1 0,-8-8 0,-2-3 0,-2-7 0,24 14 0,-1-2 0,-39-28 0,23 16 0,-3-2-249,-1 3 0,-1 2 249,2 2 0,2 0 0,6 3 0,4 0 0,-18-23 0,20 1 0,6-21 0,14 11 0,9-23 498,10 9-498,8-1 0,9-7 0,7 1 0,5-4 0,-5 33 0,1 1 0,-2 10 0,3-2 0,18-40 0,1 1 0,-17 38 0,-1 2 0,12-25 0,-5 5 0,-11 14 0,-3 7 0,3 4 0,0 15 0,8-5 0,7 11 0,8 1 0,17 4 0,3 4 0,19 1 0,-9 2 0,-2 6 0,-16 3 0,-13 5 0,-2 5 0,7 9 0,7 13 0,30 23 0,-33-18 0,2 2-222,1 2 1,1 1 221,10 7 0,0 1 0,-4-4 0,-1 0 0,1 0 0,-1 1 0,0-1 0,-5-1 0,14 17 0,-11 1 0,-25-13 0,-2 2 0,-1 11 0,-6-8 443,2 12-443,-8-8 0,-5-3 0,-6-8 0,-4-7 0,-2-7 0,-2 1 0,-1-4 0,-1 6 0,-2-1 0,0-3 0,-2 0 0,1-11 0,-1-2 0,-1-3 0,4-4 0,-6 9 0,9-11 0,-3 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7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609 836 24575,'-56'0'0,"-8"0"0,-34-2 0,10 2 0,5-3 0,26-1 0,27-2 0,-1-9 0,4-13 0,2-9 0,-2-15 0,14 3 0,3-3 0,17-5 0,15-2 0,6 17 0,6-3 0,12-4 0,3-1 0,-4 5 0,1 0 0,2-1 0,-2 5 0,7-6 0,-15 15 0,-7 16 0,-11 9 0,14 5 0,21-1 0,7 2 0,15 4 0,-19 0 0,12 9 0,14 9 0,-36-6 0,3 1 0,15 5 0,3-1 0,-4 1 0,-2-1 0,-7-2 0,-2-2 0,33 12 0,-47-14 0,-12-2 0,-15-6 0,-2 2 0,4 4 0,10 9 0,9 6 0,-10-8 0,-5-4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8.5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527 705 24575,'-50'3'0,"-1"-1"0,-34 2 0,33-2 0,0 1 0,-13-1 0,13-2 0,26-3 0,12-5 0,1-9 0,-6-11 0,2-6 0,0-13 0,7-4 0,6-3 0,9-12 0,7 1 0,7-11 0,3 11 0,-2 16 0,3 18 0,9 15 0,20 4 0,-4 4 0,6 2 0,8-2 0,6 1-557,26-4 1,3 0 556,-10 1 0,-2 0 0,-9 1 0,-4 1 0,20-1 0,-55 7 0,-15 5 0,-5 7 0,2 5 0,18 14 1113,7 6-1113,10 6 0,5-1 0,-28-19 0,-6-5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8.0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0 24575,'0'20'0,"-1"3"0,0 2 0,-1-1 0,0 0 0,1-7 0,1-4 0,0-5 0,0-4 0,0 0 0,0-2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9.3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1057 730 24575,'-63'-4'0,"-14"4"0,2 4 0,23-1 0,-3-1 0,-11 0 0,-3 0 0,5-2 0,-2 0 0,-8-4 0,3-1 0,18-1 0,5-1 0,-31-12 0,28-3 0,21-1 0,4-6 0,8-3 0,5 1 0,7-4 0,5-4 0,9 0 0,12-14 0,23 2 0,-3 14 0,5 1 0,4 0 0,2 2 0,1 0 0,1 1 0,1 2 0,-2 3 0,16-5 0,5 5 0,-14 19 0,-1 5 0,27 13 0,9 6 0,-2 8 0,-7 4 0,-40-5 0,-7 2 0,-24-5 0,-3-3 0,-8-4 0,-3-6 0,-4-3 0,-2-1 0,-1-1 0,-4 0 0,8 0 0,-2-1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9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24575,'2'20'0,"0"20"0,-2 15 0,0 22 0,3-3 0,1 13 0,0-19 0,-1-9 0,0-22 0,-3-15 0,2-6 0,-2-3 0,1-7 0,-1-5 0,0 0 0,0-3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9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 24575,'10'-1'0,"2"-2"0,3 2 0,3-4 0,12 2 0,-1-2 0,18-3 0,-8-2 0,6-3 0,-20 4 0,-5 1 0,-10 5 0,0 2 0,11-2 0,8-1 0,6-1 0,-2 1 0,-11 0 0,-11 3 0,-8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0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 24575,'-6'12'0,"-3"7"0,-5 13 0,-2 8 0,-3 16 0,0 2 0,3 2 0,0 2 0,5-6 0,2-1 0,5 7 0,3-6 0,3 2 0,2-4 0,1-13 0,2 3 0,-2-11 0,7 9 0,1-4 0,4 1 0,7 0 0,0-7 0,2-3 0,-1-4 0,-7-9 0,1 2 0,-6-6 0,2 1 0,-6-7 0,-3-1 0,-5-4 0,-1 0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4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24575,'7'23'0,"3"10"0,0 11 0,2 7 0,-2 1 0,-1-3 0,1 9 0,-1 2 0,1 2 0,0 7 0,-2-7 0,-2-5 0,-2-9 0,-4-19 0,1-2 0,-1-10 0,1-2 0,-1-2 0,1-5 0,-1 1 0,0-4 0,0-2 0,0-2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5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0 121 24575,'10'-12'0,"0"1"0,4-5 0,0 2 0,0 1 0,3 1 0,-2 4 0,6-1 0,3 3 0,0-1 0,3 2 0,-6 0 0,-5 3 0,0 1 0,-6 1 0,3 2 0,1 2 0,2 3 0,8 7 0,-9-6 0,4 5 0,-11-5 0,2 4 0,-2 2 0,-1 1 0,-3 1 0,-2-1 0,-2-3 0,-1 0 0,0-4 0,-4 3 0,0-1 0,-4 3 0,0 2 0,-2-3 0,0 1 0,0-4 0,1 0 0,-3-2 0,2-1 0,-4 1 0,-1 1 0,0 1 0,-3 0 0,0 1 0,-1-2 0,-1 0 0,7-3 0,1 0 0,9-3 0,2-1 0,3 0 0,-1-1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6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0 24575,'-6'1'0,"-2"4"0,-1 4 0,-3 4 0,-1 6 0,3 2 0,-2 10 0,3 5 0,0 1 0,1 4 0,3-2 0,2 6 0,3 9 0,3-4 0,1 8 0,5-13 0,-2-3 0,8-2 0,-3-12 0,5 5 0,1-6 0,2-5 0,4 1 0,5-6 0,-3-1 0,4-2 0,-9-5 0,2-2 0,-10-3 0,-1-1 0,-16-4 0,-4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8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24575,'13'34'0,"-3"1"0,2 3 0,-2 7 0,-3-7 0,2 15 0,0 1 0,3 4 0,2 9 0,3-5 0,-3-5 0,0-6 0,-6-21 0,-3-4 0,-3-11 0,-2-4 0,0-5 0,0-2 0,0-4 0,5-12 0,2-6 0,0 1 0,-2 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9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24575,'0'-4'0,"0"-1"0,0 3 0,0-1 0,0 1 0,0-1 0,1 1 0,-1-1 0,2 0 0,1 0 0,1-1 0,3 0 0,5 0 0,-1 1 0,9-1 0,9-1 0,-8 2 0,6 0 0,-17 5 0,-3 2 0,0 3 0,1 4 0,-3 1 0,0 4 0,-3-2 0,-1 2 0,0 2 0,-2 1 0,-1 6 0,-3-3 0,-1-2 0,-5-1 0,1-3 0,-5-2 0,-1 3 0,1-4 0,-2 1 0,2-4 0,3-2 0,1-4 0,5-2 0,1-2 0,2 0 0,1 0 0,0 0 0,0 0 0,0 0 0,0 0 0,1 0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2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24575,'1'15'0,"0"0"0,1 9 0,0-2 0,-1 0 0,4 8 0,0-4 0,8 12 0,1-3 0,3-6 0,3-5 0,-6-13 0,3-3 0,-8-5 0,-1-2 0,0-1 0,2-2 0,7-5 0,4-5 0,2-6 0,4-8 0,-5-3 0,0 0 0,-4-5 0,-6 8 0,0-4 0,-4 3 0,-1 6 0,-4 6 0,0 13 0,2 11 0,1 12 0,3 2 0,-3 3 0,0-10 0,-1-3 0,-1-3 0,3 1 0,5 5 0,-1-1 0,-1-3 0,-4-5 0,-5-5 0,-1-1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9.8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287 311 24575,'11'-18'0,"7"-7"0,3-1 0,2-3 0,-1-4 0,-8 9 0,-5-2 0,-4 1 0,-3 4 0,-1-3 0,-3 5 0,0 4 0,-2 5 0,-3 5 0,-2 2 0,-4 0 0,-2 0 0,-4 2 0,-1 0 0,0 3 0,3 2 0,-4 4 0,0 4 0,-10 10 0,-19 20 0,4 1 0,-4 12 0,19-9 0,13-4 0,6-6 0,7-2 0,6-12 0,3-2 0,5-5 0,1-3 0,5 1 0,18 5 0,9 1 0,20 8 0,-16-7 0,-10-4 0,-19-3 0,-9-6 0,-1 4 0,-3 0 0,2 3 0,-2 6 0,1-2 0,-3 1 0,-2-1 0,-1-4 0,-3 5 0,-2-3 0,-4 0 0,-2 0 0,-3-4 0,2-1 0,-1-3 0,5-5 0,2-2 0,3-1 0,2-1 0,-5-6 0,0-3 0,-5-6 0,2-1 0,1-2 0,6-2 0,1 2 0,3-4 0,2 1 0,2 4 0,2 0 0,0 8 0,0 2 0,5-1 0,-1 2 0,7-5 0,-4 4 0,2-1 0,-5 2 0,-4 3 0,-3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3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24575,'16'4'0,"-1"2"0,7 3 0,-2 2 0,-2 2 0,2 5 0,-6 1 0,4 13 0,-1 5 0,-3 3 0,-2 1 0,-7-11 0,-3-7 0,-1-6 0,-2-5 0,0 4 0,-2 4 0,-1 6 0,-1 8 0,0 0 0,1-4 0,-1-4 0,1-12 0,-1-1 0,-1-2 0,1-1 0,-2 2 0,1-3 0,1 1 0,1-4 0,3 0 0,0-4 0,-1-1 0,0-1 0,1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4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24575,'5'-4'0,"1"1"0,1 0 0,1 0 0,1 2 0,3-2 0,1 3 0,0-1 0,0 1 0,-3 1 0,-1 1 0,2 4 0,-1 1 0,5 7 0,0 0 0,-1 2 0,0-2 0,-6-3 0,-2 0 0,-5-1 0,0 0 0,-2 2 0,-1-1 0,-2 1 0,-2-2 0,0-1 0,-1-3 0,1-2 0,2-1 0,-1-1 0,3 1 0,-1-1 0,1 1 0,1-2 0,1 1 0,2-1 0,2-1 0,5 2 0,3-1 0,9 2 0,3-2 0,2 0 0,1-1 0,-3-1 0,10-2 0,16-1 0,-9 0 0,3 1 0,-27 2 0,-8-1 0,-5 1 0,-1 1 0,-1 0 0,0 0 0,-3 6 0,1-4 0,-2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5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0 114 24575,'12'-8'0,"8"-2"0,8 1 0,19-1 0,8-2 0,5 1 0,22-2 0,0 3 0,-16 2 0,-15 4 0,-42 3 0,-9 0 0,-5-3 0,-5-1 0,3 1 0,0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24575,'0'21'0,"0"3"0,0 20 0,2 15 0,2 6 0,1 16 0,0-23 0,-2 1 0,-3-18 0,0-7 0,0-4 0,0-5 0,1-5 0,-1 3 0,1-6 0,0-1 0,-1-9 0,2-5 0,3-9 0,-3 3 0,3-3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6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24575,'8'38'0,"-3"2"0,2 22 0,-3 3 0,-2 32 0,0-45 0,-1 1 0,0 1 0,0-1 0,-1 3 0,0-3 0,1 30 0,0-9 0,-1-14 0,-1-18 0,-1-4 0,1-11 0,-1-6 0,0-8 0,1-6 0,0-5 0,1-20 0,-1 13 0,1-13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6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24575,'16'-3'0,"3"0"0,3 0 0,-4 1 0,4 1 0,1-2 0,7 3 0,1-1 0,-1 2 0,-5 0 0,-7 1 0,-5 1 0,-5 2 0,0 4 0,3 7 0,0 9 0,-2 2 0,-2 6 0,-4-9 0,-1-1 0,-3-10 0,-1-3 0,-3-4 0,-1 0 0,-6 3 0,-3 0 0,-6 2 0,-7 5 0,-10 1 0,-7 7 0,-1-2 0,10-3 0,9-4 0,14-8 0,4-3 0,4-3 0,3-1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7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 24575,'-8'6'0,"-2"3"0,2 2 0,-3 6 0,2 1 0,3 6 0,1 7 0,5-1 0,0 3 0,-1-4 0,1-5 0,-1 2 0,2-6 0,0-1 0,2-3 0,-1-3 0,3-3 0,0 0 0,3 0 0,4 1 0,1-2 0,3 1 0,4-2 0,-1-1 0,3-2 0,-6-1 0,-4-2 0,-7-1 0,-3-1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8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24575,'7'15'0,"1"8"0,3 2 0,-1 12 0,-2 0 0,-2 0 0,-5 6 0,0 3 0,0 8 0,1 17 0,2-11 0,1 5 0,-1-23 0,-1-11 0,-2-12 0,-1-9 0,0 0 0,0-2 0,0-1 0,0-1 0,0-5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9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88 24575,'16'-12'0,"3"0"0,1-1 0,0 3 0,-4 4 0,4 0 0,2 2 0,5-2 0,16 0 0,5 0 0,-4 2 0,-7 2 0,-22 2 0,-2 1 0,-2 4 0,2 2 0,3 4 0,-3 1 0,0 3 0,-7-2 0,-1 3 0,-4 2 0,-3 3 0,-4 1 0,-2 2 0,-2-6 0,-4 2 0,2-7 0,-1-2 0,1-2 0,0-4 0,-1 1 0,-2-2 0,3-2 0,-2 1 0,6-3 0,0 1 0,4-1 0,1 1 0,1-1 0,0 1 0,-1-1 0,0 0 0,1 0 0,0 0 0,1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0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24575,'1'32'0,"-1"-1"0,1 8 0,-2 6 0,-1 1 0,-2 13 0,1-4 0,0-2 0,1-6 0,1-20 0,0-8 0,1-11 0,0-6 0,0-13 0,0-7 0,-5-24 0,4 21 0,-5-6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0.6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 1 24575,'-5'46'0,"-1"9"0,-1-12 0,-2 9 0,-2-12 0,-3-1 0,-1 0 0,1-1 0,2-1 0,4-6 0,5-12 0,2-8 0,6-6 0,17-9 0,19-1 0,15-5 0,30 3 0,-9 3 0,-6 3 0,-27 3 0,-30 2 0,-9 1 0,-5 3 0,1 5 0,-2 4 0,-2 6 0,-3 5 0,-5 6 0,-8 4 0,-6 0 0,-11 5 0,-5-5 0,2-6 0,4-6 0,16-13 0,7-5 0,8-6 0,2-1 0,0-1 0,0-6 0,1-2 0,2-9 0,-1 8 0,2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0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3 24575,'27'-1'0,"-6"0"0,8 1 0,-2 1 0,2 0 0,3 2 0,-7 0 0,-1 0 0,-5 0 0,-7 0 0,-2 1 0,-3 0 0,-1 5 0,-2 3 0,-1 3 0,-2 5 0,-6 3 0,-2 2 0,-11 9 0,-6 4 0,-6 7 0,-5 9 0,2-4 0,1 0 0,0-7 0,6-12 0,-2-4 0,-1-9 0,6-4 0,-2-1 0,12-6 0,1-1 0,7-4 0,2-1 0,1-5 0,2-3 0,8-13 0,13-8 0,-9 9 0,6-1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1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24575,'28'6'0,"1"1"0,-2 2 0,-3 0 0,-5 5 0,-1 1 0,1 7 0,-1 4 0,1 5 0,-1 2 0,-6-6 0,-4-1 0,-5-9 0,-6 3 0,-7 3 0,-7 8 0,-12 13 0,-3 7 0,-5 6 0,-8 7 0,5-12 0,-7 1 0,7-15 0,7-7 0,5-8 0,9-8 0,7-5 0,3-5 0,6-5 0,-1-7 0,2-10 0,0-8 0,7-13 0,-4 19 0,4-2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2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24575,'16'-1'0,"10"1"0,7-3 0,14 3 0,-1-2 0,-8 0 0,-7 1 0,-19 0 0,-4 1 0,-4 1 0,1 2 0,1 6 0,-2 5 0,-1 1 0,-4 7 0,-5-3 0,-9 9 0,-4-2 0,-3 0 0,5-5 0,11-10 0,16-4 0,13-5 0,21-1 0,2-1 0,-4 0 0,-15-2 0,-17 2 0,-8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3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694 1 24575,'22'20'0,"2"2"0,3 11 0,8 13 0,-1 5 0,9 23 0,-11-5 0,-8 3 0,-10-4 0,-12-13 0,0 10 0,-2-3 0,-3-3 0,-1-5 0,-3-15 0,-2-2 0,-3 2 0,-3-5 0,-3 9 0,0-2 0,-4 2 0,-3 2 0,1-11 0,-10 6 0,-5-9 0,-4 2 0,-9 2 0,0-2 0,2 0 0,-5 0 0,12-9 0,-7 2 0,4-5 0,-38 16 0,36-16 0,-21 9 0,35-15 0,6-4 0,-3 1 0,13-5 0,7-4 0,5-1 0,5-2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90 24575,'6'1'0,"0"1"0,1-1 0,0 1 0,4 0 0,2-1 0,17 1 0,60 0 0,-42-2 0,5 1 0,10 1 0,8 1 0,-4 0 0,7-2 0,-1 1-245,13 2 0,0 0 245,-20-3 0,-3 0 0,-11-1 0,-2 0 0,11-2 0,-2 0 0,35-3 0,-9-1 0,-10 1 0,-22 1 0,-2 2 490,2-1-490,-6 1 0,15-3 0,6-1 0,1 3 0,13-2 0,-16 4 0,8-1 0,-10 1 0,-5 1 0,5 0 0,3 0 0,5-3 0,15 1 0,-17-3 0,12 2 0,-19 0 0,0 1 0,4 1 0,-5 1 0,27-2 0,9-3 0,-47 3 0,2-1 0,6-2 0,-1 1 0,27-1 0,0 1 0,-13 3 0,-2 2 0,-19-1 0,4 1 0,6-1 0,3 1 0,7-1 0,1 0 0,10 0 0,-4 0 0,-22-1 0,-4-1 0,40 2 0,-55-3 0,-18 3 0,-7 0 0,4 0 0,5 0 0,11 0 0,-1-1 0,7 1 0,-9-3 0,1 3 0,0-1 0,5 1 0,8 0 0,13 0 0,-5 0 0,13-1 0,-13 1 0,0-2 0,9 1 0,-17 1 0,11-2 0,-19 2 0,9 0 0,8 0 0,18 0 0,-17 0 0,3 0 0,-4 1 0,3-2 0,14 1 0,1-1 0,-13 0 0,-1 0 0,-3 0 0,-1 0 0,2 0 0,0 0 0,38 3 0,-31-2 0,1 0 0,-4 2 0,1-1 0,0 0 0,2-1 0,5 1 0,0-1 0,-4 0 0,0 0 0,-1 0 0,1 0 0,6 1 0,0 0 0,-10 1 0,0-1 0,15 1 0,1-1 0,-9 0 0,-1 1 0,-6-1 0,-1-1 0,40 1 0,-32 0 0,16-1 0,0 0 0,-3 0 0,1 0 0,-23 0 0,1 1 0,0 1 0,-6 1 0,13-1 0,-1 2 0,3-2 0,12-1 0,-17 2 0,10 0 0,-12 0 0,-4 1 0,9-1 0,-2-2 0,6-1 0,18 0 0,-1-2 0,-29 2 0,1 0 0,43 0 0,-7 0 0,-22 2 0,-38-1 0,-10 0 0,-20 1 0,-1-2 0,1 2 0,-1-1 0,0 1 0,0 0 0,0 0 0,0 0 0,2 2 0,-2-1 0,2 1 0,-2-1 0,0-1 0,-2 0 0,-3-1 0,-20 0 0,14-1 0,-13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24575,'17'0'0,"4"0"0,10 0 0,7 0 0,16 0 0,-8 0 0,11 0 0,-14 0 0,6 0 0,3 1 0,7-1 0,-2 2 0,2-2 0,-22 0 0,-2 0 0,-13 0 0,-5 0 0,-2 1 0,0 0 0,-4-1 0,-1 0 0,-6 0 0,-1 0 0,-2 0 0,4 0 0,0 0 0,5 0 0,-1-1 0,-1 0 0,-1-1 0,-2 2 0,-2 0 0,0 0 0,-1 0 0,1 0 0,-2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2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1 318 24575,'10'-17'0,"2"-2"0,6-7 0,-3 6 0,-3 7 0,-1 3 0,-1 1 0,3 0 0,2-2 0,0 1 0,0 0 0,7-6 0,6-3 0,-3 3 0,4 2 0,-14 9 0,2 0 0,-3 2 0,3-1 0,-2 1 0,2 1 0,2 0 0,3 1 0,-2 0 0,-2 1 0,-8 0 0,-3 0 0,-1 1 0,1 1 0,2 1 0,2 1 0,2 3 0,0-1 0,-1 1 0,-2-2 0,3 0 0,2 0 0,11 0 0,0 1 0,10-4 0,0 1 0,0-5 0,0-1 0,-5-2 0,-4-2 0,9-4 0,-3 1 0,19-8 0,3-3 0,-2 1 0,-7-1 0,-23 12 0,-9 2 0,-8 8 0,6 3 0,12 6 0,11 0 0,7 1 0,7-5 0,-5-1 0,10-2 0,4 1 0,9-1 0,19 3 0,6-4 0,2 3 0,-8-3 0,-29 3 0,-13-1 0,-21 1 0,-7-1 0,-4 1 0,-2 3 0,2 1 0,1 8 0,8 24 0,0 2 0,3 17 0,-5-8 0,-5-10 0,-4-7 0,-5-14 0,-3-10 0,-2-6 0,0-4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3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24575,'7'41'0,"2"8"0,-3 8 0,2 2 0,3 3 0,4-7 0,5-6 0,2-8 0,-3-17 0,-2-7 0,-6-10 0,-2-3 0,-1-3 0,-3-1 0,2-1 0,1-1 0,-2 0 0,1-1 0,-3 1 0,-2 0 0,0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4.2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24575,'-5'0'0,"-2"2"0,-1 4 0,-3 6 0,1 7 0,2 5 0,3 14 0,3-1 0,6 4 0,3-8 0,1-13 0,2-6 0,-1-9 0,2-2 0,2-6 0,4-7 0,-1-6 0,3-9 0,-6-1 0,-1-3 0,-4-1 0,0 4 0,-3 1 0,-2 11 0,-2 6 0,1 13 0,1 13 0,4 7 0,2 3 0,3 5 0,12 1 0,17 12 0,18 2 0,-1-7 0,-10-13 0,-25-18 0,-13-7 0,-9-9 0,-3-10 0,0-2 0,-1-14 0,0 6 0,2 5 0,0 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5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24575,'19'92'0,"-2"-10"0,-6-31 0,-1 0 0,5 28 0,-2 4 0,-6-25 0,-4-19 0,-2-16 0,-1-16 0,0-11 0,1-7 0,5-16 0,6-7 0,7-12 0,2 1 0,-2 10 0,-1 11 0,-4 14 0,3 8 0,13 9 0,7 4 0,16 12 0,-10 0 0,-8 3 0,-16-2 0,-12-1 0,-4-1 0,-5 0 0,-3-5 0,-7-1 0,-5-4 0,-5-3 0,-12-6 0,-5-1 0,2-2 0,5-1 0,18 1 0,12 0 0,18 3 0,22 2 0,26-1 0,-14-2 0,5 0 0,5-3 0,0-1 0,-6 0 0,-2 0 0,29-9 0,-49-1 0,-15 0 0,-9 0 0,-2-2 0,2-4 0,-1-1 0,0-3 0,-2-1 0,-2 2 0,-5 0 0,-5 4 0,-3 5 0,0 4 0,4 6 0,2 1 0,0 1 0,-3 1 0,-1 3 0,-4 4 0,2 7 0,-1 11 0,5 11 0,3 4 0,7 6 0,2-15 0,4-3 0,-2-14 0,4-3 0,8 0 0,6-1 0,18 5 0,-8-7 0,0-2 0,-18-5 0,-10-3 0,-5-1 0,-1-2 0,0-1 0,0-3 0,0-4 0,3-5 0,1-10 0,4-4 0,2-13 0,-5 21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 24575,'51'1'0,"1"-2"0,19-3 0,-4-4 0,-4 0 0,-20 0 0,-26 4 0,-10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6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0 302 24575,'5'-2'0,"2"0"0,0-5 0,2 1 0,2-5 0,1-3 0,1-2 0,3-2 0,-2 0 0,0 1 0,-2 3 0,-2 1 0,3-5 0,-5 5 0,4-8 0,-6 7 0,0-4 0,-1 1 0,-3 1 0,-2 1 0,-4 5 0,-1 1 0,-4 3 0,3 3 0,-1 1 0,4 1 0,-1 1 0,2-1 0,-2 1 0,1 0 0,-2 2 0,-1 1 0,-6 7 0,-1 7 0,-4 10 0,-1 15 0,5 4 0,4 14 0,7 1 0,11 0 0,15 6 0,17-9 0,6-10 0,-3-13 0,-16-22 0,-8-6 0,-10-5 0,-3-2 0,-2 1 0,-1-2 0,-1 0 0,1 1 0,-5-1 0,-4 0 0,2 1 0,-3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8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1 650 24575,'3'-20'0,"2"-2"0,-1-5 0,1-4 0,3-1 0,-1-6 0,2 0 0,4-13 0,-1 0 0,4-5 0,2 1 0,-1 7 0,0 8 0,-2 7 0,-3 12 0,2 1 0,0 5 0,0 3 0,1 1 0,-2 2 0,0 2 0,-1 1 0,1 3 0,4 1 0,7 1 0,11 1 0,15 0 0,3 3 0,12 2 0,-5 3 0,-4 1 0,0 3 0,0 3 0,6 1 0,-15-3 0,4 0 0,44 10 0,-19-8 0,2 0 0,-12-3 0,-2-2 0,4 1 0,-2-1 0,32 2 0,-25-3 0,-6-3 0,21-1 0,-36-3 0,6-1-572,25-2 1,7-1 571,4-2 0,1-1 0,-7 1 0,-4-1 0,-7-1 0,-9 0 0,7-1 0,-23 0 0,-13 2 0,-12-2 0,20-4 0,-1-6 1143,2-3-1143,-1-5 0,-20 7 0,-5-2 0,-14 7 0,-4 0 0,-4-2 0,-2 8 0,1-1 0,5 22 0,5 2 0,12 16 0,5-5 0,17 5 0,27-1 0,21-3 0,-15-15 0,6-2-743,-2-1 1,3-2 742,-5-4 0,5-1 0,0-1-640,0 1 1,0-1 0,0-1 639,-1-1 0,-2-2 0,2-1 0,7 0 0,1-1 0,-5-1 0,12-3 0,-3-1 0,-25 1 0,0 1 0,-3-1-125,15-2 1,-5 0 124,-12 1 0,-3 1 0,-3-1 0,-2 1 0,27-1 0,-3 0 1315,11 4-1315,-6 0 0,-26 3 0,5-1 641,11-2 0,2 0-641,-2-1 0,1 0 0,6-2 0,-2 0 144,-21 2 0,-4 1-144,28-2 0,-29 4 0,-22 3 0,10 0 0,17 3 767,19-2-767,-19 2 0,2 0 0,-1-2 0,1-1-247,13 1 0,2 1 247,-6-2 0,-2 0 0,-7-1 0,-3 1 0,-5 0 0,-2-1 0,22 0 0,-2 1 0,17 1 0,0 1 0,-13 2 0,7 0-751,14-2 1,4 1 750,-26 0 0,2 1 0,1-1 0,1-1 0,0-1 0,-1 1 0,-5 1 0,-1 1 0,-4-1 0,13-1 0,-3 1 218,2 2 1,-6 1-219,19-1 0,-12 4 0,-35-2 0,-11 1 0,-9 1 1537,-3 3-1537,0 0 21,2 4-21,-3-3 0,11 8 0,3 1 0,7 1 0,7 5 0,0-4 0,0 0 0,1-2 0,-9-4 0,3 1 0,-11-5 0,-4 0 0,-11-5 0,-7 1 0,-3 0 0,0 1 0,-2-1 0,0 1 0,-2-4 0,-2-1 0,-6-4 0,-2-2 0,-5-4 0,-8-8 0,-7-7 0,-29-27 0,28 25 0,-12-12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9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656 144 24575,'-68'-63'0,"22"20"0,-12 17 0,31 18 0,4 5 0,1 2 0,6 4 0,-6 9 0,-1 7 0,-1 11 0,-16 40 0,27-18 0,1 3 0,-2-6 0,3-1 0,5 10 0,4-5 0,3-3 0,0-11 0,-1-13 0,0-12 0,-2-1 0,0-1 0,-2 0 0,-4 3 0,-1 0 0,-3 0 0,-4 1 0,1-4 0,-4-1 0,-2-2 0,-5-3 0,-6-1 0,1-4 0,10 0 0,8-1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30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24575,'9'1'0,"6"-1"0,6 2 0,18-1 0,5 1 0,-1 0 0,-5-2 0,-20 1 0,-1-1 0,11 1 0,11 1 0,31 1 0,-4-2 0,-5 1 0,-23-2 0,-23 0 0,-9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7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24575,'0'16'0,"4"27"0,2 32 0,1 16 0,-4-35 0,-1 1 0,-1-7 0,-1 0 0,0 47 0,0-44 0,0-2 0,0 29 0,0 13 0,0-21 0,0-9 0,0-13 0,0-23 0,0-5 0,0-14 0,0-3 0,5-5 0,2-4 0,0 2 0,-1-2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8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1 146 24575,'1'-13'0,"4"0"0,4-13 0,3 3 0,2-1 0,2 8 0,0 5 0,7 3 0,-1 2 0,-3 3 0,-4 1 0,-4 5 0,4 6 0,5 10 0,4 4 0,1 10 0,-5-1 0,-7-3 0,-7-1 0,-9-10 0,-6 3 0,-9 1 0,-7 5 0,-11 6 0,-1 0 0,-6 1 0,10-9 0,6-8 0,10-7 0,10-6 0,1-3 0,9-1 0,5-3 0,-2 2 0,2-2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9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1 24575,'-13'5'0,"2"0"0,1 6 0,0 8 0,-7 18 0,-4 16 0,-1 5 0,12 1 0,2 2 0,-1 9 0,8-9 0,3-3 0,7-6 0,8 7 0,4-16 0,-1-6 0,2-14 0,-9-12 0,-4-6 0,-4-5 0,-3 0 0,-1 0 0,1 0 0,-1-1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9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24575,'0'12'0,"0"7"0,0 10 0,4 24 0,3 30 0,7 14 0,-7-33 0,0 0 0,1-2 0,-1-4 0,0 30 0,-2-23 0,-5-46 0,0-10 0,0-4 0,0-4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0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24575,'6'-3'0,"1"-2"0,3 1 0,6-4 0,2 0 0,0 1 0,-1 0 0,-5 4 0,-2 1 0,-1 2 0,-2-1 0,1 1 0,0 1 0,4 4 0,4 3 0,1 3 0,3 1 0,-7-3 0,-3 0 0,-4-3 0,-4-1 0,0 1 0,-2 0 0,-2 1 0,-2 5 0,-5 3 0,-4 4 0,-4-2 0,2-1 0,-4-3 0,4-3 0,1-1 0,1 0 0,4-2 0,-1 0 0,2-1 0,0-2 0,-2 1 0,3-1 0,0-1 0,2-1 0,2-1 0,0-1 0,1 0 0,0 0 0,0 1 0,0-1 0,8 0 0,-5-1 0,6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2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24575,'4'4'0,"0"2"0,-1 7 0,2 5 0,1 12 0,1 6 0,5 5 0,5 11 0,-1-11 0,3 4 0,-5-17 0,0-3 0,1-5 0,1-3 0,0-4 0,3-2 0,-6-7 0,5-1 0,-5-3 0,0-2 0,-1-5 0,1-3 0,7-12 0,1-2 0,1-4 0,-5 0 0,-6 6 0,-5 2 0,-3 1 0,-2 7 0,1-1 0,-1 2 0,0 0 0,0 0 0,1 1 0,-1-2 0,0 0 0,-1-1 0,-1-3 0,1-1 0,-1 1 0,1-2 0,0 3 0,0-1 0,0 3 0,0 2 0,0 3 0,0 2 0,0 5 0,2 10 0,0 7 0,3 11 0,-2 14 0,0 0 0,-1 11 0,-1-11 0,-1-5 0,1-5 0,1-5 0,1-2 0,1 0 0,-2-7 0,1 0 0,0-4 0,-1-1 0,1-3 0,-1-3 0,0-2 0,0-2 0,0 0 0,-1 0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5.4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310 0 24575,'-10'1'0,"1"1"0,2 0 0,-2 2 0,-3 2 0,-1 2 0,-7 6 0,2-2 0,-8 10 0,3-1 0,3 4 0,0 2 0,10-4 0,-1 4 0,6-3 0,2 5 0,2-4 0,1 1 0,0-3 0,0-4 0,0-1 0,2 0 0,-1-2 0,2 2 0,-1-3 0,-1-1 0,-1-2 0,0-3 0,0-1 0,0-3 0,0-2 0,0-1 0,-7-1 0,-2 0 0,-5-1 0,-2 0 0,5-1 0,-3 0 0,4-2 0,2 1 0,2-1 0,3 1 0,2 0 0,-1 0 0,7 15 0,-1-3 0,6 16 0,-4-7 0,-2 1 0,-2-1 0,0 2 0,0 2 0,1 5 0,-2-1 0,0 1 0,-1-6 0,0-4 0,0-4 0,-1 4 0,1-3 0,-1 5 0,1-8 0,0 0 0,0-4 0,0 1 0,0-1 0,-1 0 0,1 2 0,-1 1 0,1-1 0,0 3 0,0-2 0,0 2 0,0-2 0,0-1 0,0-1 0,0-3 0,0 0 0,0-1 0,0 1 0,0 0 0,0 2 0,0 1 0,0 3 0,0 1 0,0 0 0,0-1 0,0-3 0,0-2 0,0-3 0,0-2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4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215 0 24575,'-29'15'0,"-5"3"0,5 2 0,-8 7 0,6-2 0,4 0 0,8-10 0,10-6 0,11-10 0,6-5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3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24575,'24'15'0,"6"4"0,5 3 0,8 8 0,0 3 0,-8 1 0,-6 6 0,-11 3 0,-6 5 0,-5 11 0,-4-7 0,-6 7 0,-4-15 0,-2-8 0,-6-9 0,4-11 0,-10-1 0,3-3 0,-2-1 0,0 0 0,3 0 0,2-2 0,1-2 0,5-3 0,4-2 0,0 0 0,3-2 0,0 1 0,1-1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3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24575,'8'0'0,"5"0"0,1 1 0,5-1 0,-1 1 0,-3-1 0,-1 0 0,-4 0 0,3 0 0,2 0 0,2 0 0,18-1 0,-5 0 0,9 0 0,-16 0 0,-11 1 0,-8-1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4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24575,'11'1'0,"6"1"0,10-1 0,2 0 0,4-1 0,-8 0 0,-5-1 0,-3 1 0,-7 0 0,0 0 0,-4 0 0,-1 0 0,0 0 0,-1 0 0,0 0 0,0 0 0,3 0 0,1 0 0,0 0 0,-3 0 0,-2 0 0,-2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5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24575,'29'0'0,"11"-1"0,36-2 0,7-1 0,13 1 0,1 1 0,-12 2 0,-8 0 0,-28 0 0,-19 0 0,-20 0 0,-15 1 0,-7 1 0,-13 4 0,10-3 0,-2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5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24575,'64'-4'0,"-10"0"0,5-3 0,-14 3 0,-9 1 0,-13 2 0,-19 1 0,-9 0 0,-11-1 0,7 1 0,-1-1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6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24575,'0'32'0,"0"7"0,3 24 0,-1-1 0,3 13 0,-1-20 0,-2-10 0,0-14 0,-2-12 0,0-2 0,0-6 0,0-3 0,0-4 0,0 0 0,3-12 0,5-10 0,-3 5 0,2-3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6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24575,'0'22'0,"0"2"0,0 8 0,0 2 0,0 14 0,0 10 0,-1 1 0,-1 13 0,1-12 0,-1-4 0,2-13 0,0-20 0,0-9 0,0-10 0,8-13 0,-6 7 0,5-10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7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1 24575,'-14'15'0,"-6"10"0,-6 13 0,-1 9 0,-4 9 0,10-6 0,0 7 0,12-5 0,1 0 0,9-3 0,3-13 0,5-5 0,9-9 0,3-7 0,19-6 0,-5-5 0,-1-5 0,-15 0 0,-12-1 0,-3-2 0,-2-1 0,0-3 0,2-4 0,-1 6 0,0-2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7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24575,'0'25'0,"0"14"0,3 18 0,0 4 0,4 12 0,-1-21 0,1 5 0,-3-17 0,0-4 0,-3-12 0,0-8 0,-1-4 0,0-3 0,0-2 0,-1-2 0,1-1 0,-1-3 0,1-10 0,0-9 0,0-21 0,0 19 0,0-5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8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24575,'22'4'0,"-1"0"0,7 3 0,-5 3 0,-5-1 0,-7 2 0,-6-3 0,-2 4 0,-2 2 0,1 4 0,-2 7 0,1-3 0,-3 9 0,-1-5 0,-3-2 0,-2-1 0,-4-6 0,1-3 0,-3 1 0,4-6 0,-2 1 0,5-6 0,-2 0 0,0-3 0,-4-1 0,0 0 0,1 0 0,3 0 0,5 0 0,3-1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24575,'66'16'0,"-35"-9"0,8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9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86 24575,'-2'23'0,"2"8"0,2 22 0,2 11 0,6 4 0,5-1 0,0-20 0,2-9 0,-4-16 0,3-7 0,-1-9 0,9-8 0,6-10 0,2-6 0,8-17 0,-4-11 0,1-10 0,-1-14 0,-10 12 0,0-6 0,-10 16 0,-3 6 0,-4 13 0,-7 11 0,-2 6 0,0 5 0,-2 5 0,1 5 0,0 13 0,-1 8 0,2 16 0,0 0 0,1 12 0,4-4 0,1 0 0,3-4 0,-3-10 0,0-11 0,-3-6 0,-2-8 0,1-2 0,-2-3 0,1-2 0,-1 0 0,0-1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0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0 24575,'12'14'0,"3"2"0,8 7 0,0 5 0,5 9 0,-3 2 0,-4 0 0,-2 4 0,-8-7 0,-4 12 0,-4-6 0,-6-4 0,-3-9 0,-6-9 0,-5-5 0,-3 0 0,-1-2 0,-2 0 0,4-3 0,4-2 0,3-3 0,3-2 0,-8-1 0,-14 5 0,-24 5 0,21-4 0,-4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24575,'62'2'0,"22"-1"0,13 0 0,-39 0 0,4 0-649,12 2 1,3 0 648,-5-2 0,2 0-511,23 3 0,2 0 511,-13-3 0,-2 1 0,1 1 0,-1-1 94,-7 0 0,-3-1-94,-16 0 0,-1-1 0,10-1 0,1 0 0,-11 1 0,-1 0 0,-2-1 0,1 0 0,6 1 0,1 0 0,6 0 0,0 0 0,6 0 0,3 0-401,-12 0 0,4 0 1,-2 0 400,21 0 0,3 0-631,-5 2 1,7 1 0,0-1 630,0 0 0,1-1 0,0 0 0,-19 1 0,0-1 0,1 1 0,-1-1 0,25-1 0,0-1 0,-7-1 144,8 0 1,-7 0-145,-11-1 0,-9 1 309,2 1-309,-36 1 1112,-32 0-1112,-23 1 0,10-1 0,-9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2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24575,'29'4'0,"28"1"0,27 1 0,-17-4 0,2-2 0,-6-1 0,-2 0 0,-6-1 0,-4 0 0,20-3 0,-46 4 0,-7 0 0,-3 1 0,-6 0 0,1 0 0,-20 6 0,10-4 0,-13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85 24575,'22'1'0,"15"0"0,7-3 0,18 1 0,-1-3 0,-15 1 0,-11 0 0,-21 1 0,-7 2 0,2-1 0,1 1 0,10-1 0,1-2 0,-2 2 0,-6-2 0,-10 2 0,-2 0 0,-5-1 0,-4-7 0,-12-11 0,9 8 0,-6-6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3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24575,'0'21'0,"0"15"0,0 12 0,0 13 0,0-11 0,0 7 0,0-5 0,0-5 0,0-2 0,1-15 0,0 3 0,0-10 0,-1-3 0,0-9 0,1-5 0,-1-2 0,0 0 0,0 2 0,1 1 0,0-1 0,2-2 0,6-9 0,4-7 0,-3 3 0,-2-1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3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24575,'1'21'0,"0"1"0,2 20 0,-2 5 0,0 4 0,-1 5 0,0-5 0,0-6 0,0 0 0,0-12 0,0 0 0,0-8 0,0-7 0,-1-2 0,0-5 0,0 2 0,-1-3 0,2-1 0,-1-2 0,1-2 0,0-3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4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 24575,'-7'5'0,"1"1"0,0 6 0,1 9 0,1 8 0,0 11 0,3-4 0,0 0 0,5-9 0,1-6 0,5-4 0,-2-7 0,2-4 0,-4-3 0,-1-3 0,0 0 0,-1 0 0,0 0 0,-1 0 0,-3 0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5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24575,'-3'7'0,"1"23"0,1 15 0,2 23 0,0 2 0,1 3 0,-2-6 0,0-5 0,-2-6 0,1-19 0,-3 1 0,2-12 0,-2-1 0,1-3 0,2-5 0,-2-2 0,3-5 0,0-5 0,4-5 0,3-5 0,-1-4 0,0-16 0,-5 15 0,0-9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5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24575,'3'-7'0,"1"-1"0,0 1 0,0 0 0,0 2 0,-2 3 0,0 1 0,0 1 0,2 0 0,3 1 0,1 0 0,4 1 0,0 1 0,0 1 0,0 2 0,-3 0 0,-2 3 0,-1 3 0,-3 2 0,1 3 0,-1-2 0,1 2 0,0-4 0,0 0 0,-2-4 0,-1 0 0,-1 0 0,0 1 0,-1 0 0,-4 3 0,-2-1 0,-2-1 0,-3 0 0,5-3 0,-1-2 0,3-3 0,0-1 0,1-1 0,1 0 0,1-1 0,0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2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6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 0 24575,'11'4'0,"2"2"0,-2 0 0,1 2 0,-1 3 0,-4-1 0,0 3 0,-3 3 0,-1-1 0,-2 5 0,1-4 0,-2 4 0,2 1 0,-1-3 0,0 3 0,-1-5 0,0 0 0,-2 3 0,-1-2 0,-2 2 0,-5 0 0,-2-2 0,-11 0 0,-6 2 0,-4-1 0,-5 2 0,10-3 0,0-3 0,13-5 0,4-4 0,6-4 0,2-1 0,0 0 0,1 0 0,-2 0 0,0 0 0,1 0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5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 24575,'20'44'0,"5"10"0,-5-9 0,3 3 0,0-3 0,0 0 0,27 41 0,-3-25 0,-15-32 0,-3-15 0,-7-17 0,6-11 0,13-20 0,8-8 0,-7 8 0,3-3 0,6-3 0,3-1-422,5-3 0,3-2 422,11-7 0,-1 2 0,-16 11 0,-2 3 0,-6 3 0,-4 4 0,7-6 0,-34 26 0,-12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6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0 411 24575,'18'25'0,"4"4"0,6 5 0,0-7 0,-6-11 0,0-8 0,4-6 0,3-4 0,33-10 0,-12 1 0,4-2 0,6-6 0,2-4-472,26-11 0,-1-5 472,-19 3 0,-2-4 0,10-12 0,-5-2 0,-22 11 0,-6 0 0,19-30 0,-35 30 0,-23 28 0,-4 19 0,-1 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6.7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24575,'2'16'0,"0"4"0,6 20 0,4 7 0,13 25 0,-4-15 0,7-4 0,-10-29 0,-1-14 0,-3-6 0,3-8 0,3-5 0,15-8 0,10-7 0,27-19 0,-30 17 0,2-2 0,-1 0 0,1-1 0,0-1 0,-2 1 0,11-6 0,-15 8 0,-21 17 0,-11 18 0,-5-5 0,1 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49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436 80 24575,'-2'-7'0,"1"1"0,-1-1 0,1 1 0,-1-3 0,-4 0 0,-1 0 0,-9-1 0,-1 2 0,-3 4 0,-1-1 0,3 5 0,-4 1 0,-3 3 0,-3 3 0,-9 6 0,4 2 0,2 3 0,6 0 0,7-1 0,0 1 0,0 5 0,-1 4 0,0 11 0,4 5 0,6-1 0,5 3 0,3-12 0,2 5 0,10 13 0,3-21 0,5 7 0,-1-32 0,-8-4 0,2-1 0,-6-2 0,2 1 0,-1-4 0,3 1 0,0-2 0,3-6 0,-2 1 0,-1-6 0,-4 6 0,-3 4 0,-2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0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24575,'6'0'0,"0"-1"0,4 0 0,3-2 0,5 0 0,2 0 0,1 1 0,-2-1 0,-2 1 0,0 1 0,4 0 0,6 1 0,-2 0 0,4 0 0,-10 0 0,1 0 0,-10 0 0,-2 0 0,-4 0 0,-4 0 0,-4 0 0,2 0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0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0 24575,'-10'20'0,"1"-1"0,2 2 0,1 0 0,3 1 0,-2-5 0,3-1 0,0-1 0,0-3 0,2 0 0,-1 1 0,1-1 0,0 0 0,1-3 0,-1-3 0,1-3 0,0-2 0,-1 1 0,2-2 0,-1 1 0,1-1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2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1 24575,'-6'-1'0,"1"1"0,-1 1 0,-3 6 0,-10 20 0,-7 18 0,-11 34 0,12-18 0,4 6 0,16-30 0,4-7 0,3 5 0,4-3 0,4-2 0,8 3 0,1-11 0,3 0 0,-1-8 0,-4-5 0,-2-2 0,-4-3 0,1 0 0,-3 0 0,0-2 0,1 2 0,-2-2 0,-3 0 0,-3-1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3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24575,'0'24'0,"0"4"0,-3 21 0,0-1 0,-2 32 0,2 2 0,1 8 0,1-1 0,1-18 0,-3-11 0,1-5 0,1-19 0,-1-7 0,2-14 0,-1-7 0,1-5 0,0-1 0,0 0 0,-1-7 0,0-13 0,0 7 0,1-7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4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19 24575,'1'-4'0,"1"1"0,0 2 0,1 0 0,5-1 0,5 0 0,3-2 0,2 3 0,1 0 0,3 2 0,4 2 0,-1 0 0,-4 2 0,-6 1 0,-2 2 0,-3 4 0,0 11 0,-5-1 0,-1 4 0,-6 1 0,-1-5 0,-7 11 0,-5 1 0,-5 4 0,-8 1 0,-4-5 0,-1-3 0,-1-4 0,9-12 0,0-1 0,8-9 0,5-1 0,2-3 0,7-1 0,0-1 0,2 0 0,2-1 0,3 1 0,9 0 0,-7 1 0,6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6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24575,'22'0'0,"7"0"0,-10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5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27 24575,'-6'-8'0,"0"-1"0,1 7 0,0-2 0,-3 3 0,-2-1 0,-4 1 0,-6 2 0,-3 4 0,-9 10 0,3 7 0,-4 12 0,7 4 0,7-1 0,6 2 0,8-8 0,3-5 0,4-5 0,0-8 0,3-5 0,1-5 0,5-2 0,3-3 0,20-9 0,-1-5 0,12-11 0,-13 4 0,-2-8 0,-9 4 0,-2-3 0,-4 1 0,-5 7 0,-3 3 0,-3 11 0,-4 12 0,-3 12 0,-5 17 0,1 5 0,1-1 0,4-1 0,4-14 0,2-5 0,0-9 0,0-7 0,6-2 0,18-4 0,11-5 0,27-10 0,-11 1 0,-3-5 0,-23 6 0,-13 1 0,-8 1 0,-2-5 0,0-2 0,-1-1 0,-2 6 0,-2 8 0,-2 8 0,-2 15 0,-1 5 0,-1 9 0,3-8 0,1-1 0,5 1 0,6 0 0,9 11 0,9 0 0,-4-3 0,-4-7 0,-11-11 0,-7-5 0,-10 0 0,-7-2 0,-19 4 0,-6 0 0,1 0 0,4-2 0,20-2 0,5-3 0,11-4 0,7-7 0,12-7 0,6-3 0,13-5 0,-7 5 0,0 0 0,-9 4 0,-5 6 0,2-2 0,-4 5 0,3-1 0,-5 2 0,-4 4 0,-4 1 0,-3 3 0,3-1 0,6 0 0,6-1 0,9-2 0,0 2 0,0-2 0,-7 2 0,-3 0 0,-3-1 0,4 1 0,-5 0 0,3-1 0,-7 2 0,-7-1 0,-10 2 0,-11 0 0,5 0 0,2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6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24575,'0'37'0,"0"-4"0,0 8 0,0 0 0,1 0 0,0-1 0,3-14 0,0-6 0,0-7 0,-1-7 0,0-3 0,-2-2 0,2 1 0,2-2 0,9 1 0,0-1 0,3-2 0,-1-2 0,-1-2 0,-6 1 0,-1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6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24575,'43'7'0,"-2"-2"0,16-2 0,-1-2 0,29-1 0,-12 0 0,-7-2 0,-28 1 0,-27-1 0,-7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7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24575,'-3'28'0,"1"1"0,0 4 0,3 13 0,2 1 0,0 4 0,1-9 0,-2-18 0,-1-5 0,0-8 0,-1-1 0,0-1 0,-1-2 0,1 1 0,-1-1 0,6-8 0,-4 3 0,3-7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7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24575,'24'-5'0,"7"-1"0,23-2 0,1-1 0,-8 1 0,-13 2 0,-17 5 0,-6-2 0,-3 2 0,-1 0 0,2 0 0,-2 1 0,1 0 0,-2-1 0,-1 1 0,1-1 0,-3 1 0,0-1 0,-1 1 0,-2-1 0,1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8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24575,'20'0'0,"4"0"0,4 0 0,-3-1 0,-7 1 0,-6-1 0,-2 0 0,4 0 0,0-2 0,2 1 0,-5-1 0,-1 1 0,-6 1 0,-1 1 0,1 0 0,0 0 0,3 0 0,-1-2 0,3-4 0,2-2 0,-3 2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8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24575,'0'11'0,"2"19"0,6 16 0,4 51 0,-2-38 0,0 1 0,-2 3 0,0-1 0,1-2 0,-1-3 0,0 15 0,-3-18 0,-2-11 0,-1-10 0,1 5 0,-2-7 0,0-8 0,0-7 0,-1-10 0,1-6 0,-1-14 0,1-29 0,0 20 0,0-14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0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4 104 24575,'-2'-10'0,"1"0"0,0 1 0,1-1 0,0 1 0,1 0 0,0 1 0,3 3 0,-1 0 0,4 1 0,-2 1 0,2-1 0,0 1 0,0 0 0,2 0 0,-1 1 0,4 0 0,0 0 0,0 1 0,-1 0 0,-4 1 0,-2 0 0,-2 0 0,-1 1 0,1 3 0,1 2 0,0 3 0,0 0 0,-2 0 0,1 1 0,-2 2 0,0-1 0,2 6 0,-3 0 0,2 1 0,-2-1 0,0-3 0,-1-2 0,0 0 0,-3-1 0,-2 4 0,-7 4 0,0 1 0,-6 2 0,5-6 0,-1 2 0,4-8 0,3-1 0,1-5 0,2-1 0,-1-1 0,2 0 0,0-1 0,0 0 0,1 0 0,1-1 0,1-1 0,2-2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0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24575,'21'2'0,"6"3"0,27 10 0,15 4 0,10 5 0,1 1 0,-22-3 0,0 4 0,-21-3 0,-9-3 0,-12 1 0,-12-5 0,-1 1 0,-5 4 0,-2-1 0,-7 7 0,-6 1 0,-3 3 0,-10 6 0,5-7 0,-8 6 0,9-13 0,3-2 0,4-7 0,3-3 0,1-1 0,-2-2 0,3-1 0,-3 0 0,4-1 0,1-2 0,3 0 0,3-3 0,0 0 0,1-1 0,1 0 0,1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3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24575,'9'-1'0,"0"0"0,-1-1 0,0 0 0,-1 1 0,-2 0 0,4 0 0,4 1 0,2-2 0,8 1 0,-5-2 0,0 1 0,-6 1 0,-7 0 0,-1 1 0,-2 0 0,2 0 0,1 0 0,3 0 0,1 0 0,-1-1 0,-4 1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24575,'10'-2'0,"-1"1"0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3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24575,'5'0'0,"1"0"0,3 0 0,1 0 0,5 0 0,4 0 0,0-1 0,-1 1 0,-2-2 0,-8 2 0,1-2 0,-4 2 0,7-1 0,4 0 0,4-1 0,0 0 0,-8 1 0,-3 0 0,-5 1 0,-2 0 0,0 0 0,0 0 0,0 0 0,0 0 0,-1 0 0,-1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4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24575,'4'47'0,"1"7"0,-2 8 0,5 17 0,-5 1 0,3-3 0,-4-8 0,0-25 0,-1-7 0,0-14 0,-1-4 0,0-6 0,0-6 0,0-3 0,0-3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5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24575,'29'0'0,"15"0"0,-4-1 0,13-1 0,-7 0 0,5-3 0,8 2 0,0-1 0,-14 2 0,-15 0 0,-20 2 0,-7-1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6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24575,'39'-1'0,"31"0"0,-7 0 0,5 0-876,8 1 1,3 0 875,13-3 0,-1 0 0,-24 2 0,-4 0 283,-8-2 0,-6 1-283,-5 0 290,-25 2-290,-28 2 0,-15 3 0,-9 2 895,2 0-895,-4 3 0,9 0 0,-11 7 0,2 4 0,-1 1 0,0 3 0,12-9 0,4 1 0,7-4 0,1 2 0,0 4 0,-1 2 0,4 0 0,1 0 0,3-4 0,2-1 0,2-3 0,1-1 0,4-2 0,3-1 0,4-2 0,8-2 0,5-3 0,16-1 0,11-2 0,3-2 0,-2 0 0,-19-1 0,-13 3 0,-16 2 0,-12 5 0,-9 6 0,-9 6 0,-1 3 0,-8 5 0,0 1 0,2 1 0,2-1 0,11-6 0,5 0 0,4-5 0,3-1 0,-1 4 0,4-5 0,-1 7 0,4-4 0,1 0 0,2-2 0,2-3 0,2-1 0,6 1 0,2-1 0,9 4 0,7-1 0,6 0 0,22 3 0,18-8 0,3 2 0,-1-8 0,-32-2 0,-22-1 0,-18-1 0,-13-5 0,5 3 0,-5-2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8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24575,'1'31'0,"-1"6"0,5 35 0,1 1 0,-1-21 0,-1 1 0,1-1 0,0-2 0,3 45 0,-3-7 0,-1-30 0,-2-13 0,-1-17 0,-1-16 0,0-5 0,0-9 0,1-10 0,1-11 0,-1 7 0,0-2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8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61 24575,'8'-10'0,"1"-4"0,1 3 0,-2 0 0,2 3 0,-5 4 0,-1 2 0,4 1 0,2 3 0,13 4 0,0 2 0,2 4 0,-5-1 0,-6 0 0,-4 2 0,-4 2 0,-1 4 0,-2 24 0,-2-13 0,-4 14 0,-3-24 0,-7 0 0,-6-5 0,-4 2 0,-10 1 0,3-2 0,-8 4 0,10-7 0,4-1 0,10-8 0,10-2 0,10 0 0,6 3 0,4 2 0,-5-2 0,-3-1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9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24575,'9'22'0,"0"2"0,-4-6 0,-1 1 0,-2-5 0,-1-5 0,0-3 0,-1-4 0,0 0 0,6-13 0,-3 1 0,4-4 0,-5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24575,'7'5'0,"0"2"0,-2-2 0,0 1 0,-2-2 0,-1-2 0,0 0 0,-1-1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24575,'-9'14'0,"-2"15"0,0 13 0,4 11 0,3 10 0,8-11 0,0 2 0,6-15 0,-1-9 0,4-9 0,-2-9 0,3-5 0,-4-4 0,-2-2 0,-4-1 0,-1-1 0,-1 1 0,0-2 0,1 0 0,1-2 0,0-3 0,-1 3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24575,'19'-3'0,"10"2"0,7-4 0,15 2 0,-7-2 0,-4 1 0,-5-1 0,-10 0 0,12-5 0,1 0 0,0-3 0,-10 3 0,-16 3 0,-6 3 0,-5 0 0,-3 2 0,-1-2 0,-6-3 0,-5-2 0,5 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3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24575,'43'6'0,"7"1"0,7 4 0,7 5 0,-18-2 0,-5 3 0,-22-5 0,-9 1 0,-6 5 0,-9 4 0,-5 7 0,-11 17 0,0 1 0,-6 16 0,8-8 0,5-7 0,6-8 0,6-15 0,1-4 0,3-2 0,4-4 0,2-3 0,6-1 0,0-5 0,6-1 0,1-1 0,-3-3 0,-4 0 0,-7-1 0,-4 1 0,-2 3 0,-1 6 0,0 8 0,2 18 0,1 7 0,6 28 0,-2 7 0,2 7 0,-7 12 0,-4-12 0,-6-6 0,-10-10 0,-1-24 0,-6-4 0,6-15 0,1-7 0,7-5 0,4-5 0,3-1 0,1-1 0,2-2 0,-1-2 0,1-2 0,-1-1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24575,'-6'50'0,"2"0"0,1-10 0,3 1 0,4-5 0,3-5 0,3-1 0,2-13 0,3 1 0,3-6 0,3-3 0,5-4 0,0-3 0,-5-3 0,0-3 0,-11-3 0,5-7 0,-9 7 0,1-3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1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 24575,'30'30'0,"1"4"0,21 22 0,8 15 0,-25-31 0,1-1 0,3 4 0,-2-3 0,10 15 0,-11-14 0,-26-23 0,-8-10 0,-5-3 0,-7 2 0,-6 2 0,-19 6 0,-12 3 0,-31 7 0,-4 3 0,0-6 0,13-6 0,36-11 0,11-5 0,20-9 0,3-4 0,6-19 0,-4 17 0,4-4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2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24575,'13'-4'0,"2"1"0,6 1 0,-2 0 0,4 0 0,-9 1 0,-4 2 0,-2 1 0,-4 4 0,0 2 0,4 9 0,-3 0 0,3 6 0,-6-4 0,-2-2 0,-3 0 0,-7-3 0,-6 5 0,-7 0 0,1-2 0,-1-3 0,10-6 0,4-2 0,5-3 0,3-1 0,5 0 0,7 1 0,20 4 0,7 1 0,23 5 0,-8-3 0,-9-2 0,-18-4 0,-17-3 0,-5-1 0,0-1 0,-1 1 0,-2-1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4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84 24575,'42'-4'0,"20"0"0,-14-2 0,4 0 0,8-1 0,1-1 0,-7 0 0,-2-1 0,37-8 0,-52 9 0,-17 3 0,-17 4 0,-2 1 0,-2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5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24575,'35'-3'0,"6"0"0,49-4 0,-39 5 0,0 1 0,45-3 0,-18 2 0,-51 2 0,-15 0 0,-11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7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0 253 24575,'18'2'0,"4"0"0,-8 0 0,0-1 0,-4 1 0,2 4 0,5 1 0,3 2 0,2 1 0,-2-4 0,-2-3 0,2-8 0,3-9 0,27-19 0,23-14 0,-27 17 0,2-2 0,4-4 0,-4 2 0,8-4 0,-16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1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24575,'74'0'0,"22"0"0,-47-1 0,2 1 0,8-1 0,1 1 0,35-1 0,-19 1 0,-25 0 0,-27 0 0,-12 0 0,-7 0 0,-3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1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24575,'10'0'0,"10"0"0,10 1 0,18 0 0,24 2 0,11-1 0,-27-1 0,2-1 0,-5 0 0,-2 0 0,37 0 0,-23 0 0,-38 0 0,-10 0 0,-8-1 0,-6 0 0,3-1 0,-5 1 0,1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9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1 24575,'-14'30'0,"-2"9"0,-7 13 0,-8 10 0,3-8 0,-14 17 0,6 4 0,2 5 0,14 2 0,13-21 0,12-16 0,6-18 0,2-16 0,2-3 0,0-5 0,4 0 0,11-1 0,3-1 0,4-4 0,-5 0 0,-7-4 0,6-4 0,-15 3 0,10-1 0,-14 5 0,2 0 0,-1 0 0,-3 0 0,0 0 0,-4-1 0,0 1 0,-3 1 0,-2 2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0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24575,'7'13'0,"-2"4"0,3 19 0,-1 11 0,0 6 0,-1 2 0,0-9 0,-3-11 0,1-9 0,-2-12 0,-2-8 0,0 0 0,0 0 0,1 1 0,0 1 0,0-1 0,0-2 0,-7-3 0,5-1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2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24575,'-21'4'0,"11"-1"0,-1-2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1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24575,'8'3'0,"1"0"0,3 0 0,-2 0 0,0 0 0,0-1 0,10 1 0,25 0 0,23 1 0,-15-2 0,3 0 0,3 0 0,1 0 0,1 0 0,-1-1 0,2 1 0,-3-2 0,29 1 0,3-2 0,-6 0 0,8-1 0,-22 3 0,5 0-569,-2-2 0,3 1 569,-11 1 0,5 0 0,-4 0 0,13 0 0,-3-1 0,-7 1 0,-7 0 0,7-2 0,-39 0 0,-14 0 0,1 1 0,9 0 1138,17 0-1138,-4 0 0,-3 0 0,-21 0 0,-11 0 0,-4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6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24575,'5'22'0,"-1"1"0,0 15 0,-1-2 0,3 17 0,1 5 0,4 4 0,4 6 0,-3-24 0,1-5 0,-7-22 0,-1-7 0,-4-8 0,0-2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7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24575,'2'16'0,"3"1"0,2 14 0,3-1 0,-1 13 0,0-6 0,-3-4 0,0-7 0,-2-8 0,-1-2 0,0-6 0,-2-1 0,1-3 0,-2 0 0,1 0 0,0-2 0,-1-1 0,1-2 0,1 1 0,-2-1 0,2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8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24575,'2'11'0,"0"4"0,2 4 0,0 2 0,-1 1 0,-2-4 0,0-2 0,-1-5 0,1-1 0,-1-3 0,1 0 0,-1 0 0,1-2 0,-1-1 0,1 0 0,-1 1 0,0 1 0,0 2 0,0 1 0,1 3 0,-1-1 0,1-2 0,0-1 0,-1-4 0,1 0 0,-1-1 0,0 0 0,0-1 0,0-1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9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24575,'0'11'0,"3"19"0,8 19 0,6 37 0,3 4 0,-5-7 0,-4-18 0,-5-27 0,-2-11 0,-1-13 0,-3-8 0,1-5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9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24575,'0'12'0,"2"0"0,0 5 0,4 1 0,2 2 0,8 8 0,3 6 0,22 34 0,-11-19 0,2 3 0,2 1 0,-1 0 0,-2-1 0,-3-4 0,2 4 0,-21-29 0,-9-20 0,0-2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40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24575,'11'38'0,"4"2"0,16 26 0,4-1 0,11 8 0,5 5 0,-5-13 0,-11-12 0,-17-24 0,-13-20 0,-5-6 0,0-4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43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54 24575,'-8'-7'0,"-1"1"0,-11-4 0,1 1 0,-9-1 0,4 3 0,-1 4 0,9 2 0,-6 1 0,9 2 0,-2-1 0,3 4 0,1-1 0,1 2 0,0 2 0,0 4 0,-2 2 0,-2 6 0,-2 3 0,-1 9 0,1 3 0,-1 13 0,3 5 0,1 1 0,6 5 0,2-13 0,3-7 0,1-10 0,2-9 0,1 0 0,1-5 0,2 0 0,5 4 0,2-3 0,7 5 0,10-4 0,7-2 0,13-2 0,8-4 0,0-3 0,5-3 0,-17-2 0,-9-2 0,-16 1 0,-10-2 0,-5 1 0,-2-1 0,0-1 0,1-1 0,-1-1 0,0-2 0,-1 0 0,0-1 0,0 0 0,-1-2 0,0-2 0,0-2 0,-1 1 0,-2-1 0,0 5 0,-1 0 0,-1 4 0,2 0 0,-3 2 0,-2-2 0,-4 0 0,-3-1 0,0 0 0,-2 1 0,0 0 0,2 0 0,-4-1 0,6 2 0,-4-1 0,3 3 0,2-1 0,0 2 0,5-1 0,0 2 0,-1-1 0,-2 1 0,-4 0 0,-1 0 0,-1 0 0,1 0 0,2 0 0,0 0 0,2 0 0,2 1 0,-3 0 0,2 1 0,-3 1 0,3-1 0,1 0 0,1-1 0,2 0 0,1 0 0,1 0 0,2-1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4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24575,'18'50'0,"-1"19"0,-4-18 0,-1 4 0,0 9 0,-3 1 0,-1-1 0,-3-2 0,0-6 0,0-1 0,-3-1 0,0-3 0,-2 12 0,3 0 0,-3-24 0,1-13 0,-1-10 0,0-11 0,0-2 0,0-1 0,0 0 0,-3-1 0,-2-3 0,-5-1 0,0-4 0,4 3 0,1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5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24575,'7'0'0,"3"0"0,6 0 0,0 0 0,-1 0 0,-4 0 0,-5 0 0,4 1 0,0 0 0,3 2 0,3 0 0,-2 2 0,-2-2 0,0 0 0,-4 0 0,-1 0 0,-1-1 0,-2 2 0,1 1 0,0 2 0,0 2 0,-2 1 0,-2 1 0,0 4 0,1 7 0,1 9 0,4 16 0,-4 7 0,1-2 0,-5-5 0,-1-20 0,-2-5 0,-1-9 0,-2-2 0,-2-1 0,-3-1 0,0 0 0,-1 0 0,2-2 0,-2-2 0,-1-1 0,2-1 0,0 0 0,6 2 0,0-1 0,3 0 0,1-1 0,2-2 0,4 0 0,2 1 0,-2 0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96 24575,'1'63'0,"0"1"0,1 27 0,-1-22 0,-1-37 0,0-2 0,0-8 0,0 0 0,0-8 0,0 3 0,0-6 0,0 1 0,-1 1 0,0-6 0,1 2 0,9-6 0,7-1 0,17-1 0,7 1 0,27 0 0,24 1 0,-36-1 0,3 0-394,22-1 1,4 0 393,-8 0 0,1-1 0,5 1 0,0 0 0,-5 1 0,-5 0 0,-15-1 0,-3 1 0,3 2 0,0-1 0,40 1 0,-47-2 0,1 1 0,7-2 0,1-1 0,1 2 0,-1-1 0,0 0 0,1 0 0,5 1 0,1 0 0,-5 0 0,1-1 0,4 0 0,3 0-312,18 1 0,-1 0 312,-20-1 0,-2 0 0,7 0 0,-5 0 762,3 1-762,-32-3 0,-19 1 0,-10-1 0,6 1 0,41 1 0,23 3 0,-14-2 0,6 0 3,4 0 0,1-1-3,-2 1 0,2 0 0,9-2 0,2 0 0,4 2 0,2 0-961,-25-2 0,1 1 1,6 0 960,6 1 0,7 1 0,2 0 0,-3-1-909,-6 1 1,-2-1 0,1 0 0,6 0 908,7 1 0,6 0 0,3 0 0,-1 0 0,-6 0 0,0-1 0,-3-1 0,-2 1 0,-1-1-358,-4 0 0,0 1 0,-2-1 0,-4 0 358,9 0 0,-3-2 0,-5 1-138,15 1 1,-4 0 137,0 0 0,-2 0 0,1 1 0,-5-1 919,-24 0 1,-3-1-920,4 0 0,0 0 0,-6 0 0,2 0 0,9 0 0,3 0 1108,21-1 1,5 0-1109,-22 0 0,2 1 0,1-2 0,4 0 0,1 0 0,3 0-197,-9 1 1,2 0 0,2 0 0,-2 1 196,-2-1 0,-2 0 0,2 0 0,3 0 0,16 0 0,6 0 0,-1 0 0,-6 0 0,2 0 0,-6 1 0,1 0-28,4-2 0,0 0 1,-10 0 27,-8 2 0,-8 0 72,-7-2 0,-3 1-72,0 0 0,-2 1 1385,40-1-1385,-2 1 0,-39 0 0,1 0 0,38 0 0,-31 0 0,2 0 0,-5 0 0,-1 0 0,4 0 0,0 0 0,5 0 0,0 0 0,-4 0 0,-1 0 0,0 0 0,-1 0 0,3 0 0,-3 0 2932,34-2-2932,2 0 1211,-30 1-1211,-16-1 5,-19 2-5,-20 0 0,-7-1 0,-4-3 0,-2-6 0,-1-9 0,-1-5 0,0-11 0,-2-11 0,1-4 0,-2-14 0,4 13 0,-1-4 0,2 10 0,0 7 0,0 3 0,1 7 0,0 1 0,0-1 0,-1 6 0,0-2 0,0 6 0,0 2 0,0 4 0,0 3 0,0 3 0,0 2 0,0 3 0,0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6.5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 24575,'-6'1'0,"-1"2"0,4 2 0,-3 4 0,0 4 0,-5 1 0,-2 5 0,-1-2 0,3 5 0,0 11 0,4 1 0,2 15 0,6-5 0,1 3 0,3 5 0,2-5 0,0 9 0,3-7 0,-2-7 0,2-7 0,1-11 0,0-3 0,-2-8 0,-2-4 0,-3-6 0,-1-2 0,0 0 0,1 1 0,2-1 0,-1 1 0,3-1 0,-1 0 0,2 0 0,-3-1 0,2 0 0,-2 0 0,6 1 0,-8-1 0,4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7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24575,'3'37'0,"5"23"0,8 28 0,-7-37 0,-1 3 0,1 7 0,0-1 0,2 26 0,-6 3 0,-1-34 0,-3-1 0,1-11 0,-2-14 0,0-4 0,0-8 0,0-7 0,0-1 0,0-5 0,-1-1 0,-1-20 0,-1-1 0,1-3 0,0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8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24575,'5'-6'0,"2"0"0,4-4 0,5 0 0,4-3 0,3 2 0,0 4 0,-1 2 0,0 2 0,-3 1 0,3 2 0,0 6 0,2 2 0,-2 7 0,-6 1 0,-4 0 0,-4 5 0,-1-3 0,-2 7 0,-2-3 0,-2 0 0,-3 3 0,-1-9 0,-4 0 0,0-9 0,0-2 0,-5-3 0,-8 0 0,1 1 0,-3-1 0,7 1 0,2 0 0,2 0 0,3-1 0,2-1 0,3-1 0,1 0 0,0 0 0,0 0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9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24575,'7'9'0,"3"10"0,0 10 0,3 18 0,0 8 0,-2 1 0,-4 3 0,-2-10 0,-2-7 0,-2-3 0,0-8 0,-1 0 0,0-10 0,0-5 0,0-9 0,0-9 0,0-9 0,0-17 0,0-10 0,0 13 0,0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9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24575,'12'-2'0,"3"0"0,3 3 0,2 0 0,1 1 0,0 1 0,2 2 0,-4 2 0,3 7 0,-5 3 0,1 2 0,-2 3 0,-7-6 0,3 16 0,-6-11 0,2 16 0,-4-11 0,0 2 0,-2-3 0,-2-6 0,-3-4 0,-2-4 0,-3-4 0,-8 3 0,-4 0 0,-6 3 0,-5 2 0,6-2 0,-4 0 0,9-4 0,2-1 0,7-4 0,4-2 0,3-3 0,5-8 0,3-3 0,-1 1 0,1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24575,'23'6'0,"-1"0"0,4 3 0,-4 2 0,-5 3 0,8 11 0,12 16 0,3 3 0,23 31 0,-31-35 0,4 14 0,-30-36 0,-4 1 0,-3 1 0,-2 0 0,-4 5 0,-2-1 0,-3 0 0,-5 0 0,1-5 0,-7 6 0,1 0 0,-2 2 0,-3 2 0,8-7 0,1-2 0,6-6 0,4-6 0,2-2 0,4-4 0,1-1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0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24575,'22'0'0,"1"0"0,12 0 0,-10 0 0,-3-1 0,-10 1 0,-5-1 0,-1 1 0,1-1 0,1 1 0,0-2 0,-1 2 0,-2-1 0,-4 1 0,-1 0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1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24575,'25'4'0,"4"-1"0,19 1 0,1 1 0,8-3 0,-15 2 0,-13-4 0,-14 1 0,-10-1 0,-1 0 0,-3 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3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24575,'28'4'0,"5"-2"0,12 3 0,19 1 0,3 2 0,9-2 0,-16-1 0,0-3 0,-15-2 0,-2 2 0,2-2 0,-5 0 0,16-2 0,-4 1 0,0-1 0,4 0 0,-3 0 0,2 0 0,11 1 0,-7 1 0,32 0 0,5 0 0,-2 0 0,-5 0 0,-29-1 0,-16 0 0,-7-1 0,-17 2 0,-1-1 0,-8 1 0,-1 0 0,-2 0 0,-1 0 0,-2 0 0,-2 0 0,-1 0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6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244 15 24575,'-4'-4'0,"2"2"0,0 1 0,1 0 0,0-1 0,-1 1 0,0 0 0,0 1 0,0-1 0,1 0 0,-1 1 0,0 0 0,0 0 0,-1 0 0,-2 0 0,0 1 0,-2 2 0,-1 0 0,0 1 0,0 1 0,-1 1 0,-1 3 0,1 2 0,-3 3 0,3 1 0,-3 2 0,1 3 0,1 1 0,-4 9 0,2-2 0,-4 9 0,4 0 0,0-3 0,5 0 0,2-12 0,1 2 0,0-5 0,1-2 0,1 1 0,1 1 0,1-2 0,0 1 0,1-5 0,2 1 0,2-3 0,0-1 0,3-2 0,-3-2 0,2-2 0,-4-3 0,1-1 0,-1 0 0,3 0 0,0 0 0,7-1 0,-1 0 0,5-2 0,0 1 0,-3-2 0,3 1 0,-1 0 0,4-1 0,3-2 0,-5 0 0,3-2 0,-10 2 0,-1 0 0,-5 1 0,-3 2 0,0 0 0,0-1 0,0 0 0,2-3 0,0-1 0,0 0 0,-2 0 0,-1 2 0,-1 0 0,0 2 0,-1 1 0,0-1 0,-1 0 0,0-2 0,-1 1 0,-1-3 0,0 2 0,0 0 0,1 2 0,1 1 0,1 0 0,-1 1 0,2 0 0,-3 0 0,2-1 0,-2 1 0,-1-2 0,0 1 0,-1 0 0,0 0 0,2 0 0,-1 2 0,0-3 0,0 3 0,0-1 0,0 0 0,0 2 0,1-1 0,0 1 0,2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24575,'0'13'0,"0"-1"0,1 11 0,-1-1 0,1 4 0,-1 5 0,0 4 0,0 1 0,0 4 0,0-14 0,0-1 0,0-13 0,0-6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1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54 24575,'2'-6'0,"0"0"0,2-1 0,3 1 0,1 0 0,5-1 0,2 3 0,7 0 0,0 1 0,0 1 0,-6 1 0,-6 0 0,-4 2 0,-1 1 0,-1 2 0,3 3 0,-1 4 0,0 0 0,-1 3 0,-2-3 0,-1 6 0,-4 0 0,-1 5 0,-8 3 0,-2 3 0,-4 2 0,-8 4 0,6-6 0,-6 3 0,2-3 0,4-5 0,0 0 0,8-7 0,3-2 0,4-1 0,3-4 0,0 0 0,1-3 0,-1-1 0,1-1 0,0-2 0,3 1 0,3-1 0,5 1 0,13-2 0,8 0 0,6 0 0,6 0 0,-4 0 0,11-3 0,3 0 0,0 0 0,0-1 0,-19 3 0,-3 0 0,-15 0 0,-5-1 0,-4 1 0,-3-1 0,-1 1 0,-3-1 0,-4-1 0,-30-9 0,22 7 0,-20-5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3.6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24575,'7'3'0,"-1"-1"0,5 0 0,1 0 0,5-2 0,5 1 0,41 0 0,0 0 0,20 1 0,-21-2 0,-24 1 0,-14-1 0,-15 0 0,-7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4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24575,'6'2'0,"8"2"0,6-3 0,28 3 0,23-1 0,23-1 0,-36-1 0,1 1 0,36-2 0,-40 2 0,-1-1 0,32 1 0,-4 1 0,-16 0 0,-33-2 0,-15 1 0,-17-2 0,-3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7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24575,'-3'26'0,"2"2"0,1 10 0,-2 1 0,2 1 0,-1 5 0,0-3 0,-1 5 0,1 0 0,-1-4 0,2 4 0,0-14 0,-1-2 0,1-14 0,-1-6 0,2-9 0,2-6 0,-2 0 0,2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7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24575,'20'0'0,"2"0"0,5 0 0,-1 0 0,11 0 0,-1-2 0,1 2 0,-2-1 0,-13 0 0,-4 1 0,-9-2 0,-3 2 0,-2-1 0,8-2 0,5 0 0,-2-1 0,-3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8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0 24575,'-4'4'0,"-1"1"0,1-2 0,-1 3 0,-3 4 0,0 2 0,-5 6 0,2 2 0,-1 0 0,2 2 0,4-7 0,-1 1 0,4-3 0,1 0 0,1 2 0,1-2 0,0 3 0,1-1 0,1 2 0,2 3 0,1 3 0,1 0 0,6 8 0,-1-4 0,7 7 0,-4-8 0,-1-2 0,-3-5 0,-4-8 0,-3-1 0,-1-3 0,-1-3 0,0 0 0,0-3 0,-1 0 0,2 0 0,2-1 0,-3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2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24575,'-3'5'0,"-1"3"0,-2 2 0,-5 10 0,0 1 0,-3 4 0,3-2 0,2-6 0,3-1 0,4-7 0,1-2 0,1-3 0,2-2 0,1-1 0,2 0 0,8-1 0,4 2 0,5-2 0,3 2 0,-4-1 0,-3 0 0,-5 0 0,-7-1 0,1 0 0,-3 0 0,3 0 0,8-2 0,5 0 0,8-4 0,-3 2 0,-6-1 0,-8 4 0,-8-1 0,-1 1 0,-2 0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24575,'-1'9'0,"-1"7"0,1 0 0,-1 6 0,-1-1 0,2-1 0,0-1 0,1-1 0,-1-6 0,1-4 0,-1-4 0,1-1 0,0-1 0,-1 0 0,-1 1 0,-2 1 0,0 1 0,-4 1 0,-5-1 0,5-1 0,-2-1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3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24575,'56'-1'0,"-12"-1"0,-14 1 0,-11-1 0,-5 2 0,-1-1 0,0 1 0,2-2 0,4 1 0,6-2 0,4 2 0,3-2 0,-5 2 0,0-1 0,-13 1 0,-2 0 0,-5 1 0,0 0 0,6 0 0,3-1 0,-2 0 0,-3 0 0,-7 0 0,-4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5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24575,'-7'6'0,"-5"3"0,3 0 0,-4 2 0,1 1 0,0-1 0,-3 7 0,2-2 0,-1 3 0,2-2 0,0 1 0,4-5 0,-2 4 0,3 2 0,-1 5 0,4 5 0,1-3 0,3-2 0,1-5 0,0-5 0,2-1 0,-1-4 0,3-1 0,-2-1 0,1-3 0,-1-1 0,-1-2 0,1-1 0,-1 0 0,0 0 0,0-2 0,0-1 0,1-2 0,7-3 0,0 0 0,3-2 0,-3 1 0,-3 3 0,-3-1 0,-2 3 0,0-1 0,0 1 0,0 0 0,-1-3 0,1 1 0,-1-2 0,0 1 0,0 1 0,0 1 0,0 0 0,-1 0 0,2 1 0,-2 2 0,1-1 0,-1 1 0,0 0 0,0 0 0,0 0 0,0 0 0,0 0 0,0 0 0,0 0 0,0 0 0,-1 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4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24575,'0'21'0,"0"3"0,0 15 0,0 1 0,0 2 0,0 1 0,0-9 0,0 3 0,0-10 0,0-3 0,0-3 0,0-8 0,0-3 0,0-3 0,0-5 0,1 0 0,1 0 0,7-1 0,12 4 0,9-2 0,13 0 0,-2-1 0,7-2 0,-9 1 0,4-1 0,21 3 0,-12-3 0,4 0 0,-4 0 0,1 0 0,8-1 0,-5-1 0,2 0 0,-25-1 0,-22 2 0,-4-4 0,-6 3 0,4-2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6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24575,'21'19'0,"3"5"0,9 14 0,6 12 0,-2 5 0,2 9 0,-13-11 0,-4 0 0,-12-12 0,-4-10 0,-3-6 0,-2-11 0,-2-5 0,-1-2 0,-2-1 0,-2 1 0,-3 1 0,1 0 0,-4 2 0,2-2 0,-3 2 0,-1 0 0,-2 0 0,-4 1 0,5-3 0,-3 0 0,7-2 0,0-4 0,3 1 0,3-3 0,1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6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24575,'-12'9'0,"-3"4"0,-11 11 0,-4 15 0,-2 4 0,3 10 0,8-12 0,6 4 0,7-7 0,5 1 0,5-1 0,4-4 0,2-5 0,4-2 0,0-8 0,5 4 0,1-3 0,4 0 0,8-3 0,5-3 0,9-1 0,-8-6 0,-9-3 0,-15-3 0,-9-2 0,2-1 0,17-6 0,-13 4 0,12-3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8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24575,'5'-5'0,"-1"1"0,2 3 0,1-2 0,1 2 0,3-1 0,3 1 0,0 0 0,3 1 0,-5 0 0,4 4 0,1 1 0,4 4 0,6 6 0,-1 0 0,4 4 0,-9-1 0,-5-2 0,-8 0 0,-6-3 0,-3 0 0,-2 3 0,-5-4 0,0 1 0,-2-4 0,1-1 0,1-1 0,0-1 0,1-1 0,3-1 0,3-3 0,8 2 0,12-2 0,24 0 0,7-1 0,14 0 0,-24 0 0,-12 0 0,-18 0 0,-9 0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8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24575,'19'0'0,"9"0"0,28-2 0,25-2 0,4-1 0,0 1 0,-32 3 0,-21 1 0,-23-1 0,-13 0 0,-13-8 0,7 6 0,-4-5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9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24575,'4'16'0,"6"17"0,8 23 0,3 11 0,2 12 0,-6-20 0,-2-1 0,-4-17 0,-3-7 0,-2-8 0,-2-8 0,-1-5 0,-2-5 0,0-2 0,0 0 0,-1-2 0,0 0 0,0-1 0,0 0 0,0-2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3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 24575,'-12'11'0,"2"3"0,0 7 0,3 4 0,0 1 0,2 1 0,2-2 0,-2 7 0,3 4 0,0 2 0,2 3 0,2-8 0,-1-4 0,2-6 0,-3-5 0,2-1 0,-1-2 0,1-1 0,1 4 0,2-3 0,3 1 0,2-2 0,0-4 0,0-1 0,-2-4 0,-2 0 0,2 0 0,1-1 0,2 0 0,2 0 0,0-1 0,-4-1 0,-4-1 0,-3-1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4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24 24575,'9'-2'0,"11"-2"0,6 0 0,6-2 0,-8 2 0,-8 2 0,-7 1 0,-3 2 0,2 2 0,3 7 0,-3 0 0,-1 3 0,-6 0 0,-5 1 0,-3 3 0,-12 8 0,-3-1 0,-6 6 0,0-7 0,6-5 0,2-7 0,7-5 0,3-3 0,3-1 0,5-1 0,17 0 0,3-1 0,20 0 0,-6 0 0,-1 0 0,-7 0 0,-6 0 0,1 1 0,3-1 0,3 1 0,3-1 0,-8 0 0,-5 0 0,-10 0 0,-3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5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24575,'86'3'0,"-15"-1"0,0 1 0,-17-3 0,-9 1 0,4-1 0,-12 0 0,1 0 0,-14-1 0,-8 1 0,-13-1 0,-2 1 0,-4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6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24575,'53'-7'0,"34"-6"0,-36 6 0,0 0 0,5 1 0,-3 1 0,15-1 0,-27 6 0,-18-1 0,-4 0 0,-1 0 0,-4 1 0,-6 0 0,-5 0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7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323 0 24575,'-31'10'0,"3"0"0,-4 2 0,3 1 0,6-1 0,-4 4 0,5 0 0,-1 1 0,1 1 0,5-3 0,-2 4 0,4 0 0,4 2 0,0 5 0,6-1 0,0 6 0,2-3 0,3-4 0,3-3 0,7-6 0,5-2 0,14-5 0,0-2 0,10-4 0,-12-1 0,-4-1 0,-10 0 0,-6 0 0,0-1 0,0-1 0,0-1 0,2-6 0,-3-2 0,-1-3 0,-2 1 0,-3 3 0,-3 1 0,-2 2 0,-1 1 0,-6 0 0,1 3 0,-5-1 0,-2 2 0,4 1 0,0 0 0,4 1 0,1-1 0,3 0 0,1 1 0,5-3 0,0 2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9.4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24575,'3'24'0,"1"-3"0,0-2 0,0-3 0,-1-4 0,0-3 0,-1-2 0,1 0 0,3 6 0,4 1 0,5 3 0,8 4 0,-11-12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1.8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58 24575,'-5'-5'0,"-2"0"0,-6-5 0,-1 2 0,1-1 0,1 3 0,6 4 0,0-1 0,0 2 0,-3-1 0,-4 0 0,-1 1 0,0-1 0,1 1 0,3 1 0,-1 0 0,1 1 0,1 2 0,-3 0 0,-1 3 0,-1 0 0,-1 1 0,3 1 0,2 0 0,2 1 0,2-2 0,-1 5 0,-1-2 0,2 4 0,-1 1 0,5 3 0,1 2 0,4 4 0,2-6 0,3 3 0,-2-5 0,3 1 0,-1-1 0,5 3 0,1 1 0,10 7 0,-3-4 0,0 0 0,-8-8 0,-4-6 0,-2 3 0,1-1 0,1 5 0,-1-1 0,-2-3 0,-3-1 0,-3-4 0,0 0 0,-1 1 0,-2 0 0,-2 0 0,-4 2 0,-2-2 0,-6 2 0,-7-2 0,-4 1 0,-1-1 0,7 1 0,3-3 0,6 1 0,6-3 0,2-2 0,2-2 0,1 0 0,0 0 0,0 0 0,1-1 0,6-3 0,-4 1 0,5-1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7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24575,'13'0'0,"12"4"0,10 5 0,16 12 0,-2 3 0,-7 6 0,-14 0 0,-16-3 0,-6 1 0,-9 6 0,-5 1 0,-8 16 0,-11 2 0,-3 2 0,-10 0 0,4-16 0,1-2 0,9-13 0,10-9 0,11-12 0,10-10 0,3-10 0,9-12 0,0-4 0,-5 9 0,-3 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8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24575,'16'0'0,"1"1"0,-2 1 0,-1 1 0,-5 2 0,-5 0 0,-1 3 0,-1 4 0,-2 0 0,1 4 0,-2-4 0,1-2 0,-3-1 0,1-4 0,-3 1 0,-2 1 0,1-1 0,2 0 0,2-2 0,1 1 0,2-3 0,3 2 0,3-1 0,11 1 0,8-1 0,13 1 0,-7-2 0,-4 0 0,-13-1 0,-3-3 0,4-3 0,-5 2 0,0-1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9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24575,'23'5'0,"14"6"0,9 10 0,13 8 0,11 11 0,-9 3 0,8 16 0,-19-2 0,-9 5 0,-18 0 0,-16-5 0,-10 2 0,-10 4 0,-9-8 0,-9 7 0,-1-10 0,2-10 0,4-13 0,11-15 0,1-5 0,6-5 0,3-2 0,-1-2 0,-17 1 0,15-1 0,-12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2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504 769 24575,'-25'-2'0,"6"0"0,-6-1 0,11 1 0,0-1 0,-4-1 0,-1-5 0,-8-2 0,-36-29 0,7 2 0,9 5 0,1-3 0,-9-11 0,8 1 0,26 11 0,13-19 0,10 2 0,8-13 0,11 13 0,5 8 0,9 6 0,14 2 0,30 4 0,7 3 0,-34 15 0,-1 1 0,25-2 0,-11 5 0,-21 7 0,1 6 0,2 6 0,-1 6 0,5 6 0,-17-2 0,-3 4 0,-11 3 0,-3 2 0,2 17 0,-4 3 0,-1 6 0,-7 8 0,-3-4 0,-6 1 0,-5 1 0,-3-17 0,-5 1 0,-2-17 0,0-4 0,-6-6 0,5-6 0,-7 0 0,3-5 0,0-1 0,4-3 0,5-1 0,0-1 0,2 0 0,-7-1 0,1 1 0,0-1 0,3 1 0,5-1 0,2 1 0,3-1 0,1 1 0,1 0 0,0 0 0,0 0 0,-1 0 0,-1-1 0,-1 1 0,0-2 0,-3-3 0,-3-4 0,4 3 0,0-1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2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24575,'4'39'0,"-2"3"0,1 28 0,0 1 0,3 9 0,6 1 0,-2-20 0,3 1 0,-6-24 0,-2-7 0,-1-10 0,-3-9 0,-1-4 0,0-6 0,0-11 0,-3-8 0,2-22 0,-3-5 0,2 11 0,1 9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3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24575,'7'-5'0,"0"-2"0,1-2 0,-1 0 0,-1 3 0,-1 2 0,1 1 0,0 2 0,2-1 0,1 2 0,1 0 0,3 2 0,-1 3 0,4 5 0,1 5 0,0 4 0,5 13 0,-7-4 0,-2 3 0,-9-8 0,-3-7 0,-5 0 0,-4-1 0,-10 4 0,-9 5 0,-1-1 0,-5 4 0,8-10 0,1 1 0,8-9 0,4-2 0,4-6 0,4 0 0,2-2 0,1-1 0,3-3 0,4-7 0,17-8 0,-12 7 0,9-1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3.9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24575,'27'1'0,"-4"-1"0,1 1 0,-9-1 0,-8 0 0,-1 0 0,4 0 0,3 0 0,-3-1 0,-3 1 0,-5-1 0,-1 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4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24575,'-4'20'0,"0"2"0,0 3 0,1 2 0,0 2 0,2 0 0,1 1 0,0-7 0,0-3 0,0-5 0,0-3 0,0 3 0,0-1 0,0-2 0,0-2 0,0-4 0,0-2 0,0-1 0,-1 3 0,-7 4 0,5-4 0,-5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5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758 0 24575,'-29'19'0,"-13"11"0,-1 5 0,-19 17 0,5 2 0,3 0 0,1 1 0,13-9 0,0 0 0,6-10 0,4-6 0,3-4 0,5-6 0,-3 2 0,3-3 0,0 0 0,-1-1 0,6-3 0,-4 3 0,5-3 0,1-2 0,3-3 0,3-3 0,-3 2 0,6-3 0,-3 1 0,7-4 0,1 0 0,-3-2 0,2 1 0,-2-2 0,2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7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24575,'3'14'0,"1"6"0,2 26 0,0 19 0,4 9 0,-2 4 0,1-23 0,-4-7 0,-1-21 0,-3-8 0,1-7 0,-2-6 0,1-3 0,-1-11 0,3-14 0,1-5 0,7-16 0,-2 5 0,2-7 0,-5 4 0,-2 4 0,-3 5 0,0 11 0,-1 6 0,1 7 0,-1 4 0,1 2 0,0 1 0,1 1 0,0 2 0,1-1 0,0 4 0,2 0 0,4 3 0,1 3 0,3 2 0,5 8 0,1 0 0,6 7 0,-5-4 0,-1-3 0,-7-7 0,-6-8 0,-3-2 0,-2-3 0,1-1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24575,'0'11'0,"0"0"0,0 8 0,0 0 0,1 4 0,0 9 0,3-3 0,0 5 0,-1-10 0,0-10 0,-2-8 0,0-14 0,-1 5 0,0-4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8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24575,'0'13'0,"-1"4"0,1 20 0,-1 17 0,1 10 0,1 21 0,3-13 0,3 0 0,0-12 0,-2-21 0,-1-8 0,-3-18 0,0-5 0,-1-11 0,0-9 0,0-7 0,0 3 0,0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9.5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24575,'4'-7'0,"-1"1"0,0 3 0,-1 1 0,2 2 0,3 0 0,6 0 0,-1 0 0,0 0 0,-2 1 0,0 1 0,6 7 0,15 7 0,9 6 0,8 4 0,-13-6 0,-10-4 0,-15-6 0,-6-3 0,-4 1 0,0-2 0,-3 4 0,-4 3 0,-5 1 0,-4 2 0,0-4 0,-5-1 0,1-5 0,1 0 0,0-3 0,4-1 0,4-1 0,1-1 0,5 0 0,-1-1 0,2 0 0,-2-1 0,0-2 0,2 1 0,1-1 0,2 1 0,1 0 0,0 2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24575,'31'38'0,"7"2"0,26 22 0,1-1 0,-20-21 0,3 1-373,2 5 1,2 0 372,2 3 0,2 1 0,4 2 0,0-2 0,-14-11 0,-2-3 91,-1-3 1,-4-5-92,8 4 0,-21-15 0,-15-11 0,-9-5 0,-1-11 140,-1-4 1,0 1-1,0 0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0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 24575,'-1'11'0,"-2"3"0,-1 4 0,-5 7 0,-3 1 0,-3 3 0,-2 4 0,4-5 0,2-6 0,3-5 0,4-10 0,1-1 0,1-3 0,1-14 0,2-5 0,1-16 0,0 14 0,0 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1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 24575,'26'34'0,"-3"-3"0,11 13 0,-1-3 0,0-3 0,-2-3 0,-11-14 0,-2 1 0,-6-9 0,-3-4 0,-5-4 0,-1-3 0,4-5 0,3-4 0,9-12 0,4-7 0,0-8 0,4-7 0,-5 2 0,1-9 0,-4 6 0,-7 7 0,-1 7 0,-9 15 0,1 5 0,-3 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3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24575,'0'44'0,"1"-5"0,-1 2 0,3-7 0,-3 9 0,2-3 0,-1-6 0,1-10 0,-1-13 0,-1-14 0,2-14 0,1-5 0,0-15 0,0 21 0,-2-3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4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24575,'11'-3'0,"1"1"0,13 1 0,1 3 0,20 4 0,1 2 0,-3 2 0,-5-1 0,-13-2 0,-3 5 0,1 2 0,-4 4 0,-2 2 0,-5-1 0,1 6 0,-6-3 0,-1 3 0,-3-1 0,-3-2 0,0 3 0,-1 4 0,-1-3 0,-1 7 0,-4-6 0,-1 2 0,-7-2 0,-1-5 0,-5 2 0,-2-3 0,0 0 0,-4 0 0,3-3 0,-1-2 0,4-6 0,3-2 0,-1-4 0,2 0 0,-3 0 0,1 0 0,0-2 0,0 2 0,5-1 0,-9 0 0,15-1 0,-4-1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5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24575,'7'0'0,"-1"0"0,-1 0 0,0 0 0,-2 0 0,0 0 0,-1 2 0,3 3 0,8 11 0,6 8 0,-2 0 0,0 3 0,-12-13 0,-2-2 0,-2-5 0,-1-4 0,0-3 0,1-6 0,-1 4 0,1-4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7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438 509 24575,'-8'15'0,"-6"2"0,0 0 0,-30 18 0,13-13 0,-21 13 0,27-21 0,-1-2 0,10-6 0,2-1 0,4-4 0,2 0 0,2-1 0,-2 0 0,1 0 0,-1-1 0,-1 1 0,0-1 0,0-1 0,-1 0 0,-4-4 0,-1-3 0,-2-2 0,0-4 0,1-7 0,4 2 0,2-6 0,6 2 0,2-3 0,0-2 0,1-6 0,1 6 0,1-5 0,1 5 0,1 0 0,3 1 0,2 4 0,7-6 0,6 1 0,3-1 0,3 1 0,-6 9 0,4-1 0,1 5 0,6-2 0,17 1 0,1 1 0,14 1 0,-6 2 0,-8 1 0,-9 5 0,-15 2 0,-1 1 0,-3 2 0,1 1 0,8 1 0,9 4 0,2 2 0,6 3 0,-17-2 0,1 1 0,-8 0 0,-1 4 0,1 2 0,-3 1 0,-1 0 0,-2 2 0,-7-4 0,0 3 0,-5-4 0,-1 5 0,-2 0 0,0 5 0,-2 5 0,0-1 0,-4 5 0,-1 2 0,-3-2 0,-6 6 0,-1-4 0,-3-1 0,-1-1 0,2-12 0,0 2 0,-1-6 0,0 0 0,-5 0 0,1-4 0,-5 3 0,1-1 0,4-2 0,0-1 0,6-4 0,-2 0 0,2-2 0,0 0 0,1-1 0,2 0 0,0-1 0,3-1 0,2 1 0,1-2 0,0 1 0,-1 0 0,-1-1 0,0 1 0,-2-1 0,-1 0 0,1 0 0,0 0 0,5 0 0,0 0 0,1 0 0,1 0 0,-3-1 0,-1 0 0,-3-1 0,-1-1 0,-1 1 0,-2-1 0,1 1 0,-1 0 0,7 0 0,2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0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24575,'6'2'0,"-1"-1"0,0 0 0,3 0 0,7 1 0,4 1 0,17 1 0,1-1 0,16 2 0,2-2 0,-1 1 0,5-1 0,-20 0 0,-6-2 0,-18 0 0,-7-1 0,-1 0 0,-1 0 0,0 1 0,1-1 0,-1 1 0,2-1 0,5 0 0,5 0 0,9 0 0,5 0 0,19 0 0,5 0 0,5 0 0,3 0 0,-10 0 0,2 0 0,-6 1 0,-9 0 0,1 1 0,-6-1 0,-1-1 0,4 0 0,-8 0 0,10 0 0,8 0 0,6 1 0,20-1 0,-17 2 0,0-2 0,-22 0 0,-12 0 0,-4 0 0,-7 1 0,2-1 0,-1 1 0,-1-1 0,-2 1 0,-7-1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24575,'5'4'0,"-1"-1"0,-2 0 0,1 0 0,-1 0 0,0-1 0,1 1 0,-3-2 0,2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2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296 743 24575,'-6'0'0,"1"-1"0,1 1 0,0-1 0,-3 0 0,1-1 0,-8-4 0,-3-2 0,-2-1 0,-1-3 0,10 7 0,1 0 0,3 0 0,0 0 0,-4-4 0,0-1 0,-1 1 0,2 1 0,1 0 0,0 1 0,-1-1 0,-3-3 0,0 0 0,-2-3 0,-1 0 0,4 1 0,0 3 0,6 0 0,1 1 0,1-1 0,-1 0 0,2-2 0,0 2 0,0-2 0,2-3 0,0 1 0,0-4 0,0-1 0,0 0 0,1-2 0,1 4 0,-1-1 0,1 1 0,1 2 0,1-1 0,2-1 0,2 1 0,1-4 0,-2 6 0,9-13 0,-6 13 0,10-9 0,-4 10 0,7-4 0,3 0 0,1-1 0,-1 1 0,-5 4 0,-1 1 0,-3 4 0,-1 1 0,1 2 0,2 1 0,0-1 0,1 2 0,-6-1 0,-2 2 0,-3 0 0,-1 0 0,2 1 0,1-1 0,5 2 0,3-2 0,-2 1 0,-2 0 0,-5 0 0,-2 1 0,0 0 0,2 0 0,6 0 0,7 0 0,2 0 0,2 0 0,-10 0 0,-5 0 0,-8 0 0,-1 0 0,-1 0 0,2 0 0,2 0 0,0 1 0,0-1 0,1 2 0,-1 0 0,1 1 0,-1 0 0,-1-1 0,1 2 0,-2-3 0,-2 2 0,0-2 0,-1 1 0,2 0 0,2 3 0,1 1 0,4 2 0,2 0 0,2 2 0,1-1 0,-3-1 0,-2 1 0,-3-2 0,-1 2 0,2 1 0,-2-2 0,2 1 0,-4-2 0,1-3 0,-4 1 0,2-1 0,-3 1 0,2 1 0,0 1 0,0 3 0,0-2 0,0 2 0,0-1 0,0 1 0,-1 0 0,1 3 0,-1-1 0,2 5 0,-1-2 0,1 1 0,-1-2 0,-1-1 0,1-2 0,-2 2 0,1 0 0,-1 3 0,0 0 0,1 2 0,-1 1 0,1-4 0,-1 3 0,0-6 0,0 6 0,0 0 0,0 2 0,0 4 0,0-3 0,0 0 0,0-3 0,-1-3 0,1-1 0,-1-5 0,1 0 0,0-1 0,0-3 0,0 0 0,0-4 0,0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4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348 591 24575,'-10'2'0,"1"0"0,3 0 0,2-1 0,1 0 0,1-1 0,-1 0 0,0 0 0,0 0 0,-4 0 0,2 1 0,-3-1 0,1 1 0,0 0 0,-1 0 0,-5 1 0,3-2 0,-3 2 0,2-2 0,-2 2 0,2-2 0,-2 1 0,4-1 0,0-1 0,-3 1 0,3-2 0,0 2 0,5-1 0,0 0 0,1-2 0,-2-1 0,-4-6 0,-2-4 0,-1 0 0,-2-6 0,5 7 0,1-2 0,3 3 0,2 2 0,-1-4 0,2 2 0,0-2 0,0 1 0,1 1 0,-2-4 0,0 1 0,1 0 0,0-3 0,1 4 0,0-10 0,-1 3 0,-1-7 0,-1 0 0,0-1 0,1 4 0,0 1 0,3 8 0,-1-3 0,1 7 0,0-1 0,1 2 0,0 1 0,1 0 0,0 0 0,0 2 0,2 0 0,-1 2 0,4-2 0,0 0 0,2 0 0,-1 0 0,0 4 0,-3 1 0,1 1 0,2 2 0,1-1 0,3 0 0,-1 1 0,-3-1 0,2 1 0,0 1 0,2 1 0,8 1 0,-1 1 0,0 1 0,-4-2 0,-7 0 0,-1 0 0,0 2 0,1 2 0,4 4 0,-3-2 0,2 4 0,-4-3 0,0 2 0,-3-1 0,1 0 0,-1 7 0,1 2 0,0 6 0,0 1 0,-2-4 0,0-4 0,-1-4 0,-2-5 0,0 2 0,0-3 0,0 2 0,0 0 0,0 0 0,0-1 0,0 1 0,0-2 0,0 1 0,0-5 0,1 1 0,-1-4 0,1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7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24575,'17'0'0,"6"-1"0,4 1 0,8-2 0,-3 2 0,2 0 0,-4 0 0,-5 0 0,-12 0 0,-4-1 0,-6 0 0,1 1 0,2 0 0,0 0 0,1 0 0,0 0 0,2 0 0,0 0 0,2 0 0,4 0 0,4 0 0,1 0 0,4 0 0,-7 0 0,1 0 0,-7 0 0,-2 0 0,-3 0 0,0 0 0,3 0 0,5 0 0,0 0 0,3 0 0,-6 0 0,-1 0 0,-4 0 0,-3 0 0,-1 0 0,0 0 0,0 0 0,1 0 0,-1 0 0,0 0 0,0 0 0,1 0 0,0 0 0,2 0 0,0 0 0,0 0 0,2 0 0,-4 0 0,1 0 0,-2 0 0,0 0 0,3 0 0,0 0 0,2 0 0,-2-1 0,0 0 0,0 1 0,-2 0 0,0 0 0,-1 0 0,-1 0 0,1 0 0,0 0 0,0 0 0,1 0 0,-2 0 0,1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7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24575,'7'0'0,"0"-1"0,3 1 0,9-2 0,7 1 0,12-1 0,-2 0 0,1 2 0,-7-1 0,-6 1 0,1 0 0,-5 0 0,-4 0 0,-4 0 0,-6 0 0,-1 0 0,-5 0 0,-17 8 0,11-6 0,-12 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1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2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24575,'28'-2'0,"-5"0"0,0 0 0,-4 0 0,8 2 0,4-3 0,1 3 0,1-1 0,-13 0 0,-3 1 0,-9-1 0,-2 1 0,1 0 0,3 0 0,8 0 0,4 0 0,8 0 0,1 0 0,-1 0 0,-2 0 0,-5 0 0,3 0 0,5 0 0,7 0 0,12 0 0,-3-1 0,-7 0 0,-14 0 0,-17 1 0,-5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4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56 24575,'-19'8'0,"-3"2"0,3 2 0,1 0 0,5-4 0,6-3 0,2-2 0,3-2 0,6 0 0,15 0 0,11 0 0,7 1 0,-5-2 0,-14 0 0,-2 0 0,-5 1 0,7-1 0,1 0 0,2 1 0,-6 0 0,-5 0 0,-7-4 0,-5-1 0,-3-6 0,-6-4 0,-1-2 0,-3-4 0,-1 2 0,2 1 0,3 5 0,6 6 0,2 3 0,3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5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24575,'39'3'0,"4"-1"0,19 0 0,-1-1 0,-12-2 0,-8 1 0,-18-1 0,-2 1 0,-2 0 0,0 1 0,3-1 0,-4 1 0,-2-1 0,-4 0 0,-2 0 0,4-1 0,6 1 0,3-1 0,4 1 0,-11 0 0,-5 0 0,-2 0 0,4 0 0,8-1 0,3-1 0,-1 0 0,-7 1 0,-8-1 0,-2 2 0,-1-1 0,7 1 0,4 0 0,5 0 0,-1 0 0,-7 0 0,-1 0 0,-10 0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6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19 24575,'-34'14'0,"3"2"0,9-4 0,1 1 0,6-5 0,5-1 0,2-4 0,11-2 0,12 0 0,12-1 0,12-1 0,-5 0 0,-8-2 0,-7 1 0,-6 1 0,5 0 0,-4 1 0,-1-1 0,-5 1 0,-5-2 0,-7-6 0,-4-1 0,2-2 0,-2 3 0,7 3 0,-3-1 0,-2-4 0,0-1 0,0 3 0,2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8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24575,'12'1'0,"5"0"0,7 1 0,18 0 0,7-1 0,-2 1 0,-2-1 0,-25-2 0,-3 1 0,-10-1 0,0 1 0,2 0 0,3 0 0,8-2 0,4 2 0,-2-2 0,1 2 0,-8 0 0,4 0 0,16 0 0,13 0 0,19-2 0,-6 1 0,-13-1 0,-21 0 0,-17 2 0,-6-1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3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291 1 24575,'27'0'0,"-7"0"0,6 0 0,-10 0 0,-5 0 0,0 0 0,1 3 0,3 5 0,0 0 0,2 3 0,-9-4 0,-2-1 0,-6-3 0,-1 3 0,-2 2 0,-9 11 0,-3 0 0,-19 19 0,-11 4 0,-8 7 0,-16 8 0,5-4 0,6-6 0,6-3 0,22-15 0,8-3 0,12-10 0,6-7 0,2-4 0,14-4 0,32 0 0,26 0 0,-6-1 0,6 1 0,-5-2 0,0 0 0,1 1 0,-3 0 0,24-2 0,-49 2 0,-21-1 0,-18-3 0,0 2 0,-3-3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9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0 24575,'-11'5'0,"-2"2"0,-4 1 0,0 1 0,-2 3 0,6-3 0,1 0 0,5-3 0,3-3 0,3-1 0,8-2 0,7 2 0,6-2 0,12 1 0,-4-1 0,7 0 0,3 0 0,-1 0 0,-2 0 0,-1 0 0,-14 0 0,-4 0 0,-15-6 0,-11-3 0,-8-6 0,0 2 0,4 2 0,7 6 0,2 0 0,0 2 0,1 1 0,2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20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24575,'6'0'0,"2"-2"0,5 0 0,8-4 0,5 1 0,13-1 0,-4 2 0,12-1 0,-7 1 0,1-2 0,2 1 0,14-1 0,-18 3 0,5 0 0,-31 3 0,-6 0 0,-4 0 0,3 0 0,1 0 0,6 0 0,0 0 0,0 0 0,-1 0 0,-6 1 0,4 1 0,-8-1 0,3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21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42 24575,'-14'9'0,"0"2"0,-2 2 0,0 0 0,0-1 0,3-3 0,0 0 0,7-5 0,3 0 0,4-2 0,10-1 0,5-1 0,7 0 0,-4 0 0,-6-1 0,-6-2 0,-4-3 0,-1-3 0,0-5 0,1-4 0,3-5 0,0-4 0,-1 11 0,-2 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0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24575,'88'-27'0,"-20"11"0,-2 1 0,10-6 0,17 2 0,-90 21 0,-2-2 0,-5 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0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 24575,'28'-9'0,"15"-4"0,7-2 0,35-11 0,-37 12 0,12-2 0,-43 13 0,-8 1 0,-6 1 0,-2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1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0 110 24575,'0'14'0,"2"12"0,5 9 0,4 11 0,4-8 0,0-5 0,2-10 0,-3-8 0,7-3 0,-2-5 0,0-3 0,2-5 0,-2-6 0,9-9 0,2-13 0,2-5 0,-3-7 0,-10 9 0,-6-1 0,-7 9 0,-4 0 0,-6-1 0,-6 1 0,-3 2 0,-5 1 0,5 11 0,2 0 0,2 6 0,3 1 0,1 2 0,2 0 0,1 1 0,1 1 0,-1 0 0,0 1 0,-1 2 0,1 0 0,0 2 0,0-2 0,0 0 0,0-3 0,0 1 0,1-1 0,0 2 0,2 1 0,-1-2 0,1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1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24575,'2'6'0,"-1"-1"0,0-2 0,-1 0 0,0-1 0,1 1 0,-1-1 0,3 1 0,-3 0 0,2-1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3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24575,'4'9'0,"0"6"0,2 12 0,3 18 0,3 5 0,1 33 0,-6-32 0,-1 22 0,-6-36 0,3 2 0,-3-5 0,2-14 0,-1-7 0,2-11 0,5-9 0,13-15 0,19-10 0,22-10 0,24 0 0,-6 14 0,-6 7 0,-33 15 0,-16 7 0,-12 9 0,1 9 0,-1 3 0,2 10 0,-3-4 0,0 10 0,-4-2 0,-3 1 0,-3 1 0,-5-8 0,-3 3 0,-9-3 0,-1-5 0,-11-1 0,2-9 0,-8 1 0,3-4 0,3-4 0,6-2 0,8-5 0,1 0 0,4-1 0,-2 0 0,-2-1 0,-1-1 0,-1-3 0,-3-2 0,9 3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3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1 122 24575,'6'-4'0,"6"0"0,7-4 0,17-3 0,27-7 0,11 0 0,13-3 0,-24 6 0,-14 3 0,-23 7 0,-9 1 0,-6 3 0,-6 0 0,-2 1 0,-3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56.0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24575,'88'1'0,"-2"0"0,19-2 0,-3 1 0,-19 0 0,-3 0 0,8 0-1122,-8-1 1,7 0-1,4 1 1,-3-1 0,-9 0 1121,10 1 0,-7 0 0,-1 0 0,0 0 0,-1-1 0,5 2-225,-2 1 1,4 1-1,0 0 1,-8-1 224,19 0 0,0 0 3,-21 0 0,8 1 0,-1 0 0,-10-1-3,8-3 0,-5 0 0,14 1 0,9 0 0,-27-1 0,7 0 0,3 0 0,2 0 0,-6 1 0,5 1 0,0 0 0,1 0 0,-3 0-16,12-1 0,-1-1 0,0 1 0,0 0 16,9 1 0,4 0 0,-5 0 0,-14 0 0,-4-1 0,-7-1 599,16 0 0,-1 0-599,-14 1 0,-3 0 0,-1 0 0,1 0 0,13 0 0,-1 0 0,-19 1 0,1 0 0,24-1 0,1 0 0,-11 1 0,-1 0 0,-2-1 0,-1 0 0,10 0 0,-4 0 0,-19 0 0,-2 0 557,12 0 0,0 0-557,-8 0 0,-1 0 0,-2 0 0,0 0 0,3 0 0,-2 0 0,-12 0 0,-2 0 0,5 1 0,-3-1 2904,30 1-2904,-5 1 0,22 4 0,-50-4 0,3 0-33,26 2 1,4 1 32,0-4 0,2 0 0,8 1 0,0 0 0,2-2 0,-3 0 0,-13 0 0,-2 0 0,-9 0 0,-1 1 151,-2 0 1,-2 0-152,-9 2 0,1 1 0,16-1 0,3 0-281,-3 0 1,1 0 280,2-2 0,3-1 0,7 0 0,0-2 0,-14 0 0,-2-1 0,9 1 0,-3-1 0,20-1 0,-22 2 917,-34 0-917,-17 2 154,-1 0-154,-5 0 593,-3 0-593,-1 0 0,-8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4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24575,'33'10'0,"1"0"0,14 5 0,-4-4 0,-3-2 0,-11-3 0,-11-4 0,-9 0 0,-5-2 0,-3 0 0,9-1 0,10-1 0,-8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57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338 857 24575,'7'2'0,"7"0"0,9 3 0,25 0 0,16-2 0,7-3 0,7-10 0,-18-3 0,8-9 0,-18 2 0,-7 0 0,-14-1 0,-12 4 0,-5-9 0,-7-5 0,-2-9 0,-8-13 0,-1 3 0,-10-15 0,-3 10 0,-7-2 0,-20-3 0,-17 3 0,14 21 0,-3 1 0,4 6 0,0 1 0,2 3 0,3 2 0,-19-7 0,26 13 0,6 3 0,9 6 0,1 2 0,2 3 0,2 2 0,0 0 0,0 1 0,4 0 0,-3 0 0,6 1 0,-1 1 0,1 2 0,0 6 0,-3 5 0,-6 10 0,0 1 0,-7 11 0,7-6 0,-4 16 0,4 4 0,4 7 0,2 10 0,8-9 0,1 5 0,3-10 0,2-6 0,3-3 0,2-12 0,5 5 0,3-1 0,3-2 0,8 0 0,-5-10 0,2-2 0,-9-9 0,-4-5 0,-9-5 0,0-2 0,-5-2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1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24575,'20'18'0,"5"16"0,16 25 0,0 8 0,1 4 0,-16-27 0,0-1 0,15 21 0,-4-7 0,-14-23 0,-3-12 0,-12-14 0,-3-2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2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1 24575,'-3'25'0,"-7"14"0,-3 2 0,-7 13 0,0-7 0,0-4 0,-1 2 0,5-12 0,3-4 0,3-9 0,4-11 0,2-3 0,2-5 0,1 0 0,-6 5 0,-2 9 0,-5 8 0,2 24 0,5 17 0,3 13 0,4 15 0,2-20 0,0-3 0,1-25 0,1-11 0,-2-12 0,-1-11 0,1-5 0,-2-5 0,2-6 0,3-8 0,-3 4 0,3-1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3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0 24575,'-13'46'0,"-6"29"0,8-24 0,0 5 0,-3 15 0,0 3 0,2-5 0,0-2 0,1-3 0,0 0 0,-1 5 0,1-5 0,0 7 0,1 3 0,13-60 0,-1-6 0,2-13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3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24575,'0'69'0,"0"-3"0,0 25 0,0-11 0,-1-27 0,-1 2 0,-3 31 0,-2-6 0,0-21 0,4-23 0,0-12 0,3-14 0,-1-12 0,1-26 0,-6-27 0,4 18 0,-3-4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4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1 143 24575,'17'22'0,"3"5"-9831,17 22 8341,7 10 4308,5 9-2818,5 7 1719,-13-15-1719,1 0 0,-10-15 0,-8-11 6784,-3-10-6784,-12-13 0,-1-4 0,-5-5 0,0-1 0,3-3 0,7-5 0,7-12 0,20-35 0,-7-4 0,4-13 0,-15 7 0,-9 13 0,-2-16 0,-3 5 0,-4 0 0,0 10 0,-2 17 0,0 7 0,-2 13 0,1 3 0,-1 7 0,0 0 0,1 1 0,-1 1 0,1-1 0,-1 2 0,0-1 0,0 2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7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24575,'-6'29'0,"2"30"0,0 25 0,3-16 0,2 3-430,0-9 0,0 1 430,1 14 0,0-1 0,0-19 0,-1-3 282,2 42-282,-1-25 143,-1-28-143,-1-8 0,1-8 0,0-12 435,-1-2-435,3-13 0,1-8 0,9-14 0,5-18 0,-5 15 0,-2-2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8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24 24575,'8'-1'0,"2"-1"0,3-1 0,1-1 0,5-1 0,-2 1 0,0 1 0,-5 1 0,-5 2 0,-1 2 0,1 3 0,-1 2 0,4 8 0,-5-1 0,1 9 0,-2 2 0,-2 7 0,-3 6 0,-3-2 0,-7 9 0,-2-5 0,-4-3 0,-5-1 0,1-11 0,-3-2 0,-2-6 0,2-5 0,-5-2 0,-5-2 0,4-2 0,-3-1 0,11-2 0,3-2 0,5-1 0,3-1 0,1-1 0,2-1 0,3 1 0,2 0 0,3 0 0,8-2 0,3-2 0,9-2 0,-10 3 0,0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9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0 24575,'-25'29'0,"-4"12"0,4 4 0,-9 25 0,9 0 0,-1 8 0,10 5 0,6-13 0,9-9 0,6-16 0,7-18 0,3-5 0,1-10 0,0-3 0,2-5 0,0-3 0,13 0 0,6-3 0,11-2 0,6-4 0,-6 0 0,-17 1 0,-14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9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24575,'-4'16'0,"2"7"0,-2 22 0,1 5 0,2 19 0,-2-6 0,3-7 0,-1-10 0,1-18 0,-1-6 0,0-11 0,-1-1 0,2-4 0,-1-2 0,2-3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5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0 272 24575,'31'-5'0,"5"1"0,4-5 0,9-5 0,-7-4 0,0-5 0,-12 1 0,-7 3 0,-8 4 0,-5 4 0,-5 4 0,-2 2 0,-2 2 0,-1 0 0,0-2 0,-2-6 0,-1-1 0,-3-7 0,2 7 0,-2-2 0,1 5 0,0 1 0,0-1 0,-2 4 0,0 0 0,-1 2 0,3 2 0,0 0 0,2 1 0,0 0 0,-2 0 0,-1 0 0,-5 2 0,-1-1 0,-3 4 0,-1 2 0,1 1 0,0 2 0,2 1 0,0 0 0,1 3 0,2-2 0,1 4 0,1-1 0,3 1 0,-2 4 0,3-2 0,0 1 0,3 1 0,0-6 0,1 3 0,2-3 0,-1-2 0,3-1 0,-2-2 0,1-1 0,0 0 0,2-1 0,6 5 0,0 0 0,9 2 0,-3 1 0,0-5 0,-5 0 0,-3-3 0,-3-3 0,1 1 0,1 0 0,3-1 0,5 3 0,3-1 0,1 1 0,-4-3 0,-6-1 0,-4-2 0,-3 0 0,-3-1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0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24575,'19'0'0,"2"0"0,6 0 0,0 0 0,4 0 0,-7 0 0,4 0 0,-1 0 0,2-1 0,0 0 0,-2-2 0,-4 0 0,3 0 0,-5-1 0,8-1 0,-1 0 0,-2 0 0,-6 0 0,-7 2 0,-8 1 0,-2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0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24575,'11'90'0,"-3"-34"0,1 1 0,1 4 0,1 1 0,-1-1 0,1-3 0,-2-5 0,-1-4 0,1 13 0,-4-22 0,-3-19 0,-1-13 0,-1-4 0,-1-3 0,1-7 0,-1-8 0,1 4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1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24575,'2'-6'0,"0"1"0,0 1 0,2-2 0,1 1 0,3-1 0,-1 1 0,2 2 0,1 0 0,-3 2 0,1 0 0,-3 1 0,1 1 0,-1 1 0,1 1 0,4 5 0,2 4 0,3 5 0,-2 4 0,-3-4 0,-5 7 0,-3-4 0,-2 5 0,0 2 0,0-2 0,-1-1 0,0-6 0,-3-9 0,0 1 0,-4-5 0,-1 2 0,-2 1 0,-1 1 0,2-1 0,3-3 0,3-2 0,1-1 0,2-2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2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24575,'18'8'0,"18"8"0,10 9 0,40 25 0,-42-22 0,1 2 0,2 1 0,1 2 0,-4 0 0,-2 0 0,17 19 0,-8 1 0,-22-12 0,-13-2 0,-8-2 0,-7-4 0,-5 4 0,-6-7 0,-2-1 0,-9-5 0,3-7 0,-8-1 0,5-3 0,1-3 0,4 0 0,4-4 0,3 2 0,0-2 0,4-2 0,1 1 0,2-3 0,1 2 0,1-3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3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786 66 24575,'-6'-8'0,"-4"-1"0,-17-6 0,-10 3 0,-26-3 0,-24 8 0,3 10 0,27 3 0,1 2 0,-18 17 0,-13 15 0,23 14 0,29-9 0,4 2 0,-9 27 0,12 21 0,31-34 0,6-5 0,15-4 0,3-16 0,18-2 0,8-7 0,16-2 0,23-2 0,-39-13 0,3-2 0,0-3 0,-1-1 0,-1 0 0,-5-3 0,14-4 0,-24-1 0,-26-1 0,-7 2 0,-4-1 0,-2 0 0,0-3 0,-1-2 0,-1-4 0,-6-1 0,4 4 0,-3 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3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24575,'25'4'0,"11"0"0,16-1 0,20 3 0,19 0 0,-16 0 0,-6-2 0,-36-1 0,-11-1 0,-6-1 0,3 0 0,-4-1 0,1 0 0,-5 0 0,-3 0 0,-3 0 0,-3 0 0,-2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4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24575,'-3'22'0,"0"6"0,2 2 0,2 8 0,2 1 0,-1-3 0,1 5 0,-2-14 0,1 2 0,-1-15 0,-1-4 0,0-6 0,0-6 0,2-2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5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24575,'15'-5'0,"6"1"0,9 0 0,-1 2 0,-1 0 0,-6 1 0,-7 0 0,-2 1 0,-7 0 0,3 0 0,-1 0 0,1 1 0,-3-1 0,-4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24575,'5'1'0,"4"-1"0,1 2 0,3-1 0,5 0 0,3 0 0,12-1 0,7 0 0,7 0 0,8 0 0,-8 0 0,-8 0 0,-11 0 0,-16 0 0,-3 0 0,-7-1 0,-1 0 0,8-3 0,8-2 0,-4 2 0,1-1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24575,'7'16'0,"-4"17"0,1 7 0,-4 25 0,5 6 0,-2-1 0,3 4 0,-4-22 0,1-9 0,-1-13 0,-1-13 0,1 0 0,-1-7 0,1 1 0,0-3 0,-1 0 0,1-1 0,-2-2 0,1 0 0,-1-2 0,0 0 0,0-2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13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24575,'-3'12'0,"-1"6"0,-1 7 0,1 2 0,0 3 0,0-9 0,3-1 0,-1-8 0,1 0 0,-1-1 0,0 0 0,0 0 0,1-1 0,-1 0 0,2-1 0,-1 0 0,1-2 0,-1-1 0,0 1 0,0 0 0,0 0 0,1-2 0,0-2 0,0-3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24575,'10'-1'0,"4"0"0,3 1 0,19 0 0,15 0 0,17 2 0,30 1 0,-9 1 0,-35-2 0,-1-1 0,19 1 0,-13-2 0,-30 0 0,-15 0 0,-7 0 0,2-1 0,8-3 0,1-1 0,-5 2 0,-5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7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356 0 24575,'-19'22'0,"-5"5"0,-19 29 0,0 7 0,15-14 0,0 6 0,0 11 0,3 2-398,0 3 1,3 2 397,-1 10 0,5-2 0,8-19 0,2-2 0,0 5 0,4-1 196,13 35-196,3-11 0,18-15 0,6-24 0,4-8 0,1-15 599,-12-15-599,-10-6 0,-10-4 0,-5-2 0,-3-6 0,-1 5 0,0-5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8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24575,'6'68'0,"-1"7"0,-4-21 0,1 5 0,0 8 0,1 1-529,0 2 1,0 1 528,1 13 0,2 0 0,0-6 0,-1-5 0,-1-18 0,-1-5 346,3 26-346,-6-73 175,1-42-175,0-21 0,0 12 0,-1 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9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24575,'0'-9'0,"1"3"0,2 3 0,4 2 0,3-1 0,5 2 0,1 0 0,7 2 0,6 2 0,6 4 0,1 4 0,-6 2 0,-7 3 0,-8-3 0,-3 7 0,-6-2 0,-2 5 0,-4 4 0,-4 0 0,-5 2 0,-11 3 0,-7-5 0,-11 3 0,-5-5 0,8-5 0,3-6 0,16-7 0,4-3 0,7-9 0,9-8 0,-2 4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24575,'23'4'0,"1"-2"0,14 3 0,0 0 0,6 5 0,1 7 0,-9 1 0,-2 8 0,-17-7 0,-7 2 0,-8-3 0,-6 0 0,-10 9 0,-8 7 0,-3 1 0,-3 0 0,10-11 0,-1-1 0,6-7 0,2-2 0,1-2 0,5-6 0,10 0 0,16-4 0,14-1 0,19-1 0,2-2 0,20 2 0,6-1 0,1 1 0,-8 0 0,-30 0 0,-19 0 0,-18 1 0,-6 0 0,-5 5 0,-4 3 0,-7 5 0,4-6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24575,'30'-1'0,"27"-1"0,21-1 0,-16 1 0,6 0-942,9 1 1,3 0 941,-1 0 0,1-1 0,3 2 0,-5 0 608,17-3-608,-36 2 311,-46 1-311,-25 0 0,2 1 0,-3-1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24575,'-4'37'0,"-1"13"0,0 8 0,-1 17 0,2-3 0,1 1 0,11 9 0,1-18-6784,10 6 6784,-1-26 0,-2-13 0,-4-16 0,-4-11 0,6-7 0,-8 2 0,4-3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24575,'0'21'0,"0"3"0,0 0 0,1 10 0,3 5 0,6 11 0,11 18 0,2-7 0,10 10 0,-7-22 0,-6-13 0,-6-16 0,-11-14 0,-3-4 0,-1-2 0,0-1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1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24575,'2'22'0,"2"1"0,1 8 0,1-6 0,-3-4 0,0-6 0,-1-6 0,0 0 0,0-1 0,0-1 0,-1 0 0,1 1 0,0 0 0,3 1 0,-2-4 0,0-2 0,-2-2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2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0 24575,'-6'28'0,"-4"9"0,-5 25 0,1-1 0,0 14 0,4-6 0,3-3 0,1 0 0,3-19 0,2-5 0,0-12 0,1-9 0,0-6 0,0-8 0,0-5 0,4-11 0,-3 5 0,2-5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28.78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16383,'85'7'0,"0"-1"0,4 1 0,4 0 0,-7-1 0,6 0 0,-2-1 0,-8 0 0,-1-1 0,2 0 0,13 0 0,2 0 0,-2-2 0,-11 0 0,-3 0 0,-3-1 0,19 0 0,-3 0 0,-5-1 0,-5 0 0,-21 0 0,-4 0 0,-8 0 0,-1 0 0,6 0 0,2 0 0,-8 0 0,4 0 0,30 0 0,10 0 0,-14-1 0,4 0 0,1 0 0,1 1 0,1 0 0,4 0 0,-4-1 0,4 1 0,2-1 0,-5 0 0,-11 1 0,-3 0 0,-1 0 0,0 0 0,22 0 0,-1 0 0,-3 0 0,-5 1 0,-2 0 0,-6-1 0,1 0 0,-5 1 0,7 0 0,-3 0 0,-18-1 0,-2 0 0,-2 0 0,-2 0 0,42-2 0,-26 2 0,-12-1 0,7 2 0,-12-1 0,28 4 0,-31-3 0,2-1 0,10 2 0,2 1 0,10-2 0,2 0 0,13 3 0,1 0 0,-10-1 0,2 1 0,-13 1 0,3 1 0,-3-1 0,13-1 0,-1 0 0,16 4 0,-1-1 0,-9-3 0,-2-1 0,-5 1 0,0 0 0,9 0 0,0 0 0,-14-3 0,-1 0 0,-4 2 0,0-1 0,-5-2 0,-4 1 0,25 1 0,-3-1 0,-28 0 0,-4-1 0,-9 0 0,-3 0 0,-2 0 0,7-1 0,-6 0 0,3 0 0,-8 1 0,-9 0 0,-8 0 0,-8 0 0,-4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3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24575,'14'0'0,"4"0"0,14 0 0,-1-1 0,9 1 0,-6-2 0,0 2 0,6-1 0,7-2 0,10-3 0,13-4 0,-8-1 0,0-1 0,-22 5 0,-17 1 0,-14 4 0,-10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3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24575,'6'53'0,"4"5"0,3 36 0,-4-42 0,1 2 0,0 5 0,0 2 0,-2 5 0,-1-2 0,4 32 0,-6-2 0,-2-42 0,-2-16 0,-1-22 0,0-10 0,-1-8 0,1-9 0,2-23 0,-1-6 0,2 8 0,-2 10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4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24575,'8'-2'0,"4"1"0,7 1 0,48 11 0,-8 1 0,-4-1 0,1 3 0,23 9 0,-12 0 0,-24-2 0,-28-7 0,-9 2 0,-3 1 0,-5 3 0,-5 4 0,-6 3 0,-10 4 0,-6 1 0,-11 0 0,-2-1 0,-1-5 0,3 5 0,18-16 0,8-8 0,26-28 0,-5 8 0,6-9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4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24575,'80'48'0,"-11"-7"0,-9-4 0,-24-10 0,-1 1 0,-19-4 0,-2 1 0,-8 1 0,-3-5 0,-6 2 0,-3-2 0,-4-2 0,-5 2 0,-9 5 0,6-6 0,-4 4 0,12-11 0,3-4 0,2-3 0,3-6 0,1 0 0,1-3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5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24575,'22'3'0,"0"3"0,2 5 0,-3 2 0,-1 3 0,-8-5 0,-6 0 0,-3-6 0,-3-1 0,-2 0 0,-1 0 0,-5 4 0,-1 1 0,-1 3 0,1-1 0,2-2 0,2-1 0,4-2 0,0 0 0,1 0 0,0 0 0,4-1 0,4 1 0,5-1 0,8 2 0,4-1 0,0 0 0,3-1 0,-9-2 0,-1-2 0,-8 0 0,-6-1 0,-4-1 0,-2-2 0,0 2 0,0-2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6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24575,'41'33'0,"0"1"0,15 19 0,4 9 0,8 11 0,-28-27 0,0 2 0,-6-5 0,-1 1 0,7 8 0,-1 2 0,-8-6 0,-3 0 0,18 36 0,-16-3 0,-19-22 0,-7 7 0,-15-9 0,-8 3 0,-23 7 0,-8-1 0,14-22 0,-2 2 0,4-3 0,0 0 0,1-3 0,1 0 0,-20 26 0,22-28 0,5-7 0,12-16 0,4-5 0,5-7 0,2-3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6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24575,'23'0'0,"12"-2"0,26-2 0,-1-2 0,-4-1 0,-11 2 0,-9 3 0,0-1 0,3 1 0,-7 0 0,0 1 0,-14 0 0,-6 0 0,-8 1 0,-3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7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24575,'51'-5'0,"6"-1"0,-4 0 0,0 0 0,-10 5 0,-12 0 0,-1 1 0,-9-1 0,-4 0 0,-6 0 0,-7 1 0,-2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3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24575,'6'24'0,"2"11"0,0 13 0,1 33 0,-5-30 0,-1 2 0,0 7 0,1 2 0,-1 6 0,-1-1 0,3 27 0,-3-10 0,-1-43 0,-1-13 0,1-21 0,-1-5 0,1-6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3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24575,'34'2'0,"4"-1"0,41 2 0,4-1 0,-18-1 0,5 0 0,-2 0 0,0 1 0,-3-2 0,-3 0 0,32 2 0,-53-2 0,-30 0 0,-12 0 0,-2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9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 24575,'-1'-5'0,"-2"0"0,-4 1 0,-1 1 0,-1 0 0,1 2 0,1 0 0,1 1 0,0 0 0,0 0 0,0 1 0,-2 0 0,1 3 0,-2 0 0,-1 3 0,2 1 0,-1 0 0,2 1 0,1-2 0,1-1 0,2 1 0,2-3 0,0 1 0,1-1 0,0 1 0,0 3 0,2 2 0,2 2 0,4 3 0,1 0 0,6 5 0,3 1 0,7 5 0,12 5 0,3 2 0,-5-5 0,-9-6 0,-16-11 0,-5-3 0,-4-2 0,0 0 0,-1 1 0,-1 2 0,-2 2 0,-4 4 0,-3 0 0,-5 3 0,3-6 0,-2 0 0,3-6 0,2-2 0,-1-1 0,1 0 0,0-2 0,-1 1 0,1-2 0,0 1 0,1-1 0,0 0 0,-1 0 0,-3-1 0,0 0 0,-4-3 0,1 3 0,-1-2 0,1 2 0,3 0 0,5-1 0,2 2 0,2-1 0,1 1 0,0 0 0,-1 0 0,0 0 0,-5-1 0,-2-1 0,-3-1 0,-2-1 0,3 0 0,3 2 0,5 0 0,2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4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0 24575,'0'29'0,"-4"9"0,-5 8 0,-8 26 0,-4 9 0,2 5 0,9 1 0,15-25 0,24 2 0,39-18 0,-24-25 0,4-3 0,22 0 0,0-4 0,18 4 0,-47-3 0,-35-10 0,-42-2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5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24575,'-8'33'0,"1"7"0,-4 31 0,4 5 0,2-16 0,0 4 0,4 5 0,0 2-423,-1 3 1,0 1 422,3 8 0,0-4 0,1-21 0,-1-3 104,1 1 0,0-3-104,1 12 0,-1-14 0,-2-21 0,1-9 0,0-9 637,-2-7-637,1-18 0,-1-24 0,1-15 0,1-37 0,0 44 0,0-7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5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24575,'1'-8'0,"1"-1"0,4-2 0,1 2 0,3 0 0,-3 5 0,0 2 0,0 1 0,7 3 0,18 4 0,7 3 0,11 5 0,-11-2 0,-12-1 0,-15-3 0,-9-1 0,-3 6 0,-5 4 0,-3 5 0,-9 4 0,-7 2 0,-2-4 0,-9 1 0,11-11 0,-1-3 0,13-7 0,5-2 0,4-2 0,1 0 0,-1-2 0,2-1 0,-1-6 0,4-4 0,8-18 0,15-11 0,-10 13 0,6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6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24575,'35'9'0,"-4"-1"0,16 8 0,-14-4 0,-6-2 0,-11-2 0,-9-2 0,-4 1 0,-3 0 0,-2 2 0,-2 5 0,-4 1 0,-8 7 0,-4 0 0,-3 2 0,2-4 0,8-5 0,5-6 0,6-5 0,4-1 0,3-3 0,5 1 0,1 0 0,9-1 0,11 3 0,6 1 0,20 7 0,-14 0 0,0 5 0,-22-7 0,-12 0 0,-12 0 0,2-5 0,-3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7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24575,'53'4'0,"18"0"0,1-3 0,5 1 0,-25-2 0,-13 0 0,-7 0 0,-8 0 0,-4 0 0,-9-2 0,-13-22 0,1 16 0,-4-15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7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24575,'0'28'0,"0"2"0,0 8 0,-1-4 0,1-8 0,-2 2 0,1-6 0,-1 1 0,1-6 0,0-4 0,1-5 0,-2-2 0,2-1 0,-1-2 0,1-1 0,0 0 0,0 0 0,0 0 0,0 0 0,0 1 0,0-1 0,0 3 0,0-1 0,0 3 0,0 0 0,0 3 0,0 2 0,0-3 0,0 4 0,0-5 0,0 1 0,0-4 0,0-1 0,0-1 0,0-2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8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24575,'3'22'0,"-1"4"0,2 22 0,1 5 0,7 27 0,-2-4 0,2-3 0,-6-18 0,-3-24 0,-2-12 0,-1-5 0,0-9 0,17-14 0,-12 6 0,12-11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8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97 24575,'7'-4'0,"7"-1"0,7-2 0,14-4 0,8-2 0,4 0 0,0 2 0,-7 4 0,7 2 0,-2 4 0,-5-1 0,-11 2 0,-16 0 0,-6-2 0,-3-4 0,-2 2 0,0-2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9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24575,'43'0'0,"9"1"0,19 5 0,14 6 0,-13 2 0,-2 6 0,-26 1 0,-9 5 0,-8 10 0,-11 0 0,-5 11 0,-13-1 0,-7-1 0,-16 5 0,-12-8 0,-8 0 0,-2-5 0,15-13 0,11-7 0,15-10 0,8-5 0,22-2 0,17 0 0,55 0 0,4 0 0,-8 2 0,-1 0 0,1-1 0,-28 1 0,-14 0 0,-40-1 0,-14-6 0,-6-2 0,-4-11 0,10 10 0,0-4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9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24575,'3'65'0,"1"-1"0,2 23 0,2 5 0,-2-22 0,1 3 0,1 0-906,0 1 1,1 1 0,0-1 905,1 0 0,1-1 0,0-5 0,2 6 0,-1-8 863,6 26-863,-8-39 447,-8-35-447,-1-14 0,-1-18 0,0-25 1406,3-18-1406,6-19 0,-2 24 0,2-2 0,8-40 0,-4 23 0,-7 29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24575,'5'24'0,"0"-3"0,2 7 0,-4-11 0,2-3 0,-4-7 0,0-3 0,-1-1 0,0 0 0,0 1 0,1 0 0,2 2 0,-2-4 0,1 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13 24575,'53'-6'0,"-22"4"0,40-2 0,-39 7 0,-2 6 0,-11 4 0,-8 4 0,-5 7 0,-8-2 0,-9 13 0,-12 3 0,-16 5 0,-15 5 0,-10-4 0,5-6 0,8-6 0,22-14 0,14-9 0,12-8 0,14-12 0,12-2 0,16-7 0,-16 11 0,1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 24575,'33'-2'0,"10"0"0,6-4 0,38-6 0,3-3 0,-30 6 0,0 0 0,22-7 0,-21 5 0,-40 5 0,-16 1 0,-4-1 0,-2-5 0,-8-2 0,-19-6 0,14 9 0,-10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24575,'3'63'0,"3"19"0,6 6 0,3 5 0,1 2 0,-2-31 0,-3-4 0,-4-27 0,-3-12 0,-3-12 0,0-5 0,0-3 0,6-5 0,18-15 0,29-31 0,-22 22 0,10-12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1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24575,'17'71'0,"0"0"0,-7-18 0,0 2 0,1-4 0,0 0 0,6 47 0,-1-12 0,-7-28 0,-3-11 0,-2-12 0,-2-14 0,0 0 0,-2-9 0,1-1 0,-1-6 0,0 0 0,-4-1 0,-31 13 0,22-10 0,-20 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24575,'0'-4'0,"1"1"0,3 2 0,13 0 0,6 0 0,17-1 0,-7 1 0,6 1 0,-13 0 0,-2 0 0,-6 3 0,-5 1 0,4 8 0,-1 5 0,-3 1 0,-3 5 0,-7-2 0,-1 2 0,-3 7 0,-4-4 0,-2 9 0,-5-7 0,1-3 0,-5-4 0,5-7 0,-8 1 0,3-4 0,1 0 0,4-5 0,7-1 0,4-9 0,7 0 0,-2-1 0,0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3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24575,'33'1'0,"-6"-1"0,-5 2 0,-8-1 0,-1 3 0,2 5 0,0 4 0,3 7 0,-7 2 0,-2 0 0,-6-3 0,-3-4 0,-4 2 0,-6 1 0,-4 2 0,-5 5 0,7-5 0,3-1 0,6-6 0,6-2 0,3-1 0,7-2 0,12 0 0,8-3 0,8-2 0,0-2 0,-12-1 0,-10 0 0,-11-1 0,-4-4 0,0-3 0,4-7 0,-3 7 0,2-1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3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24575,'45'42'0,"-1"0"0,2 1 0,-2-2 0,21 24 0,-8 1 0,-26-21 0,-13-4 0,-10-3 0,-5-5 0,-4 0 0,-6 3 0,-4-5 0,-9 8 0,-6-1 0,-3-1 0,-23 22 0,16-17 0,-13 15 0,29-29 0,5-6 0,12-15 0,0-1 0,2-6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4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24575,'71'0'0,"10"0"0,-18 0 0,1 0 0,24 0 0,-9 0 0,-55 0 0,-11 0 0,-7 1 0,-2-1 0,0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5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0 135 24575,'29'0'0,"9"1"0,14-2 0,8 1 0,-17-4 0,-5 1 0,-10-2 0,-3 1 0,-2-2 0,-6 3 0,-9 0 0,-2-5 0,1-7 0,4-22 0,-3 17 0,-1-6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0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24575,'22'-9'0,"0"2"0,1 0 0,-6 5 0,-5 0 0,-5 2 0,0 0 0,7 7 0,12 7 0,3 3 0,4 7 0,-12-8 0,-5 0 0,-10-5 0,-3-3 0,-3 2 0,-2 0 0,-3 9 0,-5 9 0,0 1 0,-4 5 0,5-9 0,-2-1 0,5-5 0,-1-4 0,3-2 0,2-3 0,1 0 0,4 1 0,3 1 0,14 1 0,16-3 0,10-2 0,23-1 0,6-4 0,-20 1 0,2-1 0,-2-1 0,-2 0 0,36 1 0,-36-1 0,-42-2 0,-12 0 0,-12-2 0,8 1 0,-7-1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3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630 1 24575,'-53'18'0,"-29"11"0,-10 7 0,26-10 0,-2 1 0,19-4 0,2-2 0,-36 18 0,42-12 0,24-15 0,4 0 0,4-5 0,4-1 0,2-3 0,2 5 0,2 4 0,0 9 0,2 6 0,-1 0 0,1 11 0,-1-3 0,-1 18 0,0-7 0,-1 0 0,0-4 0,0-8 0,0-4 0,0-7 0,0-10 0,0-6 0,0-3 0,0-3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2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44 24575,'-18'33'0,"-6"15"0,-4 10 0,0 6 0,0 0 0,12-22 0,2-6 0,8-18 0,2-7 0,3-5 0,2-14 0,10-28 0,8-15 0,14-25 0,0 12 0,4 6 0,-4 13 0,-2 9 0,-6 9 0,-7 8 0,-7 16 0,0 14 0,1 11 0,7 14 0,0 5 0,3-2 0,1 1 0,-1-12 0,0 1 0,-5-8 0,-3-2 0,-6-5 0,-3-5 0,-1 0 0,1 0 0,-2-1 0,1-2 0,-2-4 0,8-13 0,3-3 0,9-15 0,-2 3 0,0-3 0,0-3 0,-5 6 0,-2 6 0,-7 8 0,-3 9 0,-2 7 0,2 4 0,6 21 0,6 9 0,15 23 0,5-7 0,-2-4 0,-3-15 0,-15-18 0,-4-6 0,-7-8 0,-4-2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0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24575,'19'36'0,"9"25"0,9 17 0,-7-14 0,4 6-1331,7 13 1,1 3 1330,1-1 0,-2 1 0,1 5 0,-5-4 423,-14-31 0,-4-5-423,-2 18 438,-10-34-438,-7-23 0,1-6 0,-1-5 1377,0-12-1377,-1-11 0,1-18 0,-10-25 0,0 3 0,-1 14 0,4 19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1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18 106 24575,'-4'-8'0,"0"0"0,1-1 0,0-2 0,1 0 0,1 2 0,0 1 0,1 5 0,0 0 0,1 1 0,2 0 0,6-1 0,13-1 0,18-4 0,6 2 0,8-1 0,-3 4 0,-12 2 0,0 4 0,-13 3 0,-3 6 0,-7 1 0,-5 1 0,-7 1 0,-2 0 0,-6 3 0,-7 11 0,-9 5 0,-11 14 0,-7 0-6784,3-5 6784,-4-2 0,15-19 0,-1 0 0,13-13 0,2-2 0,7-5 0,2-3 0,1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2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24575,'9'-2'0,"3"0"0,7-1 0,6-1 0,20-2 0,7-2 0,14 1 0,2 0 0,-15 2 0,-11 1 0,-20 3 0,-12 0 0,-5 1 0,-4 0 0,-1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3.8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24575,'2'-22'0,"1"5"0,3 0 0,5 6 0,6 4 0,9 0 0,-2 3 0,-3 0 0,-7 3 0,-6 1 0,5 4 0,2 5 0,3 6 0,5 11 0,-6-1 0,-2 2 0,-10-1 0,-5-5 0,-7 7 0,-7 0 0,-5 6 0,-10 9 0,4-3 0,-2 3 0,11-15 0,4-9 0,9-11 0,2-8 0,8-14 0,1-10 0,3-10 0,0-6 0,-4 4 0,2-7 0,-3 4 0,2 1 0,-2 1 0,-1 9 0,-3 3 0,0 10 0,-1 9 0,1 25 0,0 18 0,3 52 0,2 5 0,-4-30 0,-1 2 0,2-3 0,-1 0 0,-1-2 0,0-1 0,1 7 0,-1-3 0,0 26 0,2 1 0,-2-34 0,1-15 0,-1-17 0,-2-17 0,2-18 0,2-23 0,2-20 0,5-33 0,1-3 0,-5 30 0,0-1 0,0 4 0,-1-1 0,-1-2 0,-2 4 0,4-9 0,-7 21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4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26 24575,'34'-6'0,"-4"1"0,16-3 0,-18 4 0,-4 2 0,-8 2 0,2 4 0,0 3 0,-4 3 0,-4 3 0,-7 2 0,-1 2 0,-8 12 0,-7 13 0,-9 8 0,-15 24 0,4-17 0,-8 12 0,8-23 0,2-6 0,4-13 0,7-12 0,7-6 0,5-6 0,4-2 0,1-1 0,2-3 0,2-10 0,3-4 0,-1 1 0,0 5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5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24575,'37'-3'0,"8"0"0,11 2 0,-9 0 0,-9 1 0,-17 0 0,-6 3 0,1 6 0,-2 1 0,-2 8 0,-4-2 0,-4 2 0,-6 3 0,-6-3 0,-13 12 0,-11 4 0,-4 3 0,1-1 0,14-15 0,8-6 0,15-11 0,19-8 0,19-2 0,22-7 0,0 2 0,-6 0 0,-25 5 0,-9 2 0,-7 2 0,2-1 0,-2 1 0,-4 0 0,-8 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5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24575,'39'-1'0,"36"-4"0,-23 1 0,4 0 0,12-4 0,1 0 0,-16 3 0,-4 0 0,36-6 0,-46 8 0,-25 5 0,-21 5 0,-20 12 0,11-9 0,-5 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6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63 24575,'68'-5'0,"23"-3"0,-12-2 0,-27 3 0,0-1 0,18-3 0,-17 2 0,-27 5 0,-20 4 0,-6 0 0,-1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6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24575,'0'23'0,"0"16"0,1 34 0,1 14 0,0-24 0,1 3-362,1-7 0,0 2 362,-1 19 0,0 2 0,1-12 0,0-3 0,-2-6 0,0-2 178,4 31-178,-4-43 0,0-11 0,-2-17 0,0-7 0,0-4 546,0-4-546,-2-8 0,0-9 0,-1-22 0,7-23 0,-2 24 0,3-5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7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6 24575,'20'-2'0,"1"0"0,4 1 0,3 2 0,-1 2 0,-4 4 0,-4 2 0,-8 0 0,-5 3 0,-2 2 0,-3 3 0,1 3 0,-2 2 0,-1 4 0,-3 1 0,-2-4 0,-6 0 0,-2-11 0,-12 2 0,-12-3 0,-1 0 0,-10 2 0,18-4 0,3-1 0,14-4 0,9-9 0,7-1 0,2-2 0,0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5.6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24575,'32'27'0,"37"34"0,-15-12 0,-12-9 0,-2-1 0,-2 3 0,5 5 0,-8-6 0,2-2 0,4 1 0,-8-8 0,-3-5 0,-9-6 0,-10-9 0,-5-24 0,-4-14 0,1-32 0,3-14 0,-2 28 0,2 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7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270 1 24575,'-30'23'0,"2"6"0,-25 31 0,15-3 0,-8 30 0,14-10 0,9 2 0,9-12 0,10-27 0,3-9 0,3-15 0,-1-7 0,2-6 0,-1-1 0,3 0 0,2-2 0,1 2 0,4-2 0,1 3 0,0-2 0,4 3 0,-2-2 0,4 1 0,-3-1 0,-4 0 0,-5-1 0,-5-1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9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24575,'39'0'0,"16"-3"0,7-2 0,16-6 0,-7 0 0,-7 0 0,-5 1 0,-19 3 0,-3 1 0,-18 1 0,-5 2 0,-9 0 0,-1-3 0,-3 3 0,2-2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0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24575,'0'52'0,"0"1"0,0-1 0,0 1 0,-1 1 0,0 0 0,0 38 0,-2-29 0,1-15 0,1-11 0,1-15 0,0-4 0,0-8 0,0-2 0,0-4 0,0-1 0,2-2 0,1-1 0,-1 0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1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24575,'1'42'0,"-2"-18"0,1 58 0,-2-20 0,0 8 0,1-12 0,-1-23 0,0-5 0,2 6 0,-1 57 0,1-51 0,-1 44 0,-1-70 0,0 2 0,-1 9 0,3 1 0,-1 8 0,1-8 0,-1-4 0,0-7 0,0-2 0,0-2 0,1 13 0,-1-4 0,1 14 0,0-17 0,0-2 0,0-11 0,0 0 0,0 2 0,-1 4 0,1-1 0,-1 1 0,1-4 0,0-11 0,9-18 0,1-15 0,1 10 0,-2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2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 24575,'2'-3'0,"18"0"0,7 3 0,13 0 0,-3 0 0,-14 0 0,2 2 0,-3 3 0,-3 1 0,5 8 0,-14-4 0,1 6 0,-8-3 0,-2 1 0,-5 5 0,-5 3 0,-4 6 0,-13 18 0,-1 0 0,-10 13 0,4-10 0,3-10 0,5-12 0,9-11 0,-2-5 0,8-4 0,0-2 0,1-2 0,4 0 0,6-8 0,9-3 0,-3 1 0,3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3.2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24575,'31'15'0,"9"3"0,-11-3 0,2 0 0,-20-5 0,-5-3 0,-2 5 0,0 5 0,1 7 0,0 10 0,-1-4 0,-4 7 0,-8-1 0,-4 2 0,-14 15 0,0 4 0,-9 24 0,4 7 0,2-4 0,-1 3 0,11-38 0,2-9 0,11-27 0,4-11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2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99 24575,'9'-11'0,"4"-3"0,-1 2 0,6-3 0,-2 3 0,1 2 0,2 2 0,-2 3 0,5-1 0,-8 3 0,1 1 0,-8 2 0,0 0 0,0 2 0,0-1 0,0 3 0,-2 0 0,-1 1 0,-2 2 0,0 1 0,-1 5 0,0 5 0,0 0 0,-1 4 0,1-4 0,-2 3 0,-1-3 0,0-1 0,-2 0 0,-1 0 0,1 0 0,-4 4 0,2-6 0,-4 7 0,0-4 0,-2 4 0,-3-1 0,4-2 0,-5 2 0,4-3 0,-1-1 0,2-1 0,2-5 0,-1 3 0,2-2 0,-1 2 0,-3 1 0,4 1 0,-1-2 0,-1 3 0,3-3 0,-1 4 0,0-3 0,3-2 0,-2-2 0,4-3 0,-1 0 0,2 0 0,0-2 0,1-1 0,-1-1 0,2-1 0,-2 0 0,2 0 0,3-2 0,2 1 0,4-2 0,12 1 0,-4-1 0,12 0 0,-6-3 0,0 0 0,-6-1 0,-5 0 0,-5 2 0,-3 0 0,-1 2 0,1-1 0,2 1 0,2-1 0,-2 1 0,0-1 0,-3 0 0,-1 1 0,-1-1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29.0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14 161 24575,'-3'-6'0,"0"-1"0,1 5 0,0-1 0,1 1 0,0 0 0,0-2 0,0-3 0,3-7 0,0 1 0,2-5 0,1 4 0,0-1 0,7 2 0,-4 2 0,7 0 0,-2 2 0,-1 4 0,-2 1 0,-5 4 0,-1-1 0,1 1 0,-2 0 0,3 1 0,0 1 0,3 3 0,0 4 0,0-1 0,-1 5 0,-1-3 0,-2 1 0,0 3 0,-2-3 0,0 4 0,1-2 0,-2 1 0,3 2 0,-3-4 0,1 1 0,-1-2 0,-1-1 0,0 2 0,-1-2 0,0 3 0,-1-1 0,1 0 0,-1 4 0,1-1 0,-2 0 0,1 4 0,-2-4 0,0 9 0,0-1 0,0 7 0,0 11 0,-1 0 0,-2 9 0,1-7 0,-2-7 0,1-4 0,2-11 0,-1-1 0,2-3 0,1-2 0,-2 2 0,2-5 0,-1 4 0,1-5 0,-1 1 0,1-3 0,-4 1 0,3 1 0,-3 2 0,2 5 0,-3 4 0,0 3 0,-1-3 0,-1-4 0,3-5 0,-1-3 0,0-3 0,2 1 0,-2-2 0,3-1 0,-1 0 0,2-2 0,1 0 0,0-2 0,11 1 0,-3-2 0,7 0 0,0-1 0,-4 0 0,5 0 0,0-2 0,0 2 0,2 0 0,-3 0 0,1 1 0,-2-1 0,-2 0 0,-2 1 0,-3-1 0,-2 1 0,0 0 0,0 0 0,-1 0 0,3 0 0,0-1 0,4 0 0,-2-1 0,0 0 0,-2-1 0,-3 2 0,-1-1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33.8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24575,'7'9'0,"1"17"0,5 22 0,0 22 0,-2-20 0,-1 1 0,4 40 0,-6-37 0,0 0 0,-1 32 0,-2-12 0,-2-6 0,-2-19 0,2-7 0,-2-11 0,0-16 0,1-4 0,-2-7 0,1-1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1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548 87 24575,'-8'-18'0,"2"3"0,-13-2 0,0 4 0,-6 1 0,0 4 0,5 4 0,-7 4 0,2 3 0,-39 18 0,28-3 0,-33 27 0,29 12 0,5 7 0,-11 18 0,11-12 0,5 1 0,17 4-6784,8-10 6784,6 0 0,7-10 0,4-10 0,4-12 0,20-3 0,-2-16 0,23 0 6784,-11-12-6784,1-5 0,-16-2 0,-4-5 0,-9-1 0,-1-3 0,0-3 0,-4 1 0,3-4 0,-5 3 0,-3 0 0,-4 3 0,-5 3 0,-2 2 0,2 4 0,-2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6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0 24575,'-16'25'0,"-3"6"0,1 2 0,-5 10 0,-2-2 0,-3 3 0,-9 9 0,5-3 0,-3 4 0,7-7 0,6-13 0,4-6 0,5-6 0,0 0 0,-1 2 0,2 0 0,-1-1 0,5-5 0,2-9 0,5-7 0,1-2 0,0-2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2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24575,'15'0'0,"8"0"0,13 0 0,9-1 0,14-1 0,-10 0 0,0 0 0,-24 1 0,-12 0 0,-12 1 0,-3 0 0,-2 1 0,0-1 0,1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2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24575,'-11'57'0,"2"-10"0,8-25 0,0-8 0,1-1 0,-1-6 0,0 5 0,1-5 0,-1 6 0,2-4 0,-1 0 0,1-3 0,0-3 0,6-11 0,-4 5 0,4-6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3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24575,'43'-8'0,"7"0"0,-3 2 0,-5 1 0,-23 4 0,-11 0 0,-9 2 0,-3 1 0,-6 1 0,1 3 0,2-4 0,2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24575,'9'-2'0,"4"0"0,3-3 0,5 0 0,8-1 0,0 1 0,11 1 0,-9 1 0,-2 1 0,-6 0 0,-10 2 0,0-2 0,-7 2 0,-1-1 0,-2 1 0,0-1 0,2-2 0,0-1 0,-1 1 0,-2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4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5 24575,'11'-2'0,"0"0"0,4 4 0,3 5 0,9 5 0,4 14 0,-2 2 0,-2 16 0,-6 11 0,-12 1 0,-14 15 0,-16-15 0,-24 13 0,-3-13 0,1-4 0,10-13 0,20-20 0,8-7 0,8-10 0,8-3 0,6-1 0,10-1 0,25-3 0,3-2 0,24-3 0,-16 0 0,-7 3 0,-17 4 0,-16 2 0,-11 1 0,-8 1 0,-6-4 0,2 3 0,3-1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5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24575,'14'78'0,"-1"-3"0,-6-23 0,1 2 0,2 3 0,0 0 0,-1 1 0,1-1 0,1 2 0,1-3 0,1 16 0,-5-18 0,-5-29 0,-2-12 0,-2-11 0,0-12 0,-2-5 0,2-18 0,0-13 0,1-16 0,-1-19 0,0 36 0,0 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5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24575,'8'-3'0,"4"1"0,8 2 0,9 4 0,6 3 0,14 2 0,-1 3 0,23 5 0,-32-3 0,4 3 0,-37-5 0,-3 8 0,-8 3 0,-5 8 0,-12 6 0,-9 2 0,-7 0 0,-10-3 0,10-11 0,0-4 0,18-10 0,8-4 0,8-6 0,4-1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2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0 24575,'-10'19'0,"-4"15"0,-5 16 0,2 37 0,10-18 0,17 28 0,17-30 0,11-5 0,10-14 0,-7-20 0,5-12 0,-17-8 0,-8-6 0,-11-5 0,-7-3 0,-2-11 0,1-9 0,1-8 0,3-6 0,-2 20 0,-1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24575,'8'23'0,"3"14"0,-4 6 0,3 28 0,-1 1 0,-1-1 0,-2-9 0,-3-27 0,-1-12 0,-2-14 0,1-7 0,7-16 0,6-8 0,-4 4 0,0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24575,'66'-1'0,"25"-2"0,-40 3 0,2-1 0,4 1 0,2-1 0,3 0 0,-3 0 0,15 0 0,-19-1 0,-39 0 0,-13 1 0,-2-3 0,-1 3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7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24575,'-2'23'0,"-4"22"0,-1 35 0,-3 14 0,7-37 0,1 1 0,-3 35 0,3-18 0,0-23 0,2-24 0,-1-8 0,1-9 0,6-5 0,7-5 0,10-4 0,8 2 0,3-2 0,16 3 0,-5 2 0,20-1 0,-10 2 0,-4 0 0,-8-2 0,-10 1 0,-2-1 0,3 0 0,-8-2 0,-1 0 0,-12-1 0,-6 2 0,-7-1 0,-47-2 0,32 2 0,-33-2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7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24575,'12'95'0,"-5"-41"0,1 0 0,4 43 0,-4-38 0,0 0 0,-3-6 0,0-2 0,5 45 0,-4-9 0,-1-24 0,-1-10 0,-2-22 0,-1-20 0,0-18 0,0-25 0,5-20 0,0-7 0,1 18 0,-3 16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7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24575,'82'5'0,"-18"1"0,6-1 0,-22 2 0,-13 2 0,7 11 0,-8 9 0,-3 4 0,-12 3 0,-11-7 0,-9 2 0,-10 1 0,-8 0 0,-18 7 0,3-8 0,-6 2 0,15-14 0,10-5 0,8-11 0,9-12 0,12-13 0,11-10 0,-7 10 0,-1 4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8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24575,'39'34'0,"-1"0"0,26 26 0,-7 3 0,-25-20 0,-10-4 0,-15-12 0,-6-3 0,-9 2 0,-5-4 0,-11 7 0,-5 3 0,-1-2 0,1 4 0,8-13 0,6-3 0,8-10 0,5-5 0,19-11 0,7-5 0,26-13 0,-25 12 0,3-2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8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24575,'7'0'0,"3"0"0,3 0 0,4 1 0,3-1 0,2 1 0,4-1 0,7 0 0,-1 0 0,9 0 0,-10 0 0,2 0 0,-11 0 0,-7 0 0,-7 0 0,-7 1 0,-1-1 0,-1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9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24575,'17'1'0,"8"0"0,0-1 0,7 0 0,-9-1 0,-5 0 0,-9 0 0,-2 0 0,-2 0 0,4 0 0,11-4 0,-12 4 0,6-2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24575,'16'-1'0,"7"-3"0,12-1 0,11-6 0,-6 4 0,-3-2 0,-11 5 0,-7 1 0,-6 1 0,-4 1 0,-5 0 0,-3 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1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24575,'7'2'0,"4"-1"0,5 1 0,7-2 0,19 2 0,-3-2 0,8-1 0,-12 0 0,-8-4 0,-1 2 0,-7-2 0,7 1 0,-1-2 0,-2 2 0,-1-1 0,-9 2 0,-4 1 0,-7 1 0,-2 1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5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93 24575,'-5'-17'0,"1"2"0,3 5 0,1 3 0,2 2 0,4-1 0,8-6 0,-3 4 0,4-2 0,-5 8 0,11 3 0,28 11 0,5 6 0,9 8 0,-24-2 0,-12-1 0,-15-1 0,-3 2 0,-8 9 0,-6 2 0,-12 18 0,-13 6 0,-9 0 0,-10 0 0,9-19 0,0-3 0,14-12 0,10-9 0,10-6 0,12-8 0,21-2 0,22 0 0,14 0 0,9-1 0,-19 1 0,-4-2 0,-23 2 0,-6 0 0,-11 0 0,-5 0 0,-2 0 0,-2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6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24575,'12'40'0,"0"-1"0,8 22 0,2 7 0,-1-1 0,-4 4 0,-6-19 0,-6-11 0,-1-10 0,-3-15 0,0-6 0,-1-7 0,0-2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6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24575,'14'6'0,"4"0"0,9 1 0,13 0 0,18 0 0,20-1 0,-26-4 0,1-1 0,35-2 0,-3-3 0,-41-3 0,-17 2 0,-13 2 0,-5 2 0,3-1 0,1 1 0,2 0 0,-1-1 0,-5 0 0,-2 1 0,-4 0 0,-2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8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420 20 24575,'-22'-6'0,"-20"0"0,-15 2 0,-8 1 0,2 3 0,15 8 0,16 4 0,-1 9 0,11 1 0,1 5 0,8 12 0,12-3 0,10 9 0,10-16 0,5-3 0,-4-11 0,-1-2 0,-3-4 0,-3 0 0,7 6 0,-1 5 0,6 4 0,-1 5 0,-5-6 0,-5-1 0,-8-9 0,-4-3 0,-2-2 0,-4-1 0,-2 0 0,-5 0 0,-2-3 0,-4 0 0,0-3 0,2 0 0,4-1 0,5 0 0,4-1 0,1-1 0,1-2 0,0-2 0,0-5 0,0-3 0,0-6 0,4 1 0,-3 6 0,3 4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7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8 24575,'-5'-2'0,"0"0"0,2 1 0,-1 0 0,0 0 0,0 1 0,-3 1 0,-3 5 0,-8 9 0,-7 11 0,-4 5 0,0 13 0,9-11 0,4 15 0,13 0 0,5 13 0,12 11 0,1-10 0,6 2 0,2-19 0,2-6 0,12-10 0,-8-10 0,8-5 0,-15-9 0,-4-5 0,-8-4 0,-6-2 0,-1-7 0,-1-5 0,-1-5 0,1-8 0,-7 0 0,-2 5 0,-12 2 0,1 8 0,-6 2 0,5 7 0,5 3 0,5 4 0,5 0 0,0 1 0,1 0 0,0 1 0,0-1 0,1 0 0,0-1 0,0 2 0,0 1 0,-2 2 0,2-2 0,1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8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24575,'-3'19'0,"-1"5"0,-4 19 0,1 3 0,3 10 0,1-14 0,4-11 0,-1-17 0,4-10 0,12-3 0,22-1 0,20 3 0,15 3 0,-20 2 0,-13 0 0,-26-2 0,-7-2 0,-4 3 0,0 3 0,0 5 0,-2 3 0,-1 0 0,-4 3 0,-5-3 0,-4 2 0,-6-4 0,-2-3 0,-6-2 0,1-4 0,-4 1 0,5-1 0,6-2 0,4-2 0,8-2 0,-1-5 0,5-8 0,2-6 0,0 4 0,2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8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24575,'19'3'0,"6"3"0,24 2 0,0 0 0,17-2 0,-9-3 0,1-3 0,-20-2 0,-15 2 0,-24 13 0,-1-8 0,-5 9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9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1 132 24575,'46'-2'0,"28"-6"0,-23 3 0,5-1 0,34-4 0,8-1-896,-31 2 1,0 1 0,0-1 895,32-3 0,-4 0 0,-12 1 0,-10 1 853,-10-2-853,-33 6 443,-35 10-443,-21 14 0,8-7 0,-5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0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239 19 24575,'-4'-5'0,"-1"1"0,0 2 0,0-1 0,0 1 0,0 1 0,2 0 0,-1 1 0,-2 1 0,-2 3 0,-6 6 0,-2 5 0,-5 10 0,1 3 0,-4 10 0,1 3 0,2 3 0,2 8 0,5 6 0,5 0 0,2 8 0,6-15 0,8 4 0,2-17 0,6-8 0,-1-12 0,-1-10 0,5-3 0,2-5 0,9-3 0,2-6 0,-4-2 0,-5-3 0,-11 2 0,-4 0 0,-6 1 0,-1-1 0,-3-3 0,1 3 0,-1-2 0,-1 0 0,0 2 0,-7-4 0,3 7 0,-2-1 0,4 7 0,2 1 0,1 1 0,1 1 0,0 0 0,-1 0 0,0 1 0,-3 1 0,-3 4 0,-2 0 0,-4 5 0,4-5 0,1 0 0,5-4 0,4-1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2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24575,'31'11'0,"3"0"0,27 7 0,9 1 0,-18-5 0,3 0 0,28 7 0,-1 1 0,15 3 0,-15 0 0,-30-7 0,-14-4 0,-6-3 0,-15-5 0,1-3 0,-3 0 0,0-1 0,2 1 0,-3-1 0,3 1 0,4 0 0,6 1 0,8 2 0,-7-2 0,-4 1 0,-13-4 0,-5 0 0,2 0 0,8 1 0,13 4 0,9 3 0,2 2 0,-12-3 0,-12-4 0,-10-3 0,-3 0 0,0-1 0,0 1 0,0-1 0,-1 0 0,-1 1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24575,'14'0'0,"1"0"0,4 0 0,-5 1 0,-1-1 0,-6 1 0,-1 0 0,-3 1 0,-1 1 0,-1 0 0,0 0 0,-1-1 0,0 1 0,-1 0 0,0 1 0,-1 1 0,1 1 0,0-1 0,1 0 0,1-3 0,-1 1 0,2-1 0,0 1 0,2 1 0,1 1 0,4 2 0,1 0 0,3 3 0,-4-2 0,-1 0 0,-3 2 0,1-2 0,0 4 0,-1-2 0,-1 1 0,-1-4 0,-2-1 0,0-3 0,-1-1 0,-1 0 0,-1 1 0,-1 2 0,0 1 0,-3 1 0,3 1 0,-4-1 0,2-1 0,0-1 0,-1 2 0,0-2 0,1 2 0,0-1 0,3 0 0,0-1 0,2-2 0,1-1 0,1-1 0,0 2 0,1-3 0,-2 3 0,0-3 0,0 2 0,-1-1 0,-1 3 0,-2 2 0,0-1 0,1-1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4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 24575,'13'0'0,"1"0"0,4 0 0,-3 0 0,-3 0 0,-6 0 0,-3 0 0,0 1 0,1 1 0,1 2 0,3 3 0,0 0 0,-1-1 0,-3 0 0,-2-3 0,-2 0 0,0 1 0,0 1 0,-3 5 0,0-1 0,-4 6 0,1-3 0,-3 1 0,-1-1 0,-1 0 0,-2 2 0,3-2 0,0-2 0,5-2 0,1-4 0,-1-1 0,0-1 0,-1 0 0,1 0 0,1 0 0,0 0 0,3 0 0,-2-1 0,1 0 0,0-1 0,-10-3 0,9 3 0,-8-2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6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24575,'4'14'0,"3"13"0,4 14 0,5 17 0,-2-1 0,-2-7 0,-7-12 0,-3-18 0,-1-9 0,0-7 0,3-3 0,6-5 0,20-2 0,6-3 0,17 0 0,-8 3 0,-4 4 0,-1 8 0,-1 2 0,14 12 0,2 3 0,-8 0 0,-10 1 0,-22-9 0,-9 3 0,-6-6 0,-5 4 0,-5-2 0,-4 1 0,-5 1 0,-5-1 0,-4-1 0,-7-3 0,-1-4 0,5-1 0,3-1 0,12-3 0,5 0 0,5-4 0,0-3 0,-1-5 0,2 3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6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24575,'55'-3'0,"-5"-1"0,20-5 0,-4-1 0,-2 0 0,4 1 0,-17 5 0,0-1 0,-18 2 0,-11 1 0,-19 5 0,-2-1 0,-8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9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24575,'-4'64'0,"0"15"-4916,2-17 1,-1 4 4170,1-9 0,0 0 745,1 5 0,-1-4 2818,0 12-2818,0-27 1719,1-26-1719,1-15 0,6-11 0,6-11 6784,11-13-6784,3-1 0,7-8 0,-10 15 0,3 0 0,-13 13 0,-2 5 0,-6 6 0,-2 2 0,-1 1 0,0 0 0,1 3 0,2 5 0,5 13 0,2 7 0,5 7 0,3 1 0,-5-8 0,0 0 0,-7-10 0,-3-2 0,-1 0 0,-3-6 0,3 7 0,-2-7 0,2 3 0,-1-4 0,-1-4 0,6-5 0,3-4 0,6-6 0,-6 5 0,-2-2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7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0 247 24575,'56'-4'0,"-8"-2"0,7 0 0,31-6 0,9-3-1712,-23 5 0,1-2 1,5 0 1711,-2 1 0,4 0 0,0 0 0,-1-1 0,12-1 0,-3-1 0,2 1 0,9-1 0,1 1 0,-8 1 775,1-2 0,-11 2-775,-20 3 0,-13 2 832,-18 3-832,-45 12 0,-18 8 0,-36 14 0,32-13 0,-10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8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24575,'-2'15'0,"0"0"0,0 14 0,1 5 0,1 8 0,3 22 0,-2-7 0,2 14 0,-2-18 0,-1-11 0,2-12 0,-1-16 0,0-7 0,2-10 0,1-7 0,4-2 0,0-1 0,-2 6 0,-3 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272 185 24575,'20'-28'0,"-6"1"0,-9 10 0,-6 1 0,-5 2 0,-3-1 0,-8 1 0,0 0 0,-8 1 0,-4 0 0,-2 5 0,0 2 0,10 7 0,2 6 0,1 10 0,2 3 0,-1 6 0,10-6 0,2-2 0,5 3 0,4-4 0,7 8 0,6-5 0,4 2 0,3-4 0,-5-5 0,-2 0 0,-3-2 0,-3 0 0,3 5 0,-6-3 0,1 3 0,-4-3 0,-1-2 0,-2 1 0,-2-4 0,-5 5 0,-4 1 0,-7 5 0,-6 2 0,-1-1 0,-2-2 0,4-8 0,5-4 0,0-5 0,5-2 0,0-2 0,1 0 0,4 0 0,-1-2 0,3 1 0,-2-5 0,2-3 0,0-5 0,1-6 0,1 4 0,1-2 0,6 2 0,6-1 0,16-5 0,2 6 0,10-5 0,-11 13 0,-8 1 0,-9 7 0,-7 2 0,1 2 0,3 0 0,-1 0 0,0 0 0,-4-1 0,2-1 0,12-2 0,9-3 0,-6 3 0,-1-2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9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24575,'14'-3'0,"17"-4"0,28-5 0,16-2 0,16-5 0,-25 5 0,-11 1 0,-32 7 0,-11 3 0,-10 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10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24575,'25'-2'0,"6"-1"0,31-5-9831,9 0 8341,27-2 1490,-46 5 0,0 0 2818,34-2-2818,-20 1 429,-40 4 1,-16 1 0,-10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8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 24575,'-6'9'0,"1"2"0,-1 10 0,1 5 0,2 6 0,0 11 0,2-6 0,0 9 0,3-10 0,2-6 0,0-9 0,0-12 0,-2-8 0,2-8 0,3-5 0,6-13 0,5-4 0,5-13 0,-4-3 0,-6 17 0,-5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9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9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24575,'0'5'0,"0"-1"0,0-4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0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24575,'14'-2'0,"3"0"0,9 2 0,4-1 0,11 5 0,-7-3 0,-3 2 0,-13-1 0,-8-1 0,1 4 0,4 6 0,1 8 0,2 14 0,-8 2 0,-4 8 0,-11-4 0,-1-6 0,-6-3 0,1-11 0,2-1 0,4-7 0,2-3 0,1-3 0,2-2 0,-1 3 0,2 0 0,5 5 0,9 1 0,4-3 0,19-1 0,-1-6 0,3-1 0,1-4 0,-17-1 0,1-2 0,-10-2 0,0-3 0,0-3 0,-2 0 0,3-12 0,-10 16 0,1-7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1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77 24575,'14'-7'0,"14"-1"0,10-3 0,26-1 0,-13 1 0,9-1 0,-26 4 0,-9 3 0,-15 3 0,-4 2 0,1 2 0,1 2 0,2 4 0,-3 4 0,-4 11 0,-1 12 0,-3 19 0,5-7 0,3 5 0,3 5 0,1 1 0,1 3 0,0-1 0,3-6 0,-2-5 0,-1 6 0,-5-17 0,-5-23 0,-3-8 0,-6-12 0,-2-6 0,1 2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24575,'-5'13'0,"3"0"0,5 5 0,3 3 0,0-2 0,-2-5 0,-1-8 0,-3-5 0,1-2 0,-1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1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24575,'58'0'0,"12"-3"0,-16 0 0,2-1 0,36-6 0,-2-4 0,-44 3 0,-19 3 0,-17 4 0,-7 2 0,-1 1 0,-1-1 0,0 0 0,0 0 0,-1 1 0,1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2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40 24575,'-8'-11'0,"0"3"0,4 4 0,0 2 0,2 1 0,-4 0 0,-1-1 0,-6-1 0,-4 1 0,2-1 0,3 1 0,4 2 0,0 2 0,-3 4 0,-3 7 0,-2 4 0,3 7 0,1 8 0,7 1 0,3 13 0,8 2 0,3 1 0,9-1 0,-1-15 0,10-2 0,4-8 0,6-1 0,10 1 0,-5 0 0,4 5 0,-13-5 0,-8 1 0,-11-4 0,-8 1 0,-3-1 0,-2 2 0,-3-2 0,-2 1 0,-5-3 0,-2-2 0,-3-2 0,4-6 0,-2-3 0,-2-5 0,2-1 0,-2-2 0,3 1 0,0-1 0,0-3 0,-2-4 0,-4-6 0,3-3 0,-2-6 0,5 2 0,3-1 0,4-6 0,3-4 0,8-18 0,4 0 0,5 5 0,4 5 0,-3 15 0,3 0 0,0 4 0,0 3 0,4-1 0,-3 2 0,2-1 0,-3 3 0,-7 3 0,-4 2 0,-5 8 0,-3 0 0,0 3 0,0-3 0,-1 1 0,1 1 0,-2-1 0,-2-1 0,1 1 0,-1 1 0,2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0 113 24575,'51'-12'0,"3"0"0,3 0 0,19-4 0,-13 3 0,-3 0 0,-13 5 0,-4-2 0,-25 7 0,-19-1 0,-21 0 0,-7 1 0,5 1 0,10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0 24575,'0'9'0,"0"2"0,0 14 0,-3 12 0,3 10 0,-3 12 0,3-8 0,0 0 0,0-18 0,-1-9 0,1-11 0,-1-5 0,1-2 0,0 2 0,0-2 0,0 2 0,0-3 0,0 0 0,0-2 0,-3-1 0,2-1 0,-3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24575,'13'1'0,"21"3"0,16-1 0,26 3 0,-11-3 0,-13 0 0,-27-3 0,-15-1 0,2-6 0,6-5 0,14-5 0,2-5 0,-13 11 0,-4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2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24575,'9'70'0,"-2"-10"0,-3-6 0,-2-19 0,0-6 0,-1-14 0,0-5 0,-1-17 0,-4-15 0,0-12 0,0 9 0,1 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2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80 24575,'14'-14'0,"1"0"0,16-3 0,3 3 0,3 2 0,0 5 0,-5 6 0,20 11 0,12 10 0,5 5 0,-2 5 0,-28-10 0,-13-3 0,-16-7 0,-7-2 0,-3 10 0,-6 0 0,-12 21 0,-9 1 0,-18 13 0,0-4 0,-4-5 0,0-8 0,9-13 0,-8 4 0,17-11 0,3-1 0,15-8 0,7-5 0,5-2 0,1-5 0,0 3 0,0-1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3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24575,'2'19'0,"-1"2"0,2 13 0,-3-2 0,1 4 0,-1-10 0,0-3 0,0-6 0,0-4 0,1-1 0,-1-2 0,1-2 0,0-2 0,-1-1 0,2-2 0,-2 0 0,1-3 0,-1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24575,'3'4'0,"0"0"0,0-3 0,0 1 0,2-2 0,2 2 0,7 4 0,-8-3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1 154 24575,'6'16'0,"0"-1"0,-1 4 0,-1 0 0,-1-4 0,-2-2 0,2-7 0,-1-4 0,4-5 0,0-1 0,7-8 0,6-17 0,5-9 0,10-21 0,-7 13 0,-4 8 0,-11 18 0,-8 14 0,-2 5 0,0 1 0,1-1 0,-2 0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1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24575,'0'23'0,"1"6"0,3 14 0,5 7 0,4 18 0,7 1 0,-5-16 0,-1-12 0,-10-26 0,-1-7 0,0-1 0,6 1 0,2-1 0,1-1 0,-3-2 0,-3-3 0,-2-2 0,-1 0 0,0-2 0,0-1 0,1-5 0,-2-2 0,-4-8 0,1 10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0 24575,'-7'16'0,"0"0"0,2-4 0,0-2 0,3 0 0,-1-4 0,3-2 0,-1-1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2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24575,'11'-1'0,"-2"0"0,1 1 0,-2 0 0,-1 0 0,-1 1 0,-2-1 0,2 0 0,7 0 0,11-1 0,14 0 0,28-2 0,3 0 0,-12 1 0,-16-1 0,-31 3 0,-6-1 0,-3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0:4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24575,'-3'15'0,"-1"5"0,-1 20 0,1 4 0,0 1 0,2-8 0,1-17 0,1-5 0,0-9 0,0-3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6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8 113 24575,'1'17'0,"0"-4"0,-1-5 0,0-2 0,0 0 0,-1 1 0,0 3 0,-1 4 0,0 0 0,1 2 0,-1-7 0,3-6 0,2-10 0,4-12 0,7-15 0,2-1 0,11-12 0,2 12 0,4 2 0,-4 15 0,-13 10 0,-7 9 0,-5 5 0,-1 9 0,3 4 0,0 6 0,2 0 0,1 1 0,4 3 0,-1-5 0,0 1 0,0-7 0,-3-6 0,0-2 0,-5-7 0,-1-2 0,-2-2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 24575,'-4'-1'0,"-1"1"0,0 3 0,-3 3 0,3 3 0,-3 7 0,4 6 0,1 5 0,1 6 0,7 4 0,3-2 0,10 6 0,5-9 0,18 1 0,10-6 0,6-10 0,4-6 0,-12-16 0,-12-3 0,-8-9 0,-13 0 0,-5-8 0,-2-3 0,-4-1 0,1-1 0,-4 16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25 24575,'-8'8'0,"1"1"0,-4 9 0,3 5 0,2 4 0,2 10 0,4-6 0,5 0 0,4-4 0,5-7 0,5-5 0,2-7 0,0-9 0,4-6 0,-3-8 0,-2-4 0,1-5 0,-8 0 0,0-2 0,-6-1 0,-1 2 0,-5-3 0,-4 5 0,-3 2 0,-6 3 0,2 8 0,1 1 0,4 8 0,2 1 0,-2 0 0,-1 1 0,-1 1 0,-3 3 0,3-1 0,-2 1 0,3-2 0,1 0 0,4-2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24575,'19'26'0,"0"4"0,0 1 0,-1 5 0,-4-12 0,-4-2 0,-4-12 0,-4-6 0,4-19 0,7-10 0,8-14 0,11-8 0,1 9 0,1 3 0,-13 16 0,-7 10 0,-6 15 0,5 16 0,4 6 0,3 10 0,-6-9 0,-6-6 0,-4-8 0,-3-8 0,0-5 0,8-9 0,11-9 0,11-6 0,23-1 0,-2 7 0,6 8 0,-15 10 0,-13 8 0,-4 17 0,-14-10 0,3 8 0,-12-17 0,-1 0 0,2-3 0,2 3 0,9-1 0,5-1 0,7-1 0,12-7 0,-1-4 0,19-14 0,-9-2 0,1-7 0,-13 3 0,-15 3 0,-7 3 0,-9 2 0,-4 6 0,-2 0 0,-1 5 0,-3 2 0,-5 1 0,-2 0 0,1 2 0,3 1 0,4 4 0,-5 3 0,-2 8 0,-2 2 0,0 4 0,4-2 0,4 1 0,1 1 0,3-3 0,3 3 0,2-4 0,2 1 0,7 3 0,3-1 0,5-2 0,9-2 0,-5-8 0,5-3 0,-10-2 0,-7-2 0,-6 0 0,-5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24575,'46'7'0,"7"-2"0,0-1 0,4-2 0,-21-1 0,-11-1 0,-18 0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24575,'-1'21'0,"-2"4"0,-1 1 0,-1 15 0,1 15 0,2 9 0,-1 16 0,3-13 0,-2 0 0,2-5 0,0-8 0,0 10 0,0-1 0,0 0 0,0-2 0,0-19 0,0-10 0,1-19 0,12-8 0,5-6 0,13 0 0,5 0 0,-1 1 0,5 2 0,-11-2 0,-4 2 0,-13-3 0,-7-4 0,-5-8 0,-1 5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1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24575,'19'53'0,"0"-5"0,2 14 0,-4-9 0,-6-6 0,-2-6 0,-5-12 0,-2-7 0,-1-2 0,-1-5 0,0-1 0,0-3 0,0-2 0,0 0 0,0 1 0,-1 0 0,1 4 0,-2 2 0,2 0 0,-1 0 0,1-6 0,0-3 0,-1-7 0,0-15 0,0-4 0,0-20 0,0 1 0,1-5 0,0-9 0,0 2 0,0 17 0,0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24575,'1'16'0,"0"3"0,1 14 0,2 3 0,-1 4 0,-1 2 0,1-9 0,-3-5 0,2-11 0,-2-9 0,1-5 0,-1-2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24575,'0'12'0,"2"6"0,4 8 0,1 1 0,5 4 0,-1-11 0,-2-1 0,0-9 0,-4-4 0,1-4 0,-2-2 0,1 0 0,4-2 0,2-4 0,3-5 0,5-5 0,-2-3 0,4-5 0,-7 1 0,-4 2 0,-5 1 0,-6 2 0,-3 1 0,-2 0 0,0 6 0,1 1 0,2 7 0,2 2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24575,'6'2'0,"0"2"0,4 7 0,0 4 0,3 7 0,4 13 0,-1 1 0,1 4 0,-5-2 0,-5-11 0,-3 0 0,-3-9 0,-1-1 0,-1 1 0,0 1 0,-2 1 0,1 3 0,0-3 0,0-2 0,1-5 0,0-3 0,1-5 0,-1-2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1 24575,'-15'7'0,"0"2"0,2 1 0,0 1 0,5-2 0,1-2 0,2-1 0,2-1 0,0-1 0,2-1 0,0 0 0,1 0 0,1-1 0,0 1 0,3 1 0,6 2 0,7 4 0,15 4 0,5 4 0,3-1 0,-6-3 0,-15-7 0,-6-4 0,-8-2 0,-3 0 0,-1-1 0,1 1 0,2 0 0,0 0 0,1 0 0,-3 1 0,1 1 0,-3-1 0,1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 24575,'-12'16'0,"-1"-1"0,0-2 0,1-3 0,5-4 0,1-3 0,5-2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24575,'7'18'0,"0"-3"0,0 4 0,-1-5 0,0 1 0,0-3 0,0-3 0,1-1 0,4-3 0,10-2 0,-9-2 0,4-1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0 182 24575,'10'19'0,"-1"-5"0,8 8 0,0-8 0,7 1 0,8-4 0,5-3 0,12-6 0,-11-6 0,8-11 0,-18-6 0,-6-7 0,-10-3 0,-16-5 0,-4 1 0,-9-3 0,1 11 0,-1 4 0,1 10 0,0 4 0,2 4 0,4 3 0,1 3 0,4 2 0,-2 3 0,2 5 0,-3 2 0,1 2 0,-2-3 0,4-4 0,1-4 0,5-1 0,17 0 0,-12-1 0,11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24575,'25'36'0,"-1"-7"0,8 2 0,5-8 0,5-2 0,18-4 0,2-9 0,30-7 0,-11-13 0,-4-11 0,-27-12 0,-29-4 0,-17-1 0,-19-2 0,1 13 0,-3 7 0,11 15 0,2 4 0,-2 3 0,-15-1 0,-41 1 0,-11 0 0,21 3 0,-1 0 0,-24 2 0,26 3 0,28-3 0,20-4 0,5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24575,'18'50'0,"-2"3"0,3 14 0,-5-8 0,-1 7 0,-5-20 0,-3-10 0,-2-16 0,6-27 0,4-10 0,24-30 0,-19 25 0,7-7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24575,'-2'8'0,"0"-2"0,1 1 0,1-1 0,0 1 0,1 1 0,5 0 0,1 2 0,7-3 0,3 3 0,15 1 0,-3-1 0,8 4 0,-2 1 0,-8-2 0,4 6 0,-11-10 0,-7 0 0,-6-10 0,-4-12 0,2-6 0,3-14 0,-1 17 0,-3-2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0 123 24575,'29'45'0,"8"1"0,19 25 0,0-8 0,-4-8 0,0-4 0,-1-9 0,8 0 0,13 7 0,-15-14 0,-3-3 0,-25-17 0,-14-7 0,-7-6 0,-5-1 0,-1-3 0,3-4 0,3-12 0,6-10 0,7-33 0,5-19 0,1-10 0,-13 39 0,-1 0 0,4-22 0,0-6 0,-8 25 0,-1 11 0,-6 14 0,1 19 0,5 5 0,9 8 0,-5-2 0,2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0 24575,'3'9'0,"-2"0"0,1 2 0,-2 0 0,-2-1 0,-2 3 0,-3-1 0,-4 6 0,0-1 0,-7 5 0,0 1 0,0-2 0,2-3 0,7-9 0,7-6 0,2-4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8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24575,'17'4'0,"1"0"0,11 1 0,14 4 0,2-3 0,17 1 0,-10-4 0,5-2 0,-16-1 0,-9-1 0,-16 1 0,-10 2 0,0 17 0,5 30 0,3 15 0,-2-12 0,0 3 0,8 32 0,-9-33 0,0-1 0,6 24 0,-3-9 0,-4-17 0,-5-20 0,-3-9 0,-1-11 0,-1-3 0,0-1 0,0 1 0,-1-1 0,1 0 0,-2-3 0,2 0 0,-1-2 0,0 0 0,1 1 0,-2-1 0,1 2 0,0-1 0,0 0 0,-1-1 0,1 0 0,-3 1 0,2 0 0,-1 0 0,0-2 0,-1 0 0,-1 1 0,-2-1 0,2 2 0,-1-2 0,2 0 0,0-1 0,-2 2 0,0 0 0,-1 1 0,-6 3 0,0 0 0,-5 2 0,3-1 0,4-2 0,4-2 0,5-2 0,0-1 0,0 0 0,0 0 0,-2 0 0,-2 1 0,-1-1 0,-3 2 0,2-1 0,-2 1 0,2 0 0,0-1 0,1 0 0,-1 0 0,1 0 0,2 0 0,2-1 0,1 0 0,1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36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 24575,'2'17'0,"10"25"0,5 19 0,3 10 0,-1-8 0,-9-24 0,-3-14 0,-4-12 0,-2-6 0,0-3 0,6-3 0,42-1 0,35 2 0,2-1 0,10 1-916,-30-1 0,1 0 0,5 1 916,3-1 0,6 0 0,2 1 0,1-1-852,7 0 1,2-1-1,0 1 1,2-1 851,1 2 0,0-1 0,2 0 0,1 0 0,-13 0 0,3-1 0,0-1 0,-2 1 0,-4 1 0,1 0 0,-3 0 0,-2 0 0,0 0-421,19 0 0,-1-2 0,-5 2 421,-15 0 0,-4 1 0,-4-1-216,12-1 1,-4 0 215,4 1 0,-1 0 0,-2-3 0,0 0 0,2 1 0,3-1 303,-15 0 1,1-1-1,0 0-303,24-1 0,-2 0 0,-7 0 0,-1 0 1417,1-1 0,-4 0-1417,-26 2 0,-1 0 0,10 1 0,-1 0 1584,37 1-1584,-9 1 0,-37 0 0,3 0-166,17 1 1,3 0 165,9-1 0,10 0-594,-15 1 1,9-1-1,4 1 1,-2-1 593,-7 0 0,-2 0 0,2 0 0,6 0-610,-8 0 1,5-1-1,4 1 1,1-1-1,-1 1 1,-4-1 609,4 1 0,-1 0 0,-2 0 0,-1 0 0,0 0 0,-3 0 0,-1 0 0,0 0 0,-2 0 0,-1 1-384,12 0 0,-1 0 0,-2 0 0,-5 1 384,5 2 0,-4 0 0,-2-1-127,-2 1 1,-1-1 0,-1 0 126,-1 0 0,0-1 0,-3 0 0,17 0 0,2 0 0,-11-3 0,5 0 0,1 0 261,1 1 1,1-1 0,1-1-262,4 0 0,1-2 0,2 1 0,-18 1 0,2 1 0,-1 0 0,-2-1 0,14 0 0,-2-1 0,-1 1 0,-5 1 0,-2 0 0,1 1 827,0 0 1,1 0 0,-5 0-828,15-1 0,-2 0 0,-22 0 0,1 1 0,0-1 0,24-2 0,-1-1 614,-4 3 1,-2 0-615,-2-3 0,-4 0 540,-20 4 0,-1-1-540,6 0 0,-2-1 0,-10 2 0,-2 0 0,5 0 0,0 0 0,4 0 0,2 0 0,0 0 0,0 0 0,3-1 0,2 0-1754,8 0 0,-1-2 1754,-16 2 0,-1-2 0,10 1 0,1-1 518,-13 0 0,-2 1-518,-4 0 0,0 0 337,4-2 1,0 1-338,35-2 232,3-1-232,-34 3 0,-1 0 0,22 0 3392,-29 1 0,0 0-3392,10 0 1,4 1-1,1-3 0,-4 1 0,6-2 0,-19 1 0,5 2 0,-4 1 0,2 0 0,12 1 0,0-6 0,-4 3 0,-8-4 0,-21 3 0,-13 0 0,-11 2 0,-4 0 0,2-1 0,0 0 0,0-1 0,1-1 0,-3 2 0,-1-2 0,-2 3 0,-1-1 0,1 0 0,-2 0 0,2-2 0,-1-1 0,3-7 0,1-4 0,1-5 0,1-7 0,-2-1 0,-1 1 0,-2-1 0,0 9 0,-1 0 0,1 6 0,0 4 0,-1 5 0,-1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24575,'-3'3'0,"0"1"0,2 8 0,-1 17 0,-1 13 0,0 27 0,-2-2 0,4 4 0,-1-7 0,2-17 0,1-9 0,0-15 0,0-12 0,1-7 0,-2-3 0,1-2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14 198 24575,'0'11'0,"4"4"0,0-2 0,6 4 0,3-2 0,5-2 0,9-1 0,10-7 0,-5-3 0,6-8 0,-17-3 0,3-11 0,-1-5 0,-3-5 0,2-5 0,-10 4 0,-5 0 0,-14 2 0,-7 5 0,-15-1 0,-4 9 0,1 4 0,5 6 0,6 4 0,3 2 0,-4 4 0,2 3 0,-4 4 0,3 3 0,2 3 0,4-3 0,4-1 0,4-5 0,4 0 0,1-3 0,1 0 0,1 0 0,1-1 0,3 2 0,-1-1 0,3 0 0,5 0 0,-7-3 0,5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24575,'-2'13'0,"1"6"0,1 11 0,1 5 0,2 8 0,-1-9 0,0 1 0,-1-14 0,-1-6 0,1-5 0,-1-6 0,1 0 0,-1-3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7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24575,'1'37'0,"2"2"0,0 9 0,0-7 0,-1-8 0,-2-10 0,1-6 0,-1-6 0,0-3 0,0-3 0,-1-1 0,1 1 0,-1-1 0,1-2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51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24575,'-2'11'0,"0"2"0,1 3 0,-1 1 0,1 3 0,1-4 0,0 2 0,0 2 0,0-2 0,0 12 0,0 4 0,1 7 0,0 8 0,2-8 0,-2-1 0,0-11 0,-1-13 0,0-6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08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24575,'-1'13'0,"-1"2"0,0 9 0,0 1 0,-2 11 0,3 5 0,-2 14 0,12 21 0,-1-1 0,4-12 0,-5-20 0,-4-26 0,-1-5 0,-1-2 0,0 0 0,-1-4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0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24575,'4'-4'0,"1"2"0,-1 0 0,1 0 0,-1 2 0,2 1 0,7 5 0,8 6 0,9 6 0,5 8 0,-5-2 0,-2 3 0,-11-7 0,-6-4 0,-4-4 0,-6-2 0,-1-2 0,-3 3 0,-2 0 0,-5 5 0,-4 4 0,-1 1 0,-9 5 0,3-5 0,-3 3 0,4-6 0,5-5 0,5-4 0,5-4 0,3-3 0,3-2 0,3 0 0,4 0 0,6-3 0,20 0 0,4-8 0,9-1 0,-3-5 0,-15 1 0,-2 3 0,-14 3 0,-3 3 0,-6 3 0,-2 2 0,0 0 0,-4 8 0,2 1 0,-2 6 0,1-2 0,1-4 0,0-1 0,2-3 0,1-1 0,4-1 0,10-2 0,11-7 0,4-3 0,8-11 0,-11-2 0,-6 1 0,-9-1 0,-7 6 0,-4-6 0,-1 7 0,-2 0 0,-1 8 0,-1 5 0,0 1 0,-1 3 0,1-1 0,-2 1 0,0 0 0,-3 1 0,-2 1 0,2 0 0,-1 1 0,4-2 0,2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9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24575,'33'15'0,"-1"4"0,5 5 0,-2 6 0,9 10 0,3 7 0,9 17 0,-9-6 0,-12-4 0,-17-11 0,-12-15 0,-8-3 0,-8-4 0,-6-4 0,-7 2 0,3-1 0,3-4 0,5-3 0,7-6 0,1-1 0,4-1 0,-1-1 0,2 1 0,3 2 0,4 0 0,7 3 0,0-2 0,-1 1 0,-4-3 0,-6-1 0,-4 1 0,0 7 0,3 12 0,2 19 0,3 10 0,0 5 0,1 1 0,-5-7 0,0-6 0,-2-2 0,-6-9 0,-1-2 0,-3-4 0,0-10 0,-1 0 0,5-10 0,0-3 0,2-5 0,-5-2 0,4 0 0,-3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24575,'15'-7'0,"5"2"0,14-4 0,5 3 0,14 1 0,-12 2 0,-11 3 0,-12 1 0,-14 0 0,-2 3 0,-2 1 0,0 6 0,-3 2 0,-2 3 0,-3-2 0,-3-2 0,1-3 0,-1-1 0,3-4 0,14 4 0,21 10 0,19 11 0,4 9 0,-9-2 0,-19-2 0,-13-6 0,-6 1 0,-7-4 0,-4-5 0,-6-4 0,-6-3 0,-1-4 0,-6-1 0,7-2 0,1-1 0,10-1 0,8-6 0,30-9 0,-18 5 0,18-6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4 147 24575,'-3'10'0,"4"8"0,11 7 0,19 8 0,13-3 0,24-7 0,-12-13 0,-4-11 0,-19-20 0,-21-5 0,-3-18 0,-12 6 0,-6-7 0,-6 9 0,-8 2 0,-4 10 0,6 9 0,2 6 0,11 7 0,1 2 0,0 4 0,-2 2 0,1 0 0,1 0 0,4-4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2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24575,'0'18'0,"3"1"0,5 11 0,8 4 0,5 7 0,1 0 0,-8-11 0,-5 1 0,-7-20 0,-2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 24575,'-6'13'0,"-6"6"0,-7 11 0,-6 10 0,-6 13 0,8-1 0,7-4 0,8-7 0,10-16 0,2-6 0,5-11 0,5-6 0,15-4 0,27-5 0,24 0 0,-24 2 0,2 0 0,-7 2 0,0-1 0,3 2 0,-3-1 0,7-1 0,-25 1 0,-36 2 0,-12 0 0,-3 1 0,4-1 0,5-4 0,2 3 0,4-2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24575,'1'44'0,"1"5"0,-1 6 0,3 12 0,5 4 0,10 18 0,4-3 0,-1-18 0,-7-26 0,-9-27 0,-4-10 0,5-15 0,14-22 0,27-28 0,-19 20 0,8-4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79 197 24575,'2'36'0,"1"-5"0,2-12 0,3-6 0,0-7 0,5-4 0,7-5 0,11-7 0,2-4 0,12-10 0,-11 1 0,-2-6 0,-15 2 0,-9 4 0,-10-1 0,-8 5 0,-7-1 0,-18-4 0,-22 0 0,-5 5 0,-2 3 0,18 12 0,21 4 0,10 1 0,11 2 0,4-1 0,7 7 0,-6-7 0,6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4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 24575,'1'30'0,"-1"0"0,1-2 0,-2 0 0,0-5 0,-3-6 0,1-7 0,0-6 0,6-6 0,6-3 0,8-1 0,2 1 0,5 3 0,-4 5 0,4 3 0,12 12 0,-4 3 0,1 2 0,-15-5 0,-13-7 0,-3-2 0,-3-1 0,-2 0 0,-5 2 0,-7 3 0,-7 2 0,-16 3 0,-6 2 0,-27 8 0,11-3 0,6-4 0,26-11 0,20-17 0,17-15 0,-6 8 0,7-5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5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24575,'32'1'0,"-5"-1"0,-7 2 0,-5-1 0,3 1 0,-3 0 0,4 0 0,-8-1 0,-3-1 0,-2 3 0,-2 2 0,1 3 0,-2 3 0,-3 4 0,0 7 0,0 15 0,8 6 0,2 5 0,9-4 0,-1-15 0,5-2 0,-4-13 0,-3-4 0,-4-5 0,-3-5 0,1-5 0,9-10 0,-2-6 0,2-14 0,-9-4 0,-6 2 0,-9-2 0,-2 14 0,-7 0 0,2 12 0,2 5 0,3 3 0,3 5 0,2 0 0,1 0 0,3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6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24575,'-1'21'0,"0"-1"0,1 13 0,0 5 0,0 8 0,0 19 0,0-7 0,0 10 0,0-29 0,0-14 0,0-19 0,0-7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7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24575,'-5'34'0,"1"8"0,1 6 0,0 11 0,2-16 0,-2 3 0,2-25 0,0-6 0,1-14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1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8.png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31.png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7" Type="http://schemas.openxmlformats.org/officeDocument/2006/relationships/image" Target="../media/image1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6.png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0" Type="http://schemas.openxmlformats.org/officeDocument/2006/relationships/image" Target="../media/image197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47" Type="http://schemas.openxmlformats.org/officeDocument/2006/relationships/image" Target="../media/image67.png"/><Relationship Id="rId50" Type="http://schemas.openxmlformats.org/officeDocument/2006/relationships/customXml" Target="../ink/ink58.xml"/><Relationship Id="rId55" Type="http://schemas.openxmlformats.org/officeDocument/2006/relationships/image" Target="../media/image71.png"/><Relationship Id="rId7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6" Type="http://schemas.openxmlformats.org/officeDocument/2006/relationships/customXml" Target="../ink/ink41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62.png"/><Relationship Id="rId40" Type="http://schemas.openxmlformats.org/officeDocument/2006/relationships/customXml" Target="../ink/ink53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" Type="http://schemas.openxmlformats.org/officeDocument/2006/relationships/image" Target="../media/image13.emf"/><Relationship Id="rId10" Type="http://schemas.openxmlformats.org/officeDocument/2006/relationships/customXml" Target="../ink/ink38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48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57.png"/><Relationship Id="rId30" Type="http://schemas.openxmlformats.org/officeDocument/2006/relationships/customXml" Target="../ink/ink4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7.xml"/><Relationship Id="rId8" Type="http://schemas.openxmlformats.org/officeDocument/2006/relationships/customXml" Target="../ink/ink37.xml"/><Relationship Id="rId51" Type="http://schemas.openxmlformats.org/officeDocument/2006/relationships/image" Target="../media/image69.png"/><Relationship Id="rId3" Type="http://schemas.openxmlformats.org/officeDocument/2006/relationships/image" Target="../media/image12.emf"/><Relationship Id="rId12" Type="http://schemas.openxmlformats.org/officeDocument/2006/relationships/customXml" Target="../ink/ink3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20" Type="http://schemas.openxmlformats.org/officeDocument/2006/relationships/customXml" Target="../ink/ink43.xml"/><Relationship Id="rId41" Type="http://schemas.openxmlformats.org/officeDocument/2006/relationships/image" Target="../media/image64.png"/><Relationship Id="rId54" Type="http://schemas.openxmlformats.org/officeDocument/2006/relationships/customXml" Target="../ink/ink6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0.png"/><Relationship Id="rId42" Type="http://schemas.openxmlformats.org/officeDocument/2006/relationships/customXml" Target="../ink/ink80.xml"/><Relationship Id="rId63" Type="http://schemas.openxmlformats.org/officeDocument/2006/relationships/image" Target="../media/image103.png"/><Relationship Id="rId84" Type="http://schemas.openxmlformats.org/officeDocument/2006/relationships/customXml" Target="../ink/ink101.xml"/><Relationship Id="rId138" Type="http://schemas.openxmlformats.org/officeDocument/2006/relationships/image" Target="../media/image140.png"/><Relationship Id="rId159" Type="http://schemas.openxmlformats.org/officeDocument/2006/relationships/customXml" Target="../ink/ink139.xml"/><Relationship Id="rId170" Type="http://schemas.openxmlformats.org/officeDocument/2006/relationships/image" Target="../media/image156.png"/><Relationship Id="rId107" Type="http://schemas.openxmlformats.org/officeDocument/2006/relationships/image" Target="../media/image125.png"/><Relationship Id="rId11" Type="http://schemas.openxmlformats.org/officeDocument/2006/relationships/image" Target="../media/image75.png"/><Relationship Id="rId32" Type="http://schemas.openxmlformats.org/officeDocument/2006/relationships/customXml" Target="../ink/ink75.xml"/><Relationship Id="rId53" Type="http://schemas.openxmlformats.org/officeDocument/2006/relationships/image" Target="../media/image98.png"/><Relationship Id="rId74" Type="http://schemas.openxmlformats.org/officeDocument/2006/relationships/customXml" Target="../ink/ink96.xml"/><Relationship Id="rId128" Type="http://schemas.openxmlformats.org/officeDocument/2006/relationships/image" Target="../media/image135.png"/><Relationship Id="rId149" Type="http://schemas.openxmlformats.org/officeDocument/2006/relationships/customXml" Target="../ink/ink134.xml"/><Relationship Id="rId5" Type="http://schemas.openxmlformats.org/officeDocument/2006/relationships/image" Target="../media/image223.png"/><Relationship Id="rId95" Type="http://schemas.openxmlformats.org/officeDocument/2006/relationships/image" Target="../media/image119.png"/><Relationship Id="rId160" Type="http://schemas.openxmlformats.org/officeDocument/2006/relationships/image" Target="../media/image151.png"/><Relationship Id="rId22" Type="http://schemas.openxmlformats.org/officeDocument/2006/relationships/customXml" Target="../ink/ink70.xml"/><Relationship Id="rId43" Type="http://schemas.openxmlformats.org/officeDocument/2006/relationships/image" Target="../media/image91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customXml" Target="../ink/ink129.xml"/><Relationship Id="rId85" Type="http://schemas.openxmlformats.org/officeDocument/2006/relationships/image" Target="../media/image114.png"/><Relationship Id="rId150" Type="http://schemas.openxmlformats.org/officeDocument/2006/relationships/image" Target="../media/image146.png"/><Relationship Id="rId171" Type="http://schemas.openxmlformats.org/officeDocument/2006/relationships/customXml" Target="../ink/ink145.xml"/><Relationship Id="rId12" Type="http://schemas.openxmlformats.org/officeDocument/2006/relationships/customXml" Target="../ink/ink65.xml"/><Relationship Id="rId33" Type="http://schemas.openxmlformats.org/officeDocument/2006/relationships/image" Target="../media/image86.png"/><Relationship Id="rId108" Type="http://schemas.openxmlformats.org/officeDocument/2006/relationships/customXml" Target="../ink/ink113.xml"/><Relationship Id="rId129" Type="http://schemas.openxmlformats.org/officeDocument/2006/relationships/customXml" Target="../ink/ink124.xml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109.png"/><Relationship Id="rId91" Type="http://schemas.openxmlformats.org/officeDocument/2006/relationships/image" Target="../media/image117.png"/><Relationship Id="rId96" Type="http://schemas.openxmlformats.org/officeDocument/2006/relationships/customXml" Target="../ink/ink107.xml"/><Relationship Id="rId140" Type="http://schemas.openxmlformats.org/officeDocument/2006/relationships/image" Target="../media/image141.png"/><Relationship Id="rId145" Type="http://schemas.openxmlformats.org/officeDocument/2006/relationships/customXml" Target="../ink/ink132.xml"/><Relationship Id="rId161" Type="http://schemas.openxmlformats.org/officeDocument/2006/relationships/customXml" Target="../ink/ink140.xml"/><Relationship Id="rId16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23" Type="http://schemas.openxmlformats.org/officeDocument/2006/relationships/image" Target="../media/image81.png"/><Relationship Id="rId28" Type="http://schemas.openxmlformats.org/officeDocument/2006/relationships/customXml" Target="../ink/ink73.xml"/><Relationship Id="rId49" Type="http://schemas.openxmlformats.org/officeDocument/2006/relationships/image" Target="../media/image96.png"/><Relationship Id="rId114" Type="http://schemas.openxmlformats.org/officeDocument/2006/relationships/customXml" Target="../ink/ink116.xml"/><Relationship Id="rId119" Type="http://schemas.openxmlformats.org/officeDocument/2006/relationships/image" Target="../media/image131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104.png"/><Relationship Id="rId81" Type="http://schemas.openxmlformats.org/officeDocument/2006/relationships/image" Target="../media/image112.png"/><Relationship Id="rId86" Type="http://schemas.openxmlformats.org/officeDocument/2006/relationships/customXml" Target="../ink/ink102.xml"/><Relationship Id="rId130" Type="http://schemas.openxmlformats.org/officeDocument/2006/relationships/image" Target="../media/image136.png"/><Relationship Id="rId135" Type="http://schemas.openxmlformats.org/officeDocument/2006/relationships/customXml" Target="../ink/ink127.xml"/><Relationship Id="rId151" Type="http://schemas.openxmlformats.org/officeDocument/2006/relationships/customXml" Target="../ink/ink135.xml"/><Relationship Id="rId156" Type="http://schemas.openxmlformats.org/officeDocument/2006/relationships/image" Target="../media/image149.png"/><Relationship Id="rId172" Type="http://schemas.openxmlformats.org/officeDocument/2006/relationships/image" Target="../media/image157.png"/><Relationship Id="rId13" Type="http://schemas.openxmlformats.org/officeDocument/2006/relationships/image" Target="../media/image76.png"/><Relationship Id="rId18" Type="http://schemas.openxmlformats.org/officeDocument/2006/relationships/customXml" Target="../ink/ink68.xml"/><Relationship Id="rId39" Type="http://schemas.openxmlformats.org/officeDocument/2006/relationships/image" Target="../media/image89.png"/><Relationship Id="rId109" Type="http://schemas.openxmlformats.org/officeDocument/2006/relationships/image" Target="../media/image126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99.png"/><Relationship Id="rId76" Type="http://schemas.openxmlformats.org/officeDocument/2006/relationships/customXml" Target="../ink/ink97.xml"/><Relationship Id="rId97" Type="http://schemas.openxmlformats.org/officeDocument/2006/relationships/image" Target="../media/image120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customXml" Target="../ink/ink122.xml"/><Relationship Id="rId141" Type="http://schemas.openxmlformats.org/officeDocument/2006/relationships/customXml" Target="../ink/ink130.xml"/><Relationship Id="rId146" Type="http://schemas.openxmlformats.org/officeDocument/2006/relationships/image" Target="../media/image144.png"/><Relationship Id="rId167" Type="http://schemas.openxmlformats.org/officeDocument/2006/relationships/customXml" Target="../ink/ink143.xml"/><Relationship Id="rId7" Type="http://schemas.openxmlformats.org/officeDocument/2006/relationships/image" Target="../media/image73.png"/><Relationship Id="rId71" Type="http://schemas.openxmlformats.org/officeDocument/2006/relationships/image" Target="../media/image107.png"/><Relationship Id="rId92" Type="http://schemas.openxmlformats.org/officeDocument/2006/relationships/customXml" Target="../ink/ink105.xml"/><Relationship Id="rId162" Type="http://schemas.openxmlformats.org/officeDocument/2006/relationships/image" Target="../media/image152.png"/><Relationship Id="rId2" Type="http://schemas.openxmlformats.org/officeDocument/2006/relationships/customXml" Target="../ink/ink61.xml"/><Relationship Id="rId29" Type="http://schemas.openxmlformats.org/officeDocument/2006/relationships/image" Target="../media/image84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92.png"/><Relationship Id="rId66" Type="http://schemas.openxmlformats.org/officeDocument/2006/relationships/customXml" Target="../ink/ink92.xml"/><Relationship Id="rId87" Type="http://schemas.openxmlformats.org/officeDocument/2006/relationships/image" Target="../media/image115.png"/><Relationship Id="rId110" Type="http://schemas.openxmlformats.org/officeDocument/2006/relationships/customXml" Target="../ink/ink114.xml"/><Relationship Id="rId115" Type="http://schemas.openxmlformats.org/officeDocument/2006/relationships/image" Target="../media/image129.png"/><Relationship Id="rId131" Type="http://schemas.openxmlformats.org/officeDocument/2006/relationships/customXml" Target="../ink/ink125.xml"/><Relationship Id="rId136" Type="http://schemas.openxmlformats.org/officeDocument/2006/relationships/image" Target="../media/image139.png"/><Relationship Id="rId157" Type="http://schemas.openxmlformats.org/officeDocument/2006/relationships/customXml" Target="../ink/ink138.xml"/><Relationship Id="rId61" Type="http://schemas.openxmlformats.org/officeDocument/2006/relationships/image" Target="../media/image102.png"/><Relationship Id="rId82" Type="http://schemas.openxmlformats.org/officeDocument/2006/relationships/customXml" Target="../ink/ink100.xml"/><Relationship Id="rId152" Type="http://schemas.openxmlformats.org/officeDocument/2006/relationships/image" Target="../media/image147.png"/><Relationship Id="rId173" Type="http://schemas.openxmlformats.org/officeDocument/2006/relationships/customXml" Target="../ink/ink146.xml"/><Relationship Id="rId19" Type="http://schemas.openxmlformats.org/officeDocument/2006/relationships/image" Target="../media/image79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87.png"/><Relationship Id="rId56" Type="http://schemas.openxmlformats.org/officeDocument/2006/relationships/customXml" Target="../ink/ink87.xml"/><Relationship Id="rId77" Type="http://schemas.openxmlformats.org/officeDocument/2006/relationships/image" Target="../media/image110.png"/><Relationship Id="rId100" Type="http://schemas.openxmlformats.org/officeDocument/2006/relationships/customXml" Target="../ink/ink109.xml"/><Relationship Id="rId105" Type="http://schemas.openxmlformats.org/officeDocument/2006/relationships/image" Target="../media/image124.png"/><Relationship Id="rId126" Type="http://schemas.openxmlformats.org/officeDocument/2006/relationships/image" Target="../media/image134.png"/><Relationship Id="rId147" Type="http://schemas.openxmlformats.org/officeDocument/2006/relationships/customXml" Target="../ink/ink133.xml"/><Relationship Id="rId168" Type="http://schemas.openxmlformats.org/officeDocument/2006/relationships/image" Target="../media/image155.png"/><Relationship Id="rId8" Type="http://schemas.openxmlformats.org/officeDocument/2006/relationships/customXml" Target="../ink/ink63.xml"/><Relationship Id="rId51" Type="http://schemas.openxmlformats.org/officeDocument/2006/relationships/image" Target="../media/image97.png"/><Relationship Id="rId72" Type="http://schemas.openxmlformats.org/officeDocument/2006/relationships/customXml" Target="../ink/ink95.xml"/><Relationship Id="rId93" Type="http://schemas.openxmlformats.org/officeDocument/2006/relationships/image" Target="../media/image118.png"/><Relationship Id="rId98" Type="http://schemas.openxmlformats.org/officeDocument/2006/relationships/customXml" Target="../ink/ink108.xml"/><Relationship Id="rId121" Type="http://schemas.openxmlformats.org/officeDocument/2006/relationships/customXml" Target="../ink/ink120.xml"/><Relationship Id="rId142" Type="http://schemas.openxmlformats.org/officeDocument/2006/relationships/image" Target="../media/image142.png"/><Relationship Id="rId163" Type="http://schemas.openxmlformats.org/officeDocument/2006/relationships/customXml" Target="../ink/ink141.xml"/><Relationship Id="rId25" Type="http://schemas.openxmlformats.org/officeDocument/2006/relationships/image" Target="../media/image82.png"/><Relationship Id="rId46" Type="http://schemas.openxmlformats.org/officeDocument/2006/relationships/customXml" Target="../ink/ink82.xml"/><Relationship Id="rId67" Type="http://schemas.openxmlformats.org/officeDocument/2006/relationships/image" Target="../media/image105.png"/><Relationship Id="rId116" Type="http://schemas.openxmlformats.org/officeDocument/2006/relationships/customXml" Target="../ink/ink117.xml"/><Relationship Id="rId137" Type="http://schemas.openxmlformats.org/officeDocument/2006/relationships/customXml" Target="../ink/ink128.xml"/><Relationship Id="rId158" Type="http://schemas.openxmlformats.org/officeDocument/2006/relationships/image" Target="../media/image150.png"/><Relationship Id="rId20" Type="http://schemas.openxmlformats.org/officeDocument/2006/relationships/customXml" Target="../ink/ink69.xml"/><Relationship Id="rId41" Type="http://schemas.openxmlformats.org/officeDocument/2006/relationships/image" Target="../media/image90.png"/><Relationship Id="rId62" Type="http://schemas.openxmlformats.org/officeDocument/2006/relationships/customXml" Target="../ink/ink90.xml"/><Relationship Id="rId83" Type="http://schemas.openxmlformats.org/officeDocument/2006/relationships/image" Target="../media/image113.png"/><Relationship Id="rId88" Type="http://schemas.openxmlformats.org/officeDocument/2006/relationships/customXml" Target="../ink/ink103.xml"/><Relationship Id="rId111" Type="http://schemas.openxmlformats.org/officeDocument/2006/relationships/image" Target="../media/image127.png"/><Relationship Id="rId132" Type="http://schemas.openxmlformats.org/officeDocument/2006/relationships/image" Target="../media/image137.png"/><Relationship Id="rId153" Type="http://schemas.openxmlformats.org/officeDocument/2006/relationships/customXml" Target="../ink/ink136.xml"/><Relationship Id="rId174" Type="http://schemas.openxmlformats.org/officeDocument/2006/relationships/image" Target="../media/image158.png"/><Relationship Id="rId15" Type="http://schemas.openxmlformats.org/officeDocument/2006/relationships/image" Target="../media/image77.png"/><Relationship Id="rId36" Type="http://schemas.openxmlformats.org/officeDocument/2006/relationships/customXml" Target="../ink/ink77.xml"/><Relationship Id="rId57" Type="http://schemas.openxmlformats.org/officeDocument/2006/relationships/image" Target="../media/image100.png"/><Relationship Id="rId106" Type="http://schemas.openxmlformats.org/officeDocument/2006/relationships/customXml" Target="../ink/ink112.xml"/><Relationship Id="rId127" Type="http://schemas.openxmlformats.org/officeDocument/2006/relationships/customXml" Target="../ink/ink123.xml"/><Relationship Id="rId10" Type="http://schemas.openxmlformats.org/officeDocument/2006/relationships/customXml" Target="../ink/ink64.xml"/><Relationship Id="rId31" Type="http://schemas.openxmlformats.org/officeDocument/2006/relationships/image" Target="../media/image85.png"/><Relationship Id="rId52" Type="http://schemas.openxmlformats.org/officeDocument/2006/relationships/customXml" Target="../ink/ink85.xml"/><Relationship Id="rId73" Type="http://schemas.openxmlformats.org/officeDocument/2006/relationships/image" Target="../media/image108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image" Target="../media/image132.png"/><Relationship Id="rId143" Type="http://schemas.openxmlformats.org/officeDocument/2006/relationships/customXml" Target="../ink/ink131.xml"/><Relationship Id="rId148" Type="http://schemas.openxmlformats.org/officeDocument/2006/relationships/image" Target="../media/image145.png"/><Relationship Id="rId164" Type="http://schemas.openxmlformats.org/officeDocument/2006/relationships/image" Target="../media/image153.png"/><Relationship Id="rId169" Type="http://schemas.openxmlformats.org/officeDocument/2006/relationships/customXml" Target="../ink/ink144.xml"/><Relationship Id="rId9" Type="http://schemas.openxmlformats.org/officeDocument/2006/relationships/image" Target="../media/image74.png"/><Relationship Id="rId26" Type="http://schemas.openxmlformats.org/officeDocument/2006/relationships/customXml" Target="../ink/ink72.xml"/><Relationship Id="rId47" Type="http://schemas.openxmlformats.org/officeDocument/2006/relationships/image" Target="../media/image95.png"/><Relationship Id="rId68" Type="http://schemas.openxmlformats.org/officeDocument/2006/relationships/customXml" Target="../ink/ink93.xml"/><Relationship Id="rId89" Type="http://schemas.openxmlformats.org/officeDocument/2006/relationships/image" Target="../media/image116.png"/><Relationship Id="rId112" Type="http://schemas.openxmlformats.org/officeDocument/2006/relationships/customXml" Target="../ink/ink115.xml"/><Relationship Id="rId133" Type="http://schemas.openxmlformats.org/officeDocument/2006/relationships/customXml" Target="../ink/ink126.xml"/><Relationship Id="rId154" Type="http://schemas.openxmlformats.org/officeDocument/2006/relationships/image" Target="../media/image148.png"/><Relationship Id="rId16" Type="http://schemas.openxmlformats.org/officeDocument/2006/relationships/customXml" Target="../ink/ink67.xml"/><Relationship Id="rId37" Type="http://schemas.openxmlformats.org/officeDocument/2006/relationships/image" Target="../media/image88.png"/><Relationship Id="rId58" Type="http://schemas.openxmlformats.org/officeDocument/2006/relationships/customXml" Target="../ink/ink88.xml"/><Relationship Id="rId79" Type="http://schemas.openxmlformats.org/officeDocument/2006/relationships/image" Target="../media/image111.png"/><Relationship Id="rId102" Type="http://schemas.openxmlformats.org/officeDocument/2006/relationships/customXml" Target="../ink/ink110.xml"/><Relationship Id="rId123" Type="http://schemas.openxmlformats.org/officeDocument/2006/relationships/customXml" Target="../ink/ink121.xml"/><Relationship Id="rId144" Type="http://schemas.openxmlformats.org/officeDocument/2006/relationships/image" Target="../media/image143.png"/><Relationship Id="rId90" Type="http://schemas.openxmlformats.org/officeDocument/2006/relationships/customXml" Target="../ink/ink104.xml"/><Relationship Id="rId165" Type="http://schemas.openxmlformats.org/officeDocument/2006/relationships/customXml" Target="../ink/ink142.xml"/><Relationship Id="rId27" Type="http://schemas.openxmlformats.org/officeDocument/2006/relationships/image" Target="../media/image83.png"/><Relationship Id="rId48" Type="http://schemas.openxmlformats.org/officeDocument/2006/relationships/customXml" Target="../ink/ink83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image" Target="../media/image138.png"/><Relationship Id="rId80" Type="http://schemas.openxmlformats.org/officeDocument/2006/relationships/customXml" Target="../ink/ink99.xml"/><Relationship Id="rId155" Type="http://schemas.openxmlformats.org/officeDocument/2006/relationships/customXml" Target="../ink/ink137.xml"/><Relationship Id="rId17" Type="http://schemas.openxmlformats.org/officeDocument/2006/relationships/image" Target="../media/image78.png"/><Relationship Id="rId38" Type="http://schemas.openxmlformats.org/officeDocument/2006/relationships/customXml" Target="../ink/ink78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24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155.xml"/><Relationship Id="rId42" Type="http://schemas.openxmlformats.org/officeDocument/2006/relationships/customXml" Target="../ink/ink166.xml"/><Relationship Id="rId47" Type="http://schemas.openxmlformats.org/officeDocument/2006/relationships/image" Target="../media/image181.png"/><Relationship Id="rId63" Type="http://schemas.openxmlformats.org/officeDocument/2006/relationships/image" Target="../media/image188.png"/><Relationship Id="rId68" Type="http://schemas.openxmlformats.org/officeDocument/2006/relationships/customXml" Target="../ink/ink179.xml"/><Relationship Id="rId16" Type="http://schemas.openxmlformats.org/officeDocument/2006/relationships/image" Target="../media/image166.png"/><Relationship Id="rId11" Type="http://schemas.openxmlformats.org/officeDocument/2006/relationships/customXml" Target="../ink/ink150.xml"/><Relationship Id="rId32" Type="http://schemas.openxmlformats.org/officeDocument/2006/relationships/image" Target="../media/image174.png"/><Relationship Id="rId37" Type="http://schemas.openxmlformats.org/officeDocument/2006/relationships/customXml" Target="../ink/ink163.xml"/><Relationship Id="rId53" Type="http://schemas.openxmlformats.org/officeDocument/2006/relationships/image" Target="../media/image184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96.png"/><Relationship Id="rId5" Type="http://schemas.openxmlformats.org/officeDocument/2006/relationships/customXml" Target="../ink/ink147.xml"/><Relationship Id="rId61" Type="http://schemas.openxmlformats.org/officeDocument/2006/relationships/image" Target="../media/image187.png"/><Relationship Id="rId19" Type="http://schemas.openxmlformats.org/officeDocument/2006/relationships/customXml" Target="../ink/ink154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58.xml"/><Relationship Id="rId30" Type="http://schemas.openxmlformats.org/officeDocument/2006/relationships/image" Target="../media/image173.png"/><Relationship Id="rId35" Type="http://schemas.openxmlformats.org/officeDocument/2006/relationships/customXml" Target="../ink/ink162.xml"/><Relationship Id="rId43" Type="http://schemas.openxmlformats.org/officeDocument/2006/relationships/image" Target="../media/image179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64" Type="http://schemas.openxmlformats.org/officeDocument/2006/relationships/customXml" Target="../ink/ink177.xml"/><Relationship Id="rId69" Type="http://schemas.openxmlformats.org/officeDocument/2006/relationships/image" Target="../media/image191.png"/><Relationship Id="rId77" Type="http://schemas.openxmlformats.org/officeDocument/2006/relationships/image" Target="../media/image195.png"/><Relationship Id="rId8" Type="http://schemas.openxmlformats.org/officeDocument/2006/relationships/image" Target="../media/image162.png"/><Relationship Id="rId51" Type="http://schemas.openxmlformats.org/officeDocument/2006/relationships/image" Target="../media/image183.png"/><Relationship Id="rId72" Type="http://schemas.openxmlformats.org/officeDocument/2006/relationships/customXml" Target="../ink/ink181.xml"/><Relationship Id="rId80" Type="http://schemas.openxmlformats.org/officeDocument/2006/relationships/customXml" Target="../ink/ink185.xml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64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86.png"/><Relationship Id="rId67" Type="http://schemas.openxmlformats.org/officeDocument/2006/relationships/image" Target="../media/image190.png"/><Relationship Id="rId20" Type="http://schemas.openxmlformats.org/officeDocument/2006/relationships/image" Target="../media/image168.png"/><Relationship Id="rId41" Type="http://schemas.openxmlformats.org/officeDocument/2006/relationships/image" Target="../media/image178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1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image" Target="../media/image182.png"/><Relationship Id="rId57" Type="http://schemas.openxmlformats.org/officeDocument/2006/relationships/image" Target="../media/image74.png"/><Relationship Id="rId10" Type="http://schemas.openxmlformats.org/officeDocument/2006/relationships/image" Target="../media/image163.png"/><Relationship Id="rId31" Type="http://schemas.openxmlformats.org/officeDocument/2006/relationships/customXml" Target="../ink/ink160.xml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89.png"/><Relationship Id="rId73" Type="http://schemas.openxmlformats.org/officeDocument/2006/relationships/image" Target="../media/image193.png"/><Relationship Id="rId78" Type="http://schemas.openxmlformats.org/officeDocument/2006/relationships/customXml" Target="../ink/ink184.xml"/><Relationship Id="rId81" Type="http://schemas.openxmlformats.org/officeDocument/2006/relationships/image" Target="../media/image198.png"/><Relationship Id="rId4" Type="http://schemas.openxmlformats.org/officeDocument/2006/relationships/image" Target="../media/image43.emf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167.png"/><Relationship Id="rId39" Type="http://schemas.openxmlformats.org/officeDocument/2006/relationships/image" Target="../media/image177.png"/><Relationship Id="rId34" Type="http://schemas.openxmlformats.org/officeDocument/2006/relationships/image" Target="../media/image175.png"/><Relationship Id="rId50" Type="http://schemas.openxmlformats.org/officeDocument/2006/relationships/customXml" Target="../ink/ink170.xml"/><Relationship Id="rId55" Type="http://schemas.openxmlformats.org/officeDocument/2006/relationships/image" Target="../media/image185.png"/><Relationship Id="rId76" Type="http://schemas.openxmlformats.org/officeDocument/2006/relationships/customXml" Target="../ink/ink183.xml"/><Relationship Id="rId7" Type="http://schemas.openxmlformats.org/officeDocument/2006/relationships/customXml" Target="../ink/ink148.xml"/><Relationship Id="rId71" Type="http://schemas.openxmlformats.org/officeDocument/2006/relationships/image" Target="../media/image192.png"/><Relationship Id="rId2" Type="http://schemas.openxmlformats.org/officeDocument/2006/relationships/image" Target="../media/image42.png"/><Relationship Id="rId29" Type="http://schemas.openxmlformats.org/officeDocument/2006/relationships/customXml" Target="../ink/ink159.xml"/><Relationship Id="rId24" Type="http://schemas.openxmlformats.org/officeDocument/2006/relationships/image" Target="../media/image170.png"/><Relationship Id="rId40" Type="http://schemas.openxmlformats.org/officeDocument/2006/relationships/customXml" Target="../ink/ink165.xml"/><Relationship Id="rId45" Type="http://schemas.openxmlformats.org/officeDocument/2006/relationships/image" Target="../media/image180.png"/><Relationship Id="rId66" Type="http://schemas.openxmlformats.org/officeDocument/2006/relationships/customXml" Target="../ink/ink1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.xml"/><Relationship Id="rId21" Type="http://schemas.openxmlformats.org/officeDocument/2006/relationships/image" Target="../media/image210.png"/><Relationship Id="rId42" Type="http://schemas.openxmlformats.org/officeDocument/2006/relationships/customXml" Target="../ink/ink206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19.xml"/><Relationship Id="rId16" Type="http://schemas.openxmlformats.org/officeDocument/2006/relationships/customXml" Target="../ink/ink193.xml"/><Relationship Id="rId11" Type="http://schemas.openxmlformats.org/officeDocument/2006/relationships/image" Target="../media/image205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218.png"/><Relationship Id="rId40" Type="http://schemas.openxmlformats.org/officeDocument/2006/relationships/customXml" Target="../ink/ink205.xml"/><Relationship Id="rId45" Type="http://schemas.openxmlformats.org/officeDocument/2006/relationships/image" Target="../media/image222.png"/><Relationship Id="rId53" Type="http://schemas.openxmlformats.org/officeDocument/2006/relationships/image" Target="../media/image227.png"/><Relationship Id="rId58" Type="http://schemas.openxmlformats.org/officeDocument/2006/relationships/customXml" Target="../ink/ink214.xml"/><Relationship Id="rId66" Type="http://schemas.openxmlformats.org/officeDocument/2006/relationships/customXml" Target="../ink/ink218.xml"/><Relationship Id="rId74" Type="http://schemas.openxmlformats.org/officeDocument/2006/relationships/customXml" Target="../ink/ink222.xml"/><Relationship Id="rId5" Type="http://schemas.openxmlformats.org/officeDocument/2006/relationships/image" Target="../media/image202.png"/><Relationship Id="rId61" Type="http://schemas.openxmlformats.org/officeDocument/2006/relationships/image" Target="../media/image231.png"/><Relationship Id="rId19" Type="http://schemas.openxmlformats.org/officeDocument/2006/relationships/image" Target="../media/image209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213.png"/><Relationship Id="rId30" Type="http://schemas.openxmlformats.org/officeDocument/2006/relationships/customXml" Target="../ink/ink200.xml"/><Relationship Id="rId35" Type="http://schemas.openxmlformats.org/officeDocument/2006/relationships/image" Target="../media/image217.png"/><Relationship Id="rId43" Type="http://schemas.openxmlformats.org/officeDocument/2006/relationships/image" Target="../media/image221.png"/><Relationship Id="rId48" Type="http://schemas.openxmlformats.org/officeDocument/2006/relationships/customXml" Target="../ink/ink209.xml"/><Relationship Id="rId56" Type="http://schemas.openxmlformats.org/officeDocument/2006/relationships/customXml" Target="../ink/ink213.xml"/><Relationship Id="rId64" Type="http://schemas.openxmlformats.org/officeDocument/2006/relationships/customXml" Target="../ink/ink217.xml"/><Relationship Id="rId69" Type="http://schemas.openxmlformats.org/officeDocument/2006/relationships/image" Target="../media/image235.png"/><Relationship Id="rId77" Type="http://schemas.openxmlformats.org/officeDocument/2006/relationships/image" Target="../media/image239.png"/><Relationship Id="rId8" Type="http://schemas.openxmlformats.org/officeDocument/2006/relationships/customXml" Target="../ink/ink189.xml"/><Relationship Id="rId51" Type="http://schemas.openxmlformats.org/officeDocument/2006/relationships/image" Target="../media/image226.png"/><Relationship Id="rId72" Type="http://schemas.openxmlformats.org/officeDocument/2006/relationships/customXml" Target="../ink/ink221.xml"/><Relationship Id="rId3" Type="http://schemas.openxmlformats.org/officeDocument/2006/relationships/image" Target="../media/image201.png"/><Relationship Id="rId12" Type="http://schemas.openxmlformats.org/officeDocument/2006/relationships/customXml" Target="../ink/ink191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33" Type="http://schemas.openxmlformats.org/officeDocument/2006/relationships/image" Target="../media/image216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59" Type="http://schemas.openxmlformats.org/officeDocument/2006/relationships/image" Target="../media/image230.png"/><Relationship Id="rId67" Type="http://schemas.openxmlformats.org/officeDocument/2006/relationships/image" Target="../media/image234.png"/><Relationship Id="rId20" Type="http://schemas.openxmlformats.org/officeDocument/2006/relationships/customXml" Target="../ink/ink195.xml"/><Relationship Id="rId41" Type="http://schemas.openxmlformats.org/officeDocument/2006/relationships/image" Target="../media/image220.png"/><Relationship Id="rId54" Type="http://schemas.openxmlformats.org/officeDocument/2006/relationships/customXml" Target="../ink/ink212.xml"/><Relationship Id="rId62" Type="http://schemas.openxmlformats.org/officeDocument/2006/relationships/customXml" Target="../ink/ink216.xml"/><Relationship Id="rId70" Type="http://schemas.openxmlformats.org/officeDocument/2006/relationships/customXml" Target="../ink/ink220.xml"/><Relationship Id="rId75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8.xml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49" Type="http://schemas.openxmlformats.org/officeDocument/2006/relationships/image" Target="../media/image225.png"/><Relationship Id="rId57" Type="http://schemas.openxmlformats.org/officeDocument/2006/relationships/image" Target="../media/image229.png"/><Relationship Id="rId10" Type="http://schemas.openxmlformats.org/officeDocument/2006/relationships/customXml" Target="../ink/ink190.xml"/><Relationship Id="rId31" Type="http://schemas.openxmlformats.org/officeDocument/2006/relationships/image" Target="../media/image215.png"/><Relationship Id="rId44" Type="http://schemas.openxmlformats.org/officeDocument/2006/relationships/customXml" Target="../ink/ink207.xml"/><Relationship Id="rId52" Type="http://schemas.openxmlformats.org/officeDocument/2006/relationships/customXml" Target="../ink/ink211.xml"/><Relationship Id="rId60" Type="http://schemas.openxmlformats.org/officeDocument/2006/relationships/customXml" Target="../ink/ink215.xml"/><Relationship Id="rId65" Type="http://schemas.openxmlformats.org/officeDocument/2006/relationships/image" Target="../media/image233.png"/><Relationship Id="rId73" Type="http://schemas.openxmlformats.org/officeDocument/2006/relationships/image" Target="../media/image237.png"/><Relationship Id="rId4" Type="http://schemas.openxmlformats.org/officeDocument/2006/relationships/customXml" Target="../ink/ink187.xml"/><Relationship Id="rId9" Type="http://schemas.openxmlformats.org/officeDocument/2006/relationships/image" Target="../media/image204.png"/><Relationship Id="rId13" Type="http://schemas.openxmlformats.org/officeDocument/2006/relationships/image" Target="../media/image206.png"/><Relationship Id="rId18" Type="http://schemas.openxmlformats.org/officeDocument/2006/relationships/customXml" Target="../ink/ink194.xml"/><Relationship Id="rId39" Type="http://schemas.openxmlformats.org/officeDocument/2006/relationships/image" Target="../media/image219.png"/><Relationship Id="rId34" Type="http://schemas.openxmlformats.org/officeDocument/2006/relationships/customXml" Target="../ink/ink202.xml"/><Relationship Id="rId50" Type="http://schemas.openxmlformats.org/officeDocument/2006/relationships/customXml" Target="../ink/ink210.xml"/><Relationship Id="rId55" Type="http://schemas.openxmlformats.org/officeDocument/2006/relationships/image" Target="../media/image228.png"/><Relationship Id="rId76" Type="http://schemas.openxmlformats.org/officeDocument/2006/relationships/customXml" Target="../ink/ink223.xml"/><Relationship Id="rId7" Type="http://schemas.openxmlformats.org/officeDocument/2006/relationships/image" Target="../media/image203.png"/><Relationship Id="rId71" Type="http://schemas.openxmlformats.org/officeDocument/2006/relationships/image" Target="../media/image236.png"/><Relationship Id="rId2" Type="http://schemas.openxmlformats.org/officeDocument/2006/relationships/customXml" Target="../ink/ink186.xml"/><Relationship Id="rId29" Type="http://schemas.openxmlformats.org/officeDocument/2006/relationships/image" Target="../media/image2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247.png"/><Relationship Id="rId26" Type="http://schemas.openxmlformats.org/officeDocument/2006/relationships/image" Target="../media/image251.png"/><Relationship Id="rId39" Type="http://schemas.openxmlformats.org/officeDocument/2006/relationships/customXml" Target="../ink/ink242.xml"/><Relationship Id="rId21" Type="http://schemas.openxmlformats.org/officeDocument/2006/relationships/customXml" Target="../ink/ink233.xml"/><Relationship Id="rId34" Type="http://schemas.openxmlformats.org/officeDocument/2006/relationships/image" Target="../media/image255.png"/><Relationship Id="rId42" Type="http://schemas.openxmlformats.org/officeDocument/2006/relationships/image" Target="../media/image259.png"/><Relationship Id="rId47" Type="http://schemas.openxmlformats.org/officeDocument/2006/relationships/customXml" Target="../ink/ink246.xml"/><Relationship Id="rId50" Type="http://schemas.openxmlformats.org/officeDocument/2006/relationships/image" Target="../media/image38.png"/><Relationship Id="rId7" Type="http://schemas.openxmlformats.org/officeDocument/2006/relationships/customXml" Target="../ink/ink226.xml"/><Relationship Id="rId2" Type="http://schemas.openxmlformats.org/officeDocument/2006/relationships/image" Target="../media/image514.png"/><Relationship Id="rId16" Type="http://schemas.openxmlformats.org/officeDocument/2006/relationships/image" Target="../media/image246.png"/><Relationship Id="rId29" Type="http://schemas.openxmlformats.org/officeDocument/2006/relationships/customXml" Target="../ink/ink237.xml"/><Relationship Id="rId11" Type="http://schemas.openxmlformats.org/officeDocument/2006/relationships/customXml" Target="../ink/ink228.xml"/><Relationship Id="rId24" Type="http://schemas.openxmlformats.org/officeDocument/2006/relationships/image" Target="../media/image250.png"/><Relationship Id="rId32" Type="http://schemas.openxmlformats.org/officeDocument/2006/relationships/image" Target="../media/image254.png"/><Relationship Id="rId37" Type="http://schemas.openxmlformats.org/officeDocument/2006/relationships/customXml" Target="../ink/ink241.xml"/><Relationship Id="rId40" Type="http://schemas.openxmlformats.org/officeDocument/2006/relationships/image" Target="../media/image258.png"/><Relationship Id="rId45" Type="http://schemas.openxmlformats.org/officeDocument/2006/relationships/customXml" Target="../ink/ink245.xml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252.png"/><Relationship Id="rId36" Type="http://schemas.openxmlformats.org/officeDocument/2006/relationships/image" Target="../media/image256.png"/><Relationship Id="rId49" Type="http://schemas.openxmlformats.org/officeDocument/2006/relationships/customXml" Target="../ink/ink247.xml"/><Relationship Id="rId10" Type="http://schemas.openxmlformats.org/officeDocument/2006/relationships/image" Target="../media/image243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4" Type="http://schemas.openxmlformats.org/officeDocument/2006/relationships/image" Target="../media/image260.png"/><Relationship Id="rId4" Type="http://schemas.openxmlformats.org/officeDocument/2006/relationships/image" Target="../media/image240.png"/><Relationship Id="rId9" Type="http://schemas.openxmlformats.org/officeDocument/2006/relationships/customXml" Target="../ink/ink227.xml"/><Relationship Id="rId14" Type="http://schemas.openxmlformats.org/officeDocument/2006/relationships/image" Target="../media/image245.png"/><Relationship Id="rId22" Type="http://schemas.openxmlformats.org/officeDocument/2006/relationships/image" Target="../media/image249.png"/><Relationship Id="rId27" Type="http://schemas.openxmlformats.org/officeDocument/2006/relationships/customXml" Target="../ink/ink236.xml"/><Relationship Id="rId30" Type="http://schemas.openxmlformats.org/officeDocument/2006/relationships/image" Target="../media/image253.png"/><Relationship Id="rId35" Type="http://schemas.openxmlformats.org/officeDocument/2006/relationships/customXml" Target="../ink/ink240.xml"/><Relationship Id="rId43" Type="http://schemas.openxmlformats.org/officeDocument/2006/relationships/customXml" Target="../ink/ink244.xml"/><Relationship Id="rId48" Type="http://schemas.openxmlformats.org/officeDocument/2006/relationships/image" Target="../media/image262.png"/><Relationship Id="rId8" Type="http://schemas.openxmlformats.org/officeDocument/2006/relationships/image" Target="../media/image242.png"/><Relationship Id="rId3" Type="http://schemas.openxmlformats.org/officeDocument/2006/relationships/customXml" Target="../ink/ink224.xml"/><Relationship Id="rId12" Type="http://schemas.openxmlformats.org/officeDocument/2006/relationships/image" Target="../media/image244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38" Type="http://schemas.openxmlformats.org/officeDocument/2006/relationships/image" Target="../media/image257.png"/><Relationship Id="rId46" Type="http://schemas.openxmlformats.org/officeDocument/2006/relationships/image" Target="../media/image261.png"/><Relationship Id="rId20" Type="http://schemas.openxmlformats.org/officeDocument/2006/relationships/image" Target="../media/image248.png"/><Relationship Id="rId41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324.xml"/><Relationship Id="rId159" Type="http://schemas.openxmlformats.org/officeDocument/2006/relationships/customXml" Target="../ink/ink254.xml"/><Relationship Id="rId324" Type="http://schemas.openxmlformats.org/officeDocument/2006/relationships/image" Target="../media/image350.png"/><Relationship Id="rId366" Type="http://schemas.openxmlformats.org/officeDocument/2006/relationships/image" Target="../media/image371.png"/><Relationship Id="rId170" Type="http://schemas.openxmlformats.org/officeDocument/2006/relationships/image" Target="../media/image273.png"/><Relationship Id="rId226" Type="http://schemas.openxmlformats.org/officeDocument/2006/relationships/image" Target="../media/image301.png"/><Relationship Id="rId433" Type="http://schemas.openxmlformats.org/officeDocument/2006/relationships/customXml" Target="../ink/ink391.xml"/><Relationship Id="rId268" Type="http://schemas.openxmlformats.org/officeDocument/2006/relationships/image" Target="../media/image322.png"/><Relationship Id="rId475" Type="http://schemas.openxmlformats.org/officeDocument/2006/relationships/customXml" Target="../ink/ink412.xml"/><Relationship Id="rId335" Type="http://schemas.openxmlformats.org/officeDocument/2006/relationships/customXml" Target="../ink/ink342.xml"/><Relationship Id="rId377" Type="http://schemas.openxmlformats.org/officeDocument/2006/relationships/customXml" Target="../ink/ink363.xml"/><Relationship Id="rId181" Type="http://schemas.openxmlformats.org/officeDocument/2006/relationships/customXml" Target="../ink/ink265.xml"/><Relationship Id="rId237" Type="http://schemas.openxmlformats.org/officeDocument/2006/relationships/customXml" Target="../ink/ink293.xml"/><Relationship Id="rId402" Type="http://schemas.openxmlformats.org/officeDocument/2006/relationships/image" Target="../media/image389.png"/><Relationship Id="rId279" Type="http://schemas.openxmlformats.org/officeDocument/2006/relationships/customXml" Target="../ink/ink314.xml"/><Relationship Id="rId444" Type="http://schemas.openxmlformats.org/officeDocument/2006/relationships/image" Target="../media/image410.png"/><Relationship Id="rId486" Type="http://schemas.openxmlformats.org/officeDocument/2006/relationships/image" Target="../media/image431.png"/><Relationship Id="rId290" Type="http://schemas.openxmlformats.org/officeDocument/2006/relationships/image" Target="../media/image333.png"/><Relationship Id="rId304" Type="http://schemas.openxmlformats.org/officeDocument/2006/relationships/image" Target="../media/image340.png"/><Relationship Id="rId346" Type="http://schemas.openxmlformats.org/officeDocument/2006/relationships/image" Target="../media/image361.png"/><Relationship Id="rId388" Type="http://schemas.openxmlformats.org/officeDocument/2006/relationships/image" Target="../media/image382.png"/><Relationship Id="rId150" Type="http://schemas.openxmlformats.org/officeDocument/2006/relationships/image" Target="../media/image594.png"/><Relationship Id="rId192" Type="http://schemas.openxmlformats.org/officeDocument/2006/relationships/image" Target="../media/image284.png"/><Relationship Id="rId206" Type="http://schemas.openxmlformats.org/officeDocument/2006/relationships/image" Target="../media/image291.png"/><Relationship Id="rId413" Type="http://schemas.openxmlformats.org/officeDocument/2006/relationships/customXml" Target="../ink/ink381.xml"/><Relationship Id="rId248" Type="http://schemas.openxmlformats.org/officeDocument/2006/relationships/image" Target="../media/image312.png"/><Relationship Id="rId455" Type="http://schemas.openxmlformats.org/officeDocument/2006/relationships/customXml" Target="../ink/ink402.xml"/><Relationship Id="rId315" Type="http://schemas.openxmlformats.org/officeDocument/2006/relationships/customXml" Target="../ink/ink332.xml"/><Relationship Id="rId357" Type="http://schemas.openxmlformats.org/officeDocument/2006/relationships/customXml" Target="../ink/ink353.xml"/><Relationship Id="rId161" Type="http://schemas.openxmlformats.org/officeDocument/2006/relationships/customXml" Target="../ink/ink255.xml"/><Relationship Id="rId217" Type="http://schemas.openxmlformats.org/officeDocument/2006/relationships/customXml" Target="../ink/ink283.xml"/><Relationship Id="rId399" Type="http://schemas.openxmlformats.org/officeDocument/2006/relationships/customXml" Target="../ink/ink374.xml"/><Relationship Id="rId259" Type="http://schemas.openxmlformats.org/officeDocument/2006/relationships/customXml" Target="../ink/ink304.xml"/><Relationship Id="rId424" Type="http://schemas.openxmlformats.org/officeDocument/2006/relationships/image" Target="../media/image400.png"/><Relationship Id="rId466" Type="http://schemas.openxmlformats.org/officeDocument/2006/relationships/image" Target="../media/image421.png"/><Relationship Id="rId270" Type="http://schemas.openxmlformats.org/officeDocument/2006/relationships/image" Target="../media/image323.png"/><Relationship Id="rId326" Type="http://schemas.openxmlformats.org/officeDocument/2006/relationships/image" Target="../media/image351.png"/><Relationship Id="rId368" Type="http://schemas.openxmlformats.org/officeDocument/2006/relationships/image" Target="../media/image372.png"/><Relationship Id="rId172" Type="http://schemas.openxmlformats.org/officeDocument/2006/relationships/image" Target="../media/image274.png"/><Relationship Id="rId228" Type="http://schemas.openxmlformats.org/officeDocument/2006/relationships/image" Target="../media/image302.png"/><Relationship Id="rId435" Type="http://schemas.openxmlformats.org/officeDocument/2006/relationships/customXml" Target="../ink/ink392.xml"/><Relationship Id="rId477" Type="http://schemas.openxmlformats.org/officeDocument/2006/relationships/customXml" Target="../ink/ink413.xml"/><Relationship Id="rId281" Type="http://schemas.openxmlformats.org/officeDocument/2006/relationships/customXml" Target="../ink/ink315.xml"/><Relationship Id="rId337" Type="http://schemas.openxmlformats.org/officeDocument/2006/relationships/customXml" Target="../ink/ink343.xml"/><Relationship Id="rId379" Type="http://schemas.openxmlformats.org/officeDocument/2006/relationships/customXml" Target="../ink/ink364.xml"/><Relationship Id="rId183" Type="http://schemas.openxmlformats.org/officeDocument/2006/relationships/customXml" Target="../ink/ink266.xml"/><Relationship Id="rId239" Type="http://schemas.openxmlformats.org/officeDocument/2006/relationships/customXml" Target="../ink/ink294.xml"/><Relationship Id="rId390" Type="http://schemas.openxmlformats.org/officeDocument/2006/relationships/image" Target="../media/image383.png"/><Relationship Id="rId404" Type="http://schemas.openxmlformats.org/officeDocument/2006/relationships/image" Target="../media/image390.png"/><Relationship Id="rId446" Type="http://schemas.openxmlformats.org/officeDocument/2006/relationships/image" Target="../media/image411.png"/><Relationship Id="rId250" Type="http://schemas.openxmlformats.org/officeDocument/2006/relationships/image" Target="../media/image313.png"/><Relationship Id="rId292" Type="http://schemas.openxmlformats.org/officeDocument/2006/relationships/image" Target="../media/image334.png"/><Relationship Id="rId306" Type="http://schemas.openxmlformats.org/officeDocument/2006/relationships/image" Target="../media/image341.png"/><Relationship Id="rId488" Type="http://schemas.openxmlformats.org/officeDocument/2006/relationships/image" Target="../media/image432.png"/><Relationship Id="rId348" Type="http://schemas.openxmlformats.org/officeDocument/2006/relationships/image" Target="../media/image362.png"/><Relationship Id="rId152" Type="http://schemas.openxmlformats.org/officeDocument/2006/relationships/image" Target="../media/image264.png"/><Relationship Id="rId194" Type="http://schemas.openxmlformats.org/officeDocument/2006/relationships/image" Target="../media/image285.png"/><Relationship Id="rId208" Type="http://schemas.openxmlformats.org/officeDocument/2006/relationships/image" Target="../media/image292.png"/><Relationship Id="rId415" Type="http://schemas.openxmlformats.org/officeDocument/2006/relationships/customXml" Target="../ink/ink382.xml"/><Relationship Id="rId457" Type="http://schemas.openxmlformats.org/officeDocument/2006/relationships/customXml" Target="../ink/ink403.xml"/><Relationship Id="rId261" Type="http://schemas.openxmlformats.org/officeDocument/2006/relationships/customXml" Target="../ink/ink305.xml"/><Relationship Id="rId282" Type="http://schemas.openxmlformats.org/officeDocument/2006/relationships/image" Target="../media/image329.png"/><Relationship Id="rId317" Type="http://schemas.openxmlformats.org/officeDocument/2006/relationships/customXml" Target="../ink/ink333.xml"/><Relationship Id="rId338" Type="http://schemas.openxmlformats.org/officeDocument/2006/relationships/image" Target="../media/image357.png"/><Relationship Id="rId359" Type="http://schemas.openxmlformats.org/officeDocument/2006/relationships/customXml" Target="../ink/ink354.xml"/><Relationship Id="rId163" Type="http://schemas.openxmlformats.org/officeDocument/2006/relationships/customXml" Target="../ink/ink256.xml"/><Relationship Id="rId184" Type="http://schemas.openxmlformats.org/officeDocument/2006/relationships/image" Target="../media/image280.png"/><Relationship Id="rId219" Type="http://schemas.openxmlformats.org/officeDocument/2006/relationships/customXml" Target="../ink/ink284.xml"/><Relationship Id="rId370" Type="http://schemas.openxmlformats.org/officeDocument/2006/relationships/image" Target="../media/image373.png"/><Relationship Id="rId391" Type="http://schemas.openxmlformats.org/officeDocument/2006/relationships/customXml" Target="../ink/ink370.xml"/><Relationship Id="rId405" Type="http://schemas.openxmlformats.org/officeDocument/2006/relationships/customXml" Target="../ink/ink377.xml"/><Relationship Id="rId426" Type="http://schemas.openxmlformats.org/officeDocument/2006/relationships/image" Target="../media/image401.png"/><Relationship Id="rId447" Type="http://schemas.openxmlformats.org/officeDocument/2006/relationships/customXml" Target="../ink/ink398.xml"/><Relationship Id="rId230" Type="http://schemas.openxmlformats.org/officeDocument/2006/relationships/image" Target="../media/image303.png"/><Relationship Id="rId251" Type="http://schemas.openxmlformats.org/officeDocument/2006/relationships/customXml" Target="../ink/ink300.xml"/><Relationship Id="rId468" Type="http://schemas.openxmlformats.org/officeDocument/2006/relationships/image" Target="../media/image422.png"/><Relationship Id="rId25" Type="http://schemas.openxmlformats.org/officeDocument/2006/relationships/customXml" Target="../ink/ink249.xml"/><Relationship Id="rId272" Type="http://schemas.openxmlformats.org/officeDocument/2006/relationships/image" Target="../media/image324.png"/><Relationship Id="rId293" Type="http://schemas.openxmlformats.org/officeDocument/2006/relationships/customXml" Target="../ink/ink321.xml"/><Relationship Id="rId307" Type="http://schemas.openxmlformats.org/officeDocument/2006/relationships/customXml" Target="../ink/ink328.xml"/><Relationship Id="rId328" Type="http://schemas.openxmlformats.org/officeDocument/2006/relationships/image" Target="../media/image352.png"/><Relationship Id="rId349" Type="http://schemas.openxmlformats.org/officeDocument/2006/relationships/customXml" Target="../ink/ink349.xml"/><Relationship Id="rId153" Type="http://schemas.openxmlformats.org/officeDocument/2006/relationships/customXml" Target="../ink/ink251.xml"/><Relationship Id="rId174" Type="http://schemas.openxmlformats.org/officeDocument/2006/relationships/image" Target="../media/image275.png"/><Relationship Id="rId195" Type="http://schemas.openxmlformats.org/officeDocument/2006/relationships/customXml" Target="../ink/ink272.xml"/><Relationship Id="rId209" Type="http://schemas.openxmlformats.org/officeDocument/2006/relationships/customXml" Target="../ink/ink279.xml"/><Relationship Id="rId360" Type="http://schemas.openxmlformats.org/officeDocument/2006/relationships/image" Target="../media/image368.png"/><Relationship Id="rId381" Type="http://schemas.openxmlformats.org/officeDocument/2006/relationships/customXml" Target="../ink/ink365.xml"/><Relationship Id="rId416" Type="http://schemas.openxmlformats.org/officeDocument/2006/relationships/image" Target="../media/image396.png"/><Relationship Id="rId220" Type="http://schemas.openxmlformats.org/officeDocument/2006/relationships/image" Target="../media/image298.png"/><Relationship Id="rId241" Type="http://schemas.openxmlformats.org/officeDocument/2006/relationships/customXml" Target="../ink/ink295.xml"/><Relationship Id="rId437" Type="http://schemas.openxmlformats.org/officeDocument/2006/relationships/customXml" Target="../ink/ink393.xml"/><Relationship Id="rId458" Type="http://schemas.openxmlformats.org/officeDocument/2006/relationships/image" Target="../media/image417.png"/><Relationship Id="rId479" Type="http://schemas.openxmlformats.org/officeDocument/2006/relationships/customXml" Target="../ink/ink414.xml"/><Relationship Id="rId262" Type="http://schemas.openxmlformats.org/officeDocument/2006/relationships/image" Target="../media/image319.png"/><Relationship Id="rId283" Type="http://schemas.openxmlformats.org/officeDocument/2006/relationships/customXml" Target="../ink/ink316.xml"/><Relationship Id="rId318" Type="http://schemas.openxmlformats.org/officeDocument/2006/relationships/image" Target="../media/image347.png"/><Relationship Id="rId339" Type="http://schemas.openxmlformats.org/officeDocument/2006/relationships/customXml" Target="../ink/ink344.xml"/><Relationship Id="rId164" Type="http://schemas.openxmlformats.org/officeDocument/2006/relationships/image" Target="../media/image270.png"/><Relationship Id="rId185" Type="http://schemas.openxmlformats.org/officeDocument/2006/relationships/customXml" Target="../ink/ink267.xml"/><Relationship Id="rId350" Type="http://schemas.openxmlformats.org/officeDocument/2006/relationships/image" Target="../media/image363.png"/><Relationship Id="rId371" Type="http://schemas.openxmlformats.org/officeDocument/2006/relationships/customXml" Target="../ink/ink360.xml"/><Relationship Id="rId406" Type="http://schemas.openxmlformats.org/officeDocument/2006/relationships/image" Target="../media/image391.png"/><Relationship Id="rId210" Type="http://schemas.openxmlformats.org/officeDocument/2006/relationships/image" Target="../media/image293.png"/><Relationship Id="rId392" Type="http://schemas.openxmlformats.org/officeDocument/2006/relationships/image" Target="../media/image384.png"/><Relationship Id="rId427" Type="http://schemas.openxmlformats.org/officeDocument/2006/relationships/customXml" Target="../ink/ink388.xml"/><Relationship Id="rId448" Type="http://schemas.openxmlformats.org/officeDocument/2006/relationships/image" Target="../media/image412.png"/><Relationship Id="rId469" Type="http://schemas.openxmlformats.org/officeDocument/2006/relationships/customXml" Target="../ink/ink409.xml"/><Relationship Id="rId231" Type="http://schemas.openxmlformats.org/officeDocument/2006/relationships/customXml" Target="../ink/ink290.xml"/><Relationship Id="rId252" Type="http://schemas.openxmlformats.org/officeDocument/2006/relationships/image" Target="../media/image314.png"/><Relationship Id="rId273" Type="http://schemas.openxmlformats.org/officeDocument/2006/relationships/customXml" Target="../ink/ink311.xml"/><Relationship Id="rId294" Type="http://schemas.openxmlformats.org/officeDocument/2006/relationships/image" Target="../media/image335.png"/><Relationship Id="rId308" Type="http://schemas.openxmlformats.org/officeDocument/2006/relationships/image" Target="../media/image342.png"/><Relationship Id="rId329" Type="http://schemas.openxmlformats.org/officeDocument/2006/relationships/customXml" Target="../ink/ink339.xml"/><Relationship Id="rId480" Type="http://schemas.openxmlformats.org/officeDocument/2006/relationships/image" Target="../media/image428.png"/><Relationship Id="rId154" Type="http://schemas.openxmlformats.org/officeDocument/2006/relationships/image" Target="../media/image265.png"/><Relationship Id="rId175" Type="http://schemas.openxmlformats.org/officeDocument/2006/relationships/customXml" Target="../ink/ink262.xml"/><Relationship Id="rId340" Type="http://schemas.openxmlformats.org/officeDocument/2006/relationships/image" Target="../media/image358.png"/><Relationship Id="rId361" Type="http://schemas.openxmlformats.org/officeDocument/2006/relationships/customXml" Target="../ink/ink355.xml"/><Relationship Id="rId196" Type="http://schemas.openxmlformats.org/officeDocument/2006/relationships/image" Target="../media/image286.png"/><Relationship Id="rId200" Type="http://schemas.openxmlformats.org/officeDocument/2006/relationships/image" Target="../media/image288.png"/><Relationship Id="rId382" Type="http://schemas.openxmlformats.org/officeDocument/2006/relationships/image" Target="../media/image379.png"/><Relationship Id="rId417" Type="http://schemas.openxmlformats.org/officeDocument/2006/relationships/customXml" Target="../ink/ink383.xml"/><Relationship Id="rId438" Type="http://schemas.openxmlformats.org/officeDocument/2006/relationships/image" Target="../media/image407.png"/><Relationship Id="rId459" Type="http://schemas.openxmlformats.org/officeDocument/2006/relationships/customXml" Target="../ink/ink404.xml"/><Relationship Id="rId221" Type="http://schemas.openxmlformats.org/officeDocument/2006/relationships/customXml" Target="../ink/ink285.xml"/><Relationship Id="rId242" Type="http://schemas.openxmlformats.org/officeDocument/2006/relationships/image" Target="../media/image309.png"/><Relationship Id="rId263" Type="http://schemas.openxmlformats.org/officeDocument/2006/relationships/customXml" Target="../ink/ink306.xml"/><Relationship Id="rId284" Type="http://schemas.openxmlformats.org/officeDocument/2006/relationships/image" Target="../media/image330.png"/><Relationship Id="rId319" Type="http://schemas.openxmlformats.org/officeDocument/2006/relationships/customXml" Target="../ink/ink334.xml"/><Relationship Id="rId470" Type="http://schemas.openxmlformats.org/officeDocument/2006/relationships/image" Target="../media/image423.png"/><Relationship Id="rId330" Type="http://schemas.openxmlformats.org/officeDocument/2006/relationships/image" Target="../media/image353.png"/><Relationship Id="rId165" Type="http://schemas.openxmlformats.org/officeDocument/2006/relationships/customXml" Target="../ink/ink257.xml"/><Relationship Id="rId186" Type="http://schemas.openxmlformats.org/officeDocument/2006/relationships/image" Target="../media/image281.png"/><Relationship Id="rId351" Type="http://schemas.openxmlformats.org/officeDocument/2006/relationships/customXml" Target="../ink/ink350.xml"/><Relationship Id="rId372" Type="http://schemas.openxmlformats.org/officeDocument/2006/relationships/image" Target="../media/image374.png"/><Relationship Id="rId393" Type="http://schemas.openxmlformats.org/officeDocument/2006/relationships/customXml" Target="../ink/ink371.xml"/><Relationship Id="rId407" Type="http://schemas.openxmlformats.org/officeDocument/2006/relationships/customXml" Target="../ink/ink378.xml"/><Relationship Id="rId428" Type="http://schemas.openxmlformats.org/officeDocument/2006/relationships/image" Target="../media/image402.png"/><Relationship Id="rId449" Type="http://schemas.openxmlformats.org/officeDocument/2006/relationships/customXml" Target="../ink/ink399.xml"/><Relationship Id="rId211" Type="http://schemas.openxmlformats.org/officeDocument/2006/relationships/customXml" Target="../ink/ink280.xml"/><Relationship Id="rId232" Type="http://schemas.openxmlformats.org/officeDocument/2006/relationships/image" Target="../media/image304.png"/><Relationship Id="rId253" Type="http://schemas.openxmlformats.org/officeDocument/2006/relationships/customXml" Target="../ink/ink301.xml"/><Relationship Id="rId274" Type="http://schemas.openxmlformats.org/officeDocument/2006/relationships/image" Target="../media/image325.png"/><Relationship Id="rId295" Type="http://schemas.openxmlformats.org/officeDocument/2006/relationships/customXml" Target="../ink/ink322.xml"/><Relationship Id="rId309" Type="http://schemas.openxmlformats.org/officeDocument/2006/relationships/customXml" Target="../ink/ink329.xml"/><Relationship Id="rId460" Type="http://schemas.openxmlformats.org/officeDocument/2006/relationships/image" Target="../media/image418.png"/><Relationship Id="rId481" Type="http://schemas.openxmlformats.org/officeDocument/2006/relationships/customXml" Target="../ink/ink415.xml"/><Relationship Id="rId320" Type="http://schemas.openxmlformats.org/officeDocument/2006/relationships/image" Target="../media/image348.png"/><Relationship Id="rId155" Type="http://schemas.openxmlformats.org/officeDocument/2006/relationships/customXml" Target="../ink/ink252.xml"/><Relationship Id="rId176" Type="http://schemas.openxmlformats.org/officeDocument/2006/relationships/image" Target="../media/image276.png"/><Relationship Id="rId197" Type="http://schemas.openxmlformats.org/officeDocument/2006/relationships/customXml" Target="../ink/ink273.xml"/><Relationship Id="rId341" Type="http://schemas.openxmlformats.org/officeDocument/2006/relationships/customXml" Target="../ink/ink345.xml"/><Relationship Id="rId362" Type="http://schemas.openxmlformats.org/officeDocument/2006/relationships/image" Target="../media/image369.png"/><Relationship Id="rId383" Type="http://schemas.openxmlformats.org/officeDocument/2006/relationships/customXml" Target="../ink/ink366.xml"/><Relationship Id="rId418" Type="http://schemas.openxmlformats.org/officeDocument/2006/relationships/image" Target="../media/image397.png"/><Relationship Id="rId439" Type="http://schemas.openxmlformats.org/officeDocument/2006/relationships/customXml" Target="../ink/ink394.xml"/><Relationship Id="rId201" Type="http://schemas.openxmlformats.org/officeDocument/2006/relationships/customXml" Target="../ink/ink275.xml"/><Relationship Id="rId222" Type="http://schemas.openxmlformats.org/officeDocument/2006/relationships/image" Target="../media/image299.png"/><Relationship Id="rId243" Type="http://schemas.openxmlformats.org/officeDocument/2006/relationships/customXml" Target="../ink/ink296.xml"/><Relationship Id="rId264" Type="http://schemas.openxmlformats.org/officeDocument/2006/relationships/image" Target="../media/image320.png"/><Relationship Id="rId285" Type="http://schemas.openxmlformats.org/officeDocument/2006/relationships/customXml" Target="../ink/ink317.xml"/><Relationship Id="rId450" Type="http://schemas.openxmlformats.org/officeDocument/2006/relationships/image" Target="../media/image413.png"/><Relationship Id="rId471" Type="http://schemas.openxmlformats.org/officeDocument/2006/relationships/customXml" Target="../ink/ink410.xml"/><Relationship Id="rId310" Type="http://schemas.openxmlformats.org/officeDocument/2006/relationships/image" Target="../media/image343.png"/><Relationship Id="rId166" Type="http://schemas.openxmlformats.org/officeDocument/2006/relationships/image" Target="../media/image271.png"/><Relationship Id="rId187" Type="http://schemas.openxmlformats.org/officeDocument/2006/relationships/customXml" Target="../ink/ink268.xml"/><Relationship Id="rId331" Type="http://schemas.openxmlformats.org/officeDocument/2006/relationships/customXml" Target="../ink/ink340.xml"/><Relationship Id="rId352" Type="http://schemas.openxmlformats.org/officeDocument/2006/relationships/image" Target="../media/image364.png"/><Relationship Id="rId373" Type="http://schemas.openxmlformats.org/officeDocument/2006/relationships/customXml" Target="../ink/ink361.xml"/><Relationship Id="rId394" Type="http://schemas.openxmlformats.org/officeDocument/2006/relationships/image" Target="../media/image385.png"/><Relationship Id="rId408" Type="http://schemas.openxmlformats.org/officeDocument/2006/relationships/image" Target="../media/image392.png"/><Relationship Id="rId429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4.png"/><Relationship Id="rId233" Type="http://schemas.openxmlformats.org/officeDocument/2006/relationships/customXml" Target="../ink/ink291.xml"/><Relationship Id="rId254" Type="http://schemas.openxmlformats.org/officeDocument/2006/relationships/image" Target="../media/image315.png"/><Relationship Id="rId440" Type="http://schemas.openxmlformats.org/officeDocument/2006/relationships/image" Target="../media/image408.png"/><Relationship Id="rId275" Type="http://schemas.openxmlformats.org/officeDocument/2006/relationships/customXml" Target="../ink/ink312.xml"/><Relationship Id="rId296" Type="http://schemas.openxmlformats.org/officeDocument/2006/relationships/image" Target="../media/image336.png"/><Relationship Id="rId300" Type="http://schemas.openxmlformats.org/officeDocument/2006/relationships/image" Target="../media/image338.png"/><Relationship Id="rId461" Type="http://schemas.openxmlformats.org/officeDocument/2006/relationships/customXml" Target="../ink/ink405.xml"/><Relationship Id="rId482" Type="http://schemas.openxmlformats.org/officeDocument/2006/relationships/image" Target="../media/image429.png"/><Relationship Id="rId156" Type="http://schemas.openxmlformats.org/officeDocument/2006/relationships/image" Target="../media/image266.png"/><Relationship Id="rId177" Type="http://schemas.openxmlformats.org/officeDocument/2006/relationships/customXml" Target="../ink/ink263.xml"/><Relationship Id="rId198" Type="http://schemas.openxmlformats.org/officeDocument/2006/relationships/image" Target="../media/image287.png"/><Relationship Id="rId321" Type="http://schemas.openxmlformats.org/officeDocument/2006/relationships/customXml" Target="../ink/ink335.xml"/><Relationship Id="rId342" Type="http://schemas.openxmlformats.org/officeDocument/2006/relationships/image" Target="../media/image359.png"/><Relationship Id="rId363" Type="http://schemas.openxmlformats.org/officeDocument/2006/relationships/customXml" Target="../ink/ink356.xml"/><Relationship Id="rId384" Type="http://schemas.openxmlformats.org/officeDocument/2006/relationships/image" Target="../media/image380.png"/><Relationship Id="rId419" Type="http://schemas.openxmlformats.org/officeDocument/2006/relationships/customXml" Target="../ink/ink384.xml"/><Relationship Id="rId202" Type="http://schemas.openxmlformats.org/officeDocument/2006/relationships/image" Target="../media/image289.png"/><Relationship Id="rId223" Type="http://schemas.openxmlformats.org/officeDocument/2006/relationships/customXml" Target="../ink/ink286.xml"/><Relationship Id="rId244" Type="http://schemas.openxmlformats.org/officeDocument/2006/relationships/image" Target="../media/image310.png"/><Relationship Id="rId430" Type="http://schemas.openxmlformats.org/officeDocument/2006/relationships/image" Target="../media/image403.png"/><Relationship Id="rId265" Type="http://schemas.openxmlformats.org/officeDocument/2006/relationships/customXml" Target="../ink/ink307.xml"/><Relationship Id="rId286" Type="http://schemas.openxmlformats.org/officeDocument/2006/relationships/image" Target="../media/image331.png"/><Relationship Id="rId451" Type="http://schemas.openxmlformats.org/officeDocument/2006/relationships/customXml" Target="../ink/ink400.xml"/><Relationship Id="rId472" Type="http://schemas.openxmlformats.org/officeDocument/2006/relationships/image" Target="../media/image424.png"/><Relationship Id="rId167" Type="http://schemas.openxmlformats.org/officeDocument/2006/relationships/customXml" Target="../ink/ink258.xml"/><Relationship Id="rId188" Type="http://schemas.openxmlformats.org/officeDocument/2006/relationships/image" Target="../media/image282.png"/><Relationship Id="rId311" Type="http://schemas.openxmlformats.org/officeDocument/2006/relationships/customXml" Target="../ink/ink330.xml"/><Relationship Id="rId332" Type="http://schemas.openxmlformats.org/officeDocument/2006/relationships/image" Target="../media/image354.png"/><Relationship Id="rId353" Type="http://schemas.openxmlformats.org/officeDocument/2006/relationships/customXml" Target="../ink/ink351.xml"/><Relationship Id="rId374" Type="http://schemas.openxmlformats.org/officeDocument/2006/relationships/image" Target="../media/image375.png"/><Relationship Id="rId395" Type="http://schemas.openxmlformats.org/officeDocument/2006/relationships/customXml" Target="../ink/ink372.xml"/><Relationship Id="rId409" Type="http://schemas.openxmlformats.org/officeDocument/2006/relationships/customXml" Target="../ink/ink379.xml"/><Relationship Id="rId213" Type="http://schemas.openxmlformats.org/officeDocument/2006/relationships/customXml" Target="../ink/ink281.xml"/><Relationship Id="rId234" Type="http://schemas.openxmlformats.org/officeDocument/2006/relationships/image" Target="../media/image305.png"/><Relationship Id="rId420" Type="http://schemas.openxmlformats.org/officeDocument/2006/relationships/image" Target="../media/image398.png"/><Relationship Id="rId2" Type="http://schemas.openxmlformats.org/officeDocument/2006/relationships/notesSlide" Target="../notesSlides/notesSlide1.xml"/><Relationship Id="rId255" Type="http://schemas.openxmlformats.org/officeDocument/2006/relationships/customXml" Target="../ink/ink302.xml"/><Relationship Id="rId276" Type="http://schemas.openxmlformats.org/officeDocument/2006/relationships/image" Target="../media/image326.png"/><Relationship Id="rId297" Type="http://schemas.openxmlformats.org/officeDocument/2006/relationships/customXml" Target="../ink/ink323.xml"/><Relationship Id="rId441" Type="http://schemas.openxmlformats.org/officeDocument/2006/relationships/customXml" Target="../ink/ink395.xml"/><Relationship Id="rId462" Type="http://schemas.openxmlformats.org/officeDocument/2006/relationships/image" Target="../media/image419.png"/><Relationship Id="rId483" Type="http://schemas.openxmlformats.org/officeDocument/2006/relationships/customXml" Target="../ink/ink416.xml"/><Relationship Id="rId157" Type="http://schemas.openxmlformats.org/officeDocument/2006/relationships/customXml" Target="../ink/ink253.xml"/><Relationship Id="rId178" Type="http://schemas.openxmlformats.org/officeDocument/2006/relationships/image" Target="../media/image277.png"/><Relationship Id="rId301" Type="http://schemas.openxmlformats.org/officeDocument/2006/relationships/customXml" Target="../ink/ink325.xml"/><Relationship Id="rId322" Type="http://schemas.openxmlformats.org/officeDocument/2006/relationships/image" Target="../media/image349.png"/><Relationship Id="rId343" Type="http://schemas.openxmlformats.org/officeDocument/2006/relationships/customXml" Target="../ink/ink346.xml"/><Relationship Id="rId364" Type="http://schemas.openxmlformats.org/officeDocument/2006/relationships/image" Target="../media/image370.png"/><Relationship Id="rId199" Type="http://schemas.openxmlformats.org/officeDocument/2006/relationships/customXml" Target="../ink/ink274.xml"/><Relationship Id="rId203" Type="http://schemas.openxmlformats.org/officeDocument/2006/relationships/customXml" Target="../ink/ink276.xml"/><Relationship Id="rId385" Type="http://schemas.openxmlformats.org/officeDocument/2006/relationships/customXml" Target="../ink/ink367.xml"/><Relationship Id="rId224" Type="http://schemas.openxmlformats.org/officeDocument/2006/relationships/image" Target="../media/image300.png"/><Relationship Id="rId245" Type="http://schemas.openxmlformats.org/officeDocument/2006/relationships/customXml" Target="../ink/ink297.xml"/><Relationship Id="rId266" Type="http://schemas.openxmlformats.org/officeDocument/2006/relationships/image" Target="../media/image321.png"/><Relationship Id="rId287" Type="http://schemas.openxmlformats.org/officeDocument/2006/relationships/customXml" Target="../ink/ink318.xml"/><Relationship Id="rId410" Type="http://schemas.openxmlformats.org/officeDocument/2006/relationships/image" Target="../media/image393.png"/><Relationship Id="rId431" Type="http://schemas.openxmlformats.org/officeDocument/2006/relationships/customXml" Target="../ink/ink390.xml"/><Relationship Id="rId452" Type="http://schemas.openxmlformats.org/officeDocument/2006/relationships/image" Target="../media/image414.png"/><Relationship Id="rId473" Type="http://schemas.openxmlformats.org/officeDocument/2006/relationships/customXml" Target="../ink/ink411.xml"/><Relationship Id="rId168" Type="http://schemas.openxmlformats.org/officeDocument/2006/relationships/image" Target="../media/image272.png"/><Relationship Id="rId312" Type="http://schemas.openxmlformats.org/officeDocument/2006/relationships/image" Target="../media/image344.png"/><Relationship Id="rId333" Type="http://schemas.openxmlformats.org/officeDocument/2006/relationships/customXml" Target="../ink/ink341.xml"/><Relationship Id="rId354" Type="http://schemas.openxmlformats.org/officeDocument/2006/relationships/image" Target="../media/image365.png"/><Relationship Id="rId189" Type="http://schemas.openxmlformats.org/officeDocument/2006/relationships/customXml" Target="../ink/ink269.xml"/><Relationship Id="rId375" Type="http://schemas.openxmlformats.org/officeDocument/2006/relationships/customXml" Target="../ink/ink362.xml"/><Relationship Id="rId396" Type="http://schemas.openxmlformats.org/officeDocument/2006/relationships/image" Target="../media/image386.png"/><Relationship Id="rId3" Type="http://schemas.openxmlformats.org/officeDocument/2006/relationships/image" Target="../media/image46.png"/><Relationship Id="rId214" Type="http://schemas.openxmlformats.org/officeDocument/2006/relationships/image" Target="../media/image295.png"/><Relationship Id="rId235" Type="http://schemas.openxmlformats.org/officeDocument/2006/relationships/customXml" Target="../ink/ink292.xml"/><Relationship Id="rId256" Type="http://schemas.openxmlformats.org/officeDocument/2006/relationships/image" Target="../media/image316.png"/><Relationship Id="rId277" Type="http://schemas.openxmlformats.org/officeDocument/2006/relationships/customXml" Target="../ink/ink313.xml"/><Relationship Id="rId298" Type="http://schemas.openxmlformats.org/officeDocument/2006/relationships/image" Target="../media/image337.png"/><Relationship Id="rId400" Type="http://schemas.openxmlformats.org/officeDocument/2006/relationships/image" Target="../media/image388.png"/><Relationship Id="rId421" Type="http://schemas.openxmlformats.org/officeDocument/2006/relationships/customXml" Target="../ink/ink385.xml"/><Relationship Id="rId442" Type="http://schemas.openxmlformats.org/officeDocument/2006/relationships/image" Target="../media/image409.png"/><Relationship Id="rId463" Type="http://schemas.openxmlformats.org/officeDocument/2006/relationships/customXml" Target="../ink/ink406.xml"/><Relationship Id="rId484" Type="http://schemas.openxmlformats.org/officeDocument/2006/relationships/image" Target="../media/image430.png"/><Relationship Id="rId158" Type="http://schemas.openxmlformats.org/officeDocument/2006/relationships/image" Target="../media/image267.png"/><Relationship Id="rId302" Type="http://schemas.openxmlformats.org/officeDocument/2006/relationships/image" Target="../media/image339.png"/><Relationship Id="rId323" Type="http://schemas.openxmlformats.org/officeDocument/2006/relationships/customXml" Target="../ink/ink336.xml"/><Relationship Id="rId344" Type="http://schemas.openxmlformats.org/officeDocument/2006/relationships/image" Target="../media/image360.png"/><Relationship Id="rId179" Type="http://schemas.openxmlformats.org/officeDocument/2006/relationships/customXml" Target="../ink/ink264.xml"/><Relationship Id="rId365" Type="http://schemas.openxmlformats.org/officeDocument/2006/relationships/customXml" Target="../ink/ink357.xml"/><Relationship Id="rId386" Type="http://schemas.openxmlformats.org/officeDocument/2006/relationships/image" Target="../media/image381.png"/><Relationship Id="rId190" Type="http://schemas.openxmlformats.org/officeDocument/2006/relationships/image" Target="../media/image283.png"/><Relationship Id="rId204" Type="http://schemas.openxmlformats.org/officeDocument/2006/relationships/image" Target="../media/image290.png"/><Relationship Id="rId225" Type="http://schemas.openxmlformats.org/officeDocument/2006/relationships/customXml" Target="../ink/ink287.xml"/><Relationship Id="rId246" Type="http://schemas.openxmlformats.org/officeDocument/2006/relationships/image" Target="../media/image311.png"/><Relationship Id="rId267" Type="http://schemas.openxmlformats.org/officeDocument/2006/relationships/customXml" Target="../ink/ink308.xml"/><Relationship Id="rId288" Type="http://schemas.openxmlformats.org/officeDocument/2006/relationships/image" Target="../media/image332.png"/><Relationship Id="rId411" Type="http://schemas.openxmlformats.org/officeDocument/2006/relationships/customXml" Target="../ink/ink380.xml"/><Relationship Id="rId432" Type="http://schemas.openxmlformats.org/officeDocument/2006/relationships/image" Target="../media/image404.png"/><Relationship Id="rId453" Type="http://schemas.openxmlformats.org/officeDocument/2006/relationships/customXml" Target="../ink/ink401.xml"/><Relationship Id="rId474" Type="http://schemas.openxmlformats.org/officeDocument/2006/relationships/image" Target="../media/image425.png"/><Relationship Id="rId313" Type="http://schemas.openxmlformats.org/officeDocument/2006/relationships/customXml" Target="../ink/ink331.xml"/><Relationship Id="rId169" Type="http://schemas.openxmlformats.org/officeDocument/2006/relationships/customXml" Target="../ink/ink259.xml"/><Relationship Id="rId334" Type="http://schemas.openxmlformats.org/officeDocument/2006/relationships/image" Target="../media/image355.png"/><Relationship Id="rId355" Type="http://schemas.openxmlformats.org/officeDocument/2006/relationships/customXml" Target="../ink/ink352.xml"/><Relationship Id="rId376" Type="http://schemas.openxmlformats.org/officeDocument/2006/relationships/image" Target="../media/image376.png"/><Relationship Id="rId397" Type="http://schemas.openxmlformats.org/officeDocument/2006/relationships/customXml" Target="../ink/ink373.xml"/><Relationship Id="rId4" Type="http://schemas.openxmlformats.org/officeDocument/2006/relationships/customXml" Target="../ink/ink248.xml"/><Relationship Id="rId180" Type="http://schemas.openxmlformats.org/officeDocument/2006/relationships/image" Target="../media/image278.png"/><Relationship Id="rId215" Type="http://schemas.openxmlformats.org/officeDocument/2006/relationships/customXml" Target="../ink/ink282.xml"/><Relationship Id="rId236" Type="http://schemas.openxmlformats.org/officeDocument/2006/relationships/image" Target="../media/image306.png"/><Relationship Id="rId257" Type="http://schemas.openxmlformats.org/officeDocument/2006/relationships/customXml" Target="../ink/ink303.xml"/><Relationship Id="rId278" Type="http://schemas.openxmlformats.org/officeDocument/2006/relationships/image" Target="../media/image327.png"/><Relationship Id="rId401" Type="http://schemas.openxmlformats.org/officeDocument/2006/relationships/customXml" Target="../ink/ink375.xml"/><Relationship Id="rId422" Type="http://schemas.openxmlformats.org/officeDocument/2006/relationships/image" Target="../media/image399.png"/><Relationship Id="rId443" Type="http://schemas.openxmlformats.org/officeDocument/2006/relationships/customXml" Target="../ink/ink396.xml"/><Relationship Id="rId464" Type="http://schemas.openxmlformats.org/officeDocument/2006/relationships/image" Target="../media/image420.png"/><Relationship Id="rId303" Type="http://schemas.openxmlformats.org/officeDocument/2006/relationships/customXml" Target="../ink/ink326.xml"/><Relationship Id="rId485" Type="http://schemas.openxmlformats.org/officeDocument/2006/relationships/customXml" Target="../ink/ink417.xml"/><Relationship Id="rId345" Type="http://schemas.openxmlformats.org/officeDocument/2006/relationships/customXml" Target="../ink/ink347.xml"/><Relationship Id="rId387" Type="http://schemas.openxmlformats.org/officeDocument/2006/relationships/customXml" Target="../ink/ink368.xml"/><Relationship Id="rId191" Type="http://schemas.openxmlformats.org/officeDocument/2006/relationships/customXml" Target="../ink/ink270.xml"/><Relationship Id="rId205" Type="http://schemas.openxmlformats.org/officeDocument/2006/relationships/customXml" Target="../ink/ink277.xml"/><Relationship Id="rId247" Type="http://schemas.openxmlformats.org/officeDocument/2006/relationships/customXml" Target="../ink/ink298.xml"/><Relationship Id="rId412" Type="http://schemas.openxmlformats.org/officeDocument/2006/relationships/image" Target="../media/image394.png"/><Relationship Id="rId289" Type="http://schemas.openxmlformats.org/officeDocument/2006/relationships/customXml" Target="../ink/ink319.xml"/><Relationship Id="rId454" Type="http://schemas.openxmlformats.org/officeDocument/2006/relationships/image" Target="../media/image415.png"/><Relationship Id="rId314" Type="http://schemas.openxmlformats.org/officeDocument/2006/relationships/image" Target="../media/image345.png"/><Relationship Id="rId356" Type="http://schemas.openxmlformats.org/officeDocument/2006/relationships/image" Target="../media/image366.png"/><Relationship Id="rId398" Type="http://schemas.openxmlformats.org/officeDocument/2006/relationships/image" Target="../media/image387.png"/><Relationship Id="rId160" Type="http://schemas.openxmlformats.org/officeDocument/2006/relationships/image" Target="../media/image268.png"/><Relationship Id="rId216" Type="http://schemas.openxmlformats.org/officeDocument/2006/relationships/image" Target="../media/image296.png"/><Relationship Id="rId423" Type="http://schemas.openxmlformats.org/officeDocument/2006/relationships/customXml" Target="../ink/ink386.xml"/><Relationship Id="rId258" Type="http://schemas.openxmlformats.org/officeDocument/2006/relationships/image" Target="../media/image317.png"/><Relationship Id="rId465" Type="http://schemas.openxmlformats.org/officeDocument/2006/relationships/customXml" Target="../ink/ink407.xml"/><Relationship Id="rId325" Type="http://schemas.openxmlformats.org/officeDocument/2006/relationships/customXml" Target="../ink/ink337.xml"/><Relationship Id="rId367" Type="http://schemas.openxmlformats.org/officeDocument/2006/relationships/customXml" Target="../ink/ink358.xml"/><Relationship Id="rId171" Type="http://schemas.openxmlformats.org/officeDocument/2006/relationships/customXml" Target="../ink/ink260.xml"/><Relationship Id="rId227" Type="http://schemas.openxmlformats.org/officeDocument/2006/relationships/customXml" Target="../ink/ink288.xml"/><Relationship Id="rId269" Type="http://schemas.openxmlformats.org/officeDocument/2006/relationships/customXml" Target="../ink/ink309.xml"/><Relationship Id="rId434" Type="http://schemas.openxmlformats.org/officeDocument/2006/relationships/image" Target="../media/image405.png"/><Relationship Id="rId476" Type="http://schemas.openxmlformats.org/officeDocument/2006/relationships/image" Target="../media/image426.png"/><Relationship Id="rId280" Type="http://schemas.openxmlformats.org/officeDocument/2006/relationships/image" Target="../media/image328.png"/><Relationship Id="rId336" Type="http://schemas.openxmlformats.org/officeDocument/2006/relationships/image" Target="../media/image356.png"/><Relationship Id="rId182" Type="http://schemas.openxmlformats.org/officeDocument/2006/relationships/image" Target="../media/image279.png"/><Relationship Id="rId378" Type="http://schemas.openxmlformats.org/officeDocument/2006/relationships/image" Target="../media/image377.png"/><Relationship Id="rId403" Type="http://schemas.openxmlformats.org/officeDocument/2006/relationships/customXml" Target="../ink/ink376.xml"/><Relationship Id="rId238" Type="http://schemas.openxmlformats.org/officeDocument/2006/relationships/image" Target="../media/image307.png"/><Relationship Id="rId445" Type="http://schemas.openxmlformats.org/officeDocument/2006/relationships/customXml" Target="../ink/ink397.xml"/><Relationship Id="rId487" Type="http://schemas.openxmlformats.org/officeDocument/2006/relationships/customXml" Target="../ink/ink418.xml"/><Relationship Id="rId291" Type="http://schemas.openxmlformats.org/officeDocument/2006/relationships/customXml" Target="../ink/ink320.xml"/><Relationship Id="rId305" Type="http://schemas.openxmlformats.org/officeDocument/2006/relationships/customXml" Target="../ink/ink327.xml"/><Relationship Id="rId347" Type="http://schemas.openxmlformats.org/officeDocument/2006/relationships/customXml" Target="../ink/ink348.xml"/><Relationship Id="rId151" Type="http://schemas.openxmlformats.org/officeDocument/2006/relationships/customXml" Target="../ink/ink250.xml"/><Relationship Id="rId389" Type="http://schemas.openxmlformats.org/officeDocument/2006/relationships/customXml" Target="../ink/ink369.xml"/><Relationship Id="rId193" Type="http://schemas.openxmlformats.org/officeDocument/2006/relationships/customXml" Target="../ink/ink271.xml"/><Relationship Id="rId207" Type="http://schemas.openxmlformats.org/officeDocument/2006/relationships/customXml" Target="../ink/ink278.xml"/><Relationship Id="rId249" Type="http://schemas.openxmlformats.org/officeDocument/2006/relationships/customXml" Target="../ink/ink299.xml"/><Relationship Id="rId414" Type="http://schemas.openxmlformats.org/officeDocument/2006/relationships/image" Target="../media/image395.png"/><Relationship Id="rId456" Type="http://schemas.openxmlformats.org/officeDocument/2006/relationships/image" Target="../media/image416.png"/><Relationship Id="rId260" Type="http://schemas.openxmlformats.org/officeDocument/2006/relationships/image" Target="../media/image318.png"/><Relationship Id="rId316" Type="http://schemas.openxmlformats.org/officeDocument/2006/relationships/image" Target="../media/image346.png"/><Relationship Id="rId358" Type="http://schemas.openxmlformats.org/officeDocument/2006/relationships/image" Target="../media/image367.png"/><Relationship Id="rId162" Type="http://schemas.openxmlformats.org/officeDocument/2006/relationships/image" Target="../media/image269.png"/><Relationship Id="rId218" Type="http://schemas.openxmlformats.org/officeDocument/2006/relationships/image" Target="../media/image297.png"/><Relationship Id="rId425" Type="http://schemas.openxmlformats.org/officeDocument/2006/relationships/customXml" Target="../ink/ink387.xml"/><Relationship Id="rId467" Type="http://schemas.openxmlformats.org/officeDocument/2006/relationships/customXml" Target="../ink/ink408.xml"/><Relationship Id="rId271" Type="http://schemas.openxmlformats.org/officeDocument/2006/relationships/customXml" Target="../ink/ink310.xml"/><Relationship Id="rId24" Type="http://schemas.openxmlformats.org/officeDocument/2006/relationships/image" Target="../media/image223.png"/><Relationship Id="rId327" Type="http://schemas.openxmlformats.org/officeDocument/2006/relationships/customXml" Target="../ink/ink338.xml"/><Relationship Id="rId369" Type="http://schemas.openxmlformats.org/officeDocument/2006/relationships/customXml" Target="../ink/ink359.xml"/><Relationship Id="rId173" Type="http://schemas.openxmlformats.org/officeDocument/2006/relationships/customXml" Target="../ink/ink261.xml"/><Relationship Id="rId229" Type="http://schemas.openxmlformats.org/officeDocument/2006/relationships/customXml" Target="../ink/ink289.xml"/><Relationship Id="rId380" Type="http://schemas.openxmlformats.org/officeDocument/2006/relationships/image" Target="../media/image378.png"/><Relationship Id="rId436" Type="http://schemas.openxmlformats.org/officeDocument/2006/relationships/image" Target="../media/image406.png"/><Relationship Id="rId240" Type="http://schemas.openxmlformats.org/officeDocument/2006/relationships/image" Target="../media/image308.png"/><Relationship Id="rId478" Type="http://schemas.openxmlformats.org/officeDocument/2006/relationships/image" Target="../media/image4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8.png"/><Relationship Id="rId18" Type="http://schemas.openxmlformats.org/officeDocument/2006/relationships/customXml" Target="../ink/ink422.xml"/><Relationship Id="rId26" Type="http://schemas.openxmlformats.org/officeDocument/2006/relationships/customXml" Target="../ink/ink426.xml"/><Relationship Id="rId39" Type="http://schemas.openxmlformats.org/officeDocument/2006/relationships/image" Target="../media/image450.png"/><Relationship Id="rId21" Type="http://schemas.openxmlformats.org/officeDocument/2006/relationships/image" Target="../media/image442.png"/><Relationship Id="rId34" Type="http://schemas.openxmlformats.org/officeDocument/2006/relationships/customXml" Target="../ink/ink430.xml"/><Relationship Id="rId7" Type="http://schemas.openxmlformats.org/officeDocument/2006/relationships/image" Target="../media/image49.emf"/><Relationship Id="rId12" Type="http://schemas.openxmlformats.org/officeDocument/2006/relationships/customXml" Target="../ink/ink419.xml"/><Relationship Id="rId17" Type="http://schemas.openxmlformats.org/officeDocument/2006/relationships/image" Target="../media/image440.png"/><Relationship Id="rId25" Type="http://schemas.openxmlformats.org/officeDocument/2006/relationships/image" Target="../media/image443.png"/><Relationship Id="rId33" Type="http://schemas.openxmlformats.org/officeDocument/2006/relationships/image" Target="../media/image447.png"/><Relationship Id="rId38" Type="http://schemas.openxmlformats.org/officeDocument/2006/relationships/customXml" Target="../ink/ink432.xml"/><Relationship Id="rId2" Type="http://schemas.openxmlformats.org/officeDocument/2006/relationships/oleObject" Target="../embeddings/oleObject14.bin"/><Relationship Id="rId16" Type="http://schemas.openxmlformats.org/officeDocument/2006/relationships/customXml" Target="../ink/ink421.xml"/><Relationship Id="rId20" Type="http://schemas.openxmlformats.org/officeDocument/2006/relationships/customXml" Target="../ink/ink423.xml"/><Relationship Id="rId29" Type="http://schemas.openxmlformats.org/officeDocument/2006/relationships/image" Target="../media/image4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1.emf"/><Relationship Id="rId24" Type="http://schemas.openxmlformats.org/officeDocument/2006/relationships/customXml" Target="../ink/ink425.xml"/><Relationship Id="rId32" Type="http://schemas.openxmlformats.org/officeDocument/2006/relationships/customXml" Target="../ink/ink429.xml"/><Relationship Id="rId37" Type="http://schemas.openxmlformats.org/officeDocument/2006/relationships/image" Target="../media/image449.png"/><Relationship Id="rId5" Type="http://schemas.openxmlformats.org/officeDocument/2006/relationships/image" Target="../media/image48.emf"/><Relationship Id="rId15" Type="http://schemas.openxmlformats.org/officeDocument/2006/relationships/image" Target="../media/image439.png"/><Relationship Id="rId23" Type="http://schemas.openxmlformats.org/officeDocument/2006/relationships/image" Target="../media/image74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41.png"/><Relationship Id="rId31" Type="http://schemas.openxmlformats.org/officeDocument/2006/relationships/image" Target="../media/image446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0.emf"/><Relationship Id="rId14" Type="http://schemas.openxmlformats.org/officeDocument/2006/relationships/customXml" Target="../ink/ink420.xml"/><Relationship Id="rId22" Type="http://schemas.openxmlformats.org/officeDocument/2006/relationships/customXml" Target="../ink/ink424.xml"/><Relationship Id="rId27" Type="http://schemas.openxmlformats.org/officeDocument/2006/relationships/image" Target="../media/image444.png"/><Relationship Id="rId30" Type="http://schemas.openxmlformats.org/officeDocument/2006/relationships/customXml" Target="../ink/ink428.xml"/><Relationship Id="rId35" Type="http://schemas.openxmlformats.org/officeDocument/2006/relationships/image" Target="../media/image448.png"/><Relationship Id="rId8" Type="http://schemas.openxmlformats.org/officeDocument/2006/relationships/oleObject" Target="../embeddings/oleObject17.bin"/><Relationship Id="rId3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5.xml"/><Relationship Id="rId13" Type="http://schemas.openxmlformats.org/officeDocument/2006/relationships/image" Target="../media/image455.png"/><Relationship Id="rId18" Type="http://schemas.openxmlformats.org/officeDocument/2006/relationships/customXml" Target="../ink/ink440.xml"/><Relationship Id="rId3" Type="http://schemas.openxmlformats.org/officeDocument/2006/relationships/image" Target="../media/image601.png"/><Relationship Id="rId7" Type="http://schemas.openxmlformats.org/officeDocument/2006/relationships/image" Target="../media/image452.png"/><Relationship Id="rId12" Type="http://schemas.openxmlformats.org/officeDocument/2006/relationships/customXml" Target="../ink/ink437.xml"/><Relationship Id="rId17" Type="http://schemas.openxmlformats.org/officeDocument/2006/relationships/image" Target="../media/image457.png"/><Relationship Id="rId2" Type="http://schemas.openxmlformats.org/officeDocument/2006/relationships/image" Target="../media/image600.png"/><Relationship Id="rId16" Type="http://schemas.openxmlformats.org/officeDocument/2006/relationships/customXml" Target="../ink/ink4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4.xml"/><Relationship Id="rId11" Type="http://schemas.openxmlformats.org/officeDocument/2006/relationships/image" Target="../media/image454.png"/><Relationship Id="rId5" Type="http://schemas.openxmlformats.org/officeDocument/2006/relationships/image" Target="../media/image451.png"/><Relationship Id="rId15" Type="http://schemas.openxmlformats.org/officeDocument/2006/relationships/image" Target="../media/image456.png"/><Relationship Id="rId10" Type="http://schemas.openxmlformats.org/officeDocument/2006/relationships/customXml" Target="../ink/ink436.xml"/><Relationship Id="rId19" Type="http://schemas.openxmlformats.org/officeDocument/2006/relationships/image" Target="../media/image458.png"/><Relationship Id="rId4" Type="http://schemas.openxmlformats.org/officeDocument/2006/relationships/customXml" Target="../ink/ink433.xml"/><Relationship Id="rId9" Type="http://schemas.openxmlformats.org/officeDocument/2006/relationships/image" Target="../media/image453.png"/><Relationship Id="rId14" Type="http://schemas.openxmlformats.org/officeDocument/2006/relationships/customXml" Target="../ink/ink438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1" Type="http://schemas.openxmlformats.org/officeDocument/2006/relationships/image" Target="../media/image467.png"/><Relationship Id="rId63" Type="http://schemas.openxmlformats.org/officeDocument/2006/relationships/image" Target="../media/image492.png"/><Relationship Id="rId159" Type="http://schemas.openxmlformats.org/officeDocument/2006/relationships/image" Target="../media/image541.png"/><Relationship Id="rId170" Type="http://schemas.openxmlformats.org/officeDocument/2006/relationships/customXml" Target="../ink/ink520.xml"/><Relationship Id="rId191" Type="http://schemas.openxmlformats.org/officeDocument/2006/relationships/image" Target="../media/image557.png"/><Relationship Id="rId205" Type="http://schemas.openxmlformats.org/officeDocument/2006/relationships/image" Target="../media/image564.png"/><Relationship Id="rId226" Type="http://schemas.openxmlformats.org/officeDocument/2006/relationships/customXml" Target="../ink/ink548.xml"/><Relationship Id="rId247" Type="http://schemas.openxmlformats.org/officeDocument/2006/relationships/image" Target="../media/image584.png"/><Relationship Id="rId107" Type="http://schemas.openxmlformats.org/officeDocument/2006/relationships/image" Target="../media/image515.png"/><Relationship Id="rId11" Type="http://schemas.openxmlformats.org/officeDocument/2006/relationships/image" Target="../media/image606.png"/><Relationship Id="rId32" Type="http://schemas.openxmlformats.org/officeDocument/2006/relationships/customXml" Target="../ink/ink451.xml"/><Relationship Id="rId53" Type="http://schemas.openxmlformats.org/officeDocument/2006/relationships/image" Target="../media/image483.png"/><Relationship Id="rId74" Type="http://schemas.openxmlformats.org/officeDocument/2006/relationships/customXml" Target="../ink/ink472.xml"/><Relationship Id="rId128" Type="http://schemas.openxmlformats.org/officeDocument/2006/relationships/customXml" Target="../ink/ink499.xml"/><Relationship Id="rId149" Type="http://schemas.openxmlformats.org/officeDocument/2006/relationships/image" Target="../media/image536.png"/><Relationship Id="rId5" Type="http://schemas.openxmlformats.org/officeDocument/2006/relationships/image" Target="../media/image53.wmf"/><Relationship Id="rId95" Type="http://schemas.openxmlformats.org/officeDocument/2006/relationships/image" Target="../media/image508.png"/><Relationship Id="rId160" Type="http://schemas.openxmlformats.org/officeDocument/2006/relationships/customXml" Target="../ink/ink515.xml"/><Relationship Id="rId181" Type="http://schemas.openxmlformats.org/officeDocument/2006/relationships/image" Target="../media/image552.png"/><Relationship Id="rId216" Type="http://schemas.openxmlformats.org/officeDocument/2006/relationships/customXml" Target="../ink/ink543.xml"/><Relationship Id="rId237" Type="http://schemas.openxmlformats.org/officeDocument/2006/relationships/image" Target="../media/image580.png"/><Relationship Id="rId258" Type="http://schemas.openxmlformats.org/officeDocument/2006/relationships/customXml" Target="../ink/ink564.xml"/><Relationship Id="rId22" Type="http://schemas.openxmlformats.org/officeDocument/2006/relationships/customXml" Target="../ink/ink446.xml"/><Relationship Id="rId43" Type="http://schemas.openxmlformats.org/officeDocument/2006/relationships/image" Target="../media/image478.png"/><Relationship Id="rId64" Type="http://schemas.openxmlformats.org/officeDocument/2006/relationships/customXml" Target="../ink/ink467.xml"/><Relationship Id="rId118" Type="http://schemas.openxmlformats.org/officeDocument/2006/relationships/customXml" Target="../ink/ink494.xml"/><Relationship Id="rId139" Type="http://schemas.openxmlformats.org/officeDocument/2006/relationships/image" Target="../media/image531.png"/><Relationship Id="rId85" Type="http://schemas.openxmlformats.org/officeDocument/2006/relationships/image" Target="../media/image503.png"/><Relationship Id="rId150" Type="http://schemas.openxmlformats.org/officeDocument/2006/relationships/customXml" Target="../ink/ink510.xml"/><Relationship Id="rId171" Type="http://schemas.openxmlformats.org/officeDocument/2006/relationships/image" Target="../media/image547.png"/><Relationship Id="rId192" Type="http://schemas.openxmlformats.org/officeDocument/2006/relationships/customXml" Target="../ink/ink531.xml"/><Relationship Id="rId206" Type="http://schemas.openxmlformats.org/officeDocument/2006/relationships/customXml" Target="../ink/ink538.xml"/><Relationship Id="rId227" Type="http://schemas.openxmlformats.org/officeDocument/2006/relationships/image" Target="../media/image575.png"/><Relationship Id="rId248" Type="http://schemas.openxmlformats.org/officeDocument/2006/relationships/customXml" Target="../ink/ink559.xml"/><Relationship Id="rId12" Type="http://schemas.openxmlformats.org/officeDocument/2006/relationships/customXml" Target="../ink/ink441.xml"/><Relationship Id="rId33" Type="http://schemas.openxmlformats.org/officeDocument/2006/relationships/image" Target="../media/image473.png"/><Relationship Id="rId108" Type="http://schemas.openxmlformats.org/officeDocument/2006/relationships/customXml" Target="../ink/ink489.xml"/><Relationship Id="rId129" Type="http://schemas.openxmlformats.org/officeDocument/2006/relationships/image" Target="../media/image526.png"/><Relationship Id="rId54" Type="http://schemas.openxmlformats.org/officeDocument/2006/relationships/customXml" Target="../ink/ink462.xml"/><Relationship Id="rId75" Type="http://schemas.openxmlformats.org/officeDocument/2006/relationships/image" Target="../media/image498.png"/><Relationship Id="rId96" Type="http://schemas.openxmlformats.org/officeDocument/2006/relationships/customXml" Target="../ink/ink483.xml"/><Relationship Id="rId140" Type="http://schemas.openxmlformats.org/officeDocument/2006/relationships/customXml" Target="../ink/ink505.xml"/><Relationship Id="rId161" Type="http://schemas.openxmlformats.org/officeDocument/2006/relationships/image" Target="../media/image542.png"/><Relationship Id="rId182" Type="http://schemas.openxmlformats.org/officeDocument/2006/relationships/customXml" Target="../ink/ink526.xml"/><Relationship Id="rId217" Type="http://schemas.openxmlformats.org/officeDocument/2006/relationships/image" Target="../media/image570.png"/><Relationship Id="rId6" Type="http://schemas.openxmlformats.org/officeDocument/2006/relationships/oleObject" Target="../embeddings/oleObject21.bin"/><Relationship Id="rId238" Type="http://schemas.openxmlformats.org/officeDocument/2006/relationships/customXml" Target="../ink/ink554.xml"/><Relationship Id="rId259" Type="http://schemas.openxmlformats.org/officeDocument/2006/relationships/image" Target="../media/image590.png"/><Relationship Id="rId23" Type="http://schemas.openxmlformats.org/officeDocument/2006/relationships/image" Target="../media/image468.png"/><Relationship Id="rId119" Type="http://schemas.openxmlformats.org/officeDocument/2006/relationships/image" Target="../media/image521.png"/><Relationship Id="rId44" Type="http://schemas.openxmlformats.org/officeDocument/2006/relationships/customXml" Target="../ink/ink457.xml"/><Relationship Id="rId65" Type="http://schemas.openxmlformats.org/officeDocument/2006/relationships/image" Target="../media/image493.png"/><Relationship Id="rId86" Type="http://schemas.openxmlformats.org/officeDocument/2006/relationships/customXml" Target="../ink/ink478.xml"/><Relationship Id="rId130" Type="http://schemas.openxmlformats.org/officeDocument/2006/relationships/customXml" Target="../ink/ink500.xml"/><Relationship Id="rId151" Type="http://schemas.openxmlformats.org/officeDocument/2006/relationships/image" Target="../media/image537.png"/><Relationship Id="rId172" Type="http://schemas.openxmlformats.org/officeDocument/2006/relationships/customXml" Target="../ink/ink521.xml"/><Relationship Id="rId193" Type="http://schemas.openxmlformats.org/officeDocument/2006/relationships/image" Target="../media/image558.png"/><Relationship Id="rId207" Type="http://schemas.openxmlformats.org/officeDocument/2006/relationships/image" Target="../media/image565.png"/><Relationship Id="rId228" Type="http://schemas.openxmlformats.org/officeDocument/2006/relationships/customXml" Target="../ink/ink549.xml"/><Relationship Id="rId249" Type="http://schemas.openxmlformats.org/officeDocument/2006/relationships/image" Target="../media/image585.png"/><Relationship Id="rId13" Type="http://schemas.openxmlformats.org/officeDocument/2006/relationships/image" Target="../media/image463.png"/><Relationship Id="rId109" Type="http://schemas.openxmlformats.org/officeDocument/2006/relationships/image" Target="../media/image516.png"/><Relationship Id="rId260" Type="http://schemas.openxmlformats.org/officeDocument/2006/relationships/customXml" Target="../ink/ink565.xml"/><Relationship Id="rId34" Type="http://schemas.openxmlformats.org/officeDocument/2006/relationships/customXml" Target="../ink/ink452.xml"/><Relationship Id="rId55" Type="http://schemas.openxmlformats.org/officeDocument/2006/relationships/image" Target="../media/image488.png"/><Relationship Id="rId76" Type="http://schemas.openxmlformats.org/officeDocument/2006/relationships/customXml" Target="../ink/ink473.xml"/><Relationship Id="rId97" Type="http://schemas.openxmlformats.org/officeDocument/2006/relationships/image" Target="../media/image509.png"/><Relationship Id="rId120" Type="http://schemas.openxmlformats.org/officeDocument/2006/relationships/customXml" Target="../ink/ink495.xml"/><Relationship Id="rId141" Type="http://schemas.openxmlformats.org/officeDocument/2006/relationships/image" Target="../media/image532.png"/><Relationship Id="rId7" Type="http://schemas.openxmlformats.org/officeDocument/2006/relationships/image" Target="../media/image54.wmf"/><Relationship Id="rId162" Type="http://schemas.openxmlformats.org/officeDocument/2006/relationships/customXml" Target="../ink/ink516.xml"/><Relationship Id="rId183" Type="http://schemas.openxmlformats.org/officeDocument/2006/relationships/image" Target="../media/image553.png"/><Relationship Id="rId218" Type="http://schemas.openxmlformats.org/officeDocument/2006/relationships/customXml" Target="../ink/ink544.xml"/><Relationship Id="rId239" Type="http://schemas.openxmlformats.org/officeDocument/2006/relationships/image" Target="../media/image581.png"/><Relationship Id="rId250" Type="http://schemas.openxmlformats.org/officeDocument/2006/relationships/customXml" Target="../ink/ink560.xml"/><Relationship Id="rId24" Type="http://schemas.openxmlformats.org/officeDocument/2006/relationships/customXml" Target="../ink/ink447.xml"/><Relationship Id="rId45" Type="http://schemas.openxmlformats.org/officeDocument/2006/relationships/image" Target="../media/image479.png"/><Relationship Id="rId66" Type="http://schemas.openxmlformats.org/officeDocument/2006/relationships/customXml" Target="../ink/ink468.xml"/><Relationship Id="rId87" Type="http://schemas.openxmlformats.org/officeDocument/2006/relationships/image" Target="../media/image504.png"/><Relationship Id="rId110" Type="http://schemas.openxmlformats.org/officeDocument/2006/relationships/customXml" Target="../ink/ink490.xml"/><Relationship Id="rId131" Type="http://schemas.openxmlformats.org/officeDocument/2006/relationships/image" Target="../media/image527.png"/><Relationship Id="rId152" Type="http://schemas.openxmlformats.org/officeDocument/2006/relationships/customXml" Target="../ink/ink511.xml"/><Relationship Id="rId173" Type="http://schemas.openxmlformats.org/officeDocument/2006/relationships/image" Target="../media/image548.png"/><Relationship Id="rId194" Type="http://schemas.openxmlformats.org/officeDocument/2006/relationships/customXml" Target="../ink/ink532.xml"/><Relationship Id="rId208" Type="http://schemas.openxmlformats.org/officeDocument/2006/relationships/customXml" Target="../ink/ink539.xml"/><Relationship Id="rId229" Type="http://schemas.openxmlformats.org/officeDocument/2006/relationships/image" Target="../media/image576.png"/><Relationship Id="rId240" Type="http://schemas.openxmlformats.org/officeDocument/2006/relationships/customXml" Target="../ink/ink555.xml"/><Relationship Id="rId261" Type="http://schemas.openxmlformats.org/officeDocument/2006/relationships/image" Target="../media/image591.png"/><Relationship Id="rId14" Type="http://schemas.openxmlformats.org/officeDocument/2006/relationships/customXml" Target="../ink/ink442.xml"/><Relationship Id="rId35" Type="http://schemas.openxmlformats.org/officeDocument/2006/relationships/image" Target="../media/image474.png"/><Relationship Id="rId56" Type="http://schemas.openxmlformats.org/officeDocument/2006/relationships/customXml" Target="../ink/ink463.xml"/><Relationship Id="rId77" Type="http://schemas.openxmlformats.org/officeDocument/2006/relationships/image" Target="../media/image499.png"/><Relationship Id="rId100" Type="http://schemas.openxmlformats.org/officeDocument/2006/relationships/customXml" Target="../ink/ink485.xml"/><Relationship Id="rId8" Type="http://schemas.openxmlformats.org/officeDocument/2006/relationships/oleObject" Target="../embeddings/oleObject22.bin"/><Relationship Id="rId98" Type="http://schemas.openxmlformats.org/officeDocument/2006/relationships/customXml" Target="../ink/ink484.xml"/><Relationship Id="rId121" Type="http://schemas.openxmlformats.org/officeDocument/2006/relationships/image" Target="../media/image522.png"/><Relationship Id="rId142" Type="http://schemas.openxmlformats.org/officeDocument/2006/relationships/customXml" Target="../ink/ink506.xml"/><Relationship Id="rId163" Type="http://schemas.openxmlformats.org/officeDocument/2006/relationships/image" Target="../media/image543.png"/><Relationship Id="rId184" Type="http://schemas.openxmlformats.org/officeDocument/2006/relationships/customXml" Target="../ink/ink527.xml"/><Relationship Id="rId219" Type="http://schemas.openxmlformats.org/officeDocument/2006/relationships/image" Target="../media/image571.png"/><Relationship Id="rId230" Type="http://schemas.openxmlformats.org/officeDocument/2006/relationships/customXml" Target="../ink/ink550.xml"/><Relationship Id="rId251" Type="http://schemas.openxmlformats.org/officeDocument/2006/relationships/image" Target="../media/image586.png"/><Relationship Id="rId25" Type="http://schemas.openxmlformats.org/officeDocument/2006/relationships/image" Target="../media/image469.png"/><Relationship Id="rId46" Type="http://schemas.openxmlformats.org/officeDocument/2006/relationships/customXml" Target="../ink/ink458.xml"/><Relationship Id="rId67" Type="http://schemas.openxmlformats.org/officeDocument/2006/relationships/image" Target="../media/image494.png"/><Relationship Id="rId88" Type="http://schemas.openxmlformats.org/officeDocument/2006/relationships/customXml" Target="../ink/ink479.xml"/><Relationship Id="rId111" Type="http://schemas.openxmlformats.org/officeDocument/2006/relationships/image" Target="../media/image517.png"/><Relationship Id="rId132" Type="http://schemas.openxmlformats.org/officeDocument/2006/relationships/customXml" Target="../ink/ink501.xml"/><Relationship Id="rId153" Type="http://schemas.openxmlformats.org/officeDocument/2006/relationships/image" Target="../media/image538.png"/><Relationship Id="rId174" Type="http://schemas.openxmlformats.org/officeDocument/2006/relationships/customXml" Target="../ink/ink522.xml"/><Relationship Id="rId195" Type="http://schemas.openxmlformats.org/officeDocument/2006/relationships/image" Target="../media/image559.png"/><Relationship Id="rId209" Type="http://schemas.openxmlformats.org/officeDocument/2006/relationships/image" Target="../media/image566.png"/><Relationship Id="rId220" Type="http://schemas.openxmlformats.org/officeDocument/2006/relationships/customXml" Target="../ink/ink545.xml"/><Relationship Id="rId241" Type="http://schemas.openxmlformats.org/officeDocument/2006/relationships/image" Target="../media/image582.png"/><Relationship Id="rId15" Type="http://schemas.openxmlformats.org/officeDocument/2006/relationships/image" Target="../media/image464.png"/><Relationship Id="rId36" Type="http://schemas.openxmlformats.org/officeDocument/2006/relationships/customXml" Target="../ink/ink453.xml"/><Relationship Id="rId57" Type="http://schemas.openxmlformats.org/officeDocument/2006/relationships/image" Target="../media/image489.png"/><Relationship Id="rId262" Type="http://schemas.openxmlformats.org/officeDocument/2006/relationships/customXml" Target="../ink/ink566.xml"/><Relationship Id="rId78" Type="http://schemas.openxmlformats.org/officeDocument/2006/relationships/customXml" Target="../ink/ink474.xml"/><Relationship Id="rId99" Type="http://schemas.openxmlformats.org/officeDocument/2006/relationships/image" Target="../media/image510.png"/><Relationship Id="rId101" Type="http://schemas.openxmlformats.org/officeDocument/2006/relationships/image" Target="../media/image511.png"/><Relationship Id="rId122" Type="http://schemas.openxmlformats.org/officeDocument/2006/relationships/customXml" Target="../ink/ink496.xml"/><Relationship Id="rId143" Type="http://schemas.openxmlformats.org/officeDocument/2006/relationships/image" Target="../media/image533.png"/><Relationship Id="rId164" Type="http://schemas.openxmlformats.org/officeDocument/2006/relationships/customXml" Target="../ink/ink517.xml"/><Relationship Id="rId185" Type="http://schemas.openxmlformats.org/officeDocument/2006/relationships/image" Target="../media/image554.png"/><Relationship Id="rId9" Type="http://schemas.openxmlformats.org/officeDocument/2006/relationships/image" Target="../media/image55.wmf"/><Relationship Id="rId210" Type="http://schemas.openxmlformats.org/officeDocument/2006/relationships/customXml" Target="../ink/ink540.xml"/><Relationship Id="rId26" Type="http://schemas.openxmlformats.org/officeDocument/2006/relationships/customXml" Target="../ink/ink448.xml"/><Relationship Id="rId231" Type="http://schemas.openxmlformats.org/officeDocument/2006/relationships/image" Target="../media/image577.png"/><Relationship Id="rId252" Type="http://schemas.openxmlformats.org/officeDocument/2006/relationships/customXml" Target="../ink/ink561.xml"/><Relationship Id="rId47" Type="http://schemas.openxmlformats.org/officeDocument/2006/relationships/image" Target="../media/image480.png"/><Relationship Id="rId68" Type="http://schemas.openxmlformats.org/officeDocument/2006/relationships/customXml" Target="../ink/ink469.xml"/><Relationship Id="rId89" Type="http://schemas.openxmlformats.org/officeDocument/2006/relationships/image" Target="../media/image505.png"/><Relationship Id="rId112" Type="http://schemas.openxmlformats.org/officeDocument/2006/relationships/customXml" Target="../ink/ink491.xml"/><Relationship Id="rId133" Type="http://schemas.openxmlformats.org/officeDocument/2006/relationships/image" Target="../media/image528.png"/><Relationship Id="rId154" Type="http://schemas.openxmlformats.org/officeDocument/2006/relationships/customXml" Target="../ink/ink512.xml"/><Relationship Id="rId175" Type="http://schemas.openxmlformats.org/officeDocument/2006/relationships/image" Target="../media/image549.png"/><Relationship Id="rId196" Type="http://schemas.openxmlformats.org/officeDocument/2006/relationships/customXml" Target="../ink/ink533.xml"/><Relationship Id="rId200" Type="http://schemas.openxmlformats.org/officeDocument/2006/relationships/customXml" Target="../ink/ink535.xml"/><Relationship Id="rId16" Type="http://schemas.openxmlformats.org/officeDocument/2006/relationships/customXml" Target="../ink/ink443.xml"/><Relationship Id="rId221" Type="http://schemas.openxmlformats.org/officeDocument/2006/relationships/image" Target="../media/image572.png"/><Relationship Id="rId242" Type="http://schemas.openxmlformats.org/officeDocument/2006/relationships/customXml" Target="../ink/ink556.xml"/><Relationship Id="rId263" Type="http://schemas.openxmlformats.org/officeDocument/2006/relationships/image" Target="../media/image592.png"/><Relationship Id="rId37" Type="http://schemas.openxmlformats.org/officeDocument/2006/relationships/image" Target="../media/image475.png"/><Relationship Id="rId58" Type="http://schemas.openxmlformats.org/officeDocument/2006/relationships/customXml" Target="../ink/ink464.xml"/><Relationship Id="rId79" Type="http://schemas.openxmlformats.org/officeDocument/2006/relationships/image" Target="../media/image500.png"/><Relationship Id="rId102" Type="http://schemas.openxmlformats.org/officeDocument/2006/relationships/customXml" Target="../ink/ink486.xml"/><Relationship Id="rId123" Type="http://schemas.openxmlformats.org/officeDocument/2006/relationships/image" Target="../media/image523.png"/><Relationship Id="rId144" Type="http://schemas.openxmlformats.org/officeDocument/2006/relationships/customXml" Target="../ink/ink507.xml"/><Relationship Id="rId90" Type="http://schemas.openxmlformats.org/officeDocument/2006/relationships/customXml" Target="../ink/ink480.xml"/><Relationship Id="rId165" Type="http://schemas.openxmlformats.org/officeDocument/2006/relationships/image" Target="../media/image544.png"/><Relationship Id="rId186" Type="http://schemas.openxmlformats.org/officeDocument/2006/relationships/customXml" Target="../ink/ink528.xml"/><Relationship Id="rId211" Type="http://schemas.openxmlformats.org/officeDocument/2006/relationships/image" Target="../media/image567.png"/><Relationship Id="rId232" Type="http://schemas.openxmlformats.org/officeDocument/2006/relationships/customXml" Target="../ink/ink551.xml"/><Relationship Id="rId253" Type="http://schemas.openxmlformats.org/officeDocument/2006/relationships/image" Target="../media/image587.png"/><Relationship Id="rId27" Type="http://schemas.openxmlformats.org/officeDocument/2006/relationships/image" Target="../media/image470.png"/><Relationship Id="rId48" Type="http://schemas.openxmlformats.org/officeDocument/2006/relationships/customXml" Target="../ink/ink459.xml"/><Relationship Id="rId69" Type="http://schemas.openxmlformats.org/officeDocument/2006/relationships/image" Target="../media/image495.png"/><Relationship Id="rId113" Type="http://schemas.openxmlformats.org/officeDocument/2006/relationships/image" Target="../media/image518.png"/><Relationship Id="rId134" Type="http://schemas.openxmlformats.org/officeDocument/2006/relationships/customXml" Target="../ink/ink502.xml"/><Relationship Id="rId80" Type="http://schemas.openxmlformats.org/officeDocument/2006/relationships/customXml" Target="../ink/ink475.xml"/><Relationship Id="rId155" Type="http://schemas.openxmlformats.org/officeDocument/2006/relationships/image" Target="../media/image539.png"/><Relationship Id="rId176" Type="http://schemas.openxmlformats.org/officeDocument/2006/relationships/customXml" Target="../ink/ink523.xml"/><Relationship Id="rId197" Type="http://schemas.openxmlformats.org/officeDocument/2006/relationships/image" Target="../media/image560.png"/><Relationship Id="rId201" Type="http://schemas.openxmlformats.org/officeDocument/2006/relationships/image" Target="../media/image562.png"/><Relationship Id="rId222" Type="http://schemas.openxmlformats.org/officeDocument/2006/relationships/customXml" Target="../ink/ink546.xml"/><Relationship Id="rId243" Type="http://schemas.openxmlformats.org/officeDocument/2006/relationships/image" Target="../media/image74.png"/><Relationship Id="rId264" Type="http://schemas.openxmlformats.org/officeDocument/2006/relationships/customXml" Target="../ink/ink567.xml"/><Relationship Id="rId17" Type="http://schemas.openxmlformats.org/officeDocument/2006/relationships/image" Target="../media/image465.png"/><Relationship Id="rId38" Type="http://schemas.openxmlformats.org/officeDocument/2006/relationships/customXml" Target="../ink/ink454.xml"/><Relationship Id="rId59" Type="http://schemas.openxmlformats.org/officeDocument/2006/relationships/image" Target="../media/image490.png"/><Relationship Id="rId103" Type="http://schemas.openxmlformats.org/officeDocument/2006/relationships/image" Target="../media/image512.png"/><Relationship Id="rId124" Type="http://schemas.openxmlformats.org/officeDocument/2006/relationships/customXml" Target="../ink/ink497.xml"/><Relationship Id="rId70" Type="http://schemas.openxmlformats.org/officeDocument/2006/relationships/customXml" Target="../ink/ink470.xml"/><Relationship Id="rId91" Type="http://schemas.openxmlformats.org/officeDocument/2006/relationships/image" Target="../media/image506.png"/><Relationship Id="rId145" Type="http://schemas.openxmlformats.org/officeDocument/2006/relationships/image" Target="../media/image534.png"/><Relationship Id="rId166" Type="http://schemas.openxmlformats.org/officeDocument/2006/relationships/customXml" Target="../ink/ink518.xml"/><Relationship Id="rId187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41.xml"/><Relationship Id="rId233" Type="http://schemas.openxmlformats.org/officeDocument/2006/relationships/image" Target="../media/image578.png"/><Relationship Id="rId254" Type="http://schemas.openxmlformats.org/officeDocument/2006/relationships/customXml" Target="../ink/ink562.xml"/><Relationship Id="rId28" Type="http://schemas.openxmlformats.org/officeDocument/2006/relationships/customXml" Target="../ink/ink449.xml"/><Relationship Id="rId49" Type="http://schemas.openxmlformats.org/officeDocument/2006/relationships/image" Target="../media/image481.png"/><Relationship Id="rId114" Type="http://schemas.openxmlformats.org/officeDocument/2006/relationships/customXml" Target="../ink/ink492.xml"/><Relationship Id="rId60" Type="http://schemas.openxmlformats.org/officeDocument/2006/relationships/customXml" Target="../ink/ink465.xml"/><Relationship Id="rId81" Type="http://schemas.openxmlformats.org/officeDocument/2006/relationships/image" Target="../media/image501.png"/><Relationship Id="rId135" Type="http://schemas.openxmlformats.org/officeDocument/2006/relationships/image" Target="../media/image529.png"/><Relationship Id="rId156" Type="http://schemas.openxmlformats.org/officeDocument/2006/relationships/customXml" Target="../ink/ink513.xml"/><Relationship Id="rId177" Type="http://schemas.openxmlformats.org/officeDocument/2006/relationships/image" Target="../media/image550.png"/><Relationship Id="rId198" Type="http://schemas.openxmlformats.org/officeDocument/2006/relationships/customXml" Target="../ink/ink534.xml"/><Relationship Id="rId202" Type="http://schemas.openxmlformats.org/officeDocument/2006/relationships/customXml" Target="../ink/ink536.xml"/><Relationship Id="rId223" Type="http://schemas.openxmlformats.org/officeDocument/2006/relationships/image" Target="../media/image573.png"/><Relationship Id="rId244" Type="http://schemas.openxmlformats.org/officeDocument/2006/relationships/customXml" Target="../ink/ink557.xml"/><Relationship Id="rId18" Type="http://schemas.openxmlformats.org/officeDocument/2006/relationships/customXml" Target="../ink/ink444.xml"/><Relationship Id="rId39" Type="http://schemas.openxmlformats.org/officeDocument/2006/relationships/image" Target="../media/image476.png"/><Relationship Id="rId265" Type="http://schemas.openxmlformats.org/officeDocument/2006/relationships/image" Target="../media/image593.png"/><Relationship Id="rId50" Type="http://schemas.openxmlformats.org/officeDocument/2006/relationships/customXml" Target="../ink/ink460.xml"/><Relationship Id="rId104" Type="http://schemas.openxmlformats.org/officeDocument/2006/relationships/customXml" Target="../ink/ink487.xml"/><Relationship Id="rId125" Type="http://schemas.openxmlformats.org/officeDocument/2006/relationships/image" Target="../media/image524.png"/><Relationship Id="rId146" Type="http://schemas.openxmlformats.org/officeDocument/2006/relationships/customXml" Target="../ink/ink508.xml"/><Relationship Id="rId167" Type="http://schemas.openxmlformats.org/officeDocument/2006/relationships/image" Target="../media/image545.png"/><Relationship Id="rId188" Type="http://schemas.openxmlformats.org/officeDocument/2006/relationships/customXml" Target="../ink/ink529.xml"/><Relationship Id="rId71" Type="http://schemas.openxmlformats.org/officeDocument/2006/relationships/image" Target="../media/image496.png"/><Relationship Id="rId92" Type="http://schemas.openxmlformats.org/officeDocument/2006/relationships/customXml" Target="../ink/ink481.xml"/><Relationship Id="rId213" Type="http://schemas.openxmlformats.org/officeDocument/2006/relationships/image" Target="../media/image568.png"/><Relationship Id="rId234" Type="http://schemas.openxmlformats.org/officeDocument/2006/relationships/customXml" Target="../ink/ink552.xml"/><Relationship Id="rId2" Type="http://schemas.openxmlformats.org/officeDocument/2006/relationships/oleObject" Target="../embeddings/oleObject19.bin"/><Relationship Id="rId29" Type="http://schemas.openxmlformats.org/officeDocument/2006/relationships/image" Target="../media/image471.png"/><Relationship Id="rId255" Type="http://schemas.openxmlformats.org/officeDocument/2006/relationships/image" Target="../media/image588.png"/><Relationship Id="rId40" Type="http://schemas.openxmlformats.org/officeDocument/2006/relationships/customXml" Target="../ink/ink455.xml"/><Relationship Id="rId115" Type="http://schemas.openxmlformats.org/officeDocument/2006/relationships/image" Target="../media/image519.png"/><Relationship Id="rId136" Type="http://schemas.openxmlformats.org/officeDocument/2006/relationships/customXml" Target="../ink/ink503.xml"/><Relationship Id="rId157" Type="http://schemas.openxmlformats.org/officeDocument/2006/relationships/image" Target="../media/image540.png"/><Relationship Id="rId178" Type="http://schemas.openxmlformats.org/officeDocument/2006/relationships/customXml" Target="../ink/ink524.xml"/><Relationship Id="rId61" Type="http://schemas.openxmlformats.org/officeDocument/2006/relationships/image" Target="../media/image491.png"/><Relationship Id="rId82" Type="http://schemas.openxmlformats.org/officeDocument/2006/relationships/customXml" Target="../ink/ink476.xml"/><Relationship Id="rId199" Type="http://schemas.openxmlformats.org/officeDocument/2006/relationships/image" Target="../media/image561.png"/><Relationship Id="rId203" Type="http://schemas.openxmlformats.org/officeDocument/2006/relationships/image" Target="../media/image563.png"/><Relationship Id="rId19" Type="http://schemas.openxmlformats.org/officeDocument/2006/relationships/image" Target="../media/image466.png"/><Relationship Id="rId224" Type="http://schemas.openxmlformats.org/officeDocument/2006/relationships/customXml" Target="../ink/ink547.xml"/><Relationship Id="rId245" Type="http://schemas.openxmlformats.org/officeDocument/2006/relationships/image" Target="../media/image583.png"/><Relationship Id="rId30" Type="http://schemas.openxmlformats.org/officeDocument/2006/relationships/customXml" Target="../ink/ink450.xml"/><Relationship Id="rId105" Type="http://schemas.openxmlformats.org/officeDocument/2006/relationships/image" Target="../media/image513.png"/><Relationship Id="rId126" Type="http://schemas.openxmlformats.org/officeDocument/2006/relationships/customXml" Target="../ink/ink498.xml"/><Relationship Id="rId147" Type="http://schemas.openxmlformats.org/officeDocument/2006/relationships/image" Target="../media/image535.png"/><Relationship Id="rId168" Type="http://schemas.openxmlformats.org/officeDocument/2006/relationships/customXml" Target="../ink/ink519.xml"/><Relationship Id="rId51" Type="http://schemas.openxmlformats.org/officeDocument/2006/relationships/image" Target="../media/image482.png"/><Relationship Id="rId72" Type="http://schemas.openxmlformats.org/officeDocument/2006/relationships/customXml" Target="../ink/ink471.xml"/><Relationship Id="rId93" Type="http://schemas.openxmlformats.org/officeDocument/2006/relationships/image" Target="../media/image507.png"/><Relationship Id="rId189" Type="http://schemas.openxmlformats.org/officeDocument/2006/relationships/image" Target="../media/image556.png"/><Relationship Id="rId3" Type="http://schemas.openxmlformats.org/officeDocument/2006/relationships/image" Target="../media/image52.wmf"/><Relationship Id="rId214" Type="http://schemas.openxmlformats.org/officeDocument/2006/relationships/customXml" Target="../ink/ink542.xml"/><Relationship Id="rId235" Type="http://schemas.openxmlformats.org/officeDocument/2006/relationships/image" Target="../media/image579.png"/><Relationship Id="rId256" Type="http://schemas.openxmlformats.org/officeDocument/2006/relationships/customXml" Target="../ink/ink563.xml"/><Relationship Id="rId116" Type="http://schemas.openxmlformats.org/officeDocument/2006/relationships/customXml" Target="../ink/ink493.xml"/><Relationship Id="rId137" Type="http://schemas.openxmlformats.org/officeDocument/2006/relationships/image" Target="../media/image530.png"/><Relationship Id="rId158" Type="http://schemas.openxmlformats.org/officeDocument/2006/relationships/customXml" Target="../ink/ink514.xml"/><Relationship Id="rId20" Type="http://schemas.openxmlformats.org/officeDocument/2006/relationships/customXml" Target="../ink/ink445.xml"/><Relationship Id="rId41" Type="http://schemas.openxmlformats.org/officeDocument/2006/relationships/image" Target="../media/image477.png"/><Relationship Id="rId62" Type="http://schemas.openxmlformats.org/officeDocument/2006/relationships/customXml" Target="../ink/ink466.xml"/><Relationship Id="rId83" Type="http://schemas.openxmlformats.org/officeDocument/2006/relationships/image" Target="../media/image502.png"/><Relationship Id="rId179" Type="http://schemas.openxmlformats.org/officeDocument/2006/relationships/image" Target="../media/image551.png"/><Relationship Id="rId190" Type="http://schemas.openxmlformats.org/officeDocument/2006/relationships/customXml" Target="../ink/ink530.xml"/><Relationship Id="rId204" Type="http://schemas.openxmlformats.org/officeDocument/2006/relationships/customXml" Target="../ink/ink537.xml"/><Relationship Id="rId225" Type="http://schemas.openxmlformats.org/officeDocument/2006/relationships/image" Target="../media/image574.png"/><Relationship Id="rId246" Type="http://schemas.openxmlformats.org/officeDocument/2006/relationships/customXml" Target="../ink/ink558.xml"/><Relationship Id="rId106" Type="http://schemas.openxmlformats.org/officeDocument/2006/relationships/customXml" Target="../ink/ink488.xml"/><Relationship Id="rId127" Type="http://schemas.openxmlformats.org/officeDocument/2006/relationships/image" Target="../media/image525.png"/><Relationship Id="rId31" Type="http://schemas.openxmlformats.org/officeDocument/2006/relationships/image" Target="../media/image472.png"/><Relationship Id="rId52" Type="http://schemas.openxmlformats.org/officeDocument/2006/relationships/customXml" Target="../ink/ink461.xml"/><Relationship Id="rId73" Type="http://schemas.openxmlformats.org/officeDocument/2006/relationships/image" Target="../media/image497.png"/><Relationship Id="rId94" Type="http://schemas.openxmlformats.org/officeDocument/2006/relationships/customXml" Target="../ink/ink482.xml"/><Relationship Id="rId148" Type="http://schemas.openxmlformats.org/officeDocument/2006/relationships/customXml" Target="../ink/ink509.xml"/><Relationship Id="rId169" Type="http://schemas.openxmlformats.org/officeDocument/2006/relationships/image" Target="../media/image546.png"/><Relationship Id="rId4" Type="http://schemas.openxmlformats.org/officeDocument/2006/relationships/oleObject" Target="../embeddings/oleObject20.bin"/><Relationship Id="rId180" Type="http://schemas.openxmlformats.org/officeDocument/2006/relationships/customXml" Target="../ink/ink525.xml"/><Relationship Id="rId215" Type="http://schemas.openxmlformats.org/officeDocument/2006/relationships/image" Target="../media/image569.png"/><Relationship Id="rId236" Type="http://schemas.openxmlformats.org/officeDocument/2006/relationships/customXml" Target="../ink/ink553.xml"/><Relationship Id="rId257" Type="http://schemas.openxmlformats.org/officeDocument/2006/relationships/image" Target="../media/image589.png"/><Relationship Id="rId42" Type="http://schemas.openxmlformats.org/officeDocument/2006/relationships/customXml" Target="../ink/ink456.xml"/><Relationship Id="rId84" Type="http://schemas.openxmlformats.org/officeDocument/2006/relationships/customXml" Target="../ink/ink477.xml"/><Relationship Id="rId138" Type="http://schemas.openxmlformats.org/officeDocument/2006/relationships/customXml" Target="../ink/ink50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9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94.png"/><Relationship Id="rId52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14:cNvPr>
              <p14:cNvContentPartPr/>
              <p14:nvPr/>
            </p14:nvContentPartPr>
            <p14:xfrm>
              <a:off x="2589458" y="3029591"/>
              <a:ext cx="111600" cy="38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818" y="3011591"/>
                <a:ext cx="147240" cy="42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04" name="Group 21503">
            <a:extLst>
              <a:ext uri="{FF2B5EF4-FFF2-40B4-BE49-F238E27FC236}">
                <a16:creationId xmlns:a16="http://schemas.microsoft.com/office/drawing/2014/main" id="{29F9DBD1-CE39-EB8B-A3F0-59C838B90EE5}"/>
              </a:ext>
            </a:extLst>
          </p:cNvPr>
          <p:cNvGrpSpPr/>
          <p:nvPr/>
        </p:nvGrpSpPr>
        <p:grpSpPr>
          <a:xfrm>
            <a:off x="2920298" y="3069911"/>
            <a:ext cx="243360" cy="295200"/>
            <a:chOff x="2920298" y="3069911"/>
            <a:chExt cx="2433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14:cNvPr>
                <p14:cNvContentPartPr/>
                <p14:nvPr/>
              </p14:nvContentPartPr>
              <p14:xfrm>
                <a:off x="2920298" y="3113111"/>
                <a:ext cx="38160" cy="7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2298" y="3095471"/>
                  <a:ext cx="73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14:cNvPr>
                <p14:cNvContentPartPr/>
                <p14:nvPr/>
              </p14:nvContentPartPr>
              <p14:xfrm>
                <a:off x="2931098" y="3069911"/>
                <a:ext cx="226800" cy="27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3458" y="3052271"/>
                  <a:ext cx="26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14:cNvPr>
                <p14:cNvContentPartPr/>
                <p14:nvPr/>
              </p14:nvContentPartPr>
              <p14:xfrm>
                <a:off x="3152498" y="3336311"/>
                <a:ext cx="1116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4858" y="3318311"/>
                  <a:ext cx="468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183237-D7A5-7B26-278A-173DD454B5EB}"/>
              </a:ext>
            </a:extLst>
          </p:cNvPr>
          <p:cNvGrpSpPr/>
          <p:nvPr/>
        </p:nvGrpSpPr>
        <p:grpSpPr>
          <a:xfrm>
            <a:off x="3394778" y="3020231"/>
            <a:ext cx="630360" cy="407880"/>
            <a:chOff x="3394778" y="3020231"/>
            <a:chExt cx="63036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14:cNvPr>
                <p14:cNvContentPartPr/>
                <p14:nvPr/>
              </p14:nvContentPartPr>
              <p14:xfrm>
                <a:off x="3394778" y="3116711"/>
                <a:ext cx="37440" cy="191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7138" y="3098711"/>
                  <a:ext cx="73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14:cNvPr>
                <p14:cNvContentPartPr/>
                <p14:nvPr/>
              </p14:nvContentPartPr>
              <p14:xfrm>
                <a:off x="3428978" y="3097631"/>
                <a:ext cx="312120" cy="24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0978" y="3079631"/>
                  <a:ext cx="347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14:cNvPr>
                <p14:cNvContentPartPr/>
                <p14:nvPr/>
              </p14:nvContentPartPr>
              <p14:xfrm>
                <a:off x="3883298" y="3020231"/>
                <a:ext cx="141840" cy="40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5298" y="3002591"/>
                  <a:ext cx="17748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14:cNvPr>
              <p14:cNvContentPartPr/>
              <p14:nvPr/>
            </p14:nvContentPartPr>
            <p14:xfrm>
              <a:off x="2633378" y="3686951"/>
              <a:ext cx="71640" cy="371880"/>
            </p14:xfrm>
          </p:contentPart>
        </mc:Choice>
        <mc:Fallback xmlns="">
          <p:pic>
            <p:nvPicPr>
              <p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5378" y="3669311"/>
                <a:ext cx="107280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18" name="Group 21517">
            <a:extLst>
              <a:ext uri="{FF2B5EF4-FFF2-40B4-BE49-F238E27FC236}">
                <a16:creationId xmlns:a16="http://schemas.microsoft.com/office/drawing/2014/main" id="{885DB5C7-9AB2-AFE7-FA61-CA1B6754178B}"/>
              </a:ext>
            </a:extLst>
          </p:cNvPr>
          <p:cNvGrpSpPr/>
          <p:nvPr/>
        </p:nvGrpSpPr>
        <p:grpSpPr>
          <a:xfrm>
            <a:off x="2968178" y="3833111"/>
            <a:ext cx="353160" cy="232920"/>
            <a:chOff x="2968178" y="3833111"/>
            <a:chExt cx="3531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14:cNvPr>
                <p14:cNvContentPartPr/>
                <p14:nvPr/>
              </p14:nvContentPartPr>
              <p14:xfrm>
                <a:off x="2968178" y="3833111"/>
                <a:ext cx="175680" cy="167040"/>
              </p14:xfrm>
            </p:contentPart>
          </mc:Choice>
          <mc:Fallback xmlns="">
            <p:pic>
              <p:nvPicPr>
                <p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538" y="3815471"/>
                  <a:ext cx="21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14:cNvPr>
                <p14:cNvContentPartPr/>
                <p14:nvPr/>
              </p14:nvContentPartPr>
              <p14:xfrm>
                <a:off x="3279578" y="3999791"/>
                <a:ext cx="41760" cy="66240"/>
              </p14:xfrm>
            </p:contentPart>
          </mc:Choice>
          <mc:Fallback xmlns="">
            <p:pic>
              <p:nvPicPr>
                <p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1938" y="3982151"/>
                  <a:ext cx="774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7" name="Group 21516">
            <a:extLst>
              <a:ext uri="{FF2B5EF4-FFF2-40B4-BE49-F238E27FC236}">
                <a16:creationId xmlns:a16="http://schemas.microsoft.com/office/drawing/2014/main" id="{3DCDBBEA-955C-68E1-1836-10E6CF5B927A}"/>
              </a:ext>
            </a:extLst>
          </p:cNvPr>
          <p:cNvGrpSpPr/>
          <p:nvPr/>
        </p:nvGrpSpPr>
        <p:grpSpPr>
          <a:xfrm>
            <a:off x="3510338" y="3752471"/>
            <a:ext cx="315720" cy="329040"/>
            <a:chOff x="3510338" y="3752471"/>
            <a:chExt cx="3157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14:cNvPr>
                <p14:cNvContentPartPr/>
                <p14:nvPr/>
              </p14:nvContentPartPr>
              <p14:xfrm>
                <a:off x="3510338" y="3752471"/>
                <a:ext cx="175320" cy="290520"/>
              </p14:xfrm>
            </p:contentPart>
          </mc:Choice>
          <mc:Fallback xmlns="">
            <p:pic>
              <p:nvPicPr>
                <p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92698" y="3734831"/>
                  <a:ext cx="210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14:cNvPr>
                <p14:cNvContentPartPr/>
                <p14:nvPr/>
              </p14:nvContentPartPr>
              <p14:xfrm>
                <a:off x="3788618" y="4020671"/>
                <a:ext cx="37440" cy="60840"/>
              </p14:xfrm>
            </p:contentPart>
          </mc:Choice>
          <mc:Fallback xmlns="">
            <p:pic>
              <p:nvPicPr>
                <p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0618" y="4003031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6" name="Group 21515">
            <a:extLst>
              <a:ext uri="{FF2B5EF4-FFF2-40B4-BE49-F238E27FC236}">
                <a16:creationId xmlns:a16="http://schemas.microsoft.com/office/drawing/2014/main" id="{478D504F-C7A8-B14E-34ED-D46B191892CC}"/>
              </a:ext>
            </a:extLst>
          </p:cNvPr>
          <p:cNvGrpSpPr/>
          <p:nvPr/>
        </p:nvGrpSpPr>
        <p:grpSpPr>
          <a:xfrm>
            <a:off x="4050338" y="3585431"/>
            <a:ext cx="840240" cy="561240"/>
            <a:chOff x="4050338" y="3585431"/>
            <a:chExt cx="84024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14:cNvPr>
                <p14:cNvContentPartPr/>
                <p14:nvPr/>
              </p14:nvContentPartPr>
              <p14:xfrm>
                <a:off x="4050338" y="3919511"/>
                <a:ext cx="124920" cy="109440"/>
              </p14:xfrm>
            </p:contentPart>
          </mc:Choice>
          <mc:Fallback xmlns="">
            <p:pic>
              <p:nvPicPr>
                <p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2338" y="3901511"/>
                  <a:ext cx="160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14:cNvPr>
                <p14:cNvContentPartPr/>
                <p14:nvPr/>
              </p14:nvContentPartPr>
              <p14:xfrm>
                <a:off x="4274618" y="4007351"/>
                <a:ext cx="21960" cy="54360"/>
              </p14:xfrm>
            </p:contentPart>
          </mc:Choice>
          <mc:Fallback xmlns="">
            <p:pic>
              <p:nvPicPr>
                <p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618" y="3989711"/>
                  <a:ext cx="5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14:cNvPr>
                <p14:cNvContentPartPr/>
                <p14:nvPr/>
              </p14:nvContentPartPr>
              <p14:xfrm>
                <a:off x="4454258" y="3585431"/>
                <a:ext cx="174240" cy="373680"/>
              </p14:xfrm>
            </p:contentPart>
          </mc:Choice>
          <mc:Fallback xmlns="">
            <p:pic>
              <p:nvPicPr>
                <p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618" y="3567431"/>
                  <a:ext cx="209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14:cNvPr>
                <p14:cNvContentPartPr/>
                <p14:nvPr/>
              </p14:nvContentPartPr>
              <p14:xfrm>
                <a:off x="4705538" y="3671111"/>
                <a:ext cx="185040" cy="475560"/>
              </p14:xfrm>
            </p:contentPart>
          </mc:Choice>
          <mc:Fallback xmlns="">
            <p:pic>
              <p:nvPicPr>
                <p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7898" y="3653111"/>
                  <a:ext cx="220680" cy="51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14:cNvPr>
              <p14:cNvContentPartPr/>
              <p14:nvPr/>
            </p14:nvContentPartPr>
            <p14:xfrm>
              <a:off x="3007058" y="4668311"/>
              <a:ext cx="119880" cy="330480"/>
            </p14:xfrm>
          </p:contentPart>
        </mc:Choice>
        <mc:Fallback xmlns="">
          <p:pic>
            <p:nvPicPr>
              <p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9418" y="4650311"/>
                <a:ext cx="1555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4" name="Group 21543">
            <a:extLst>
              <a:ext uri="{FF2B5EF4-FFF2-40B4-BE49-F238E27FC236}">
                <a16:creationId xmlns:a16="http://schemas.microsoft.com/office/drawing/2014/main" id="{EB717C79-09CA-7E68-76AF-24DE4A176438}"/>
              </a:ext>
            </a:extLst>
          </p:cNvPr>
          <p:cNvGrpSpPr/>
          <p:nvPr/>
        </p:nvGrpSpPr>
        <p:grpSpPr>
          <a:xfrm>
            <a:off x="3223418" y="4780271"/>
            <a:ext cx="613800" cy="228240"/>
            <a:chOff x="3223418" y="4780271"/>
            <a:chExt cx="61380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14:cNvPr>
                <p14:cNvContentPartPr/>
                <p14:nvPr/>
              </p14:nvContentPartPr>
              <p14:xfrm>
                <a:off x="3236378" y="4806911"/>
                <a:ext cx="43560" cy="134280"/>
              </p14:xfrm>
            </p:contentPart>
          </mc:Choice>
          <mc:Fallback xmlns="">
            <p:pic>
              <p:nvPicPr>
                <p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8378" y="4789271"/>
                  <a:ext cx="7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14:cNvPr>
                <p14:cNvContentPartPr/>
                <p14:nvPr/>
              </p14:nvContentPartPr>
              <p14:xfrm>
                <a:off x="3223418" y="4783151"/>
                <a:ext cx="262800" cy="153000"/>
              </p14:xfrm>
            </p:contentPart>
          </mc:Choice>
          <mc:Fallback xmlns="">
            <p:pic>
              <p:nvPicPr>
                <p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5418" y="4765511"/>
                  <a:ext cx="29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14:cNvPr>
                <p14:cNvContentPartPr/>
                <p14:nvPr/>
              </p14:nvContentPartPr>
              <p14:xfrm>
                <a:off x="3553178" y="4780271"/>
                <a:ext cx="162360" cy="150120"/>
              </p14:xfrm>
            </p:contentPart>
          </mc:Choice>
          <mc:Fallback xmlns="">
            <p:pic>
              <p:nvPicPr>
                <p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5178" y="4762271"/>
                  <a:ext cx="198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14:cNvPr>
                <p14:cNvContentPartPr/>
                <p14:nvPr/>
              </p14:nvContentPartPr>
              <p14:xfrm>
                <a:off x="3805538" y="4937231"/>
                <a:ext cx="31680" cy="71280"/>
              </p14:xfrm>
            </p:contentPart>
          </mc:Choice>
          <mc:Fallback xmlns="">
            <p:pic>
              <p:nvPicPr>
                <p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7898" y="4919231"/>
                  <a:ext cx="673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3" name="Group 21542">
            <a:extLst>
              <a:ext uri="{FF2B5EF4-FFF2-40B4-BE49-F238E27FC236}">
                <a16:creationId xmlns:a16="http://schemas.microsoft.com/office/drawing/2014/main" id="{96EFC686-5C5A-8BF4-8D0C-8A5B1934BD01}"/>
              </a:ext>
            </a:extLst>
          </p:cNvPr>
          <p:cNvGrpSpPr/>
          <p:nvPr/>
        </p:nvGrpSpPr>
        <p:grpSpPr>
          <a:xfrm>
            <a:off x="4029818" y="4649231"/>
            <a:ext cx="442440" cy="360720"/>
            <a:chOff x="4029818" y="4649231"/>
            <a:chExt cx="4424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14:cNvPr>
                <p14:cNvContentPartPr/>
                <p14:nvPr/>
              </p14:nvContentPartPr>
              <p14:xfrm>
                <a:off x="4029818" y="4652111"/>
                <a:ext cx="169920" cy="267480"/>
              </p14:xfrm>
            </p:contentPart>
          </mc:Choice>
          <mc:Fallback xmlns="">
            <p:pic>
              <p:nvPicPr>
                <p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1818" y="4634111"/>
                  <a:ext cx="20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14:cNvPr>
                <p14:cNvContentPartPr/>
                <p14:nvPr/>
              </p14:nvContentPartPr>
              <p14:xfrm>
                <a:off x="4313138" y="4649231"/>
                <a:ext cx="121320" cy="306720"/>
              </p14:xfrm>
            </p:contentPart>
          </mc:Choice>
          <mc:Fallback xmlns="">
            <p:pic>
              <p:nvPicPr>
                <p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5138" y="4631591"/>
                  <a:ext cx="156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14:cNvPr>
                <p14:cNvContentPartPr/>
                <p14:nvPr/>
              </p14:nvContentPartPr>
              <p14:xfrm>
                <a:off x="4469378" y="4949831"/>
                <a:ext cx="2880" cy="60120"/>
              </p14:xfrm>
            </p:contentPart>
          </mc:Choice>
          <mc:Fallback xmlns="">
            <p:pic>
              <p:nvPicPr>
                <p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1378" y="4931831"/>
                  <a:ext cx="38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2" name="Group 21541">
            <a:extLst>
              <a:ext uri="{FF2B5EF4-FFF2-40B4-BE49-F238E27FC236}">
                <a16:creationId xmlns:a16="http://schemas.microsoft.com/office/drawing/2014/main" id="{05635651-7B3A-4411-C2FA-994A26A0A957}"/>
              </a:ext>
            </a:extLst>
          </p:cNvPr>
          <p:cNvGrpSpPr/>
          <p:nvPr/>
        </p:nvGrpSpPr>
        <p:grpSpPr>
          <a:xfrm>
            <a:off x="4671338" y="4691351"/>
            <a:ext cx="571320" cy="343080"/>
            <a:chOff x="4671338" y="4691351"/>
            <a:chExt cx="5713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14:cNvPr>
                <p14:cNvContentPartPr/>
                <p14:nvPr/>
              </p14:nvContentPartPr>
              <p14:xfrm>
                <a:off x="4671338" y="4702151"/>
                <a:ext cx="149040" cy="279360"/>
              </p14:xfrm>
            </p:contentPart>
          </mc:Choice>
          <mc:Fallback xmlns="">
            <p:pic>
              <p:nvPicPr>
                <p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3338" y="4684151"/>
                  <a:ext cx="184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14:cNvPr>
                <p14:cNvContentPartPr/>
                <p14:nvPr/>
              </p14:nvContentPartPr>
              <p14:xfrm>
                <a:off x="4896338" y="4691351"/>
                <a:ext cx="152280" cy="287280"/>
              </p14:xfrm>
            </p:contentPart>
          </mc:Choice>
          <mc:Fallback xmlns="">
            <p:pic>
              <p:nvPicPr>
                <p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78698" y="4673711"/>
                  <a:ext cx="187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14:cNvPr>
                <p14:cNvContentPartPr/>
                <p14:nvPr/>
              </p14:nvContentPartPr>
              <p14:xfrm>
                <a:off x="4978778" y="4750751"/>
                <a:ext cx="133920" cy="12960"/>
              </p14:xfrm>
            </p:contentPart>
          </mc:Choice>
          <mc:Fallback xmlns="">
            <p:pic>
              <p:nvPicPr>
                <p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1138" y="4733111"/>
                  <a:ext cx="169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14:cNvPr>
                <p14:cNvContentPartPr/>
                <p14:nvPr/>
              </p14:nvContentPartPr>
              <p14:xfrm>
                <a:off x="5165258" y="4978991"/>
                <a:ext cx="77400" cy="55440"/>
              </p14:xfrm>
            </p:contentPart>
          </mc:Choice>
          <mc:Fallback xmlns="">
            <p:pic>
              <p:nvPicPr>
                <p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7258" y="4960991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14:cNvPr>
              <p14:cNvContentPartPr/>
              <p14:nvPr/>
            </p14:nvContentPartPr>
            <p14:xfrm>
              <a:off x="5597618" y="4816631"/>
              <a:ext cx="49320" cy="12240"/>
            </p14:xfrm>
          </p:contentPart>
        </mc:Choice>
        <mc:Fallback xmlns="">
          <p:pic>
            <p:nvPicPr>
              <p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9978" y="4798991"/>
                <a:ext cx="84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14:cNvPr>
              <p14:cNvContentPartPr/>
              <p14:nvPr/>
            </p14:nvContentPartPr>
            <p14:xfrm>
              <a:off x="6053378" y="4838951"/>
              <a:ext cx="360" cy="360"/>
            </p14:xfrm>
          </p:contentPart>
        </mc:Choice>
        <mc:Fallback xmlns="">
          <p:pic>
            <p:nvPicPr>
              <p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5738" y="482095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1" name="Group 21540">
            <a:extLst>
              <a:ext uri="{FF2B5EF4-FFF2-40B4-BE49-F238E27FC236}">
                <a16:creationId xmlns:a16="http://schemas.microsoft.com/office/drawing/2014/main" id="{3A663353-C020-D5CC-92FC-3D18B21A7573}"/>
              </a:ext>
            </a:extLst>
          </p:cNvPr>
          <p:cNvGrpSpPr/>
          <p:nvPr/>
        </p:nvGrpSpPr>
        <p:grpSpPr>
          <a:xfrm>
            <a:off x="6257858" y="4636271"/>
            <a:ext cx="374400" cy="518040"/>
            <a:chOff x="6257858" y="4636271"/>
            <a:chExt cx="37440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14:cNvPr>
                <p14:cNvContentPartPr/>
                <p14:nvPr/>
              </p14:nvContentPartPr>
              <p14:xfrm>
                <a:off x="6257858" y="4829591"/>
                <a:ext cx="32040" cy="360"/>
              </p14:xfrm>
            </p:contentPart>
          </mc:Choice>
          <mc:Fallback xmlns="">
            <p:pic>
              <p:nvPicPr>
                <p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9858" y="4811951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14:cNvPr>
                <p14:cNvContentPartPr/>
                <p14:nvPr/>
              </p14:nvContentPartPr>
              <p14:xfrm>
                <a:off x="6366218" y="4822751"/>
                <a:ext cx="7200" cy="1080"/>
              </p14:xfrm>
            </p:contentPart>
          </mc:Choice>
          <mc:Fallback xmlns="">
            <p:pic>
              <p:nvPicPr>
                <p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8578" y="4804751"/>
                  <a:ext cx="42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14:cNvPr>
                <p14:cNvContentPartPr/>
                <p14:nvPr/>
              </p14:nvContentPartPr>
              <p14:xfrm>
                <a:off x="6499778" y="4636271"/>
                <a:ext cx="132480" cy="518040"/>
              </p14:xfrm>
            </p:contentPart>
          </mc:Choice>
          <mc:Fallback xmlns="">
            <p:pic>
              <p:nvPicPr>
                <p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2138" y="4618271"/>
                  <a:ext cx="168120" cy="553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53" y="723901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554036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Binary split:</a:t>
            </a:r>
            <a:r>
              <a:rPr lang="en-US" alt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1371601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28675" name="Object 25">
                        <a:extLst>
                          <a:ext uri="{FF2B5EF4-FFF2-40B4-BE49-F238E27FC236}">
                            <a16:creationId xmlns:a16="http://schemas.microsoft.com/office/drawing/2014/main" id="{E91C178A-4BAD-4D02-AE53-1BD3FE2CA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1" y="4495801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793015B2-9A1A-4F32-AC9D-F23B3709B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95801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495801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28677" name="Object 29">
                        <a:extLst>
                          <a:ext uri="{FF2B5EF4-FFF2-40B4-BE49-F238E27FC236}">
                            <a16:creationId xmlns:a16="http://schemas.microsoft.com/office/drawing/2014/main" id="{AAF70523-35DE-4E64-A8AC-01C518025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14:cNvPr>
              <p14:cNvContentPartPr/>
              <p14:nvPr/>
            </p14:nvContentPartPr>
            <p14:xfrm>
              <a:off x="7143522" y="2620750"/>
              <a:ext cx="1548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882" y="2611750"/>
                <a:ext cx="33120" cy="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017" y="760415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1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29699" name="Object 40">
                        <a:extLst>
                          <a:ext uri="{FF2B5EF4-FFF2-40B4-BE49-F238E27FC236}">
                            <a16:creationId xmlns:a16="http://schemas.microsoft.com/office/drawing/2014/main" id="{DB8ECD47-0CBB-4EF1-A140-CF9FB7AD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28194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29700" name="Object 41">
                        <a:extLst>
                          <a:ext uri="{FF2B5EF4-FFF2-40B4-BE49-F238E27FC236}">
                            <a16:creationId xmlns:a16="http://schemas.microsoft.com/office/drawing/2014/main" id="{E888EEA9-D0BA-43CC-BC4E-51DCEF50D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29701" name="Object 43">
                        <a:extLst>
                          <a:ext uri="{FF2B5EF4-FFF2-40B4-BE49-F238E27FC236}">
                            <a16:creationId xmlns:a16="http://schemas.microsoft.com/office/drawing/2014/main" id="{814461B8-0AAC-4226-8614-452596996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8610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14:cNvPr>
              <p14:cNvContentPartPr/>
              <p14:nvPr/>
            </p14:nvContentPartPr>
            <p14:xfrm>
              <a:off x="548258" y="5876111"/>
              <a:ext cx="4037040" cy="25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618" y="5867471"/>
                <a:ext cx="4054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14:cNvPr>
              <p14:cNvContentPartPr/>
              <p14:nvPr/>
            </p14:nvContentPartPr>
            <p14:xfrm>
              <a:off x="2925698" y="6053231"/>
              <a:ext cx="1080" cy="11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7058" y="6044231"/>
                <a:ext cx="18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14:cNvPr>
              <p14:cNvContentPartPr/>
              <p14:nvPr/>
            </p14:nvContentPartPr>
            <p14:xfrm>
              <a:off x="2937938" y="6329711"/>
              <a:ext cx="282960" cy="14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938" y="6321071"/>
                <a:ext cx="3006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07F49B6-7532-498D-C6EA-9FAB633BA803}"/>
              </a:ext>
            </a:extLst>
          </p:cNvPr>
          <p:cNvGrpSpPr/>
          <p:nvPr/>
        </p:nvGrpSpPr>
        <p:grpSpPr>
          <a:xfrm>
            <a:off x="5797778" y="5395871"/>
            <a:ext cx="526320" cy="264240"/>
            <a:chOff x="5797778" y="5395871"/>
            <a:chExt cx="5263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14:cNvPr>
                <p14:cNvContentPartPr/>
                <p14:nvPr/>
              </p14:nvContentPartPr>
              <p14:xfrm>
                <a:off x="5797778" y="5395871"/>
                <a:ext cx="113400" cy="21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88778" y="5387231"/>
                  <a:ext cx="13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14:cNvPr>
                <p14:cNvContentPartPr/>
                <p14:nvPr/>
              </p14:nvContentPartPr>
              <p14:xfrm>
                <a:off x="5943938" y="5541671"/>
                <a:ext cx="684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298" y="5533031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14:cNvPr>
                <p14:cNvContentPartPr/>
                <p14:nvPr/>
              </p14:nvContentPartPr>
              <p14:xfrm>
                <a:off x="5969858" y="5443751"/>
                <a:ext cx="864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1218" y="5435111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14:cNvPr>
                <p14:cNvContentPartPr/>
                <p14:nvPr/>
              </p14:nvContentPartPr>
              <p14:xfrm>
                <a:off x="5985698" y="5473631"/>
                <a:ext cx="238320" cy="18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7058" y="5464991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14:cNvPr>
                <p14:cNvContentPartPr/>
                <p14:nvPr/>
              </p14:nvContentPartPr>
              <p14:xfrm>
                <a:off x="6024938" y="5557511"/>
                <a:ext cx="118800" cy="2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6298" y="5548511"/>
                  <a:ext cx="136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14:cNvPr>
                <p14:cNvContentPartPr/>
                <p14:nvPr/>
              </p14:nvContentPartPr>
              <p14:xfrm>
                <a:off x="6206018" y="5487311"/>
                <a:ext cx="118080" cy="15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7018" y="5478311"/>
                  <a:ext cx="1357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14:cNvPr>
              <p14:cNvContentPartPr/>
              <p14:nvPr/>
            </p14:nvContentPartPr>
            <p14:xfrm>
              <a:off x="1494698" y="6005351"/>
              <a:ext cx="15480" cy="104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6058" y="5996351"/>
                <a:ext cx="33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2FC32A-B048-8314-36BA-33E383A7F207}"/>
                  </a:ext>
                </a:extLst>
              </p14:cNvPr>
              <p14:cNvContentPartPr/>
              <p14:nvPr/>
            </p14:nvContentPartPr>
            <p14:xfrm>
              <a:off x="1433498" y="5026151"/>
              <a:ext cx="2861640" cy="62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2FC32A-B048-8314-36BA-33E383A7F2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7498" y="4954511"/>
                <a:ext cx="29332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052ED-B8F4-D009-5516-698A20E4A6FF}"/>
              </a:ext>
            </a:extLst>
          </p:cNvPr>
          <p:cNvGrpSpPr/>
          <p:nvPr/>
        </p:nvGrpSpPr>
        <p:grpSpPr>
          <a:xfrm>
            <a:off x="475898" y="6070511"/>
            <a:ext cx="1219680" cy="368640"/>
            <a:chOff x="475898" y="6070511"/>
            <a:chExt cx="121968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14:cNvPr>
                <p14:cNvContentPartPr/>
                <p14:nvPr/>
              </p14:nvContentPartPr>
              <p14:xfrm>
                <a:off x="475898" y="6269231"/>
                <a:ext cx="129600" cy="169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258" y="6260591"/>
                  <a:ext cx="147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14:cNvPr>
                <p14:cNvContentPartPr/>
                <p14:nvPr/>
              </p14:nvContentPartPr>
              <p14:xfrm>
                <a:off x="1490018" y="6070511"/>
                <a:ext cx="12960" cy="5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1378" y="6061871"/>
                  <a:ext cx="30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14:cNvPr>
                <p14:cNvContentPartPr/>
                <p14:nvPr/>
              </p14:nvContentPartPr>
              <p14:xfrm>
                <a:off x="1410098" y="6229631"/>
                <a:ext cx="285480" cy="16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1458" y="6220991"/>
                  <a:ext cx="303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01878E-49E5-CCBB-4731-DB1F5171EAC3}"/>
              </a:ext>
            </a:extLst>
          </p:cNvPr>
          <p:cNvGrpSpPr/>
          <p:nvPr/>
        </p:nvGrpSpPr>
        <p:grpSpPr>
          <a:xfrm>
            <a:off x="4357058" y="5381111"/>
            <a:ext cx="1122120" cy="1082880"/>
            <a:chOff x="4357058" y="5381111"/>
            <a:chExt cx="1122120" cy="10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14:cNvPr>
                <p14:cNvContentPartPr/>
                <p14:nvPr/>
              </p14:nvContentPartPr>
              <p14:xfrm>
                <a:off x="4357058" y="6254471"/>
                <a:ext cx="199440" cy="18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058" y="6245831"/>
                  <a:ext cx="21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14:cNvPr>
                <p14:cNvContentPartPr/>
                <p14:nvPr/>
              </p14:nvContentPartPr>
              <p14:xfrm>
                <a:off x="4419338" y="6195071"/>
                <a:ext cx="137880" cy="22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0698" y="6186071"/>
                  <a:ext cx="15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14:cNvPr>
                <p14:cNvContentPartPr/>
                <p14:nvPr/>
              </p14:nvContentPartPr>
              <p14:xfrm>
                <a:off x="4700138" y="6229631"/>
                <a:ext cx="21096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138" y="6220991"/>
                  <a:ext cx="228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14:cNvPr>
                <p14:cNvContentPartPr/>
                <p14:nvPr/>
              </p14:nvContentPartPr>
              <p14:xfrm>
                <a:off x="4718498" y="5440871"/>
                <a:ext cx="151200" cy="18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9858" y="5432231"/>
                  <a:ext cx="168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14:cNvPr>
                <p14:cNvContentPartPr/>
                <p14:nvPr/>
              </p14:nvContentPartPr>
              <p14:xfrm>
                <a:off x="4935578" y="5381111"/>
                <a:ext cx="13392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26578" y="5372111"/>
                  <a:ext cx="151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14:cNvPr>
                <p14:cNvContentPartPr/>
                <p14:nvPr/>
              </p14:nvContentPartPr>
              <p14:xfrm>
                <a:off x="5160578" y="5552471"/>
                <a:ext cx="8640" cy="3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1938" y="5543831"/>
                  <a:ext cx="26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14:cNvPr>
                <p14:cNvContentPartPr/>
                <p14:nvPr/>
              </p14:nvContentPartPr>
              <p14:xfrm>
                <a:off x="5169578" y="5494871"/>
                <a:ext cx="1980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578" y="5485871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14:cNvPr>
                <p14:cNvContentPartPr/>
                <p14:nvPr/>
              </p14:nvContentPartPr>
              <p14:xfrm>
                <a:off x="5237618" y="5519711"/>
                <a:ext cx="75240" cy="9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8978" y="5511071"/>
                  <a:ext cx="92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14:cNvPr>
                <p14:cNvContentPartPr/>
                <p14:nvPr/>
              </p14:nvContentPartPr>
              <p14:xfrm>
                <a:off x="5362898" y="5458871"/>
                <a:ext cx="55080" cy="15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898" y="5449871"/>
                  <a:ext cx="72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14:cNvPr>
                <p14:cNvContentPartPr/>
                <p14:nvPr/>
              </p14:nvContentPartPr>
              <p14:xfrm>
                <a:off x="5340578" y="5531591"/>
                <a:ext cx="138600" cy="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1578" y="5522591"/>
                  <a:ext cx="1562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92" y="1016082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6690"/>
              </p:ext>
            </p:extLst>
          </p:nvPr>
        </p:nvGraphicFramePr>
        <p:xfrm>
          <a:off x="1801543" y="2215987"/>
          <a:ext cx="8588914" cy="37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205C434A-C905-41D9-9154-228F67FDB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3" y="2215987"/>
                        <a:ext cx="8588914" cy="370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99201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z="22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14:cNvPr>
              <p14:cNvContentPartPr/>
              <p14:nvPr/>
            </p14:nvContentPartPr>
            <p14:xfrm>
              <a:off x="3506442" y="3566110"/>
              <a:ext cx="360" cy="360"/>
            </p14:xfrm>
          </p:contentPart>
        </mc:Choice>
        <mc:Fallback xmlns="">
          <p:pic>
            <p:nvPicPr>
              <p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442" y="35574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10" name="Group 31809">
            <a:extLst>
              <a:ext uri="{FF2B5EF4-FFF2-40B4-BE49-F238E27FC236}">
                <a16:creationId xmlns:a16="http://schemas.microsoft.com/office/drawing/2014/main" id="{3612AA05-771F-BF8E-82E9-254615D89B45}"/>
              </a:ext>
            </a:extLst>
          </p:cNvPr>
          <p:cNvGrpSpPr/>
          <p:nvPr/>
        </p:nvGrpSpPr>
        <p:grpSpPr>
          <a:xfrm>
            <a:off x="7417418" y="1963991"/>
            <a:ext cx="912600" cy="193320"/>
            <a:chOff x="7417418" y="1963991"/>
            <a:chExt cx="9126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14:cNvPr>
                <p14:cNvContentPartPr/>
                <p14:nvPr/>
              </p14:nvContentPartPr>
              <p14:xfrm>
                <a:off x="7417418" y="2020871"/>
                <a:ext cx="8640" cy="88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08418" y="2011871"/>
                  <a:ext cx="26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14:cNvPr>
                <p14:cNvContentPartPr/>
                <p14:nvPr/>
              </p14:nvContentPartPr>
              <p14:xfrm>
                <a:off x="7449458" y="1963991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818" y="19553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14:cNvPr>
                <p14:cNvContentPartPr/>
                <p14:nvPr/>
              </p14:nvContentPartPr>
              <p14:xfrm>
                <a:off x="7479698" y="1998191"/>
                <a:ext cx="106560" cy="8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1058" y="1989191"/>
                  <a:ext cx="124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14:cNvPr>
                <p14:cNvContentPartPr/>
                <p14:nvPr/>
              </p14:nvContentPartPr>
              <p14:xfrm>
                <a:off x="7648898" y="2031311"/>
                <a:ext cx="15516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9898" y="2022671"/>
                  <a:ext cx="172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14:cNvPr>
                <p14:cNvContentPartPr/>
                <p14:nvPr/>
              </p14:nvContentPartPr>
              <p14:xfrm>
                <a:off x="7801898" y="2048951"/>
                <a:ext cx="7848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2898" y="2040311"/>
                  <a:ext cx="9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14:cNvPr>
                <p14:cNvContentPartPr/>
                <p14:nvPr/>
              </p14:nvContentPartPr>
              <p14:xfrm>
                <a:off x="7906658" y="2046791"/>
                <a:ext cx="423360" cy="9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658" y="2037791"/>
                  <a:ext cx="4410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09" name="Group 31808">
            <a:extLst>
              <a:ext uri="{FF2B5EF4-FFF2-40B4-BE49-F238E27FC236}">
                <a16:creationId xmlns:a16="http://schemas.microsoft.com/office/drawing/2014/main" id="{B8CF9248-7718-BA55-FD48-ECA6D284B771}"/>
              </a:ext>
            </a:extLst>
          </p:cNvPr>
          <p:cNvGrpSpPr/>
          <p:nvPr/>
        </p:nvGrpSpPr>
        <p:grpSpPr>
          <a:xfrm>
            <a:off x="8566898" y="1976231"/>
            <a:ext cx="510840" cy="344160"/>
            <a:chOff x="8566898" y="1976231"/>
            <a:chExt cx="51084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14:cNvPr>
                <p14:cNvContentPartPr/>
                <p14:nvPr/>
              </p14:nvContentPartPr>
              <p14:xfrm>
                <a:off x="8566898" y="1976231"/>
                <a:ext cx="10080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8258" y="1967231"/>
                  <a:ext cx="11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14:cNvPr>
                <p14:cNvContentPartPr/>
                <p14:nvPr/>
              </p14:nvContentPartPr>
              <p14:xfrm>
                <a:off x="8585618" y="1985951"/>
                <a:ext cx="88560" cy="33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6618" y="1977311"/>
                  <a:ext cx="106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14:cNvPr>
                <p14:cNvContentPartPr/>
                <p14:nvPr/>
              </p14:nvContentPartPr>
              <p14:xfrm>
                <a:off x="8754098" y="2141111"/>
                <a:ext cx="720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5458" y="2132111"/>
                  <a:ext cx="2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14:cNvPr>
                <p14:cNvContentPartPr/>
                <p14:nvPr/>
              </p14:nvContentPartPr>
              <p14:xfrm>
                <a:off x="8845538" y="2142551"/>
                <a:ext cx="70920" cy="7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6898" y="2133911"/>
                  <a:ext cx="8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14:cNvPr>
                <p14:cNvContentPartPr/>
                <p14:nvPr/>
              </p14:nvContentPartPr>
              <p14:xfrm>
                <a:off x="8929058" y="2070911"/>
                <a:ext cx="43200" cy="159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0418" y="2062271"/>
                  <a:ext cx="6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14:cNvPr>
                <p14:cNvContentPartPr/>
                <p14:nvPr/>
              </p14:nvContentPartPr>
              <p14:xfrm>
                <a:off x="8992058" y="2151911"/>
                <a:ext cx="85680" cy="6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3418" y="2143271"/>
                  <a:ext cx="103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14:cNvPr>
              <p14:cNvContentPartPr/>
              <p14:nvPr/>
            </p14:nvContentPartPr>
            <p14:xfrm>
              <a:off x="9345218" y="2263151"/>
              <a:ext cx="23760" cy="2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6218" y="2254511"/>
                <a:ext cx="414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8" name="Group 31807">
            <a:extLst>
              <a:ext uri="{FF2B5EF4-FFF2-40B4-BE49-F238E27FC236}">
                <a16:creationId xmlns:a16="http://schemas.microsoft.com/office/drawing/2014/main" id="{E229A80D-3A21-12E6-374D-F563B14DDD59}"/>
              </a:ext>
            </a:extLst>
          </p:cNvPr>
          <p:cNvGrpSpPr/>
          <p:nvPr/>
        </p:nvGrpSpPr>
        <p:grpSpPr>
          <a:xfrm>
            <a:off x="9566258" y="1989551"/>
            <a:ext cx="952200" cy="315720"/>
            <a:chOff x="9566258" y="1989551"/>
            <a:chExt cx="9522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14:cNvPr>
                <p14:cNvContentPartPr/>
                <p14:nvPr/>
              </p14:nvContentPartPr>
              <p14:xfrm>
                <a:off x="9566258" y="2169191"/>
                <a:ext cx="40680" cy="4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57618" y="2160191"/>
                  <a:ext cx="5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14:cNvPr>
                <p14:cNvContentPartPr/>
                <p14:nvPr/>
              </p14:nvContentPartPr>
              <p14:xfrm>
                <a:off x="9663818" y="2109431"/>
                <a:ext cx="123120" cy="10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54818" y="2100431"/>
                  <a:ext cx="14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14:cNvPr>
                <p14:cNvContentPartPr/>
                <p14:nvPr/>
              </p14:nvContentPartPr>
              <p14:xfrm>
                <a:off x="9849578" y="2123471"/>
                <a:ext cx="218880" cy="9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40938" y="2114471"/>
                  <a:ext cx="236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14:cNvPr>
                <p14:cNvContentPartPr/>
                <p14:nvPr/>
              </p14:nvContentPartPr>
              <p14:xfrm>
                <a:off x="10136498" y="2086751"/>
                <a:ext cx="71640" cy="14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27498" y="2078111"/>
                  <a:ext cx="8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14:cNvPr>
                <p14:cNvContentPartPr/>
                <p14:nvPr/>
              </p14:nvContentPartPr>
              <p14:xfrm>
                <a:off x="10184378" y="2174231"/>
                <a:ext cx="109440" cy="6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75378" y="2165231"/>
                  <a:ext cx="127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14:cNvPr>
                <p14:cNvContentPartPr/>
                <p14:nvPr/>
              </p14:nvContentPartPr>
              <p14:xfrm>
                <a:off x="10193738" y="2083151"/>
                <a:ext cx="42120" cy="7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5098" y="2074151"/>
                  <a:ext cx="5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14:cNvPr>
                <p14:cNvContentPartPr/>
                <p14:nvPr/>
              </p14:nvContentPartPr>
              <p14:xfrm>
                <a:off x="10315058" y="1989551"/>
                <a:ext cx="203400" cy="31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06058" y="1980551"/>
                  <a:ext cx="221040" cy="3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14:cNvPr>
              <p14:cNvContentPartPr/>
              <p14:nvPr/>
            </p14:nvContentPartPr>
            <p14:xfrm>
              <a:off x="6494018" y="3779831"/>
              <a:ext cx="5227200" cy="167760"/>
            </p14:xfrm>
          </p:contentPart>
        </mc:Choice>
        <mc:Fallback xmlns="">
          <p:pic>
            <p:nvPicPr>
              <p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85018" y="3770831"/>
                <a:ext cx="52448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33" name="Group 31832">
            <a:extLst>
              <a:ext uri="{FF2B5EF4-FFF2-40B4-BE49-F238E27FC236}">
                <a16:creationId xmlns:a16="http://schemas.microsoft.com/office/drawing/2014/main" id="{1428679C-581C-C908-19D2-6008FD07F384}"/>
              </a:ext>
            </a:extLst>
          </p:cNvPr>
          <p:cNvGrpSpPr/>
          <p:nvPr/>
        </p:nvGrpSpPr>
        <p:grpSpPr>
          <a:xfrm>
            <a:off x="6479618" y="4098791"/>
            <a:ext cx="163440" cy="175320"/>
            <a:chOff x="6479618" y="4098791"/>
            <a:chExt cx="1634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14:cNvPr>
                <p14:cNvContentPartPr/>
                <p14:nvPr/>
              </p14:nvContentPartPr>
              <p14:xfrm>
                <a:off x="6479618" y="4098791"/>
                <a:ext cx="8640" cy="175320"/>
              </p14:xfrm>
            </p:contentPart>
          </mc:Choice>
          <mc:Fallback xmlns="">
            <p:pic>
              <p:nvPicPr>
                <p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0618" y="4090151"/>
                  <a:ext cx="2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14:cNvPr>
                <p14:cNvContentPartPr/>
                <p14:nvPr/>
              </p14:nvContentPartPr>
              <p14:xfrm>
                <a:off x="6525338" y="4138031"/>
                <a:ext cx="117720" cy="108720"/>
              </p14:xfrm>
            </p:contentPart>
          </mc:Choice>
          <mc:Fallback xmlns="">
            <p:pic>
              <p:nvPicPr>
                <p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16338" y="4129031"/>
                  <a:ext cx="1353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14:cNvPr>
              <p14:cNvContentPartPr/>
              <p14:nvPr/>
            </p14:nvContentPartPr>
            <p14:xfrm>
              <a:off x="7615778" y="3881711"/>
              <a:ext cx="4320" cy="95040"/>
            </p14:xfrm>
          </p:contentPart>
        </mc:Choice>
        <mc:Fallback xmlns="">
          <p:pic>
            <p:nvPicPr>
              <p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7138" y="3872711"/>
                <a:ext cx="21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14:cNvPr>
              <p14:cNvContentPartPr/>
              <p14:nvPr/>
            </p14:nvContentPartPr>
            <p14:xfrm>
              <a:off x="9105098" y="3832031"/>
              <a:ext cx="5040" cy="100800"/>
            </p14:xfrm>
          </p:contentPart>
        </mc:Choice>
        <mc:Fallback xmlns="">
          <p:pic>
            <p:nvPicPr>
              <p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6098" y="3823391"/>
                <a:ext cx="22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14:cNvPr>
              <p14:cNvContentPartPr/>
              <p14:nvPr/>
            </p14:nvContentPartPr>
            <p14:xfrm>
              <a:off x="10358978" y="3828791"/>
              <a:ext cx="3240" cy="158400"/>
            </p14:xfrm>
          </p:contentPart>
        </mc:Choice>
        <mc:Fallback xmlns="">
          <p:pic>
            <p:nvPicPr>
              <p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0338" y="3819791"/>
                <a:ext cx="20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14:cNvPr>
              <p14:cNvContentPartPr/>
              <p14:nvPr/>
            </p14:nvContentPartPr>
            <p14:xfrm>
              <a:off x="7066058" y="3820511"/>
              <a:ext cx="15840" cy="189720"/>
            </p14:xfrm>
          </p:contentPart>
        </mc:Choice>
        <mc:Fallback xmlns="">
          <p:pic>
            <p:nvPicPr>
              <p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57058" y="3811511"/>
                <a:ext cx="33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14:cNvPr>
              <p14:cNvContentPartPr/>
              <p14:nvPr/>
            </p14:nvContentPartPr>
            <p14:xfrm>
              <a:off x="6985058" y="4120031"/>
              <a:ext cx="191880" cy="136440"/>
            </p14:xfrm>
          </p:contentPart>
        </mc:Choice>
        <mc:Fallback xmlns="">
          <p:pic>
            <p:nvPicPr>
              <p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58" y="4111391"/>
                <a:ext cx="2095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8" name="Group 31857">
            <a:extLst>
              <a:ext uri="{FF2B5EF4-FFF2-40B4-BE49-F238E27FC236}">
                <a16:creationId xmlns:a16="http://schemas.microsoft.com/office/drawing/2014/main" id="{F53E5D5E-CB00-06DF-0811-00FD2C10BA77}"/>
              </a:ext>
            </a:extLst>
          </p:cNvPr>
          <p:cNvGrpSpPr/>
          <p:nvPr/>
        </p:nvGrpSpPr>
        <p:grpSpPr>
          <a:xfrm>
            <a:off x="7517498" y="4131551"/>
            <a:ext cx="370080" cy="153000"/>
            <a:chOff x="7517498" y="4131551"/>
            <a:chExt cx="37008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14:cNvPr>
                <p14:cNvContentPartPr/>
                <p14:nvPr/>
              </p14:nvContentPartPr>
              <p14:xfrm>
                <a:off x="7517498" y="4131551"/>
                <a:ext cx="145800" cy="153000"/>
              </p14:xfrm>
            </p:contentPart>
          </mc:Choice>
          <mc:Fallback xmlns="">
            <p:pic>
              <p:nvPicPr>
                <p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8858" y="4122551"/>
                  <a:ext cx="163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14:cNvPr>
                <p14:cNvContentPartPr/>
                <p14:nvPr/>
              </p14:nvContentPartPr>
              <p14:xfrm>
                <a:off x="7772378" y="4159991"/>
                <a:ext cx="115200" cy="106560"/>
              </p14:xfrm>
            </p:contentPart>
          </mc:Choice>
          <mc:Fallback xmlns="">
            <p:pic>
              <p:nvPicPr>
                <p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3738" y="4151351"/>
                  <a:ext cx="1328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14:cNvPr>
              <p14:cNvContentPartPr/>
              <p14:nvPr/>
            </p14:nvContentPartPr>
            <p14:xfrm>
              <a:off x="8252618" y="3869471"/>
              <a:ext cx="34560" cy="96840"/>
            </p14:xfrm>
          </p:contentPart>
        </mc:Choice>
        <mc:Fallback xmlns="">
          <p:pic>
            <p:nvPicPr>
              <p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43618" y="3860831"/>
                <a:ext cx="522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7" name="Group 31856">
            <a:extLst>
              <a:ext uri="{FF2B5EF4-FFF2-40B4-BE49-F238E27FC236}">
                <a16:creationId xmlns:a16="http://schemas.microsoft.com/office/drawing/2014/main" id="{7BFCAD6E-ACA2-71FF-5564-FC0CBA05DCCB}"/>
              </a:ext>
            </a:extLst>
          </p:cNvPr>
          <p:cNvGrpSpPr/>
          <p:nvPr/>
        </p:nvGrpSpPr>
        <p:grpSpPr>
          <a:xfrm>
            <a:off x="8251898" y="4115351"/>
            <a:ext cx="370800" cy="252360"/>
            <a:chOff x="8251898" y="4115351"/>
            <a:chExt cx="3708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14:cNvPr>
                <p14:cNvContentPartPr/>
                <p14:nvPr/>
              </p14:nvContentPartPr>
              <p14:xfrm>
                <a:off x="8251898" y="4115351"/>
                <a:ext cx="218520" cy="126360"/>
              </p14:xfrm>
            </p:contentPart>
          </mc:Choice>
          <mc:Fallback xmlns="">
            <p:pic>
              <p:nvPicPr>
                <p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3258" y="410671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14:cNvPr>
                <p14:cNvContentPartPr/>
                <p14:nvPr/>
              </p14:nvContentPartPr>
              <p14:xfrm>
                <a:off x="8407418" y="4154591"/>
                <a:ext cx="88920" cy="213120"/>
              </p14:xfrm>
            </p:contentPart>
          </mc:Choice>
          <mc:Fallback xmlns="">
            <p:pic>
              <p:nvPicPr>
                <p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8778" y="4145591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14:cNvPr>
                <p14:cNvContentPartPr/>
                <p14:nvPr/>
              </p14:nvContentPartPr>
              <p14:xfrm>
                <a:off x="8501018" y="4177631"/>
                <a:ext cx="121680" cy="109440"/>
              </p14:xfrm>
            </p:contentPart>
          </mc:Choice>
          <mc:Fallback xmlns="">
            <p:pic>
              <p:nvPicPr>
                <p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2378" y="4168991"/>
                  <a:ext cx="139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56" name="Group 31855">
            <a:extLst>
              <a:ext uri="{FF2B5EF4-FFF2-40B4-BE49-F238E27FC236}">
                <a16:creationId xmlns:a16="http://schemas.microsoft.com/office/drawing/2014/main" id="{B44C30AD-8D87-4B86-B6FD-ED354657E2FD}"/>
              </a:ext>
            </a:extLst>
          </p:cNvPr>
          <p:cNvGrpSpPr/>
          <p:nvPr/>
        </p:nvGrpSpPr>
        <p:grpSpPr>
          <a:xfrm>
            <a:off x="8928338" y="4175831"/>
            <a:ext cx="251280" cy="157320"/>
            <a:chOff x="8928338" y="4175831"/>
            <a:chExt cx="2512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14:cNvPr>
                <p14:cNvContentPartPr/>
                <p14:nvPr/>
              </p14:nvContentPartPr>
              <p14:xfrm>
                <a:off x="8928338" y="4175831"/>
                <a:ext cx="127080" cy="157320"/>
              </p14:xfrm>
            </p:contentPart>
          </mc:Choice>
          <mc:Fallback xmlns="">
            <p:pic>
              <p:nvPicPr>
                <p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9338" y="4167191"/>
                  <a:ext cx="14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14:cNvPr>
                <p14:cNvContentPartPr/>
                <p14:nvPr/>
              </p14:nvContentPartPr>
              <p14:xfrm>
                <a:off x="9036698" y="4186271"/>
                <a:ext cx="142920" cy="119880"/>
              </p14:xfrm>
            </p:contentPart>
          </mc:Choice>
          <mc:Fallback xmlns="">
            <p:pic>
              <p:nvPicPr>
                <p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8058" y="4177631"/>
                  <a:ext cx="1605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14:cNvPr>
              <p14:cNvContentPartPr/>
              <p14:nvPr/>
            </p14:nvContentPartPr>
            <p14:xfrm>
              <a:off x="9734378" y="3857591"/>
              <a:ext cx="1080" cy="151200"/>
            </p14:xfrm>
          </p:contentPart>
        </mc:Choice>
        <mc:Fallback xmlns="">
          <p:pic>
            <p:nvPicPr>
              <p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25378" y="3848591"/>
                <a:ext cx="18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14:cNvPr>
              <p14:cNvContentPartPr/>
              <p14:nvPr/>
            </p14:nvContentPartPr>
            <p14:xfrm>
              <a:off x="11050178" y="3825191"/>
              <a:ext cx="7920" cy="111600"/>
            </p14:xfrm>
          </p:contentPart>
        </mc:Choice>
        <mc:Fallback xmlns="">
          <p:pic>
            <p:nvPicPr>
              <p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41538" y="3816191"/>
                <a:ext cx="255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66" name="Group 31865">
            <a:extLst>
              <a:ext uri="{FF2B5EF4-FFF2-40B4-BE49-F238E27FC236}">
                <a16:creationId xmlns:a16="http://schemas.microsoft.com/office/drawing/2014/main" id="{E27AF67D-5490-29D1-8585-5D3A3F26BF35}"/>
              </a:ext>
            </a:extLst>
          </p:cNvPr>
          <p:cNvGrpSpPr/>
          <p:nvPr/>
        </p:nvGrpSpPr>
        <p:grpSpPr>
          <a:xfrm>
            <a:off x="10906538" y="4104911"/>
            <a:ext cx="300600" cy="222120"/>
            <a:chOff x="10906538" y="4104911"/>
            <a:chExt cx="3006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14:cNvPr>
                <p14:cNvContentPartPr/>
                <p14:nvPr/>
              </p14:nvContentPartPr>
              <p14:xfrm>
                <a:off x="10906538" y="4104911"/>
                <a:ext cx="146520" cy="222120"/>
              </p14:xfrm>
            </p:contentPart>
          </mc:Choice>
          <mc:Fallback xmlns="">
            <p:pic>
              <p:nvPicPr>
                <p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97538" y="4095911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14:cNvPr>
                <p14:cNvContentPartPr/>
                <p14:nvPr/>
              </p14:nvContentPartPr>
              <p14:xfrm>
                <a:off x="11122538" y="4148111"/>
                <a:ext cx="84600" cy="102600"/>
              </p14:xfrm>
            </p:contentPart>
          </mc:Choice>
          <mc:Fallback xmlns="">
            <p:pic>
              <p:nvPicPr>
                <p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13538" y="413947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65" name="Group 31864">
            <a:extLst>
              <a:ext uri="{FF2B5EF4-FFF2-40B4-BE49-F238E27FC236}">
                <a16:creationId xmlns:a16="http://schemas.microsoft.com/office/drawing/2014/main" id="{99243357-8A6E-A216-BF8E-1C127BE1CC08}"/>
              </a:ext>
            </a:extLst>
          </p:cNvPr>
          <p:cNvGrpSpPr/>
          <p:nvPr/>
        </p:nvGrpSpPr>
        <p:grpSpPr>
          <a:xfrm>
            <a:off x="11661098" y="4116431"/>
            <a:ext cx="290520" cy="131040"/>
            <a:chOff x="11661098" y="4116431"/>
            <a:chExt cx="2905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14:cNvPr>
                <p14:cNvContentPartPr/>
                <p14:nvPr/>
              </p14:nvContentPartPr>
              <p14:xfrm>
                <a:off x="11661098" y="4147391"/>
                <a:ext cx="42840" cy="100080"/>
              </p14:xfrm>
            </p:contentPart>
          </mc:Choice>
          <mc:Fallback xmlns="">
            <p:pic>
              <p:nvPicPr>
                <p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52098" y="4138391"/>
                  <a:ext cx="60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14:cNvPr>
                <p14:cNvContentPartPr/>
                <p14:nvPr/>
              </p14:nvContentPartPr>
              <p14:xfrm>
                <a:off x="11768018" y="4166111"/>
                <a:ext cx="66960" cy="78480"/>
              </p14:xfrm>
            </p:contentPart>
          </mc:Choice>
          <mc:Fallback xmlns="">
            <p:pic>
              <p:nvPicPr>
                <p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59018" y="4157111"/>
                  <a:ext cx="84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14:cNvPr>
                <p14:cNvContentPartPr/>
                <p14:nvPr/>
              </p14:nvContentPartPr>
              <p14:xfrm>
                <a:off x="11895098" y="4116431"/>
                <a:ext cx="56520" cy="62280"/>
              </p14:xfrm>
            </p:contentPart>
          </mc:Choice>
          <mc:Fallback xmlns="">
            <p:pic>
              <p:nvPicPr>
                <p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86458" y="4107431"/>
                  <a:ext cx="741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14:cNvPr>
              <p14:cNvContentPartPr/>
              <p14:nvPr/>
            </p14:nvContentPartPr>
            <p14:xfrm>
              <a:off x="6506978" y="3613151"/>
              <a:ext cx="449640" cy="169200"/>
            </p14:xfrm>
          </p:contentPart>
        </mc:Choice>
        <mc:Fallback xmlns="">
          <p:pic>
            <p:nvPicPr>
              <p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98338" y="3604511"/>
                <a:ext cx="4672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56" name="Group 25655">
            <a:extLst>
              <a:ext uri="{FF2B5EF4-FFF2-40B4-BE49-F238E27FC236}">
                <a16:creationId xmlns:a16="http://schemas.microsoft.com/office/drawing/2014/main" id="{6ACA9C9F-63FD-1F37-BC5C-C679DBFD7A38}"/>
              </a:ext>
            </a:extLst>
          </p:cNvPr>
          <p:cNvGrpSpPr/>
          <p:nvPr/>
        </p:nvGrpSpPr>
        <p:grpSpPr>
          <a:xfrm>
            <a:off x="6537218" y="3366191"/>
            <a:ext cx="124920" cy="98640"/>
            <a:chOff x="6537218" y="3366191"/>
            <a:chExt cx="1249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14:cNvPr>
                <p14:cNvContentPartPr/>
                <p14:nvPr/>
              </p14:nvContentPartPr>
              <p14:xfrm>
                <a:off x="6537218" y="3366191"/>
                <a:ext cx="6120" cy="98640"/>
              </p14:xfrm>
            </p:contentPart>
          </mc:Choice>
          <mc:Fallback xmlns="">
            <p:pic>
              <p:nvPicPr>
                <p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8218" y="3357551"/>
                  <a:ext cx="2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14:cNvPr>
                <p14:cNvContentPartPr/>
                <p14:nvPr/>
              </p14:nvContentPartPr>
              <p14:xfrm>
                <a:off x="6580058" y="3386711"/>
                <a:ext cx="82080" cy="74160"/>
              </p14:xfrm>
            </p:contentPart>
          </mc:Choice>
          <mc:Fallback xmlns="">
            <p:pic>
              <p:nvPicPr>
                <p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1058" y="3377711"/>
                  <a:ext cx="997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5" name="Group 25654">
            <a:extLst>
              <a:ext uri="{FF2B5EF4-FFF2-40B4-BE49-F238E27FC236}">
                <a16:creationId xmlns:a16="http://schemas.microsoft.com/office/drawing/2014/main" id="{4DF77BC8-E084-6B21-91C5-142432CCEE94}"/>
              </a:ext>
            </a:extLst>
          </p:cNvPr>
          <p:cNvGrpSpPr/>
          <p:nvPr/>
        </p:nvGrpSpPr>
        <p:grpSpPr>
          <a:xfrm>
            <a:off x="6895778" y="3304991"/>
            <a:ext cx="232200" cy="205200"/>
            <a:chOff x="6895778" y="3304991"/>
            <a:chExt cx="2322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14:cNvPr>
                <p14:cNvContentPartPr/>
                <p14:nvPr/>
              </p14:nvContentPartPr>
              <p14:xfrm>
                <a:off x="6895778" y="3304991"/>
                <a:ext cx="3960" cy="149760"/>
              </p14:xfrm>
            </p:contentPart>
          </mc:Choice>
          <mc:Fallback xmlns="">
            <p:pic>
              <p:nvPicPr>
                <p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87138" y="3296351"/>
                  <a:ext cx="21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14:cNvPr>
                <p14:cNvContentPartPr/>
                <p14:nvPr/>
              </p14:nvContentPartPr>
              <p14:xfrm>
                <a:off x="6937898" y="3396431"/>
                <a:ext cx="190080" cy="113760"/>
              </p14:xfrm>
            </p:contentPart>
          </mc:Choice>
          <mc:Fallback xmlns="">
            <p:pic>
              <p:nvPicPr>
                <p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8898" y="3387431"/>
                  <a:ext cx="20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14:cNvPr>
                <p14:cNvContentPartPr/>
                <p14:nvPr/>
              </p14:nvContentPartPr>
              <p14:xfrm>
                <a:off x="6948698" y="3356831"/>
                <a:ext cx="67320" cy="59400"/>
              </p14:xfrm>
            </p:contentPart>
          </mc:Choice>
          <mc:Fallback xmlns="">
            <p:pic>
              <p:nvPicPr>
                <p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39698" y="3347831"/>
                  <a:ext cx="8496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14:cNvPr>
              <p14:cNvContentPartPr/>
              <p14:nvPr/>
            </p14:nvContentPartPr>
            <p14:xfrm>
              <a:off x="6620738" y="5114351"/>
              <a:ext cx="5211000" cy="232200"/>
            </p14:xfrm>
          </p:contentPart>
        </mc:Choice>
        <mc:Fallback xmlns="">
          <p:pic>
            <p:nvPicPr>
              <p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12098" y="5105711"/>
                <a:ext cx="5228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14:cNvPr>
              <p14:cNvContentPartPr/>
              <p14:nvPr/>
            </p14:nvContentPartPr>
            <p14:xfrm>
              <a:off x="8499578" y="5187071"/>
              <a:ext cx="42120" cy="112320"/>
            </p14:xfrm>
          </p:contentPart>
        </mc:Choice>
        <mc:Fallback xmlns="">
          <p:pic>
            <p:nvPicPr>
              <p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90938" y="5178431"/>
                <a:ext cx="597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82" name="Group 31881">
            <a:extLst>
              <a:ext uri="{FF2B5EF4-FFF2-40B4-BE49-F238E27FC236}">
                <a16:creationId xmlns:a16="http://schemas.microsoft.com/office/drawing/2014/main" id="{0999A202-9F00-A64D-99E3-3321041A0B14}"/>
              </a:ext>
            </a:extLst>
          </p:cNvPr>
          <p:cNvGrpSpPr/>
          <p:nvPr/>
        </p:nvGrpSpPr>
        <p:grpSpPr>
          <a:xfrm>
            <a:off x="8506058" y="5394431"/>
            <a:ext cx="248400" cy="173160"/>
            <a:chOff x="8506058" y="5394431"/>
            <a:chExt cx="24840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14:cNvPr>
                <p14:cNvContentPartPr/>
                <p14:nvPr/>
              </p14:nvContentPartPr>
              <p14:xfrm>
                <a:off x="8506058" y="5438711"/>
                <a:ext cx="155520" cy="56880"/>
              </p14:xfrm>
            </p:contentPart>
          </mc:Choice>
          <mc:Fallback xmlns="">
            <p:pic>
              <p:nvPicPr>
                <p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97058" y="5429711"/>
                  <a:ext cx="173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14:cNvPr>
                <p14:cNvContentPartPr/>
                <p14:nvPr/>
              </p14:nvContentPartPr>
              <p14:xfrm>
                <a:off x="8576978" y="5394431"/>
                <a:ext cx="43920" cy="173160"/>
              </p14:xfrm>
            </p:contentPart>
          </mc:Choice>
          <mc:Fallback xmlns="">
            <p:pic>
              <p:nvPicPr>
                <p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67978" y="5385431"/>
                  <a:ext cx="6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14:cNvPr>
                <p14:cNvContentPartPr/>
                <p14:nvPr/>
              </p14:nvContentPartPr>
              <p14:xfrm>
                <a:off x="8682458" y="5458511"/>
                <a:ext cx="72000" cy="103320"/>
              </p14:xfrm>
            </p:contentPart>
          </mc:Choice>
          <mc:Fallback xmlns="">
            <p:pic>
              <p:nvPicPr>
                <p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73818" y="5449871"/>
                  <a:ext cx="896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14:cNvPr>
              <p14:cNvContentPartPr/>
              <p14:nvPr/>
            </p14:nvContentPartPr>
            <p14:xfrm>
              <a:off x="7575458" y="4796111"/>
              <a:ext cx="345240" cy="279000"/>
            </p14:xfrm>
          </p:contentPart>
        </mc:Choice>
        <mc:Fallback xmlns="">
          <p:pic>
            <p:nvPicPr>
              <p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66458" y="4787111"/>
                <a:ext cx="36288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90" name="Group 31889">
            <a:extLst>
              <a:ext uri="{FF2B5EF4-FFF2-40B4-BE49-F238E27FC236}">
                <a16:creationId xmlns:a16="http://schemas.microsoft.com/office/drawing/2014/main" id="{1B0185CF-E657-EC6C-F480-7574E5D68C7D}"/>
              </a:ext>
            </a:extLst>
          </p:cNvPr>
          <p:cNvGrpSpPr/>
          <p:nvPr/>
        </p:nvGrpSpPr>
        <p:grpSpPr>
          <a:xfrm>
            <a:off x="6603098" y="5463551"/>
            <a:ext cx="212040" cy="129240"/>
            <a:chOff x="6603098" y="5463551"/>
            <a:chExt cx="21204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14:cNvPr>
                <p14:cNvContentPartPr/>
                <p14:nvPr/>
              </p14:nvContentPartPr>
              <p14:xfrm>
                <a:off x="6603098" y="5476871"/>
                <a:ext cx="34560" cy="115920"/>
              </p14:xfrm>
            </p:contentPart>
          </mc:Choice>
          <mc:Fallback xmlns="">
            <p:pic>
              <p:nvPicPr>
                <p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94458" y="5467871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14:cNvPr>
                <p14:cNvContentPartPr/>
                <p14:nvPr/>
              </p14:nvContentPartPr>
              <p14:xfrm>
                <a:off x="6744578" y="5488031"/>
                <a:ext cx="70560" cy="57960"/>
              </p14:xfrm>
            </p:contentPart>
          </mc:Choice>
          <mc:Fallback xmlns="">
            <p:pic>
              <p:nvPicPr>
                <p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578" y="5479031"/>
                  <a:ext cx="88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14:cNvPr>
                <p14:cNvContentPartPr/>
                <p14:nvPr/>
              </p14:nvContentPartPr>
              <p14:xfrm>
                <a:off x="6780938" y="5477231"/>
                <a:ext cx="360" cy="360"/>
              </p14:xfrm>
            </p:contentPart>
          </mc:Choice>
          <mc:Fallback xmlns="">
            <p:pic>
              <p:nvPicPr>
                <p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298" y="54685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14:cNvPr>
                <p14:cNvContentPartPr/>
                <p14:nvPr/>
              </p14:nvContentPartPr>
              <p14:xfrm>
                <a:off x="6762578" y="5463551"/>
                <a:ext cx="43200" cy="52920"/>
              </p14:xfrm>
            </p:contentPart>
          </mc:Choice>
          <mc:Fallback xmlns="">
            <p:pic>
              <p:nvPicPr>
                <p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53578" y="5454551"/>
                  <a:ext cx="608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14:cNvPr>
              <p14:cNvContentPartPr/>
              <p14:nvPr/>
            </p14:nvContentPartPr>
            <p14:xfrm>
              <a:off x="9663098" y="5251871"/>
              <a:ext cx="13680" cy="80280"/>
            </p14:xfrm>
          </p:contentPart>
        </mc:Choice>
        <mc:Fallback xmlns="">
          <p:pic>
            <p:nvPicPr>
              <p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4458" y="5242871"/>
                <a:ext cx="31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14:cNvPr>
              <p14:cNvContentPartPr/>
              <p14:nvPr/>
            </p14:nvContentPartPr>
            <p14:xfrm>
              <a:off x="8867138" y="4801511"/>
              <a:ext cx="210600" cy="223560"/>
            </p14:xfrm>
          </p:contentPart>
        </mc:Choice>
        <mc:Fallback xmlns="">
          <p:pic>
            <p:nvPicPr>
              <p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858498" y="4792871"/>
                <a:ext cx="2282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0" name="Group 31899">
            <a:extLst>
              <a:ext uri="{FF2B5EF4-FFF2-40B4-BE49-F238E27FC236}">
                <a16:creationId xmlns:a16="http://schemas.microsoft.com/office/drawing/2014/main" id="{46B4521E-665F-0252-B2FF-CC4976D412CF}"/>
              </a:ext>
            </a:extLst>
          </p:cNvPr>
          <p:cNvGrpSpPr/>
          <p:nvPr/>
        </p:nvGrpSpPr>
        <p:grpSpPr>
          <a:xfrm>
            <a:off x="11629058" y="5404871"/>
            <a:ext cx="258840" cy="202680"/>
            <a:chOff x="11629058" y="5404871"/>
            <a:chExt cx="2588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14:cNvPr>
                <p14:cNvContentPartPr/>
                <p14:nvPr/>
              </p14:nvContentPartPr>
              <p14:xfrm>
                <a:off x="11629058" y="5478671"/>
                <a:ext cx="27720" cy="128880"/>
              </p14:xfrm>
            </p:contentPart>
          </mc:Choice>
          <mc:Fallback xmlns="">
            <p:pic>
              <p:nvPicPr>
                <p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20418" y="5469671"/>
                  <a:ext cx="4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14:cNvPr>
                <p14:cNvContentPartPr/>
                <p14:nvPr/>
              </p14:nvContentPartPr>
              <p14:xfrm>
                <a:off x="11720858" y="5480111"/>
                <a:ext cx="90360" cy="110160"/>
              </p14:xfrm>
            </p:contentPart>
          </mc:Choice>
          <mc:Fallback xmlns="">
            <p:pic>
              <p:nvPicPr>
                <p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12218" y="5471111"/>
                  <a:ext cx="10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14:cNvPr>
                <p14:cNvContentPartPr/>
                <p14:nvPr/>
              </p14:nvContentPartPr>
              <p14:xfrm>
                <a:off x="11768018" y="5404871"/>
                <a:ext cx="119880" cy="118800"/>
              </p14:xfrm>
            </p:contentPart>
          </mc:Choice>
          <mc:Fallback xmlns="">
            <p:pic>
              <p:nvPicPr>
                <p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759018" y="5395871"/>
                  <a:ext cx="1375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14:cNvPr>
              <p14:cNvContentPartPr/>
              <p14:nvPr/>
            </p14:nvContentPartPr>
            <p14:xfrm>
              <a:off x="10630778" y="4861631"/>
              <a:ext cx="239400" cy="247320"/>
            </p14:xfrm>
          </p:contentPart>
        </mc:Choice>
        <mc:Fallback xmlns="">
          <p:pic>
            <p:nvPicPr>
              <p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21778" y="4852991"/>
                <a:ext cx="257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14:cNvPr>
              <p14:cNvContentPartPr/>
              <p14:nvPr/>
            </p14:nvContentPartPr>
            <p14:xfrm>
              <a:off x="7289978" y="5526551"/>
              <a:ext cx="402480" cy="376920"/>
            </p14:xfrm>
          </p:contentPart>
        </mc:Choice>
        <mc:Fallback xmlns="">
          <p:pic>
            <p:nvPicPr>
              <p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280978" y="5517911"/>
                <a:ext cx="42012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7" name="Group 31906">
            <a:extLst>
              <a:ext uri="{FF2B5EF4-FFF2-40B4-BE49-F238E27FC236}">
                <a16:creationId xmlns:a16="http://schemas.microsoft.com/office/drawing/2014/main" id="{3208AE2B-F905-A862-CF20-8BAC49720EAC}"/>
              </a:ext>
            </a:extLst>
          </p:cNvPr>
          <p:cNvGrpSpPr/>
          <p:nvPr/>
        </p:nvGrpSpPr>
        <p:grpSpPr>
          <a:xfrm>
            <a:off x="9103298" y="5434751"/>
            <a:ext cx="776160" cy="403560"/>
            <a:chOff x="9103298" y="5434751"/>
            <a:chExt cx="7761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14:cNvPr>
                <p14:cNvContentPartPr/>
                <p14:nvPr/>
              </p14:nvContentPartPr>
              <p14:xfrm>
                <a:off x="9599738" y="5434751"/>
                <a:ext cx="110520" cy="232560"/>
              </p14:xfrm>
            </p:contentPart>
          </mc:Choice>
          <mc:Fallback xmlns="">
            <p:pic>
              <p:nvPicPr>
                <p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91098" y="5426111"/>
                  <a:ext cx="128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14:cNvPr>
                <p14:cNvContentPartPr/>
                <p14:nvPr/>
              </p14:nvContentPartPr>
              <p14:xfrm>
                <a:off x="9704138" y="5479391"/>
                <a:ext cx="175320" cy="105840"/>
              </p14:xfrm>
            </p:contentPart>
          </mc:Choice>
          <mc:Fallback xmlns="">
            <p:pic>
              <p:nvPicPr>
                <p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95138" y="5470751"/>
                  <a:ext cx="19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14:cNvPr>
                <p14:cNvContentPartPr/>
                <p14:nvPr/>
              </p14:nvContentPartPr>
              <p14:xfrm>
                <a:off x="9103298" y="5604671"/>
                <a:ext cx="307440" cy="233640"/>
              </p14:xfrm>
            </p:contentPart>
          </mc:Choice>
          <mc:Fallback xmlns="">
            <p:pic>
              <p:nvPicPr>
                <p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94658" y="5595671"/>
                  <a:ext cx="3250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06" name="Group 31905">
            <a:extLst>
              <a:ext uri="{FF2B5EF4-FFF2-40B4-BE49-F238E27FC236}">
                <a16:creationId xmlns:a16="http://schemas.microsoft.com/office/drawing/2014/main" id="{60334D05-467C-D5B6-A69E-89170B112DC3}"/>
              </a:ext>
            </a:extLst>
          </p:cNvPr>
          <p:cNvGrpSpPr/>
          <p:nvPr/>
        </p:nvGrpSpPr>
        <p:grpSpPr>
          <a:xfrm>
            <a:off x="10765058" y="5545631"/>
            <a:ext cx="309960" cy="294480"/>
            <a:chOff x="10765058" y="5545631"/>
            <a:chExt cx="3099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14:cNvPr>
                <p14:cNvContentPartPr/>
                <p14:nvPr/>
              </p14:nvContentPartPr>
              <p14:xfrm>
                <a:off x="10765058" y="5545631"/>
                <a:ext cx="67680" cy="294480"/>
              </p14:xfrm>
            </p:contentPart>
          </mc:Choice>
          <mc:Fallback xmlns="">
            <p:pic>
              <p:nvPicPr>
                <p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56058" y="5536991"/>
                  <a:ext cx="85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14:cNvPr>
                <p14:cNvContentPartPr/>
                <p14:nvPr/>
              </p14:nvContentPartPr>
              <p14:xfrm>
                <a:off x="11015978" y="5606471"/>
                <a:ext cx="44640" cy="205560"/>
              </p14:xfrm>
            </p:contentPart>
          </mc:Choice>
          <mc:Fallback xmlns="">
            <p:pic>
              <p:nvPicPr>
                <p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06978" y="5597831"/>
                  <a:ext cx="62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14:cNvPr>
                <p14:cNvContentPartPr/>
                <p14:nvPr/>
              </p14:nvContentPartPr>
              <p14:xfrm>
                <a:off x="10908338" y="5701511"/>
                <a:ext cx="166680" cy="360"/>
              </p14:xfrm>
            </p:contentPart>
          </mc:Choice>
          <mc:Fallback xmlns="">
            <p:pic>
              <p:nvPicPr>
                <p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99698" y="5692511"/>
                  <a:ext cx="184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25" name="Group 31924">
            <a:extLst>
              <a:ext uri="{FF2B5EF4-FFF2-40B4-BE49-F238E27FC236}">
                <a16:creationId xmlns:a16="http://schemas.microsoft.com/office/drawing/2014/main" id="{DD1CEBA8-E7CB-C483-8500-6064B7E2435C}"/>
              </a:ext>
            </a:extLst>
          </p:cNvPr>
          <p:cNvGrpSpPr/>
          <p:nvPr/>
        </p:nvGrpSpPr>
        <p:grpSpPr>
          <a:xfrm>
            <a:off x="231458" y="4070351"/>
            <a:ext cx="1195200" cy="1072800"/>
            <a:chOff x="231458" y="4070351"/>
            <a:chExt cx="1195200" cy="10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908" name="Ink 31907">
                  <a:extLst>
                    <a:ext uri="{FF2B5EF4-FFF2-40B4-BE49-F238E27FC236}">
                      <a16:creationId xmlns:a16="http://schemas.microsoft.com/office/drawing/2014/main" id="{5D038DD2-10EC-C871-4B33-D93DB8B1AA57}"/>
                    </a:ext>
                  </a:extLst>
                </p14:cNvPr>
                <p14:cNvContentPartPr/>
                <p14:nvPr/>
              </p14:nvContentPartPr>
              <p14:xfrm>
                <a:off x="597578" y="4414511"/>
                <a:ext cx="516240" cy="279360"/>
              </p14:xfrm>
            </p:contentPart>
          </mc:Choice>
          <mc:Fallback xmlns="">
            <p:pic>
              <p:nvPicPr>
                <p:cNvPr id="31908" name="Ink 31907">
                  <a:extLst>
                    <a:ext uri="{FF2B5EF4-FFF2-40B4-BE49-F238E27FC236}">
                      <a16:creationId xmlns:a16="http://schemas.microsoft.com/office/drawing/2014/main" id="{5D038DD2-10EC-C871-4B33-D93DB8B1AA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8578" y="4405511"/>
                  <a:ext cx="533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909" name="Ink 31908">
                  <a:extLst>
                    <a:ext uri="{FF2B5EF4-FFF2-40B4-BE49-F238E27FC236}">
                      <a16:creationId xmlns:a16="http://schemas.microsoft.com/office/drawing/2014/main" id="{BFB5CDDD-C3E6-EE57-5DD8-F0B3A6BAD56E}"/>
                    </a:ext>
                  </a:extLst>
                </p14:cNvPr>
                <p14:cNvContentPartPr/>
                <p14:nvPr/>
              </p14:nvContentPartPr>
              <p14:xfrm>
                <a:off x="399938" y="4678751"/>
                <a:ext cx="441000" cy="424800"/>
              </p14:xfrm>
            </p:contentPart>
          </mc:Choice>
          <mc:Fallback xmlns="">
            <p:pic>
              <p:nvPicPr>
                <p:cNvPr id="31909" name="Ink 31908">
                  <a:extLst>
                    <a:ext uri="{FF2B5EF4-FFF2-40B4-BE49-F238E27FC236}">
                      <a16:creationId xmlns:a16="http://schemas.microsoft.com/office/drawing/2014/main" id="{BFB5CDDD-C3E6-EE57-5DD8-F0B3A6BAD5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0938" y="4669751"/>
                  <a:ext cx="458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911" name="Ink 31910">
                  <a:extLst>
                    <a:ext uri="{FF2B5EF4-FFF2-40B4-BE49-F238E27FC236}">
                      <a16:creationId xmlns:a16="http://schemas.microsoft.com/office/drawing/2014/main" id="{B272C44B-91A9-2D08-98A2-A37802326DA4}"/>
                    </a:ext>
                  </a:extLst>
                </p14:cNvPr>
                <p14:cNvContentPartPr/>
                <p14:nvPr/>
              </p14:nvContentPartPr>
              <p14:xfrm>
                <a:off x="586778" y="4163951"/>
                <a:ext cx="161640" cy="130320"/>
              </p14:xfrm>
            </p:contentPart>
          </mc:Choice>
          <mc:Fallback xmlns="">
            <p:pic>
              <p:nvPicPr>
                <p:cNvPr id="31911" name="Ink 31910">
                  <a:extLst>
                    <a:ext uri="{FF2B5EF4-FFF2-40B4-BE49-F238E27FC236}">
                      <a16:creationId xmlns:a16="http://schemas.microsoft.com/office/drawing/2014/main" id="{B272C44B-91A9-2D08-98A2-A37802326D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7778" y="4155311"/>
                  <a:ext cx="17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1912" name="Ink 31911">
                  <a:extLst>
                    <a:ext uri="{FF2B5EF4-FFF2-40B4-BE49-F238E27FC236}">
                      <a16:creationId xmlns:a16="http://schemas.microsoft.com/office/drawing/2014/main" id="{D6FF634A-14A3-28A8-8DA6-2721D5AFC6AD}"/>
                    </a:ext>
                  </a:extLst>
                </p14:cNvPr>
                <p14:cNvContentPartPr/>
                <p14:nvPr/>
              </p14:nvContentPartPr>
              <p14:xfrm>
                <a:off x="917258" y="4070351"/>
                <a:ext cx="69480" cy="316440"/>
              </p14:xfrm>
            </p:contentPart>
          </mc:Choice>
          <mc:Fallback xmlns="">
            <p:pic>
              <p:nvPicPr>
                <p:cNvPr id="31912" name="Ink 31911">
                  <a:extLst>
                    <a:ext uri="{FF2B5EF4-FFF2-40B4-BE49-F238E27FC236}">
                      <a16:creationId xmlns:a16="http://schemas.microsoft.com/office/drawing/2014/main" id="{D6FF634A-14A3-28A8-8DA6-2721D5AFC6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8618" y="4061711"/>
                  <a:ext cx="87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913" name="Ink 31912">
                  <a:extLst>
                    <a:ext uri="{FF2B5EF4-FFF2-40B4-BE49-F238E27FC236}">
                      <a16:creationId xmlns:a16="http://schemas.microsoft.com/office/drawing/2014/main" id="{BF8CEBE7-3A55-90BE-9706-F2F0CC954171}"/>
                    </a:ext>
                  </a:extLst>
                </p14:cNvPr>
                <p14:cNvContentPartPr/>
                <p14:nvPr/>
              </p14:nvContentPartPr>
              <p14:xfrm>
                <a:off x="839858" y="4227311"/>
                <a:ext cx="220320" cy="23040"/>
              </p14:xfrm>
            </p:contentPart>
          </mc:Choice>
          <mc:Fallback xmlns="">
            <p:pic>
              <p:nvPicPr>
                <p:cNvPr id="31913" name="Ink 31912">
                  <a:extLst>
                    <a:ext uri="{FF2B5EF4-FFF2-40B4-BE49-F238E27FC236}">
                      <a16:creationId xmlns:a16="http://schemas.microsoft.com/office/drawing/2014/main" id="{BF8CEBE7-3A55-90BE-9706-F2F0CC9541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1218" y="4218671"/>
                  <a:ext cx="237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915" name="Ink 31914">
                  <a:extLst>
                    <a:ext uri="{FF2B5EF4-FFF2-40B4-BE49-F238E27FC236}">
                      <a16:creationId xmlns:a16="http://schemas.microsoft.com/office/drawing/2014/main" id="{BBFDE4A3-E3B9-1C50-6EDC-6F2DA4FEB6AE}"/>
                    </a:ext>
                  </a:extLst>
                </p14:cNvPr>
                <p14:cNvContentPartPr/>
                <p14:nvPr/>
              </p14:nvContentPartPr>
              <p14:xfrm>
                <a:off x="1040018" y="4220111"/>
                <a:ext cx="114480" cy="94680"/>
              </p14:xfrm>
            </p:contentPart>
          </mc:Choice>
          <mc:Fallback xmlns="">
            <p:pic>
              <p:nvPicPr>
                <p:cNvPr id="31915" name="Ink 31914">
                  <a:extLst>
                    <a:ext uri="{FF2B5EF4-FFF2-40B4-BE49-F238E27FC236}">
                      <a16:creationId xmlns:a16="http://schemas.microsoft.com/office/drawing/2014/main" id="{BBFDE4A3-E3B9-1C50-6EDC-6F2DA4FEB6A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1378" y="4211471"/>
                  <a:ext cx="132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916" name="Ink 31915">
                  <a:extLst>
                    <a:ext uri="{FF2B5EF4-FFF2-40B4-BE49-F238E27FC236}">
                      <a16:creationId xmlns:a16="http://schemas.microsoft.com/office/drawing/2014/main" id="{0C0A6D0D-9048-AFF1-7DF1-E1219F1F053E}"/>
                    </a:ext>
                  </a:extLst>
                </p14:cNvPr>
                <p14:cNvContentPartPr/>
                <p14:nvPr/>
              </p14:nvContentPartPr>
              <p14:xfrm>
                <a:off x="1191578" y="4163591"/>
                <a:ext cx="65880" cy="200160"/>
              </p14:xfrm>
            </p:contentPart>
          </mc:Choice>
          <mc:Fallback xmlns="">
            <p:pic>
              <p:nvPicPr>
                <p:cNvPr id="31916" name="Ink 31915">
                  <a:extLst>
                    <a:ext uri="{FF2B5EF4-FFF2-40B4-BE49-F238E27FC236}">
                      <a16:creationId xmlns:a16="http://schemas.microsoft.com/office/drawing/2014/main" id="{0C0A6D0D-9048-AFF1-7DF1-E1219F1F05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82578" y="4154951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917" name="Ink 31916">
                  <a:extLst>
                    <a:ext uri="{FF2B5EF4-FFF2-40B4-BE49-F238E27FC236}">
                      <a16:creationId xmlns:a16="http://schemas.microsoft.com/office/drawing/2014/main" id="{6A8E6785-5BBF-EBE6-D7F8-F2E8DD5054B2}"/>
                    </a:ext>
                  </a:extLst>
                </p14:cNvPr>
                <p14:cNvContentPartPr/>
                <p14:nvPr/>
              </p14:nvContentPartPr>
              <p14:xfrm>
                <a:off x="1240898" y="4236311"/>
                <a:ext cx="105480" cy="118080"/>
              </p14:xfrm>
            </p:contentPart>
          </mc:Choice>
          <mc:Fallback xmlns="">
            <p:pic>
              <p:nvPicPr>
                <p:cNvPr id="31917" name="Ink 31916">
                  <a:extLst>
                    <a:ext uri="{FF2B5EF4-FFF2-40B4-BE49-F238E27FC236}">
                      <a16:creationId xmlns:a16="http://schemas.microsoft.com/office/drawing/2014/main" id="{6A8E6785-5BBF-EBE6-D7F8-F2E8DD5054B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32258" y="4227311"/>
                  <a:ext cx="123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919" name="Ink 31918">
                  <a:extLst>
                    <a:ext uri="{FF2B5EF4-FFF2-40B4-BE49-F238E27FC236}">
                      <a16:creationId xmlns:a16="http://schemas.microsoft.com/office/drawing/2014/main" id="{1665D7F6-EAC0-49D9-902A-C4108F1592F3}"/>
                    </a:ext>
                  </a:extLst>
                </p14:cNvPr>
                <p14:cNvContentPartPr/>
                <p14:nvPr/>
              </p14:nvContentPartPr>
              <p14:xfrm>
                <a:off x="821858" y="4678391"/>
                <a:ext cx="493560" cy="464760"/>
              </p14:xfrm>
            </p:contentPart>
          </mc:Choice>
          <mc:Fallback xmlns="">
            <p:pic>
              <p:nvPicPr>
                <p:cNvPr id="31919" name="Ink 31918">
                  <a:extLst>
                    <a:ext uri="{FF2B5EF4-FFF2-40B4-BE49-F238E27FC236}">
                      <a16:creationId xmlns:a16="http://schemas.microsoft.com/office/drawing/2014/main" id="{1665D7F6-EAC0-49D9-902A-C4108F1592F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3218" y="4669391"/>
                  <a:ext cx="5112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921" name="Ink 31920">
                  <a:extLst>
                    <a:ext uri="{FF2B5EF4-FFF2-40B4-BE49-F238E27FC236}">
                      <a16:creationId xmlns:a16="http://schemas.microsoft.com/office/drawing/2014/main" id="{238A3EA7-48E7-BEEB-C646-6204FE147FFA}"/>
                    </a:ext>
                  </a:extLst>
                </p14:cNvPr>
                <p14:cNvContentPartPr/>
                <p14:nvPr/>
              </p14:nvContentPartPr>
              <p14:xfrm>
                <a:off x="231458" y="4769471"/>
                <a:ext cx="101880" cy="86400"/>
              </p14:xfrm>
            </p:contentPart>
          </mc:Choice>
          <mc:Fallback xmlns="">
            <p:pic>
              <p:nvPicPr>
                <p:cNvPr id="31921" name="Ink 31920">
                  <a:extLst>
                    <a:ext uri="{FF2B5EF4-FFF2-40B4-BE49-F238E27FC236}">
                      <a16:creationId xmlns:a16="http://schemas.microsoft.com/office/drawing/2014/main" id="{238A3EA7-48E7-BEEB-C646-6204FE147FF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2458" y="4760471"/>
                  <a:ext cx="119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922" name="Ink 31921">
                  <a:extLst>
                    <a:ext uri="{FF2B5EF4-FFF2-40B4-BE49-F238E27FC236}">
                      <a16:creationId xmlns:a16="http://schemas.microsoft.com/office/drawing/2014/main" id="{58A167F4-6B72-F1DB-8743-D8DDCBD5AC21}"/>
                    </a:ext>
                  </a:extLst>
                </p14:cNvPr>
                <p14:cNvContentPartPr/>
                <p14:nvPr/>
              </p14:nvContentPartPr>
              <p14:xfrm>
                <a:off x="269258" y="4762991"/>
                <a:ext cx="123480" cy="224640"/>
              </p14:xfrm>
            </p:contentPart>
          </mc:Choice>
          <mc:Fallback xmlns="">
            <p:pic>
              <p:nvPicPr>
                <p:cNvPr id="31922" name="Ink 31921">
                  <a:extLst>
                    <a:ext uri="{FF2B5EF4-FFF2-40B4-BE49-F238E27FC236}">
                      <a16:creationId xmlns:a16="http://schemas.microsoft.com/office/drawing/2014/main" id="{58A167F4-6B72-F1DB-8743-D8DDCBD5AC2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0618" y="4754351"/>
                  <a:ext cx="141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923" name="Ink 31922">
                  <a:extLst>
                    <a:ext uri="{FF2B5EF4-FFF2-40B4-BE49-F238E27FC236}">
                      <a16:creationId xmlns:a16="http://schemas.microsoft.com/office/drawing/2014/main" id="{78527604-9EF8-A568-7B0F-93286EC748D3}"/>
                    </a:ext>
                  </a:extLst>
                </p14:cNvPr>
                <p14:cNvContentPartPr/>
                <p14:nvPr/>
              </p14:nvContentPartPr>
              <p14:xfrm>
                <a:off x="1209938" y="4775591"/>
                <a:ext cx="41760" cy="157320"/>
              </p14:xfrm>
            </p:contentPart>
          </mc:Choice>
          <mc:Fallback xmlns="">
            <p:pic>
              <p:nvPicPr>
                <p:cNvPr id="31923" name="Ink 31922">
                  <a:extLst>
                    <a:ext uri="{FF2B5EF4-FFF2-40B4-BE49-F238E27FC236}">
                      <a16:creationId xmlns:a16="http://schemas.microsoft.com/office/drawing/2014/main" id="{78527604-9EF8-A568-7B0F-93286EC748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01298" y="4766591"/>
                  <a:ext cx="5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924" name="Ink 31923">
                  <a:extLst>
                    <a:ext uri="{FF2B5EF4-FFF2-40B4-BE49-F238E27FC236}">
                      <a16:creationId xmlns:a16="http://schemas.microsoft.com/office/drawing/2014/main" id="{D0D5ACED-35FC-8FCD-2640-874E792FEC47}"/>
                    </a:ext>
                  </a:extLst>
                </p14:cNvPr>
                <p14:cNvContentPartPr/>
                <p14:nvPr/>
              </p14:nvContentPartPr>
              <p14:xfrm>
                <a:off x="1278338" y="4730951"/>
                <a:ext cx="148320" cy="208080"/>
              </p14:xfrm>
            </p:contentPart>
          </mc:Choice>
          <mc:Fallback xmlns="">
            <p:pic>
              <p:nvPicPr>
                <p:cNvPr id="31924" name="Ink 31923">
                  <a:extLst>
                    <a:ext uri="{FF2B5EF4-FFF2-40B4-BE49-F238E27FC236}">
                      <a16:creationId xmlns:a16="http://schemas.microsoft.com/office/drawing/2014/main" id="{D0D5ACED-35FC-8FCD-2640-874E792FEC4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69338" y="4722311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430" y="2034860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14:cNvPr>
              <p14:cNvContentPartPr/>
              <p14:nvPr/>
            </p14:nvContentPartPr>
            <p14:xfrm>
              <a:off x="7930778" y="1963991"/>
              <a:ext cx="3526560" cy="13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2138" y="1955351"/>
                <a:ext cx="3544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A5DF3B2-65E1-FF5A-0575-127E2CF41C4A}"/>
              </a:ext>
            </a:extLst>
          </p:cNvPr>
          <p:cNvGrpSpPr/>
          <p:nvPr/>
        </p:nvGrpSpPr>
        <p:grpSpPr>
          <a:xfrm>
            <a:off x="8576618" y="1477271"/>
            <a:ext cx="438840" cy="330840"/>
            <a:chOff x="8576618" y="1477271"/>
            <a:chExt cx="438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14:cNvPr>
                <p14:cNvContentPartPr/>
                <p14:nvPr/>
              </p14:nvContentPartPr>
              <p14:xfrm>
                <a:off x="8576618" y="1513631"/>
                <a:ext cx="250200" cy="15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67978" y="1504991"/>
                  <a:ext cx="26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14:cNvPr>
                <p14:cNvContentPartPr/>
                <p14:nvPr/>
              </p14:nvContentPartPr>
              <p14:xfrm>
                <a:off x="8692538" y="1541351"/>
                <a:ext cx="9000" cy="23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3898" y="1532351"/>
                  <a:ext cx="2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14:cNvPr>
                <p14:cNvContentPartPr/>
                <p14:nvPr/>
              </p14:nvContentPartPr>
              <p14:xfrm>
                <a:off x="8914298" y="1477271"/>
                <a:ext cx="101160" cy="33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5658" y="1468631"/>
                  <a:ext cx="118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14:cNvPr>
                <p14:cNvContentPartPr/>
                <p14:nvPr/>
              </p14:nvContentPartPr>
              <p14:xfrm>
                <a:off x="8897018" y="1689671"/>
                <a:ext cx="10080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8378" y="1680671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55C25-1970-4B84-68FD-A4BEC929CB65}"/>
              </a:ext>
            </a:extLst>
          </p:cNvPr>
          <p:cNvGrpSpPr/>
          <p:nvPr/>
        </p:nvGrpSpPr>
        <p:grpSpPr>
          <a:xfrm>
            <a:off x="11325938" y="1577711"/>
            <a:ext cx="665280" cy="535680"/>
            <a:chOff x="11325938" y="1577711"/>
            <a:chExt cx="66528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14:cNvPr>
                <p14:cNvContentPartPr/>
                <p14:nvPr/>
              </p14:nvContentPartPr>
              <p14:xfrm>
                <a:off x="11514218" y="1981631"/>
                <a:ext cx="47700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05578" y="1972991"/>
                  <a:ext cx="49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14:cNvPr>
                <p14:cNvContentPartPr/>
                <p14:nvPr/>
              </p14:nvContentPartPr>
              <p14:xfrm>
                <a:off x="11325938" y="1594631"/>
                <a:ext cx="9540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17298" y="1585631"/>
                  <a:ext cx="113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14:cNvPr>
                <p14:cNvContentPartPr/>
                <p14:nvPr/>
              </p14:nvContentPartPr>
              <p14:xfrm>
                <a:off x="11473178" y="1657991"/>
                <a:ext cx="164880" cy="11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64178" y="164899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14:cNvPr>
                <p14:cNvContentPartPr/>
                <p14:nvPr/>
              </p14:nvContentPartPr>
              <p14:xfrm>
                <a:off x="11639498" y="1596431"/>
                <a:ext cx="37440" cy="20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0858" y="1587791"/>
                  <a:ext cx="55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14:cNvPr>
                <p14:cNvContentPartPr/>
                <p14:nvPr/>
              </p14:nvContentPartPr>
              <p14:xfrm>
                <a:off x="11656778" y="1695431"/>
                <a:ext cx="217080" cy="10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8138" y="168643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14:cNvPr>
                <p14:cNvContentPartPr/>
                <p14:nvPr/>
              </p14:nvContentPartPr>
              <p14:xfrm>
                <a:off x="11877458" y="1577711"/>
                <a:ext cx="99000" cy="32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68458" y="1569071"/>
                  <a:ext cx="11664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07EFA9-706E-2D70-598A-E64605F57FD9}"/>
              </a:ext>
            </a:extLst>
          </p:cNvPr>
          <p:cNvGrpSpPr/>
          <p:nvPr/>
        </p:nvGrpSpPr>
        <p:grpSpPr>
          <a:xfrm>
            <a:off x="8119418" y="2386271"/>
            <a:ext cx="3951000" cy="1880280"/>
            <a:chOff x="8119418" y="2386271"/>
            <a:chExt cx="3951000" cy="18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14:cNvPr>
                <p14:cNvContentPartPr/>
                <p14:nvPr/>
              </p14:nvContentPartPr>
              <p14:xfrm>
                <a:off x="11439698" y="2386271"/>
                <a:ext cx="630720" cy="183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31058" y="2377631"/>
                  <a:ext cx="648360" cy="18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14:cNvPr>
                <p14:cNvContentPartPr/>
                <p14:nvPr/>
              </p14:nvContentPartPr>
              <p14:xfrm>
                <a:off x="8119418" y="4240991"/>
                <a:ext cx="3429360" cy="2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0778" y="4231991"/>
                  <a:ext cx="3447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76AFB3-61CE-54AB-1BEB-41521971AFD7}"/>
              </a:ext>
            </a:extLst>
          </p:cNvPr>
          <p:cNvGrpSpPr/>
          <p:nvPr/>
        </p:nvGrpSpPr>
        <p:grpSpPr>
          <a:xfrm>
            <a:off x="4018298" y="3039671"/>
            <a:ext cx="644400" cy="327240"/>
            <a:chOff x="4018298" y="3039671"/>
            <a:chExt cx="64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14:cNvPr>
                <p14:cNvContentPartPr/>
                <p14:nvPr/>
              </p14:nvContentPartPr>
              <p14:xfrm>
                <a:off x="4018298" y="3039671"/>
                <a:ext cx="102240" cy="24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9658" y="3030671"/>
                  <a:ext cx="119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14:cNvPr>
                <p14:cNvContentPartPr/>
                <p14:nvPr/>
              </p14:nvContentPartPr>
              <p14:xfrm>
                <a:off x="4138538" y="3168551"/>
                <a:ext cx="97920" cy="11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29898" y="3159911"/>
                  <a:ext cx="115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14:cNvPr>
                <p14:cNvContentPartPr/>
                <p14:nvPr/>
              </p14:nvContentPartPr>
              <p14:xfrm>
                <a:off x="4314218" y="3180071"/>
                <a:ext cx="12240" cy="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05218" y="3171071"/>
                  <a:ext cx="2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14:cNvPr>
                <p14:cNvContentPartPr/>
                <p14:nvPr/>
              </p14:nvContentPartPr>
              <p14:xfrm>
                <a:off x="4298018" y="3255671"/>
                <a:ext cx="5760" cy="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9378" y="3246671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14:cNvPr>
                <p14:cNvContentPartPr/>
                <p14:nvPr/>
              </p14:nvContentPartPr>
              <p14:xfrm>
                <a:off x="4431578" y="3072431"/>
                <a:ext cx="14400" cy="29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2578" y="3063791"/>
                  <a:ext cx="3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14:cNvPr>
                <p14:cNvContentPartPr/>
                <p14:nvPr/>
              </p14:nvContentPartPr>
              <p14:xfrm>
                <a:off x="4550378" y="3196631"/>
                <a:ext cx="90360" cy="87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1378" y="3187631"/>
                  <a:ext cx="108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14:cNvPr>
                <p14:cNvContentPartPr/>
                <p14:nvPr/>
              </p14:nvContentPartPr>
              <p14:xfrm>
                <a:off x="4575578" y="3164591"/>
                <a:ext cx="87120" cy="43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6938" y="3155951"/>
                  <a:ext cx="1047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C3980D-D726-A43C-FF4A-87981CF8D7D8}"/>
              </a:ext>
            </a:extLst>
          </p:cNvPr>
          <p:cNvGrpSpPr/>
          <p:nvPr/>
        </p:nvGrpSpPr>
        <p:grpSpPr>
          <a:xfrm>
            <a:off x="5278298" y="3107711"/>
            <a:ext cx="347400" cy="271800"/>
            <a:chOff x="5278298" y="3107711"/>
            <a:chExt cx="3474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14:cNvPr>
                <p14:cNvContentPartPr/>
                <p14:nvPr/>
              </p14:nvContentPartPr>
              <p14:xfrm>
                <a:off x="5278298" y="3107711"/>
                <a:ext cx="19368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658" y="3098711"/>
                  <a:ext cx="21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14:cNvPr>
                <p14:cNvContentPartPr/>
                <p14:nvPr/>
              </p14:nvContentPartPr>
              <p14:xfrm>
                <a:off x="5498258" y="3306431"/>
                <a:ext cx="12960" cy="73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9258" y="3297791"/>
                  <a:ext cx="30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14:cNvPr>
                <p14:cNvContentPartPr/>
                <p14:nvPr/>
              </p14:nvContentPartPr>
              <p14:xfrm>
                <a:off x="5599418" y="3199511"/>
                <a:ext cx="2628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0778" y="3190511"/>
                  <a:ext cx="43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14:cNvPr>
                <p14:cNvContentPartPr/>
                <p14:nvPr/>
              </p14:nvContentPartPr>
              <p14:xfrm>
                <a:off x="5595098" y="3294551"/>
                <a:ext cx="2520" cy="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6098" y="3285911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68" name="Group 32767">
            <a:extLst>
              <a:ext uri="{FF2B5EF4-FFF2-40B4-BE49-F238E27FC236}">
                <a16:creationId xmlns:a16="http://schemas.microsoft.com/office/drawing/2014/main" id="{019C9C95-892E-A2AF-60FA-5EBEC1700F2D}"/>
              </a:ext>
            </a:extLst>
          </p:cNvPr>
          <p:cNvGrpSpPr/>
          <p:nvPr/>
        </p:nvGrpSpPr>
        <p:grpSpPr>
          <a:xfrm>
            <a:off x="5821898" y="3163151"/>
            <a:ext cx="351360" cy="274320"/>
            <a:chOff x="5821898" y="3163151"/>
            <a:chExt cx="3513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14:cNvPr>
                <p14:cNvContentPartPr/>
                <p14:nvPr/>
              </p14:nvContentPartPr>
              <p14:xfrm>
                <a:off x="5821898" y="3163151"/>
                <a:ext cx="16920" cy="27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3258" y="3154511"/>
                  <a:ext cx="34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14:cNvPr>
                <p14:cNvContentPartPr/>
                <p14:nvPr/>
              </p14:nvContentPartPr>
              <p14:xfrm>
                <a:off x="5961218" y="3232991"/>
                <a:ext cx="212040" cy="15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2218" y="3223991"/>
                  <a:ext cx="2296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14:cNvPr>
              <p14:cNvContentPartPr/>
              <p14:nvPr/>
            </p14:nvContentPartPr>
            <p14:xfrm>
              <a:off x="781538" y="3823751"/>
              <a:ext cx="360" cy="360"/>
            </p14:xfrm>
          </p:contentPart>
        </mc:Choice>
        <mc:Fallback xmlns="">
          <p:pic>
            <p:nvPicPr>
              <p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898" y="38147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85" name="Group 32784">
            <a:extLst>
              <a:ext uri="{FF2B5EF4-FFF2-40B4-BE49-F238E27FC236}">
                <a16:creationId xmlns:a16="http://schemas.microsoft.com/office/drawing/2014/main" id="{A14BFEF5-E601-C387-259E-3EF152CCD013}"/>
              </a:ext>
            </a:extLst>
          </p:cNvPr>
          <p:cNvGrpSpPr/>
          <p:nvPr/>
        </p:nvGrpSpPr>
        <p:grpSpPr>
          <a:xfrm>
            <a:off x="4916498" y="1978031"/>
            <a:ext cx="622440" cy="321480"/>
            <a:chOff x="4916498" y="1978031"/>
            <a:chExt cx="6224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14:cNvPr>
                <p14:cNvContentPartPr/>
                <p14:nvPr/>
              </p14:nvContentPartPr>
              <p14:xfrm>
                <a:off x="4916498" y="2144711"/>
                <a:ext cx="198000" cy="44640"/>
              </p14:xfrm>
            </p:contentPart>
          </mc:Choice>
          <mc:Fallback xmlns=""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7858" y="2136071"/>
                  <a:ext cx="21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14:cNvPr>
                <p14:cNvContentPartPr/>
                <p14:nvPr/>
              </p14:nvContentPartPr>
              <p14:xfrm>
                <a:off x="5093618" y="2100071"/>
                <a:ext cx="145080" cy="83880"/>
              </p14:xfrm>
            </p:contentPart>
          </mc:Choice>
          <mc:Fallback xmlns="">
            <p:pic>
              <p:nvPicPr>
                <p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4618" y="2091071"/>
                  <a:ext cx="16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14:cNvPr>
                <p14:cNvContentPartPr/>
                <p14:nvPr/>
              </p14:nvContentPartPr>
              <p14:xfrm>
                <a:off x="5216738" y="2187191"/>
                <a:ext cx="24480" cy="12960"/>
              </p14:xfrm>
            </p:contentPart>
          </mc:Choice>
          <mc:Fallback xmlns=""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8098" y="2178551"/>
                  <a:ext cx="42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14:cNvPr>
                <p14:cNvContentPartPr/>
                <p14:nvPr/>
              </p14:nvContentPartPr>
              <p14:xfrm>
                <a:off x="5380538" y="2032031"/>
                <a:ext cx="20160" cy="267480"/>
              </p14:xfrm>
            </p:contentPart>
          </mc:Choice>
          <mc:Fallback xmlns="">
            <p:pic>
              <p:nvPicPr>
                <p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1898" y="2023031"/>
                  <a:ext cx="37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14:cNvPr>
                <p14:cNvContentPartPr/>
                <p14:nvPr/>
              </p14:nvContentPartPr>
              <p14:xfrm>
                <a:off x="5415818" y="1978031"/>
                <a:ext cx="123120" cy="188280"/>
              </p14:xfrm>
            </p:contentPart>
          </mc:Choice>
          <mc:Fallback xmlns="">
            <p:pic>
              <p:nvPicPr>
                <p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6818" y="1969391"/>
                  <a:ext cx="1407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84" name="Group 32783">
            <a:extLst>
              <a:ext uri="{FF2B5EF4-FFF2-40B4-BE49-F238E27FC236}">
                <a16:creationId xmlns:a16="http://schemas.microsoft.com/office/drawing/2014/main" id="{5F855E57-ACA7-4434-3413-816E025D207C}"/>
              </a:ext>
            </a:extLst>
          </p:cNvPr>
          <p:cNvGrpSpPr/>
          <p:nvPr/>
        </p:nvGrpSpPr>
        <p:grpSpPr>
          <a:xfrm>
            <a:off x="4175618" y="2416511"/>
            <a:ext cx="454680" cy="264240"/>
            <a:chOff x="4175618" y="2416511"/>
            <a:chExt cx="4546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14:cNvPr>
                <p14:cNvContentPartPr/>
                <p14:nvPr/>
              </p14:nvContentPartPr>
              <p14:xfrm>
                <a:off x="4175618" y="2492471"/>
                <a:ext cx="205200" cy="16200"/>
              </p14:xfrm>
            </p:contentPart>
          </mc:Choice>
          <mc:Fallback xmlns="">
            <p:pic>
              <p:nvPicPr>
                <p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6978" y="2483471"/>
                  <a:ext cx="22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14:cNvPr>
                <p14:cNvContentPartPr/>
                <p14:nvPr/>
              </p14:nvContentPartPr>
              <p14:xfrm>
                <a:off x="4349858" y="2455751"/>
                <a:ext cx="47880" cy="77400"/>
              </p14:xfrm>
            </p:contentPart>
          </mc:Choice>
          <mc:Fallback xmlns="">
            <p:pic>
              <p:nvPicPr>
                <p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40858" y="2446751"/>
                  <a:ext cx="6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14:cNvPr>
                <p14:cNvContentPartPr/>
                <p14:nvPr/>
              </p14:nvContentPartPr>
              <p14:xfrm>
                <a:off x="4464698" y="2419751"/>
                <a:ext cx="112320" cy="81720"/>
              </p14:xfrm>
            </p:contentPart>
          </mc:Choice>
          <mc:Fallback xmlns="">
            <p:pic>
              <p:nvPicPr>
                <p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6058" y="2411111"/>
                  <a:ext cx="129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14:cNvPr>
                <p14:cNvContentPartPr/>
                <p14:nvPr/>
              </p14:nvContentPartPr>
              <p14:xfrm>
                <a:off x="4557218" y="2416511"/>
                <a:ext cx="73080" cy="264240"/>
              </p14:xfrm>
            </p:contentPart>
          </mc:Choice>
          <mc:Fallback xmlns="">
            <p:pic>
              <p:nvPicPr>
                <p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578" y="2407511"/>
                  <a:ext cx="907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18" name="Group 32817">
            <a:extLst>
              <a:ext uri="{FF2B5EF4-FFF2-40B4-BE49-F238E27FC236}">
                <a16:creationId xmlns:a16="http://schemas.microsoft.com/office/drawing/2014/main" id="{44A2604C-6B87-604A-E851-F5E97F6938E7}"/>
              </a:ext>
            </a:extLst>
          </p:cNvPr>
          <p:cNvGrpSpPr/>
          <p:nvPr/>
        </p:nvGrpSpPr>
        <p:grpSpPr>
          <a:xfrm>
            <a:off x="9900698" y="2315351"/>
            <a:ext cx="441000" cy="536040"/>
            <a:chOff x="9900698" y="2315351"/>
            <a:chExt cx="44100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14:cNvPr>
                <p14:cNvContentPartPr/>
                <p14:nvPr/>
              </p14:nvContentPartPr>
              <p14:xfrm>
                <a:off x="9900698" y="2315351"/>
                <a:ext cx="431640" cy="225360"/>
              </p14:xfrm>
            </p:contentPart>
          </mc:Choice>
          <mc:Fallback xmlns="">
            <p:pic>
              <p:nvPicPr>
                <p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1698" y="2306711"/>
                  <a:ext cx="44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14:cNvPr>
                <p14:cNvContentPartPr/>
                <p14:nvPr/>
              </p14:nvContentPartPr>
              <p14:xfrm>
                <a:off x="10059098" y="2641151"/>
                <a:ext cx="282600" cy="210240"/>
              </p14:xfrm>
            </p:contentPart>
          </mc:Choice>
          <mc:Fallback xmlns="">
            <p:pic>
              <p:nvPicPr>
                <p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0458" y="2632511"/>
                  <a:ext cx="30024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14:cNvPr>
              <p14:cNvContentPartPr/>
              <p14:nvPr/>
            </p14:nvContentPartPr>
            <p14:xfrm>
              <a:off x="9991778" y="5065751"/>
              <a:ext cx="208440" cy="162720"/>
            </p14:xfrm>
          </p:contentPart>
        </mc:Choice>
        <mc:Fallback xmlns="">
          <p:pic>
            <p:nvPicPr>
              <p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83138" y="5056751"/>
                <a:ext cx="226080" cy="1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800" dirty="0"/>
              <a:t>Nodes with </a:t>
            </a:r>
            <a:r>
              <a:rPr lang="en-US" sz="2800" dirty="0">
                <a:solidFill>
                  <a:srgbClr val="FF0000"/>
                </a:solidFill>
              </a:rPr>
              <a:t>purer</a:t>
            </a:r>
            <a:r>
              <a:rPr lang="en-US" sz="2800" dirty="0"/>
              <a:t> class distribution are preferred</a:t>
            </a:r>
          </a:p>
          <a:p>
            <a:pPr lvl="4">
              <a:defRPr/>
            </a:pPr>
            <a:endParaRPr lang="en-US" sz="28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sz="2800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1086363"/>
              </p:ext>
            </p:extLst>
          </p:nvPr>
        </p:nvGraphicFramePr>
        <p:xfrm>
          <a:off x="6711463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2F6BA1FB-28FD-4212-B8EF-1FFA025DB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63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3322182"/>
              </p:ext>
            </p:extLst>
          </p:nvPr>
        </p:nvGraphicFramePr>
        <p:xfrm>
          <a:off x="9374180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33796" name="Object 10">
                        <a:extLst>
                          <a:ext uri="{FF2B5EF4-FFF2-40B4-BE49-F238E27FC236}">
                            <a16:creationId xmlns:a16="http://schemas.microsoft.com/office/drawing/2014/main" id="{E8E82353-70BD-4F4B-A45B-F2A83E75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0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2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79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degree of impurity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EE389-A325-FD4A-B379-1E6D9EF1E304}"/>
              </a:ext>
            </a:extLst>
          </p:cNvPr>
          <p:cNvSpPr txBox="1"/>
          <p:nvPr/>
        </p:nvSpPr>
        <p:spPr>
          <a:xfrm>
            <a:off x="5724144" y="252374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define what is purer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0A415-3FFB-24B0-98F9-630A8DCEB3E2}"/>
              </a:ext>
            </a:extLst>
          </p:cNvPr>
          <p:cNvGrpSpPr/>
          <p:nvPr/>
        </p:nvGrpSpPr>
        <p:grpSpPr>
          <a:xfrm>
            <a:off x="7622978" y="2178191"/>
            <a:ext cx="680400" cy="324360"/>
            <a:chOff x="7622978" y="2178191"/>
            <a:chExt cx="6804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14:cNvPr>
                <p14:cNvContentPartPr/>
                <p14:nvPr/>
              </p14:nvContentPartPr>
              <p14:xfrm>
                <a:off x="7622978" y="2178191"/>
                <a:ext cx="288360" cy="288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3978" y="2169551"/>
                  <a:ext cx="306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14:cNvPr>
                <p14:cNvContentPartPr/>
                <p14:nvPr/>
              </p14:nvContentPartPr>
              <p14:xfrm>
                <a:off x="7759418" y="2360711"/>
                <a:ext cx="123120" cy="141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0418" y="2352071"/>
                  <a:ext cx="140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14:cNvPr>
                <p14:cNvContentPartPr/>
                <p14:nvPr/>
              </p14:nvContentPartPr>
              <p14:xfrm>
                <a:off x="7966418" y="2369351"/>
                <a:ext cx="10440" cy="75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57418" y="2360711"/>
                  <a:ext cx="28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14:cNvPr>
                <p14:cNvContentPartPr/>
                <p14:nvPr/>
              </p14:nvContentPartPr>
              <p14:xfrm>
                <a:off x="7984418" y="2285471"/>
                <a:ext cx="2088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5778" y="2276471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14:cNvPr>
                <p14:cNvContentPartPr/>
                <p14:nvPr/>
              </p14:nvContentPartPr>
              <p14:xfrm>
                <a:off x="8065778" y="2343431"/>
                <a:ext cx="96480" cy="8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6778" y="2334791"/>
                  <a:ext cx="1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14:cNvPr>
                <p14:cNvContentPartPr/>
                <p14:nvPr/>
              </p14:nvContentPartPr>
              <p14:xfrm>
                <a:off x="8172338" y="2339111"/>
                <a:ext cx="936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3698" y="2330111"/>
                  <a:ext cx="2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14:cNvPr>
                <p14:cNvContentPartPr/>
                <p14:nvPr/>
              </p14:nvContentPartPr>
              <p14:xfrm>
                <a:off x="8249018" y="2387711"/>
                <a:ext cx="4680" cy="3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0018" y="2378711"/>
                  <a:ext cx="2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14:cNvPr>
                <p14:cNvContentPartPr/>
                <p14:nvPr/>
              </p14:nvContentPartPr>
              <p14:xfrm>
                <a:off x="8289698" y="2254151"/>
                <a:ext cx="13680" cy="3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698" y="2245511"/>
                  <a:ext cx="31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DDD33-11F2-BD39-52E4-A4920A1E02C8}"/>
              </a:ext>
            </a:extLst>
          </p:cNvPr>
          <p:cNvGrpSpPr/>
          <p:nvPr/>
        </p:nvGrpSpPr>
        <p:grpSpPr>
          <a:xfrm>
            <a:off x="7571498" y="2799551"/>
            <a:ext cx="730080" cy="267120"/>
            <a:chOff x="7571498" y="2799551"/>
            <a:chExt cx="7300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14:cNvPr>
                <p14:cNvContentPartPr/>
                <p14:nvPr/>
              </p14:nvContentPartPr>
              <p14:xfrm>
                <a:off x="7571498" y="2799551"/>
                <a:ext cx="192600" cy="24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2858" y="2790551"/>
                  <a:ext cx="210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14:cNvPr>
                <p14:cNvContentPartPr/>
                <p14:nvPr/>
              </p14:nvContentPartPr>
              <p14:xfrm>
                <a:off x="7729538" y="2973071"/>
                <a:ext cx="101160" cy="7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0898" y="2964431"/>
                  <a:ext cx="118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14:cNvPr>
                <p14:cNvContentPartPr/>
                <p14:nvPr/>
              </p14:nvContentPartPr>
              <p14:xfrm>
                <a:off x="7868138" y="2990711"/>
                <a:ext cx="1908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9498" y="2981711"/>
                  <a:ext cx="3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14:cNvPr>
                <p14:cNvContentPartPr/>
                <p14:nvPr/>
              </p14:nvContentPartPr>
              <p14:xfrm>
                <a:off x="7889378" y="2930591"/>
                <a:ext cx="15480" cy="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0378" y="2921951"/>
                  <a:ext cx="33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14:cNvPr>
                <p14:cNvContentPartPr/>
                <p14:nvPr/>
              </p14:nvContentPartPr>
              <p14:xfrm>
                <a:off x="7994138" y="2961551"/>
                <a:ext cx="163800" cy="8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5138" y="2952551"/>
                  <a:ext cx="18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14:cNvPr>
                <p14:cNvContentPartPr/>
                <p14:nvPr/>
              </p14:nvContentPartPr>
              <p14:xfrm>
                <a:off x="8253338" y="3026351"/>
                <a:ext cx="12960" cy="4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4698" y="3017711"/>
                  <a:ext cx="3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14:cNvPr>
                <p14:cNvContentPartPr/>
                <p14:nvPr/>
              </p14:nvContentPartPr>
              <p14:xfrm>
                <a:off x="8261618" y="2864351"/>
                <a:ext cx="39960" cy="27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52618" y="2855711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14:cNvPr>
              <p14:cNvContentPartPr/>
              <p14:nvPr/>
            </p14:nvContentPartPr>
            <p14:xfrm>
              <a:off x="8018978" y="4600991"/>
              <a:ext cx="1945440" cy="43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9978" y="4591991"/>
                <a:ext cx="1963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14:cNvPr>
              <p14:cNvContentPartPr/>
              <p14:nvPr/>
            </p14:nvContentPartPr>
            <p14:xfrm>
              <a:off x="2623800" y="5599097"/>
              <a:ext cx="136800" cy="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5160" y="5590097"/>
                <a:ext cx="1544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A7939CF-9FC9-5B0E-40B6-B242D7C3C884}"/>
              </a:ext>
            </a:extLst>
          </p:cNvPr>
          <p:cNvGrpSpPr/>
          <p:nvPr/>
        </p:nvGrpSpPr>
        <p:grpSpPr>
          <a:xfrm>
            <a:off x="3738720" y="5276897"/>
            <a:ext cx="215280" cy="69120"/>
            <a:chOff x="3738720" y="5276897"/>
            <a:chExt cx="21528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14:cNvPr>
                <p14:cNvContentPartPr/>
                <p14:nvPr/>
              </p14:nvContentPartPr>
              <p14:xfrm>
                <a:off x="3738720" y="5276897"/>
                <a:ext cx="215280" cy="1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9720" y="5268257"/>
                  <a:ext cx="23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14:cNvPr>
                <p14:cNvContentPartPr/>
                <p14:nvPr/>
              </p14:nvContentPartPr>
              <p14:xfrm>
                <a:off x="3787680" y="5340977"/>
                <a:ext cx="100800" cy="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8680" y="5332337"/>
                  <a:ext cx="11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B21B4-4516-EEA9-15BC-FDA82DEEDDDD}"/>
              </a:ext>
            </a:extLst>
          </p:cNvPr>
          <p:cNvGrpSpPr/>
          <p:nvPr/>
        </p:nvGrpSpPr>
        <p:grpSpPr>
          <a:xfrm>
            <a:off x="4460160" y="5144417"/>
            <a:ext cx="551160" cy="276120"/>
            <a:chOff x="4460160" y="5144417"/>
            <a:chExt cx="5511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14:cNvPr>
                <p14:cNvContentPartPr/>
                <p14:nvPr/>
              </p14:nvContentPartPr>
              <p14:xfrm>
                <a:off x="4460160" y="5144417"/>
                <a:ext cx="9540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1160" y="5135777"/>
                  <a:ext cx="113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14:cNvPr>
                <p14:cNvContentPartPr/>
                <p14:nvPr/>
              </p14:nvContentPartPr>
              <p14:xfrm>
                <a:off x="4549440" y="5280497"/>
                <a:ext cx="128520" cy="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0800" y="5271857"/>
                  <a:ext cx="146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14:cNvPr>
                <p14:cNvContentPartPr/>
                <p14:nvPr/>
              </p14:nvContentPartPr>
              <p14:xfrm>
                <a:off x="4625040" y="5283737"/>
                <a:ext cx="43200" cy="13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6040" y="5274737"/>
                  <a:ext cx="60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14:cNvPr>
                <p14:cNvContentPartPr/>
                <p14:nvPr/>
              </p14:nvContentPartPr>
              <p14:xfrm>
                <a:off x="4721880" y="5311817"/>
                <a:ext cx="31320" cy="9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3240" y="5302817"/>
                  <a:ext cx="4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14:cNvPr>
                <p14:cNvContentPartPr/>
                <p14:nvPr/>
              </p14:nvContentPartPr>
              <p14:xfrm>
                <a:off x="4812600" y="5253137"/>
                <a:ext cx="136080" cy="14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3960" y="5244497"/>
                  <a:ext cx="15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14:cNvPr>
                <p14:cNvContentPartPr/>
                <p14:nvPr/>
              </p14:nvContentPartPr>
              <p14:xfrm>
                <a:off x="4969200" y="5349977"/>
                <a:ext cx="36000" cy="5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0200" y="5341337"/>
                  <a:ext cx="53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14:cNvPr>
                <p14:cNvContentPartPr/>
                <p14:nvPr/>
              </p14:nvContentPartPr>
              <p14:xfrm>
                <a:off x="4996920" y="5269697"/>
                <a:ext cx="1440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7920" y="5260697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CEF4CD-3DC7-B171-2B1E-6104F9164F91}"/>
              </a:ext>
            </a:extLst>
          </p:cNvPr>
          <p:cNvGrpSpPr/>
          <p:nvPr/>
        </p:nvGrpSpPr>
        <p:grpSpPr>
          <a:xfrm>
            <a:off x="5280600" y="5140817"/>
            <a:ext cx="315000" cy="265680"/>
            <a:chOff x="5280600" y="5140817"/>
            <a:chExt cx="3150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14:cNvPr>
                <p14:cNvContentPartPr/>
                <p14:nvPr/>
              </p14:nvContentPartPr>
              <p14:xfrm>
                <a:off x="5280600" y="5236217"/>
                <a:ext cx="18360" cy="13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1600" y="5227577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14:cNvPr>
                <p14:cNvContentPartPr/>
                <p14:nvPr/>
              </p14:nvContentPartPr>
              <p14:xfrm>
                <a:off x="5319480" y="5140817"/>
                <a:ext cx="276120" cy="26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0840" y="5131817"/>
                  <a:ext cx="29376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14:cNvPr>
              <p14:cNvContentPartPr/>
              <p14:nvPr/>
            </p14:nvContentPartPr>
            <p14:xfrm>
              <a:off x="5766960" y="5269337"/>
              <a:ext cx="252720" cy="30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7960" y="5260337"/>
                <a:ext cx="2703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6BCD209-3072-B20C-F2B8-E08323ABF30A}"/>
              </a:ext>
            </a:extLst>
          </p:cNvPr>
          <p:cNvGrpSpPr/>
          <p:nvPr/>
        </p:nvGrpSpPr>
        <p:grpSpPr>
          <a:xfrm>
            <a:off x="6238920" y="5018777"/>
            <a:ext cx="1022400" cy="396720"/>
            <a:chOff x="6238920" y="5018777"/>
            <a:chExt cx="102240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14:cNvPr>
                <p14:cNvContentPartPr/>
                <p14:nvPr/>
              </p14:nvContentPartPr>
              <p14:xfrm>
                <a:off x="6238920" y="5066657"/>
                <a:ext cx="191160" cy="27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9920" y="5057657"/>
                  <a:ext cx="208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14:cNvPr>
                <p14:cNvContentPartPr/>
                <p14:nvPr/>
              </p14:nvContentPartPr>
              <p14:xfrm>
                <a:off x="6413880" y="5234417"/>
                <a:ext cx="125280" cy="10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5240" y="5225777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14:cNvPr>
                <p14:cNvContentPartPr/>
                <p14:nvPr/>
              </p14:nvContentPartPr>
              <p14:xfrm>
                <a:off x="6565440" y="5298857"/>
                <a:ext cx="60120" cy="61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6800" y="5290217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14:cNvPr>
                <p14:cNvContentPartPr/>
                <p14:nvPr/>
              </p14:nvContentPartPr>
              <p14:xfrm>
                <a:off x="6608640" y="5173577"/>
                <a:ext cx="29880" cy="1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99640" y="5164577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14:cNvPr>
                <p14:cNvContentPartPr/>
                <p14:nvPr/>
              </p14:nvContentPartPr>
              <p14:xfrm>
                <a:off x="6666600" y="5239457"/>
                <a:ext cx="15012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7960" y="5230817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14:cNvPr>
                <p14:cNvContentPartPr/>
                <p14:nvPr/>
              </p14:nvContentPartPr>
              <p14:xfrm>
                <a:off x="6848400" y="5321897"/>
                <a:ext cx="66960" cy="5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9400" y="5313257"/>
                  <a:ext cx="84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14:cNvPr>
                <p14:cNvContentPartPr/>
                <p14:nvPr/>
              </p14:nvContentPartPr>
              <p14:xfrm>
                <a:off x="6827880" y="5285537"/>
                <a:ext cx="31680" cy="1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9240" y="5276537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14:cNvPr>
                <p14:cNvContentPartPr/>
                <p14:nvPr/>
              </p14:nvContentPartPr>
              <p14:xfrm>
                <a:off x="7018320" y="5018777"/>
                <a:ext cx="213480" cy="39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09320" y="5010137"/>
                  <a:ext cx="231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14:cNvPr>
                <p14:cNvContentPartPr/>
                <p14:nvPr/>
              </p14:nvContentPartPr>
              <p14:xfrm>
                <a:off x="7088160" y="5249537"/>
                <a:ext cx="173160" cy="3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9160" y="5240537"/>
                  <a:ext cx="190800" cy="4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14:cNvPr>
              <p14:cNvContentPartPr/>
              <p14:nvPr/>
            </p14:nvContentPartPr>
            <p14:xfrm>
              <a:off x="1026840" y="4881977"/>
              <a:ext cx="3397680" cy="48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840" y="4873337"/>
                <a:ext cx="3415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14:cNvPr>
              <p14:cNvContentPartPr/>
              <p14:nvPr/>
            </p14:nvContentPartPr>
            <p14:xfrm>
              <a:off x="5427480" y="4629617"/>
              <a:ext cx="1303200" cy="352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8480" y="4620977"/>
                <a:ext cx="1320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14:cNvPr>
              <p14:cNvContentPartPr/>
              <p14:nvPr/>
            </p14:nvContentPartPr>
            <p14:xfrm>
              <a:off x="762960" y="5425937"/>
              <a:ext cx="150840" cy="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320" y="5416937"/>
                <a:ext cx="168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14:cNvPr>
              <p14:cNvContentPartPr/>
              <p14:nvPr/>
            </p14:nvContentPartPr>
            <p14:xfrm>
              <a:off x="2089560" y="6095177"/>
              <a:ext cx="498960" cy="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0560" y="6086537"/>
                <a:ext cx="516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14:cNvPr>
              <p14:cNvContentPartPr/>
              <p14:nvPr/>
            </p14:nvContentPartPr>
            <p14:xfrm>
              <a:off x="2417160" y="5350337"/>
              <a:ext cx="1915200" cy="382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520" y="5332697"/>
                <a:ext cx="195084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EE886-D968-294B-F0FF-559550AD6259}"/>
              </a:ext>
            </a:extLst>
          </p:cNvPr>
          <p:cNvGrpSpPr/>
          <p:nvPr/>
        </p:nvGrpSpPr>
        <p:grpSpPr>
          <a:xfrm>
            <a:off x="4143000" y="6078617"/>
            <a:ext cx="1278720" cy="561240"/>
            <a:chOff x="4143000" y="6078617"/>
            <a:chExt cx="1278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14:cNvPr>
                <p14:cNvContentPartPr/>
                <p14:nvPr/>
              </p14:nvContentPartPr>
              <p14:xfrm>
                <a:off x="4143000" y="6078617"/>
                <a:ext cx="90000" cy="340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25000" y="6060977"/>
                  <a:ext cx="125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14:cNvPr>
                <p14:cNvContentPartPr/>
                <p14:nvPr/>
              </p14:nvContentPartPr>
              <p14:xfrm>
                <a:off x="4368360" y="6328817"/>
                <a:ext cx="2880" cy="7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0360" y="6311177"/>
                  <a:ext cx="38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14:cNvPr>
                <p14:cNvContentPartPr/>
                <p14:nvPr/>
              </p14:nvContentPartPr>
              <p14:xfrm>
                <a:off x="4366200" y="6215777"/>
                <a:ext cx="77400" cy="4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8560" y="6197777"/>
                  <a:ext cx="113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14:cNvPr>
                <p14:cNvContentPartPr/>
                <p14:nvPr/>
              </p14:nvContentPartPr>
              <p14:xfrm>
                <a:off x="4540440" y="6280577"/>
                <a:ext cx="10692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2440" y="6262577"/>
                  <a:ext cx="14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14:cNvPr>
                <p14:cNvContentPartPr/>
                <p14:nvPr/>
              </p14:nvContentPartPr>
              <p14:xfrm>
                <a:off x="4788480" y="6180137"/>
                <a:ext cx="633240" cy="45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840" y="6162497"/>
                  <a:ext cx="66888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6E90C1-0EC7-A3C9-AF63-02B308CAB922}"/>
              </a:ext>
            </a:extLst>
          </p:cNvPr>
          <p:cNvGrpSpPr/>
          <p:nvPr/>
        </p:nvGrpSpPr>
        <p:grpSpPr>
          <a:xfrm>
            <a:off x="7795920" y="5700617"/>
            <a:ext cx="675360" cy="579960"/>
            <a:chOff x="7795920" y="5700617"/>
            <a:chExt cx="67536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14:cNvPr>
                <p14:cNvContentPartPr/>
                <p14:nvPr/>
              </p14:nvContentPartPr>
              <p14:xfrm>
                <a:off x="7795920" y="6038297"/>
                <a:ext cx="1908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7920" y="6020297"/>
                  <a:ext cx="54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14:cNvPr>
                <p14:cNvContentPartPr/>
                <p14:nvPr/>
              </p14:nvContentPartPr>
              <p14:xfrm>
                <a:off x="7923360" y="6135137"/>
                <a:ext cx="137520" cy="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5360" y="6117497"/>
                  <a:ext cx="17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14:cNvPr>
                <p14:cNvContentPartPr/>
                <p14:nvPr/>
              </p14:nvContentPartPr>
              <p14:xfrm>
                <a:off x="8322960" y="5700617"/>
                <a:ext cx="7200" cy="21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5320" y="5682977"/>
                  <a:ext cx="42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14:cNvPr>
                <p14:cNvContentPartPr/>
                <p14:nvPr/>
              </p14:nvContentPartPr>
              <p14:xfrm>
                <a:off x="8240160" y="5948657"/>
                <a:ext cx="231120" cy="25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2160" y="5930657"/>
                  <a:ext cx="266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14:cNvPr>
                <p14:cNvContentPartPr/>
                <p14:nvPr/>
              </p14:nvContentPartPr>
              <p14:xfrm>
                <a:off x="8278680" y="6104537"/>
                <a:ext cx="131760" cy="171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60680" y="6086537"/>
                  <a:ext cx="167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861ED9-4E63-A4FB-7EAB-474826C9B674}"/>
              </a:ext>
            </a:extLst>
          </p:cNvPr>
          <p:cNvGrpSpPr/>
          <p:nvPr/>
        </p:nvGrpSpPr>
        <p:grpSpPr>
          <a:xfrm>
            <a:off x="8894280" y="5649137"/>
            <a:ext cx="1423080" cy="552960"/>
            <a:chOff x="8894280" y="5649137"/>
            <a:chExt cx="142308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14:cNvPr>
                <p14:cNvContentPartPr/>
                <p14:nvPr/>
              </p14:nvContentPartPr>
              <p14:xfrm>
                <a:off x="8898240" y="5967377"/>
                <a:ext cx="168480" cy="4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80240" y="5949377"/>
                  <a:ext cx="20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14:cNvPr>
                <p14:cNvContentPartPr/>
                <p14:nvPr/>
              </p14:nvContentPartPr>
              <p14:xfrm>
                <a:off x="8894280" y="6094817"/>
                <a:ext cx="375480" cy="80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6280" y="6077177"/>
                  <a:ext cx="411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14:cNvPr>
                <p14:cNvContentPartPr/>
                <p14:nvPr/>
              </p14:nvContentPartPr>
              <p14:xfrm>
                <a:off x="9386760" y="5797457"/>
                <a:ext cx="73800" cy="37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9120" y="5779457"/>
                  <a:ext cx="109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14:cNvPr>
                <p14:cNvContentPartPr/>
                <p14:nvPr/>
              </p14:nvContentPartPr>
              <p14:xfrm>
                <a:off x="9547680" y="5992937"/>
                <a:ext cx="241560" cy="4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29680" y="5975297"/>
                  <a:ext cx="277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14:cNvPr>
                <p14:cNvContentPartPr/>
                <p14:nvPr/>
              </p14:nvContentPartPr>
              <p14:xfrm>
                <a:off x="9982200" y="5649137"/>
                <a:ext cx="52200" cy="17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64200" y="5631497"/>
                  <a:ext cx="87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14:cNvPr>
                <p14:cNvContentPartPr/>
                <p14:nvPr/>
              </p14:nvContentPartPr>
              <p14:xfrm>
                <a:off x="9870600" y="5806097"/>
                <a:ext cx="446760" cy="79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52600" y="5788097"/>
                  <a:ext cx="48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14:cNvPr>
                <p14:cNvContentPartPr/>
                <p14:nvPr/>
              </p14:nvContentPartPr>
              <p14:xfrm>
                <a:off x="10044480" y="5932457"/>
                <a:ext cx="241920" cy="26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6840" y="5914817"/>
                  <a:ext cx="2775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14:cNvPr>
              <p14:cNvContentPartPr/>
              <p14:nvPr/>
            </p14:nvContentPartPr>
            <p14:xfrm>
              <a:off x="1041600" y="321625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3600" y="319825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40500" imgH="8483600" progId="Equation.3">
                  <p:embed/>
                </p:oleObj>
              </mc:Choice>
              <mc:Fallback>
                <p:oleObj name="Equation" r:id="rId3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52D1-79A8-9541-A7C2-8880AE5499D7}"/>
              </a:ext>
            </a:extLst>
          </p:cNvPr>
          <p:cNvSpPr txBox="1"/>
          <p:nvPr/>
        </p:nvSpPr>
        <p:spPr>
          <a:xfrm>
            <a:off x="5470070" y="2155371"/>
            <a:ext cx="655780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Trend=Positive): 6/10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Trend=Negative): 4/10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Up), probability = 4/6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Down), probability = 2/6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((4/6)^2 + (2/6)^2) = 0.45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Up), probability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Down), probability = 4/4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((0)^2 + (4/4)^2)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Weighted sum of the Gini Indices can be calculated as follows: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b="1" dirty="0"/>
              <a:t>Gini Index for Past Trend = (6/10)</a:t>
            </a:r>
            <a:r>
              <a:rPr lang="en-US" sz="2000" b="1" i="1" dirty="0"/>
              <a:t>0.45 + (4/10)</a:t>
            </a:r>
            <a:r>
              <a:rPr lang="en-US" sz="2000" b="1" dirty="0"/>
              <a:t>0 = 0.27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14:cNvPr>
              <p14:cNvContentPartPr/>
              <p14:nvPr/>
            </p14:nvContentPartPr>
            <p14:xfrm>
              <a:off x="10884983" y="6021870"/>
              <a:ext cx="3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76343" y="6013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14:cNvPr>
              <p14:cNvContentPartPr/>
              <p14:nvPr/>
            </p14:nvContentPartPr>
            <p14:xfrm>
              <a:off x="10933906" y="5520030"/>
              <a:ext cx="4680" cy="12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25266" y="5511030"/>
                <a:ext cx="22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8103DB-7D83-1C6E-5634-BDB8EB255A94}"/>
                  </a:ext>
                </a:extLst>
              </p14:cNvPr>
              <p14:cNvContentPartPr/>
              <p14:nvPr/>
            </p14:nvContentPartPr>
            <p14:xfrm>
              <a:off x="824378" y="2661671"/>
              <a:ext cx="4153320" cy="6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8103DB-7D83-1C6E-5634-BDB8EB255A9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88378" y="2589671"/>
                <a:ext cx="4224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11BCED-9774-EB2D-AF8B-D2AF9E0EA3D5}"/>
                  </a:ext>
                </a:extLst>
              </p14:cNvPr>
              <p14:cNvContentPartPr/>
              <p14:nvPr/>
            </p14:nvContentPartPr>
            <p14:xfrm>
              <a:off x="825818" y="3554471"/>
              <a:ext cx="4167720" cy="2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11BCED-9774-EB2D-AF8B-D2AF9E0EA3D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89818" y="3482471"/>
                <a:ext cx="4239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30ACBF-3530-CA17-3A1F-6A22E220B999}"/>
                  </a:ext>
                </a:extLst>
              </p14:cNvPr>
              <p14:cNvContentPartPr/>
              <p14:nvPr/>
            </p14:nvContentPartPr>
            <p14:xfrm>
              <a:off x="850658" y="3925271"/>
              <a:ext cx="4050000" cy="128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30ACBF-3530-CA17-3A1F-6A22E220B99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4658" y="3853271"/>
                <a:ext cx="41216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4979D-E7B5-6380-4003-DEEAF4760ABD}"/>
                  </a:ext>
                </a:extLst>
              </p14:cNvPr>
              <p14:cNvContentPartPr/>
              <p14:nvPr/>
            </p14:nvContentPartPr>
            <p14:xfrm>
              <a:off x="788378" y="4798271"/>
              <a:ext cx="4385520" cy="123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4979D-E7B5-6380-4003-DEEAF4760AB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2738" y="4726631"/>
                <a:ext cx="4457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C0A823-A0F5-B00F-FC55-67C1524F014C}"/>
                  </a:ext>
                </a:extLst>
              </p14:cNvPr>
              <p14:cNvContentPartPr/>
              <p14:nvPr/>
            </p14:nvContentPartPr>
            <p14:xfrm>
              <a:off x="844898" y="6075191"/>
              <a:ext cx="4253040" cy="5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C0A823-A0F5-B00F-FC55-67C1524F014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08898" y="6003551"/>
                <a:ext cx="4324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1B8996-4F4A-2FA6-86C9-42409379816D}"/>
                  </a:ext>
                </a:extLst>
              </p14:cNvPr>
              <p14:cNvContentPartPr/>
              <p14:nvPr/>
            </p14:nvContentPartPr>
            <p14:xfrm>
              <a:off x="843098" y="6518711"/>
              <a:ext cx="4250880" cy="6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1B8996-4F4A-2FA6-86C9-42409379816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07458" y="6447071"/>
                <a:ext cx="4322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DFAAAEB-D47B-810B-92EF-717D1317E6A7}"/>
                  </a:ext>
                </a:extLst>
              </p14:cNvPr>
              <p14:cNvContentPartPr/>
              <p14:nvPr/>
            </p14:nvContentPartPr>
            <p14:xfrm>
              <a:off x="4508258" y="2596871"/>
              <a:ext cx="445680" cy="299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DFAAAEB-D47B-810B-92EF-717D1317E6A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90258" y="2578871"/>
                <a:ext cx="481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83ADE00-DA49-522F-1CF3-92615F8A105C}"/>
                  </a:ext>
                </a:extLst>
              </p14:cNvPr>
              <p14:cNvContentPartPr/>
              <p14:nvPr/>
            </p14:nvContentPartPr>
            <p14:xfrm>
              <a:off x="4340498" y="3354311"/>
              <a:ext cx="719640" cy="853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83ADE00-DA49-522F-1CF3-92615F8A105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322498" y="3336671"/>
                <a:ext cx="7552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6CB321-0847-F544-8CC7-D85E5ACE6688}"/>
                  </a:ext>
                </a:extLst>
              </p14:cNvPr>
              <p14:cNvContentPartPr/>
              <p14:nvPr/>
            </p14:nvContentPartPr>
            <p14:xfrm>
              <a:off x="4411778" y="4715471"/>
              <a:ext cx="619560" cy="300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6CB321-0847-F544-8CC7-D85E5ACE668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93778" y="4697831"/>
                <a:ext cx="655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B5DF7C-3B4E-06DF-AF2B-26902D2C5090}"/>
                  </a:ext>
                </a:extLst>
              </p14:cNvPr>
              <p14:cNvContentPartPr/>
              <p14:nvPr/>
            </p14:nvContentPartPr>
            <p14:xfrm>
              <a:off x="4521218" y="5976911"/>
              <a:ext cx="491400" cy="259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B5DF7C-3B4E-06DF-AF2B-26902D2C509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03218" y="5958911"/>
                <a:ext cx="527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1B1E6A-093C-19F4-7E74-B102877985A0}"/>
                  </a:ext>
                </a:extLst>
              </p14:cNvPr>
              <p14:cNvContentPartPr/>
              <p14:nvPr/>
            </p14:nvContentPartPr>
            <p14:xfrm>
              <a:off x="4495298" y="6378311"/>
              <a:ext cx="429120" cy="266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1B1E6A-093C-19F4-7E74-B102877985A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477298" y="6360671"/>
                <a:ext cx="46476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69D6300-270B-B1DA-0870-CA564DB083A5}"/>
              </a:ext>
            </a:extLst>
          </p:cNvPr>
          <p:cNvGrpSpPr/>
          <p:nvPr/>
        </p:nvGrpSpPr>
        <p:grpSpPr>
          <a:xfrm>
            <a:off x="9829418" y="6163751"/>
            <a:ext cx="405720" cy="401400"/>
            <a:chOff x="9829418" y="6163751"/>
            <a:chExt cx="40572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F4180C-9DF9-FB43-6FB1-D7D029828E19}"/>
                    </a:ext>
                  </a:extLst>
                </p14:cNvPr>
                <p14:cNvContentPartPr/>
                <p14:nvPr/>
              </p14:nvContentPartPr>
              <p14:xfrm>
                <a:off x="9829418" y="6246911"/>
                <a:ext cx="9000" cy="207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F4180C-9DF9-FB43-6FB1-D7D029828E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20418" y="6238271"/>
                  <a:ext cx="2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BD9B6D-AF50-24F2-D389-AD52FFBBBC24}"/>
                    </a:ext>
                  </a:extLst>
                </p14:cNvPr>
                <p14:cNvContentPartPr/>
                <p14:nvPr/>
              </p14:nvContentPartPr>
              <p14:xfrm>
                <a:off x="9914738" y="6343031"/>
                <a:ext cx="167400" cy="33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BD9B6D-AF50-24F2-D389-AD52FFBBBC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05738" y="6334031"/>
                  <a:ext cx="185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B4E3FE-9668-E4A6-B81E-0A06D29B635F}"/>
                    </a:ext>
                  </a:extLst>
                </p14:cNvPr>
                <p14:cNvContentPartPr/>
                <p14:nvPr/>
              </p14:nvContentPartPr>
              <p14:xfrm>
                <a:off x="10146218" y="6163751"/>
                <a:ext cx="8892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B4E3FE-9668-E4A6-B81E-0A06D29B635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37578" y="6155111"/>
                  <a:ext cx="10656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06F358A-1885-52FD-39FE-A37612D6EF6A}"/>
              </a:ext>
            </a:extLst>
          </p:cNvPr>
          <p:cNvGrpSpPr/>
          <p:nvPr/>
        </p:nvGrpSpPr>
        <p:grpSpPr>
          <a:xfrm>
            <a:off x="10362218" y="6094271"/>
            <a:ext cx="2168640" cy="559080"/>
            <a:chOff x="10362218" y="6094271"/>
            <a:chExt cx="216864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365D21-7680-7183-4C0E-D3F6B9A01FE4}"/>
                    </a:ext>
                  </a:extLst>
                </p14:cNvPr>
                <p14:cNvContentPartPr/>
                <p14:nvPr/>
              </p14:nvContentPartPr>
              <p14:xfrm>
                <a:off x="10362218" y="6230351"/>
                <a:ext cx="42840" cy="28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365D21-7680-7183-4C0E-D3F6B9A01FE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53218" y="6221351"/>
                  <a:ext cx="60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4F75F2-E9E8-B5A8-8524-C2BF166E2AA9}"/>
                    </a:ext>
                  </a:extLst>
                </p14:cNvPr>
                <p14:cNvContentPartPr/>
                <p14:nvPr/>
              </p14:nvContentPartPr>
              <p14:xfrm>
                <a:off x="10372658" y="6210911"/>
                <a:ext cx="141480" cy="12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4F75F2-E9E8-B5A8-8524-C2BF166E2A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63658" y="6201911"/>
                  <a:ext cx="159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F0BFE9-B882-7B76-02B7-A53904BFEBA2}"/>
                    </a:ext>
                  </a:extLst>
                </p14:cNvPr>
                <p14:cNvContentPartPr/>
                <p14:nvPr/>
              </p14:nvContentPartPr>
              <p14:xfrm>
                <a:off x="10596218" y="6235391"/>
                <a:ext cx="102240" cy="28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F0BFE9-B882-7B76-02B7-A53904BFEBA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87218" y="6226391"/>
                  <a:ext cx="119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561460-B598-2518-5163-BAAEB26F735C}"/>
                    </a:ext>
                  </a:extLst>
                </p14:cNvPr>
                <p14:cNvContentPartPr/>
                <p14:nvPr/>
              </p14:nvContentPartPr>
              <p14:xfrm>
                <a:off x="10674338" y="6310271"/>
                <a:ext cx="65160" cy="246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561460-B598-2518-5163-BAAEB26F73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65338" y="6301631"/>
                  <a:ext cx="82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0959B2-7CF4-4377-7A3E-148B72088821}"/>
                    </a:ext>
                  </a:extLst>
                </p14:cNvPr>
                <p14:cNvContentPartPr/>
                <p14:nvPr/>
              </p14:nvContentPartPr>
              <p14:xfrm>
                <a:off x="10737338" y="6309551"/>
                <a:ext cx="66240" cy="109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0959B2-7CF4-4377-7A3E-148B720888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28338" y="6300551"/>
                  <a:ext cx="83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13E72E-C569-AE73-7B2F-FE26F18273C5}"/>
                    </a:ext>
                  </a:extLst>
                </p14:cNvPr>
                <p14:cNvContentPartPr/>
                <p14:nvPr/>
              </p14:nvContentPartPr>
              <p14:xfrm>
                <a:off x="10874498" y="6339431"/>
                <a:ext cx="155520" cy="10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13E72E-C569-AE73-7B2F-FE26F18273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65858" y="6330431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CF9061-6D61-F590-80DA-F6D50BCC4EE4}"/>
                    </a:ext>
                  </a:extLst>
                </p14:cNvPr>
                <p14:cNvContentPartPr/>
                <p14:nvPr/>
              </p14:nvContentPartPr>
              <p14:xfrm>
                <a:off x="11033258" y="6234671"/>
                <a:ext cx="70200" cy="21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CF9061-6D61-F590-80DA-F6D50BCC4E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024258" y="6225671"/>
                  <a:ext cx="87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31F9C2-F071-507A-8C00-D9C2F63D5A1D}"/>
                    </a:ext>
                  </a:extLst>
                </p14:cNvPr>
                <p14:cNvContentPartPr/>
                <p14:nvPr/>
              </p14:nvContentPartPr>
              <p14:xfrm>
                <a:off x="11163578" y="6163751"/>
                <a:ext cx="182160" cy="74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31F9C2-F071-507A-8C00-D9C2F63D5A1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154578" y="6155111"/>
                  <a:ext cx="19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01142F-61F0-BB42-9F2E-10CE05842AF2}"/>
                    </a:ext>
                  </a:extLst>
                </p14:cNvPr>
                <p14:cNvContentPartPr/>
                <p14:nvPr/>
              </p14:nvContentPartPr>
              <p14:xfrm>
                <a:off x="11317298" y="6385511"/>
                <a:ext cx="184680" cy="4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01142F-61F0-BB42-9F2E-10CE05842AF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08298" y="6376871"/>
                  <a:ext cx="20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7BCB70-B66C-BA8A-C5E3-9601546DC668}"/>
                    </a:ext>
                  </a:extLst>
                </p14:cNvPr>
                <p14:cNvContentPartPr/>
                <p14:nvPr/>
              </p14:nvContentPartPr>
              <p14:xfrm>
                <a:off x="11425658" y="6305591"/>
                <a:ext cx="12960" cy="225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7BCB70-B66C-BA8A-C5E3-9601546DC6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16658" y="6296591"/>
                  <a:ext cx="30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3382257-A7E3-BD5C-D79E-4A0261B5920C}"/>
                    </a:ext>
                  </a:extLst>
                </p14:cNvPr>
                <p14:cNvContentPartPr/>
                <p14:nvPr/>
              </p14:nvContentPartPr>
              <p14:xfrm>
                <a:off x="11588738" y="6227831"/>
                <a:ext cx="12240" cy="356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3382257-A7E3-BD5C-D79E-4A0261B592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80098" y="6218831"/>
                  <a:ext cx="2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11A40C-1D40-175D-B36A-50AF3CBC4B79}"/>
                    </a:ext>
                  </a:extLst>
                </p14:cNvPr>
                <p14:cNvContentPartPr/>
                <p14:nvPr/>
              </p14:nvContentPartPr>
              <p14:xfrm>
                <a:off x="11586938" y="6252671"/>
                <a:ext cx="118080" cy="129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11A40C-1D40-175D-B36A-50AF3CBC4B7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78298" y="6243671"/>
                  <a:ext cx="135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37A964-CE4E-7CDA-90F7-B693109AEA4C}"/>
                    </a:ext>
                  </a:extLst>
                </p14:cNvPr>
                <p14:cNvContentPartPr/>
                <p14:nvPr/>
              </p14:nvContentPartPr>
              <p14:xfrm>
                <a:off x="11804738" y="6320351"/>
                <a:ext cx="58680" cy="14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37A964-CE4E-7CDA-90F7-B693109AEA4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795738" y="6311711"/>
                  <a:ext cx="76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B30AC-136A-BF49-57BF-66C27E45ED42}"/>
                    </a:ext>
                  </a:extLst>
                </p14:cNvPr>
                <p14:cNvContentPartPr/>
                <p14:nvPr/>
              </p14:nvContentPartPr>
              <p14:xfrm>
                <a:off x="11886818" y="6330791"/>
                <a:ext cx="26280" cy="23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B30AC-136A-BF49-57BF-66C27E45ED4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878178" y="6321791"/>
                  <a:ext cx="43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6D10D5-AEE7-A6E5-745A-3E28021D6A3F}"/>
                    </a:ext>
                  </a:extLst>
                </p14:cNvPr>
                <p14:cNvContentPartPr/>
                <p14:nvPr/>
              </p14:nvContentPartPr>
              <p14:xfrm>
                <a:off x="11903738" y="6314231"/>
                <a:ext cx="158040" cy="93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6D10D5-AEE7-A6E5-745A-3E28021D6A3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95098" y="6305591"/>
                  <a:ext cx="175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62DB3C-1BD5-4885-47B5-D47E8C9643C6}"/>
                    </a:ext>
                  </a:extLst>
                </p14:cNvPr>
                <p14:cNvContentPartPr/>
                <p14:nvPr/>
              </p14:nvContentPartPr>
              <p14:xfrm>
                <a:off x="12125858" y="6345191"/>
                <a:ext cx="10800" cy="166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62DB3C-1BD5-4885-47B5-D47E8C9643C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116858" y="6336191"/>
                  <a:ext cx="2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B36970-B52A-AC3F-E80D-4AF061B206B9}"/>
                    </a:ext>
                  </a:extLst>
                </p14:cNvPr>
                <p14:cNvContentPartPr/>
                <p14:nvPr/>
              </p14:nvContentPartPr>
              <p14:xfrm>
                <a:off x="12128378" y="6317471"/>
                <a:ext cx="137520" cy="20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B36970-B52A-AC3F-E80D-4AF061B206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119378" y="6308831"/>
                  <a:ext cx="155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1685B0-D8A8-CEE1-44C0-99B31855218B}"/>
                    </a:ext>
                  </a:extLst>
                </p14:cNvPr>
                <p14:cNvContentPartPr/>
                <p14:nvPr/>
              </p14:nvContentPartPr>
              <p14:xfrm>
                <a:off x="12232778" y="6281111"/>
                <a:ext cx="148680" cy="27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1685B0-D8A8-CEE1-44C0-99B3185521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223778" y="6272471"/>
                  <a:ext cx="166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34C57D-6A55-A26B-2E9B-79520DFC9E38}"/>
                    </a:ext>
                  </a:extLst>
                </p14:cNvPr>
                <p14:cNvContentPartPr/>
                <p14:nvPr/>
              </p14:nvContentPartPr>
              <p14:xfrm>
                <a:off x="12236738" y="6185711"/>
                <a:ext cx="143280" cy="74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34C57D-6A55-A26B-2E9B-79520DFC9E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2227738" y="6177071"/>
                  <a:ext cx="160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44CA27-CD3C-8FBA-9C33-86EEE1345D94}"/>
                    </a:ext>
                  </a:extLst>
                </p14:cNvPr>
                <p14:cNvContentPartPr/>
                <p14:nvPr/>
              </p14:nvContentPartPr>
              <p14:xfrm>
                <a:off x="12187778" y="6094271"/>
                <a:ext cx="343080" cy="559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44CA27-CD3C-8FBA-9C33-86EEE1345D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179138" y="6085631"/>
                  <a:ext cx="360720" cy="57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084BD2-DF54-57EC-D413-EFFF92B4B28A}"/>
              </a:ext>
            </a:extLst>
          </p:cNvPr>
          <p:cNvGrpSpPr/>
          <p:nvPr/>
        </p:nvGrpSpPr>
        <p:grpSpPr>
          <a:xfrm>
            <a:off x="5801211" y="3204377"/>
            <a:ext cx="3663360" cy="45360"/>
            <a:chOff x="5801211" y="3204377"/>
            <a:chExt cx="366336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27563C-8E0B-8CB9-E632-2847E781E789}"/>
                    </a:ext>
                  </a:extLst>
                </p14:cNvPr>
                <p14:cNvContentPartPr/>
                <p14:nvPr/>
              </p14:nvContentPartPr>
              <p14:xfrm>
                <a:off x="5801211" y="3204377"/>
                <a:ext cx="3421440" cy="4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27563C-8E0B-8CB9-E632-2847E781E78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92211" y="3195377"/>
                  <a:ext cx="3439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79D93E-8CC5-7C9F-3680-FBD5A16CBBBA}"/>
                    </a:ext>
                  </a:extLst>
                </p14:cNvPr>
                <p14:cNvContentPartPr/>
                <p14:nvPr/>
              </p14:nvContentPartPr>
              <p14:xfrm>
                <a:off x="9171171" y="3208697"/>
                <a:ext cx="293400" cy="2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79D93E-8CC5-7C9F-3680-FBD5A16CBB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62171" y="3200057"/>
                  <a:ext cx="3110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B346454-0E44-DAF3-EE6B-DBD0AB1BA8CB}"/>
              </a:ext>
            </a:extLst>
          </p:cNvPr>
          <p:cNvGrpSpPr/>
          <p:nvPr/>
        </p:nvGrpSpPr>
        <p:grpSpPr>
          <a:xfrm>
            <a:off x="658778" y="836297"/>
            <a:ext cx="7860073" cy="1386894"/>
            <a:chOff x="658778" y="836297"/>
            <a:chExt cx="7860073" cy="13868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16EB27-9EE7-0CA8-2A3C-28220BED3EB2}"/>
                    </a:ext>
                  </a:extLst>
                </p14:cNvPr>
                <p14:cNvContentPartPr/>
                <p14:nvPr/>
              </p14:nvContentPartPr>
              <p14:xfrm>
                <a:off x="4332218" y="1997831"/>
                <a:ext cx="781200" cy="159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16EB27-9EE7-0CA8-2A3C-28220BED3E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23578" y="1988831"/>
                  <a:ext cx="798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F8C726-8027-6B3C-F3A0-F3D02AF4E15E}"/>
                    </a:ext>
                  </a:extLst>
                </p14:cNvPr>
                <p14:cNvContentPartPr/>
                <p14:nvPr/>
              </p14:nvContentPartPr>
              <p14:xfrm>
                <a:off x="4656578" y="1702631"/>
                <a:ext cx="73440" cy="167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F8C726-8027-6B3C-F3A0-F3D02AF4E15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7938" y="1693631"/>
                  <a:ext cx="9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0CF8C0-DD7B-A314-6251-AA863A2175A7}"/>
                    </a:ext>
                  </a:extLst>
                </p14:cNvPr>
                <p14:cNvContentPartPr/>
                <p14:nvPr/>
              </p14:nvContentPartPr>
              <p14:xfrm>
                <a:off x="4858898" y="1781831"/>
                <a:ext cx="166320" cy="13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0CF8C0-DD7B-A314-6251-AA863A2175A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50258" y="1773191"/>
                  <a:ext cx="183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0C1171-4F7B-6476-583F-CFBF0B9524BE}"/>
                    </a:ext>
                  </a:extLst>
                </p14:cNvPr>
                <p14:cNvContentPartPr/>
                <p14:nvPr/>
              </p14:nvContentPartPr>
              <p14:xfrm>
                <a:off x="5045018" y="1678871"/>
                <a:ext cx="375840" cy="24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0C1171-4F7B-6476-583F-CFBF0B9524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036378" y="1669871"/>
                  <a:ext cx="393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09040D-E363-293E-5011-ABCED568BD66}"/>
                    </a:ext>
                  </a:extLst>
                </p14:cNvPr>
                <p14:cNvContentPartPr/>
                <p14:nvPr/>
              </p14:nvContentPartPr>
              <p14:xfrm>
                <a:off x="5434178" y="1691471"/>
                <a:ext cx="102960" cy="20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09040D-E363-293E-5011-ABCED568BD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25178" y="1682471"/>
                  <a:ext cx="120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D2F020-FF04-9A5D-C259-DFDBD516B60C}"/>
                    </a:ext>
                  </a:extLst>
                </p14:cNvPr>
                <p14:cNvContentPartPr/>
                <p14:nvPr/>
              </p14:nvContentPartPr>
              <p14:xfrm>
                <a:off x="658778" y="1988831"/>
                <a:ext cx="3607200" cy="23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D2F020-FF04-9A5D-C259-DFDBD516B60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0138" y="1979831"/>
                  <a:ext cx="3624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B81E97-D98B-1206-AA16-D8A134E9613A}"/>
                    </a:ext>
                  </a:extLst>
                </p14:cNvPr>
                <p14:cNvContentPartPr/>
                <p14:nvPr/>
              </p14:nvContentPartPr>
              <p14:xfrm>
                <a:off x="1765058" y="1662671"/>
                <a:ext cx="23652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B81E97-D98B-1206-AA16-D8A134E9613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56058" y="1653671"/>
                  <a:ext cx="254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03D8FB-523F-3213-9B54-2438F066F259}"/>
                    </a:ext>
                  </a:extLst>
                </p14:cNvPr>
                <p14:cNvContentPartPr/>
                <p14:nvPr/>
              </p14:nvContentPartPr>
              <p14:xfrm>
                <a:off x="1805738" y="1814591"/>
                <a:ext cx="204840" cy="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03D8FB-523F-3213-9B54-2438F066F2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97098" y="1805951"/>
                  <a:ext cx="22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3EBBC1-B738-AC85-2260-B37ED0D19B2F}"/>
                    </a:ext>
                  </a:extLst>
                </p14:cNvPr>
                <p14:cNvContentPartPr/>
                <p14:nvPr/>
              </p14:nvContentPartPr>
              <p14:xfrm>
                <a:off x="5737131" y="1079657"/>
                <a:ext cx="17280" cy="381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3EBBC1-B738-AC85-2260-B37ED0D19B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28131" y="1071017"/>
                  <a:ext cx="34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D82EBD-BE77-D594-8820-A5C6A79AF826}"/>
                    </a:ext>
                  </a:extLst>
                </p14:cNvPr>
                <p14:cNvContentPartPr/>
                <p14:nvPr/>
              </p14:nvContentPartPr>
              <p14:xfrm>
                <a:off x="5739651" y="1029617"/>
                <a:ext cx="1036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D82EBD-BE77-D594-8820-A5C6A79AF8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31011" y="102097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911DCE-CE7C-F225-C1FF-5ED64301C21A}"/>
                    </a:ext>
                  </a:extLst>
                </p14:cNvPr>
                <p14:cNvContentPartPr/>
                <p14:nvPr/>
              </p14:nvContentPartPr>
              <p14:xfrm>
                <a:off x="5907771" y="1051217"/>
                <a:ext cx="47880" cy="262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911DCE-CE7C-F225-C1FF-5ED64301C21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99131" y="1042577"/>
                  <a:ext cx="6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EF8FE8-7B32-0790-541A-CB92EBDB2F66}"/>
                    </a:ext>
                  </a:extLst>
                </p14:cNvPr>
                <p14:cNvContentPartPr/>
                <p14:nvPr/>
              </p14:nvContentPartPr>
              <p14:xfrm>
                <a:off x="6081651" y="1137617"/>
                <a:ext cx="24480" cy="26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EF8FE8-7B32-0790-541A-CB92EBDB2F6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73011" y="1128977"/>
                  <a:ext cx="42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74A55E-708E-21AA-C28F-0B54A26267AB}"/>
                    </a:ext>
                  </a:extLst>
                </p14:cNvPr>
                <p14:cNvContentPartPr/>
                <p14:nvPr/>
              </p14:nvContentPartPr>
              <p14:xfrm>
                <a:off x="6088851" y="1110617"/>
                <a:ext cx="87840" cy="88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74A55E-708E-21AA-C28F-0B54A26267A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79851" y="1101977"/>
                  <a:ext cx="105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3BFC41-08EC-6C20-20DC-8157A2AAD74A}"/>
                    </a:ext>
                  </a:extLst>
                </p14:cNvPr>
                <p14:cNvContentPartPr/>
                <p14:nvPr/>
              </p14:nvContentPartPr>
              <p14:xfrm>
                <a:off x="6209451" y="1085057"/>
                <a:ext cx="154440" cy="163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3BFC41-08EC-6C20-20DC-8157A2AAD7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00811" y="1076057"/>
                  <a:ext cx="17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912005-B5D3-1204-7764-9F8C39040854}"/>
                    </a:ext>
                  </a:extLst>
                </p14:cNvPr>
                <p14:cNvContentPartPr/>
                <p14:nvPr/>
              </p14:nvContentPartPr>
              <p14:xfrm>
                <a:off x="6456771" y="1095497"/>
                <a:ext cx="100440" cy="23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912005-B5D3-1204-7764-9F8C3904085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47771" y="1086497"/>
                  <a:ext cx="118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C24674-F111-76C6-1709-C806ADC0D882}"/>
                    </a:ext>
                  </a:extLst>
                </p14:cNvPr>
                <p14:cNvContentPartPr/>
                <p14:nvPr/>
              </p14:nvContentPartPr>
              <p14:xfrm>
                <a:off x="6688251" y="1164257"/>
                <a:ext cx="108000" cy="2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C24674-F111-76C6-1709-C806ADC0D88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79251" y="1155257"/>
                  <a:ext cx="125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BF56E6-5952-12D1-A4BA-594C47FC4FC2}"/>
                    </a:ext>
                  </a:extLst>
                </p14:cNvPr>
                <p14:cNvContentPartPr/>
                <p14:nvPr/>
              </p14:nvContentPartPr>
              <p14:xfrm>
                <a:off x="6701571" y="1283417"/>
                <a:ext cx="93600" cy="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BF56E6-5952-12D1-A4BA-594C47FC4F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92931" y="1274777"/>
                  <a:ext cx="11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FDE654-5E08-2A82-9908-2CB629713A95}"/>
                    </a:ext>
                  </a:extLst>
                </p14:cNvPr>
                <p14:cNvContentPartPr/>
                <p14:nvPr/>
              </p14:nvContentPartPr>
              <p14:xfrm>
                <a:off x="7168491" y="920177"/>
                <a:ext cx="242280" cy="6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FDE654-5E08-2A82-9908-2CB629713A9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59491" y="911177"/>
                  <a:ext cx="259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E7BE34-591E-6DAC-7E46-B86731DFCA82}"/>
                    </a:ext>
                  </a:extLst>
                </p14:cNvPr>
                <p14:cNvContentPartPr/>
                <p14:nvPr/>
              </p14:nvContentPartPr>
              <p14:xfrm>
                <a:off x="7296291" y="985337"/>
                <a:ext cx="102960" cy="9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E7BE34-591E-6DAC-7E46-B86731DFCA8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87291" y="976697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DB5235-4997-F64B-8B28-C0C901A3D80E}"/>
                    </a:ext>
                  </a:extLst>
                </p14:cNvPr>
                <p14:cNvContentPartPr/>
                <p14:nvPr/>
              </p14:nvContentPartPr>
              <p14:xfrm>
                <a:off x="7292331" y="842777"/>
                <a:ext cx="15120" cy="167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DB5235-4997-F64B-8B28-C0C901A3D8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83691" y="833777"/>
                  <a:ext cx="32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ADC39A-0276-18DB-1C76-04851A0855B9}"/>
                    </a:ext>
                  </a:extLst>
                </p14:cNvPr>
                <p14:cNvContentPartPr/>
                <p14:nvPr/>
              </p14:nvContentPartPr>
              <p14:xfrm>
                <a:off x="7391331" y="836297"/>
                <a:ext cx="6480" cy="19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ADC39A-0276-18DB-1C76-04851A0855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82331" y="827657"/>
                  <a:ext cx="24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69A411-97B1-F95C-8BAF-5384B70B9C3F}"/>
                    </a:ext>
                  </a:extLst>
                </p14:cNvPr>
                <p14:cNvContentPartPr/>
                <p14:nvPr/>
              </p14:nvContentPartPr>
              <p14:xfrm>
                <a:off x="7480251" y="893897"/>
                <a:ext cx="74160" cy="20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69A411-97B1-F95C-8BAF-5384B70B9C3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71251" y="885257"/>
                  <a:ext cx="91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AD671F-C0BC-C7F3-967D-8C5FC3F6D9E9}"/>
                    </a:ext>
                  </a:extLst>
                </p14:cNvPr>
                <p14:cNvContentPartPr/>
                <p14:nvPr/>
              </p14:nvContentPartPr>
              <p14:xfrm>
                <a:off x="7637931" y="916937"/>
                <a:ext cx="13320" cy="18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AD671F-C0BC-C7F3-967D-8C5FC3F6D9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9291" y="908297"/>
                  <a:ext cx="30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CF8E7C-364C-89D7-2E36-DA4A5A2E508F}"/>
                    </a:ext>
                  </a:extLst>
                </p14:cNvPr>
                <p14:cNvContentPartPr/>
                <p14:nvPr/>
              </p14:nvContentPartPr>
              <p14:xfrm>
                <a:off x="7669611" y="884177"/>
                <a:ext cx="56160" cy="116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CF8E7C-364C-89D7-2E36-DA4A5A2E508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0971" y="875177"/>
                  <a:ext cx="73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5C3B0EE-99FE-C48F-730D-972E1B6D54E8}"/>
                    </a:ext>
                  </a:extLst>
                </p14:cNvPr>
                <p14:cNvContentPartPr/>
                <p14:nvPr/>
              </p14:nvContentPartPr>
              <p14:xfrm>
                <a:off x="7812891" y="872657"/>
                <a:ext cx="168840" cy="18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5C3B0EE-99FE-C48F-730D-972E1B6D54E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03891" y="864017"/>
                  <a:ext cx="186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7AA19-066A-2F67-24E8-CC2F67F75F76}"/>
                    </a:ext>
                  </a:extLst>
                </p14:cNvPr>
                <p14:cNvContentPartPr/>
                <p14:nvPr/>
              </p14:nvContentPartPr>
              <p14:xfrm>
                <a:off x="8045091" y="883817"/>
                <a:ext cx="119880" cy="20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7AA19-066A-2F67-24E8-CC2F67F75F7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36451" y="874817"/>
                  <a:ext cx="137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5BD373-E8C0-E16B-AEA7-67EA4203B673}"/>
                    </a:ext>
                  </a:extLst>
                </p14:cNvPr>
                <p14:cNvContentPartPr/>
                <p14:nvPr/>
              </p14:nvContentPartPr>
              <p14:xfrm>
                <a:off x="6994971" y="1239497"/>
                <a:ext cx="152388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5BD373-E8C0-E16B-AEA7-67EA4203B6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86331" y="1230497"/>
                  <a:ext cx="154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20EEBF-7C61-5C7E-B99A-44A90F4D35CA}"/>
                    </a:ext>
                  </a:extLst>
                </p14:cNvPr>
                <p14:cNvContentPartPr/>
                <p14:nvPr/>
              </p14:nvContentPartPr>
              <p14:xfrm>
                <a:off x="7190451" y="1397897"/>
                <a:ext cx="246600" cy="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20EEBF-7C61-5C7E-B99A-44A90F4D35C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81811" y="1389257"/>
                  <a:ext cx="26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E184A8-6293-CD6F-A202-EEF607CDA951}"/>
                    </a:ext>
                  </a:extLst>
                </p14:cNvPr>
                <p14:cNvContentPartPr/>
                <p14:nvPr/>
              </p14:nvContentPartPr>
              <p14:xfrm>
                <a:off x="7271451" y="1437137"/>
                <a:ext cx="15300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E184A8-6293-CD6F-A202-EEF607CDA9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62811" y="1428137"/>
                  <a:ext cx="17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DDB923-82EA-3473-7FB1-7FABCD717E1A}"/>
                    </a:ext>
                  </a:extLst>
                </p14:cNvPr>
                <p14:cNvContentPartPr/>
                <p14:nvPr/>
              </p14:nvContentPartPr>
              <p14:xfrm>
                <a:off x="7278291" y="1337777"/>
                <a:ext cx="18000" cy="20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DDB923-82EA-3473-7FB1-7FABCD717E1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269291" y="1329137"/>
                  <a:ext cx="35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BCB4D6-CF4A-D6A9-698C-BF5DA493C36D}"/>
                    </a:ext>
                  </a:extLst>
                </p14:cNvPr>
                <p14:cNvContentPartPr/>
                <p14:nvPr/>
              </p14:nvContentPartPr>
              <p14:xfrm>
                <a:off x="7382691" y="1343177"/>
                <a:ext cx="3240" cy="20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BCB4D6-CF4A-D6A9-698C-BF5DA493C3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374051" y="1334177"/>
                  <a:ext cx="20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5F0F95-BED0-7109-5EE4-7A3949B2EB86}"/>
                    </a:ext>
                  </a:extLst>
                </p14:cNvPr>
                <p14:cNvContentPartPr/>
                <p14:nvPr/>
              </p14:nvContentPartPr>
              <p14:xfrm>
                <a:off x="7614171" y="1404017"/>
                <a:ext cx="23400" cy="97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5F0F95-BED0-7109-5EE4-7A3949B2EB8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05171" y="1395377"/>
                  <a:ext cx="4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B8CC1A-C1FC-347C-689B-FFE1F309292D}"/>
                    </a:ext>
                  </a:extLst>
                </p14:cNvPr>
                <p14:cNvContentPartPr/>
                <p14:nvPr/>
              </p14:nvContentPartPr>
              <p14:xfrm>
                <a:off x="7738011" y="1383857"/>
                <a:ext cx="9360" cy="242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B8CC1A-C1FC-347C-689B-FFE1F30929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29371" y="1374857"/>
                  <a:ext cx="27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4132A4-DFA0-78DB-131E-7CF403BFD3E5}"/>
                    </a:ext>
                  </a:extLst>
                </p14:cNvPr>
                <p14:cNvContentPartPr/>
                <p14:nvPr/>
              </p14:nvContentPartPr>
              <p14:xfrm>
                <a:off x="7766451" y="1406537"/>
                <a:ext cx="50760" cy="89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4132A4-DFA0-78DB-131E-7CF403BFD3E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757811" y="1397537"/>
                  <a:ext cx="68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3706A4-95DE-DE0C-BCC1-5DB1ACFA5F3B}"/>
                    </a:ext>
                  </a:extLst>
                </p14:cNvPr>
                <p14:cNvContentPartPr/>
                <p14:nvPr/>
              </p14:nvContentPartPr>
              <p14:xfrm>
                <a:off x="7856451" y="1377377"/>
                <a:ext cx="95400" cy="161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3706A4-95DE-DE0C-BCC1-5DB1ACFA5F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47811" y="1368377"/>
                  <a:ext cx="11304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19A0BB-5F2E-C636-9966-6D67899A245A}"/>
                  </a:ext>
                </a:extLst>
              </p14:cNvPr>
              <p14:cNvContentPartPr/>
              <p14:nvPr/>
            </p14:nvContentPartPr>
            <p14:xfrm>
              <a:off x="4904811" y="2687417"/>
              <a:ext cx="419760" cy="228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19A0BB-5F2E-C636-9966-6D67899A245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895811" y="2678777"/>
                <a:ext cx="437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BF1DA7-3757-801F-B51C-2F1C86AA69FC}"/>
                  </a:ext>
                </a:extLst>
              </p14:cNvPr>
              <p14:cNvContentPartPr/>
              <p14:nvPr/>
            </p14:nvContentPartPr>
            <p14:xfrm>
              <a:off x="4986891" y="3536657"/>
              <a:ext cx="405000" cy="199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BF1DA7-3757-801F-B51C-2F1C86AA69FC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977891" y="3527657"/>
                <a:ext cx="422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1FC6C6-A653-83E8-CBA6-D559DB4A5DAF}"/>
                  </a:ext>
                </a:extLst>
              </p14:cNvPr>
              <p14:cNvContentPartPr/>
              <p14:nvPr/>
            </p14:nvContentPartPr>
            <p14:xfrm>
              <a:off x="5100291" y="3910697"/>
              <a:ext cx="256680" cy="123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1FC6C6-A653-83E8-CBA6-D559DB4A5DAF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091291" y="3902057"/>
                <a:ext cx="2743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9B86A4-2A5C-916E-AADC-20AC7C8E8C5A}"/>
              </a:ext>
            </a:extLst>
          </p:cNvPr>
          <p:cNvGrpSpPr/>
          <p:nvPr/>
        </p:nvGrpSpPr>
        <p:grpSpPr>
          <a:xfrm>
            <a:off x="5057451" y="6147191"/>
            <a:ext cx="4572167" cy="421386"/>
            <a:chOff x="5057451" y="6147191"/>
            <a:chExt cx="4572167" cy="4213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84A540-DCAF-DDDA-17B6-7C9D1532FB3F}"/>
                    </a:ext>
                  </a:extLst>
                </p14:cNvPr>
                <p14:cNvContentPartPr/>
                <p14:nvPr/>
              </p14:nvContentPartPr>
              <p14:xfrm>
                <a:off x="5235098" y="6192191"/>
                <a:ext cx="156960" cy="18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84A540-DCAF-DDDA-17B6-7C9D1532FB3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26458" y="6183191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06584F-B261-13C0-ED5B-6DE6EFDBC7FA}"/>
                    </a:ext>
                  </a:extLst>
                </p14:cNvPr>
                <p14:cNvContentPartPr/>
                <p14:nvPr/>
              </p14:nvContentPartPr>
              <p14:xfrm>
                <a:off x="5289098" y="6307031"/>
                <a:ext cx="111960" cy="7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06584F-B261-13C0-ED5B-6DE6EFDBC7F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80458" y="6298391"/>
                  <a:ext cx="12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74F316-5CA7-8CB1-62C2-BAF969C5531A}"/>
                    </a:ext>
                  </a:extLst>
                </p14:cNvPr>
                <p14:cNvContentPartPr/>
                <p14:nvPr/>
              </p14:nvContentPartPr>
              <p14:xfrm>
                <a:off x="5348858" y="6333671"/>
                <a:ext cx="17280" cy="8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74F316-5CA7-8CB1-62C2-BAF969C553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339858" y="6324671"/>
                  <a:ext cx="3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7C1B88-7A8B-BBDF-776D-59F1388EA666}"/>
                    </a:ext>
                  </a:extLst>
                </p14:cNvPr>
                <p14:cNvContentPartPr/>
                <p14:nvPr/>
              </p14:nvContentPartPr>
              <p14:xfrm>
                <a:off x="5513378" y="6218111"/>
                <a:ext cx="70920" cy="20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7C1B88-7A8B-BBDF-776D-59F1388EA6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04738" y="6209111"/>
                  <a:ext cx="88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7B508E-8CE6-0231-A1F2-1BA471F8325F}"/>
                    </a:ext>
                  </a:extLst>
                </p14:cNvPr>
                <p14:cNvContentPartPr/>
                <p14:nvPr/>
              </p14:nvContentPartPr>
              <p14:xfrm>
                <a:off x="5780858" y="6198311"/>
                <a:ext cx="1044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7B508E-8CE6-0231-A1F2-1BA471F8325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771858" y="6189311"/>
                  <a:ext cx="28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A16B5-BB83-B073-98C4-CB2B8A779A5E}"/>
                    </a:ext>
                  </a:extLst>
                </p14:cNvPr>
                <p14:cNvContentPartPr/>
                <p14:nvPr/>
              </p14:nvContentPartPr>
              <p14:xfrm>
                <a:off x="5808938" y="6161231"/>
                <a:ext cx="98640" cy="15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A16B5-BB83-B073-98C4-CB2B8A779A5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99938" y="6152231"/>
                  <a:ext cx="11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B1BD8-A182-B595-2274-29A22DB278DA}"/>
                    </a:ext>
                  </a:extLst>
                </p14:cNvPr>
                <p14:cNvContentPartPr/>
                <p14:nvPr/>
              </p14:nvContentPartPr>
              <p14:xfrm>
                <a:off x="5919818" y="6256271"/>
                <a:ext cx="367560" cy="11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B1BD8-A182-B595-2274-29A22DB278D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11178" y="6247271"/>
                  <a:ext cx="38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E4DFE1-C63E-2A8A-66B3-9C4639C5BE41}"/>
                    </a:ext>
                  </a:extLst>
                </p14:cNvPr>
                <p14:cNvContentPartPr/>
                <p14:nvPr/>
              </p14:nvContentPartPr>
              <p14:xfrm>
                <a:off x="6243458" y="6260231"/>
                <a:ext cx="44280" cy="11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E4DFE1-C63E-2A8A-66B3-9C4639C5BE4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234818" y="6251591"/>
                  <a:ext cx="61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652B15-1FC2-21CE-9D48-737D4253BDC1}"/>
                    </a:ext>
                  </a:extLst>
                </p14:cNvPr>
                <p14:cNvContentPartPr/>
                <p14:nvPr/>
              </p14:nvContentPartPr>
              <p14:xfrm>
                <a:off x="6418418" y="6208031"/>
                <a:ext cx="171000" cy="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652B15-1FC2-21CE-9D48-737D4253BDC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409418" y="6199031"/>
                  <a:ext cx="188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85BD2F-4D24-9F32-939F-B69FB206D73C}"/>
                    </a:ext>
                  </a:extLst>
                </p14:cNvPr>
                <p14:cNvContentPartPr/>
                <p14:nvPr/>
              </p14:nvContentPartPr>
              <p14:xfrm>
                <a:off x="6500858" y="6258791"/>
                <a:ext cx="9000" cy="134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85BD2F-4D24-9F32-939F-B69FB206D73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92218" y="6250151"/>
                  <a:ext cx="2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33C1A1-46AC-1698-2A79-E364741E8DAB}"/>
                    </a:ext>
                  </a:extLst>
                </p14:cNvPr>
                <p14:cNvContentPartPr/>
                <p14:nvPr/>
              </p14:nvContentPartPr>
              <p14:xfrm>
                <a:off x="6609218" y="6309551"/>
                <a:ext cx="122040" cy="1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33C1A1-46AC-1698-2A79-E364741E8DA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00578" y="6300911"/>
                  <a:ext cx="139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0F4B30-8287-F4E1-39D3-0AC7B1D5C47F}"/>
                    </a:ext>
                  </a:extLst>
                </p14:cNvPr>
                <p14:cNvContentPartPr/>
                <p14:nvPr/>
              </p14:nvContentPartPr>
              <p14:xfrm>
                <a:off x="6653858" y="6377591"/>
                <a:ext cx="9540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0F4B30-8287-F4E1-39D3-0AC7B1D5C47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644858" y="6368591"/>
                  <a:ext cx="113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8D51EE-7785-B7F3-64F8-0A129C002054}"/>
                    </a:ext>
                  </a:extLst>
                </p14:cNvPr>
                <p14:cNvContentPartPr/>
                <p14:nvPr/>
              </p14:nvContentPartPr>
              <p14:xfrm>
                <a:off x="6838898" y="6244391"/>
                <a:ext cx="37440" cy="31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8D51EE-7785-B7F3-64F8-0A129C00205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30258" y="6235751"/>
                  <a:ext cx="55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EAEFCF-21AB-2692-DF58-208B66619FD0}"/>
                    </a:ext>
                  </a:extLst>
                </p14:cNvPr>
                <p14:cNvContentPartPr/>
                <p14:nvPr/>
              </p14:nvContentPartPr>
              <p14:xfrm>
                <a:off x="6861218" y="6223871"/>
                <a:ext cx="54360" cy="119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EAEFCF-21AB-2692-DF58-208B66619FD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852218" y="6215231"/>
                  <a:ext cx="72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695C84-8C3B-6A33-10AB-03DB62DB155A}"/>
                    </a:ext>
                  </a:extLst>
                </p14:cNvPr>
                <p14:cNvContentPartPr/>
                <p14:nvPr/>
              </p14:nvContentPartPr>
              <p14:xfrm>
                <a:off x="7038698" y="6192551"/>
                <a:ext cx="192960" cy="20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695C84-8C3B-6A33-10AB-03DB62DB155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30058" y="6183911"/>
                  <a:ext cx="210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05BDB8-9C65-6298-BB8F-5982CA5D2237}"/>
                    </a:ext>
                  </a:extLst>
                </p14:cNvPr>
                <p14:cNvContentPartPr/>
                <p14:nvPr/>
              </p14:nvContentPartPr>
              <p14:xfrm>
                <a:off x="7306898" y="6259871"/>
                <a:ext cx="74520" cy="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05BDB8-9C65-6298-BB8F-5982CA5D223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98258" y="6250871"/>
                  <a:ext cx="92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D233DD-E093-9AA2-CCAF-7CB6CC54C4BE}"/>
                    </a:ext>
                  </a:extLst>
                </p14:cNvPr>
                <p14:cNvContentPartPr/>
                <p14:nvPr/>
              </p14:nvContentPartPr>
              <p14:xfrm>
                <a:off x="7326338" y="6378311"/>
                <a:ext cx="88200" cy="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D233DD-E093-9AA2-CCAF-7CB6CC54C4B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17698" y="6369671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31CE54-D67B-3F68-11F5-76002DD4D2DA}"/>
                    </a:ext>
                  </a:extLst>
                </p14:cNvPr>
                <p14:cNvContentPartPr/>
                <p14:nvPr/>
              </p14:nvContentPartPr>
              <p14:xfrm>
                <a:off x="7544498" y="6198671"/>
                <a:ext cx="12960" cy="22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31CE54-D67B-3F68-11F5-76002DD4D2D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535858" y="6189671"/>
                  <a:ext cx="30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E195AF-10D6-DBA5-63E7-FD5F7538C14D}"/>
                    </a:ext>
                  </a:extLst>
                </p14:cNvPr>
                <p14:cNvContentPartPr/>
                <p14:nvPr/>
              </p14:nvContentPartPr>
              <p14:xfrm>
                <a:off x="7687058" y="6311711"/>
                <a:ext cx="169200" cy="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E195AF-10D6-DBA5-63E7-FD5F7538C14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78418" y="6303071"/>
                  <a:ext cx="186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1B0AA7-89B8-5430-AB57-7825522565D3}"/>
                    </a:ext>
                  </a:extLst>
                </p14:cNvPr>
                <p14:cNvContentPartPr/>
                <p14:nvPr/>
              </p14:nvContentPartPr>
              <p14:xfrm>
                <a:off x="8044178" y="6147191"/>
                <a:ext cx="346320" cy="29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1B0AA7-89B8-5430-AB57-7825522565D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035178" y="6138551"/>
                  <a:ext cx="363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471B32-EA8A-ABE7-4BB0-C9F53969CD6D}"/>
                    </a:ext>
                  </a:extLst>
                </p14:cNvPr>
                <p14:cNvContentPartPr/>
                <p14:nvPr/>
              </p14:nvContentPartPr>
              <p14:xfrm>
                <a:off x="8507138" y="6200111"/>
                <a:ext cx="20520" cy="27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471B32-EA8A-ABE7-4BB0-C9F53969CD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498498" y="6191471"/>
                  <a:ext cx="38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BC6593-D316-01B7-AD21-9443515D94CF}"/>
                    </a:ext>
                  </a:extLst>
                </p14:cNvPr>
                <p14:cNvContentPartPr/>
                <p14:nvPr/>
              </p14:nvContentPartPr>
              <p14:xfrm>
                <a:off x="8515058" y="6211631"/>
                <a:ext cx="84960" cy="142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BC6593-D316-01B7-AD21-9443515D94C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506058" y="6202631"/>
                  <a:ext cx="102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86D96E-ABBB-2DCC-7B69-B464FF68F00B}"/>
                    </a:ext>
                  </a:extLst>
                </p14:cNvPr>
                <p14:cNvContentPartPr/>
                <p14:nvPr/>
              </p14:nvContentPartPr>
              <p14:xfrm>
                <a:off x="8612258" y="6387311"/>
                <a:ext cx="18000" cy="4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86D96E-ABBB-2DCC-7B69-B464FF68F00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603618" y="6378671"/>
                  <a:ext cx="35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B3D978-3E01-EE66-E7D9-C9200761F9F0}"/>
                    </a:ext>
                  </a:extLst>
                </p14:cNvPr>
                <p14:cNvContentPartPr/>
                <p14:nvPr/>
              </p14:nvContentPartPr>
              <p14:xfrm>
                <a:off x="8653298" y="6344111"/>
                <a:ext cx="12240" cy="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B3D978-3E01-EE66-E7D9-C9200761F9F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644298" y="6335111"/>
                  <a:ext cx="2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FDB3BF-7FC8-67D8-5D91-4019B0035603}"/>
                    </a:ext>
                  </a:extLst>
                </p14:cNvPr>
                <p14:cNvContentPartPr/>
                <p14:nvPr/>
              </p14:nvContentPartPr>
              <p14:xfrm>
                <a:off x="8763458" y="6264911"/>
                <a:ext cx="39600" cy="151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FDB3BF-7FC8-67D8-5D91-4019B003560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754818" y="6256271"/>
                  <a:ext cx="57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6B8FF4-2E00-45F3-6814-F519CF5221EB}"/>
                    </a:ext>
                  </a:extLst>
                </p14:cNvPr>
                <p14:cNvContentPartPr/>
                <p14:nvPr/>
              </p14:nvContentPartPr>
              <p14:xfrm>
                <a:off x="8812418" y="6300911"/>
                <a:ext cx="158400" cy="44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6B8FF4-2E00-45F3-6814-F519CF5221E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03778" y="6292271"/>
                  <a:ext cx="176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04C491-0A9D-0B42-2AD8-436FB104A890}"/>
                    </a:ext>
                  </a:extLst>
                </p14:cNvPr>
                <p14:cNvContentPartPr/>
                <p14:nvPr/>
              </p14:nvContentPartPr>
              <p14:xfrm>
                <a:off x="8899538" y="6281111"/>
                <a:ext cx="79200" cy="12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04C491-0A9D-0B42-2AD8-436FB104A89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90538" y="6272471"/>
                  <a:ext cx="96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B6FA9F-8152-AEAA-5E59-4E0CD598F434}"/>
                    </a:ext>
                  </a:extLst>
                </p14:cNvPr>
                <p14:cNvContentPartPr/>
                <p14:nvPr/>
              </p14:nvContentPartPr>
              <p14:xfrm>
                <a:off x="9041378" y="6259871"/>
                <a:ext cx="172800" cy="22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B6FA9F-8152-AEAA-5E59-4E0CD598F43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32738" y="6251231"/>
                  <a:ext cx="190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BB3787-2947-5901-7197-03408C365DC3}"/>
                    </a:ext>
                  </a:extLst>
                </p14:cNvPr>
                <p14:cNvContentPartPr/>
                <p14:nvPr/>
              </p14:nvContentPartPr>
              <p14:xfrm>
                <a:off x="9167378" y="6182831"/>
                <a:ext cx="115200" cy="10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BB3787-2947-5901-7197-03408C365DC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58378" y="6173831"/>
                  <a:ext cx="13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96ABA5-0E75-E174-4E68-4A5878E0F377}"/>
                    </a:ext>
                  </a:extLst>
                </p14:cNvPr>
                <p14:cNvContentPartPr/>
                <p14:nvPr/>
              </p14:nvContentPartPr>
              <p14:xfrm>
                <a:off x="9374378" y="6269951"/>
                <a:ext cx="209160" cy="3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96ABA5-0E75-E174-4E68-4A5878E0F37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65378" y="6261311"/>
                  <a:ext cx="226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D8C936-EFA7-244A-E650-5C9402569525}"/>
                    </a:ext>
                  </a:extLst>
                </p14:cNvPr>
                <p14:cNvContentPartPr/>
                <p14:nvPr/>
              </p14:nvContentPartPr>
              <p14:xfrm>
                <a:off x="9455738" y="6384071"/>
                <a:ext cx="173880" cy="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D8C936-EFA7-244A-E650-5C94025695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46738" y="6375071"/>
                  <a:ext cx="191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D18C745-8CAF-E8AC-2B21-468B13171898}"/>
                    </a:ext>
                  </a:extLst>
                </p14:cNvPr>
                <p14:cNvContentPartPr/>
                <p14:nvPr/>
              </p14:nvContentPartPr>
              <p14:xfrm>
                <a:off x="5057451" y="6459497"/>
                <a:ext cx="231840" cy="10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D18C745-8CAF-E8AC-2B21-468B1317189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048451" y="6450857"/>
                  <a:ext cx="2494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051E52-7FD2-BC12-3690-2CE7704EB417}"/>
              </a:ext>
            </a:extLst>
          </p:cNvPr>
          <p:cNvGrpSpPr/>
          <p:nvPr/>
        </p:nvGrpSpPr>
        <p:grpSpPr>
          <a:xfrm>
            <a:off x="8550171" y="922337"/>
            <a:ext cx="1225800" cy="428040"/>
            <a:chOff x="8550171" y="922337"/>
            <a:chExt cx="12258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DAD300-A68C-ED67-28BA-5D3AD83856CE}"/>
                    </a:ext>
                  </a:extLst>
                </p14:cNvPr>
                <p14:cNvContentPartPr/>
                <p14:nvPr/>
              </p14:nvContentPartPr>
              <p14:xfrm>
                <a:off x="8552331" y="1217177"/>
                <a:ext cx="235800" cy="1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DAD300-A68C-ED67-28BA-5D3AD83856C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43691" y="1208537"/>
                  <a:ext cx="253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37C82E-5F4D-D5CA-F2F9-D1AB13B9BC2D}"/>
                    </a:ext>
                  </a:extLst>
                </p14:cNvPr>
                <p14:cNvContentPartPr/>
                <p14:nvPr/>
              </p14:nvContentPartPr>
              <p14:xfrm>
                <a:off x="8550171" y="1346777"/>
                <a:ext cx="252000" cy="3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37C82E-5F4D-D5CA-F2F9-D1AB13B9BC2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41171" y="1338137"/>
                  <a:ext cx="269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5B3006B-5BB9-014E-3163-74DCF346E412}"/>
                    </a:ext>
                  </a:extLst>
                </p14:cNvPr>
                <p14:cNvContentPartPr/>
                <p14:nvPr/>
              </p14:nvContentPartPr>
              <p14:xfrm>
                <a:off x="9150291" y="922337"/>
                <a:ext cx="138240" cy="254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5B3006B-5BB9-014E-3163-74DCF346E41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41651" y="913697"/>
                  <a:ext cx="155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760A92-D578-357F-302E-6CAE3E4A319E}"/>
                    </a:ext>
                  </a:extLst>
                </p14:cNvPr>
                <p14:cNvContentPartPr/>
                <p14:nvPr/>
              </p14:nvContentPartPr>
              <p14:xfrm>
                <a:off x="9247851" y="1099817"/>
                <a:ext cx="21600" cy="141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760A92-D578-357F-302E-6CAE3E4A319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238851" y="1090817"/>
                  <a:ext cx="3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09FEFAB-BC92-865B-8F4D-4A1BAD2EF2E0}"/>
                    </a:ext>
                  </a:extLst>
                </p14:cNvPr>
                <p14:cNvContentPartPr/>
                <p14:nvPr/>
              </p14:nvContentPartPr>
              <p14:xfrm>
                <a:off x="9013491" y="1281617"/>
                <a:ext cx="762480" cy="1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09FEFAB-BC92-865B-8F4D-4A1BAD2EF2E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04851" y="1272617"/>
                  <a:ext cx="7801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1549B-1549-3654-B72E-5A7786EC4D34}"/>
                  </a:ext>
                </a:extLst>
              </p14:cNvPr>
              <p14:cNvContentPartPr/>
              <p14:nvPr/>
            </p14:nvContentPartPr>
            <p14:xfrm>
              <a:off x="3999051" y="2666897"/>
              <a:ext cx="33480" cy="170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1549B-1549-3654-B72E-5A7786EC4D34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990051" y="2657897"/>
                <a:ext cx="5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F18962F-1570-4A78-4437-F1F1D2C8141F}"/>
                  </a:ext>
                </a:extLst>
              </p14:cNvPr>
              <p14:cNvContentPartPr/>
              <p14:nvPr/>
            </p14:nvContentPartPr>
            <p14:xfrm>
              <a:off x="4113891" y="3512537"/>
              <a:ext cx="27000" cy="114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F18962F-1570-4A78-4437-F1F1D2C8141F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105251" y="3503537"/>
                <a:ext cx="44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8477646-5177-E8E1-B564-14D7065C55A1}"/>
                  </a:ext>
                </a:extLst>
              </p14:cNvPr>
              <p14:cNvContentPartPr/>
              <p14:nvPr/>
            </p14:nvContentPartPr>
            <p14:xfrm>
              <a:off x="4150251" y="3898817"/>
              <a:ext cx="9360" cy="95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8477646-5177-E8E1-B564-14D7065C55A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141611" y="3890177"/>
                <a:ext cx="27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6728FE4-D1BE-2223-6629-1C1844E97938}"/>
                  </a:ext>
                </a:extLst>
              </p14:cNvPr>
              <p14:cNvContentPartPr/>
              <p14:nvPr/>
            </p14:nvContentPartPr>
            <p14:xfrm>
              <a:off x="4214331" y="4896017"/>
              <a:ext cx="33120" cy="180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6728FE4-D1BE-2223-6629-1C1844E9793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205691" y="4887017"/>
                <a:ext cx="50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D5340D2-844A-A279-4FA5-68D620334B22}"/>
                  </a:ext>
                </a:extLst>
              </p14:cNvPr>
              <p14:cNvContentPartPr/>
              <p14:nvPr/>
            </p14:nvContentPartPr>
            <p14:xfrm>
              <a:off x="4138011" y="5925977"/>
              <a:ext cx="115920" cy="214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D5340D2-844A-A279-4FA5-68D620334B2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129371" y="5916977"/>
                <a:ext cx="133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8998E8B-CACE-D630-67FD-1FD714BD03E9}"/>
                  </a:ext>
                </a:extLst>
              </p14:cNvPr>
              <p14:cNvContentPartPr/>
              <p14:nvPr/>
            </p14:nvContentPartPr>
            <p14:xfrm>
              <a:off x="4192731" y="6463097"/>
              <a:ext cx="106200" cy="186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8998E8B-CACE-D630-67FD-1FD714BD03E9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84091" y="6454097"/>
                <a:ext cx="123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556D81A-1E57-E070-213E-0C320E1040D5}"/>
                  </a:ext>
                </a:extLst>
              </p14:cNvPr>
              <p14:cNvContentPartPr/>
              <p14:nvPr/>
            </p14:nvContentPartPr>
            <p14:xfrm>
              <a:off x="9306891" y="1359377"/>
              <a:ext cx="174240" cy="245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556D81A-1E57-E070-213E-0C320E1040D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9298251" y="1350737"/>
                <a:ext cx="19188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DF0682E-E5EA-C068-60CA-780C27183A3F}"/>
              </a:ext>
            </a:extLst>
          </p:cNvPr>
          <p:cNvGrpSpPr/>
          <p:nvPr/>
        </p:nvGrpSpPr>
        <p:grpSpPr>
          <a:xfrm>
            <a:off x="10071891" y="1095137"/>
            <a:ext cx="1551240" cy="450720"/>
            <a:chOff x="10071891" y="1095137"/>
            <a:chExt cx="155124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DCDDEE1-07F8-E266-86C9-BA2EE489193F}"/>
                    </a:ext>
                  </a:extLst>
                </p14:cNvPr>
                <p14:cNvContentPartPr/>
                <p14:nvPr/>
              </p14:nvContentPartPr>
              <p14:xfrm>
                <a:off x="10073331" y="1148417"/>
                <a:ext cx="41040" cy="330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DCDDEE1-07F8-E266-86C9-BA2EE489193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64691" y="1139417"/>
                  <a:ext cx="58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417620-A429-5FE5-3255-8DE2CF27E20B}"/>
                    </a:ext>
                  </a:extLst>
                </p14:cNvPr>
                <p14:cNvContentPartPr/>
                <p14:nvPr/>
              </p14:nvContentPartPr>
              <p14:xfrm>
                <a:off x="10071891" y="1095137"/>
                <a:ext cx="83880" cy="178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417620-A429-5FE5-3255-8DE2CF27E20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063251" y="1086137"/>
                  <a:ext cx="10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3EAAE7-611E-BF18-E4BB-E6F706F3A284}"/>
                    </a:ext>
                  </a:extLst>
                </p14:cNvPr>
                <p14:cNvContentPartPr/>
                <p14:nvPr/>
              </p14:nvContentPartPr>
              <p14:xfrm>
                <a:off x="10254771" y="1139417"/>
                <a:ext cx="65520" cy="24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3EAAE7-611E-BF18-E4BB-E6F706F3A28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245771" y="1130777"/>
                  <a:ext cx="83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CD4B79-9A2E-23D1-9848-0ADDA981D890}"/>
                    </a:ext>
                  </a:extLst>
                </p14:cNvPr>
                <p14:cNvContentPartPr/>
                <p14:nvPr/>
              </p14:nvContentPartPr>
              <p14:xfrm>
                <a:off x="10376811" y="1176857"/>
                <a:ext cx="30960" cy="30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CD4B79-9A2E-23D1-9848-0ADDA981D8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68171" y="1168217"/>
                  <a:ext cx="48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38633F-5975-524E-ACFF-7E684A7D44CA}"/>
                    </a:ext>
                  </a:extLst>
                </p14:cNvPr>
                <p14:cNvContentPartPr/>
                <p14:nvPr/>
              </p14:nvContentPartPr>
              <p14:xfrm>
                <a:off x="10380051" y="1189817"/>
                <a:ext cx="111960" cy="9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38633F-5975-524E-ACFF-7E684A7D44C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71411" y="1180817"/>
                  <a:ext cx="129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C5B06D-3EE9-D178-5F2A-D40F0D29956B}"/>
                    </a:ext>
                  </a:extLst>
                </p14:cNvPr>
                <p14:cNvContentPartPr/>
                <p14:nvPr/>
              </p14:nvContentPartPr>
              <p14:xfrm>
                <a:off x="10538811" y="1173257"/>
                <a:ext cx="29520" cy="183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C5B06D-3EE9-D178-5F2A-D40F0D29956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529811" y="1164257"/>
                  <a:ext cx="47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C0819C-6FEF-9283-22F4-8F0F035789CC}"/>
                    </a:ext>
                  </a:extLst>
                </p14:cNvPr>
                <p14:cNvContentPartPr/>
                <p14:nvPr/>
              </p14:nvContentPartPr>
              <p14:xfrm>
                <a:off x="10564011" y="1208537"/>
                <a:ext cx="96480" cy="153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C0819C-6FEF-9283-22F4-8F0F035789C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555371" y="1199897"/>
                  <a:ext cx="11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85F62D7-BB19-707C-CC42-6E3E2395161B}"/>
                    </a:ext>
                  </a:extLst>
                </p14:cNvPr>
                <p14:cNvContentPartPr/>
                <p14:nvPr/>
              </p14:nvContentPartPr>
              <p14:xfrm>
                <a:off x="10716651" y="1137257"/>
                <a:ext cx="126720" cy="251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85F62D7-BB19-707C-CC42-6E3E2395161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708011" y="1128257"/>
                  <a:ext cx="14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9EB93-75C1-EA6D-50ED-E7A251060AB8}"/>
                    </a:ext>
                  </a:extLst>
                </p14:cNvPr>
                <p14:cNvContentPartPr/>
                <p14:nvPr/>
              </p14:nvContentPartPr>
              <p14:xfrm>
                <a:off x="10887291" y="1260017"/>
                <a:ext cx="68400" cy="2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9EB93-75C1-EA6D-50ED-E7A251060AB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878651" y="1251017"/>
                  <a:ext cx="86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745A507-62FF-2542-1416-42840BA99EC1}"/>
                    </a:ext>
                  </a:extLst>
                </p14:cNvPr>
                <p14:cNvContentPartPr/>
                <p14:nvPr/>
              </p14:nvContentPartPr>
              <p14:xfrm>
                <a:off x="10880811" y="1340297"/>
                <a:ext cx="110160" cy="8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745A507-62FF-2542-1416-42840BA99EC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872171" y="1331297"/>
                  <a:ext cx="127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36BA29-85C5-DDA2-B5DA-4C5C7E5E57C1}"/>
                    </a:ext>
                  </a:extLst>
                </p14:cNvPr>
                <p14:cNvContentPartPr/>
                <p14:nvPr/>
              </p14:nvContentPartPr>
              <p14:xfrm>
                <a:off x="11028411" y="1243457"/>
                <a:ext cx="594720" cy="14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36BA29-85C5-DDA2-B5DA-4C5C7E5E57C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019771" y="1234457"/>
                  <a:ext cx="61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13975D1-5BA7-7B92-14C3-23B0AD184D88}"/>
                    </a:ext>
                  </a:extLst>
                </p14:cNvPr>
                <p14:cNvContentPartPr/>
                <p14:nvPr/>
              </p14:nvContentPartPr>
              <p14:xfrm>
                <a:off x="11377611" y="1347137"/>
                <a:ext cx="105840" cy="198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13975D1-5BA7-7B92-14C3-23B0AD184D8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68971" y="1338497"/>
                  <a:ext cx="1234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0E7804E-54A9-22B1-79DC-F9EA636E213B}"/>
                  </a:ext>
                </a:extLst>
              </p14:cNvPr>
              <p14:cNvContentPartPr/>
              <p14:nvPr/>
            </p14:nvContentPartPr>
            <p14:xfrm>
              <a:off x="11364291" y="1009097"/>
              <a:ext cx="189360" cy="165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0E7804E-54A9-22B1-79DC-F9EA636E213B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1355651" y="1000457"/>
                <a:ext cx="20700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861741-5B68-E502-D4B6-CE1FB8DE2BD8}"/>
              </a:ext>
            </a:extLst>
          </p:cNvPr>
          <p:cNvGrpSpPr/>
          <p:nvPr/>
        </p:nvGrpSpPr>
        <p:grpSpPr>
          <a:xfrm>
            <a:off x="5860971" y="6604577"/>
            <a:ext cx="342720" cy="82080"/>
            <a:chOff x="5860971" y="6604577"/>
            <a:chExt cx="34272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E9FB409-A9A5-858E-9031-80287A3894E0}"/>
                    </a:ext>
                  </a:extLst>
                </p14:cNvPr>
                <p14:cNvContentPartPr/>
                <p14:nvPr/>
              </p14:nvContentPartPr>
              <p14:xfrm>
                <a:off x="5860971" y="6604577"/>
                <a:ext cx="151200" cy="5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E9FB409-A9A5-858E-9031-80287A3894E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852331" y="6595577"/>
                  <a:ext cx="168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3F8A481-B961-5BC3-746B-CAEF8E3F5EE0}"/>
                    </a:ext>
                  </a:extLst>
                </p14:cNvPr>
                <p14:cNvContentPartPr/>
                <p14:nvPr/>
              </p14:nvContentPartPr>
              <p14:xfrm>
                <a:off x="5893731" y="6674417"/>
                <a:ext cx="309960" cy="1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3F8A481-B961-5BC3-746B-CAEF8E3F5EE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885091" y="6665417"/>
                  <a:ext cx="3276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521AE1E-B061-C3AD-969D-C83C3597868A}"/>
              </a:ext>
            </a:extLst>
          </p:cNvPr>
          <p:cNvGrpSpPr/>
          <p:nvPr/>
        </p:nvGrpSpPr>
        <p:grpSpPr>
          <a:xfrm>
            <a:off x="6479451" y="6587297"/>
            <a:ext cx="335520" cy="198360"/>
            <a:chOff x="6479451" y="6587297"/>
            <a:chExt cx="33552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E91929E-8623-D025-E15D-C948168A1A84}"/>
                    </a:ext>
                  </a:extLst>
                </p14:cNvPr>
                <p14:cNvContentPartPr/>
                <p14:nvPr/>
              </p14:nvContentPartPr>
              <p14:xfrm>
                <a:off x="6479451" y="6592337"/>
                <a:ext cx="5760" cy="193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E91929E-8623-D025-E15D-C948168A1A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470451" y="6583337"/>
                  <a:ext cx="23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46336C1-35D4-5E97-71FD-526D630DE003}"/>
                    </a:ext>
                  </a:extLst>
                </p14:cNvPr>
                <p14:cNvContentPartPr/>
                <p14:nvPr/>
              </p14:nvContentPartPr>
              <p14:xfrm>
                <a:off x="6560811" y="6725177"/>
                <a:ext cx="128160" cy="7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46336C1-35D4-5E97-71FD-526D630DE00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52171" y="6716537"/>
                  <a:ext cx="145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FC24E04-1A06-51A4-B60D-8CF961B3BB77}"/>
                    </a:ext>
                  </a:extLst>
                </p14:cNvPr>
                <p14:cNvContentPartPr/>
                <p14:nvPr/>
              </p14:nvContentPartPr>
              <p14:xfrm>
                <a:off x="6771411" y="6587297"/>
                <a:ext cx="43560" cy="187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FC24E04-1A06-51A4-B60D-8CF961B3BB7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762411" y="6578297"/>
                  <a:ext cx="612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A29E503-8014-AE15-FE6A-24A6AE99C0B9}"/>
              </a:ext>
            </a:extLst>
          </p:cNvPr>
          <p:cNvGrpSpPr/>
          <p:nvPr/>
        </p:nvGrpSpPr>
        <p:grpSpPr>
          <a:xfrm>
            <a:off x="6938451" y="6548057"/>
            <a:ext cx="1091520" cy="270000"/>
            <a:chOff x="6938451" y="6548057"/>
            <a:chExt cx="10915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63E409F-2803-2F77-E64D-D8A99D01026B}"/>
                    </a:ext>
                  </a:extLst>
                </p14:cNvPr>
                <p14:cNvContentPartPr/>
                <p14:nvPr/>
              </p14:nvContentPartPr>
              <p14:xfrm>
                <a:off x="7108011" y="6548057"/>
                <a:ext cx="103320" cy="6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63E409F-2803-2F77-E64D-D8A99D01026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099011" y="6539057"/>
                  <a:ext cx="120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759887-F511-83DC-51F2-13E882E26397}"/>
                    </a:ext>
                  </a:extLst>
                </p14:cNvPr>
                <p14:cNvContentPartPr/>
                <p14:nvPr/>
              </p14:nvContentPartPr>
              <p14:xfrm>
                <a:off x="7183251" y="6558497"/>
                <a:ext cx="23400" cy="73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759887-F511-83DC-51F2-13E882E2639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174611" y="6549857"/>
                  <a:ext cx="41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D8B5BB-5F3C-1F27-8202-76F9CD96549F}"/>
                    </a:ext>
                  </a:extLst>
                </p14:cNvPr>
                <p14:cNvContentPartPr/>
                <p14:nvPr/>
              </p14:nvContentPartPr>
              <p14:xfrm>
                <a:off x="7105491" y="6650657"/>
                <a:ext cx="166680" cy="9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D8B5BB-5F3C-1F27-8202-76F9CD96549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096851" y="6641657"/>
                  <a:ext cx="18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3EBA95C-1F14-BEC9-C93C-CFEF5F5246D0}"/>
                    </a:ext>
                  </a:extLst>
                </p14:cNvPr>
                <p14:cNvContentPartPr/>
                <p14:nvPr/>
              </p14:nvContentPartPr>
              <p14:xfrm>
                <a:off x="7173891" y="6670097"/>
                <a:ext cx="61920" cy="135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3EBA95C-1F14-BEC9-C93C-CFEF5F5246D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164891" y="6661097"/>
                  <a:ext cx="79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C51EF4F-2975-2E9A-4516-5BFFB01AFCFB}"/>
                    </a:ext>
                  </a:extLst>
                </p14:cNvPr>
                <p14:cNvContentPartPr/>
                <p14:nvPr/>
              </p14:nvContentPartPr>
              <p14:xfrm>
                <a:off x="7384491" y="6566417"/>
                <a:ext cx="94320" cy="21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C51EF4F-2975-2E9A-4516-5BFFB01AFCF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75491" y="6557417"/>
                  <a:ext cx="111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94834AF-119F-9C6E-B475-CC67F97BDCBD}"/>
                    </a:ext>
                  </a:extLst>
                </p14:cNvPr>
                <p14:cNvContentPartPr/>
                <p14:nvPr/>
              </p14:nvContentPartPr>
              <p14:xfrm>
                <a:off x="6938451" y="6598097"/>
                <a:ext cx="123120" cy="219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94834AF-119F-9C6E-B475-CC67F97BDCB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929811" y="6589457"/>
                  <a:ext cx="140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1FB7D8C-B2AE-6F18-83E1-53B8A4E04282}"/>
                    </a:ext>
                  </a:extLst>
                </p14:cNvPr>
                <p14:cNvContentPartPr/>
                <p14:nvPr/>
              </p14:nvContentPartPr>
              <p14:xfrm>
                <a:off x="7515531" y="6580097"/>
                <a:ext cx="172440" cy="83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1FB7D8C-B2AE-6F18-83E1-53B8A4E0428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506891" y="6571457"/>
                  <a:ext cx="190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296EE3B-59D0-9C9D-3C7F-21D76B2A17B1}"/>
                    </a:ext>
                  </a:extLst>
                </p14:cNvPr>
                <p14:cNvContentPartPr/>
                <p14:nvPr/>
              </p14:nvContentPartPr>
              <p14:xfrm>
                <a:off x="7868331" y="6647057"/>
                <a:ext cx="161640" cy="14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296EE3B-59D0-9C9D-3C7F-21D76B2A17B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859331" y="6638057"/>
                  <a:ext cx="17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339E7DF-14D7-398A-6C9A-2801BE14C609}"/>
                    </a:ext>
                  </a:extLst>
                </p14:cNvPr>
                <p14:cNvContentPartPr/>
                <p14:nvPr/>
              </p14:nvContentPartPr>
              <p14:xfrm>
                <a:off x="7950771" y="6580457"/>
                <a:ext cx="51840" cy="193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339E7DF-14D7-398A-6C9A-2801BE14C60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941771" y="6571457"/>
                  <a:ext cx="694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1718705-B115-30FB-EA0C-235DF5490B09}"/>
              </a:ext>
            </a:extLst>
          </p:cNvPr>
          <p:cNvGrpSpPr/>
          <p:nvPr/>
        </p:nvGrpSpPr>
        <p:grpSpPr>
          <a:xfrm>
            <a:off x="8344611" y="6558137"/>
            <a:ext cx="852480" cy="302040"/>
            <a:chOff x="8344611" y="6558137"/>
            <a:chExt cx="8524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F889077-37CD-1C97-8316-F188E94D8DAD}"/>
                    </a:ext>
                  </a:extLst>
                </p14:cNvPr>
                <p14:cNvContentPartPr/>
                <p14:nvPr/>
              </p14:nvContentPartPr>
              <p14:xfrm>
                <a:off x="8344611" y="6639857"/>
                <a:ext cx="51480" cy="201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F889077-37CD-1C97-8316-F188E94D8DA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335611" y="6631217"/>
                  <a:ext cx="69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FFA5EC9-A857-4859-38AF-2B436527B1F7}"/>
                    </a:ext>
                  </a:extLst>
                </p14:cNvPr>
                <p14:cNvContentPartPr/>
                <p14:nvPr/>
              </p14:nvContentPartPr>
              <p14:xfrm>
                <a:off x="8520651" y="6571817"/>
                <a:ext cx="112680" cy="82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FFA5EC9-A857-4859-38AF-2B436527B1F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512011" y="6563177"/>
                  <a:ext cx="130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6826471-A78C-750A-3AC9-829FD1F05CFB}"/>
                    </a:ext>
                  </a:extLst>
                </p14:cNvPr>
                <p14:cNvContentPartPr/>
                <p14:nvPr/>
              </p14:nvContentPartPr>
              <p14:xfrm>
                <a:off x="8571411" y="6693137"/>
                <a:ext cx="178560" cy="3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6826471-A78C-750A-3AC9-829FD1F05CF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562771" y="6684137"/>
                  <a:ext cx="196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77E5F30-19B6-30E0-DBB3-1A4F801B478E}"/>
                    </a:ext>
                  </a:extLst>
                </p14:cNvPr>
                <p14:cNvContentPartPr/>
                <p14:nvPr/>
              </p14:nvContentPartPr>
              <p14:xfrm>
                <a:off x="8492571" y="6694577"/>
                <a:ext cx="196920" cy="19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77E5F30-19B6-30E0-DBB3-1A4F801B478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483931" y="6685577"/>
                  <a:ext cx="21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BDD187E-6AEF-5318-9672-474750814EA6}"/>
                    </a:ext>
                  </a:extLst>
                </p14:cNvPr>
                <p14:cNvContentPartPr/>
                <p14:nvPr/>
              </p14:nvContentPartPr>
              <p14:xfrm>
                <a:off x="8567451" y="6695297"/>
                <a:ext cx="116640" cy="143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BDD187E-6AEF-5318-9672-474750814EA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558451" y="6686297"/>
                  <a:ext cx="13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4C9C8B7-3531-E766-5E19-168ED72AE853}"/>
                    </a:ext>
                  </a:extLst>
                </p14:cNvPr>
                <p14:cNvContentPartPr/>
                <p14:nvPr/>
              </p14:nvContentPartPr>
              <p14:xfrm>
                <a:off x="8776611" y="6610697"/>
                <a:ext cx="93960" cy="207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4C9C8B7-3531-E766-5E19-168ED72AE85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767611" y="6602057"/>
                  <a:ext cx="111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239C765-FA98-457D-C347-B5353E388746}"/>
                    </a:ext>
                  </a:extLst>
                </p14:cNvPr>
                <p14:cNvContentPartPr/>
                <p14:nvPr/>
              </p14:nvContentPartPr>
              <p14:xfrm>
                <a:off x="8911611" y="6579377"/>
                <a:ext cx="97560" cy="57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239C765-FA98-457D-C347-B5353E38874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902611" y="6570737"/>
                  <a:ext cx="115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D76857-2293-BEC9-1DA4-D6719516E6F3}"/>
                    </a:ext>
                  </a:extLst>
                </p14:cNvPr>
                <p14:cNvContentPartPr/>
                <p14:nvPr/>
              </p14:nvContentPartPr>
              <p14:xfrm>
                <a:off x="9022131" y="6558137"/>
                <a:ext cx="174960" cy="30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D76857-2293-BEC9-1DA4-D6719516E6F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013131" y="6549137"/>
                  <a:ext cx="19260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4B42021-A6B8-2FED-E2E9-92B34583BDD4}"/>
              </a:ext>
            </a:extLst>
          </p:cNvPr>
          <p:cNvGrpSpPr/>
          <p:nvPr/>
        </p:nvGrpSpPr>
        <p:grpSpPr>
          <a:xfrm>
            <a:off x="7680" y="2621897"/>
            <a:ext cx="458280" cy="744840"/>
            <a:chOff x="7680" y="2621897"/>
            <a:chExt cx="45828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20803E4-8690-C3CA-8970-BB031BD3016D}"/>
                    </a:ext>
                  </a:extLst>
                </p14:cNvPr>
                <p14:cNvContentPartPr/>
                <p14:nvPr/>
              </p14:nvContentPartPr>
              <p14:xfrm>
                <a:off x="125040" y="2788577"/>
                <a:ext cx="340920" cy="276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20803E4-8690-C3CA-8970-BB031BD3016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6040" y="2779937"/>
                  <a:ext cx="358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75F737E-7AC8-3A6F-E1A8-96A69AAFF377}"/>
                    </a:ext>
                  </a:extLst>
                </p14:cNvPr>
                <p14:cNvContentPartPr/>
                <p14:nvPr/>
              </p14:nvContentPartPr>
              <p14:xfrm>
                <a:off x="201360" y="2667977"/>
                <a:ext cx="25560" cy="222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75F737E-7AC8-3A6F-E1A8-96A69AAFF37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2360" y="2658977"/>
                  <a:ext cx="43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F5F165C-B4FD-7FF4-3125-E7A22EAD45E9}"/>
                    </a:ext>
                  </a:extLst>
                </p14:cNvPr>
                <p14:cNvContentPartPr/>
                <p14:nvPr/>
              </p14:nvContentPartPr>
              <p14:xfrm>
                <a:off x="219000" y="2638817"/>
                <a:ext cx="75960" cy="129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F5F165C-B4FD-7FF4-3125-E7A22EAD45E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10000" y="2630177"/>
                  <a:ext cx="93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52B9A09-87E0-3CD8-9073-0CF875EBE371}"/>
                    </a:ext>
                  </a:extLst>
                </p14:cNvPr>
                <p14:cNvContentPartPr/>
                <p14:nvPr/>
              </p14:nvContentPartPr>
              <p14:xfrm>
                <a:off x="400080" y="2621897"/>
                <a:ext cx="52560" cy="1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52B9A09-87E0-3CD8-9073-0CF875EBE37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91080" y="2613257"/>
                  <a:ext cx="7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65ABAB7-EADE-6AC9-D9EC-DA5C00349036}"/>
                    </a:ext>
                  </a:extLst>
                </p14:cNvPr>
                <p14:cNvContentPartPr/>
                <p14:nvPr/>
              </p14:nvContentPartPr>
              <p14:xfrm>
                <a:off x="417000" y="2637737"/>
                <a:ext cx="14400" cy="125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65ABAB7-EADE-6AC9-D9EC-DA5C0034903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08360" y="2629097"/>
                  <a:ext cx="32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65F1F59-373E-EA7C-654D-B0EEA852AF6F}"/>
                    </a:ext>
                  </a:extLst>
                </p14:cNvPr>
                <p14:cNvContentPartPr/>
                <p14:nvPr/>
              </p14:nvContentPartPr>
              <p14:xfrm>
                <a:off x="7680" y="3117977"/>
                <a:ext cx="272880" cy="248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65F1F59-373E-EA7C-654D-B0EEA852AF6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-960" y="3108977"/>
                  <a:ext cx="29052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26D54F2-0BCB-037D-1EA2-19FB0354807E}"/>
                  </a:ext>
                </a:extLst>
              </p14:cNvPr>
              <p14:cNvContentPartPr/>
              <p14:nvPr/>
            </p14:nvContentPartPr>
            <p14:xfrm>
              <a:off x="-279600" y="3436937"/>
              <a:ext cx="102960" cy="1681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26D54F2-0BCB-037D-1EA2-19FB0354807E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-288240" y="3427937"/>
                <a:ext cx="120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A7C64E6-694B-938A-BDD9-2A7DE18B07F8}"/>
                  </a:ext>
                </a:extLst>
              </p14:cNvPr>
              <p14:cNvContentPartPr/>
              <p14:nvPr/>
            </p14:nvContentPartPr>
            <p14:xfrm>
              <a:off x="-23640" y="3114377"/>
              <a:ext cx="11160" cy="2037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A7C64E6-694B-938A-BDD9-2A7DE18B07F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-32280" y="3105737"/>
                <a:ext cx="2880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0143420-D154-FFFB-798C-D3C661BDE5C5}"/>
              </a:ext>
            </a:extLst>
          </p:cNvPr>
          <p:cNvGrpSpPr/>
          <p:nvPr/>
        </p:nvGrpSpPr>
        <p:grpSpPr>
          <a:xfrm>
            <a:off x="-31200" y="3097457"/>
            <a:ext cx="837360" cy="276480"/>
            <a:chOff x="-31200" y="3097457"/>
            <a:chExt cx="83736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379943B-D83C-975D-DD4E-AC95C9CF7C84}"/>
                    </a:ext>
                  </a:extLst>
                </p14:cNvPr>
                <p14:cNvContentPartPr/>
                <p14:nvPr/>
              </p14:nvContentPartPr>
              <p14:xfrm>
                <a:off x="-31200" y="3098537"/>
                <a:ext cx="104400" cy="85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379943B-D83C-975D-DD4E-AC95C9CF7C8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-40200" y="3089537"/>
                  <a:ext cx="122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C597B07-2D32-0CB1-5D00-856C22B87B23}"/>
                    </a:ext>
                  </a:extLst>
                </p14:cNvPr>
                <p14:cNvContentPartPr/>
                <p14:nvPr/>
              </p14:nvContentPartPr>
              <p14:xfrm>
                <a:off x="377040" y="3097457"/>
                <a:ext cx="317880" cy="276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C597B07-2D32-0CB1-5D00-856C22B87B2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68400" y="3088457"/>
                  <a:ext cx="335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337DB0-DBF7-FF5A-0D0A-7FD487D3A464}"/>
                    </a:ext>
                  </a:extLst>
                </p14:cNvPr>
                <p14:cNvContentPartPr/>
                <p14:nvPr/>
              </p14:nvContentPartPr>
              <p14:xfrm>
                <a:off x="599520" y="3135617"/>
                <a:ext cx="37800" cy="86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337DB0-DBF7-FF5A-0D0A-7FD487D3A46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90880" y="3126977"/>
                  <a:ext cx="55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A05DC0A-5964-3333-ED5D-9E914B753672}"/>
                    </a:ext>
                  </a:extLst>
                </p14:cNvPr>
                <p14:cNvContentPartPr/>
                <p14:nvPr/>
              </p14:nvContentPartPr>
              <p14:xfrm>
                <a:off x="644880" y="3106817"/>
                <a:ext cx="161280" cy="124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A05DC0A-5964-3333-ED5D-9E914B75367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36240" y="3097817"/>
                  <a:ext cx="1789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C2C2EF1-E2C8-3DDA-0A3D-5219EBDA1BC4}"/>
              </a:ext>
            </a:extLst>
          </p:cNvPr>
          <p:cNvGrpSpPr/>
          <p:nvPr/>
        </p:nvGrpSpPr>
        <p:grpSpPr>
          <a:xfrm>
            <a:off x="583320" y="3437297"/>
            <a:ext cx="147600" cy="227520"/>
            <a:chOff x="583320" y="3437297"/>
            <a:chExt cx="1476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54F9670-7D4B-39BE-0719-71FD4F5ADE6D}"/>
                    </a:ext>
                  </a:extLst>
                </p14:cNvPr>
                <p14:cNvContentPartPr/>
                <p14:nvPr/>
              </p14:nvContentPartPr>
              <p14:xfrm>
                <a:off x="586200" y="3549257"/>
                <a:ext cx="8280" cy="1116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54F9670-7D4B-39BE-0719-71FD4F5ADE6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77200" y="3540257"/>
                  <a:ext cx="25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0B503FB-1F77-D38D-CB5B-527BADE2DA5F}"/>
                    </a:ext>
                  </a:extLst>
                </p14:cNvPr>
                <p14:cNvContentPartPr/>
                <p14:nvPr/>
              </p14:nvContentPartPr>
              <p14:xfrm>
                <a:off x="583320" y="3437297"/>
                <a:ext cx="147600" cy="227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0B503FB-1F77-D38D-CB5B-527BADE2DA5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74320" y="3428297"/>
                  <a:ext cx="16524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0A1B35-5348-AF3E-840F-B595B3784519}"/>
                  </a:ext>
                </a:extLst>
              </p14:cNvPr>
              <p14:cNvContentPartPr/>
              <p14:nvPr/>
            </p14:nvContentPartPr>
            <p14:xfrm>
              <a:off x="-294720" y="3519377"/>
              <a:ext cx="41040" cy="48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0A1B35-5348-AF3E-840F-B595B3784519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-303720" y="3510737"/>
                <a:ext cx="58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2BA5496-F493-9323-0DB7-26F83C10EC53}"/>
                  </a:ext>
                </a:extLst>
              </p14:cNvPr>
              <p14:cNvContentPartPr/>
              <p14:nvPr/>
            </p14:nvContentPartPr>
            <p14:xfrm>
              <a:off x="-231360" y="3350537"/>
              <a:ext cx="365040" cy="2480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2BA5496-F493-9323-0DB7-26F83C10EC5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-240360" y="3341897"/>
                <a:ext cx="382680" cy="265680"/>
              </a:xfrm>
              <a:prstGeom prst="rect">
                <a:avLst/>
              </a:prstGeom>
            </p:spPr>
          </p:pic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CCE1EA8-C647-403F-F23F-2E459C30705B}"/>
              </a:ext>
            </a:extLst>
          </p:cNvPr>
          <p:cNvSpPr txBox="1"/>
          <p:nvPr/>
        </p:nvSpPr>
        <p:spPr>
          <a:xfrm>
            <a:off x="6557211" y="5344885"/>
            <a:ext cx="57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G(PT) = P(PT=P)*G(PT=P) + P(PT=N)*G(PT=N)</a:t>
            </a:r>
          </a:p>
        </p:txBody>
      </p:sp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6963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649" y="31535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3724" y="31535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598" y="32693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798" y="32693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24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99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23" y="26201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6449" y="30773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524" y="30773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98" y="31931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98" y="31931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24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099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23" y="1934308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33076"/>
              </p:ext>
            </p:extLst>
          </p:nvPr>
        </p:nvGraphicFramePr>
        <p:xfrm>
          <a:off x="1464287" y="4448907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36881" name="Object 20">
                        <a:extLst>
                          <a:ext uri="{FF2B5EF4-FFF2-40B4-BE49-F238E27FC236}">
                            <a16:creationId xmlns:a16="http://schemas.microsoft.com/office/drawing/2014/main" id="{7288883A-481C-4F83-B545-39CEB7342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287" y="4448907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18"/>
              </p:ext>
            </p:extLst>
          </p:nvPr>
        </p:nvGraphicFramePr>
        <p:xfrm>
          <a:off x="37502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36882" name="Object 27">
                        <a:extLst>
                          <a:ext uri="{FF2B5EF4-FFF2-40B4-BE49-F238E27FC236}">
                            <a16:creationId xmlns:a16="http://schemas.microsoft.com/office/drawing/2014/main" id="{E9DA3913-BA37-4CD6-B589-349287EC8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2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83512"/>
              </p:ext>
            </p:extLst>
          </p:nvPr>
        </p:nvGraphicFramePr>
        <p:xfrm>
          <a:off x="64934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36883" name="Object 28">
                        <a:extLst>
                          <a:ext uri="{FF2B5EF4-FFF2-40B4-BE49-F238E27FC236}">
                            <a16:creationId xmlns:a16="http://schemas.microsoft.com/office/drawing/2014/main" id="{0C0748CF-44F5-4649-BA5A-7B1451BC8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4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3804"/>
              </p:ext>
            </p:extLst>
          </p:nvPr>
        </p:nvGraphicFramePr>
        <p:xfrm>
          <a:off x="8779487" y="4453670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36884" name="Object 29">
                        <a:extLst>
                          <a:ext uri="{FF2B5EF4-FFF2-40B4-BE49-F238E27FC236}">
                            <a16:creationId xmlns:a16="http://schemas.microsoft.com/office/drawing/2014/main" id="{E02CD5EA-C7B8-40BF-A963-6E45B9C4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487" y="4453670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3398"/>
              </p:ext>
            </p:extLst>
          </p:nvPr>
        </p:nvGraphicFramePr>
        <p:xfrm>
          <a:off x="5345723" y="1934307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36885" name="Object 33">
                        <a:extLst>
                          <a:ext uri="{FF2B5EF4-FFF2-40B4-BE49-F238E27FC236}">
                            <a16:creationId xmlns:a16="http://schemas.microsoft.com/office/drawing/2014/main" id="{932BFF67-D515-4314-B21D-02FDC8D20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723" y="1934307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7098323" y="1934308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1992923" y="5210908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2145323" y="6125308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42" y="6466619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96148-6280-A852-1523-0BEA2A836ED0}"/>
              </a:ext>
            </a:extLst>
          </p:cNvPr>
          <p:cNvGrpSpPr/>
          <p:nvPr/>
        </p:nvGrpSpPr>
        <p:grpSpPr>
          <a:xfrm>
            <a:off x="2415720" y="4422977"/>
            <a:ext cx="668520" cy="277200"/>
            <a:chOff x="2415720" y="4422977"/>
            <a:chExt cx="66852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09A0E5-21A1-B1F4-9B1F-8AEAE1F0D8C7}"/>
                    </a:ext>
                  </a:extLst>
                </p14:cNvPr>
                <p14:cNvContentPartPr/>
                <p14:nvPr/>
              </p14:nvContentPartPr>
              <p14:xfrm>
                <a:off x="2478360" y="4681817"/>
                <a:ext cx="605880" cy="18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09A0E5-21A1-B1F4-9B1F-8AEAE1F0D8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9720" y="4672817"/>
                  <a:ext cx="623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062560-3754-2161-990F-1B46485E6846}"/>
                    </a:ext>
                  </a:extLst>
                </p14:cNvPr>
                <p14:cNvContentPartPr/>
                <p14:nvPr/>
              </p14:nvContentPartPr>
              <p14:xfrm>
                <a:off x="2415720" y="4422977"/>
                <a:ext cx="320760" cy="267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062560-3754-2161-990F-1B46485E68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7080" y="4414337"/>
                  <a:ext cx="33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74C1AF-04C2-629C-E085-4A37C5BCAC4F}"/>
                    </a:ext>
                  </a:extLst>
                </p14:cNvPr>
                <p14:cNvContentPartPr/>
                <p14:nvPr/>
              </p14:nvContentPartPr>
              <p14:xfrm>
                <a:off x="2771400" y="4461497"/>
                <a:ext cx="125280" cy="21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74C1AF-04C2-629C-E085-4A37C5BCA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2760" y="4452857"/>
                  <a:ext cx="1429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84BF8-A702-2724-E684-50C95405ABA3}"/>
              </a:ext>
            </a:extLst>
          </p:cNvPr>
          <p:cNvGrpSpPr/>
          <p:nvPr/>
        </p:nvGrpSpPr>
        <p:grpSpPr>
          <a:xfrm>
            <a:off x="2479080" y="4997537"/>
            <a:ext cx="440280" cy="7920"/>
            <a:chOff x="2479080" y="4997537"/>
            <a:chExt cx="44028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5307D6-F79E-09F3-1B35-55060F4BBE6D}"/>
                    </a:ext>
                  </a:extLst>
                </p14:cNvPr>
                <p14:cNvContentPartPr/>
                <p14:nvPr/>
              </p14:nvContentPartPr>
              <p14:xfrm>
                <a:off x="2479080" y="4997537"/>
                <a:ext cx="231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5307D6-F79E-09F3-1B35-55060F4BBE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0080" y="4988537"/>
                  <a:ext cx="249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2FC8C-0CEB-338E-D23F-6742FDD626A5}"/>
                    </a:ext>
                  </a:extLst>
                </p14:cNvPr>
                <p14:cNvContentPartPr/>
                <p14:nvPr/>
              </p14:nvContentPartPr>
              <p14:xfrm>
                <a:off x="2804520" y="4998617"/>
                <a:ext cx="114840" cy="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2FC8C-0CEB-338E-D23F-6742FDD626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5520" y="4989977"/>
                  <a:ext cx="1324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65EFA-6CA0-4C2D-BCE9-A41000D5BBDA}"/>
              </a:ext>
            </a:extLst>
          </p:cNvPr>
          <p:cNvGrpSpPr/>
          <p:nvPr/>
        </p:nvGrpSpPr>
        <p:grpSpPr>
          <a:xfrm>
            <a:off x="4753920" y="4683617"/>
            <a:ext cx="394560" cy="44640"/>
            <a:chOff x="4753920" y="4683617"/>
            <a:chExt cx="39456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F57A64-A0AD-0165-F029-B8A515142690}"/>
                    </a:ext>
                  </a:extLst>
                </p14:cNvPr>
                <p14:cNvContentPartPr/>
                <p14:nvPr/>
              </p14:nvContentPartPr>
              <p14:xfrm>
                <a:off x="4753920" y="470449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F57A64-A0AD-0165-F029-B8A5151426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5280" y="4695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A0BA0F-0313-EF16-79EC-ABFCD4A4911A}"/>
                    </a:ext>
                  </a:extLst>
                </p14:cNvPr>
                <p14:cNvContentPartPr/>
                <p14:nvPr/>
              </p14:nvContentPartPr>
              <p14:xfrm>
                <a:off x="4763640" y="4699457"/>
                <a:ext cx="266040" cy="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A0BA0F-0313-EF16-79EC-ABFCD4A491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5000" y="4690457"/>
                  <a:ext cx="283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624D07-B639-4364-6A01-F9A07F48B857}"/>
                    </a:ext>
                  </a:extLst>
                </p14:cNvPr>
                <p14:cNvContentPartPr/>
                <p14:nvPr/>
              </p14:nvContentPartPr>
              <p14:xfrm>
                <a:off x="5056680" y="4683617"/>
                <a:ext cx="91800" cy="4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624D07-B639-4364-6A01-F9A07F48B8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8040" y="4674617"/>
                  <a:ext cx="1094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A0C8EF-81A7-5A72-CF29-05E59FF4F257}"/>
              </a:ext>
            </a:extLst>
          </p:cNvPr>
          <p:cNvGrpSpPr/>
          <p:nvPr/>
        </p:nvGrpSpPr>
        <p:grpSpPr>
          <a:xfrm>
            <a:off x="4772640" y="4972337"/>
            <a:ext cx="374040" cy="39240"/>
            <a:chOff x="4772640" y="4972337"/>
            <a:chExt cx="37404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8BF35E-0610-29B3-777D-232E742C91A5}"/>
                    </a:ext>
                  </a:extLst>
                </p14:cNvPr>
                <p14:cNvContentPartPr/>
                <p14:nvPr/>
              </p14:nvContentPartPr>
              <p14:xfrm>
                <a:off x="4772640" y="4972337"/>
                <a:ext cx="28476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8BF35E-0610-29B3-777D-232E742C91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64000" y="4963697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100DD0-0A75-1497-1D4F-2205F67784FF}"/>
                    </a:ext>
                  </a:extLst>
                </p14:cNvPr>
                <p14:cNvContentPartPr/>
                <p14:nvPr/>
              </p14:nvContentPartPr>
              <p14:xfrm>
                <a:off x="5063160" y="4977377"/>
                <a:ext cx="83520" cy="3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100DD0-0A75-1497-1D4F-2205F67784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4160" y="4968377"/>
                  <a:ext cx="1011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B1601-2205-AC7C-40CE-BC506F3C80CB}"/>
              </a:ext>
            </a:extLst>
          </p:cNvPr>
          <p:cNvGrpSpPr/>
          <p:nvPr/>
        </p:nvGrpSpPr>
        <p:grpSpPr>
          <a:xfrm>
            <a:off x="7498920" y="4659497"/>
            <a:ext cx="433440" cy="32400"/>
            <a:chOff x="7498920" y="4659497"/>
            <a:chExt cx="43344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400237-3E25-3C78-C683-B037F52991A5}"/>
                    </a:ext>
                  </a:extLst>
                </p14:cNvPr>
                <p14:cNvContentPartPr/>
                <p14:nvPr/>
              </p14:nvContentPartPr>
              <p14:xfrm>
                <a:off x="7498920" y="4659497"/>
                <a:ext cx="26352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400237-3E25-3C78-C683-B037F52991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920" y="4650857"/>
                  <a:ext cx="28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25F18-87E6-96C6-F82C-CB77623899D7}"/>
                    </a:ext>
                  </a:extLst>
                </p14:cNvPr>
                <p14:cNvContentPartPr/>
                <p14:nvPr/>
              </p14:nvContentPartPr>
              <p14:xfrm>
                <a:off x="7817880" y="4665257"/>
                <a:ext cx="114480" cy="2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25F18-87E6-96C6-F82C-CB77623899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9240" y="4656257"/>
                  <a:ext cx="1321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1A4662-0C83-6469-2361-4F3F93E0F63E}"/>
              </a:ext>
            </a:extLst>
          </p:cNvPr>
          <p:cNvGrpSpPr/>
          <p:nvPr/>
        </p:nvGrpSpPr>
        <p:grpSpPr>
          <a:xfrm>
            <a:off x="7513320" y="4976657"/>
            <a:ext cx="327960" cy="46800"/>
            <a:chOff x="7513320" y="4976657"/>
            <a:chExt cx="327960" cy="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762931-2EC2-45F2-F385-0FE409C7F265}"/>
                    </a:ext>
                  </a:extLst>
                </p14:cNvPr>
                <p14:cNvContentPartPr/>
                <p14:nvPr/>
              </p14:nvContentPartPr>
              <p14:xfrm>
                <a:off x="7513320" y="4978457"/>
                <a:ext cx="205560" cy="2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762931-2EC2-45F2-F385-0FE409C7F2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4680" y="4969457"/>
                  <a:ext cx="22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E28BB2-0277-9045-2333-AF004A69D383}"/>
                    </a:ext>
                  </a:extLst>
                </p14:cNvPr>
                <p14:cNvContentPartPr/>
                <p14:nvPr/>
              </p14:nvContentPartPr>
              <p14:xfrm>
                <a:off x="7797720" y="4976657"/>
                <a:ext cx="43560" cy="46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E28BB2-0277-9045-2333-AF004A69D3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9080" y="4967657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Gini index is used in decision tree algorithms such as CART, SLIQ, SPRINT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0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  <a:blipFill>
                <a:blip r:embed="rId2"/>
                <a:stretch>
                  <a:fillRect l="-304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935EBCF-8682-6F65-41F6-4A810877125F}"/>
              </a:ext>
            </a:extLst>
          </p:cNvPr>
          <p:cNvGrpSpPr/>
          <p:nvPr/>
        </p:nvGrpSpPr>
        <p:grpSpPr>
          <a:xfrm>
            <a:off x="9888240" y="4059017"/>
            <a:ext cx="749880" cy="288360"/>
            <a:chOff x="9888240" y="4059017"/>
            <a:chExt cx="7498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1629CE-FB04-1956-3AA4-F0DDCB82976A}"/>
                    </a:ext>
                  </a:extLst>
                </p14:cNvPr>
                <p14:cNvContentPartPr/>
                <p14:nvPr/>
              </p14:nvContentPartPr>
              <p14:xfrm>
                <a:off x="9888240" y="4225697"/>
                <a:ext cx="142560" cy="3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1629CE-FB04-1956-3AA4-F0DDCB8297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9240" y="4216697"/>
                  <a:ext cx="160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5C5FB4-A42F-E4BA-5FCD-E72C0D645563}"/>
                    </a:ext>
                  </a:extLst>
                </p14:cNvPr>
                <p14:cNvContentPartPr/>
                <p14:nvPr/>
              </p14:nvContentPartPr>
              <p14:xfrm>
                <a:off x="9909480" y="4308857"/>
                <a:ext cx="124200" cy="35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5C5FB4-A42F-E4BA-5FCD-E72C0D6455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0840" y="4299857"/>
                  <a:ext cx="141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810C9A-F87B-3543-D4CB-5116A5ED0118}"/>
                    </a:ext>
                  </a:extLst>
                </p14:cNvPr>
                <p14:cNvContentPartPr/>
                <p14:nvPr/>
              </p14:nvContentPartPr>
              <p14:xfrm>
                <a:off x="10170480" y="4216337"/>
                <a:ext cx="122400" cy="13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810C9A-F87B-3543-D4CB-5116A5ED01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61480" y="4207697"/>
                  <a:ext cx="140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C256D9-E426-38F0-D8A9-43A5A65C46D5}"/>
                    </a:ext>
                  </a:extLst>
                </p14:cNvPr>
                <p14:cNvContentPartPr/>
                <p14:nvPr/>
              </p14:nvContentPartPr>
              <p14:xfrm>
                <a:off x="10356240" y="4318217"/>
                <a:ext cx="3600" cy="12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C256D9-E426-38F0-D8A9-43A5A65C46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7240" y="4309217"/>
                  <a:ext cx="2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4D4D77-0205-0BFE-EE34-B252260AB922}"/>
                    </a:ext>
                  </a:extLst>
                </p14:cNvPr>
                <p14:cNvContentPartPr/>
                <p14:nvPr/>
              </p14:nvContentPartPr>
              <p14:xfrm>
                <a:off x="10421400" y="4059017"/>
                <a:ext cx="216720" cy="27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4D4D77-0205-0BFE-EE34-B252260AB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12400" y="4050377"/>
                  <a:ext cx="234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9DB52D-C81F-F731-BC2E-DFE314868663}"/>
                    </a:ext>
                  </a:extLst>
                </p14:cNvPr>
                <p14:cNvContentPartPr/>
                <p14:nvPr/>
              </p14:nvContentPartPr>
              <p14:xfrm>
                <a:off x="10466760" y="4063337"/>
                <a:ext cx="170280" cy="4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9DB52D-C81F-F731-BC2E-DFE3148686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8120" y="4054337"/>
                  <a:ext cx="1879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EC6603-359A-B0E8-215F-5029DE13BBCC}"/>
                  </a:ext>
                </a:extLst>
              </p14:cNvPr>
              <p14:cNvContentPartPr/>
              <p14:nvPr/>
            </p14:nvContentPartPr>
            <p14:xfrm>
              <a:off x="3989280" y="5067017"/>
              <a:ext cx="3437640" cy="2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EC6603-359A-B0E8-215F-5029DE13BB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0640" y="5058017"/>
                <a:ext cx="3455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47E6F8-EAA9-F376-EB8C-57A0CF8ECEAE}"/>
                  </a:ext>
                </a:extLst>
              </p14:cNvPr>
              <p14:cNvContentPartPr/>
              <p14:nvPr/>
            </p14:nvContentPartPr>
            <p14:xfrm>
              <a:off x="3269280" y="4776857"/>
              <a:ext cx="335160" cy="324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47E6F8-EAA9-F376-EB8C-57A0CF8ECE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0280" y="4768217"/>
                <a:ext cx="352800" cy="34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7504" y="1608255"/>
            <a:ext cx="83185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500" dirty="0">
                <a:ea typeface="ＭＳ Ｐゴシック" panose="020B0600070205080204" pitchFamily="34" charset="-128"/>
              </a:rPr>
            </a:b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= 2p (1-p)</a:t>
            </a:r>
            <a:endParaRPr lang="en-US" altLang="en-US" sz="25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94466"/>
              </p:ext>
            </p:extLst>
          </p:nvPr>
        </p:nvGraphicFramePr>
        <p:xfrm>
          <a:off x="2338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38916" name="Object 1">
                        <a:extLst>
                          <a:ext uri="{FF2B5EF4-FFF2-40B4-BE49-F238E27FC236}">
                            <a16:creationId xmlns:a16="http://schemas.microsoft.com/office/drawing/2014/main" id="{EE315B9B-4DE7-458B-9F56-648AB06C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3270"/>
              </p:ext>
            </p:extLst>
          </p:nvPr>
        </p:nvGraphicFramePr>
        <p:xfrm>
          <a:off x="56153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38917" name="Object 2">
                        <a:extLst>
                          <a:ext uri="{FF2B5EF4-FFF2-40B4-BE49-F238E27FC236}">
                            <a16:creationId xmlns:a16="http://schemas.microsoft.com/office/drawing/2014/main" id="{6E71460F-3960-42A3-BB53-55C550E0A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42911"/>
              </p:ext>
            </p:extLst>
          </p:nvPr>
        </p:nvGraphicFramePr>
        <p:xfrm>
          <a:off x="7291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38918" name="Object 3">
                        <a:extLst>
                          <a:ext uri="{FF2B5EF4-FFF2-40B4-BE49-F238E27FC236}">
                            <a16:creationId xmlns:a16="http://schemas.microsoft.com/office/drawing/2014/main" id="{8A4756EA-4B03-42EA-9913-FAA930BC1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3446"/>
              </p:ext>
            </p:extLst>
          </p:nvPr>
        </p:nvGraphicFramePr>
        <p:xfrm>
          <a:off x="40151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38919" name="Object 4">
                        <a:extLst>
                          <a:ext uri="{FF2B5EF4-FFF2-40B4-BE49-F238E27FC236}">
                            <a16:creationId xmlns:a16="http://schemas.microsoft.com/office/drawing/2014/main" id="{EC5A82F4-0C14-4A30-80CD-8B7C42019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1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254D0D-26BE-032D-8958-47527B0935C9}"/>
              </a:ext>
            </a:extLst>
          </p:cNvPr>
          <p:cNvGrpSpPr/>
          <p:nvPr/>
        </p:nvGrpSpPr>
        <p:grpSpPr>
          <a:xfrm>
            <a:off x="7596120" y="2029337"/>
            <a:ext cx="228600" cy="379800"/>
            <a:chOff x="7596120" y="2029337"/>
            <a:chExt cx="22860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2C971C-DD07-9D5A-0475-ACA2902DDA84}"/>
                    </a:ext>
                  </a:extLst>
                </p14:cNvPr>
                <p14:cNvContentPartPr/>
                <p14:nvPr/>
              </p14:nvContentPartPr>
              <p14:xfrm>
                <a:off x="7596120" y="2029337"/>
                <a:ext cx="128160" cy="189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2C971C-DD07-9D5A-0475-ACA2902DDA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87480" y="2020337"/>
                  <a:ext cx="14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5751EA-1BF2-0F47-18C3-468FCEAC985B}"/>
                    </a:ext>
                  </a:extLst>
                </p14:cNvPr>
                <p14:cNvContentPartPr/>
                <p14:nvPr/>
              </p14:nvContentPartPr>
              <p14:xfrm>
                <a:off x="7748040" y="2058857"/>
                <a:ext cx="76680" cy="35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5751EA-1BF2-0F47-18C3-468FCEAC98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9040" y="2050217"/>
                  <a:ext cx="9432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E9300F-FA6D-D39E-A5E8-CE7541D64D74}"/>
                  </a:ext>
                </a:extLst>
              </p14:cNvPr>
              <p14:cNvContentPartPr/>
              <p14:nvPr/>
            </p14:nvContentPartPr>
            <p14:xfrm>
              <a:off x="8113800" y="2001977"/>
              <a:ext cx="62280" cy="33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E9300F-FA6D-D39E-A5E8-CE7541D64D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4800" y="1992977"/>
                <a:ext cx="7992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7B883C9-DCED-CF3D-523D-CDA6169C49B2}"/>
              </a:ext>
            </a:extLst>
          </p:cNvPr>
          <p:cNvGrpSpPr/>
          <p:nvPr/>
        </p:nvGrpSpPr>
        <p:grpSpPr>
          <a:xfrm>
            <a:off x="8422320" y="2019257"/>
            <a:ext cx="224280" cy="310680"/>
            <a:chOff x="8422320" y="2019257"/>
            <a:chExt cx="2242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17462-E421-9AB6-3E0C-E390D755B625}"/>
                    </a:ext>
                  </a:extLst>
                </p14:cNvPr>
                <p14:cNvContentPartPr/>
                <p14:nvPr/>
              </p14:nvContentPartPr>
              <p14:xfrm>
                <a:off x="8434920" y="2074337"/>
                <a:ext cx="1548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17462-E421-9AB6-3E0C-E390D755B6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6280" y="2065697"/>
                  <a:ext cx="33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986EA9-C851-E6E2-A890-2E3CE2802A62}"/>
                    </a:ext>
                  </a:extLst>
                </p14:cNvPr>
                <p14:cNvContentPartPr/>
                <p14:nvPr/>
              </p14:nvContentPartPr>
              <p14:xfrm>
                <a:off x="8422320" y="2019257"/>
                <a:ext cx="224280" cy="24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986EA9-C851-E6E2-A890-2E3CE2802A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3680" y="2010257"/>
                  <a:ext cx="241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4153AF-6B60-98C4-0E75-88D1F3E3AC5C}"/>
              </a:ext>
            </a:extLst>
          </p:cNvPr>
          <p:cNvGrpSpPr/>
          <p:nvPr/>
        </p:nvGrpSpPr>
        <p:grpSpPr>
          <a:xfrm>
            <a:off x="7530240" y="2570057"/>
            <a:ext cx="137520" cy="366840"/>
            <a:chOff x="7530240" y="2570057"/>
            <a:chExt cx="13752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A32C25-D36C-6AB4-9069-9665E33F87E5}"/>
                    </a:ext>
                  </a:extLst>
                </p14:cNvPr>
                <p14:cNvContentPartPr/>
                <p14:nvPr/>
              </p14:nvContentPartPr>
              <p14:xfrm>
                <a:off x="7550760" y="2576537"/>
                <a:ext cx="29160" cy="360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A32C25-D36C-6AB4-9069-9665E33F87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1760" y="2567537"/>
                  <a:ext cx="46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B6DAE-7A05-CC07-7B87-5DD3D0868F3F}"/>
                    </a:ext>
                  </a:extLst>
                </p14:cNvPr>
                <p14:cNvContentPartPr/>
                <p14:nvPr/>
              </p14:nvContentPartPr>
              <p14:xfrm>
                <a:off x="7530240" y="2570057"/>
                <a:ext cx="137520" cy="167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B6DAE-7A05-CC07-7B87-5DD3D0868F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1240" y="2561057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3F88CD-B2E7-643D-E843-442EE218C651}"/>
              </a:ext>
            </a:extLst>
          </p:cNvPr>
          <p:cNvGrpSpPr/>
          <p:nvPr/>
        </p:nvGrpSpPr>
        <p:grpSpPr>
          <a:xfrm>
            <a:off x="8348520" y="2557457"/>
            <a:ext cx="914400" cy="302040"/>
            <a:chOff x="8348520" y="2557457"/>
            <a:chExt cx="9144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47CDFE-1EA9-0919-67CB-E9E7FD30EAD2}"/>
                    </a:ext>
                  </a:extLst>
                </p14:cNvPr>
                <p14:cNvContentPartPr/>
                <p14:nvPr/>
              </p14:nvContentPartPr>
              <p14:xfrm>
                <a:off x="8348520" y="2579057"/>
                <a:ext cx="131760" cy="24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47CDFE-1EA9-0919-67CB-E9E7FD30EA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39520" y="2570057"/>
                  <a:ext cx="149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03AE32-F3A8-BB6D-1633-4617F8D0D20C}"/>
                    </a:ext>
                  </a:extLst>
                </p14:cNvPr>
                <p14:cNvContentPartPr/>
                <p14:nvPr/>
              </p14:nvContentPartPr>
              <p14:xfrm>
                <a:off x="8542560" y="2604617"/>
                <a:ext cx="828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03AE32-F3A8-BB6D-1633-4617F8D0D2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33560" y="2595977"/>
                  <a:ext cx="25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AF2FB4-5735-9A80-8788-7D6DFFBB3E15}"/>
                    </a:ext>
                  </a:extLst>
                </p14:cNvPr>
                <p14:cNvContentPartPr/>
                <p14:nvPr/>
              </p14:nvContentPartPr>
              <p14:xfrm>
                <a:off x="8568120" y="2702177"/>
                <a:ext cx="173880" cy="1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AF2FB4-5735-9A80-8788-7D6DFFBB3E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59120" y="2693177"/>
                  <a:ext cx="191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672907-3929-2F55-B891-C3D775555ABA}"/>
                    </a:ext>
                  </a:extLst>
                </p14:cNvPr>
                <p14:cNvContentPartPr/>
                <p14:nvPr/>
              </p14:nvContentPartPr>
              <p14:xfrm>
                <a:off x="8835960" y="2613257"/>
                <a:ext cx="37800" cy="24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672907-3929-2F55-B891-C3D775555A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7320" y="2604617"/>
                  <a:ext cx="55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8923BA-66F2-9908-D736-643592ACF3F6}"/>
                    </a:ext>
                  </a:extLst>
                </p14:cNvPr>
                <p14:cNvContentPartPr/>
                <p14:nvPr/>
              </p14:nvContentPartPr>
              <p14:xfrm>
                <a:off x="8870880" y="2595617"/>
                <a:ext cx="55440" cy="11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8923BA-66F2-9908-D736-643592ACF3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2240" y="2586617"/>
                  <a:ext cx="73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DF35CD-75DF-8A17-3B53-9DF66CDD0CA9}"/>
                    </a:ext>
                  </a:extLst>
                </p14:cNvPr>
                <p14:cNvContentPartPr/>
                <p14:nvPr/>
              </p14:nvContentPartPr>
              <p14:xfrm>
                <a:off x="9039360" y="2557457"/>
                <a:ext cx="223560" cy="27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DF35CD-75DF-8A17-3B53-9DF66CDD0C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0720" y="2548457"/>
                  <a:ext cx="2412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5D61CF-4963-9C6C-3D12-A4843FB6D6A9}"/>
              </a:ext>
            </a:extLst>
          </p:cNvPr>
          <p:cNvGrpSpPr/>
          <p:nvPr/>
        </p:nvGrpSpPr>
        <p:grpSpPr>
          <a:xfrm>
            <a:off x="7296240" y="3338297"/>
            <a:ext cx="639360" cy="317160"/>
            <a:chOff x="7296240" y="3338297"/>
            <a:chExt cx="63936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CB812A-E765-927D-DE6F-5E30AE2A001F}"/>
                    </a:ext>
                  </a:extLst>
                </p14:cNvPr>
                <p14:cNvContentPartPr/>
                <p14:nvPr/>
              </p14:nvContentPartPr>
              <p14:xfrm>
                <a:off x="7296240" y="3338297"/>
                <a:ext cx="283320" cy="26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CB812A-E765-927D-DE6F-5E30AE2A00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7240" y="3329297"/>
                  <a:ext cx="30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0E403B-D86E-CB11-12D1-B15DA3E04E8E}"/>
                    </a:ext>
                  </a:extLst>
                </p14:cNvPr>
                <p14:cNvContentPartPr/>
                <p14:nvPr/>
              </p14:nvContentPartPr>
              <p14:xfrm>
                <a:off x="7425120" y="3478337"/>
                <a:ext cx="204480" cy="1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0E403B-D86E-CB11-12D1-B15DA3E04E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16120" y="3469697"/>
                  <a:ext cx="222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DE5C78-D359-7F12-E2EF-B31841CB71CC}"/>
                    </a:ext>
                  </a:extLst>
                </p14:cNvPr>
                <p14:cNvContentPartPr/>
                <p14:nvPr/>
              </p14:nvContentPartPr>
              <p14:xfrm>
                <a:off x="7572720" y="3540617"/>
                <a:ext cx="5400" cy="11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DE5C78-D359-7F12-E2EF-B31841CB71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3720" y="3531617"/>
                  <a:ext cx="23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0A408E-4914-4EAB-03BD-BFFA7AB5BD28}"/>
                    </a:ext>
                  </a:extLst>
                </p14:cNvPr>
                <p14:cNvContentPartPr/>
                <p14:nvPr/>
              </p14:nvContentPartPr>
              <p14:xfrm>
                <a:off x="7766400" y="3465377"/>
                <a:ext cx="77400" cy="6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0A408E-4914-4EAB-03BD-BFFA7AB5BD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7760" y="3456377"/>
                  <a:ext cx="95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E5B427-488A-93E2-F382-8DE83BE81CBC}"/>
                    </a:ext>
                  </a:extLst>
                </p14:cNvPr>
                <p14:cNvContentPartPr/>
                <p14:nvPr/>
              </p14:nvContentPartPr>
              <p14:xfrm>
                <a:off x="7776120" y="3551057"/>
                <a:ext cx="159480" cy="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E5B427-488A-93E2-F382-8DE83BE81C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67480" y="3542057"/>
                  <a:ext cx="177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A30F86-2848-660C-FEB8-B4A6F69A2926}"/>
              </a:ext>
            </a:extLst>
          </p:cNvPr>
          <p:cNvGrpSpPr/>
          <p:nvPr/>
        </p:nvGrpSpPr>
        <p:grpSpPr>
          <a:xfrm>
            <a:off x="8111640" y="3332177"/>
            <a:ext cx="362880" cy="212760"/>
            <a:chOff x="8111640" y="3332177"/>
            <a:chExt cx="36288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186EC-36C2-ACBE-FCD2-7518DE7D11A0}"/>
                    </a:ext>
                  </a:extLst>
                </p14:cNvPr>
                <p14:cNvContentPartPr/>
                <p14:nvPr/>
              </p14:nvContentPartPr>
              <p14:xfrm>
                <a:off x="8111640" y="3332177"/>
                <a:ext cx="17280" cy="21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186EC-36C2-ACBE-FCD2-7518DE7D11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02640" y="3323537"/>
                  <a:ext cx="34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7B1AA-FC6E-51EB-952E-D0BAE9F862CC}"/>
                    </a:ext>
                  </a:extLst>
                </p14:cNvPr>
                <p14:cNvContentPartPr/>
                <p14:nvPr/>
              </p14:nvContentPartPr>
              <p14:xfrm>
                <a:off x="8209200" y="3466097"/>
                <a:ext cx="265320" cy="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7B1AA-FC6E-51EB-952E-D0BAE9F862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00200" y="3457457"/>
                  <a:ext cx="2829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7043A1-6BDF-E9A0-1C26-78C7D43AB163}"/>
                  </a:ext>
                </a:extLst>
              </p14:cNvPr>
              <p14:cNvContentPartPr/>
              <p14:nvPr/>
            </p14:nvContentPartPr>
            <p14:xfrm>
              <a:off x="8634000" y="3285377"/>
              <a:ext cx="128520" cy="489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7043A1-6BDF-E9A0-1C26-78C7D43AB1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25000" y="3276377"/>
                <a:ext cx="146160" cy="5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2BD2278-929B-0551-7783-CF75F756D892}"/>
              </a:ext>
            </a:extLst>
          </p:cNvPr>
          <p:cNvGrpSpPr/>
          <p:nvPr/>
        </p:nvGrpSpPr>
        <p:grpSpPr>
          <a:xfrm>
            <a:off x="8933160" y="3280337"/>
            <a:ext cx="762120" cy="509040"/>
            <a:chOff x="8933160" y="3280337"/>
            <a:chExt cx="762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ECFF3-5624-8A82-D471-223EAB961F43}"/>
                    </a:ext>
                  </a:extLst>
                </p14:cNvPr>
                <p14:cNvContentPartPr/>
                <p14:nvPr/>
              </p14:nvContentPartPr>
              <p14:xfrm>
                <a:off x="8933160" y="3416417"/>
                <a:ext cx="22680" cy="37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ECFF3-5624-8A82-D471-223EAB961F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4160" y="3407777"/>
                  <a:ext cx="40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8A0049-4895-F321-A9B0-D7BF9CD34557}"/>
                    </a:ext>
                  </a:extLst>
                </p14:cNvPr>
                <p14:cNvContentPartPr/>
                <p14:nvPr/>
              </p14:nvContentPartPr>
              <p14:xfrm>
                <a:off x="8956920" y="3384377"/>
                <a:ext cx="95760" cy="140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8A0049-4895-F321-A9B0-D7BF9CD345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47920" y="3375737"/>
                  <a:ext cx="113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B39589-9272-3A22-DB10-29EF702A9096}"/>
                    </a:ext>
                  </a:extLst>
                </p14:cNvPr>
                <p14:cNvContentPartPr/>
                <p14:nvPr/>
              </p14:nvContentPartPr>
              <p14:xfrm>
                <a:off x="9122880" y="3280337"/>
                <a:ext cx="255960" cy="159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B39589-9272-3A22-DB10-29EF702A90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4240" y="3271337"/>
                  <a:ext cx="273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8B28DC-4AAF-60B0-84C7-DD854A328231}"/>
                    </a:ext>
                  </a:extLst>
                </p14:cNvPr>
                <p14:cNvContentPartPr/>
                <p14:nvPr/>
              </p14:nvContentPartPr>
              <p14:xfrm>
                <a:off x="9356880" y="3550337"/>
                <a:ext cx="338400" cy="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8B28DC-4AAF-60B0-84C7-DD854A3282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7880" y="3541337"/>
                  <a:ext cx="35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B8AE62-E33A-8C76-7614-14C2E04E1833}"/>
                    </a:ext>
                  </a:extLst>
                </p14:cNvPr>
                <p14:cNvContentPartPr/>
                <p14:nvPr/>
              </p14:nvContentPartPr>
              <p14:xfrm>
                <a:off x="9534360" y="3447377"/>
                <a:ext cx="43200" cy="24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B8AE62-E33A-8C76-7614-14C2E04E18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25360" y="3438737"/>
                  <a:ext cx="608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0C3CF3-2FBD-ED06-8199-F22850D84337}"/>
              </a:ext>
            </a:extLst>
          </p:cNvPr>
          <p:cNvGrpSpPr/>
          <p:nvPr/>
        </p:nvGrpSpPr>
        <p:grpSpPr>
          <a:xfrm>
            <a:off x="9889320" y="3162977"/>
            <a:ext cx="1437840" cy="583200"/>
            <a:chOff x="9889320" y="3162977"/>
            <a:chExt cx="1437840" cy="5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91E6CE-4430-8361-AD73-AC2A999D175D}"/>
                    </a:ext>
                  </a:extLst>
                </p14:cNvPr>
                <p14:cNvContentPartPr/>
                <p14:nvPr/>
              </p14:nvContentPartPr>
              <p14:xfrm>
                <a:off x="9889320" y="3441977"/>
                <a:ext cx="5616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91E6CE-4430-8361-AD73-AC2A999D17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0320" y="3432977"/>
                  <a:ext cx="73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8DBB12-3425-8895-C7EF-8A695242983D}"/>
                    </a:ext>
                  </a:extLst>
                </p14:cNvPr>
                <p14:cNvContentPartPr/>
                <p14:nvPr/>
              </p14:nvContentPartPr>
              <p14:xfrm>
                <a:off x="10020720" y="3497777"/>
                <a:ext cx="1728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8DBB12-3425-8895-C7EF-8A69524298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1720" y="3489137"/>
                  <a:ext cx="34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A38A78-38D5-526D-5F19-09D88BC3227D}"/>
                    </a:ext>
                  </a:extLst>
                </p14:cNvPr>
                <p14:cNvContentPartPr/>
                <p14:nvPr/>
              </p14:nvContentPartPr>
              <p14:xfrm>
                <a:off x="10030080" y="3459977"/>
                <a:ext cx="31680" cy="226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A38A78-38D5-526D-5F19-09D88BC322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21440" y="3450977"/>
                  <a:ext cx="49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2839CC-07E9-C277-467C-FC0E65EF90B7}"/>
                    </a:ext>
                  </a:extLst>
                </p14:cNvPr>
                <p14:cNvContentPartPr/>
                <p14:nvPr/>
              </p14:nvContentPartPr>
              <p14:xfrm>
                <a:off x="10100640" y="3556817"/>
                <a:ext cx="22104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2839CC-07E9-C277-467C-FC0E65EF90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91640" y="3547817"/>
                  <a:ext cx="238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276494-6F20-82AC-523D-4BB699EBD661}"/>
                    </a:ext>
                  </a:extLst>
                </p14:cNvPr>
                <p14:cNvContentPartPr/>
                <p14:nvPr/>
              </p14:nvContentPartPr>
              <p14:xfrm>
                <a:off x="10413480" y="3437297"/>
                <a:ext cx="39600" cy="308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276494-6F20-82AC-523D-4BB699EBD6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04480" y="3428657"/>
                  <a:ext cx="5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DA882E-9A79-0320-7026-6BB2DBB7EDEB}"/>
                    </a:ext>
                  </a:extLst>
                </p14:cNvPr>
                <p14:cNvContentPartPr/>
                <p14:nvPr/>
              </p14:nvContentPartPr>
              <p14:xfrm>
                <a:off x="10435800" y="3418217"/>
                <a:ext cx="176400" cy="15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DA882E-9A79-0320-7026-6BB2DBB7ED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6800" y="3409577"/>
                  <a:ext cx="194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5C41D1-D73B-0F5E-9A41-D18E60E46559}"/>
                    </a:ext>
                  </a:extLst>
                </p14:cNvPr>
                <p14:cNvContentPartPr/>
                <p14:nvPr/>
              </p14:nvContentPartPr>
              <p14:xfrm>
                <a:off x="10675560" y="3363497"/>
                <a:ext cx="115200" cy="165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5C41D1-D73B-0F5E-9A41-D18E60E465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6920" y="3354497"/>
                  <a:ext cx="132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52938-10CD-E39E-0A59-7473249C0FEF}"/>
                    </a:ext>
                  </a:extLst>
                </p14:cNvPr>
                <p14:cNvContentPartPr/>
                <p14:nvPr/>
              </p14:nvContentPartPr>
              <p14:xfrm>
                <a:off x="10861320" y="3258737"/>
                <a:ext cx="90360" cy="7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52938-10CD-E39E-0A59-7473249C0F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52320" y="3250097"/>
                  <a:ext cx="108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D75DCA-95C7-05CE-F507-0AB6C45A64FD}"/>
                    </a:ext>
                  </a:extLst>
                </p14:cNvPr>
                <p14:cNvContentPartPr/>
                <p14:nvPr/>
              </p14:nvContentPartPr>
              <p14:xfrm>
                <a:off x="11095680" y="3162977"/>
                <a:ext cx="231480" cy="57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D75DCA-95C7-05CE-F507-0AB6C45A6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87040" y="3153977"/>
                  <a:ext cx="24912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9995B0-C20B-5DC8-C553-992C03A23F2F}"/>
              </a:ext>
            </a:extLst>
          </p:cNvPr>
          <p:cNvGrpSpPr/>
          <p:nvPr/>
        </p:nvGrpSpPr>
        <p:grpSpPr>
          <a:xfrm>
            <a:off x="7764960" y="4009337"/>
            <a:ext cx="915480" cy="299880"/>
            <a:chOff x="7764960" y="4009337"/>
            <a:chExt cx="9154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D94600-5F7F-9DAC-4A0B-7C2BA5EBB6F0}"/>
                    </a:ext>
                  </a:extLst>
                </p14:cNvPr>
                <p14:cNvContentPartPr/>
                <p14:nvPr/>
              </p14:nvContentPartPr>
              <p14:xfrm>
                <a:off x="7764960" y="4009337"/>
                <a:ext cx="176760" cy="1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D94600-5F7F-9DAC-4A0B-7C2BA5EBB6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6320" y="4000697"/>
                  <a:ext cx="194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6D63C0-D41A-C953-827B-9C292BC0C5E0}"/>
                    </a:ext>
                  </a:extLst>
                </p14:cNvPr>
                <p14:cNvContentPartPr/>
                <p14:nvPr/>
              </p14:nvContentPartPr>
              <p14:xfrm>
                <a:off x="7800960" y="4093577"/>
                <a:ext cx="134640" cy="1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6D63C0-D41A-C953-827B-9C292BC0C5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2320" y="4084577"/>
                  <a:ext cx="152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66C7A6-E389-D3B9-F5D8-DDAF1BEC612A}"/>
                    </a:ext>
                  </a:extLst>
                </p14:cNvPr>
                <p14:cNvContentPartPr/>
                <p14:nvPr/>
              </p14:nvContentPartPr>
              <p14:xfrm>
                <a:off x="8057640" y="4015097"/>
                <a:ext cx="21960" cy="290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66C7A6-E389-D3B9-F5D8-DDAF1BEC61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9000" y="4006097"/>
                  <a:ext cx="3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F476C2-3719-6F8F-C1C8-66AD7E47E024}"/>
                    </a:ext>
                  </a:extLst>
                </p14:cNvPr>
                <p14:cNvContentPartPr/>
                <p14:nvPr/>
              </p14:nvContentPartPr>
              <p14:xfrm>
                <a:off x="8148720" y="4185737"/>
                <a:ext cx="280440" cy="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F476C2-3719-6F8F-C1C8-66AD7E47E0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9720" y="4177097"/>
                  <a:ext cx="29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A40B8E-A951-03C2-726A-4A65E72D235B}"/>
                    </a:ext>
                  </a:extLst>
                </p14:cNvPr>
                <p14:cNvContentPartPr/>
                <p14:nvPr/>
              </p14:nvContentPartPr>
              <p14:xfrm>
                <a:off x="8511240" y="4048937"/>
                <a:ext cx="16920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A40B8E-A951-03C2-726A-4A65E72D23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02600" y="4039937"/>
                  <a:ext cx="1868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2" name="Group 32771">
            <a:extLst>
              <a:ext uri="{FF2B5EF4-FFF2-40B4-BE49-F238E27FC236}">
                <a16:creationId xmlns:a16="http://schemas.microsoft.com/office/drawing/2014/main" id="{69EAADF6-F87F-BA8F-016E-36248B81D0D5}"/>
              </a:ext>
            </a:extLst>
          </p:cNvPr>
          <p:cNvGrpSpPr/>
          <p:nvPr/>
        </p:nvGrpSpPr>
        <p:grpSpPr>
          <a:xfrm>
            <a:off x="8913720" y="3999977"/>
            <a:ext cx="430560" cy="508680"/>
            <a:chOff x="8913720" y="3999977"/>
            <a:chExt cx="4305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8302E5-752A-5A89-7758-180B5B9E78CB}"/>
                    </a:ext>
                  </a:extLst>
                </p14:cNvPr>
                <p14:cNvContentPartPr/>
                <p14:nvPr/>
              </p14:nvContentPartPr>
              <p14:xfrm>
                <a:off x="8913720" y="4075937"/>
                <a:ext cx="17640" cy="432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8302E5-752A-5A89-7758-180B5B9E7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04720" y="4067297"/>
                  <a:ext cx="35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D9ABF5-7DB1-CFC4-BD7F-9BB9E35A6E38}"/>
                    </a:ext>
                  </a:extLst>
                </p14:cNvPr>
                <p14:cNvContentPartPr/>
                <p14:nvPr/>
              </p14:nvContentPartPr>
              <p14:xfrm>
                <a:off x="8921640" y="4128857"/>
                <a:ext cx="95400" cy="9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D9ABF5-7DB1-CFC4-BD7F-9BB9E35A6E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13000" y="4119857"/>
                  <a:ext cx="11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AE32D-F045-F2FC-2D4C-508E24A409E1}"/>
                    </a:ext>
                  </a:extLst>
                </p14:cNvPr>
                <p14:cNvContentPartPr/>
                <p14:nvPr/>
              </p14:nvContentPartPr>
              <p14:xfrm>
                <a:off x="9066720" y="3999977"/>
                <a:ext cx="133920" cy="117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AE32D-F045-F2FC-2D4C-508E24A409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7720" y="3991337"/>
                  <a:ext cx="151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D91B1F-7769-7348-1321-451E153E8DBD}"/>
                    </a:ext>
                  </a:extLst>
                </p14:cNvPr>
                <p14:cNvContentPartPr/>
                <p14:nvPr/>
              </p14:nvContentPartPr>
              <p14:xfrm>
                <a:off x="9181560" y="4273937"/>
                <a:ext cx="162720" cy="2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D91B1F-7769-7348-1321-451E153E8D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2920" y="4265297"/>
                  <a:ext cx="180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A546E1-F442-9C63-62B9-C5662537DF9F}"/>
                    </a:ext>
                  </a:extLst>
                </p14:cNvPr>
                <p14:cNvContentPartPr/>
                <p14:nvPr/>
              </p14:nvContentPartPr>
              <p14:xfrm>
                <a:off x="9316920" y="4204457"/>
                <a:ext cx="4320" cy="14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A546E1-F442-9C63-62B9-C5662537DF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07920" y="4195817"/>
                  <a:ext cx="21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9" name="Group 32778">
            <a:extLst>
              <a:ext uri="{FF2B5EF4-FFF2-40B4-BE49-F238E27FC236}">
                <a16:creationId xmlns:a16="http://schemas.microsoft.com/office/drawing/2014/main" id="{7D1E7E2F-9EE7-2616-8E27-4B15AC457CE3}"/>
              </a:ext>
            </a:extLst>
          </p:cNvPr>
          <p:cNvGrpSpPr/>
          <p:nvPr/>
        </p:nvGrpSpPr>
        <p:grpSpPr>
          <a:xfrm>
            <a:off x="9513480" y="4088537"/>
            <a:ext cx="1819800" cy="529560"/>
            <a:chOff x="9513480" y="4088537"/>
            <a:chExt cx="181980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4BA8CD-D209-CC6D-650C-39478600191B}"/>
                    </a:ext>
                  </a:extLst>
                </p14:cNvPr>
                <p14:cNvContentPartPr/>
                <p14:nvPr/>
              </p14:nvContentPartPr>
              <p14:xfrm>
                <a:off x="9513480" y="4141097"/>
                <a:ext cx="35280" cy="18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4BA8CD-D209-CC6D-650C-3947860019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04840" y="4132457"/>
                  <a:ext cx="52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2361B1-491B-D0C6-B9B8-431EB567B3DE}"/>
                    </a:ext>
                  </a:extLst>
                </p14:cNvPr>
                <p14:cNvContentPartPr/>
                <p14:nvPr/>
              </p14:nvContentPartPr>
              <p14:xfrm>
                <a:off x="9636240" y="4230017"/>
                <a:ext cx="160200" cy="35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2361B1-491B-D0C6-B9B8-431EB567B3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7600" y="4221017"/>
                  <a:ext cx="177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C89530-E134-40E2-088F-A526D074F546}"/>
                    </a:ext>
                  </a:extLst>
                </p14:cNvPr>
                <p14:cNvContentPartPr/>
                <p14:nvPr/>
              </p14:nvContentPartPr>
              <p14:xfrm>
                <a:off x="9834240" y="4144337"/>
                <a:ext cx="347400" cy="19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C89530-E134-40E2-088F-A526D074F5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5240" y="4135337"/>
                  <a:ext cx="365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64B820-AD96-C46B-23AB-D850F729A7D1}"/>
                    </a:ext>
                  </a:extLst>
                </p14:cNvPr>
                <p14:cNvContentPartPr/>
                <p14:nvPr/>
              </p14:nvContentPartPr>
              <p14:xfrm>
                <a:off x="10187040" y="4160897"/>
                <a:ext cx="79560" cy="45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64B820-AD96-C46B-23AB-D850F729A7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78400" y="4151897"/>
                  <a:ext cx="97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75C0ED-2069-2662-6009-6A12A19BD679}"/>
                    </a:ext>
                  </a:extLst>
                </p14:cNvPr>
                <p14:cNvContentPartPr/>
                <p14:nvPr/>
              </p14:nvContentPartPr>
              <p14:xfrm>
                <a:off x="10184520" y="4192217"/>
                <a:ext cx="126000" cy="142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75C0ED-2069-2662-6009-6A12A19BD6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75520" y="4183577"/>
                  <a:ext cx="143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BFA418-26A6-8943-B320-03C628DB8BB2}"/>
                    </a:ext>
                  </a:extLst>
                </p14:cNvPr>
                <p14:cNvContentPartPr/>
                <p14:nvPr/>
              </p14:nvContentPartPr>
              <p14:xfrm>
                <a:off x="10463160" y="4228577"/>
                <a:ext cx="213120" cy="5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BFA418-26A6-8943-B320-03C628DB8B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54160" y="4219577"/>
                  <a:ext cx="230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768" name="Ink 32767">
                  <a:extLst>
                    <a:ext uri="{FF2B5EF4-FFF2-40B4-BE49-F238E27FC236}">
                      <a16:creationId xmlns:a16="http://schemas.microsoft.com/office/drawing/2014/main" id="{58A0E4A0-04A8-3031-BD1C-2D594EB1B46B}"/>
                    </a:ext>
                  </a:extLst>
                </p14:cNvPr>
                <p14:cNvContentPartPr/>
                <p14:nvPr/>
              </p14:nvContentPartPr>
              <p14:xfrm>
                <a:off x="10569360" y="4203737"/>
                <a:ext cx="90720" cy="221040"/>
              </p14:xfrm>
            </p:contentPart>
          </mc:Choice>
          <mc:Fallback xmlns="">
            <p:pic>
              <p:nvPicPr>
                <p:cNvPr id="32768" name="Ink 32767">
                  <a:extLst>
                    <a:ext uri="{FF2B5EF4-FFF2-40B4-BE49-F238E27FC236}">
                      <a16:creationId xmlns:a16="http://schemas.microsoft.com/office/drawing/2014/main" id="{58A0E4A0-04A8-3031-BD1C-2D594EB1B4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60360" y="4195097"/>
                  <a:ext cx="108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769" name="Ink 32768">
                  <a:extLst>
                    <a:ext uri="{FF2B5EF4-FFF2-40B4-BE49-F238E27FC236}">
                      <a16:creationId xmlns:a16="http://schemas.microsoft.com/office/drawing/2014/main" id="{F962B471-BB0D-8C62-0B2C-3CE8F52A6242}"/>
                    </a:ext>
                  </a:extLst>
                </p14:cNvPr>
                <p14:cNvContentPartPr/>
                <p14:nvPr/>
              </p14:nvContentPartPr>
              <p14:xfrm>
                <a:off x="10798320" y="4192937"/>
                <a:ext cx="48240" cy="285840"/>
              </p14:xfrm>
            </p:contentPart>
          </mc:Choice>
          <mc:Fallback xmlns="">
            <p:pic>
              <p:nvPicPr>
                <p:cNvPr id="32769" name="Ink 32768">
                  <a:extLst>
                    <a:ext uri="{FF2B5EF4-FFF2-40B4-BE49-F238E27FC236}">
                      <a16:creationId xmlns:a16="http://schemas.microsoft.com/office/drawing/2014/main" id="{F962B471-BB0D-8C62-0B2C-3CE8F52A62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9320" y="4183937"/>
                  <a:ext cx="6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773" name="Ink 32772">
                  <a:extLst>
                    <a:ext uri="{FF2B5EF4-FFF2-40B4-BE49-F238E27FC236}">
                      <a16:creationId xmlns:a16="http://schemas.microsoft.com/office/drawing/2014/main" id="{B5E0F5F5-C7B1-B27A-67EC-09941C9F544B}"/>
                    </a:ext>
                  </a:extLst>
                </p14:cNvPr>
                <p14:cNvContentPartPr/>
                <p14:nvPr/>
              </p14:nvContentPartPr>
              <p14:xfrm>
                <a:off x="10783200" y="4138217"/>
                <a:ext cx="108000" cy="125640"/>
              </p14:xfrm>
            </p:contentPart>
          </mc:Choice>
          <mc:Fallback xmlns="">
            <p:pic>
              <p:nvPicPr>
                <p:cNvPr id="32773" name="Ink 32772">
                  <a:extLst>
                    <a:ext uri="{FF2B5EF4-FFF2-40B4-BE49-F238E27FC236}">
                      <a16:creationId xmlns:a16="http://schemas.microsoft.com/office/drawing/2014/main" id="{B5E0F5F5-C7B1-B27A-67EC-09941C9F54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74200" y="4129217"/>
                  <a:ext cx="125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A74F7CC7-5307-292C-B9DD-73629C539BBA}"/>
                    </a:ext>
                  </a:extLst>
                </p14:cNvPr>
                <p14:cNvContentPartPr/>
                <p14:nvPr/>
              </p14:nvContentPartPr>
              <p14:xfrm>
                <a:off x="10956000" y="4088537"/>
                <a:ext cx="128160" cy="110880"/>
              </p14:xfrm>
            </p:contentPart>
          </mc:Choice>
          <mc:Fallback xmlns=""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A74F7CC7-5307-292C-B9DD-73629C539B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47360" y="4079897"/>
                  <a:ext cx="14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775" name="Ink 32774">
                  <a:extLst>
                    <a:ext uri="{FF2B5EF4-FFF2-40B4-BE49-F238E27FC236}">
                      <a16:creationId xmlns:a16="http://schemas.microsoft.com/office/drawing/2014/main" id="{A21CF3E4-4D0F-638C-937B-6E7186C06942}"/>
                    </a:ext>
                  </a:extLst>
                </p14:cNvPr>
                <p14:cNvContentPartPr/>
                <p14:nvPr/>
              </p14:nvContentPartPr>
              <p14:xfrm>
                <a:off x="11202960" y="4140017"/>
                <a:ext cx="130320" cy="321120"/>
              </p14:xfrm>
            </p:contentPart>
          </mc:Choice>
          <mc:Fallback xmlns="">
            <p:pic>
              <p:nvPicPr>
                <p:cNvPr id="32775" name="Ink 32774">
                  <a:extLst>
                    <a:ext uri="{FF2B5EF4-FFF2-40B4-BE49-F238E27FC236}">
                      <a16:creationId xmlns:a16="http://schemas.microsoft.com/office/drawing/2014/main" id="{A21CF3E4-4D0F-638C-937B-6E7186C069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94320" y="4131017"/>
                  <a:ext cx="14796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8" name="Group 32777">
            <a:extLst>
              <a:ext uri="{FF2B5EF4-FFF2-40B4-BE49-F238E27FC236}">
                <a16:creationId xmlns:a16="http://schemas.microsoft.com/office/drawing/2014/main" id="{EA31ECBF-8F3D-C2B3-C745-7727FC220C53}"/>
              </a:ext>
            </a:extLst>
          </p:cNvPr>
          <p:cNvGrpSpPr/>
          <p:nvPr/>
        </p:nvGrpSpPr>
        <p:grpSpPr>
          <a:xfrm>
            <a:off x="7819320" y="4830137"/>
            <a:ext cx="243360" cy="133200"/>
            <a:chOff x="7819320" y="4830137"/>
            <a:chExt cx="2433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2776" name="Ink 32775">
                  <a:extLst>
                    <a:ext uri="{FF2B5EF4-FFF2-40B4-BE49-F238E27FC236}">
                      <a16:creationId xmlns:a16="http://schemas.microsoft.com/office/drawing/2014/main" id="{7FEF9508-40FD-D20C-9874-6C1278EECD5C}"/>
                    </a:ext>
                  </a:extLst>
                </p14:cNvPr>
                <p14:cNvContentPartPr/>
                <p14:nvPr/>
              </p14:nvContentPartPr>
              <p14:xfrm>
                <a:off x="7819320" y="4830137"/>
                <a:ext cx="178920" cy="1080"/>
              </p14:xfrm>
            </p:contentPart>
          </mc:Choice>
          <mc:Fallback xmlns="">
            <p:pic>
              <p:nvPicPr>
                <p:cNvPr id="32776" name="Ink 32775">
                  <a:extLst>
                    <a:ext uri="{FF2B5EF4-FFF2-40B4-BE49-F238E27FC236}">
                      <a16:creationId xmlns:a16="http://schemas.microsoft.com/office/drawing/2014/main" id="{7FEF9508-40FD-D20C-9874-6C1278EECD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0320" y="4821137"/>
                  <a:ext cx="196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B3340D73-FF7A-37A1-42DE-0B949672F1D2}"/>
                    </a:ext>
                  </a:extLst>
                </p14:cNvPr>
                <p14:cNvContentPartPr/>
                <p14:nvPr/>
              </p14:nvContentPartPr>
              <p14:xfrm>
                <a:off x="7918320" y="4914017"/>
                <a:ext cx="144360" cy="49320"/>
              </p14:xfrm>
            </p:contentPart>
          </mc:Choice>
          <mc:Fallback xmlns=""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B3340D73-FF7A-37A1-42DE-0B949672F1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09320" y="4905377"/>
                  <a:ext cx="162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780" name="Ink 32779">
                <a:extLst>
                  <a:ext uri="{FF2B5EF4-FFF2-40B4-BE49-F238E27FC236}">
                    <a16:creationId xmlns:a16="http://schemas.microsoft.com/office/drawing/2014/main" id="{3F99F771-1286-93D5-80A3-AE895D311408}"/>
                  </a:ext>
                </a:extLst>
              </p14:cNvPr>
              <p14:cNvContentPartPr/>
              <p14:nvPr/>
            </p14:nvContentPartPr>
            <p14:xfrm>
              <a:off x="8290560" y="4745537"/>
              <a:ext cx="290160" cy="158400"/>
            </p14:xfrm>
          </p:contentPart>
        </mc:Choice>
        <mc:Fallback xmlns="">
          <p:pic>
            <p:nvPicPr>
              <p:cNvPr id="32780" name="Ink 32779">
                <a:extLst>
                  <a:ext uri="{FF2B5EF4-FFF2-40B4-BE49-F238E27FC236}">
                    <a16:creationId xmlns:a16="http://schemas.microsoft.com/office/drawing/2014/main" id="{3F99F771-1286-93D5-80A3-AE895D3114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81920" y="4736897"/>
                <a:ext cx="307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2781" name="Ink 32780">
                <a:extLst>
                  <a:ext uri="{FF2B5EF4-FFF2-40B4-BE49-F238E27FC236}">
                    <a16:creationId xmlns:a16="http://schemas.microsoft.com/office/drawing/2014/main" id="{6404DC17-76CB-DDEC-94CB-62D551438601}"/>
                  </a:ext>
                </a:extLst>
              </p14:cNvPr>
              <p14:cNvContentPartPr/>
              <p14:nvPr/>
            </p14:nvContentPartPr>
            <p14:xfrm>
              <a:off x="8544360" y="4739777"/>
              <a:ext cx="166680" cy="380880"/>
            </p14:xfrm>
          </p:contentPart>
        </mc:Choice>
        <mc:Fallback xmlns="">
          <p:pic>
            <p:nvPicPr>
              <p:cNvPr id="32781" name="Ink 32780">
                <a:extLst>
                  <a:ext uri="{FF2B5EF4-FFF2-40B4-BE49-F238E27FC236}">
                    <a16:creationId xmlns:a16="http://schemas.microsoft.com/office/drawing/2014/main" id="{6404DC17-76CB-DDEC-94CB-62D5514386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35720" y="4730777"/>
                <a:ext cx="1843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782" name="Ink 32781">
                <a:extLst>
                  <a:ext uri="{FF2B5EF4-FFF2-40B4-BE49-F238E27FC236}">
                    <a16:creationId xmlns:a16="http://schemas.microsoft.com/office/drawing/2014/main" id="{2EB9627A-8532-5913-57A0-9AD49F051232}"/>
                  </a:ext>
                </a:extLst>
              </p14:cNvPr>
              <p14:cNvContentPartPr/>
              <p14:nvPr/>
            </p14:nvContentPartPr>
            <p14:xfrm>
              <a:off x="8623920" y="4752377"/>
              <a:ext cx="139320" cy="144720"/>
            </p14:xfrm>
          </p:contentPart>
        </mc:Choice>
        <mc:Fallback xmlns="">
          <p:pic>
            <p:nvPicPr>
              <p:cNvPr id="32782" name="Ink 32781">
                <a:extLst>
                  <a:ext uri="{FF2B5EF4-FFF2-40B4-BE49-F238E27FC236}">
                    <a16:creationId xmlns:a16="http://schemas.microsoft.com/office/drawing/2014/main" id="{2EB9627A-8532-5913-57A0-9AD49F0512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14920" y="4743377"/>
                <a:ext cx="156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783" name="Ink 32782">
                <a:extLst>
                  <a:ext uri="{FF2B5EF4-FFF2-40B4-BE49-F238E27FC236}">
                    <a16:creationId xmlns:a16="http://schemas.microsoft.com/office/drawing/2014/main" id="{E8920D39-B175-EE3C-CF08-4CABE47672F5}"/>
                  </a:ext>
                </a:extLst>
              </p14:cNvPr>
              <p14:cNvContentPartPr/>
              <p14:nvPr/>
            </p14:nvContentPartPr>
            <p14:xfrm>
              <a:off x="8893560" y="4869377"/>
              <a:ext cx="155160" cy="18360"/>
            </p14:xfrm>
          </p:contentPart>
        </mc:Choice>
        <mc:Fallback xmlns="">
          <p:pic>
            <p:nvPicPr>
              <p:cNvPr id="32783" name="Ink 32782">
                <a:extLst>
                  <a:ext uri="{FF2B5EF4-FFF2-40B4-BE49-F238E27FC236}">
                    <a16:creationId xmlns:a16="http://schemas.microsoft.com/office/drawing/2014/main" id="{E8920D39-B175-EE3C-CF08-4CABE47672F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84920" y="4860737"/>
                <a:ext cx="172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784" name="Ink 32783">
                <a:extLst>
                  <a:ext uri="{FF2B5EF4-FFF2-40B4-BE49-F238E27FC236}">
                    <a16:creationId xmlns:a16="http://schemas.microsoft.com/office/drawing/2014/main" id="{B7B18651-0D70-CC37-6155-004EB4EA0067}"/>
                  </a:ext>
                </a:extLst>
              </p14:cNvPr>
              <p14:cNvContentPartPr/>
              <p14:nvPr/>
            </p14:nvContentPartPr>
            <p14:xfrm>
              <a:off x="9104880" y="4797017"/>
              <a:ext cx="106560" cy="398160"/>
            </p14:xfrm>
          </p:contentPart>
        </mc:Choice>
        <mc:Fallback xmlns="">
          <p:pic>
            <p:nvPicPr>
              <p:cNvPr id="32784" name="Ink 32783">
                <a:extLst>
                  <a:ext uri="{FF2B5EF4-FFF2-40B4-BE49-F238E27FC236}">
                    <a16:creationId xmlns:a16="http://schemas.microsoft.com/office/drawing/2014/main" id="{B7B18651-0D70-CC37-6155-004EB4EA006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96240" y="4788377"/>
                <a:ext cx="124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785" name="Ink 32784">
                <a:extLst>
                  <a:ext uri="{FF2B5EF4-FFF2-40B4-BE49-F238E27FC236}">
                    <a16:creationId xmlns:a16="http://schemas.microsoft.com/office/drawing/2014/main" id="{2528DADF-2E86-2A56-5498-8F3F1EBF398B}"/>
                  </a:ext>
                </a:extLst>
              </p14:cNvPr>
              <p14:cNvContentPartPr/>
              <p14:nvPr/>
            </p14:nvContentPartPr>
            <p14:xfrm>
              <a:off x="9183720" y="4778297"/>
              <a:ext cx="105480" cy="190440"/>
            </p14:xfrm>
          </p:contentPart>
        </mc:Choice>
        <mc:Fallback xmlns="">
          <p:pic>
            <p:nvPicPr>
              <p:cNvPr id="32785" name="Ink 32784">
                <a:extLst>
                  <a:ext uri="{FF2B5EF4-FFF2-40B4-BE49-F238E27FC236}">
                    <a16:creationId xmlns:a16="http://schemas.microsoft.com/office/drawing/2014/main" id="{2528DADF-2E86-2A56-5498-8F3F1EBF39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74720" y="4769657"/>
                <a:ext cx="123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786" name="Ink 32785">
                <a:extLst>
                  <a:ext uri="{FF2B5EF4-FFF2-40B4-BE49-F238E27FC236}">
                    <a16:creationId xmlns:a16="http://schemas.microsoft.com/office/drawing/2014/main" id="{24F2C037-E92A-965A-06AA-09896BD7AD69}"/>
                  </a:ext>
                </a:extLst>
              </p14:cNvPr>
              <p14:cNvContentPartPr/>
              <p14:nvPr/>
            </p14:nvContentPartPr>
            <p14:xfrm>
              <a:off x="9327360" y="4689377"/>
              <a:ext cx="181080" cy="105120"/>
            </p14:xfrm>
          </p:contentPart>
        </mc:Choice>
        <mc:Fallback xmlns="">
          <p:pic>
            <p:nvPicPr>
              <p:cNvPr id="32786" name="Ink 32785">
                <a:extLst>
                  <a:ext uri="{FF2B5EF4-FFF2-40B4-BE49-F238E27FC236}">
                    <a16:creationId xmlns:a16="http://schemas.microsoft.com/office/drawing/2014/main" id="{24F2C037-E92A-965A-06AA-09896BD7AD6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18360" y="4680737"/>
                <a:ext cx="19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787" name="Ink 32786">
                <a:extLst>
                  <a:ext uri="{FF2B5EF4-FFF2-40B4-BE49-F238E27FC236}">
                    <a16:creationId xmlns:a16="http://schemas.microsoft.com/office/drawing/2014/main" id="{0B76FD4D-49EE-CE7B-0493-CE5FEA0D22F3}"/>
                  </a:ext>
                </a:extLst>
              </p14:cNvPr>
              <p14:cNvContentPartPr/>
              <p14:nvPr/>
            </p14:nvContentPartPr>
            <p14:xfrm>
              <a:off x="9536160" y="4914377"/>
              <a:ext cx="216360" cy="19800"/>
            </p14:xfrm>
          </p:contentPart>
        </mc:Choice>
        <mc:Fallback xmlns="">
          <p:pic>
            <p:nvPicPr>
              <p:cNvPr id="32787" name="Ink 32786">
                <a:extLst>
                  <a:ext uri="{FF2B5EF4-FFF2-40B4-BE49-F238E27FC236}">
                    <a16:creationId xmlns:a16="http://schemas.microsoft.com/office/drawing/2014/main" id="{0B76FD4D-49EE-CE7B-0493-CE5FEA0D22F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27520" y="4905737"/>
                <a:ext cx="234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788" name="Ink 32787">
                <a:extLst>
                  <a:ext uri="{FF2B5EF4-FFF2-40B4-BE49-F238E27FC236}">
                    <a16:creationId xmlns:a16="http://schemas.microsoft.com/office/drawing/2014/main" id="{D67C9109-1E13-BC76-C716-2B7DA60BAA1C}"/>
                  </a:ext>
                </a:extLst>
              </p14:cNvPr>
              <p14:cNvContentPartPr/>
              <p14:nvPr/>
            </p14:nvContentPartPr>
            <p14:xfrm>
              <a:off x="9616800" y="4994657"/>
              <a:ext cx="179280" cy="22680"/>
            </p14:xfrm>
          </p:contentPart>
        </mc:Choice>
        <mc:Fallback xmlns="">
          <p:pic>
            <p:nvPicPr>
              <p:cNvPr id="32788" name="Ink 32787">
                <a:extLst>
                  <a:ext uri="{FF2B5EF4-FFF2-40B4-BE49-F238E27FC236}">
                    <a16:creationId xmlns:a16="http://schemas.microsoft.com/office/drawing/2014/main" id="{D67C9109-1E13-BC76-C716-2B7DA60BAA1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07800" y="4986017"/>
                <a:ext cx="196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789" name="Ink 32788">
                <a:extLst>
                  <a:ext uri="{FF2B5EF4-FFF2-40B4-BE49-F238E27FC236}">
                    <a16:creationId xmlns:a16="http://schemas.microsoft.com/office/drawing/2014/main" id="{E869F3B5-9337-694E-6BE1-3408E38AF9B9}"/>
                  </a:ext>
                </a:extLst>
              </p14:cNvPr>
              <p14:cNvContentPartPr/>
              <p14:nvPr/>
            </p14:nvContentPartPr>
            <p14:xfrm>
              <a:off x="9887880" y="4790537"/>
              <a:ext cx="18000" cy="398520"/>
            </p14:xfrm>
          </p:contentPart>
        </mc:Choice>
        <mc:Fallback xmlns="">
          <p:pic>
            <p:nvPicPr>
              <p:cNvPr id="32789" name="Ink 32788">
                <a:extLst>
                  <a:ext uri="{FF2B5EF4-FFF2-40B4-BE49-F238E27FC236}">
                    <a16:creationId xmlns:a16="http://schemas.microsoft.com/office/drawing/2014/main" id="{E869F3B5-9337-694E-6BE1-3408E38AF9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79240" y="4781537"/>
                <a:ext cx="356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790" name="Ink 32789">
                <a:extLst>
                  <a:ext uri="{FF2B5EF4-FFF2-40B4-BE49-F238E27FC236}">
                    <a16:creationId xmlns:a16="http://schemas.microsoft.com/office/drawing/2014/main" id="{4FF6ACC1-A9E8-6F53-4EE6-C50B3A5E75D1}"/>
                  </a:ext>
                </a:extLst>
              </p14:cNvPr>
              <p14:cNvContentPartPr/>
              <p14:nvPr/>
            </p14:nvContentPartPr>
            <p14:xfrm>
              <a:off x="9884280" y="4818977"/>
              <a:ext cx="96480" cy="106560"/>
            </p14:xfrm>
          </p:contentPart>
        </mc:Choice>
        <mc:Fallback xmlns="">
          <p:pic>
            <p:nvPicPr>
              <p:cNvPr id="32790" name="Ink 32789">
                <a:extLst>
                  <a:ext uri="{FF2B5EF4-FFF2-40B4-BE49-F238E27FC236}">
                    <a16:creationId xmlns:a16="http://schemas.microsoft.com/office/drawing/2014/main" id="{4FF6ACC1-A9E8-6F53-4EE6-C50B3A5E75D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75640" y="4810337"/>
                <a:ext cx="114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2791" name="Ink 32790">
                <a:extLst>
                  <a:ext uri="{FF2B5EF4-FFF2-40B4-BE49-F238E27FC236}">
                    <a16:creationId xmlns:a16="http://schemas.microsoft.com/office/drawing/2014/main" id="{56DB738D-539A-FD3E-C89F-A689FABA1F6E}"/>
                  </a:ext>
                </a:extLst>
              </p14:cNvPr>
              <p14:cNvContentPartPr/>
              <p14:nvPr/>
            </p14:nvContentPartPr>
            <p14:xfrm>
              <a:off x="10068960" y="4838057"/>
              <a:ext cx="97200" cy="217080"/>
            </p14:xfrm>
          </p:contentPart>
        </mc:Choice>
        <mc:Fallback xmlns="">
          <p:pic>
            <p:nvPicPr>
              <p:cNvPr id="32791" name="Ink 32790">
                <a:extLst>
                  <a:ext uri="{FF2B5EF4-FFF2-40B4-BE49-F238E27FC236}">
                    <a16:creationId xmlns:a16="http://schemas.microsoft.com/office/drawing/2014/main" id="{56DB738D-539A-FD3E-C89F-A689FABA1F6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60320" y="4829417"/>
                <a:ext cx="11484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99" name="Group 32798">
            <a:extLst>
              <a:ext uri="{FF2B5EF4-FFF2-40B4-BE49-F238E27FC236}">
                <a16:creationId xmlns:a16="http://schemas.microsoft.com/office/drawing/2014/main" id="{5684CC5E-11C1-BAE4-BB90-8ABAE042294B}"/>
              </a:ext>
            </a:extLst>
          </p:cNvPr>
          <p:cNvGrpSpPr/>
          <p:nvPr/>
        </p:nvGrpSpPr>
        <p:grpSpPr>
          <a:xfrm>
            <a:off x="10614360" y="4791617"/>
            <a:ext cx="521280" cy="431280"/>
            <a:chOff x="10614360" y="4791617"/>
            <a:chExt cx="52128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2793" name="Ink 32792">
                  <a:extLst>
                    <a:ext uri="{FF2B5EF4-FFF2-40B4-BE49-F238E27FC236}">
                      <a16:creationId xmlns:a16="http://schemas.microsoft.com/office/drawing/2014/main" id="{6D2FB1A3-8AA8-E500-ECFC-76FE80AA6C03}"/>
                    </a:ext>
                  </a:extLst>
                </p14:cNvPr>
                <p14:cNvContentPartPr/>
                <p14:nvPr/>
              </p14:nvContentPartPr>
              <p14:xfrm>
                <a:off x="10614360" y="4977017"/>
                <a:ext cx="198720" cy="32400"/>
              </p14:xfrm>
            </p:contentPart>
          </mc:Choice>
          <mc:Fallback xmlns="">
            <p:pic>
              <p:nvPicPr>
                <p:cNvPr id="32793" name="Ink 32792">
                  <a:extLst>
                    <a:ext uri="{FF2B5EF4-FFF2-40B4-BE49-F238E27FC236}">
                      <a16:creationId xmlns:a16="http://schemas.microsoft.com/office/drawing/2014/main" id="{6D2FB1A3-8AA8-E500-ECFC-76FE80AA6C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05720" y="4968017"/>
                  <a:ext cx="216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2794" name="Ink 32793">
                  <a:extLst>
                    <a:ext uri="{FF2B5EF4-FFF2-40B4-BE49-F238E27FC236}">
                      <a16:creationId xmlns:a16="http://schemas.microsoft.com/office/drawing/2014/main" id="{4DB51F0D-F704-E0BB-F739-AAB8BFD9A2ED}"/>
                    </a:ext>
                  </a:extLst>
                </p14:cNvPr>
                <p14:cNvContentPartPr/>
                <p14:nvPr/>
              </p14:nvContentPartPr>
              <p14:xfrm>
                <a:off x="10795080" y="4997537"/>
                <a:ext cx="3960" cy="225360"/>
              </p14:xfrm>
            </p:contentPart>
          </mc:Choice>
          <mc:Fallback xmlns="">
            <p:pic>
              <p:nvPicPr>
                <p:cNvPr id="32794" name="Ink 32793">
                  <a:extLst>
                    <a:ext uri="{FF2B5EF4-FFF2-40B4-BE49-F238E27FC236}">
                      <a16:creationId xmlns:a16="http://schemas.microsoft.com/office/drawing/2014/main" id="{4DB51F0D-F704-E0BB-F739-AAB8BFD9A2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86440" y="4988897"/>
                  <a:ext cx="2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2796" name="Ink 32795">
                  <a:extLst>
                    <a:ext uri="{FF2B5EF4-FFF2-40B4-BE49-F238E27FC236}">
                      <a16:creationId xmlns:a16="http://schemas.microsoft.com/office/drawing/2014/main" id="{ED8B03BA-FFF7-AF0D-127C-8CBA5AE71E71}"/>
                    </a:ext>
                  </a:extLst>
                </p14:cNvPr>
                <p14:cNvContentPartPr/>
                <p14:nvPr/>
              </p14:nvContentPartPr>
              <p14:xfrm>
                <a:off x="10797600" y="4808897"/>
                <a:ext cx="14400" cy="383760"/>
              </p14:xfrm>
            </p:contentPart>
          </mc:Choice>
          <mc:Fallback xmlns="">
            <p:pic>
              <p:nvPicPr>
                <p:cNvPr id="32796" name="Ink 32795">
                  <a:extLst>
                    <a:ext uri="{FF2B5EF4-FFF2-40B4-BE49-F238E27FC236}">
                      <a16:creationId xmlns:a16="http://schemas.microsoft.com/office/drawing/2014/main" id="{ED8B03BA-FFF7-AF0D-127C-8CBA5AE71E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88600" y="4800257"/>
                  <a:ext cx="32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2797" name="Ink 32796">
                  <a:extLst>
                    <a:ext uri="{FF2B5EF4-FFF2-40B4-BE49-F238E27FC236}">
                      <a16:creationId xmlns:a16="http://schemas.microsoft.com/office/drawing/2014/main" id="{712B1A65-95C0-5D4F-03CA-330C4AF28484}"/>
                    </a:ext>
                  </a:extLst>
                </p14:cNvPr>
                <p14:cNvContentPartPr/>
                <p14:nvPr/>
              </p14:nvContentPartPr>
              <p14:xfrm>
                <a:off x="10823160" y="4791617"/>
                <a:ext cx="98280" cy="165960"/>
              </p14:xfrm>
            </p:contentPart>
          </mc:Choice>
          <mc:Fallback xmlns="">
            <p:pic>
              <p:nvPicPr>
                <p:cNvPr id="32797" name="Ink 32796">
                  <a:extLst>
                    <a:ext uri="{FF2B5EF4-FFF2-40B4-BE49-F238E27FC236}">
                      <a16:creationId xmlns:a16="http://schemas.microsoft.com/office/drawing/2014/main" id="{712B1A65-95C0-5D4F-03CA-330C4AF284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14520" y="4782977"/>
                  <a:ext cx="11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798" name="Ink 32797">
                  <a:extLst>
                    <a:ext uri="{FF2B5EF4-FFF2-40B4-BE49-F238E27FC236}">
                      <a16:creationId xmlns:a16="http://schemas.microsoft.com/office/drawing/2014/main" id="{05E66E9A-7711-4687-6757-9AE7E4B7C025}"/>
                    </a:ext>
                  </a:extLst>
                </p14:cNvPr>
                <p14:cNvContentPartPr/>
                <p14:nvPr/>
              </p14:nvContentPartPr>
              <p14:xfrm>
                <a:off x="11048520" y="4808177"/>
                <a:ext cx="87120" cy="310680"/>
              </p14:xfrm>
            </p:contentPart>
          </mc:Choice>
          <mc:Fallback xmlns="">
            <p:pic>
              <p:nvPicPr>
                <p:cNvPr id="32798" name="Ink 32797">
                  <a:extLst>
                    <a:ext uri="{FF2B5EF4-FFF2-40B4-BE49-F238E27FC236}">
                      <a16:creationId xmlns:a16="http://schemas.microsoft.com/office/drawing/2014/main" id="{05E66E9A-7711-4687-6757-9AE7E4B7C0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39520" y="4799177"/>
                  <a:ext cx="10476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800" name="Ink 32799">
                <a:extLst>
                  <a:ext uri="{FF2B5EF4-FFF2-40B4-BE49-F238E27FC236}">
                    <a16:creationId xmlns:a16="http://schemas.microsoft.com/office/drawing/2014/main" id="{0BD5EDBE-F87B-4F19-1F0C-96BD11BA8BA1}"/>
                  </a:ext>
                </a:extLst>
              </p14:cNvPr>
              <p14:cNvContentPartPr/>
              <p14:nvPr/>
            </p14:nvContentPartPr>
            <p14:xfrm>
              <a:off x="9019200" y="4759217"/>
              <a:ext cx="97200" cy="242640"/>
            </p14:xfrm>
          </p:contentPart>
        </mc:Choice>
        <mc:Fallback xmlns="">
          <p:pic>
            <p:nvPicPr>
              <p:cNvPr id="32800" name="Ink 32799">
                <a:extLst>
                  <a:ext uri="{FF2B5EF4-FFF2-40B4-BE49-F238E27FC236}">
                    <a16:creationId xmlns:a16="http://schemas.microsoft.com/office/drawing/2014/main" id="{0BD5EDBE-F87B-4F19-1F0C-96BD11BA8BA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01560" y="4741577"/>
                <a:ext cx="1328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801" name="Ink 32800">
                <a:extLst>
                  <a:ext uri="{FF2B5EF4-FFF2-40B4-BE49-F238E27FC236}">
                    <a16:creationId xmlns:a16="http://schemas.microsoft.com/office/drawing/2014/main" id="{BB7E5A70-B1AE-FE88-053B-2FA975B2716A}"/>
                  </a:ext>
                </a:extLst>
              </p14:cNvPr>
              <p14:cNvContentPartPr/>
              <p14:nvPr/>
            </p14:nvContentPartPr>
            <p14:xfrm>
              <a:off x="9776280" y="4817537"/>
              <a:ext cx="86760" cy="360000"/>
            </p14:xfrm>
          </p:contentPart>
        </mc:Choice>
        <mc:Fallback xmlns="">
          <p:pic>
            <p:nvPicPr>
              <p:cNvPr id="32801" name="Ink 32800">
                <a:extLst>
                  <a:ext uri="{FF2B5EF4-FFF2-40B4-BE49-F238E27FC236}">
                    <a16:creationId xmlns:a16="http://schemas.microsoft.com/office/drawing/2014/main" id="{BB7E5A70-B1AE-FE88-053B-2FA975B2716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58280" y="4799537"/>
                <a:ext cx="122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802" name="Ink 32801">
                <a:extLst>
                  <a:ext uri="{FF2B5EF4-FFF2-40B4-BE49-F238E27FC236}">
                    <a16:creationId xmlns:a16="http://schemas.microsoft.com/office/drawing/2014/main" id="{22CCCD5E-E6EB-7D1F-D996-50DC8A5C3D5C}"/>
                  </a:ext>
                </a:extLst>
              </p14:cNvPr>
              <p14:cNvContentPartPr/>
              <p14:nvPr/>
            </p14:nvContentPartPr>
            <p14:xfrm>
              <a:off x="10341480" y="4772177"/>
              <a:ext cx="42120" cy="300960"/>
            </p14:xfrm>
          </p:contentPart>
        </mc:Choice>
        <mc:Fallback xmlns="">
          <p:pic>
            <p:nvPicPr>
              <p:cNvPr id="32802" name="Ink 32801">
                <a:extLst>
                  <a:ext uri="{FF2B5EF4-FFF2-40B4-BE49-F238E27FC236}">
                    <a16:creationId xmlns:a16="http://schemas.microsoft.com/office/drawing/2014/main" id="{22CCCD5E-E6EB-7D1F-D996-50DC8A5C3D5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32840" y="4763177"/>
                <a:ext cx="5976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42" name="Group 38941">
            <a:extLst>
              <a:ext uri="{FF2B5EF4-FFF2-40B4-BE49-F238E27FC236}">
                <a16:creationId xmlns:a16="http://schemas.microsoft.com/office/drawing/2014/main" id="{32832C59-2155-A262-16E4-686914F20D76}"/>
              </a:ext>
            </a:extLst>
          </p:cNvPr>
          <p:cNvGrpSpPr/>
          <p:nvPr/>
        </p:nvGrpSpPr>
        <p:grpSpPr>
          <a:xfrm>
            <a:off x="4119600" y="6382457"/>
            <a:ext cx="2314080" cy="411120"/>
            <a:chOff x="4119600" y="6382457"/>
            <a:chExt cx="231408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2803" name="Ink 32802">
                  <a:extLst>
                    <a:ext uri="{FF2B5EF4-FFF2-40B4-BE49-F238E27FC236}">
                      <a16:creationId xmlns:a16="http://schemas.microsoft.com/office/drawing/2014/main" id="{1BE888F6-FC23-A7D0-D156-BB16DBBEF16B}"/>
                    </a:ext>
                  </a:extLst>
                </p14:cNvPr>
                <p14:cNvContentPartPr/>
                <p14:nvPr/>
              </p14:nvContentPartPr>
              <p14:xfrm>
                <a:off x="4119600" y="6382457"/>
                <a:ext cx="197280" cy="298440"/>
              </p14:xfrm>
            </p:contentPart>
          </mc:Choice>
          <mc:Fallback xmlns="">
            <p:pic>
              <p:nvPicPr>
                <p:cNvPr id="32803" name="Ink 32802">
                  <a:extLst>
                    <a:ext uri="{FF2B5EF4-FFF2-40B4-BE49-F238E27FC236}">
                      <a16:creationId xmlns:a16="http://schemas.microsoft.com/office/drawing/2014/main" id="{1BE888F6-FC23-A7D0-D156-BB16DBBEF1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10960" y="6373457"/>
                  <a:ext cx="214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2804" name="Ink 32803">
                  <a:extLst>
                    <a:ext uri="{FF2B5EF4-FFF2-40B4-BE49-F238E27FC236}">
                      <a16:creationId xmlns:a16="http://schemas.microsoft.com/office/drawing/2014/main" id="{9AD91949-991C-CB56-995F-816CD8936C28}"/>
                    </a:ext>
                  </a:extLst>
                </p14:cNvPr>
                <p14:cNvContentPartPr/>
                <p14:nvPr/>
              </p14:nvContentPartPr>
              <p14:xfrm>
                <a:off x="4249200" y="6571097"/>
                <a:ext cx="113760" cy="3600"/>
              </p14:xfrm>
            </p:contentPart>
          </mc:Choice>
          <mc:Fallback xmlns="">
            <p:pic>
              <p:nvPicPr>
                <p:cNvPr id="32804" name="Ink 32803">
                  <a:extLst>
                    <a:ext uri="{FF2B5EF4-FFF2-40B4-BE49-F238E27FC236}">
                      <a16:creationId xmlns:a16="http://schemas.microsoft.com/office/drawing/2014/main" id="{9AD91949-991C-CB56-995F-816CD8936C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40200" y="6562457"/>
                  <a:ext cx="131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2805" name="Ink 32804">
                  <a:extLst>
                    <a:ext uri="{FF2B5EF4-FFF2-40B4-BE49-F238E27FC236}">
                      <a16:creationId xmlns:a16="http://schemas.microsoft.com/office/drawing/2014/main" id="{BF76C19B-2F06-DD08-377B-FEE984A09C5F}"/>
                    </a:ext>
                  </a:extLst>
                </p14:cNvPr>
                <p14:cNvContentPartPr/>
                <p14:nvPr/>
              </p14:nvContentPartPr>
              <p14:xfrm>
                <a:off x="4302480" y="6613577"/>
                <a:ext cx="9360" cy="79200"/>
              </p14:xfrm>
            </p:contentPart>
          </mc:Choice>
          <mc:Fallback xmlns="">
            <p:pic>
              <p:nvPicPr>
                <p:cNvPr id="32805" name="Ink 32804">
                  <a:extLst>
                    <a:ext uri="{FF2B5EF4-FFF2-40B4-BE49-F238E27FC236}">
                      <a16:creationId xmlns:a16="http://schemas.microsoft.com/office/drawing/2014/main" id="{BF76C19B-2F06-DD08-377B-FEE984A09C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93480" y="6604577"/>
                  <a:ext cx="27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2806" name="Ink 32805">
                  <a:extLst>
                    <a:ext uri="{FF2B5EF4-FFF2-40B4-BE49-F238E27FC236}">
                      <a16:creationId xmlns:a16="http://schemas.microsoft.com/office/drawing/2014/main" id="{65427E29-E61B-3DA6-ACC9-C817B0EF7DAE}"/>
                    </a:ext>
                  </a:extLst>
                </p14:cNvPr>
                <p14:cNvContentPartPr/>
                <p14:nvPr/>
              </p14:nvContentPartPr>
              <p14:xfrm>
                <a:off x="4437840" y="6516737"/>
                <a:ext cx="75600" cy="10800"/>
              </p14:xfrm>
            </p:contentPart>
          </mc:Choice>
          <mc:Fallback xmlns="">
            <p:pic>
              <p:nvPicPr>
                <p:cNvPr id="32806" name="Ink 32805">
                  <a:extLst>
                    <a:ext uri="{FF2B5EF4-FFF2-40B4-BE49-F238E27FC236}">
                      <a16:creationId xmlns:a16="http://schemas.microsoft.com/office/drawing/2014/main" id="{65427E29-E61B-3DA6-ACC9-C817B0EF7D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28840" y="6508097"/>
                  <a:ext cx="93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2807" name="Ink 32806">
                  <a:extLst>
                    <a:ext uri="{FF2B5EF4-FFF2-40B4-BE49-F238E27FC236}">
                      <a16:creationId xmlns:a16="http://schemas.microsoft.com/office/drawing/2014/main" id="{110CD158-FB6C-E413-0F22-5B8A4CDAF5A3}"/>
                    </a:ext>
                  </a:extLst>
                </p14:cNvPr>
                <p14:cNvContentPartPr/>
                <p14:nvPr/>
              </p14:nvContentPartPr>
              <p14:xfrm>
                <a:off x="4417320" y="6629417"/>
                <a:ext cx="108000" cy="19440"/>
              </p14:xfrm>
            </p:contentPart>
          </mc:Choice>
          <mc:Fallback xmlns="">
            <p:pic>
              <p:nvPicPr>
                <p:cNvPr id="32807" name="Ink 32806">
                  <a:extLst>
                    <a:ext uri="{FF2B5EF4-FFF2-40B4-BE49-F238E27FC236}">
                      <a16:creationId xmlns:a16="http://schemas.microsoft.com/office/drawing/2014/main" id="{110CD158-FB6C-E413-0F22-5B8A4CDAF5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08680" y="6620417"/>
                  <a:ext cx="125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2808" name="Ink 32807">
                  <a:extLst>
                    <a:ext uri="{FF2B5EF4-FFF2-40B4-BE49-F238E27FC236}">
                      <a16:creationId xmlns:a16="http://schemas.microsoft.com/office/drawing/2014/main" id="{37E85523-61D5-4137-F34E-E4FADB88832A}"/>
                    </a:ext>
                  </a:extLst>
                </p14:cNvPr>
                <p14:cNvContentPartPr/>
                <p14:nvPr/>
              </p14:nvContentPartPr>
              <p14:xfrm>
                <a:off x="4693800" y="6491897"/>
                <a:ext cx="140760" cy="218520"/>
              </p14:xfrm>
            </p:contentPart>
          </mc:Choice>
          <mc:Fallback xmlns="">
            <p:pic>
              <p:nvPicPr>
                <p:cNvPr id="32808" name="Ink 32807">
                  <a:extLst>
                    <a:ext uri="{FF2B5EF4-FFF2-40B4-BE49-F238E27FC236}">
                      <a16:creationId xmlns:a16="http://schemas.microsoft.com/office/drawing/2014/main" id="{37E85523-61D5-4137-F34E-E4FADB8883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85160" y="6483257"/>
                  <a:ext cx="15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2809" name="Ink 32808">
                  <a:extLst>
                    <a:ext uri="{FF2B5EF4-FFF2-40B4-BE49-F238E27FC236}">
                      <a16:creationId xmlns:a16="http://schemas.microsoft.com/office/drawing/2014/main" id="{516D1D1E-E0B3-24ED-897F-388C22EE449A}"/>
                    </a:ext>
                  </a:extLst>
                </p14:cNvPr>
                <p14:cNvContentPartPr/>
                <p14:nvPr/>
              </p14:nvContentPartPr>
              <p14:xfrm>
                <a:off x="4868760" y="6516017"/>
                <a:ext cx="46440" cy="277560"/>
              </p14:xfrm>
            </p:contentPart>
          </mc:Choice>
          <mc:Fallback xmlns="">
            <p:pic>
              <p:nvPicPr>
                <p:cNvPr id="32809" name="Ink 32808">
                  <a:extLst>
                    <a:ext uri="{FF2B5EF4-FFF2-40B4-BE49-F238E27FC236}">
                      <a16:creationId xmlns:a16="http://schemas.microsoft.com/office/drawing/2014/main" id="{516D1D1E-E0B3-24ED-897F-388C22EE44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59760" y="6507377"/>
                  <a:ext cx="6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2810" name="Ink 32809">
                  <a:extLst>
                    <a:ext uri="{FF2B5EF4-FFF2-40B4-BE49-F238E27FC236}">
                      <a16:creationId xmlns:a16="http://schemas.microsoft.com/office/drawing/2014/main" id="{FB20BF56-9C16-B533-B1C3-30B16A1D17C6}"/>
                    </a:ext>
                  </a:extLst>
                </p14:cNvPr>
                <p14:cNvContentPartPr/>
                <p14:nvPr/>
              </p14:nvContentPartPr>
              <p14:xfrm>
                <a:off x="4897920" y="6498017"/>
                <a:ext cx="131040" cy="137880"/>
              </p14:xfrm>
            </p:contentPart>
          </mc:Choice>
          <mc:Fallback xmlns="">
            <p:pic>
              <p:nvPicPr>
                <p:cNvPr id="32810" name="Ink 32809">
                  <a:extLst>
                    <a:ext uri="{FF2B5EF4-FFF2-40B4-BE49-F238E27FC236}">
                      <a16:creationId xmlns:a16="http://schemas.microsoft.com/office/drawing/2014/main" id="{FB20BF56-9C16-B533-B1C3-30B16A1D17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89280" y="6489017"/>
                  <a:ext cx="14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2811" name="Ink 32810">
                  <a:extLst>
                    <a:ext uri="{FF2B5EF4-FFF2-40B4-BE49-F238E27FC236}">
                      <a16:creationId xmlns:a16="http://schemas.microsoft.com/office/drawing/2014/main" id="{7BC6B12C-9340-3B0E-F52F-9E80943AB7E8}"/>
                    </a:ext>
                  </a:extLst>
                </p14:cNvPr>
                <p14:cNvContentPartPr/>
                <p14:nvPr/>
              </p14:nvContentPartPr>
              <p14:xfrm>
                <a:off x="5129040" y="6508097"/>
                <a:ext cx="105480" cy="211680"/>
              </p14:xfrm>
            </p:contentPart>
          </mc:Choice>
          <mc:Fallback xmlns="">
            <p:pic>
              <p:nvPicPr>
                <p:cNvPr id="32811" name="Ink 32810">
                  <a:extLst>
                    <a:ext uri="{FF2B5EF4-FFF2-40B4-BE49-F238E27FC236}">
                      <a16:creationId xmlns:a16="http://schemas.microsoft.com/office/drawing/2014/main" id="{7BC6B12C-9340-3B0E-F52F-9E80943AB7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20040" y="6499097"/>
                  <a:ext cx="123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812" name="Ink 32811">
                  <a:extLst>
                    <a:ext uri="{FF2B5EF4-FFF2-40B4-BE49-F238E27FC236}">
                      <a16:creationId xmlns:a16="http://schemas.microsoft.com/office/drawing/2014/main" id="{E15682A3-5885-4E04-4127-AB9A66D09726}"/>
                    </a:ext>
                  </a:extLst>
                </p14:cNvPr>
                <p14:cNvContentPartPr/>
                <p14:nvPr/>
              </p14:nvContentPartPr>
              <p14:xfrm>
                <a:off x="5329560" y="6503777"/>
                <a:ext cx="39240" cy="161640"/>
              </p14:xfrm>
            </p:contentPart>
          </mc:Choice>
          <mc:Fallback xmlns="">
            <p:pic>
              <p:nvPicPr>
                <p:cNvPr id="32812" name="Ink 32811">
                  <a:extLst>
                    <a:ext uri="{FF2B5EF4-FFF2-40B4-BE49-F238E27FC236}">
                      <a16:creationId xmlns:a16="http://schemas.microsoft.com/office/drawing/2014/main" id="{E15682A3-5885-4E04-4127-AB9A66D097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20920" y="6494777"/>
                  <a:ext cx="56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813" name="Ink 32812">
                  <a:extLst>
                    <a:ext uri="{FF2B5EF4-FFF2-40B4-BE49-F238E27FC236}">
                      <a16:creationId xmlns:a16="http://schemas.microsoft.com/office/drawing/2014/main" id="{B8033777-A4C8-47AF-D688-4EAF77711223}"/>
                    </a:ext>
                  </a:extLst>
                </p14:cNvPr>
                <p14:cNvContentPartPr/>
                <p14:nvPr/>
              </p14:nvContentPartPr>
              <p14:xfrm>
                <a:off x="5439000" y="6586937"/>
                <a:ext cx="233640" cy="8640"/>
              </p14:xfrm>
            </p:contentPart>
          </mc:Choice>
          <mc:Fallback xmlns="">
            <p:pic>
              <p:nvPicPr>
                <p:cNvPr id="32813" name="Ink 32812">
                  <a:extLst>
                    <a:ext uri="{FF2B5EF4-FFF2-40B4-BE49-F238E27FC236}">
                      <a16:creationId xmlns:a16="http://schemas.microsoft.com/office/drawing/2014/main" id="{B8033777-A4C8-47AF-D688-4EAF7771122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0000" y="6578297"/>
                  <a:ext cx="25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2814" name="Ink 32813">
                  <a:extLst>
                    <a:ext uri="{FF2B5EF4-FFF2-40B4-BE49-F238E27FC236}">
                      <a16:creationId xmlns:a16="http://schemas.microsoft.com/office/drawing/2014/main" id="{A4E259A3-774A-BBF7-E491-40416F76BCAC}"/>
                    </a:ext>
                  </a:extLst>
                </p14:cNvPr>
                <p14:cNvContentPartPr/>
                <p14:nvPr/>
              </p14:nvContentPartPr>
              <p14:xfrm>
                <a:off x="5752560" y="6471737"/>
                <a:ext cx="42840" cy="311040"/>
              </p14:xfrm>
            </p:contentPart>
          </mc:Choice>
          <mc:Fallback xmlns="">
            <p:pic>
              <p:nvPicPr>
                <p:cNvPr id="32814" name="Ink 32813">
                  <a:extLst>
                    <a:ext uri="{FF2B5EF4-FFF2-40B4-BE49-F238E27FC236}">
                      <a16:creationId xmlns:a16="http://schemas.microsoft.com/office/drawing/2014/main" id="{A4E259A3-774A-BBF7-E491-40416F76BC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43560" y="6462737"/>
                  <a:ext cx="60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2815" name="Ink 32814">
                  <a:extLst>
                    <a:ext uri="{FF2B5EF4-FFF2-40B4-BE49-F238E27FC236}">
                      <a16:creationId xmlns:a16="http://schemas.microsoft.com/office/drawing/2014/main" id="{7CDF8FAA-01F2-7F25-4F08-C1924CF53DC0}"/>
                    </a:ext>
                  </a:extLst>
                </p14:cNvPr>
                <p14:cNvContentPartPr/>
                <p14:nvPr/>
              </p14:nvContentPartPr>
              <p14:xfrm>
                <a:off x="5755080" y="6469577"/>
                <a:ext cx="156240" cy="149040"/>
              </p14:xfrm>
            </p:contentPart>
          </mc:Choice>
          <mc:Fallback xmlns="">
            <p:pic>
              <p:nvPicPr>
                <p:cNvPr id="32815" name="Ink 32814">
                  <a:extLst>
                    <a:ext uri="{FF2B5EF4-FFF2-40B4-BE49-F238E27FC236}">
                      <a16:creationId xmlns:a16="http://schemas.microsoft.com/office/drawing/2014/main" id="{7CDF8FAA-01F2-7F25-4F08-C1924CF53D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46440" y="6460937"/>
                  <a:ext cx="173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816" name="Ink 32815">
                  <a:extLst>
                    <a:ext uri="{FF2B5EF4-FFF2-40B4-BE49-F238E27FC236}">
                      <a16:creationId xmlns:a16="http://schemas.microsoft.com/office/drawing/2014/main" id="{525C338A-363B-0C6D-B76E-A4EF4BD5CA03}"/>
                    </a:ext>
                  </a:extLst>
                </p14:cNvPr>
                <p14:cNvContentPartPr/>
                <p14:nvPr/>
              </p14:nvContentPartPr>
              <p14:xfrm>
                <a:off x="6035880" y="6509537"/>
                <a:ext cx="93960" cy="197640"/>
              </p14:xfrm>
            </p:contentPart>
          </mc:Choice>
          <mc:Fallback xmlns="">
            <p:pic>
              <p:nvPicPr>
                <p:cNvPr id="32816" name="Ink 32815">
                  <a:extLst>
                    <a:ext uri="{FF2B5EF4-FFF2-40B4-BE49-F238E27FC236}">
                      <a16:creationId xmlns:a16="http://schemas.microsoft.com/office/drawing/2014/main" id="{525C338A-363B-0C6D-B76E-A4EF4BD5CA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26880" y="6500897"/>
                  <a:ext cx="111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2817" name="Ink 32816">
                  <a:extLst>
                    <a:ext uri="{FF2B5EF4-FFF2-40B4-BE49-F238E27FC236}">
                      <a16:creationId xmlns:a16="http://schemas.microsoft.com/office/drawing/2014/main" id="{611835A5-A7F5-F714-E3AC-0B8BB7B5AF6F}"/>
                    </a:ext>
                  </a:extLst>
                </p14:cNvPr>
                <p14:cNvContentPartPr/>
                <p14:nvPr/>
              </p14:nvContentPartPr>
              <p14:xfrm>
                <a:off x="6270600" y="6570737"/>
                <a:ext cx="119520" cy="1800"/>
              </p14:xfrm>
            </p:contentPart>
          </mc:Choice>
          <mc:Fallback xmlns="">
            <p:pic>
              <p:nvPicPr>
                <p:cNvPr id="32817" name="Ink 32816">
                  <a:extLst>
                    <a:ext uri="{FF2B5EF4-FFF2-40B4-BE49-F238E27FC236}">
                      <a16:creationId xmlns:a16="http://schemas.microsoft.com/office/drawing/2014/main" id="{611835A5-A7F5-F714-E3AC-0B8BB7B5AF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61600" y="6561737"/>
                  <a:ext cx="137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2818" name="Ink 32817">
                  <a:extLst>
                    <a:ext uri="{FF2B5EF4-FFF2-40B4-BE49-F238E27FC236}">
                      <a16:creationId xmlns:a16="http://schemas.microsoft.com/office/drawing/2014/main" id="{DC4FFB52-F60A-087A-AB3A-5B43F57450F3}"/>
                    </a:ext>
                  </a:extLst>
                </p14:cNvPr>
                <p14:cNvContentPartPr/>
                <p14:nvPr/>
              </p14:nvContentPartPr>
              <p14:xfrm>
                <a:off x="6357000" y="6664337"/>
                <a:ext cx="76680" cy="6120"/>
              </p14:xfrm>
            </p:contentPart>
          </mc:Choice>
          <mc:Fallback xmlns="">
            <p:pic>
              <p:nvPicPr>
                <p:cNvPr id="32818" name="Ink 32817">
                  <a:extLst>
                    <a:ext uri="{FF2B5EF4-FFF2-40B4-BE49-F238E27FC236}">
                      <a16:creationId xmlns:a16="http://schemas.microsoft.com/office/drawing/2014/main" id="{DC4FFB52-F60A-087A-AB3A-5B43F57450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48360" y="6655697"/>
                  <a:ext cx="94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1" name="Group 38960">
            <a:extLst>
              <a:ext uri="{FF2B5EF4-FFF2-40B4-BE49-F238E27FC236}">
                <a16:creationId xmlns:a16="http://schemas.microsoft.com/office/drawing/2014/main" id="{07ECFFB8-3871-44CC-0581-D3B7F215DB78}"/>
              </a:ext>
            </a:extLst>
          </p:cNvPr>
          <p:cNvGrpSpPr/>
          <p:nvPr/>
        </p:nvGrpSpPr>
        <p:grpSpPr>
          <a:xfrm>
            <a:off x="8014800" y="6485777"/>
            <a:ext cx="149040" cy="97920"/>
            <a:chOff x="8014800" y="6485777"/>
            <a:chExt cx="1490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8955" name="Ink 38954">
                  <a:extLst>
                    <a:ext uri="{FF2B5EF4-FFF2-40B4-BE49-F238E27FC236}">
                      <a16:creationId xmlns:a16="http://schemas.microsoft.com/office/drawing/2014/main" id="{BAC2148A-E038-3AD8-4352-1E4BBC238063}"/>
                    </a:ext>
                  </a:extLst>
                </p14:cNvPr>
                <p14:cNvContentPartPr/>
                <p14:nvPr/>
              </p14:nvContentPartPr>
              <p14:xfrm>
                <a:off x="8024880" y="6485777"/>
                <a:ext cx="97200" cy="17640"/>
              </p14:xfrm>
            </p:contentPart>
          </mc:Choice>
          <mc:Fallback xmlns="">
            <p:pic>
              <p:nvPicPr>
                <p:cNvPr id="38955" name="Ink 38954">
                  <a:extLst>
                    <a:ext uri="{FF2B5EF4-FFF2-40B4-BE49-F238E27FC236}">
                      <a16:creationId xmlns:a16="http://schemas.microsoft.com/office/drawing/2014/main" id="{BAC2148A-E038-3AD8-4352-1E4BBC2380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15880" y="6476777"/>
                  <a:ext cx="11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8956" name="Ink 38955">
                  <a:extLst>
                    <a:ext uri="{FF2B5EF4-FFF2-40B4-BE49-F238E27FC236}">
                      <a16:creationId xmlns:a16="http://schemas.microsoft.com/office/drawing/2014/main" id="{290F269B-F05B-5C4F-280A-7C4383FD6413}"/>
                    </a:ext>
                  </a:extLst>
                </p14:cNvPr>
                <p14:cNvContentPartPr/>
                <p14:nvPr/>
              </p14:nvContentPartPr>
              <p14:xfrm>
                <a:off x="8014800" y="6568937"/>
                <a:ext cx="149040" cy="14760"/>
              </p14:xfrm>
            </p:contentPart>
          </mc:Choice>
          <mc:Fallback xmlns="">
            <p:pic>
              <p:nvPicPr>
                <p:cNvPr id="38956" name="Ink 38955">
                  <a:extLst>
                    <a:ext uri="{FF2B5EF4-FFF2-40B4-BE49-F238E27FC236}">
                      <a16:creationId xmlns:a16="http://schemas.microsoft.com/office/drawing/2014/main" id="{290F269B-F05B-5C4F-280A-7C4383FD64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06160" y="6559937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0" name="Group 38959">
            <a:extLst>
              <a:ext uri="{FF2B5EF4-FFF2-40B4-BE49-F238E27FC236}">
                <a16:creationId xmlns:a16="http://schemas.microsoft.com/office/drawing/2014/main" id="{17037BB7-51E5-327E-B60C-CC818B51503C}"/>
              </a:ext>
            </a:extLst>
          </p:cNvPr>
          <p:cNvGrpSpPr/>
          <p:nvPr/>
        </p:nvGrpSpPr>
        <p:grpSpPr>
          <a:xfrm>
            <a:off x="6664440" y="6246377"/>
            <a:ext cx="1076400" cy="569160"/>
            <a:chOff x="6664440" y="6246377"/>
            <a:chExt cx="107640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8947" name="Ink 38946">
                  <a:extLst>
                    <a:ext uri="{FF2B5EF4-FFF2-40B4-BE49-F238E27FC236}">
                      <a16:creationId xmlns:a16="http://schemas.microsoft.com/office/drawing/2014/main" id="{6A11379C-38B8-6698-00B4-D8651867B3C4}"/>
                    </a:ext>
                  </a:extLst>
                </p14:cNvPr>
                <p14:cNvContentPartPr/>
                <p14:nvPr/>
              </p14:nvContentPartPr>
              <p14:xfrm>
                <a:off x="6664440" y="6468857"/>
                <a:ext cx="160560" cy="208800"/>
              </p14:xfrm>
            </p:contentPart>
          </mc:Choice>
          <mc:Fallback xmlns="">
            <p:pic>
              <p:nvPicPr>
                <p:cNvPr id="38947" name="Ink 38946">
                  <a:extLst>
                    <a:ext uri="{FF2B5EF4-FFF2-40B4-BE49-F238E27FC236}">
                      <a16:creationId xmlns:a16="http://schemas.microsoft.com/office/drawing/2014/main" id="{6A11379C-38B8-6698-00B4-D8651867B3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55800" y="6460217"/>
                  <a:ext cx="178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948" name="Ink 38947">
                  <a:extLst>
                    <a:ext uri="{FF2B5EF4-FFF2-40B4-BE49-F238E27FC236}">
                      <a16:creationId xmlns:a16="http://schemas.microsoft.com/office/drawing/2014/main" id="{D74881A9-1BB4-69A9-4542-D735E77AC579}"/>
                    </a:ext>
                  </a:extLst>
                </p14:cNvPr>
                <p14:cNvContentPartPr/>
                <p14:nvPr/>
              </p14:nvContentPartPr>
              <p14:xfrm>
                <a:off x="6993480" y="6259337"/>
                <a:ext cx="45360" cy="180360"/>
              </p14:xfrm>
            </p:contentPart>
          </mc:Choice>
          <mc:Fallback xmlns="">
            <p:pic>
              <p:nvPicPr>
                <p:cNvPr id="38948" name="Ink 38947">
                  <a:extLst>
                    <a:ext uri="{FF2B5EF4-FFF2-40B4-BE49-F238E27FC236}">
                      <a16:creationId xmlns:a16="http://schemas.microsoft.com/office/drawing/2014/main" id="{D74881A9-1BB4-69A9-4542-D735E77AC57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84480" y="6250697"/>
                  <a:ext cx="63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8949" name="Ink 38948">
                  <a:extLst>
                    <a:ext uri="{FF2B5EF4-FFF2-40B4-BE49-F238E27FC236}">
                      <a16:creationId xmlns:a16="http://schemas.microsoft.com/office/drawing/2014/main" id="{2BFEEB3C-B6D6-3B7C-EE4B-04A4E477D3D7}"/>
                    </a:ext>
                  </a:extLst>
                </p14:cNvPr>
                <p14:cNvContentPartPr/>
                <p14:nvPr/>
              </p14:nvContentPartPr>
              <p14:xfrm>
                <a:off x="6939480" y="6463457"/>
                <a:ext cx="245160" cy="15480"/>
              </p14:xfrm>
            </p:contentPart>
          </mc:Choice>
          <mc:Fallback xmlns="">
            <p:pic>
              <p:nvPicPr>
                <p:cNvPr id="38949" name="Ink 38948">
                  <a:extLst>
                    <a:ext uri="{FF2B5EF4-FFF2-40B4-BE49-F238E27FC236}">
                      <a16:creationId xmlns:a16="http://schemas.microsoft.com/office/drawing/2014/main" id="{2BFEEB3C-B6D6-3B7C-EE4B-04A4E477D3D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30480" y="6454817"/>
                  <a:ext cx="262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8950" name="Ink 38949">
                  <a:extLst>
                    <a:ext uri="{FF2B5EF4-FFF2-40B4-BE49-F238E27FC236}">
                      <a16:creationId xmlns:a16="http://schemas.microsoft.com/office/drawing/2014/main" id="{50340752-462A-5116-BFBF-C5D048055499}"/>
                    </a:ext>
                  </a:extLst>
                </p14:cNvPr>
                <p14:cNvContentPartPr/>
                <p14:nvPr/>
              </p14:nvContentPartPr>
              <p14:xfrm>
                <a:off x="7024080" y="6535097"/>
                <a:ext cx="95400" cy="239040"/>
              </p14:xfrm>
            </p:contentPart>
          </mc:Choice>
          <mc:Fallback xmlns="">
            <p:pic>
              <p:nvPicPr>
                <p:cNvPr id="38950" name="Ink 38949">
                  <a:extLst>
                    <a:ext uri="{FF2B5EF4-FFF2-40B4-BE49-F238E27FC236}">
                      <a16:creationId xmlns:a16="http://schemas.microsoft.com/office/drawing/2014/main" id="{50340752-462A-5116-BFBF-C5D04805549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15080" y="6526457"/>
                  <a:ext cx="113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8951" name="Ink 38950">
                  <a:extLst>
                    <a:ext uri="{FF2B5EF4-FFF2-40B4-BE49-F238E27FC236}">
                      <a16:creationId xmlns:a16="http://schemas.microsoft.com/office/drawing/2014/main" id="{AAAA75E3-F837-DA2D-4336-AE01C0CE70D2}"/>
                    </a:ext>
                  </a:extLst>
                </p14:cNvPr>
                <p14:cNvContentPartPr/>
                <p14:nvPr/>
              </p14:nvContentPartPr>
              <p14:xfrm>
                <a:off x="7384800" y="6246377"/>
                <a:ext cx="113040" cy="185040"/>
              </p14:xfrm>
            </p:contentPart>
          </mc:Choice>
          <mc:Fallback xmlns="">
            <p:pic>
              <p:nvPicPr>
                <p:cNvPr id="38951" name="Ink 38950">
                  <a:extLst>
                    <a:ext uri="{FF2B5EF4-FFF2-40B4-BE49-F238E27FC236}">
                      <a16:creationId xmlns:a16="http://schemas.microsoft.com/office/drawing/2014/main" id="{AAAA75E3-F837-DA2D-4336-AE01C0CE70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75800" y="6237737"/>
                  <a:ext cx="13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8952" name="Ink 38951">
                  <a:extLst>
                    <a:ext uri="{FF2B5EF4-FFF2-40B4-BE49-F238E27FC236}">
                      <a16:creationId xmlns:a16="http://schemas.microsoft.com/office/drawing/2014/main" id="{428B944A-AB8C-932C-108D-27F3A21AD653}"/>
                    </a:ext>
                  </a:extLst>
                </p14:cNvPr>
                <p14:cNvContentPartPr/>
                <p14:nvPr/>
              </p14:nvContentPartPr>
              <p14:xfrm>
                <a:off x="7448160" y="6285617"/>
                <a:ext cx="138240" cy="23400"/>
              </p14:xfrm>
            </p:contentPart>
          </mc:Choice>
          <mc:Fallback xmlns="">
            <p:pic>
              <p:nvPicPr>
                <p:cNvPr id="38952" name="Ink 38951">
                  <a:extLst>
                    <a:ext uri="{FF2B5EF4-FFF2-40B4-BE49-F238E27FC236}">
                      <a16:creationId xmlns:a16="http://schemas.microsoft.com/office/drawing/2014/main" id="{428B944A-AB8C-932C-108D-27F3A21AD6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39160" y="6276977"/>
                  <a:ext cx="155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8953" name="Ink 38952">
                  <a:extLst>
                    <a:ext uri="{FF2B5EF4-FFF2-40B4-BE49-F238E27FC236}">
                      <a16:creationId xmlns:a16="http://schemas.microsoft.com/office/drawing/2014/main" id="{962CEF68-BA10-8CBA-BCED-6D7EEC2F509E}"/>
                    </a:ext>
                  </a:extLst>
                </p14:cNvPr>
                <p14:cNvContentPartPr/>
                <p14:nvPr/>
              </p14:nvContentPartPr>
              <p14:xfrm>
                <a:off x="7359240" y="6504497"/>
                <a:ext cx="381600" cy="47520"/>
              </p14:xfrm>
            </p:contentPart>
          </mc:Choice>
          <mc:Fallback xmlns="">
            <p:pic>
              <p:nvPicPr>
                <p:cNvPr id="38953" name="Ink 38952">
                  <a:extLst>
                    <a:ext uri="{FF2B5EF4-FFF2-40B4-BE49-F238E27FC236}">
                      <a16:creationId xmlns:a16="http://schemas.microsoft.com/office/drawing/2014/main" id="{962CEF68-BA10-8CBA-BCED-6D7EEC2F50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0600" y="6495857"/>
                  <a:ext cx="399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8954" name="Ink 38953">
                  <a:extLst>
                    <a:ext uri="{FF2B5EF4-FFF2-40B4-BE49-F238E27FC236}">
                      <a16:creationId xmlns:a16="http://schemas.microsoft.com/office/drawing/2014/main" id="{97EB7AFD-826D-C441-1453-FCBA8C0EBB98}"/>
                    </a:ext>
                  </a:extLst>
                </p14:cNvPr>
                <p14:cNvContentPartPr/>
                <p14:nvPr/>
              </p14:nvContentPartPr>
              <p14:xfrm>
                <a:off x="7532040" y="6582977"/>
                <a:ext cx="86400" cy="232560"/>
              </p14:xfrm>
            </p:contentPart>
          </mc:Choice>
          <mc:Fallback xmlns="">
            <p:pic>
              <p:nvPicPr>
                <p:cNvPr id="38954" name="Ink 38953">
                  <a:extLst>
                    <a:ext uri="{FF2B5EF4-FFF2-40B4-BE49-F238E27FC236}">
                      <a16:creationId xmlns:a16="http://schemas.microsoft.com/office/drawing/2014/main" id="{97EB7AFD-826D-C441-1453-FCBA8C0EBB9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23040" y="6574337"/>
                  <a:ext cx="104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8957" name="Ink 38956">
                  <a:extLst>
                    <a:ext uri="{FF2B5EF4-FFF2-40B4-BE49-F238E27FC236}">
                      <a16:creationId xmlns:a16="http://schemas.microsoft.com/office/drawing/2014/main" id="{5FE2D1B8-6BB4-9B26-3D56-54FA76F58D92}"/>
                    </a:ext>
                  </a:extLst>
                </p14:cNvPr>
                <p14:cNvContentPartPr/>
                <p14:nvPr/>
              </p14:nvContentPartPr>
              <p14:xfrm>
                <a:off x="6668400" y="6560297"/>
                <a:ext cx="443160" cy="113760"/>
              </p14:xfrm>
            </p:contentPart>
          </mc:Choice>
          <mc:Fallback xmlns="">
            <p:pic>
              <p:nvPicPr>
                <p:cNvPr id="38957" name="Ink 38956">
                  <a:extLst>
                    <a:ext uri="{FF2B5EF4-FFF2-40B4-BE49-F238E27FC236}">
                      <a16:creationId xmlns:a16="http://schemas.microsoft.com/office/drawing/2014/main" id="{5FE2D1B8-6BB4-9B26-3D56-54FA76F58D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59400" y="6551297"/>
                  <a:ext cx="460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8958" name="Ink 38957">
                  <a:extLst>
                    <a:ext uri="{FF2B5EF4-FFF2-40B4-BE49-F238E27FC236}">
                      <a16:creationId xmlns:a16="http://schemas.microsoft.com/office/drawing/2014/main" id="{CF7B9747-33B4-992F-8A75-E510F40DC120}"/>
                    </a:ext>
                  </a:extLst>
                </p14:cNvPr>
                <p14:cNvContentPartPr/>
                <p14:nvPr/>
              </p14:nvContentPartPr>
              <p14:xfrm>
                <a:off x="7144680" y="6624017"/>
                <a:ext cx="65880" cy="106200"/>
              </p14:xfrm>
            </p:contentPart>
          </mc:Choice>
          <mc:Fallback xmlns="">
            <p:pic>
              <p:nvPicPr>
                <p:cNvPr id="38958" name="Ink 38957">
                  <a:extLst>
                    <a:ext uri="{FF2B5EF4-FFF2-40B4-BE49-F238E27FC236}">
                      <a16:creationId xmlns:a16="http://schemas.microsoft.com/office/drawing/2014/main" id="{CF7B9747-33B4-992F-8A75-E510F40DC1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35680" y="6615017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8959" name="Ink 38958">
                  <a:extLst>
                    <a:ext uri="{FF2B5EF4-FFF2-40B4-BE49-F238E27FC236}">
                      <a16:creationId xmlns:a16="http://schemas.microsoft.com/office/drawing/2014/main" id="{9FF088CE-3402-475D-9B8E-0054552F168E}"/>
                    </a:ext>
                  </a:extLst>
                </p14:cNvPr>
                <p14:cNvContentPartPr/>
                <p14:nvPr/>
              </p14:nvContentPartPr>
              <p14:xfrm>
                <a:off x="7172040" y="6731297"/>
                <a:ext cx="55440" cy="70920"/>
              </p14:xfrm>
            </p:contentPart>
          </mc:Choice>
          <mc:Fallback xmlns="">
            <p:pic>
              <p:nvPicPr>
                <p:cNvPr id="38959" name="Ink 38958">
                  <a:extLst>
                    <a:ext uri="{FF2B5EF4-FFF2-40B4-BE49-F238E27FC236}">
                      <a16:creationId xmlns:a16="http://schemas.microsoft.com/office/drawing/2014/main" id="{9FF088CE-3402-475D-9B8E-0054552F16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63040" y="6722657"/>
                  <a:ext cx="73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9" name="Group 38968">
            <a:extLst>
              <a:ext uri="{FF2B5EF4-FFF2-40B4-BE49-F238E27FC236}">
                <a16:creationId xmlns:a16="http://schemas.microsoft.com/office/drawing/2014/main" id="{A31A58BD-513C-5EDA-F5DE-9A2D553BAA91}"/>
              </a:ext>
            </a:extLst>
          </p:cNvPr>
          <p:cNvGrpSpPr/>
          <p:nvPr/>
        </p:nvGrpSpPr>
        <p:grpSpPr>
          <a:xfrm>
            <a:off x="8377680" y="6208577"/>
            <a:ext cx="938880" cy="560880"/>
            <a:chOff x="8377680" y="6208577"/>
            <a:chExt cx="93888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8962" name="Ink 38961">
                  <a:extLst>
                    <a:ext uri="{FF2B5EF4-FFF2-40B4-BE49-F238E27FC236}">
                      <a16:creationId xmlns:a16="http://schemas.microsoft.com/office/drawing/2014/main" id="{DA2BA11B-FBAA-92AF-E31C-9F944CADA16D}"/>
                    </a:ext>
                  </a:extLst>
                </p14:cNvPr>
                <p14:cNvContentPartPr/>
                <p14:nvPr/>
              </p14:nvContentPartPr>
              <p14:xfrm>
                <a:off x="8407920" y="6208577"/>
                <a:ext cx="210600" cy="200880"/>
              </p14:xfrm>
            </p:contentPart>
          </mc:Choice>
          <mc:Fallback xmlns="">
            <p:pic>
              <p:nvPicPr>
                <p:cNvPr id="38962" name="Ink 38961">
                  <a:extLst>
                    <a:ext uri="{FF2B5EF4-FFF2-40B4-BE49-F238E27FC236}">
                      <a16:creationId xmlns:a16="http://schemas.microsoft.com/office/drawing/2014/main" id="{DA2BA11B-FBAA-92AF-E31C-9F944CADA16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98920" y="6199937"/>
                  <a:ext cx="228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8963" name="Ink 38962">
                  <a:extLst>
                    <a:ext uri="{FF2B5EF4-FFF2-40B4-BE49-F238E27FC236}">
                      <a16:creationId xmlns:a16="http://schemas.microsoft.com/office/drawing/2014/main" id="{A4BB242E-AE18-99B9-4D19-B567BE988FEF}"/>
                    </a:ext>
                  </a:extLst>
                </p14:cNvPr>
                <p14:cNvContentPartPr/>
                <p14:nvPr/>
              </p14:nvContentPartPr>
              <p14:xfrm>
                <a:off x="8484960" y="6235937"/>
                <a:ext cx="192600" cy="21960"/>
              </p14:xfrm>
            </p:contentPart>
          </mc:Choice>
          <mc:Fallback xmlns="">
            <p:pic>
              <p:nvPicPr>
                <p:cNvPr id="38963" name="Ink 38962">
                  <a:extLst>
                    <a:ext uri="{FF2B5EF4-FFF2-40B4-BE49-F238E27FC236}">
                      <a16:creationId xmlns:a16="http://schemas.microsoft.com/office/drawing/2014/main" id="{A4BB242E-AE18-99B9-4D19-B567BE988FE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6320" y="6227297"/>
                  <a:ext cx="21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8964" name="Ink 38963">
                  <a:extLst>
                    <a:ext uri="{FF2B5EF4-FFF2-40B4-BE49-F238E27FC236}">
                      <a16:creationId xmlns:a16="http://schemas.microsoft.com/office/drawing/2014/main" id="{B9279F43-B177-31F6-D531-9D61F4E345C4}"/>
                    </a:ext>
                  </a:extLst>
                </p14:cNvPr>
                <p14:cNvContentPartPr/>
                <p14:nvPr/>
              </p14:nvContentPartPr>
              <p14:xfrm>
                <a:off x="8377680" y="6451937"/>
                <a:ext cx="632160" cy="89280"/>
              </p14:xfrm>
            </p:contentPart>
          </mc:Choice>
          <mc:Fallback xmlns="">
            <p:pic>
              <p:nvPicPr>
                <p:cNvPr id="38964" name="Ink 38963">
                  <a:extLst>
                    <a:ext uri="{FF2B5EF4-FFF2-40B4-BE49-F238E27FC236}">
                      <a16:creationId xmlns:a16="http://schemas.microsoft.com/office/drawing/2014/main" id="{B9279F43-B177-31F6-D531-9D61F4E345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68680" y="6442937"/>
                  <a:ext cx="649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8965" name="Ink 38964">
                  <a:extLst>
                    <a:ext uri="{FF2B5EF4-FFF2-40B4-BE49-F238E27FC236}">
                      <a16:creationId xmlns:a16="http://schemas.microsoft.com/office/drawing/2014/main" id="{292B55B6-CF88-879C-12F3-40FF6FB8F9AF}"/>
                    </a:ext>
                  </a:extLst>
                </p14:cNvPr>
                <p14:cNvContentPartPr/>
                <p14:nvPr/>
              </p14:nvContentPartPr>
              <p14:xfrm>
                <a:off x="8628600" y="6598817"/>
                <a:ext cx="16200" cy="170640"/>
              </p14:xfrm>
            </p:contentPart>
          </mc:Choice>
          <mc:Fallback xmlns="">
            <p:pic>
              <p:nvPicPr>
                <p:cNvPr id="38965" name="Ink 38964">
                  <a:extLst>
                    <a:ext uri="{FF2B5EF4-FFF2-40B4-BE49-F238E27FC236}">
                      <a16:creationId xmlns:a16="http://schemas.microsoft.com/office/drawing/2014/main" id="{292B55B6-CF88-879C-12F3-40FF6FB8F9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19600" y="6589817"/>
                  <a:ext cx="33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8966" name="Ink 38965">
                  <a:extLst>
                    <a:ext uri="{FF2B5EF4-FFF2-40B4-BE49-F238E27FC236}">
                      <a16:creationId xmlns:a16="http://schemas.microsoft.com/office/drawing/2014/main" id="{83A3A6D6-4D3D-9B4A-1DAB-CFB076166E88}"/>
                    </a:ext>
                  </a:extLst>
                </p14:cNvPr>
                <p14:cNvContentPartPr/>
                <p14:nvPr/>
              </p14:nvContentPartPr>
              <p14:xfrm>
                <a:off x="8749200" y="6571097"/>
                <a:ext cx="112320" cy="177120"/>
              </p14:xfrm>
            </p:contentPart>
          </mc:Choice>
          <mc:Fallback xmlns="">
            <p:pic>
              <p:nvPicPr>
                <p:cNvPr id="38966" name="Ink 38965">
                  <a:extLst>
                    <a:ext uri="{FF2B5EF4-FFF2-40B4-BE49-F238E27FC236}">
                      <a16:creationId xmlns:a16="http://schemas.microsoft.com/office/drawing/2014/main" id="{83A3A6D6-4D3D-9B4A-1DAB-CFB076166E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40200" y="6562097"/>
                  <a:ext cx="129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8967" name="Ink 38966">
                  <a:extLst>
                    <a:ext uri="{FF2B5EF4-FFF2-40B4-BE49-F238E27FC236}">
                      <a16:creationId xmlns:a16="http://schemas.microsoft.com/office/drawing/2014/main" id="{D2256721-D12F-D35A-83F4-37F153766DB7}"/>
                    </a:ext>
                  </a:extLst>
                </p14:cNvPr>
                <p14:cNvContentPartPr/>
                <p14:nvPr/>
              </p14:nvContentPartPr>
              <p14:xfrm>
                <a:off x="9116040" y="6498377"/>
                <a:ext cx="154440" cy="33120"/>
              </p14:xfrm>
            </p:contentPart>
          </mc:Choice>
          <mc:Fallback xmlns="">
            <p:pic>
              <p:nvPicPr>
                <p:cNvPr id="38967" name="Ink 38966">
                  <a:extLst>
                    <a:ext uri="{FF2B5EF4-FFF2-40B4-BE49-F238E27FC236}">
                      <a16:creationId xmlns:a16="http://schemas.microsoft.com/office/drawing/2014/main" id="{D2256721-D12F-D35A-83F4-37F153766D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07400" y="6489377"/>
                  <a:ext cx="172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8968" name="Ink 38967">
                  <a:extLst>
                    <a:ext uri="{FF2B5EF4-FFF2-40B4-BE49-F238E27FC236}">
                      <a16:creationId xmlns:a16="http://schemas.microsoft.com/office/drawing/2014/main" id="{18960803-9EF2-BF42-1D21-E7E721772276}"/>
                    </a:ext>
                  </a:extLst>
                </p14:cNvPr>
                <p14:cNvContentPartPr/>
                <p14:nvPr/>
              </p14:nvContentPartPr>
              <p14:xfrm>
                <a:off x="9107760" y="6629417"/>
                <a:ext cx="208800" cy="20520"/>
              </p14:xfrm>
            </p:contentPart>
          </mc:Choice>
          <mc:Fallback xmlns="">
            <p:pic>
              <p:nvPicPr>
                <p:cNvPr id="38968" name="Ink 38967">
                  <a:extLst>
                    <a:ext uri="{FF2B5EF4-FFF2-40B4-BE49-F238E27FC236}">
                      <a16:creationId xmlns:a16="http://schemas.microsoft.com/office/drawing/2014/main" id="{18960803-9EF2-BF42-1D21-E7E7217722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98760" y="6620417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82" name="Group 38981">
            <a:extLst>
              <a:ext uri="{FF2B5EF4-FFF2-40B4-BE49-F238E27FC236}">
                <a16:creationId xmlns:a16="http://schemas.microsoft.com/office/drawing/2014/main" id="{6075954F-811D-5F53-5186-3E269AAE6E59}"/>
              </a:ext>
            </a:extLst>
          </p:cNvPr>
          <p:cNvGrpSpPr/>
          <p:nvPr/>
        </p:nvGrpSpPr>
        <p:grpSpPr>
          <a:xfrm>
            <a:off x="9505920" y="6288857"/>
            <a:ext cx="859680" cy="325080"/>
            <a:chOff x="9505920" y="6288857"/>
            <a:chExt cx="859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8975" name="Ink 38974">
                  <a:extLst>
                    <a:ext uri="{FF2B5EF4-FFF2-40B4-BE49-F238E27FC236}">
                      <a16:creationId xmlns:a16="http://schemas.microsoft.com/office/drawing/2014/main" id="{BB7B2C9A-7BF0-3869-C2DE-EF55FB094100}"/>
                    </a:ext>
                  </a:extLst>
                </p14:cNvPr>
                <p14:cNvContentPartPr/>
                <p14:nvPr/>
              </p14:nvContentPartPr>
              <p14:xfrm>
                <a:off x="9505920" y="6466697"/>
                <a:ext cx="43920" cy="116640"/>
              </p14:xfrm>
            </p:contentPart>
          </mc:Choice>
          <mc:Fallback xmlns="">
            <p:pic>
              <p:nvPicPr>
                <p:cNvPr id="38975" name="Ink 38974">
                  <a:extLst>
                    <a:ext uri="{FF2B5EF4-FFF2-40B4-BE49-F238E27FC236}">
                      <a16:creationId xmlns:a16="http://schemas.microsoft.com/office/drawing/2014/main" id="{BB7B2C9A-7BF0-3869-C2DE-EF55FB0941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96920" y="6458057"/>
                  <a:ext cx="61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8976" name="Ink 38975">
                  <a:extLst>
                    <a:ext uri="{FF2B5EF4-FFF2-40B4-BE49-F238E27FC236}">
                      <a16:creationId xmlns:a16="http://schemas.microsoft.com/office/drawing/2014/main" id="{FCF6B0F8-D582-A00D-B4C1-D3514D3723C8}"/>
                    </a:ext>
                  </a:extLst>
                </p14:cNvPr>
                <p14:cNvContentPartPr/>
                <p14:nvPr/>
              </p14:nvContentPartPr>
              <p14:xfrm>
                <a:off x="9537600" y="6447977"/>
                <a:ext cx="360" cy="360"/>
              </p14:xfrm>
            </p:contentPart>
          </mc:Choice>
          <mc:Fallback xmlns="">
            <p:pic>
              <p:nvPicPr>
                <p:cNvPr id="38976" name="Ink 38975">
                  <a:extLst>
                    <a:ext uri="{FF2B5EF4-FFF2-40B4-BE49-F238E27FC236}">
                      <a16:creationId xmlns:a16="http://schemas.microsoft.com/office/drawing/2014/main" id="{FCF6B0F8-D582-A00D-B4C1-D3514D3723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28960" y="64389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8977" name="Ink 38976">
                  <a:extLst>
                    <a:ext uri="{FF2B5EF4-FFF2-40B4-BE49-F238E27FC236}">
                      <a16:creationId xmlns:a16="http://schemas.microsoft.com/office/drawing/2014/main" id="{8507CBA2-74B9-61B5-6241-7683659C0306}"/>
                    </a:ext>
                  </a:extLst>
                </p14:cNvPr>
                <p14:cNvContentPartPr/>
                <p14:nvPr/>
              </p14:nvContentPartPr>
              <p14:xfrm>
                <a:off x="9680520" y="6609977"/>
                <a:ext cx="360" cy="3960"/>
              </p14:xfrm>
            </p:contentPart>
          </mc:Choice>
          <mc:Fallback xmlns="">
            <p:pic>
              <p:nvPicPr>
                <p:cNvPr id="38977" name="Ink 38976">
                  <a:extLst>
                    <a:ext uri="{FF2B5EF4-FFF2-40B4-BE49-F238E27FC236}">
                      <a16:creationId xmlns:a16="http://schemas.microsoft.com/office/drawing/2014/main" id="{8507CBA2-74B9-61B5-6241-7683659C030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71520" y="6601337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8978" name="Ink 38977">
                  <a:extLst>
                    <a:ext uri="{FF2B5EF4-FFF2-40B4-BE49-F238E27FC236}">
                      <a16:creationId xmlns:a16="http://schemas.microsoft.com/office/drawing/2014/main" id="{596A9CE1-9000-D0B8-0FF2-A86A546892DE}"/>
                    </a:ext>
                  </a:extLst>
                </p14:cNvPr>
                <p14:cNvContentPartPr/>
                <p14:nvPr/>
              </p14:nvContentPartPr>
              <p14:xfrm>
                <a:off x="9699240" y="6415577"/>
                <a:ext cx="208080" cy="136440"/>
              </p14:xfrm>
            </p:contentPart>
          </mc:Choice>
          <mc:Fallback xmlns="">
            <p:pic>
              <p:nvPicPr>
                <p:cNvPr id="38978" name="Ink 38977">
                  <a:extLst>
                    <a:ext uri="{FF2B5EF4-FFF2-40B4-BE49-F238E27FC236}">
                      <a16:creationId xmlns:a16="http://schemas.microsoft.com/office/drawing/2014/main" id="{596A9CE1-9000-D0B8-0FF2-A86A546892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90600" y="6406577"/>
                  <a:ext cx="22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8979" name="Ink 38978">
                  <a:extLst>
                    <a:ext uri="{FF2B5EF4-FFF2-40B4-BE49-F238E27FC236}">
                      <a16:creationId xmlns:a16="http://schemas.microsoft.com/office/drawing/2014/main" id="{5C52C585-BF8C-4CEF-31EB-A5AF8C7C7F8F}"/>
                    </a:ext>
                  </a:extLst>
                </p14:cNvPr>
                <p14:cNvContentPartPr/>
                <p14:nvPr/>
              </p14:nvContentPartPr>
              <p14:xfrm>
                <a:off x="9883920" y="6343217"/>
                <a:ext cx="169920" cy="249120"/>
              </p14:xfrm>
            </p:contentPart>
          </mc:Choice>
          <mc:Fallback xmlns="">
            <p:pic>
              <p:nvPicPr>
                <p:cNvPr id="38979" name="Ink 38978">
                  <a:extLst>
                    <a:ext uri="{FF2B5EF4-FFF2-40B4-BE49-F238E27FC236}">
                      <a16:creationId xmlns:a16="http://schemas.microsoft.com/office/drawing/2014/main" id="{5C52C585-BF8C-4CEF-31EB-A5AF8C7C7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75280" y="6334577"/>
                  <a:ext cx="187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8980" name="Ink 38979">
                  <a:extLst>
                    <a:ext uri="{FF2B5EF4-FFF2-40B4-BE49-F238E27FC236}">
                      <a16:creationId xmlns:a16="http://schemas.microsoft.com/office/drawing/2014/main" id="{04FB66A4-261A-69D8-888E-001DBEAD4EBF}"/>
                    </a:ext>
                  </a:extLst>
                </p14:cNvPr>
                <p14:cNvContentPartPr/>
                <p14:nvPr/>
              </p14:nvContentPartPr>
              <p14:xfrm>
                <a:off x="9912720" y="6431057"/>
                <a:ext cx="185040" cy="24840"/>
              </p14:xfrm>
            </p:contentPart>
          </mc:Choice>
          <mc:Fallback xmlns="">
            <p:pic>
              <p:nvPicPr>
                <p:cNvPr id="38980" name="Ink 38979">
                  <a:extLst>
                    <a:ext uri="{FF2B5EF4-FFF2-40B4-BE49-F238E27FC236}">
                      <a16:creationId xmlns:a16="http://schemas.microsoft.com/office/drawing/2014/main" id="{04FB66A4-261A-69D8-888E-001DBEAD4E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04080" y="6422417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8981" name="Ink 38980">
                  <a:extLst>
                    <a:ext uri="{FF2B5EF4-FFF2-40B4-BE49-F238E27FC236}">
                      <a16:creationId xmlns:a16="http://schemas.microsoft.com/office/drawing/2014/main" id="{29E828F4-CE80-A6F1-93B3-4CD4804F31BC}"/>
                    </a:ext>
                  </a:extLst>
                </p14:cNvPr>
                <p14:cNvContentPartPr/>
                <p14:nvPr/>
              </p14:nvContentPartPr>
              <p14:xfrm>
                <a:off x="10224120" y="6288857"/>
                <a:ext cx="141480" cy="264240"/>
              </p14:xfrm>
            </p:contentPart>
          </mc:Choice>
          <mc:Fallback xmlns="">
            <p:pic>
              <p:nvPicPr>
                <p:cNvPr id="38981" name="Ink 38980">
                  <a:extLst>
                    <a:ext uri="{FF2B5EF4-FFF2-40B4-BE49-F238E27FC236}">
                      <a16:creationId xmlns:a16="http://schemas.microsoft.com/office/drawing/2014/main" id="{29E828F4-CE80-A6F1-93B3-4CD4804F31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15480" y="6280217"/>
                  <a:ext cx="159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05" name="Group 39004">
            <a:extLst>
              <a:ext uri="{FF2B5EF4-FFF2-40B4-BE49-F238E27FC236}">
                <a16:creationId xmlns:a16="http://schemas.microsoft.com/office/drawing/2014/main" id="{FD77598D-2209-3129-126B-FC3A052AF1B5}"/>
              </a:ext>
            </a:extLst>
          </p:cNvPr>
          <p:cNvGrpSpPr/>
          <p:nvPr/>
        </p:nvGrpSpPr>
        <p:grpSpPr>
          <a:xfrm>
            <a:off x="138000" y="2423177"/>
            <a:ext cx="371160" cy="190080"/>
            <a:chOff x="138000" y="2423177"/>
            <a:chExt cx="3711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8999" name="Ink 38998">
                  <a:extLst>
                    <a:ext uri="{FF2B5EF4-FFF2-40B4-BE49-F238E27FC236}">
                      <a16:creationId xmlns:a16="http://schemas.microsoft.com/office/drawing/2014/main" id="{DE172562-FB22-E563-F6B2-D7F9DD7294B9}"/>
                    </a:ext>
                  </a:extLst>
                </p14:cNvPr>
                <p14:cNvContentPartPr/>
                <p14:nvPr/>
              </p14:nvContentPartPr>
              <p14:xfrm>
                <a:off x="142320" y="2442257"/>
                <a:ext cx="169200" cy="40680"/>
              </p14:xfrm>
            </p:contentPart>
          </mc:Choice>
          <mc:Fallback xmlns="">
            <p:pic>
              <p:nvPicPr>
                <p:cNvPr id="38999" name="Ink 38998">
                  <a:extLst>
                    <a:ext uri="{FF2B5EF4-FFF2-40B4-BE49-F238E27FC236}">
                      <a16:creationId xmlns:a16="http://schemas.microsoft.com/office/drawing/2014/main" id="{DE172562-FB22-E563-F6B2-D7F9DD7294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3320" y="2433617"/>
                  <a:ext cx="186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9000" name="Ink 38999">
                  <a:extLst>
                    <a:ext uri="{FF2B5EF4-FFF2-40B4-BE49-F238E27FC236}">
                      <a16:creationId xmlns:a16="http://schemas.microsoft.com/office/drawing/2014/main" id="{41B7C14B-5D1B-4068-B8F7-BA01BBE70873}"/>
                    </a:ext>
                  </a:extLst>
                </p14:cNvPr>
                <p14:cNvContentPartPr/>
                <p14:nvPr/>
              </p14:nvContentPartPr>
              <p14:xfrm>
                <a:off x="220440" y="2453057"/>
                <a:ext cx="5760" cy="148680"/>
              </p14:xfrm>
            </p:contentPart>
          </mc:Choice>
          <mc:Fallback xmlns="">
            <p:pic>
              <p:nvPicPr>
                <p:cNvPr id="39000" name="Ink 38999">
                  <a:extLst>
                    <a:ext uri="{FF2B5EF4-FFF2-40B4-BE49-F238E27FC236}">
                      <a16:creationId xmlns:a16="http://schemas.microsoft.com/office/drawing/2014/main" id="{41B7C14B-5D1B-4068-B8F7-BA01BBE708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1440" y="2444057"/>
                  <a:ext cx="2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001" name="Ink 39000">
                  <a:extLst>
                    <a:ext uri="{FF2B5EF4-FFF2-40B4-BE49-F238E27FC236}">
                      <a16:creationId xmlns:a16="http://schemas.microsoft.com/office/drawing/2014/main" id="{F630B0F6-FB71-AA79-30AF-3B155D8BFE5D}"/>
                    </a:ext>
                  </a:extLst>
                </p14:cNvPr>
                <p14:cNvContentPartPr/>
                <p14:nvPr/>
              </p14:nvContentPartPr>
              <p14:xfrm>
                <a:off x="138000" y="2570057"/>
                <a:ext cx="165600" cy="29160"/>
              </p14:xfrm>
            </p:contentPart>
          </mc:Choice>
          <mc:Fallback xmlns="">
            <p:pic>
              <p:nvPicPr>
                <p:cNvPr id="39001" name="Ink 39000">
                  <a:extLst>
                    <a:ext uri="{FF2B5EF4-FFF2-40B4-BE49-F238E27FC236}">
                      <a16:creationId xmlns:a16="http://schemas.microsoft.com/office/drawing/2014/main" id="{F630B0F6-FB71-AA79-30AF-3B155D8BFE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360" y="2561417"/>
                  <a:ext cx="183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9002" name="Ink 39001">
                  <a:extLst>
                    <a:ext uri="{FF2B5EF4-FFF2-40B4-BE49-F238E27FC236}">
                      <a16:creationId xmlns:a16="http://schemas.microsoft.com/office/drawing/2014/main" id="{F4FDDA91-95E8-E26B-10A5-501D1F3A1FBA}"/>
                    </a:ext>
                  </a:extLst>
                </p14:cNvPr>
                <p14:cNvContentPartPr/>
                <p14:nvPr/>
              </p14:nvContentPartPr>
              <p14:xfrm>
                <a:off x="338880" y="2497337"/>
                <a:ext cx="9720" cy="98640"/>
              </p14:xfrm>
            </p:contentPart>
          </mc:Choice>
          <mc:Fallback xmlns="">
            <p:pic>
              <p:nvPicPr>
                <p:cNvPr id="39002" name="Ink 39001">
                  <a:extLst>
                    <a:ext uri="{FF2B5EF4-FFF2-40B4-BE49-F238E27FC236}">
                      <a16:creationId xmlns:a16="http://schemas.microsoft.com/office/drawing/2014/main" id="{F4FDDA91-95E8-E26B-10A5-501D1F3A1FB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9880" y="2488337"/>
                  <a:ext cx="27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9003" name="Ink 39002">
                  <a:extLst>
                    <a:ext uri="{FF2B5EF4-FFF2-40B4-BE49-F238E27FC236}">
                      <a16:creationId xmlns:a16="http://schemas.microsoft.com/office/drawing/2014/main" id="{0BF79A71-2740-5D76-3E16-B92972600288}"/>
                    </a:ext>
                  </a:extLst>
                </p14:cNvPr>
                <p14:cNvContentPartPr/>
                <p14:nvPr/>
              </p14:nvContentPartPr>
              <p14:xfrm>
                <a:off x="318000" y="2423177"/>
                <a:ext cx="191160" cy="190080"/>
              </p14:xfrm>
            </p:contentPart>
          </mc:Choice>
          <mc:Fallback xmlns="">
            <p:pic>
              <p:nvPicPr>
                <p:cNvPr id="39003" name="Ink 39002">
                  <a:extLst>
                    <a:ext uri="{FF2B5EF4-FFF2-40B4-BE49-F238E27FC236}">
                      <a16:creationId xmlns:a16="http://schemas.microsoft.com/office/drawing/2014/main" id="{0BF79A71-2740-5D76-3E16-B929726002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9000" y="2414537"/>
                  <a:ext cx="208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9004" name="Ink 39003">
                  <a:extLst>
                    <a:ext uri="{FF2B5EF4-FFF2-40B4-BE49-F238E27FC236}">
                      <a16:creationId xmlns:a16="http://schemas.microsoft.com/office/drawing/2014/main" id="{92300D9E-E096-7123-5F4D-35EBBCE272D1}"/>
                    </a:ext>
                  </a:extLst>
                </p14:cNvPr>
                <p14:cNvContentPartPr/>
                <p14:nvPr/>
              </p14:nvContentPartPr>
              <p14:xfrm>
                <a:off x="341400" y="2477177"/>
                <a:ext cx="5040" cy="97200"/>
              </p14:xfrm>
            </p:contentPart>
          </mc:Choice>
          <mc:Fallback xmlns="">
            <p:pic>
              <p:nvPicPr>
                <p:cNvPr id="39004" name="Ink 39003">
                  <a:extLst>
                    <a:ext uri="{FF2B5EF4-FFF2-40B4-BE49-F238E27FC236}">
                      <a16:creationId xmlns:a16="http://schemas.microsoft.com/office/drawing/2014/main" id="{92300D9E-E096-7123-5F4D-35EBBCE272D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2400" y="2468177"/>
                  <a:ext cx="22680" cy="11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560" y="1883751"/>
            <a:ext cx="8107086" cy="46837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2D0AA-8F39-614C-9429-26853B0F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14:cNvPr>
              <p14:cNvContentPartPr/>
              <p14:nvPr/>
            </p14:nvContentPartPr>
            <p14:xfrm>
              <a:off x="3011325" y="3714957"/>
              <a:ext cx="2133360" cy="510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2685" y="3706317"/>
                <a:ext cx="2151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14:cNvPr>
              <p14:cNvContentPartPr/>
              <p14:nvPr/>
            </p14:nvContentPartPr>
            <p14:xfrm>
              <a:off x="3308325" y="5012565"/>
              <a:ext cx="685080" cy="53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9685" y="5003925"/>
                <a:ext cx="702720" cy="5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83" y="5211599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846" y="5211599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871" y="4236875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609" y="4236875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671" y="3346287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9722" y="3346287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84" y="3914612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547" y="4886161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47" y="5854537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997" y="5854536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33" y="5875175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08" y="58577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9" y="3932075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96" y="39146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09" y="4919500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658" y="4919499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33" y="33462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096" y="3346286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34" y="4284499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2" y="4319424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09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84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2359"/>
              </p:ext>
            </p:extLst>
          </p:nvPr>
        </p:nvGraphicFramePr>
        <p:xfrm>
          <a:off x="5977671" y="2265200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71" y="2265200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785" y="19286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Test Data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5708" y="3251036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59" y="3022437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  <a:endParaRPr lang="en-US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B922E1-0237-2140-8278-763BE4C1B330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851817"/>
            <a:ext cx="5444067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Char char="l"/>
              <a:defRPr/>
            </a:pPr>
            <a:r>
              <a:rPr lang="en-US" sz="2000" dirty="0"/>
              <a:t>Let D</a:t>
            </a:r>
            <a:r>
              <a:rPr lang="en-US" sz="2000" baseline="-25000" dirty="0"/>
              <a:t>t</a:t>
            </a:r>
            <a:r>
              <a:rPr lang="en-US" sz="2000" dirty="0"/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/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2F1AFE9-091A-E74F-848F-60076A22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75" y="5509417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5CEC7D9-06E9-C743-9657-CAF613925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9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76272B44-CDAC-754A-BE7A-3BDA0BEA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975" y="627141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332A8AE-0B05-5441-917F-901CFF3E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3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866F826-247A-5549-9FF4-8220E0D11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4975" y="5128417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398C6E0-D6E5-474F-9548-C0988470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575" y="497601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38C66219-DB06-2F4E-85DF-C5C8E5A9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75" y="566181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E592FD08-8532-034C-8844-96486A8EF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2947"/>
              </p:ext>
            </p:extLst>
          </p:nvPr>
        </p:nvGraphicFramePr>
        <p:xfrm>
          <a:off x="6967175" y="1851818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21514" name="Object 21">
                        <a:extLst>
                          <a:ext uri="{FF2B5EF4-FFF2-40B4-BE49-F238E27FC236}">
                            <a16:creationId xmlns:a16="http://schemas.microsoft.com/office/drawing/2014/main" id="{0541B6A4-7546-427F-A972-49B708EEFD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5" y="1851818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999201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2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Early termination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3549</TotalTime>
  <Words>1093</Words>
  <Application>Microsoft Macintosh PowerPoint</Application>
  <PresentationFormat>Widescreen</PresentationFormat>
  <Paragraphs>181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Cambria Math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Supervised learning process: two steps</vt:lpstr>
      <vt:lpstr>A decision tree from the loan data</vt:lpstr>
      <vt:lpstr>A decision tree from the loan data</vt:lpstr>
      <vt:lpstr>Use the decision tree</vt:lpstr>
      <vt:lpstr>Another example</vt:lpstr>
      <vt:lpstr>Decision Tree Induction</vt:lpstr>
      <vt:lpstr>General Structure of 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Gini Index</vt:lpstr>
      <vt:lpstr>Example of Gini Index</vt:lpstr>
      <vt:lpstr>Finding the Best Split</vt:lpstr>
      <vt:lpstr>Measure of Impurity: GINI</vt:lpstr>
      <vt:lpstr>Measure of Impurity: 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242</cp:revision>
  <dcterms:created xsi:type="dcterms:W3CDTF">2021-02-09T23:47:41Z</dcterms:created>
  <dcterms:modified xsi:type="dcterms:W3CDTF">2022-10-10T21:30:34Z</dcterms:modified>
</cp:coreProperties>
</file>