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8"/>
  </p:notesMasterIdLst>
  <p:sldIdLst>
    <p:sldId id="317" r:id="rId2"/>
    <p:sldId id="318" r:id="rId3"/>
    <p:sldId id="319" r:id="rId4"/>
    <p:sldId id="320" r:id="rId5"/>
    <p:sldId id="322" r:id="rId6"/>
    <p:sldId id="321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271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86" autoAdjust="0"/>
    <p:restoredTop sz="93539" autoAdjust="0"/>
  </p:normalViewPr>
  <p:slideViewPr>
    <p:cSldViewPr>
      <p:cViewPr varScale="1">
        <p:scale>
          <a:sx n="115" d="100"/>
          <a:sy n="115" d="100"/>
        </p:scale>
        <p:origin x="1336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9/30/20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ED10A37-4C50-4FE6-8FD5-BFF04365476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ED10A37-4C50-4FE6-8FD5-BFF04365476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9/30/20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9/30/20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9/30/20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9/30/20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9/30/20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9/30/20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>
              <a:defRPr/>
            </a:pPr>
            <a:r>
              <a:rPr lang="en-US" dirty="0"/>
              <a:t>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dirty="0"/>
              <a:t>A predefined function is just a function someone else wrote and compiled into a library</a:t>
            </a:r>
          </a:p>
          <a:p>
            <a:pPr>
              <a:defRPr/>
            </a:pPr>
            <a:r>
              <a:rPr lang="en-US" dirty="0"/>
              <a:t>A program can have multiple functions</a:t>
            </a:r>
          </a:p>
          <a:p>
            <a:pPr lvl="1"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dirty="0"/>
              <a:t> is required</a:t>
            </a:r>
          </a:p>
          <a:p>
            <a:pPr lvl="1">
              <a:defRPr/>
            </a:pPr>
            <a:r>
              <a:rPr lang="en-US" dirty="0"/>
              <a:t>Other functions can be defined the same way, then used just like predefined functions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sum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The function definition (header + body):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sum_three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double x, double y, double z )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double sum;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sum = x + y + z;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return sum;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800" dirty="0">
                <a:cs typeface="Courier New" pitchFamily="49" charset="0"/>
              </a:rPr>
              <a:t>The function call (to add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800" dirty="0">
                <a:cs typeface="Courier New" pitchFamily="49" charset="0"/>
              </a:rPr>
              <a:t>,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2800" dirty="0">
                <a:cs typeface="Courier New" pitchFamily="49" charset="0"/>
              </a:rPr>
              <a:t> and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2800" dirty="0">
                <a:cs typeface="Courier New" pitchFamily="49" charset="0"/>
              </a:rPr>
              <a:t> and store in a variable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2800" dirty="0">
                <a:cs typeface="Courier New" pitchFamily="49" charset="0"/>
              </a:rPr>
              <a:t>) :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sum =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sum_three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( 5, 6, 7 );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Exercise: An average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Write a function definition to take the average of three numbers</a:t>
            </a:r>
          </a:p>
          <a:p>
            <a:pPr lvl="1">
              <a:defRPr/>
            </a:pPr>
            <a:r>
              <a:rPr lang="en-US" sz="2400" dirty="0">
                <a:cs typeface="Courier New" pitchFamily="49" charset="0"/>
              </a:rPr>
              <a:t>Name: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average_three</a:t>
            </a:r>
            <a:endParaRPr lang="en-US" sz="24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2400" dirty="0">
                <a:cs typeface="Courier New" pitchFamily="49" charset="0"/>
              </a:rPr>
              <a:t>Parameters: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3 real numbers</a:t>
            </a:r>
          </a:p>
          <a:p>
            <a:pPr lvl="1">
              <a:defRPr/>
            </a:pPr>
            <a:r>
              <a:rPr lang="en-US" sz="2400" dirty="0">
                <a:cs typeface="Courier New" pitchFamily="49" charset="0"/>
              </a:rPr>
              <a:t>Return value: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1 real number (the average)</a:t>
            </a:r>
          </a:p>
          <a:p>
            <a:pPr>
              <a:defRPr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cs typeface="Courier New" pitchFamily="49" charset="0"/>
              </a:rPr>
              <a:t>Write the heading</a:t>
            </a:r>
          </a:p>
          <a:p>
            <a:pPr marL="914400" lvl="1" indent="-457200">
              <a:defRPr/>
            </a:pPr>
            <a:r>
              <a:rPr lang="en-US" sz="2000" dirty="0">
                <a:cs typeface="Courier New" pitchFamily="49" charset="0"/>
              </a:rPr>
              <a:t>Name, parameter list, return type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cs typeface="Courier New" pitchFamily="49" charset="0"/>
              </a:rPr>
              <a:t>Write the body</a:t>
            </a:r>
          </a:p>
          <a:p>
            <a:pPr marL="857250" lvl="1" indent="-457200">
              <a:defRPr/>
            </a:pPr>
            <a:r>
              <a:rPr lang="en-US" sz="2000" dirty="0">
                <a:cs typeface="Courier New" pitchFamily="49" charset="0"/>
              </a:rPr>
              <a:t>Declare any local variables necessary</a:t>
            </a:r>
          </a:p>
          <a:p>
            <a:pPr marL="857250" lvl="1" indent="-457200">
              <a:defRPr/>
            </a:pPr>
            <a:r>
              <a:rPr lang="en-US" sz="2000" dirty="0">
                <a:cs typeface="Courier New" pitchFamily="49" charset="0"/>
              </a:rPr>
              <a:t>Do something with the parameters</a:t>
            </a:r>
          </a:p>
          <a:p>
            <a:pPr marL="857250" lvl="1" indent="-457200">
              <a:defRPr/>
            </a:pPr>
            <a:r>
              <a:rPr lang="en-US" sz="2000" dirty="0">
                <a:cs typeface="Courier New" pitchFamily="49" charset="0"/>
              </a:rPr>
              <a:t>Return a value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Functions, variables and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Each function has its own memory space</a:t>
            </a:r>
          </a:p>
          <a:p>
            <a:pPr lvl="1">
              <a:defRPr/>
            </a:pPr>
            <a:r>
              <a:rPr lang="en-US" sz="2400" dirty="0"/>
              <a:t>Including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main</a:t>
            </a:r>
          </a:p>
          <a:p>
            <a:pPr lvl="1">
              <a:defRPr/>
            </a:pPr>
            <a:r>
              <a:rPr lang="en-US" sz="2400" dirty="0"/>
              <a:t>All variables and parameters declared in a function refer to memory </a:t>
            </a:r>
            <a:r>
              <a:rPr lang="en-US" sz="2400" i="1" dirty="0"/>
              <a:t>allocated</a:t>
            </a:r>
            <a:r>
              <a:rPr lang="en-US" sz="2400" dirty="0"/>
              <a:t> in that space</a:t>
            </a:r>
          </a:p>
          <a:p>
            <a:pPr lvl="1">
              <a:defRPr/>
            </a:pPr>
            <a:r>
              <a:rPr lang="en-US" sz="2400" dirty="0"/>
              <a:t>When a function ends, its variables are </a:t>
            </a:r>
            <a:r>
              <a:rPr lang="en-US" sz="2400" dirty="0" err="1"/>
              <a:t>deallocated</a:t>
            </a:r>
            <a:endParaRPr lang="en-US" sz="2400" dirty="0"/>
          </a:p>
          <a:p>
            <a:pPr lvl="1">
              <a:defRPr/>
            </a:pPr>
            <a:endParaRPr lang="en-US" sz="2400" dirty="0"/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sum_three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double x, double y, double z )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double sum;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sum = x + y + z;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return sum;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sum_three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( 5, 6, 7 );</a:t>
            </a:r>
            <a:endParaRPr lang="en-US" sz="2000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14400" y="4267200"/>
            <a:ext cx="1447800" cy="2438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47244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46482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y</a:t>
            </a:r>
          </a:p>
        </p:txBody>
      </p:sp>
      <p:sp>
        <p:nvSpPr>
          <p:cNvPr id="9" name="Rectangle 8"/>
          <p:cNvSpPr/>
          <p:nvPr/>
        </p:nvSpPr>
        <p:spPr>
          <a:xfrm>
            <a:off x="1752600" y="56388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5400" y="55626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z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352800"/>
          </a:xfrm>
        </p:spPr>
        <p:txBody>
          <a:bodyPr/>
          <a:lstStyle/>
          <a:p>
            <a:pPr marL="514350" indent="-51435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sum_three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( 5, 6, 7 );</a:t>
            </a:r>
            <a:endParaRPr lang="en-US" sz="2000" dirty="0"/>
          </a:p>
          <a:p>
            <a:pPr marL="514350" indent="-514350">
              <a:buFont typeface="+mj-lt"/>
              <a:buAutoNum type="arabicPeriod"/>
              <a:defRPr/>
            </a:pPr>
            <a:endParaRPr lang="en-US" sz="20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dirty="0"/>
              <a:t>Allocate memory for formal parameters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dirty="0"/>
              <a:t>Assign actual parameter values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dirty="0"/>
              <a:t>Allocate memory for declared variable sum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dirty="0"/>
              <a:t>Calculate the sum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dirty="0"/>
              <a:t>Return the sum (all memory de-allocated)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sz="2000" dirty="0"/>
          </a:p>
          <a:p>
            <a:pPr marL="514350" indent="-514350">
              <a:buFont typeface="Arial" charset="0"/>
              <a:buNone/>
              <a:defRPr/>
            </a:pPr>
            <a:r>
              <a:rPr lang="en-US" sz="2000" dirty="0"/>
              <a:t>1.			    2.		       3.		          4.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895600" y="4267200"/>
            <a:ext cx="1447800" cy="2438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33800" y="47244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76600" y="46482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338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766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33800" y="56388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76600" y="55626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z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858000" y="4267200"/>
            <a:ext cx="1447800" cy="2438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96200" y="47244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39000" y="46482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962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390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96200" y="56388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39000" y="55626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z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696200" y="60960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58000" y="6019800"/>
            <a:ext cx="838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876800" y="4267200"/>
            <a:ext cx="1447800" cy="2438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715000" y="47244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57800" y="46482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7150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578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y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715000" y="56388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57800" y="55626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z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715000" y="60960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76800" y="6019800"/>
            <a:ext cx="838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</a:t>
            </a:r>
          </a:p>
        </p:txBody>
      </p:sp>
      <p:sp>
        <p:nvSpPr>
          <p:cNvPr id="42" name="Title 1"/>
          <p:cNvSpPr txBox="1">
            <a:spLocks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90000"/>
          </a:bodyPr>
          <a:lstStyle/>
          <a:p>
            <a:pPr algn="ctr" eaLnBrk="0" hangingPunct="0">
              <a:defRPr/>
            </a:pPr>
            <a:r>
              <a:rPr lang="en-US" sz="4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Functions, variables and memory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Functions, variables and memory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dirty="0"/>
              <a:t>Local variables and parameters inside a function are specific to that function!</a:t>
            </a:r>
            <a:endParaRPr lang="en-US" sz="2800" dirty="0"/>
          </a:p>
          <a:p>
            <a:pPr lvl="1"/>
            <a:r>
              <a:rPr lang="en-US" dirty="0"/>
              <a:t>They don’t exist outside, which is why values must be passed in and returned</a:t>
            </a:r>
          </a:p>
          <a:p>
            <a:pPr lvl="1"/>
            <a:r>
              <a:rPr lang="en-US" dirty="0"/>
              <a:t>Functions cannot use variables declared in another function (even main)</a:t>
            </a:r>
          </a:p>
          <a:p>
            <a:pPr lvl="2"/>
            <a:r>
              <a:rPr lang="en-US" sz="2000" dirty="0"/>
              <a:t>We say that they are </a:t>
            </a:r>
            <a:r>
              <a:rPr lang="en-US" sz="2000" i="1" dirty="0"/>
              <a:t>out of scope</a:t>
            </a:r>
          </a:p>
          <a:p>
            <a:r>
              <a:rPr lang="en-US" sz="2800" dirty="0"/>
              <a:t>Variables with the same name in different functions do not refer to the same memory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Verdana" pitchFamily="34" charset="0"/>
                <a:cs typeface="Verdana" pitchFamily="34" charset="0"/>
              </a:rPr>
              <a:t>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/>
              <a:t> return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A function does not have to return a value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The special type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/>
              <a:t> indicates that a function does not return anything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A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/>
              <a:t> function cannot be called as if it returned a value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Given a function with the heading:</a:t>
            </a: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thisFunction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 )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This function call would cause an error:</a:t>
            </a: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y =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thisFunction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x );</a:t>
            </a:r>
          </a:p>
          <a:p>
            <a:pPr lvl="1">
              <a:defRPr/>
            </a:pPr>
            <a:r>
              <a:rPr lang="en-US" dirty="0"/>
              <a:t>Putting a return statement in the function body would also cause an error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Using Functions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Functions are like building blocks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They allow complicated programs to be divided into manageable pieces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Some advantages of functions: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Can be re-used (even in different programs)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 programmer can focus on just that part of the program and construct it, debug it, and perfect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Different people can work on different functions simultaneously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Enhance program readability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Parts of a function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your program here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something_int_type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3200400"/>
          <a:ext cx="7010400" cy="329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r>
                        <a:rPr lang="en-US" dirty="0"/>
                        <a:t>Function heading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main()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/>
                        <a:t>   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Name of the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main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/>
                        <a:t>    List of parameters,</a:t>
                      </a:r>
                      <a:r>
                        <a:rPr lang="en-US" baseline="0" dirty="0"/>
                        <a:t> with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/>
                        <a:t>    Return</a:t>
                      </a:r>
                      <a:r>
                        <a:rPr lang="en-US" baseline="0" dirty="0"/>
                        <a:t> type of the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 dirty="0"/>
                        <a:t>Function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</a:p>
                    <a:p>
                      <a:pPr lvl="1">
                        <a:buNone/>
                      </a:pPr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// your program here</a:t>
                      </a:r>
                    </a:p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Define a user-defined function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cube(x)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cube( double x, int y, char z, string string_1)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your program here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something_in_double_type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  <a:defRPr/>
            </a:pP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3200400"/>
          <a:ext cx="8534400" cy="329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96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r>
                        <a:rPr lang="en-US" dirty="0"/>
                        <a:t>Function heading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double cube( double x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/>
                        <a:t>   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Name of the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cube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/>
                        <a:t>    List of parameters,</a:t>
                      </a:r>
                      <a:r>
                        <a:rPr lang="en-US" baseline="0" dirty="0"/>
                        <a:t> with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 double x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/>
                        <a:t>    Return</a:t>
                      </a:r>
                      <a:r>
                        <a:rPr lang="en-US" baseline="0" dirty="0"/>
                        <a:t> type of the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double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 dirty="0"/>
                        <a:t>Function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</a:p>
                    <a:p>
                      <a:pPr lvl="1">
                        <a:buNone/>
                      </a:pPr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// your program here</a:t>
                      </a:r>
                    </a:p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Define a function called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cube(x)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cube( double x )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double results;</a:t>
            </a:r>
          </a:p>
          <a:p>
            <a:pPr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results = x * x * x;</a:t>
            </a:r>
          </a:p>
          <a:p>
            <a:pPr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results;</a:t>
            </a:r>
          </a:p>
          <a:p>
            <a:pPr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“this sentence is after the return” &lt;&lt;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x is the input parameter of the function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input parameter of the function is different from the input using ”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” or reading in from file.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5029200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 eaLnBrk="1" hangingPunct="1">
              <a:lnSpc>
                <a:spcPct val="70000"/>
              </a:lnSpc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When a return statement executes</a:t>
            </a:r>
          </a:p>
          <a:p>
            <a:pPr lvl="1" eaLnBrk="1" hangingPunct="1">
              <a:defRPr/>
            </a:pPr>
            <a:r>
              <a:rPr lang="en-US" dirty="0"/>
              <a:t>Function </a:t>
            </a:r>
            <a:r>
              <a:rPr lang="en-US" dirty="0">
                <a:solidFill>
                  <a:srgbClr val="00B0F0"/>
                </a:solidFill>
              </a:rPr>
              <a:t>immediately</a:t>
            </a:r>
            <a:r>
              <a:rPr lang="en-US" dirty="0"/>
              <a:t> terminates</a:t>
            </a:r>
          </a:p>
          <a:p>
            <a:pPr lvl="1" eaLnBrk="1" hangingPunct="1">
              <a:defRPr/>
            </a:pPr>
            <a:r>
              <a:rPr lang="en-US" dirty="0"/>
              <a:t>The specified value is returned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When a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return</a:t>
            </a:r>
            <a:r>
              <a:rPr lang="en-US" dirty="0"/>
              <a:t> statement executes in the function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main</a:t>
            </a:r>
            <a:r>
              <a:rPr lang="en-US" dirty="0"/>
              <a:t>, the program terminates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Alternative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cube(x)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cube( double x )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double c = x * x * x;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c;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cube( double x )</a:t>
            </a:r>
          </a:p>
          <a:p>
            <a:pPr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x * x * x;</a:t>
            </a:r>
          </a:p>
          <a:p>
            <a:pPr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and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r>
              <a:rPr lang="en-US" dirty="0"/>
              <a:t>There are two distinct viewpoints on every function</a:t>
            </a:r>
          </a:p>
          <a:p>
            <a:pPr lvl="1"/>
            <a:r>
              <a:rPr lang="en-US" dirty="0"/>
              <a:t>The function call (outside)</a:t>
            </a:r>
          </a:p>
          <a:p>
            <a:pPr lvl="2"/>
            <a:r>
              <a:rPr lang="en-US" dirty="0"/>
              <a:t>Call by name</a:t>
            </a:r>
          </a:p>
          <a:p>
            <a:pPr lvl="2"/>
            <a:r>
              <a:rPr lang="en-US" dirty="0"/>
              <a:t>Provide (</a:t>
            </a:r>
            <a:r>
              <a:rPr lang="en-US" i="1" dirty="0"/>
              <a:t>pass in</a:t>
            </a:r>
            <a:r>
              <a:rPr lang="en-US" dirty="0"/>
              <a:t>) input parameters or </a:t>
            </a:r>
            <a:r>
              <a:rPr lang="en-US" i="1" dirty="0"/>
              <a:t>arguments</a:t>
            </a:r>
          </a:p>
          <a:p>
            <a:pPr lvl="2"/>
            <a:r>
              <a:rPr lang="en-US" dirty="0"/>
              <a:t>Get back the return value and do something with it</a:t>
            </a:r>
          </a:p>
          <a:p>
            <a:pPr lvl="1"/>
            <a:r>
              <a:rPr lang="en-US" dirty="0"/>
              <a:t>The function definition (inside)</a:t>
            </a:r>
          </a:p>
          <a:p>
            <a:pPr lvl="2"/>
            <a:r>
              <a:rPr lang="en-US" dirty="0"/>
              <a:t>Receive the parameters</a:t>
            </a:r>
          </a:p>
          <a:p>
            <a:pPr lvl="2"/>
            <a:r>
              <a:rPr lang="en-US" dirty="0"/>
              <a:t>Do something with them (and also local variables)</a:t>
            </a:r>
          </a:p>
          <a:p>
            <a:pPr lvl="2"/>
            <a:r>
              <a:rPr lang="en-US" dirty="0"/>
              <a:t>Return (</a:t>
            </a:r>
            <a:r>
              <a:rPr lang="en-US" i="1" dirty="0"/>
              <a:t>pass out</a:t>
            </a:r>
            <a:r>
              <a:rPr lang="en-US" dirty="0"/>
              <a:t>) a value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/>
          <a:lstStyle/>
          <a:p>
            <a:pPr>
              <a:defRPr/>
            </a:pPr>
            <a:r>
              <a:rPr lang="en-US" i="1" dirty="0"/>
              <a:t>Formal parameters</a:t>
            </a:r>
          </a:p>
          <a:p>
            <a:pPr lvl="1">
              <a:defRPr/>
            </a:pPr>
            <a:r>
              <a:rPr lang="en-US" dirty="0"/>
              <a:t>Used inside the function</a:t>
            </a:r>
          </a:p>
          <a:p>
            <a:pPr lvl="1">
              <a:defRPr/>
            </a:pPr>
            <a:r>
              <a:rPr lang="en-US" dirty="0"/>
              <a:t>Declared like variables (type and name) in the function heading</a:t>
            </a:r>
          </a:p>
          <a:p>
            <a:pPr lvl="1">
              <a:defRPr/>
            </a:pPr>
            <a:r>
              <a:rPr lang="en-US" dirty="0"/>
              <a:t>E.g.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in 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cube( double x )</a:t>
            </a:r>
          </a:p>
          <a:p>
            <a:pPr>
              <a:defRPr/>
            </a:pPr>
            <a:r>
              <a:rPr lang="en-US" i="1" dirty="0"/>
              <a:t>Actual parameters</a:t>
            </a:r>
          </a:p>
          <a:p>
            <a:pPr lvl="1">
              <a:defRPr/>
            </a:pPr>
            <a:r>
              <a:rPr lang="en-US" dirty="0"/>
              <a:t>Passed from outside in the function call</a:t>
            </a:r>
          </a:p>
          <a:p>
            <a:pPr lvl="1">
              <a:defRPr/>
            </a:pPr>
            <a:r>
              <a:rPr lang="en-US" dirty="0"/>
              <a:t>Must match the number and types of the formal parameters </a:t>
            </a:r>
          </a:p>
          <a:p>
            <a:pPr lvl="1">
              <a:defRPr/>
            </a:pPr>
            <a:r>
              <a:rPr lang="en-US" dirty="0"/>
              <a:t>E.g.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 in 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cube( 5 );</a:t>
            </a:r>
          </a:p>
          <a:p>
            <a:pPr>
              <a:defRPr/>
            </a:pPr>
            <a:r>
              <a:rPr lang="en-US" dirty="0"/>
              <a:t>Each actual parameter provides a value for a formal parameter</a:t>
            </a:r>
          </a:p>
          <a:p>
            <a:pPr lvl="1"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cs typeface="Courier New" pitchFamily="49" charset="0"/>
              </a:rPr>
              <a:t> gets the value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sum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Write a function definition to take the sum of three real numbers</a:t>
            </a:r>
          </a:p>
          <a:p>
            <a:pPr lvl="1">
              <a:defRPr/>
            </a:pPr>
            <a:r>
              <a:rPr lang="en-US" sz="2400" dirty="0">
                <a:cs typeface="Courier New" pitchFamily="49" charset="0"/>
              </a:rPr>
              <a:t>Name: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sum_three</a:t>
            </a:r>
            <a:endParaRPr lang="en-US" sz="24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Formal p</a:t>
            </a:r>
            <a:r>
              <a:rPr lang="en-US" sz="2400" dirty="0">
                <a:cs typeface="Courier New" pitchFamily="49" charset="0"/>
              </a:rPr>
              <a:t>arameters: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3 real numbers (x, y, z)</a:t>
            </a:r>
          </a:p>
          <a:p>
            <a:pPr lvl="1">
              <a:defRPr/>
            </a:pPr>
            <a:r>
              <a:rPr lang="en-US" sz="2400" dirty="0">
                <a:cs typeface="Courier New" pitchFamily="49" charset="0"/>
              </a:rPr>
              <a:t>Return value: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1 real number (the sum)</a:t>
            </a:r>
          </a:p>
          <a:p>
            <a:pPr>
              <a:defRPr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800" dirty="0">
                <a:cs typeface="Courier New" pitchFamily="49" charset="0"/>
              </a:rPr>
              <a:t>To add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800" dirty="0">
                <a:cs typeface="Courier New" pitchFamily="49" charset="0"/>
              </a:rPr>
              <a:t>,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2800" dirty="0">
                <a:cs typeface="Courier New" pitchFamily="49" charset="0"/>
              </a:rPr>
              <a:t> and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2800" dirty="0">
                <a:cs typeface="Courier New" pitchFamily="49" charset="0"/>
              </a:rPr>
              <a:t> and store in a variable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sum:</a:t>
            </a:r>
          </a:p>
          <a:p>
            <a:pPr lvl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sum =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sum_three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( 5, 6, 7 );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5029200"/>
          <a:ext cx="6934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Formal</a:t>
                      </a:r>
                      <a:r>
                        <a:rPr lang="en-US" baseline="0" dirty="0"/>
                        <a:t> Parameter in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Parameter</a:t>
                      </a:r>
                      <a:r>
                        <a:rPr lang="en-US" baseline="0" dirty="0"/>
                        <a:t> in Call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1163</TotalTime>
  <Words>1080</Words>
  <Application>Microsoft Macintosh PowerPoint</Application>
  <PresentationFormat>On-screen Show (4:3)</PresentationFormat>
  <Paragraphs>210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Verdana</vt:lpstr>
      <vt:lpstr>Office Theme</vt:lpstr>
      <vt:lpstr>User-defined functions</vt:lpstr>
      <vt:lpstr>Parts of a function definition</vt:lpstr>
      <vt:lpstr>Define a user-defined function cube(x)</vt:lpstr>
      <vt:lpstr>Define a function called cube(x)</vt:lpstr>
      <vt:lpstr>return statement</vt:lpstr>
      <vt:lpstr>Alternative cube(x)</vt:lpstr>
      <vt:lpstr>Call and definition</vt:lpstr>
      <vt:lpstr>Parameters</vt:lpstr>
      <vt:lpstr>A sum function</vt:lpstr>
      <vt:lpstr>A sum function</vt:lpstr>
      <vt:lpstr>Exercise: An average function</vt:lpstr>
      <vt:lpstr>Functions, variables and memory</vt:lpstr>
      <vt:lpstr>PowerPoint Presentation</vt:lpstr>
      <vt:lpstr>Functions, variables and memory</vt:lpstr>
      <vt:lpstr>The void return type</vt:lpstr>
      <vt:lpstr>Using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301</cp:revision>
  <dcterms:created xsi:type="dcterms:W3CDTF">2009-09-01T00:23:15Z</dcterms:created>
  <dcterms:modified xsi:type="dcterms:W3CDTF">2020-09-30T16:48:52Z</dcterms:modified>
</cp:coreProperties>
</file>