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280" r:id="rId41"/>
    <p:sldId id="282" r:id="rId42"/>
    <p:sldId id="283" r:id="rId43"/>
    <p:sldId id="284" r:id="rId44"/>
    <p:sldId id="1057" r:id="rId45"/>
    <p:sldId id="1042" r:id="rId46"/>
    <p:sldId id="1041" r:id="rId47"/>
    <p:sldId id="1140" r:id="rId48"/>
    <p:sldId id="1053" r:id="rId49"/>
    <p:sldId id="1152" r:id="rId50"/>
    <p:sldId id="1156" r:id="rId51"/>
    <p:sldId id="1153" r:id="rId52"/>
    <p:sldId id="1157" r:id="rId53"/>
    <p:sldId id="1154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1"/>
    <p:restoredTop sz="96327"/>
  </p:normalViewPr>
  <p:slideViewPr>
    <p:cSldViewPr snapToGrid="0" snapToObjects="1">
      <p:cViewPr>
        <p:scale>
          <a:sx n="130" d="100"/>
          <a:sy n="130" d="100"/>
        </p:scale>
        <p:origin x="360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26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72 24575,'75'-17'0,"0"0"0,-6 0 0,-12 6 0,-15 2 0,-38 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32.6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 0 24575,'-46'46'0,"0"-1"0,-8 1 0,21 31 0,62-34 0,-3-19 0,19 12 0,-17-28 0,-12-5 0,-6-2 0,1-5 0,19-15 0,8-8 0,-7 4 0,-7 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58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0 391 24575,'88'-7'0,"0"-1"0,-20 3 0,2 0 0,14-4 0,-12 0 0,14-4 0,9-1 0,6-2 0,-1 1 0,-2-1 0,-9 3 0,-12 2 0,26-2 0,-16 4 0,11-5 0,-3 1 0,21-4 0,5-1 0,-12-2 0,-29 0 0,-45-1 0,-81-22 0,29 22 0,-27-20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59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24575,'54'21'0,"1"0"0,7 4 0,7 2 0,-2 0 0,10 4 0,-1 1 0,29 1 0,-33 11 0,-97 19 0,-22-1 0,23-21 0,-25 24 0,12-23 0,44-62 0,5 8 0,4-10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59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24575,'14'87'0,"1"0"0,-1-1 0,0 1 0,1-19 0,0 0 0,0 21 0,2 21 0,1-6 0,0-35 0,8-34 0,-11-29 0,-5-24 0,-4 12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9:00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1 24575,'-13'19'0,"4"-3"0,0 9 0,6-4 0,47 56 0,-16-67 0,53-2 0,-56-45 0,12-5 0,-29 55 0,25 31 0,-15-19 0,22-37 0,-31 4 0,4-32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9:01.8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24575,'30'78'0,"0"0"0,-14-21 0,-1-1 0,6 18 0,7-23 0,16-65 0,6-38 0,12-26 0,-4 47 0,-20 40 0,7 27 0,-13 6 0,-6 16 0,-64-12 0,-16-4 0,4-7 0,-13 3 0,22-12 0,78-39 0,35-4 0,16-2 0,8-5 0,1-1 0,-6 3 0,-8-1 0,-25 0 0,-20-2 0,-39-2 0,-10-2 0,-14-1 0,1 14 0,-6-1 0,9 9 0,5 3 0,9 5 0,-12 39 0,6-5 0,4 15 0,2 2 0,2-10 0,9 18 0,1-55 0,-3-3 0,3-3 0,3-4 0,52-40 0,4-7 0,3 2 0,-24 13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9:02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1 370 24575,'84'-29'0,"-13"-8"0,-64-20 0,-4 16 0,-18-39 0,-8 38 0,-1-5 0,6 22 0,14 16 0,1 7 0,2 1 0,-18 33 0,11 36 0,4 14 0,-1-16 0,2 2 0,7 5 0,3 5 0,4-11 0,18 21 0,20-21 0,49-55 0,-7-12 0,-19-7 0,-3-2 0,-2-7 0,-19-4 0,-43 16 0,-5 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9:08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2033 24575,'77'-5'0,"-1"0"0,0 0 0,1-1 0,4 2 0,3-1 0,4 0 0,2 0 0,2 0 0,-3 0 0,3 0 0,2-1 0,2 1 0,1 0 0,1 1-691,-3 1 1,3 0 0,2 1 0,0 0 0,-1 0 0,-2 1 0,-5 0 690,-3 0 0,-4 1 0,-1 0 0,-2 0 0,-1 0 0,0 1 293,7 0 1,-2 0 0,-1 1-1,2 0 1,6-1-294,-7 0 0,7-1 0,4 1 0,-1-1 0,-2 0 0,-7 0 0,-9 0 0,18 0 0,-11-1 0,11-1 0,-21 1 0,10 0 0,6-1 0,2 0 0,0 0 0,-3-1 0,-7 1 0,7-2 0,-3 0 0,-3 0 0,-2 0 0,-2 0 0,6-1 0,-3 1 0,-1 0 0,2 0-82,7-1 1,4 0 0,-6-1 0,-15 2 81,-16 2 0,-6-1 0,10-1 0,0-1 0,-5 1 0,3-1 0,20-3 0,3 0 0,-7 2 0,-2 0 0,-12 1 0,-2-1 1209,-4 1 0,-3-1-1209,29-6 0,-12-7 0,21-8 0,2-3 0,-11 4 0,5-4 0,-1-2 0,-7 6 0,10-2 0,-3-3 0,-21 1 0,-20-3 0,-13 0 1270,0-12-1270,-9-29 0,-7-18 0,-10 12 0,-5-7 0,-1 3 0,3 15 0,0 2 0,-5-3 0,-8-22 0,-5-3 0,-7 17 0,-3 33 0,-10 5 0,-14-4 0,-15-5 0,-6 0 0,4 8 0,-2 6 0,1 6 0,-2-2 0,-14-13 0,-2-2 0,3 11 0,-14 14 0,10 13 0,-6 13 0,17 4 0,-1 3 0,-19 10 0,38-8 0,2 1 0,-16 5 0,18-4 0,-16 8 0,32-8 0,-14 16 0,-9 10 0,-14 14 0,-1 4 0,9-9 0,-1 1 0,-10 12 0,7-4 0,7-7 0,2 6 0,-12 15 0,11-4 0,18-8 0,3 2 0,-16 3 0,-6 5 0,19-8 0,30 21 0,12-41 0,0-3 0,2 10 0,13 1 0,1 0 0,-3 6 0,6-6 0,1-8 0,-8-28 0,2 2 0,33 19 0,-20-17 0,35 20 0,-40-28 0,1-2 0,-16-7 0,-4-3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9:21.1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846 842 24575,'-14'3'0,"-62"4"0,-17-2 0,10-2 0,-13 2 0,1-3 0,11-16 0,26-1 0,-5-4 0,15-10 0,28 12 0,-23-38 0,28 31 0,-17-34 0,22 36 0,-3-20 0,11 13 0,6-36 0,5-6 0,2 9 0,1-6 0,1 5 0,5 31 0,-2 5 0,8-2 0,37-16 0,-30 21 0,46-12 0,-40 31 0,62-4 0,-19 7 0,5-2 0,-40 4 0,-25 0 0,3 1 0,-3 0 0,2 2 0,-2 5 0,26 34 0,4 10 0,-2 0 0,7 6 0,-3 2 0,-13 9 0,-18-27 0,0 10 0,-24-12 0,-10 1 0,3-7 0,-4-8 0,13-25 0,-1-1 0,2 1 0,-2-1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9:22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949 585 24575,'-47'30'0,"0"0"0,-5-7 0,-2-2 0,-10 12 0,-3-3 0,-1-11 0,7-6 0,12-8 0,-4-5 0,-5-5 0,-34-24 0,2 5 0,17-10 0,45-3 0,11 5 0,1-18 0,4-12 0,12-25 0,6-1 0,-7 27 0,3 1 0,7-20 0,9 17 0,10 47 0,15 6 0,34 0 0,26 1 0,-14 1 0,-39 4 0,1 0 0,34-4 0,14 0 0,-29 8 0,-42 11 0,12 74 0,-24-4 0,-3 5 0,3-21 0,-3-2 0,-7 17 0,-5-18 0,-2-46 0,-3-12 0,4-2 0,-3-1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9:24.3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847 483 24575,'-16'23'0,"-3"-4"0,-21 16 0,-8 1 0,-13 1 0,17-7 0,-8-1 0,-40-7 0,5-9 0,26-4 0,-19 3 0,10-5 0,55-10 0,6-3 0,-12-23 0,1-29 0,-2-21 0,3 9 0,-9-14 0,10 6 0,0-13 0,12 25 0,15 39 0,40-38 0,7 43 0,9 6 0,7-3 0,4 3 0,10 2 0,-3 5 0,-25 6 0,-7 3 0,2 3 0,-27 12 0,-10 11 0,-1 4 0,-2 39 0,-7-37 0,3 33 0,-5-24 0,-1 1 0,2 19 0,-3-23 0,0 29 0,-1-48 0,-1 17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33.0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0 121 24575,'86'-21'0,"-13"7"0,0 0 0,15-4 0,-27 6 0,-5 2 0,-18 2 0,-19 5 0,-37-5 0,-12 4 0,-2-3 0,6 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0:02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0 267 24575,'78'-7'0,"0"-1"0,0 1 0,0 0 0,-13 0 0,-5 1 0,18-1-820,-15 1 1,13 0 0,12-2 0,9 0 0,6-1-1,3 0 1,1 0 0,-1 0 0,-5 1 0,-7 0 0,-9 1-1,-12 1 447,23-2 1,-17 2-1,-2 0 1,16-2 372,-16 2 0,10-2 0,7 0 0,4-1 0,3 1 0,-2-1 0,-1 2 0,-6 0 0,-8 2 563,24 0 1,-5 2-1,-6 1 1,-6 0 0,-7 1-564,-3-1 0,-10 1 0,10-1 0,7 0 0,13-1 0,3 0 0,-9 1 0,-20 1 859,-11 0 1,-15 2-860,6-1 0,19 0 0,-23 1 0,5 1 0,30 1 0,0 2 0,-28-2 0,0 0 3392,42 1 0,-6 0-3392,-26-3 0,26 0 0,-54-1 0,-16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0:30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0 24575,'-12'17'0,"-3"3"0,-23 25 0,-5-3 0,13-9 0,4-11 0,25-21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1:33.3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24575,'8'61'0,"0"1"0,4 32 0,-9-87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1:34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24575,'0'19'0,"2"36"0,-2-25 0,3 34 0,-3-46 0,1 7 0,0-14 0,-1-3 0,1-5 0,-1-2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1:36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13 24575,'-3'81'0,"-1"-12"0,4 21 0,-1-26 0,1 29 0,0-56 0,3-30 0,-1-29 0,20-74 0,-12 49 0,10-29 0,-14 54 0,-5 13 0,3-4 0,-3 8 0,3-4 0,-4 8 0,1 0 0,1-2 0,1 0 0,12-13 0,-5 6 0,9-7 0,-12 13 0,10 29 0,-4 8 0,5 10 0,-6-4 0,-4-7 0,-4-15 0,4-6 0,25-86 0,15 0 0,-23 26 0,0 2 0,17-7 0,-22 93 0,-4 19 0,3 4 0,-4 2 0,-2-2 0,-3-15 0,-7-34 0,0-4 0,11-33 0,-10 20 0,9-23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1:36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24575,'15'90'0,"-1"1"0,0-1 0,1 0 0,-1 0 0,0 0 0,0 1 0,0-4 0,-1 0 0,0 0 0,0 4 0,-1-3 0,2 4 0,-1 1 0,-1-1 0,0-4 0,-1-8 0,2 34 0,-1-10 0,-2-29 0,1-33 0,-22-120 0,3 9 0,-3-6 0,-6-14 0,-1 7 0,-2 8 0,3 29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1:37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0 117 24575,'46'-32'0,"-1"-1"0,1 3 0,-3 9 0,12 22 0,0 3 0,33 24 0,-45-6 0,2 14 0,-32 24 0,-12-29 0,-32 55 0,-11-52 0,-2 10 0,10-31 0,26-11 0,3-2 0,1 0 0,2 0 0,1-1 0,12-15 0,3 0 0,0-2 0,-2 7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1:38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57 24575,'-4'62'0,"1"0"0,-1 37 0,26-74 0,0-9 0,44 7 0,-11-32 0,2-8 0,28-5 0,-28-3 0,-5-9 0,-3-43 0,-22-14 0,-4 31 0,-25 52 0,-4 56 0,-1 36 0,6-39 0,13 23 0,0-37 0,24 25 0,-19-38 0,5 0 0,-19-43 0,-3 18 0,0-19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1:38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0 135 24575,'88'-19'0,"-1"0"0,1 0 0,-8 1 0,-1 0 0,-15 4 0,-1 1 0,-21 3 0,-25 7 0,-16 2 0,-10 0 0,1 2 0,-11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1:40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24575,'14'67'0,"1"0"0,29-18 0,15-3 0,-6 1 0,-10 17 0,2-4 0,41-4 0,-2-22 0,-28-41 0,-9-4 0,9-9 0,-2-8 0,0-5 0,14-20 0,-17-5 0,-8-4 0,-25 2 0,-13-10 0,-18 54 0,9 13 0,0 2 0,-22 4 0,10 2 0,-17 6 0,-8 33 0,18-12 0,0 16 0,6 3 0,15-1 0,1 17 0,31-33 0,9-19 0,56 3 0,-35-13 0,16-1 0,-50-8 0,-16 3 0,4-4 0,-9 3 0,12-4 0,-7 4 0,5-2 0,-11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33.6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24575,'1'73'0,"-1"0"0,1-5 0,-1-7 0,1 0 0,2-9 0,0-12 0,8 0 0,-2-18 0,30-2 0,16-13 0,2-4 0,-3 0 0,46 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1:59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24575,'13'57'0,"2"-8"0,10 25 0,5 4 0,10 2 0,-18-25 0,1-9 0,1-28 0,10-64 0,26-22 0,-15 10 0,37 60 0,2 19 0,-35-2 0,25 19 0,-1-9 0,-32-41 0,7-10 0,0-9 0,0 0 0,-4 7 0,39-18 0,-65 51 0,34-1 0,-11-8 0,18-6 0,3-5 0,19-13 0,-8 7 0,-2 1 0,4-1 0,-17 32 0,-3 10 0,-7 8 0,14 20 0,6 1 0,14-8 0,-22-11 0,11-11 0,-5-28 0,12-15 0,1-7 0,-6 0 0,-2-2 0,-4-3 0,5-1 0,4-2 0,8-2 0,-1 2 0,-8 5 0,26-5 0,-11 11 0,-34 15 0,2 7 0,16 12 0,10 7 0,-5-3 0,3-5 0,2-4 0,-11-3 0,10 0 0,-2-2 0,-13-1 0,-7 0 0,-7-2 0,21-3 0,-20-2 0,-48 2 0,-2 4 0,-2-4 0,-1 4 0,-5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2:25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24575,'42'-1'0,"14"1"0,27-1 0,16 1 0,-28 0 0,3 1 0,7-1 0,-7 1 0,4-1 0,6 1 0,2 0 0,1 0 0,0 0 0,3 1 0,3 0 0,1 0 0,0-1 0,-1 1 0,3-1 0,1 0 0,0-1 0,-1 1 0,0 0 0,-3 0 0,9 1 0,-1 0 0,-2 0 0,-3 0 0,-6-1 0,-6 0 0,-5-2 0,-3 2 0,2 0 0,6 1 0,2 1 0,-3 1 0,-11-1 0,-2-1 0,2 0 0,2 0 0,17 2 0,4 0 0,-6-1 0,-17 0 0,-9-3 0,-3 1 0,30 1 0,12 1 0,-16-1 0,9-2 0,-12 0 0,13 0 0,-13 0 0,16 0 0,-28 0 0,9-1 0,-16 0 0,-12 0 0,34-1 0,7 0 0,1-2 0,-19 2 0,0 0 0,21-1 0,-2 1 0,-26 1 0,5 1 0,-66-1 0,4-1 0,6-2 0,-8 3 0,2-2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3:12.4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84 322 24575,'5'16'0,"3"0"0,30 16 0,5-1 0,-14-12 0,40-4 0,0-15 0,-32-38 0,29-14 0,-46 9 0,-18 21 0,-2-6 0,-11-5 0,-12-8 0,-31-36 0,21 34 0,-12-11 0,25 47 0,-13 1 0,-8 2 0,3 1 0,-3 4 0,-13 45 0,22-11 0,-10 16 0,39-29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3:13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6 425 24575,'9'40'0,"1"-12"0,37-18 0,13-20 0,11 0 0,7-20 0,-25-20 0,-18 10 0,-12-31 0,-22 36 0,-5-18 0,-5 17 0,-30-4 0,-5 1 0,14 7 0,-48-25 0,52 64 0,-35 43 0,20-17 0,-15 20 0,51-39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3:14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1 382 24575,'69'-6'0,"0"0"0,0 0 0,2-14 0,2 9 0,13-1 0,-26-6 0,-38-18 0,-10-10 0,-21-11 0,-33-18 0,19 29 0,-17 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3:15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1 575 24575,'73'-21'0,"1"1"0,-13-11 0,0-4 0,15-3 0,-6-8 0,-25-11 0,-15-3 0,-20-16 0,-22 21 0,-5 5 0,-4 8 0,-13 0 0,27 41 0,-26 4 0,-23 4 0,15-1 0,-6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3:15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1 386 24575,'94'29'0,"-1"-1"0,-12 2 0,-9-19 0,-19-46 0,-21-19 0,-57-26 0,-10-4 0,46 31 0,-4 4 0,-61-29 0,-17 27 0,15 75 0,18-15 0,4 15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3:16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0 845 24575,'72'3'0,"0"-1"0,-1 0 0,2 2 0,-1-14 0,-8-19 0,7-16 0,-5-6 0,-13 5 0,-12-3 0,-10-6 0,7-9 0,-1-9 0,-25 3 0,-46 3 0,-28 3 0,3 12 0,15 19 0,-3 3 0,-10-15 0,-7-4 0,6 26 0,7 42 0,8 15 0,7 3 0,-15 39 0,39-41 0,3-10 0,7-11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3:37.2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250 10 24575,'-35'-10'0,"-15"59"0,4 27 0,24-1 0,5 5 0,-8-17 0,-4 1 0,9 0 0,14 30 0,10-15 0,1-39 0,36 4 0,17-57 0,11-23 0,1-5 0,7-2 0,-16-3 0,-21-1 0,-62 10 0,12 11 0,-18 3 0,4 15 0,3 3 0,-10-3 0,-10 5 0,0 1 0,5 0 0,11 2 0,23 0 0,1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3:48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0 172 24575,'40'-4'0,"20"-4"0,25-2 0,9-2 0,-10 1 0,-4 2 0,-5-1 0,7 0-927,-4 0 0,8-1 1,2-1-1,-3 1 1,-8 2 926,5 0 0,-8 1 0,-6 2 0,5-2 0,-1 3 707,24 0 0,-7 2-707,-14 3 0,16 0 0,-91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34.2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24575,'-3'38'0,"2"35"0,3 8 0,1 3 0,-2 15 0,2-27 0,0-10 0,-1-38 0,0-8 0,13 13 0,3-18 0,23 9 0,-21-15 0,4-3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3:49.5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24575,'10'3'0,"12"-1"0,6-1 0,21 2 0,17-1 0,8 1 0,-14-2 0,1 1 0,31 1 0,-3 0 0,6-1 0,-39-1 0,-40-1 0,-15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3:52.4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486 4 24575,'-7'-3'0,"-28"5"0,10 7 0,-29 11 0,-14 37 0,13-9 0,15-9 0,0 3 0,6 0 0,4 0 0,-13 28 0,1 14 0,30-11 0,23 23 0,19-21 0,22-8 0,24-64 0,-28-14 0,3-18 0,-37 5 0,-4-3 0,-5-1 0,-4-14 0,-16 2 0,-3 2 0,-3 14 0,6 17 0,8 7 0,-9-1 0,5 1 0,-6 0 0,10 0 0,4 1 0,-1-1 0,4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3:55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1 221 24575,'18'0'0,"10"-1"0,6 0 0,31-5 0,0-3 0,-11 1 0,14-17 0,-52 12 0,21-31 0,-31 16 0,-3-3 0,-5 11 0,-7 11 0,-14-1 0,8 2 0,-15 2 0,21 5 0,-21 1 0,3 0 0,-6 0 0,1 2 0,10 5 0,1-2 0,-1 14 0,14-5 0,1 24 0,9-18 0,10 17 0,-1-26 0,20 6 0,42-13 0,-28-4 0,37-1 0,-66-2 0,-30 62 0,-9-3 0,-8 20 0,0 4 0,1 9 0,14-35 0,3-6 0,5-16 0,6-20 0,1-9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5:04.6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2997 12070 24575,'51'-3'0,"21"-1"0,8-2 0,14-1 0,-29 3 0,-1 0 0,14 0 0,-22 1 0,2 0 0,-5 0 0,-1 0 0,32-1 0,-12-5 0,-3-3 0,-13 2 0,12-8 0,-47 12 0,13-3 0,16-2 0,10 0 0,17-1 0,1-1 0,-15 1 0,-7-11 0,-2-35 0,-21-9 0,-48-16 0,3 11 0,-2-14 0,1 5 0,0 8 0,0-11 0,3 12 0,-3-18 0,-1-13 0,0-8 0,-1-2 0,0 2 0,2 9 0,2 12 0,-2-9 0,2 14 0,1-3 0,-3-18-566,5 30 1,-1-12 0,-2-9-1,1-6 1,-1-5 0,0-1-1,0-1 1,0 2 0,1 4-1,0 8 1,1 8 0,2 10 565,-4-29 0,2 18 0,1 2 0,-2-15 0,2 18 0,-1-10 0,-1-6 0,0-5 0,-1-2 0,1 1 0,-1 4 0,2 7 0,0 9-628,-2-9 1,2 9 0,-1 4 0,1 1 0,-1-6 627,0 2 0,-1-2 0,1-2 0,-1-1 0,1-2 0,1-1-82,1 2 1,0-3 0,1 0-1,0-2 1,1-1 0,0 0-1,0 1 82,2-2 0,0-2 0,1 0 0,1 0 0,-1 1 0,1 0 0,-2 1 0,1 7 0,-1 1 0,-1 1 0,1 0 0,0 0 0,0-2 0,1-2 0,1-1 0,1-6 0,-1-3 0,1-1 0,1 4 0,-1 5 0,1 9 0,0 12 0,-1-12 0,2 16 0,-1-8 0,-1 1 0,1-7 0,0-4 0,-1 3 0,1 7 0,0-12 0,0 6 0,0 4 0,-1-12 0,0 0-102,0 7 1,1-4 0,0 18 101,2 7 1599,-1 3 0,1-13 0,0 1-1599,1-24 0,0 0 0,0 25 0,0 0 0,-1-1 1433,0 0 1,0-1 0,-1-2-1434,0-8 0,1-2 0,-2-2 0,0-4 0,-2-2 0,1 3 0,1 11 0,1 1 0,-2 3 535,-1-32 1,-1 23-536,3 54 625,-2-23-625,-1-7 0,0-8 0,-1-2 0,0-9 0,0 13 0,-1 5 0,-3 21 0,-1 1 0,0 25 0,5 10 0,-7 5 0,-34 1 0,-16 2 0,-21-2 0,-13 1 0,17-1 0,-10 0 0,-2 0 0,4 0 0,-7-1 0,3 1 0,-5-1 0,4-1 0,-4 0 0,-3 0 0,2 0 0,-2 0 0,0-1 0,1-1 0,4 2-256,-5-1 0,5 1 0,-7-2 256,15 1 0,-10-1 0,0 0 0,6 0 0,14 0 0,-5 0 0,4 0 0,-11-3 0,-8-1 0,5-1 0,-8-3 0,4-2 0,5 1 0,-1-1 0,21 3 0,-1 0 0,10 2 0,-14-2 0,-5 0 0,18 4 768,25 2-768,-47-3 0,53 5 0,-16-1 0,30 3 0,-3 6 0,13 3 0,-2 11 0,8 5 0,4 17 0,2 36 0,-1-30 0,2 10 0,-1 10 0,2 14 0,0 3 0,-1-8 0,1 10 0,-1 9 0,-4-29 0,1 12 0,0 10 0,-1 6 0,1 2 0,0 0 0,1-3 0,0-7 0,2 8 0,0-4 0,2-3 0,-1 1 0,0 4 0,-1 6-359,-2-10 1,-1 5 0,0 4 0,0 2-1,0 1 1,-1 0 0,1-2 0,1-3-1,0-4 359,1 6 0,1-3 0,1-2 0,-1-2 0,0-2 0,0-1 0,-2-2 0,-1 12 0,-1-7 0,-1 0 0,1 4 0,0 11 0,0-23 0,1 9 0,1 5 0,-1 5 0,1 1 0,-1 0 0,1-3 0,-1-3 0,1-8 0,-2-8-988,1 12 1,-1-12 0,1-4-1,-1 4 1,2 12 987,-1-14 0,2 9 0,0 5 0,0 5 0,1 2 0,0 0 0,-1-2 0,0-4 0,0-6 0,-1-8 0,0 21 0,-1-9 0,0-4 0,0-5 0,-1-2-155,2-2 1,-1-5 0,0 0 0,-1 6 154,0 14 0,0 10 0,-1 2 0,1-5 0,-1-13 0,1-7 0,0-10 0,0 8 0,1 7 0,1 11 0,0 4 0,0-4 0,-1-10 0,0-3 0,0-9 0,0 10 0,1 2 0,0 11 0,0 5 0,0-1 0,-1-5 0,0 2 0,-1-2 0,0-3 0,0 1 0,0-3 0,1 0 0,-1-1 0,0 1 0,-1 2 0,0 1 0,0 0 0,-1-3 0,0-5 0,0-2 0,0-1 0,0-2 729,-2 15 0,1-2 0,-1-1-729,2 1 0,0-1 0,-1-9 0,-1-5 0,-1-17 5567,1-20-5567,-2-19 1025,0 3-1025,-6 37 0,6-3 0,0 4 0,0-16 0,0 4 0,5 14 0,2 7 0,0-8 0,5 29 0,0-16 0,5 6 0,9-14 0,5 3 0,-2-9 0,-4-12 0,2-2 0,19 38 0,3-18 0,-7-55 0,1-5 0,30-7 0,33-2 0,7-1 0,-17-1 0,-10 2 0,6-2-288,-22-2 1,15 0-1,9-2 1,7 0-1,1-1 1,-2-1-1,-6 0 1,-11-1 287,15-3 0,-10-1 0,-2-2 0,6 1 0,3 1 0,4 0 0,2-1 0,-1 0 0,-2-1 0,-5-1 0,2-2 0,-3 0 0,-8 1 0,-12 2 0,3-2 0,-7 1 0,52-6 0,-42 1 0,-78 13 0,3 6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5:06.5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 24575,'20'18'0,"15"24"0,-3-2 0,31 33 0,-32-42 0,12 5 0,-29-32 0,37-21 0,29-20 0,7-4 0,-21 10 0,9 0 0,-6-1 0,0 0 0,0 0 0,0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5:07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22 130 24575,'-8'50'0,"4"-25"0,-6 63 0,11-59 0,68-6 0,-29-30 0,24-20 0,2-7 0,-8-5 0,-11 7 0,-1-1 0,3-4 0,0 2 0,-2 2 0,-14 8 0,28-17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5:21.4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298 1143 24575,'96'2'0,"0"-1"0,1 1 0,-1-1 0,0 1 0,0-1 0,0 1 0,0-1 0,0 1 0,0-1 0,0 1 0,1-1 0,0 1 0,-14-2 0,-5 1 0,3 0 0,13 0-166,-1 2 0,17 2 0,12 2 1,3 0-1,-3-2 0,-9-2 1,-17-4-1,-23-4 0,-31-7 166,-25-23 485,2-13-485,-3-5 0,-1-5 123,-1 3 1,-1-2-124,-1-7 0,-1 2 0,3-14 0,-15 5 760,-6 49-760,-13-19 0,-49-30 0,15 19 0,-6 8 0,-14-7 0,1 6 0,-4 8 0,-4 3 0,16 7 0,-8-2 0,-2 1 0,5 4 0,-4 4 0,4 5 0,2 1 0,-20-3 0,0 3 0,18 8 0,-2 1 0,10 3 0,-19 4 0,16-1 0,1 3 0,-1 10 0,12-4 0,-15 10 0,-3 3 0,-1 0 0,7 0 0,3 0 0,13-1 0,-39 12 0,43-17 0,-4 3 0,-9 9 0,-7 6 0,6-4 0,4-5 0,1 3 0,-11 13 0,-4 8 0,15-7 0,8 0 0,-1 38 0,10 3 0,29-26 0,2-1 0,6 0 0,28 9 0,-13-41 0,15 19 0,-24-39 0,-3-5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5:23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276 1115 24575,'13'4'0,"68"13"0,-23-7 0,7 1 0,6 0 0,-20-3 0,5 0 0,25-2 0,14-1 0,-4-1 0,-20 1 0,-3 0 0,7-2 0,16-1 0,11-2 0,0-1 0,-13 0 0,1-1 0,8-3-945,-32-1 0,15-1 0,10-2 1,7-1-1,3-1 0,0 0 0,-4 0 1,-7 2-1,-10 0 945,20-2 0,-14 2 0,1 0 0,16-3 0,-23 3 0,10-2 0,8 0 0,5-2 0,3 1 0,-1-1 0,-3 0 0,-6 1 0,-9 1 0,-12 1 429,13-1 1,-14 1 0,-4-1 0,3-3-430,18-6 0,4-4 0,-6-1 0,-18 1 0,-20 2 0,-10-3 0,1-8 0,-8-3 0,-16-12 0,-39-34 0,-50 19 0,-16 3 0,31 10 0,-10 4 0,-4 12 0,-13 2 0,-11 2 0,-10 2 0,24 12 0,-10 1 0,-8 2 0,-5 1 0,-1 0 0,0 2 0,3 0 0,7 0 0,8-1 0,-10-2 0,11 1 0,3 0 0,-4 0 0,-13 1 0,14 3 0,-13-1 0,-7 0 0,-6 0 0,-1 0 0,2 2 0,6 0 0,8 2 0,12 1 0,16 3 0,-30 5 0,10 4 0,9-1 0,-9 2 0,-1 0 0,6 1 0,-1 2 0,5-1 0,0 2 2261,-4 0 0,-1 0 1,-5 5-2262,-4 7 0,-7 6 0,2 0 0,16-4 0,7-5 0,5 1 0,-7 8 0,-5 6 0,35-8 0,43-15 0,14 29 0,-7-27 0,11 24 0,-13-33 0,8 17 0,-7-17 0,4 8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5:44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1 141 24575,'13'0'0,"34"-1"0,31-1 0,17 1 0,-25 1 0,13 1 0,11-1 0,7 1 0,6 1 0,3-1 0,2 0 0,-2 1 0,-4-1 0,-5-1 0,-9 1 0,-1-1 0,-1 0 0,-1 0 0,0 0 0,0 0 0,2 0 0,0 0 0,2 1 0,1-1-709,-3 1 0,4 0 1,2-1-1,1 1 1,2 0-1,-1 0 1,0 0-1,-2 0 0,-2 1 1,-3-2-1,-4 1 1,-5 0 708,16 0 0,-3 0 0,-4 0 0,-3 0 0,-4 0 0,-4-1 0,-3 0 0,19-1 0,-9 0 0,-2-1 0,4 1-179,-10 0 0,1 1 0,1-1 0,0 1 0,0-1 179,13-1 0,-2 1 0,5-1 0,12 0-93,-33 0 1,6 1 0,7-1 0,3 0 0,4 1 0,0-1 0,1 0 0,-2 0 0,-3 0 0,-5 0 92,4 1 0,-2-1 0,-3 1 0,-1-1 0,1 0 0,0 1 0,3-1 0,3 1-166,-5-1 0,3 0 0,2 1 0,2-1 0,0 0 0,1 0 1,-2 1-1,0-1 0,-3 1 0,-2-1 166,7 1 0,0-1 0,0 1 0,-2 0 0,-3-1 0,-3 1 0,-5 0 0,-6 1 0,15 0 0,-13 0 0,3 0 0,19 0 0,-28-1 0,11 1 0,9-1 0,7 0 0,5 0 0,4-1 0,2 1 0,-1 0 0,-1 0 0,-4 0 0,-6 0 0,-6 0 0,-9 0 0,22 0 0,-12 1 0,-6-1 0,-1 1 0,6 0 0,10-1 78,-21 0 1,9 0 0,6 0 0,5 0 0,3-1 0,-1 1 0,0 0 0,-5-1 0,-5 1 0,-7 0 0,-10 0 0,-12 1-79,29 0 0,-18 0 0,-7 0 0,7 0 0,-5 0 1114,-10 0 0,4 0-1114,4 0 0,8 0 0,2 0 0,7 0 0,4 0 0,18 0-316,-36 0 0,12 0 0,9 0 0,6 0 0,4 1 0,1-1 0,-2 0 0,-5 0 0,-6 0 0,-10 0 316,14 1 0,-11-1 0,-4 0 0,4 0 0,10 0 0,-10 0 0,8 0 0,7 0 0,3 0 0,1 1 0,-2-1 0,-3 0 0,-6 0 0,-9 0 332,12 0 0,-7 1 1,-6-1-1,-4 0 1,-3 0-333,12-1 0,-6 0 0,4 0 0,5 1 0,8 0 0,-5 0 0,-18-1 1758,-14-1 1,-16-1-1759,-10 0 0,31-4 0,-45 4 6784,27-2-6784,-36 3 0,12 0 0,-9 1 0,19-4 0,-14 2 0,12-1 0,31-5 0,-36 5 0,30-4 0,-52 7 0,-4 0 0,-1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6:04.7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207 1242 24575,'78'21'0,"-31"-15"0,16 2 0,16-1 0,11 1 0,10 0 0,7 0 0,4 0 0,3 0 0,-1-1 0,-2 0 0,-6 0 0,-8-1 0,-10-1 0,20 2 0,-10 0 0,-4-1 0,-2 0 0,3-3 0,7-1 0,11-2 0,-30-2 0,8-1 0,6-1 0,6 0 0,3-1 0,4-1 0,1-1 0,0 0 0,0-2 0,-3 0 0,-3-1 0,-5 0 0,-5-1 0,-8-1 0,-8 0 0,-9-1 0,46-13 0,-20-2 0,-12-5 0,-4-11 0,1-11 0,0-10 0,-18-4 0,-32 4 0,-43 4 0,-28 0 0,-5 6 0,-23-13 0,-4 4 0,7-5 0,-4 3 0,3 22 0,-5 4 0,8 9 0,-27-4 0,9 4 0,0 1 0,32 15 0,-5 1 0,-15-3 0,-17-2 0,-1-1 0,13 4 0,1 1 0,0 0 0,2 2 0,-11-3 0,-1 1 0,10 4 0,-13 0 0,0 4 0,10 2 0,-8 0 0,-5 2 0,1 0 0,-3 1 0,0 2 0,-2 0 0,1 0 0,-4 1 0,-2-1 0,3 1 0,8 2 0,7 0 0,7 2 0,9 1 0,-33 10 0,42 6 0,4-2 0,-16 10 0,15-8 0,0 1 0,-30 12 0,29-10 0,0 0 0,6-2 0,5-2 0,-1 5 0,-34 17 0,34-15 0,-3 1 0,11-1 0,10-5 0,-41 50 0,37-30 0,1 2 0,-7 2 0,4 3 0,7 9 0,10 6 0,16 25 0,7-1 0,-6-35 0,2-2 0,6 35 0,4-14 0,-3-48 0,-1-7 0,-4-10 0,2-5 0,-4-2 0,7 2 0,20 2 0,-15-3 0,28 2 0,-30-4 0,2 0 0,-6 0 0,-5 0 0,2 0 0,-4 0 0,-1 0 0,6-3 0,-3 0 0,6-3 0,-6 2 0,-2 0 0,-2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35.1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 74 24575,'-47'-3'0,"2"15"0,22 37 0,6-12 0,0 25 0,17-21 0,2-18 0,3 3 0,41-44 0,-10-8 0,13-14 0,1-6 0,2-13 0,-17 16 0,-5 3 0,-9 9 0,-10 13 0,-14 34 0,-2 7 0,-2 23 0,13 4 0,3-1 0,-4-12 0,49-28 0,-44-30 0,26-47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6:58.3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24575,'0'12'0,"4"29"0,-2-16 0,4 25 0,9-48 0,2 0 0,32-32 0,-15 8 0,1 0 0,-21 12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6:59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1 178 24575,'4'19'0,"0"-4"0,5 6 0,-4-9 0,0-6 0,3-4 0,56-44 0,-23 11 0,14-17 0,-1-1 0,-20 16 0,10-17 0,-41 57 0,-2-4 0,-1 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6:59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51 24575,'3'28'0,"8"9"0,9-13 0,-1-5 0,9-12 0,-13-17 0,6-8 0,8-6 0,19-13 0,-4 2 0,-7 8 0,-20 13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00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24575,'13'78'0,"-6"-37"0,1 11 0,1-4 0,-2-27 0,52-41 0,9-18 0,-35 16 0,27-20 0,0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01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0 125 24575,'2'11'0,"3"3"0,3 3 0,-1-5 0,-1-5 0,35-27 0,11-13 0,2-3 0,-1 3 0,-3 2 0,-19 5 0,-26 21 0,-4 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01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 24575,'13'75'0,"-4"-24"0,1-30 0,18-23 0,1-13 0,21-12 0,-7-9 0,-3-1 0,-2 3 0,18-21 0,-54 53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02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24575,'13'54'0,"10"15"0,-2-14 0,11-4 0,14-66 0,3-16 0,6-6 0,-7 4 0,-5 0 0,-22 6 0,-20 27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02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24575,'3'93'0,"1"-45"0,3 17 0,4-3 0,0-31 0,41-5 0,-9-46 0,30-17 0,6-24 0,-38 28 0,0-4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03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24575,'2'34'0,"0"-15"0,4 8 0,15-20 0,-4-2 0,24-7 0,3-15 0,-7 2 0,3-11 0,-26 13 0,-3 2 0,-4 7 0,-2 1 0,-3 3 0,1-1 0,-4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17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 0 24575,'-6'16'0,"2"1"0,-4 2 0,-6 25 0,-1-12 0,-12 26 0,9-30 0,-8 16 0,23-29 0,-5 5 0,26-20 0,27 0 0,-2-1 0,6 2 0,-25 2 0,-13 29 0,-7-5 0,1 13 0,-10-6 0,-7-8 0,1 0 0,-5-2 0,6-16 0,-15 0 0,8-4 0,-13-2 0,8 0 0,9-1 0,-1-1 0,6-6 0,3 4 0,0-4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37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24575,'5'89'0,"0"-19"0,2 4 0,0 11 0,-1-13 0,1 4 0,-1-6 0,0-4 0,0-2 0,1 37 0,-2-9 0,-9-33 0,44-114 0,10-7 0,-3-3 0,8-14 0,-5 10 0,-13 20 0,0 5 0,17-24 0,-6 30 0,-21 105 0,-22-35 0,11 48 0,-62-34 0,9-19 0,-19 3 0,-3 0 0,7-4 0,-30 6 0,66-27 0,4-5 0,66-14 0,-12 1 0,7 2 0,8-3 0,22-10 0,-4-1 0,1-2 0,-9 4 0,-15 0 0,-46 8 0,16-38 0,-7 16 0,9-27 0,-14 36 0,-5 3 0,-5 14 0,-5 2 0,-11 8 0,-23 29 0,-8 36 0,9-10 0,11 19 0,55-23 0,-10-23 0,31 9 0,-29-34 0,-1-1 0,-13-2 0,-1-6 0,21-54 0,-15 33 0,14-39 0,-26 46 0,0 9 0,-3 0 0,11 7 0,62-24 0,-27 11 0,6-4 0,-4-2 0,-21 4 0,-4-5 0,-32-2 0,-26-62 0,15 47 0,-11-39 0,32 82 0,-10 78 0,14 2 0,-3-23 0,2-1 0,15 14 0,0-37 0,-2-16 0,-1-3 0,14-2 0,7-7 0,1 2 0,20-8 0,-36 0 0,10 0 0,-41 0 0,-20 6 0,-21 7 0,18-5 0,3 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17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24575,'15'0'0,"25"0"0,5 1 0,1 0 0,-11-1 0,-26 1 0,-4 0 0,-5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6:55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24575,'25'10'0,"-6"0"0,7 11 0,-15-6 0,-7 16 0,-13-1 0,-21 33 0,16-31 0,-1 7 0,24-38 0,14-2 0,10-3 0,-15 2 0,13 17 0,-23 17 0,4 15 0,-4 6 0,-3 27 0,-3-17 0,-2 15 0,-3-36 0,-1-16 0,-2-12 0,0-3 0,-3-6 0,2-2 0,-4-2 0,8-1 0,-3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6:51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2 24575,'-16'-2'0,"-11"31"0,24 57 0,-16-20 0,-2 1 0,13-12 0,0-3 0,-20 35 0,15-79 0,21 8 0,-1 0 0,4 40 0,-7-29 0,-2 16 0,13-56 0,-11 12 0,11-20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6:52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19 24575,'53'5'0,"-5"-3"0,-40-3 0,1-5 0,-10 2 0,-5-4 0,1 5 0,-4 0 0,2 5 0,-21 84 0,14-29 0,-2 33 0,3 5 0,7-10 0,4-24 0,-1-5 0,2-13 0,-1-6 0,2-25 0,-2 1 0,-28-58 0,22 32 0,-22-30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6:53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 24575,'96'-16'0,"1"1"0,-17 6 0,-20 4 0,-45 4 0,-19 9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6:53.5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0 24575,'-21'22'0,"-28"34"0,15-16 0,-6 3 0,46-50 0,15-22 0,-6 9 0,0 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6:53.9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0 103 24575,'86'-12'0,"0"0"0,0 0 0,0 0 0,22-3 0,-2 0 0,-27 4 0,-24 4 0,-14 1 0,-56 7 0,10-1 0,-5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6:54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0 24575,'-7'84'0,"0"1"0,1-9 0,2-13 0,7-28 0,0-11 0,1-10 0,0-7 0,7-4 0,9-11 0,14-18 0,25-18 0,-30 14 0,9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05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4 24575,'-5'-2'0,"0"1"0,-1 1 0,-30 4 0,19-2 0,-27 9 0,31-2 0,-5 5 0,7-2 0,-1 3 0,-14 35 0,12-23 0,-8 19 0,18-35 0,4-7 0,0-2 0,0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07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151 110 24575,'1'7'0,"0"-4"0,2-1 0,10-11 0,-4 1 0,10-9 0,-11 7 0,3-11 0,-8 10 0,-1-9 0,-5 13 0,-3-2 0,1 5 0,-2 1 0,2 2 0,-2 1 0,1-1 0,-1 1 0,-1 0 0,-13 1 0,-31 31 0,18-13 0,-15 27 0,41-23 0,5 28 0,11-22 0,3 13 0,18-29 0,11-9 0,4-4 0,-1-5 0,-8-5 0,-14-1 0,5-7 0,-14 6 0,4-5 0,-11 10 0,2-1 0,-7 8 0,-24 29 0,7-7 0,-29 35 0,10-10 0,6-9 0,2 2 0,15-20 0,2-2 0,-5 37 0,10-33 0,-4 23 0,10-38 0,0-6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38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1 288 24575,'21'-2'0,"-1"-1"0,31 4 0,13 3 0,4-3 0,12-1-1848,1 1 1,17 1 0,9-1 0,0 0 0,-7-1 1847,-18-1 0,-5-1 0,0 0 0,3-1 0,7 0-373,-7 0 0,5 1 1,5-1-1,3-1 1,0 1-1,-1-1 1,-2 0-1,-5-1 373,9-1 0,-2-1 0,-3 0 0,-1-1 0,0 1 0,1 0 0,-2-1 0,-3 1 0,-1 0 0,4 0 0,7 0 0,10 0-95,-24 2 0,7 1 0,7-1 0,6 1 0,3 0 0,4 0 0,0 0 0,1 0 0,-1 0 0,-2 0 0,-4 0 1,-5 1-1,-7 0 0,-6-1 95,15 0 0,-11 0 0,-7 1 0,-2-1 0,3 1 0,7 0 0,12-1 0,-18 1 0,9 1 0,7-1 0,5 0 0,5 0 0,3 0 0,1 0 0,1 0 0,-2 0 0,-2 1 0,-4-1 0,-5 0 0,-7 1 0,-8-1 0,-9 1-64,31-1 0,-17 0 0,-8 0 1,2 0-1,9 1 64,-10-1 0,7 1 0,4 0 0,2 0 0,-2 0 0,-3 0 0,-6 0 0,-9 1 0,10-2 0,-10 1 0,-4 0 0,3 1 578,7 0 0,1 1 0,-1 0 0,-7-1-578,31-1 0,-18 0 0,-14 1 2069,-1-2 1,-27 3-2070,-122 21 0,54-16 0,-54 16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24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349 1254 24575,'56'39'0,"1"0"0,11 8 0,-5-4 0,-1-6 0,5-7 0,3-3 0,15-8 0,10-2 0,-40-28 0,-7-5 0,-13 3 0,23-15 0,2-5 0,-18-1 0,32-28 0,-44 30 0,-6-3 0,-13 14 0,-2 0 0,10-16 0,-6 13 0,11-22 0,2-2 0,-5 7 0,11-19 0,1-6 0,8-18 0,-15 28 0,-1 0 0,14-30 0,-6 3 0,-18 36 0,-1-3 0,-2-3 0,-4-13 0,3-20 0,-11 45 0,-3 9 0,1 20 0,-6-8 0,0 12 0,-23-14 0,-7 2 0,-9-4 0,-47-5 0,43 19 0,0 1 0,-1-1 0,-2 2 0,-11 2 0,0 2 0,12 3 0,1 1 0,-2-1 0,-5 2 0,-16 0 0,-10 1 0,12 0 0,20 0 0,1 0 0,-20 2 0,-9 2 0,15 0 0,1 6 0,-13 6 0,12 27 0,5 7 0,13 1 0,-11 11 0,6 3 0,36-8 0,7 7 0,3 5 0,5-16 0,2 2 0,0 20 0,2-1 0,5 23 0,2-27 0,13 2 0,2-1 0,-4-6 0,7 10 0,-1-7 0,-13-40 0,6 11 0,-13-29 0,1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26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 24575,'69'-9'0,"-19"3"0,23 0 0,-46 3 0,-8 2 0,-21 1 0,2 0 0,-3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27.1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24575,'-13'51'0,"1"32"0,10-56 0,0 39 0,2-45 0,0 5 0,0-5 0,0-8 0,0 0 0,1-11 0,3-11 0,3-11 0,-1-2 0,-1 4 0,-3 9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27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24575,'28'-9'0,"13"2"0,8-2 0,-8 4 0,-16 2 0,-18 1 0,-5 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28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39 24575,'-8'-15'0,"-18"2"0,2 18 0,-25 15 0,23-5 0,0 13 0,23-19 0,1 1 0,2-3 0,52-22 0,-34 9 0,40-15 0,-49 14 0,-6 21 0,0-5 0,-6 12 0,3-13 0,2-6 0,4-2 0,3-2 0,6-3 0,42-40 0,-37 30 0,29-28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30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24575,'0'62'0,"0"0"0,0-8 0,0-8 0,0-10 0,0-15 0,0 6 0,2-9 0,0-1 0,0-2 0,1 0 0,39-49 0,-21 18 0,29-34 0,-17 12 0,-9 13 0,3-4 0,-11 16 0,-12 9 0,1-2 0,-4 3 0,-2 1 0,-3 3 0,-2 2 0,-1 4 0,1 2 0,1 2 0,2 0 0,0 4 0,3 0 0,2 0 0,1-4 0,2-5 0,0-1 0,-2-1 0,10 21 0,-6-10 0,4 11 0,-7-16 0,-6 3 0,-9 5 0,-18 9 0,1-8 0,-11-2 0,24-14 0,4-3 0,11-3 0,9-4 0,24-9 0,9 1 0,28 1 0,3 1 0,-12 2 0,9 1 0,-10 0 0,-42 6 0,9-7 0,-22 5 0,0-6 0,-5 6 0,0-8 0,-1 5 0,-19-18 0,-8 9 0,-2-2 0,-6 11 0,18 11 0,-4 2 0,-23 25 0,21-7 0,-16 17 0,27-10 0,9-7 0,3 24 0,5-22 0,16 18 0,-6-30 0,30 3 0,7-13 0,12 2 0,-17-4 0,-14 0 0,-25 0 0,6 0 0,-5 0 0,2-1 0,-5 0 0,0-4 0,-3 3 0,1-1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54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24575,'16'0'0,"1"1"0,15 1 0,14 2 0,-14-3 0,1 1 0,-24-2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54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24575,'65'6'0,"-19"-2"0,-21-4 0,-18 1 0,-4-1 0,-3 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55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24575,'71'17'0,"-3"-3"0,-48-14 0,3 0 0,-18 0 0,0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5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24575,'28'-3'0,"53"10"0,-45-6 0,35 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39.7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45 24575,'97'-8'0,"-51"3"0,19-2 0,17 0 0,11 4 0,10 1 0,-13 1 0,-30-2 0,0 1 0,34 1 0,10 2 0,-54-3 0,-60 0 0,-39 2 0,25-2 0,-14 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56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24575,'25'1'0,"-1"-1"0,47 16 0,-44-12 0,20 11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57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24575,'33'1'0,"-1"0"0,-4 0 0,-2 0 0,-12-1 0,-4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57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24575,'18'11'0,"1"4"0,16 14 0,-19-14 0,5 6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58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24575,'49'9'0,"1"0"0,5-4 0,-11 14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58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24575,'94'-4'0,"-34"4"0,-37-3 0,-25 3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00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157 229 24575,'10'-5'0,"10"-5"0,-2 2 0,7-7 0,-5 3 0,-2-4 0,0-6 0,-10 9 0,-52-22 0,-16 0 0,27 19 0,-32-11 0,6 13 0,48 26 0,-4 39 0,11-25 0,1 22 0,4-33 0,8 4 0,-1-13 0,12 2 0,-5-7 0,6-1 0,-5-2 0,1 0 0,-5-1 0,-4 2 0,0 1 0,-7 16 0,1 41 0,-1 11 0,0 17 0,-1 8 0,1-2 0,-1-20 0,0 3 0,0-48 0,0-10 0,-1-12 0,1-3 0,-1-1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02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1 202 24575,'23'60'0,"-9"-25"0,0 2 0,-6-39 0,27-33 0,28-25 0,5-5 0,-4 2 0,3-1 0,-14 20 0,-47 44 0,1 1 0,-3 1 0,0-1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03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87 24575,'-2'8'0,"0"2"0,2-1 0,2-2 0,2-3 0,11-2 0,0-2 0,18-5 0,0-6 0,19-11 0,16-21 0,-21 10 0,-10 25 0,-31 4 0,-12 28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04.5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24575,'21'95'0,"-6"-30"0,15-61 0,12-33 0,-1 5 0,-3-1 0,-27 20 0,-10 5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05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24575,'35'45'0,"-17"-32"0,29 20 0,17-69 0,-16 4 0,10-6 0,-35 18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40.1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0 24575,'-15'50'0,"0"0"0,-10 32 0,1 7 0,12-31 0,5 11 0,3-25 0,3 3 0,0-24 0,1-16 0,2 1 0,3-6 0,23-11 0,5-7 0,23-11 0,-28 10 0,-3 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05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24575,'2'16'0,"2"17"0,-1-13 0,18 2 0,0-28 0,49-26 0,-41 19 0,19-13 0,-47 25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45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186 20 24575,'-18'-11'0,"3"2"0,7 10 0,-1 2 0,-12 37 0,9 50 0,6-37 0,2 1 0,2-2 0,2 1 0,2 7 0,-1-7 0,-2-9 0,-2 27 0,-11-42 0,7-18 0,-6 4 0,6-15 0,-9-14 0,2 3 0,1-6 0,7 10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46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 24575,'99'-1'0,"-13"0"0,-30-1 0,28-7 0,-64 7 0,43-8 0,-53 12 0,1-4 0,-8 4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46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 24575,'-11'31'0,"0"0"0,6-15 0,0 1 0,4-10 0,0-3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47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24575,'21'-2'0,"9"1"0,-12 1 0,5 0 0,-9 0 0,17 0 0,-5 0 0,35 0 0,-31 0 0,6 0 0,-27 0 0,-6 0 0,-12-2 0,5-1 0,-7 0 0,8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47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24575,'-5'71'0,"0"-1"0,0 14 0,3-9 0,9-13 0,0 14 0,37-40 0,-18-27 0,38-20 0,-39-11 0,5-20 0,-22 25 0,-5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48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24575,'27'34'0,"-6"2"0,-15-21 0,-24 27 0,14-28 0,-13 16 0,40-26 0,-13-2 0,24 0 0,-26 0 0,7 0 0,-11-1 0,-3 6 0,0 19 0,1 32 0,1 3 0,0 10 0,0-9 0,-2-21 0,-1 4 0,0-19 0,-1-11 0,1-4 0,-3-8 0,-3-1 0,-23-22 0,16 16 0,-12-17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7:50.4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0 24575,'-43'21'0,"20"-4"0,-22 17 0,27 18 0,13 2 0,3 0 0,7-14 0,1-30 0,-5-7 0,-2-2 0,0-5 0,1 3 0,-4 13 0,1 0 0,-8 39 0,3 9 0,1 17 0,4-14 0,3-17 0,0-30 0,2 3 0,-1-14 0,15 9 0,21-8 0,-13 0 0,11-1 0,-32-5 0,-3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07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250 1 24575,'-1'17'0,"-1"4"0,-4 35 0,-1-14 0,-6 18 0,-2 0 0,7-36 0,4 11 0,17-43 0,4 2 0,21-1 0,-6 8 0,3 7 0,-16 5 0,-10 20 0,-8-4 0,-41 45 0,-13-33 0,-22 15 0,-9-35 0,39-15 0,3-12 0,27-6 0,13-25 0,1 22 0,2-10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08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59 24575,'29'-3'0,"16"-2"0,-4 2 0,40-5 0,-5-7 0,-18 6 0,-11-2 0,-39 10 0,-1 1 0,-1-2 0,-4 2 0,-3-1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40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17 126 24575,'-16'36'0,"15"-6"0,14-12 0,28-9 0,28-44 0,-28 17 0,-6-24 0,-15-4 0,-32 19 0,10-24 0,-37 73 0,38-13 0,-17 21 0,25-28 0,-2-1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14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268 1440 24575,'45'0'0,"5"1"0,20 4 0,5 1 0,19 0 0,-23-8 0,11-1 0,-12-4 0,15-13 0,-27 0 0,-7-3 0,-12-5 0,-10 2 0,20-32 0,0-8 0,7-8 0,1-6 0,-32 40 0,11-22 0,-22 26 0,-4-19 0,-7-11 0,-15-1 0,-4 0 0,12 4 0,-4-1 0,-18-14 0,-9 8 0,-20 7 0,21 23 0,-2 1 0,-7 1 0,-2 3 0,1 5 0,0 3 0,-23-14 0,11 17 0,4 5 0,12 8 0,-28-4 0,21 15 0,-35 15 0,-4 4 0,5-6 0,-4 7 0,7 6 0,42 3 0,3 5 0,-4 11 0,12 4 0,5 12 0,1 3 0,-1 8 0,6-7 0,1 12 0,3-10 0,3 24 0,1-20 0,4 6 0,13 4 0,6-2 0,-3-25 0,1-1 0,4 17 0,3-1 0,6-17 0,-1-9 0,-2-2 0,6 1 0,7 0 0,6-10 0,0-3 0,9 17 0,16-5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16.2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263 71 24575,'-33'-27'0,"12"12"0,-16-8 0,3 19 0,16 3 0,-7 16 0,22 3 0,1 55 0,-1 15 0,-7 0 0,7-5 0,-1-7 0,-7-31 0,7-39 0,-3 0 0,0-1 0,-2 1 0,0-1 0,3-2 0,-3-2 0,7-1 0,-3-2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16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24575,'4'0'0,"8"0"0,19-2 0,8 0 0,29-1 0,-19 1 0,24 1 0,-35 0 0,13 0 0,-18 0 0,-1 0 0,-2 1 0,-13 0 0,-7 0 0,-4 6 0,-5-4 0,1 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28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5 119 24575,'-5'63'0,"12"-9"0,29-40 0,-1-4 0,19-7 0,33-3 0,20-3 0,10-1 0,-2-1 0,-12 0 0,-24 1 0,6 0 0,-1-3 0,5 0 0,29 0 0,10-3 0,-11-1 0,-30-4 0,-50-3 0,-72-12 0,-23-3 0,-13-21 0,-5 9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28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1 24575,'-40'10'0,"18"0"0,-2 4 0,24 1 0,3 5 0,-2-9 0,2 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29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92 24575,'22'37'0,"-6"-9"0,27 16 0,5-7 0,15-1 0,15-2 0,14-3 0,2-3 0,-19-10 0,2-2 0,1-2 0,-3-1 0,16 5 0,-2-2 0,-7-11 0,11-13 0,-28-17 0,-57-27 0,-11-10 0,-6-2 0,-16-20 0,-15 16 0,-13 8 0,12 25 0,-6 26 0,27 15 0,-5 4 0,14-2 0,19 6 0,-4-11 0,12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30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0 307 24575,'35'49'0,"48"-11"0,18-9 0,-29-18 0,3-4 0,-8 4 0,4 2 0,-6-5 0,-3-10 0,-14-4 0,-19-3 0,-3-16 0,-16-23 0,-8-9 0,-19 8 0,-13-1 0,-26-2 0,-5 5 0,22 10 0,-1 3 0,-16-3 0,6 18 0,30 30 0,9 3 0,0 26 0,33 22 0,13-4 0,-2-7 0,-3-30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31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1 318 24575,'94'24'0,"0"-1"0,-31-8 0,0-3 0,17 1 0,-6-6 0,-14-8 0,-62-69 0,-45 6 0,-12-2 0,27 16 0,0 2 0,-24-8 0,0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31.4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24575,'38'64'0,"1"0"0,-9-12 0,1-1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36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5 24575,'-3'14'0,"7"33"0,4-12 0,2 12 0,32-55 0,-16-12 0,47-42 0,-49 38 0,12-10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26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24575,'19'-4'0,"37"-15"0,-32 7 0,22-7 0,-30 9 0,-13 8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41.2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24575,'91'-12'0,"-39"4"0,2 3 0,-3-1 0,-18 2 0,10 0 0,-31 2 0,-11 1 0,-5-2 0,-6 1 0,-3-1 0,6 2 0,1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36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62 24575,'-2'19'0,"1"10"0,1 10 0,2-2 0,0-7 0,4-19 0,16-28 0,34-34 0,-2 2 0,14-10 0,-26 29 0,-22 18 0,-5 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37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0 117 24575,'4'38'0,"4"12"0,-2-27 0,2 6 0,55-81 0,-7 7 0,6-1 0,-1 1 0,-8 6 0,-3 9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38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24575,'-2'54'0,"0"1"0,-1 15 0,4-33 0,39-57 0,5-3 0,3-4 0,-14 9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39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24575,'16'54'0,"37"-41"0,4-3 0,-20 26 0,15-36 0,0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39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24575,'4'56'0,"17"-44"0,15 28 0,30-67 0,-24 7 0,-1 0 0,-32 14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19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69 24575,'-2'-10'0,"-2"-7"0,-7 0 0,3 2 0,-3 6 0,8 8 0,1 5 0,-1 3 0,0 9 0,0 14 0,5-6 0,6 15 0,-2-24 0,0 13 0,-7-19 0,-6 8 0,3-12 0,-3 1 0,6-1 0,0 0 0,2 44 0,-2-19 0,-1 34 0,-4 6 0,3-36 0,-2 26 0,4-48 0,0 4 0,1-5 0,3 13 0,-2-14 0,5-16 0,-5-15 0,2-4 0,-3 9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20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240 17 24575,'-5'-13'0,"-2"9"0,-5 16 0,-1 25 0,-6 25 0,4 21 0,4-18 0,5 21 0,5-41 0,1 11 0,1 1 0,-2-10 0,1 26 0,-10-60 0,1-10 0,-22-15 0,10-1 0,-23-38 0,28 26 0,-3-11 0,19 28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21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 24575,'31'0'0,"3"0"0,40-4 0,-37 3 0,23-3 0,-48 2 0,1 0 0,2-1 0,-5 11 0,-4-7 0,-8 10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21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24575,'-28'62'0,"16"-28"0,25-1 0,-6-26 0,29-24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23.2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167 198 24575,'54'-59'0,"-23"27"0,-9 0 0,-81 1 0,6 18 0,-24-17 0,22 33 0,40 8 0,1 3 0,15 3 0,3-4 0,4-4 0,9-3 0,-2-3 0,15-4 0,-3 0 0,-2-1 0,-8 20 0,-7 42 0,-7-4 0,1 30 0,-2-20 0,-2-12 0,-8-22 0,-6-26 0,-4-25 0,-2-10 0,12 19 0,1-5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41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 24575,'-7'61'0,"2"-10"0,-1-10 0,5 13 0,1-31 0,4 15 0,0-32 0,45 0 0,-35-3 0,32 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2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0 24575,'-38'66'0,"4"-10"0,23-39 0,3-6 0,10-10 0,27-20 0,-19 12 0,19-12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24.5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1 162 24575,'53'-14'0,"0"-1"0,0-2 0,-7 0 0,-9 4 0,-28-27 0,-43 15 0,-19 5 0,-10 36 0,28 17 0,4 15 0,24-2 0,5-20 0,15 18 0,33-21 0,-6-3 0,17-8 0,-29-18 0,3-8 0,-17 3 0,3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25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24575,'53'6'0,"-17"10"0,-7 18 0,-25-3 0,-31 23 0,17-34 0,16 8 0,5-26 0,6 30 0,-10-5 0,-8 23 0,-2-6 0,-5 21 0,-8-5 0,6-7 0,-3-23 0,9-29 0,0 0 0,-4-3 0,4 2 0,-2-2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27.0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4 24575,'-7'-1'0,"0"0"0,3 0 0,-2 1 0,0 0 0,-9 1 0,-1 2 0,-6 1 0,-1 8 0,6 0 0,2 2 0,10-5 0,3 6 0,1 2 0,2 0 0,1 0 0,2-7 0,8 8 0,-7-8 0,6 8 0,-8-2 0,6 36 0,-1 8 0,-2 2 0,2 13 0,-2-8 0,3 31 0,-7 3 0,9-18 0,13-68 0,-18 8 0,16-40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33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0 24575,'-71'63'0,"40"-33"0,-42 31 0,67-51 0,84 0 0,9-10 0,-18 0 0,3 0 0,-13-1 0,-4-1 0,23-1 0,-29-1 0,-27-5 0,-23 6 0,-2-3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34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 24575,'-2'53'0,"-2"20"0,2-24 0,-3 8 0,5-33 0,-2-12 0,4-10 0,-1 2 0,1-2 0,-2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43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2 24575,'-12'-1'0,"-3"0"0,-17 7 0,3 3 0,-39 23 0,29-5 0,-16 28 0,38-27 0,7 5 0,10-22 0,2 3 0,7 2 0,25 9 0,-14-12 0,44-5 0,-44-16 0,19-2 0,-30 0 0,-2-3 0,-4 4 0,-1-23 0,-3 20 0,-2-12 0,-8 19 0,7 2 0,-17 1 0,1 8 0,-2-1 0,2 3 0,11-4 0,6-2 0,4 0 0,-2-1 0,3-1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45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436 0 24575,'-10'6'0,"-14"6"0,-5 2 0,-17 5 0,-25 10 0,20-12 0,-39 7 0,60-17 0,-18-1 0,39-2 0,-12 2 0,14-2 0,21 8 0,8-6 0,38 5 0,12 0 0,19-4 0,-24 0 0,-3-1 0,6-2 0,-46-2 0,-1 1 0,-21-11 0,-23-16 0,-2 1 0,-4-2 0,15 17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46.9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24575,'-2'69'0,"-3"7"0,1 3 0,-3-14 0,4-43 0,1-7 0,1-10 0,1-3 0,0 4 0,0-4 0,0 4 0,0-5 0,0 1 0,0 0 0,-1 0 0,1-1 0,-1 1 0,1-1 0,0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49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399 1905 24575,'-8'-3'0,"-12"-9"0,-21-17 0,5 2 0,-32-30 0,37 28 0,-8-22 0,1-3 0,11 3 0,-19-36 0,25 3 0,16 29 0,1-2 0,-3 4 0,1-1 0,5-2 0,3-1 0,5 1 0,3 1 0,12-37 0,-8 31 0,3-3 0,7 1 0,1 3 0,13-23 0,-16 36 0,3-1 0,3-6 0,5 1 0,12-2 0,2 2 0,-8 3 0,0 3 0,2 4 0,3 8 0,37 5 0,-15 15 0,-17 5 0,1 2 0,32 2 0,-40 6 0,13 16 0,-22 37 0,-2-4 0,-2 31 0,-21-27 0,-4 16 0,-2 13 0,1-18 0,0 4 0,-1 9 0,0 9 0,0 13 0,-1 5 0,0-3 0,0-10 0,1 4 0,0-8 0,-2 10 0,0-12 0,0 11 0,-1 6 0,-2-2 0,-2-9 0,-4-15 0,-16 19 0,-2-9 0,15-4 0,2 4 0,-8-13 0,-18-16 0,0-21 0,13-28 0,-23 1 0,5-15 0,-16-4 0,-4-6 0,19 3 0,8-6 0,27 14 0,0-5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42.5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1 24575,'-28'24'0,"3"-3"0,6 9 0,4-5 0,-10 43 0,15-32 0,23 11 0,15-45 0,22-21 0,4-8 0,-2 2 0,29-20 0,-64 33 0,-8 0 0,-7 7 0,-1-1 0,-4 18 0,0 0 0,-1 11 0,4-4 0,1-3 0,7-18 0,3-10 0,4-20 0,-6 13 0,-4 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51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313 1 24575,'-55'0'0,"5"2"0,31 4 0,-19 21 0,19-1 0,-7 4 0,24-13 0,10-12 0,23-3 0,8-9 0,10-12 0,-22 6 0,-14 0 0,-20 38 0,-10 50 0,-7-4 0,-6 7 0,4-44 0,-2-28 0,1-6 0,-24-1 0,21-9 0,3 3 0,24-3 0,9 6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52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50 24575,'-3'12'0,"2"-3"0,1 3 0,1-7 0,30-2 0,-18-5 0,25-6 0,-31 1 0,1-5 0,-25-16 0,12 18 0,-13-13 0,17 23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52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82 24575,'-3'3'0,"0"0"0,4 1 0,4-2 0,0 1 0,4-3 0,4-10 0,2-3 0,11-20 0,-17 17 0,3-5 0,-25 19 0,8 1 0,-10 1 0,14 0 0,0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8:54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73 115 24575,'-5'-1'0,"-1"0"0,-1 2 0,-2 1 0,1 2 0,-3 5 0,-4 25 0,7-17 0,4 17 0,10-30 0,25-1 0,-1-25 0,-1-9 0,-9-5 0,-21 5 0,1 16 0,-1-18 0,1 15 0,1-16 0,1 45 0,1 7 0,0 38 0,0 7 0,1-2 0,-2-2 0,0-6 0,-1-31 0,0-3 0,-1-12 0,0-1 0,0-3 0,0-2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01.5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22 24575,'-15'-10'0,"6"6"0,-6-2 0,9 5 0,2 1 0,-23 9 0,3 30 0,0-1 0,21 15 0,21-27 0,60-26 0,-52 0 0,39-12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02.4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1 24575,'-11'0'0,"-2"0"0,1 1 0,-34 48 0,31-23 0,-21 25 0,46-40 0,0-15 0,18-18 0,-14 7 0,13-15 0,-17 15 0,4-4 0,-7 11 0,0 3 0,4 17 0,2 6 0,8-6 0,5-13 0,-13-3 0,1-6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02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95 24575,'90'-23'0,"0"1"0,-11 3 0,-16 3 0,-39 9 0,-16 4 0,-7 2 0,-11 0 0,6 0 0,-5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05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0 24575,'-22'73'0,"0"0"0,0-4 0,18-20 0,63-51 0,12-7 0,25-5 0,-14-8 0,-20-7 0,-63-21 0,8 26 0,-56 5 0,98 68 0,-37-23 0,53 17 0,-44-43 0,-4 0 0,9-2 0,33-16 0,-30 8 0,21-11 0,-35-6 0,-7 2 0,3-4 0,-11 12 0,-3 15 0,-18 8 0,5 13 0,-5-4 0,12 4 0,12-10 0,1 0 0,11 33 0,-8-6 0,5 63 0,-10-42 0,-1 27 0,-2-45 0,-2-3 0,-9-1 0,-6-8 0,-21 10 0,9-21 0,0-11 0,18-17 0,34-41 0,17-10 0,7 2 0,8-9 0,1 4 0,-4 26 0,12-6 0,-44 29 0,3-3 0,-28 22 0,4 0 0,-9 9 0,11-6 0,1 3 0,6-2 0,3 0 0,8-2 0,-3-5 0,26-18 0,-25 8 0,16-12 0,-35 20 0,2 1 0,-8 6 0,39 1 0,-20-3 0,24-4 0,-30-1 0,-1-4 0,-3 4 0,-12-2 0,5 3 0,-10-3 0,9 4 0,12-7 0,0 0 0,11-5 0,-6 1 0,7-1 0,8-3 0,-8 9 0,11 4 0,-14 18 0,-2-2 0,-3 2 0,-8-6 0,0-5 0,2-3 0,15-30 0,-8 16 0,14-21 0,-16 28 0,12 1 0,-3 4 0,11 3 0,0 1 0,-3-1 0,-2 0 0,2 1 0,-10-2 0,1 1 0,-10-2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06.1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24575,'5'29'0,"-1"-3"0,-3-17 0,0-1 0,-2-11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06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24575,'9'5'0,"-3"-2"0,2 2 0,-3-4 0,-3-1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43.3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1 295 24575,'43'3'0,"1"-4"0,10-3 0,26-16 0,-31 7 0,15-10 0,-42 2 0,-15-11 0,-8-15 0,-11 1 0,-2 3 0,0 18 0,1 9 0,5 9 0,-11 42 0,8 1 0,-13 54 0,26-9 0,8 16 0,-3-14 0,-7-31 0,1-1 0,6 30 0,5 10 0,-1-41 0,-7-49 0,2-1 0,-1 1 0,30-1 0,23 0 0,19-1 0,-10 0 0,13 1 0,16-1 0,-1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07.2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0 24575,'-27'20'0,"0"4"0,15-5 0,2-1 0,3-4 0,5-8 0,1-3 0,2 1 0,1-3 0,2 1 0,12 0 0,5-1 0,-3 0 0,-3-1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08.1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18 24575,'-29'-9'0,"11"2"0,3 6 0,-1 13 0,3 0 0,-11 23 0,17-11 0,31 4 0,-11-19 0,32-23 0,-32-2 0,16-28 0,-18 30 0,3-8 0,-13 26 0,0 0 0,1-1 0,-1 0 0,3-1 0,-1-1 0,1 0 0,-3-1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09.0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0 194 24575,'59'-5'0,"-1"-1"0,0-1 0,-12-4 0,-29-4 0,15-23 0,-16 16 0,1-9 0,-25 5 0,-4 13 0,-5-6 0,-11 29 0,14 2 0,-9 23 0,16-11 0,4 19 0,26 10 0,-4-14 0,25 9 0,-12-33 0,-8-4 0,-5-7 0,-17-3 0,-3 0 0,-3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26.4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24575,'2'49'0,"10"45"0,-3-29 0,0 10 0,1 3 0,1 8 0,0-3 0,-1-12 0,0-3 0,-2-2 0,3 26 0,-2-15 0,3-32 0,-12-54 0,0-12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27.1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1 155 24575,'25'70'0,"-1"-1"0,12-4 0,9 8 0,1-2 0,-5-10 0,-2-2 0,2-2 0,10 15 0,5 5 0,-13-35 0,-21-47 0,4-45 0,-1-4 0,-1-19 0,0-13 0,-7 21 0,-1-2 0,0 0 0,8-31 0,0 3 0,-5 12 0,-3 11 0,1 19 0,-13 51 0,-2 1 0,1 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27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24575,'2'79'0,"1"1"0,9-5 0,5 4 0,-2-5 0,-6 2 0,1-5 0,10 22 0,11-35 0,9-95 0,8-46 0,-7 8 0,-15 28 0,-1 0 0,18-25 0,5-10 0,-14 28 0,-23 40 0,-12 40 0,-1 25 0,9 0 0,-4-22 0,5-4 0,19-57 0,-19 24 0,18-25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28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73 24575,'10'73'0,"0"0"0,13-12 0,12-68 0,-8-40 0,0-5 0,11 25 0,18 15 0,-28 47 0,-3 1 0,-3-24 0,48 1 0,35-1 0,-10-12 0,-21-20 0,2-4 0,-4 19 0,13 6 0,-4-3 0,-18-14 0,-13-35 0,-22-3 0,-20 13 0,-15 10 0,-32 41 0,12 9 0,-27 30 0,24-8 0,5 22 0,33-29 0,15-2 0,44-25 0,-21-12 0,27-15 0,-49 6 0,2-6 0,-18 9 0,2 2 0,-4 3 0,1 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29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24575,'35'43'0,"-17"-7"0,-12-25 0,-11-4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29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24575,'7'0'0,"0"0"0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29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 24575,'-23'81'0,"0"0"0,1 0 0,-1 0 0,0 1 0,-3 12 0,-2 4 0,5-13 0,8-31 0,10-34 0,1-4 0,3-12 0,1-49 0,2-19 0,-1 34 0,0-25 0,0-1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43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24575,'99'-4'0,"0"-1"0,0 2 0,-9-1 0,6-4 0,-43 4 0,-1 0 0,42-4 0,-39 3 0,-44 21 0,-37 3 0,-49 25 0,-6 1 0,31-15 0,-10 3 0,0-1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30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24575,'50'77'0,"1"0"0,-12-7 0,0 2 0,-8-13 0,-6-7 0,-3 1 0,-7-11 0,-14-36 0,-1-3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30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1 113 24575,'48'-17'0,"0"0"0,30-10 0,-7 0 0,-42 17 0,3-3 0,-31 13 0,-1-2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31.2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1 102 24575,'18'51'0,"0"0"0,13 26 0,7-119 0,-5 5 0,3-8 0,0 0 0,-2 3 0,4-6 0,-30 34 0,-4 6 0,-13 27 0,7-14 0,-9 19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31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0 217 24575,'54'-2'0,"12"-6"0,-17-17 0,-4 4 0,12-28 0,-46 8 0,1 5 0,-37 6 0,2 25 0,-8 7 0,6 12 0,4 5 0,-12 38 0,16-20 0,5 51 0,17-55 0,19 24 0,20-38 0,-1-6 0,11-7 0,-29-7 0,-6-5 0,-16-2 0,17-28 0,31-28 0,-20 20 0,15-7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32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 1 24575,'-21'77'0,"0"0"0,3 0 0,-1 5 0,2-8 0,2-11 0,2-2 0,-5 31 0,3-12 0,7-43 0,15-24 0,-3-17 0,6-6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34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50 397 24575,'-12'54'0,"0"-1"0,-7 47 0,13-32 0,14-73 0,-2 52 0,10-95 0,5-28 0,12-13 0,1 19 0,-13 28 0,-3 51 0,5 39 0,2 27 0,-3-9 0,6 10 0,11 26 0,2-30 0,-20-88 0,17-44 0,2-11 0,-5 12 0,6-20 0,-4 24 0,-27 63 0,2 9 0,-6 40 0,64 10 0,-20-40 0,12-17 0,2-11 0,0-28 0,18-19 0,-46 25 0,-7 3 0,-20 8 0,-5 4 0,-8-6 0,-27-8 0,6 14 0,-17 14 0,28 39 0,11 12 0,17-3 0,6 0 0,9 2 0,1-12 0,2-5 0,-1-17 0,36-4 0,-8-28 0,6-4 0,-15-16 0,-3-5 0,-5 0 0,26-25 0,-47 39 0,-37-25 0,0 15 0,-22-11 0,14 22 0,2 11 0,1 8 0,-35 68 0,33-20 0,-19 37 0,42-50 0,16-16 0,3-10 0,65-9 0,-13-66 0,8 16 0,-53-20 0,-15-6 0,-14 0 0,-4-13 0,-1 0 0,3 8 0,0 25 0,1 4 0,4 16 0,1 17 0,-1 4 0,2 9 0,-1 19 0,1 14 0,1 26 0,0 8 0,4 18 0,0 11 0,3 2 0,2-37 0,1-5 0,5 48 0,-1-46 0,-10-41 0,-2-5 0,5 7 0,3-1 0,2 2 0,22 17 0,-22-18 0,19 3 0,-12-37 0,32-26 0,-7 0 0,8-3 0,-37 28 0,-10 13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35.2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24575,'-2'57'0,"0"0"0,-2 4 0,7-29 0,-3-74 0,3 11 0,-3-6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35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24575,'39'70'0,"-4"-12"0,-18-40 0,-4-7 0,1-3 0,-9-6 0,2 2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36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235 17 24575,'-32'-13'0,"-4"10"0,9 38 0,-16 24 0,2 14 0,0 18 0,27-42 0,21-3 0,44-54 0,-8-7 0,27-41 0,-46 21 0,5-23 0,-20 34 0,-2 0 0,-4 40 0,3 9 0,-1 8 0,10-2 0,-5-22 0,35-23 0,6-8 0,-20 7 0,57-32 0,-84 60 0,-3-4 0,-1 20 0,-1-19 0,2 0 0,32-34 0,-20 14 0,22-16 0,-30 26 0,-1 10 0,-2-2 0,0 4 0,0-7 0,-34-11 0,-19-7 0,3 0 0,-1-1 0,-7-3 0,3 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38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148 170 24575,'-58'19'0,"10"0"0,28 17 0,11-8 0,-4 24 0,15-9 0,6-24 0,58-45 0,-21-6 0,3-7 0,31-19 0,5-1 0,-4 4 0,-4 6 0,-23 19 0,-3 7 0,21 8 0,-65 36 0,6 21 0,-8-31 0,42-14 0,-31-5 0,34-11 0,-10 47 0,-7-11 0,16 6 0,-16-25 0,-5-12 0,8-5 0,-16 9 0,1-1 0,-18 11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44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0 227 24575,'52'-15'0,"0"1"0,37-5 0,14-1 0,-14 3 0,-34 6 0,-2 0 0,27-4 0,8-1 0,-46 6 0,-43 9 0,-23 0 0,6-3 0,-41-27 0,36 19 0,-24-18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43.5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0 164 24575,'36'6'0,"14"-2"0,31-6 0,-20 1 0,11 0-1775,2 0 1,13 0 0,4 0 0,-3 0 1774,-6 0 0,-1 0 0,2-1 0,4 0 0,7-2 0,8 0 0,1-1 0,-5-1 0,-10 1 679,2 0 1,-9 0 0,-4-2-680,24-6 0,-16-2 1133,-30 0-1133,-27 6 0,18-5 0,-27 8 3925,6-3-3925,1 3 0,-6 1 0,19-3 0,-24 5 0,-5-3 0,-19 2 0,1 2 0,-1-1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59:45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91 24575,'5'0'0,"5"-1"0,15-2 0,49-10 0,-2 3 0,25-7 0,-41 10 0,-1 1 0,18-2 0,18-1 0,-52 7 0,3 0 0,-25 2 0,25-2 0,-26 1 0,6-1 0,-7 0 0,-8 1 0,15 1 0,-12-1 0,13 0 0,-15 0 0,0 0 0,-6 1 0,1 0 0,-2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0:45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24575,'3'47'0,"-2"-21"0,0-6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0:45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24575,'4'13'0,"10"20"0,4 12 0,4 8 0,-6-16 0,-10-18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0:46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24575,'16'64'0,"1"0"0,-6-11 0,16 37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0:46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24575,'4'15'0,"11"21"0,1-2 0,2 10 0,2 10 0,3 15 0,-1 1 0,8 21 0,-15-38 0,0-1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0:47.3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24575,'16'82'0,"0"0"0,-4-17 0,1 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0:47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24575,'6'26'0,"13"4"0,-8-7 0,7-3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0:48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24575,'11'36'0,"4"15"0,0-2 0,-4-15 0,12 45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0:48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24575,'8'50'0,"3"2"0,-7-39 0,2 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44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24575,'0'57'0,"1"0"0,1 4 0,2 2 0,4 3 0,2-1 0,-2-6 0,2 0 0,4 18 0,-1-4 0,0-6 0,11-63 0,-6-42 0,13-46 0,-15 41 0,-2 13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0:49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24575,'-2'29'0,"0"-5"0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0:52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24575,'7'4'0,"16"5"0,34 2 0,2-6 0,9 0 0,26-1 0,8-2 0,-15-3 0,4-1 0,-7 0 0,-2 0 0,-5 1 0,-4-2 0,6 0 0,-5 1 0,12-1 0,-3 1 0,-13 0 0,-17 0 0,1 0 0,21 0 0,19 0 0,-7-1 0,-34 1 0,-39 1 0,-15 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0:53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1 24575,'-9'0'0,"-10"25"0,8 3 0,-8 48 0,12-18 0,5 10 0,2 1 0,0 8 0,1-26 0,-2 0 0,-11 19 0,3-39 0,-31 17 0,27-36 0,-13-5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0:53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 24575,'23'1'0,"1"0"0,3-3 0,11-1 0,-9-1 0,53-2 0,-40 4 0,37-1 0,-55 2 0,-5 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0:57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24575,'53'1'0,"-16"-1"0,30 5 0,23 4 0,-8 0 0,-16-1 0,0 2 0,18 1 0,9 1 0,-13 0 0,18 7 0,-29-11 0,-35-6 0,-22-6 0,-1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0:58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175 64 24575,'-27'-26'0,"11"12"0,-13-5 0,19 16 0,-4 2 0,-9 19 0,-2 52 0,5-34 0,10 29 0,13-65 0,5-5 0,19-17 0,-17 32 0,19 1 0,-17 57 0,-11 15 0,0-2 0,5-8 0,-6-9 0,-15-39 0,-7-22 0,5-4 0,-2-8 0,15-9 0,18-38 0,-10 31 0,12-21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0:58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24575,'-2'11'0,"3"2"0,5 10 0,2-4 0,7 9 0,-5-14 0,32 11 0,8-20 0,-6-3 0,-29-39 0,-25 10 0,-26-19 0,26 33 0,3 0 0,34 17 0,-16-3 0,14 3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0:59.2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24575,'2'20'0,"1"-5"0,16-16 0,-5-27 0,-19-28 0,8 17 0,-26-1 0,61 101 0,-26-42 0,25 40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0:59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58 301 24575,'-31'25'0,"5"0"0,26-1 0,11-16 0,5-56 0,-1-24 0,3-5 0,-4 1 0,-4 6 0,-11 31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0:59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0 24575,'-7'72'0,"0"0"0,0 0 0,1 17 0,-7-22 0,-13-48 0,18-21 0,-18-17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45.6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24575,'-3'10'0,"2"25"0,5 5 0,1 20 0,1 4 0,-1 1 0,0-8 0,0-2 0,-1-3 0,-1-14 0,1 5 0,2 7 0,-1 10 0,2-13 0,10 18 0,-10-32 0,6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1:10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1 224 24575,'28'-7'0,"23"-5"0,27-2 0,-17 7 0,17-1 0,15 0 0,9 0 0,6-1 0,2 1 0,-1-1 0,-7 1 0,-10 0 0,-13 1 0,13-3 0,-14 0 0,-2 0 0,16 0 0,6 2 0,0 0 0,0 0 0,0 0 0,0 1 0,0-1 0,0 0 0,0 0 0,0 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1:10.6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24575,'-9'28'0,"-9"21"0,3-4 0,-19 46 0,15-29 0,-5 23 0,20-39 0,1-15 0,5-17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1:11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0 24575,'-11'74'0,"-1"1"0,5-19 0,0 0 0,-1 9 0,2-6 0,3-2 0,12-61 0,-6 5 0,6-14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1:11.9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 24575,'9'79'0,"-1"1"0,1-1 0,2 24 0,0-45 0,1-104 0,-1-29 0,7-23 0,-3 20 0,2 2 0,10-3 0,5 103 0,6 24 0,15 17 0,-1 7 0,-8 2 0,-4 1 0,4 12 0,-9-29 0,-26-58 0,35-73 0,4-27 0,-14 33 0,-6 1 0,6-10 0,-4 39 0,13 109 0,-27-38 0,1 16 0,3-5 0,-1-30 0,-15-12 0,8-3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1:13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197 150 24575,'-78'19'0,"46"0"0,-41 43 0,63-14 0,7 11 0,7-27 0,48-32 0,12-20 0,-5-37 0,4 19 0,-6-3 0,-30-23 0,-24 43 0,-7 22 0,2 15 0,2 42 0,73-32 0,-21-2 0,19-52 0,-1-20 0,-15-13 0,-20 12 0,-7 4 0,-20 16 0,-9 17 0,-4 24 0,-10 61 0,16 3 0,3 6 0,-5-18 0,2 5 0,9 23 0,6 11 0,-4-17 0,-1 2 0,2-1 0,-9-10 0,-17-48 0,-5-8 0,-3-10 0,5-7 0,-1-7 0,8-9 0,1-45 0,4-2 0,2-24 0,2 0 0,0 19 0,1 11 0,0-1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1:13.4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24575,'14'39'0,"8"5"0,24 21 0,-11-22 0,7 0 0,-24-30 0,-9-8 0,-3-2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1:14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0 166 24575,'10'77'0,"1"-1"0,20-5 0,15-99 0,3-25 0,-15 4 0,-9 1 0,-6-10 0,-24 23 0,-1 15 0,-13 8 0,6 11 0,-15 5 0,9 3 0,-3 0 0,70-3 0,-3-3 0,30 4 0,-28 6 0,-6 26 0,-9 15 0,-18-3 0,-4 0 0,2 2 0,10-89 0,2-15 0,13-29 0,2 0 0,-6 35 0,13-13 0,-32 60 0,3 8 0,13 4 0,6 1 0,-9-5 0,16 0 0,-25-3 0,6-1 0,-16-2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1:14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24575,'0'23'0,"16"43"0,6-9 0,-9-55 0,33 76 0,-41-126 0,2 22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1:15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24575,'55'44'0,"0"0"0,0-1 0,7 22 0,-5-23 0,20-78 0,-52 21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1:16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223 1 24575,'-14'84'0,"1"0"0,5 4 0,-4-32 0,-10-68 0,-6 14 0,-5-48 0,4 30 0,21 5 0,-7-7 0,-1 5 0,0 1 0,8 7 0,9 5 0,65 14 0,-12-8 0,9-2 0,13 1 0,9-1 0,-5-2 0,6-3 0,-4-1 0,11 0 0,-18-4 0,-49-5 0,-20 9 0,-13-1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48.3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24575,'3'33'0,"7"57"0,1 7 0,-4-27 0,5 30 0,-4-26 0,-8-72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1:16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 24575,'48'52'0,"0"1"0,0 0 0,4 1 0,20 1 0,-4-25 0,-38-77 0,-3 3 0,2-3 0,1-2 0,-1 3 0,15-26 0,-16 23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1:16.6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834 0 24575,'-57'80'0,"-1"0"0,1-1 0,0 1 0,-1-1 0,1-6 0,4-7 0,-4 5 0,2-1 0,-7 10 0,-1 0 0,4-7 0,10-17 0,-4-8 0,19-18 0,32-22 0,0-6 0,9-3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1:18.4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24575,'53'-1'0,"1"-1"0,3 1 0,7 1 0,15 0 0,-9 0 0,14-1 0,11 1 0,7-1 0,4 1 0,2 0 0,-3-1 0,-4 1 0,-10-1 0,13 1 0,-6-1 0,-3 1 0,-1 0 0,3-1 0,5 1 0,-6 0 0,8 0 0,4 1 0,0-1 0,-2 0 0,-6 0 0,-9 0 0,-14 0 0,30-2 0,-17 1 0,-45 2 0,-43 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1:19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1 100 24575,'92'-4'0,"-1"-1"0,1 0 0,0 1 0,-1-1 0,-9 1 0,7 0 0,6 0 0,3 0 0,0 0 0,-3 0 0,-5 0 0,-8 0 0,-11 1 0,26-1 0,-16 1 0,9-1-241,15-1 1,25 0 0,-4 0 0,-30 1 0,-58 0 240,-69 0 0,8 1 0,8 3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1:43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24575,'3'-6'0,"2"-5"0,42 26 0,25 14 0,-5-13 0,9-1 0,-4 2 0,20 13 0,0-2 0,-13-11 0,4-4 0,-21-8 0,-22-14 0,8-7 0,-24 2 0,-12 7 0,27 4 0,-4 7 0,26 1 0,12-3 0,11-4 0,5-9 0,2-3 0,4 5 0,-4-2 0,-21-3 0,-7 1 0,30 3 0,5 6-3392,-46 3 0,2-1 3392,1 0 0,-2-1 0,16-4 0,14 2 0,5-1 0,-31 2 0,0-1 0,30 0 0,-7 1 0,-19 1 0,31 19 0,-19-8 0,12 1 0,-4-1 0,-1 3 0,2-1 0,12-1 0,8-2 0,-7-3 0,-9-3 0,1-2 0,-13 1 0,8 0 0,1 0 0,-6 0 0,-5 0 0,-5 0 0,5 0 0,9 1 0,7 1 0,-2-1 0,-16 1 0,-14-1 0,-3 1 3392,39 2 0,4 0-3392,-23 1 0,-3-1 0,-5-1 0,0 0 0,4 0 0,2 0 0,-3-2 0,-1 0 0,-8 0 0,2 1 0,32-2 0,-2 1 0,-39 0 0,-2 0 0,20 0 0,6-1 0,-8-2 0,4-2 0,-5 1 0,4 1 0,0 1 0,32-5 0,-7 1 0,-20 3 0,-23 1 0,14 0 0,6 0 0,-17 0 0,0 0 0,15 0 0,-4 0 0,10-1 0,-54 2 0,10 0 0,-4-1 0,15-1 0,-4 2 0,6-3 0,13 1 0,-23-1 0,0 1 0,-30 2 0,-5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2:00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66 24575,'18'5'0,"9"2"0,23 8 0,9 0 0,32 6 0,-13-7 0,16 1 0,-2-2 0,-18-4 0,-2 0 0,9-2 0,-3-1 0,9-1 0,5 0 0,-1-1 0,-2 0-1235,12 1 0,-2 0 1,0 0-1,1-2 1235,-6-1 0,-2 0 0,5-1 0,12 0 0,-24 0 0,10 1 0,7-1 0,4 1 0,2-1 0,-2 1 0,-3-1 0,-8 1 0,-10-1 0,4 0 0,-12 0 0,-4-1 0,4 1 0,11 0 0,-3 0 0,11 0 0,7 0 0,4 1 0,1-1 0,-3 0 0,-7 0 0,-10 0 0,-13 0 0,13 0 0,-16 0 0,9-1-110,-3 0 1,9-1 0,6 0 0,1 0 0,-2 0 0,-8 0 109,9-1 0,-7 0 0,1 0 0,9-1 0,-13 0 0,6 0 0,5 0 0,2-1 0,1 0 0,-1 0 0,-4 0 0,7-2 0,0 1 0,0-1 0,-2-1 0,-3 1 0,-2 0 0,-4-1 0,-6 1 0,0-1 0,5 0 0,12 0 0,-17 2 0,9 1 0,8-1 0,6 0 0,2 0 0,2 0 0,-2 0 0,-4 0 0,-6 1 0,-8-1 0,-10 1-170,25-2 1,-17 0 0,-1 1 0,17-1 169,-20 3 0,12-1 0,10 0 0,5 0 0,2 1 0,0-1 0,-6 1 0,-7-1 0,-11 2 0,-16-1 0,13 0 0,-18 0 0,11 1 0,4 1 0,11 1 0,7 1 0,3 0 0,-3 1 0,-8-1 0,-7 0 0,-6 1 0,-1 0 0,3-1 0,6 2 0,3-1 0,7 1 0,5 0 0,1 0 0,-2 0 0,-5 0 0,-8 0 0,14-1 0,-10 0 0,-1 0 0,5 1 0,2 0 0,7 0 0,1 1 0,-9-1 0,-14 0 1633,4 0 1,-4-1-1634,-8 1 0,9-1 0,-2 1 0,-11-1 0,-6-2 0,-2 1 690,5 0 1,5 1 0,-2-1-691,12 0 0,0 1 0,-18-1 0,3 1 0,3 0 0,20 0 0,4-1 0,-6-1 0,-2 1 0,-1 0 310,-10 0 1,5-1 0,6 0-311,1 0 0,7 0 0,1-1 0,-7-1 0,-1 0 0,-5-2 0,6 1 0,4 1 0,8 0 0,-1 0 0,-13-1 0,15-6 0,-15 0 0,-29 3 0,-2 0 0,6-1 0,-3 1 0,31-3 0,-23 3 0,33 2 0,-39 1 0,-1 2 0,0 0 0,1-3 0,29 1 0,-23-2 0,-4 1 0,2-1 0,15-2 0,-2 1 0,-5 0 0,-31 1 0,13 1 0,-42 3 0,-9 1 0,0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2:36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150 419 24575,'28'-12'0,"38"-7"0,14-1 0,-27 9 0,16-1 0,-15 3 0,19-3 0,13-1 0,12-2 0,8-2 0,7 1 0,2-1 0,0 0 0,-2 1 0,-6 1 0,-9 2 0,-11 2 0,-13 3 0,19 0 0,-19 4 0,-1 0 0,19-2 0,-10-4 0,20-5 0,14-4 0,9-3 0,3 1 0,-2 1 0,-7 3 0,-14 4 0,-19 7 0,-25 8 0,-29 9 0,-50 57 0,13-44 0,-4 27 0,9-34 0,-1-4 0,1 7 0,0-13 0,0 7 0,1-8 0,-1 1 0,-9-5 0,-2-4 0,-10-2 0,-4-1 0,0 1 0,-26-2 0,-40-1 0,4-1 0,22 1 0,-5-2 0,-3 1 0,1 0 0,7 0 0,-3 1 0,-30-1 0,-1 2 0,34 3 0,3 1 0,-6 0 0,-7 1 0,-15 4 0,-10 2 0,11-1 0,20-1 0,0-1 0,-19 2 0,-10 1 0,12-2 0,23 0 0,6-2 0,-11 0 0,0-1 0,6 1 0,-5 0 0,-13 1 0,-10 0 0,12 0 0,24-1 0,1 1 0,-15 1 0,-8 1 0,15 0 0,11 1 0,-18 2 0,33-4 0,6-1 0,15-1 0,11-1 0,-11 23 0,9-13 0,-7 26 0,11-25 0,-1 20 0,2-21 0,0 7 0,1-5 0,1 2 0,-1 0 0,1-3 0,-1-11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3:40.6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1 294 24575,'11'2'0,"61"3"-984,-18-4 1,21 0 0,17 1 0,12-1 0,8 0 0,3 0 0,-2 0 0,-6 0 0,-11 0 0,-15-1 610,14 1 1,-16-1-1,0 0 1,17 0 372,-20 1 0,13-1 0,11 1 0,5-1 0,4 1 0,0-1 0,-3 0 0,-7-1 0,-10 1 0,-13-2 0,-17-1 1142,18-3 0,-15-3-1142,19-2 0,4-1 0,-15 3 0,3 0 0,-4 1 0,-1 0 0,5 0 448,12 0 0,16-2 0,1 2 0,-12 0-448,6 2 0,-4 0 0,4 0 0,7-2 0,-14 2 0,-27 3 0,-5 1 0,27 1 0,6 3 0,-23 1 0,3 2 0,2 0 0,9 0 0,2-1 0,8 2 1311,-15 0 0,3 0 0,6 0 0,5 1 1,6 0-1312,-15-2 0,8 0 0,5 1 0,4-1 0,1 1 0,-1-1 0,-3 0 0,-4 0 0,-7 0-84,19 1 1,-10-1-1,-3 0 1,5 1-1,10-1 84,-22-1 0,8 0 0,6 0 0,4 0 0,1 1 0,0-1 0,-3-1 0,-4 0 0,-7-1 0,-10 0 0,32-2 0,-15-1 0,-3-1 0,5 0 0,-1-1 0,3 0 0,2-1 0,-1 0 0,-4-1 0,-10 1 0,-2 0 0,-1 0 0,-2-1 0,-4-1 0,29-5 0,-6-1 0,-10 1 0,-12 0 0,2-1 0,-2 2 0,11-2 0,0 0 0,-11 2 0,0-1 0,5 0 0,-10 1 0,16-2 0,12-1 0,4 0 0,-2 0 0,-8 1 0,-15 3 0,9 1 0,-13 3 0,10-2 0,-10-1 0,9-2 0,5 0 0,1 0 0,-4 2 0,-9 2 0,24 3 0,-9 4 0,-1 0 0,-3-2 0,0 0 0,-1 1 0,0 0 0,-1 0 0,5 0 0,-6 0 0,7 1 0,-4 0 0,-10 0 0,5-1 0,-2 0 0,12 1 0,8 0 0,-14 0 0,-28 0 0,-4-1-45,30 0 1,-3 1 44,2 0 0,-8-1 0,-5 0 0,-26 0 0,24 0 0,-63 0 0,-6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3:57.1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24575,'36'32'0,"-2"-2"0,-3-3 0,-6-8 0,-11-8 0,2-7 0,14-2 0,55-11 0,24-2 0,-39 7 0,1 2 0,1-2 0,7-2 0,1-2 0,-4 4 0,25 7 0,-21 6 0,-44 4 0,24 18 0,-7-19 0,18-12 0,21-6 0,3 2 0,-20 3 0,2 2 0,0-1 0,1 0 0,3-4 0,0-1 0,0 1 0,-2 3 0,21 6 0,-2 3 0,-21 2 0,-10 8 0,-1 4 0,-8-11 0,16-3 0,-4-4 0,14-3 0,7 0 0,0 1 0,-7 1 0,-5 4 0,-4 1 0,0 0 0,6-1-355,7-3 1,10-2 0,-1 0 0,-6 1-1,-17 1 355,-4 6 0,0 1 0,11-3 0,18-1 0,8-1 0,-2-1 0,-13 0 0,-4-1 0,-10-1 0,17-1 0,-16 0 0,14 0 0,9-1 0,6 1 0,-1-1 0,-4 0 0,-10 0 0,-13-1 0,18-1 0,-15-2 0,6 1 0,-6-1 0,8 0 0,2 0 0,-6 0 0,-14 1 0,0 2 0,1-1-118,-2 0 1,11 0 0,9-1 0,5-2-1,-1-2 118,-12-2 0,3-3 0,3-2 0,2 0 0,-1-1 0,0 1 0,-3 1 0,9 1 0,-3 1 0,0 1 0,1-1 0,0-1 0,3-2 0,-1-2 0,7-2 0,3-1 0,-2 0 0,-6 0 0,-12 1 0,-15 3 0,16-6 0,-14 3 0,20 1 0,-27 6 0,-62 10 0,6 0 0,-10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3:59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0 24575,'-25'69'0,"8"-23"0,-8 17 0,15-34 0,1-6 0,5-12 0,3-10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48.8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98 24575,'85'-11'0,"0"0"0,-17 2 0,-2 0 0,9-6 0,-8 1 0,-13 0 0,-4 1 0,-73 12 0,14 1 0,-14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4:14.3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3259 3352 24575,'-90'13'0,"0"-1"0,0 1 0,0-1 0,0 0 0,0 1 0,-5-8 0,-5-1 0,-2-1 0,-1-3 0,1-4 0,1-2 0,4-5 0,11-3 0,1-4 0,2-4 0,0-1 0,2-3 0,-1 0 0,-1 0-117,-2 2 0,-1 2 0,0 0 0,1-3 0,1-5 1,1-7-1,4-11 117,12-1 0,-1-7 0,0-6 0,0-6 0,3-3 0,3-4 0,4-2 0,5-1 0,7-1 0,7 1 0,9-6 0,9-2 0,8-4 0,6-1 0,2-2 0,2 1 0,0 0 0,-4 3 0,-5 1-280,-7-1 0,-6 1 0,-2 1 1,0 1-1,2 0 0,6 1 0,8 1 1,11 0 279,12-4 0,10-5 0,8-2 0,5 2 0,4 5 0,1 8 0,0 13 0,-3 17 359,26-5 0,19 23-359,-19 15 0,16 1 0,13 2 0,9 1 0,4 2 0,2 1 0,-3 1 0,-8 1 0,-10 1-366,10-1 0,-13 1 0,-2 3 0,10 1 0,22 3 366,-46 1 0,8 1 0,8 1 0,6 1 0,6 1 0,6 0 0,3 1 0,5 1 0,2 0 0,2 0 0,1 1 0,1 0 0,0 0 0,-1 1 0,-2-1 0,-2 0 0,-3 1 0,-5-1 0,-4 0 0,-6-1 0,-6 0 0,-7 0-268,26 2 0,-12-1 0,-8 1 1,-5-1-1,-1 1 0,1 0 0,6 1 1,8 0-1,11 2 268,-30-3 0,6 0 0,6 1 0,5 0 0,4 1 0,5 1 0,2-1 0,3 2 0,3-1 0,0 1 0,2 0 0,0 0 0,-1 0 0,-1 0 0,-1 0 0,-2 0 0,-3-1 0,-3 0 0,-5 0 0,-4-1 0,-5 0 0,-6-1 0,-7-1 0,-6 0 0,42 6 0,-20-2 0,-10-1 0,-2 0 0,9 1 0,18 2 0,-32-5 0,6 1 0,5 0 0,4 1 0,5 0 0,4 1 0,2 0 0,3 1 0,1 0 0,2-1 0,0 1 0,0 0 0,0-1 0,-2 1 0,-1-1 0,-3-1 0,-3 0 0,-3 0 0,10 1 0,0-1 0,-2 1 0,-1-1 0,-1-1 0,0 1 0,-1-1 0,-1 1 0,0-1 0,0 0 0,0 0 0,-1 1 0,1-1 0,0 1-214,3 0 0,-1 1 0,0-1 0,-1 0 0,0 1 0,0-1 0,0 1 1,0-1-1,0 0 0,0 1 0,1-1 0,1 1 0,1-1 214,-1 1 0,4-1 0,2 1 0,3 0 0,0 1 0,1-1 0,-2 0 0,-1 0 0,-3-1 0,-4 1 0,-5-2 0,-5 1 0,-6-1 0,-8-1 0,26 4 0,-15-2 0,-8 0 0,2 0 0,8 2 0,-1-1 0,8 2 0,2 0 0,2 0 0,-3 0 0,-5 0 0,-9-2-89,10 1 0,-10-1 0,-2 0 0,4 2 89,-4-1 0,5 1 0,-1 0 0,-6 0 0,-11-1 0,9 3 0,-4 5 0,0 6 0,9 8 0,-1 1 0,-13-3 0,-5-1 0,-5 7 0,3 14 0,8 14 0,-5 5 0,-16-10 0,-20-1 0,-8 1 402,6 6 1,1 6-1,-10-4-402,-14 5 0,-9-6 1182,5-13 1,-9 5-1183,-16-1 0,-14 12 0,-7 4 0,-1-4 0,6-12 0,-12 11 0,-7-3 0,4-11 0,-11 10 0,-7 2 0,2-10 0,7-16 2253,-19-13 1,-8-16-2254,18-3 0,-10-1 0,-8-1 0,-6-1 0,-3-1-206,18-3 0,-4-1 1,-3-1-1,-3-1 0,-3 0 1,-2 0-1,-3 0 1,-2 1 205,16-1 0,-3 1 0,-2-1 0,-3 1 0,-2 0 0,0-1 0,-2 1 0,1-1 0,0 1 0,0-1 0,2 0 0,1 0-518,-4 0 0,1-1 0,-1 1 0,0-1 0,1 0 0,1 0 0,-1 0 0,2 0 0,1 0 0,1 1 0,0-1 518,1 0 0,0 1 0,-1 0 0,1-1 0,2 1 0,1 0 0,2-1 0,3 1 0,3-2 0,5 1 0,-16-1 0,3-1 0,5 0 0,4 0 0,5 0 0,4 0-117,-19-1 1,9 1 0,-4-1 116,-3 0 0,-7 0 0,2 1 0,10-1 0,12 1 0,7-1 0,-2 1 0,-11 0 0,-4 0 0,-22-1 0,38 1 0,-13 0 0,-10 0 0,-8 0 0,-7 0 0,-3 0 0,-3 0 0,0-1 0,2 1 0,3 0 0,7 0 0,8 0 0,9-1-329,-15 1 0,13 0 1,6-1-1,0 1 1,-8-1-1,-15 0 329,25 1 0,-9-1 0,-8 1 0,-6-1 0,-4 0 0,-5 0 0,-2 0 0,-1 1 0,1-1 0,1-1 0,3 1 0,5 0 0,5 0 0,8 0 0,8 0 0,10 1 0,-25-2 0,15 0 0,9 0 0,-1 0 0,-9-1 0,0 1 0,-6-1 0,-4 0 0,0-1 0,2 1 0,6 0 0,9 0 147,-27 0 0,12 0 0,1 1-147,-2-1 0,0 0 0,13 1 2383,21 1 0,4 1-2383,-33 1 0,0 0 0,28 0 0,0-1 0,-30 1 0,8 0 451,27-3-451,19 3 4125,10-1-4125,6 1 1517,9 0-1517,3 0 0,-22-5 0,20 3 0,-17-3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3:41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293 1 24575,'-49'83'0,"0"-1"0,11-16 0,3-7 0,-6 11 0,9-14 0,10-9 0,5-11 0,8-14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3:42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249 1 24575,'-50'85'0,"22"-33"0,-6 14 0,2 1 0,7-12 0,-10 30 0,22-51 0,-8 25 0,16-44 0,-1 9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3:44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24575,'-4'29'0,"0"46"0,-3-12 0,2 23 0,0-34 0,4-26 0,-1 6 0,2-36 0,9-52 0,-4 8 0,7-30 0,0 12 0,-7 34 0,8-13 0,-10 37 0,5-2 0,2 25 0,7 8 0,30 65 0,-14-25 0,-1-4 0,-1-1 0,-9-13 0,5 10 0,-26-44 0,-36-29 0,-20-18 0,-4-4 0,3-1 0,45 29 0,29-3 0,22 7 0,3 1 0,11 1 0,-34 5 0,12-2 0,-23 2 0,-1 0 0,-7 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3:44.8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561 1 24575,'-45'49'0,"2"0"0,-6 12 0,-7 9 0,14-15 0,-2 2 0,1 1 0,-2 5 0,0 1 0,2-4 0,-11 12 0,13-11 0,30-14 0,20-53 0,15-9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3:45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24575,'-3'78'0,"0"0"0,0-6 0,1-18 0,2-40 0,9-33 0,3-7 0,10-23 0,12-15 0,-13 29 0,7-9 0,-20 40 0,3 13 0,8 38 0,26 41 0,-20-30 0,35-18 0,-18-92 0,-9 14 0,1-2 0,25-30 0,-17 25 0,-27 35 0,-9 17 0,22 66 0,-7-27 0,18 38 0,-8-46 0,16-17 0,-2-10 0,3-12 0,-8-29 0,-26 15 0,5-15 0,-18 25 0,1-1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3:46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406 0 24575,'-42'71'0,"-1"-1"0,0 0 0,1 1 0,-1-1 0,-3 6 0,-1 1 0,5-8 0,11-16 0,6-6 0,23-39 0,20-28 0,-7 6 0,5-4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3:47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1 24575,'-8'90'0,"-1"-1"0,0 1 0,3-12 0,0-4 0,0-21 0,0-26 0,39-93 0,14-32 0,-15 31 0,0 3 0,5-11 0,-8 21 0,-14 33 0,12 74 0,-1 23 0,-15-35 0,9 39 0,7-22 0,6-93 0,-5 7 0,17-19 0,-29 34 0,-2 6 0,-10 15 0,3 5 0,5 10 0,0 1 0,7 10 0,8 11 0,-9-14 0,5-2 0,-13-32 0,5-18 0,9-11 0,16-18 0,-18 22 0,2-3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3:48.7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340 10 24575,'-30'-9'0,"-26"9"0,2 58 0,0 14 0,-8-15 0,11 24 0,18-7 0,37-48 0,57-25 0,-13-23 0,13-15 0,1-10 0,-25 6 0,-5-1 0,4 3 0,-5 1 0,-7-14 0,-23 54 0,1 70 0,6-22 0,-1 8 0,7-1 0,25-9 0,-8-8 0,27-69 0,-30-21 0,-3-6 0,17-16 0,-20 16 0,-4 15 0,-13 36 0,-5 21 0,2 13 0,-2 24 0,0 5 0,3 18 0,3 22 0,-2-13 0,-4-28 0,-1-1 0,2 28 0,-1 10 0,-7-25 0,-16-33 0,-5-21 0,8-21 0,11-93 0,4 68 0,2-62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3:49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24575,'12'13'0,"0"0"0,24 15 0,-28-16 0,19 7 0,-32-18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27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0 24575,'-12'53'0,"0"-1"0,1 7 0,3-3 0,-3 15 0,6-6 0,4-46 0,1-10 0,0-4 0,0 5 0,0-2 0,0 1 0,0-4 0,0 4 0,-3 3 0,2 2 0,-3 0 0,3-7 0,0 0 0,1-2 0,-2 9 0,-3 11 0,9-18 0,14-17 0,-6-4 0,8-13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49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24575,'7'86'0,"0"-1"0,-3-31 0,-1-2 0,2 12 0,-1-7 0,-3-25 0,-1-19 0,0-8 0,0-5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3:50.2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1 221 24575,'78'6'0,"-6"-2"0,-10-6 0,20-2 0,12-1 0,1-1 0,-7 0-2458,5 0 0,-5 1 1,5-1-1,13-1 2309,-28 2 0,7 0 0,6 0 0,4 0 0,4-1 0,2 0 0,0 1 0,-2-1 0,-2 0 0,-5 1 149,9-2 0,-4 1 0,0-1 0,-2 0 0,1 1 0,1-1 0,2 1 0,4 0 45,-14 2 1,3 0 0,4 0 0,2 0 0,0 1-1,1-1 1,-3 1 0,-1-1 0,-5 1 0,-3-1 0,-7 1-46,18-2 0,-7 0 0,-4 0 0,-4 0 0,-1 1 0,-1 0 399,12 1 0,5 0 0,-6 1 0,-15 0 1,-23 3-400,-16 2 0,-7-1 0,3 0 5775,1-1-5775,28-2 0,3 0 609,-21-1 0,18 1 0,-21-1 1,-43 2-1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4:15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1319 0 24575,'-93'26'0,"1"-1"0,-1 1 0,0 0 0,10 1 0,-7 5 0,-2 1 0,3 0 0,7-2 0,12-5 0,-20 9 0,7-1 0,-18 15 0,-5 5 0,45-37 0,62-50 0,6 7 0,15-56 0,-12 55 0,3-15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4:16.0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24575,'-5'23'0,"2"4"0,-3 17 0,-6 53 0,14-57 0,53 23 0,17-6 0,-5-35 0,20 8 0,-7-4 0,-48-16 0,-7-3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7:26.71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16383,'0'0'0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4:45.2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0 24575,'-27'76'0,"0"0"0,1 0 0,-2-13 0,4 14 0,-3 16 0,16-43 0,12-48 0,4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4:46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243 46 24575,'-44'71'0,"-2"5"0,1-1 0,9-8 0,1-6 0,6-12 0,21-41 0,12-28 0,1-7 0,17-48 0,-5 27 0,2-1 0,1 0 0,8 0 0,15-20 0,-16 33 0,0 6 0,8 62 0,-14-3 0,3 28 0,3 20 0,-5-13 0,0-1 0,4 21 0,-8-16 0,-18-60 0,-1-5 0,-24-12 0,19 6 0,-19-9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4:47.0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24575,'57'-9'0,"-26"3"0,18-1 0,-41 6 0,16-5 0,-21 5 0,3-2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4:47.5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 1 24575,'-30'79'0,"0"1"0,4-9 0,4-13 0,6-30 0,7-11 0,4-6 0,4-6 0,1-3 0,1-2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4:48.6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0 24575,'-23'67'0,"0"0"0,6-13 0,-1-3 0,-12 26 0,18-46 0,9-43 0,13-18 0,12-25 0,4-5 0,2 8 0,61 71 0,-24 55 0,-31-16 0,-2 0 0,14 3 0,-36-59 0,17-41 0,2-15 0,2-1 0,6-12 0,-1 2 0,-12 20 0,0 2 0,-10 24 0,8 70 0,2 21 0,-3-33 0,5 41 0,-4-6 0,-13-57 0,2-2 0,3-21 0,-9 4 0,8-5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4:50.1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0 24575,'-3'14'0,"-1"3"0,-1-2 0,-3 3 0,5-15 0,-4-11 0,6 0 0,-2-6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50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 24575,'61'-13'0,"0"0"0,-8 2 0,-7 1 0,-11 2 0,-15 10 0,-12 12 0,-5 3 0,-1 38 0,-1-17 0,-1 34 0,0-18 0,0 43 0,-1-48 0,-6 15 0,-5-56 0,2-6 0,0-1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4:50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24575,'34'35'0,"-7"-8"0,-23-21 0,-2-4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4:51.7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31 24575,'-20'70'0,"0"-1"0,0 1 0,0 3 0,0 0 0,5-16 0,4-7 0,-1 6 0,19-74 0,4-25 0,14-40 0,5-9 0,-14 42 0,3 1 0,7-17 0,5-7 0,-4 21 0,0 29 0,30 40 0,-17 54 0,-5 16 0,-10-34 0,0-1 0,12 24 0,-4-17 0,-19-46 0,-2-28 0,2-5 0,30-41 0,-13 20 0,3-4 0,-19 39 0,8 51 0,-1 18 0,0-14 0,2 8 0,-1-14 0,-10-40 0,-2-24 0,8 4 0,10 2 0,-12 7 0,-2 5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4:52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308 105 24575,'-24'-49'0,"2"8"0,7 27 0,-53 73 0,30 0 0,4 8 0,-4 15 0,9-11 0,6 4 0,8 2 0,14-23 0,32-73 0,11-19 0,1-7 0,1-5 0,-6-6 0,-8 3 0,-20 24 0,-3-2 0,-7 59 0,1-1 0,7 35 0,0-33 0,49-20 0,14-17 0,-7-24 0,8 6 0,-7-11 0,-40-16 0,-13-3 0,2 0 0,-9-23 0,-5 67 0,2 51 0,1 16 0,6 26 0,2 18 0,0-15 0,-1 6 0,1-4 0,1 13 0,-4-4 0,1 11 0,-18-31 0,-29-71 0,-1-50 0,4-15 0,-6-13 0,36 8 0,8-20 0,5-1 0,-1 17 0,7-18 0,4 20 0,1-1 0,-1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4:53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24575,'60'72'0,"-16"-14"0,-38-59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9:04:53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0 24575,'42'32'0,"-5"19"0,-8 6 0,-35 18 0,-23-26 0,-8-2 0,-3-4 0,2-11 0,-12 22 0,45-52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50.6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79 24575,'69'-12'0,"-1"-1"0,0 0 0,33-6 0,-22 5 0,-54 11 0,0-1 0,-59 9 0,4 2 0,-10 1 0,20-2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47.0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 24575,'70'-3'0,"0"0"0,-1 0 0,1 4 0,-12-1 0,-6-6 0,-62 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47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90 24575,'26'-5'0,"8"-1"0,13-3 0,6-2 0,6-2 0,-16 2 0,0 0 0,-19 5 0,-15 4 0,15-1 0,-26 1 0,-5-3 0,-3 3 0,-9-2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51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1 273 24575,'70'-7'0,"1"0"0,-8 2 0,10-2 0,9 0 0,8 0 0,8 0 0,8 1 0,-31 2 0,7 0 0,6 0 0,6 0 0,3 0 0,4 1 0,4-1 0,1 1 0,2-1 0,0 1 0,0-1 0,0 1 0,-2-1 0,-3 1 0,-3-1 0,-3 1-703,0-1 1,-2 0 0,-1 1 0,-1-1 0,-1 0 0,-1 0-1,0 0 1,0 1 0,1-1 0,0 0 0,1 1 0,2-1 0,1 1-1,2-1 615,-5 1 0,4 0 1,2 0-1,3 0 0,2 0 1,0 0-1,1 0 1,0 0-1,0 0 0,-3 0 1,-1 1-1,-2-1 0,-4 1 1,-4-1-1,-4 1 1,-4 0-1,-7 0 149,31 0 0,-6 0 0,-6 0 0,-6 0 1,-6 1-1,-7 0 0,-7-1-61,8 0 0,-11 0 0,2 0 667,14-2 1,2-1 0,9 1-668,-3 1 0,9 1 0,5-1 0,-3 1 0,-7 0 0,-9-1 0,-6 0 0,-1 0 0,4 0-108,17 1 0,7 0 0,-8 0 0,-23 1 108,1 0 0,-67 1 0,-7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53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0 24575,'-3'58'0,"-1"3"0,-1 33 0,1 3 0,0-22 0,0 5 0,4-29 0,3-57 0,-1 2 0,1-2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53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 24575,'71'-4'0,"1"0"0,-17 2 0,-5-1 0,2-3 0,-7 3 0,-19 0 0,26 1 0,-50 4 0,5-1 0,-15 1 0,-3-1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54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24575,'-2'84'0,"1"0"0,-1-7 0,0-15 0,3-24 0,2-50 0,6-13 0,-4 8 0,3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55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84 24575,'71'-24'0,"-1"1"0,-3-1 0,-18 12 0,-39 19 0,6 10 0,9 51 0,-4 12 0,-7-17 0,-1 22 0,-12-8 0,-22-47 0,-13 3 0,19-20 0,20-3 0,21-7 0,20-2 0,18-3 0,-12 1 0,41-5 0,-14-1 0,-6 1 0,-25 1 0,-47-18 0,-13 1 0,1-5 0,1 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28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0 24575,'-13'69'0,"0"-1"0,1 0 0,-7 30 0,4-17 0,7-40 0,1-7 0,7-33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55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24575,'99'-10'0,"0"-1"0,0 0 0,0 0 0,-14 4 0,-3-1 0,22-5 0,9-1 0,-48 6 0,-60 8 0,-13-4 0,6 3 0,-6-1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56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24575,'4'98'0,"0"0"0,-3-18 0,2-12 0,3-6 0,-5-40 0,1-5 0,5-15 0,-3-2 0,3-2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56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68 192 24575,'-20'50'0,"-1"1"0,-6 33 0,48-61 0,0-9 0,11-14 0,9-19 0,29-43 0,-45-1 0,-7-4 0,14-25 0,-30 36 0,-12 12 0,-17 34 0,18 14 0,-42 64 0,31-42 0,-28 45 0,58-62 0,-9-4 0,12-3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57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 24575,'73'2'0,"0"0"0,6-1 0,2 0 0,11 0 0,0-1 0,-13-2 0,-14-2 0,-31-3 0,-8-1 0,-17 5 0,-8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57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24575,'0'97'0,"1"-26"0,1-3 0,0-2 0,1-7 0,0-5 0,0-18 0,0 2 0,28-55 0,-23 13 0,22-22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58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62 24575,'96'-12'0,"-1"0"0,1 0 0,-21 0 0,-4 3 0,34 4 0,-23 15 0,-63 16 0,-10 28 0,0 16 0,-1 1 0,2-5 0,-1 0 0,-2-2 0,-3-14 0,1 4 0,-4-21 0,1-5 0,-3-37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59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0 204 24575,'55'-9'0,"0"0"0,9-2 0,8-3 0,-6 3 0,-3 0 0,-2 1 0,21-5 0,-10 2 0,-31 4 0,-22 2 0,69-11 0,12-2 0,-36 6 0,30-2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59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 24575,'20'0'0,"11"-3"0,15 0 0,5-3 0,22-2 0,-37 4 0,9-1 0,-39 4 0,-2 1 0,-2 0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5:00.4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60 24575,'15'0'0,"61"-8"0,-22 2 0,0-2 0,2 0 0,10-5 0,-23 3 0,-15 4 0,-58 10 0,18-3 0,-19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5:05.7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154 359 24575,'14'-4'0,"26"-12"0,4-12 0,-3-6 0,-14-19 0,-28 22 0,-5-14 0,2 22 0,-6-20 0,-7 9 0,6 5 0,-3 11 0,5 18 0,-2-1 0,0 2 0,-20 16 0,17-5 0,-16 16 0,21 8 0,4-10 0,6 16 0,3-24 0,0 2 0,21 6 0,-6-7 0,32 32 0,-31-29 0,7 32 0,-26-33 0,1 20 0,-6-6 0,-23 10 0,-5 2 0,1 1 0,-34 27 0,40-64 0,2-11 0,-7-7 0,8 0 0,1-29 0,16 3 0,0-17 0,7 15 0,6 5 0,1 14 0,62-23 0,-8 12 0,17-6 0,-33 16 0,-29 10 0,-13 6 0,5-2 0,-11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29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1 24575,'-15'1'0,"-39"43"0,0 37 0,-3-1 0,38 17 0,98-105 0,17-17 0,-36 36 0,27-40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5:07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41 24575,'-17'23'0,"6"-7"0,-2 11 0,5-3 0,4 1 0,0 10 0,7 1 0,-1-12 0,7-5 0,-3-15 0,67 4 0,-34-7 0,28-15 0,0-7 0,-26-1 0,27-30 0,-69-11 0,-1 35 0,-17-31 0,9 50 0,-12-4 0,-3 12 0,4 0 0,-2 6 0,14 0 0,-20 12 0,8-4 0,-7 4 0,15-10 0,11-6 0,1 0 0,1-1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5:09.7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0 506 24575,'79'-9'0,"4"-8"0,-20-16 0,5-5 0,12-13 0,-31 14 0,-7-2 0,-16-3 0,-37-57 0,4 45 0,-35-32 0,-29 124 0,32-3 0,1 5 0,-30 30 0,25 4 0,49-68 0,20 0 0,24-4 0,2 2 0,-5-2 0,-46 48 0,-11-25 0,-19 45 0,15-32 0,-18 41 0,5-3 0,4-13 0,0-1 0,1 5 0,-10 16 0,1-5 0,15-35 0,-7 12 0,3-6 0,14-30 0,4-11 0,0 1 0,11-12 0,-2-2 0,23-11 0,-23 11 0,13-6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5:10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34 225 24575,'-23'47'0,"13"-20"0,21 10 0,4-30 0,26 2 0,-22-8 0,17 0 0,-5-4 0,43-56 0,-29 29 0,-1-17 0,-5-1 0,-24 19 0,-5-32 0,-22 40 0,-33-16 0,12 27 0,-15 2 0,26 9 0,-32 26 0,17 9 0,-11 4 0,21-4 0,21-20 0,-4 16 0,5-18 0,-2 10 0,7-23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24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611 0 24575,'-63'59'0,"27"-21"0,-1 2 0,3 0 0,-3 6 0,-12 18 0,-7 10 0,4-5 0,1-4 0,1-1 0,-6 12 0,-4 5 0,30-45 0,45-64 0,-27 41 0,66-90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24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24575,'19'81'0,"-1"1"0,0-1 0,0 1 0,0-1 0,0 1 0,5 13 0,3 9 0,-1-7 0,-9-25 0,-13-42 0,-15-42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25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76 24575,'71'-12'0,"1"0"0,11-5 0,-13 9 0,-2 1 0,-5-4 0,-56 9 0,17-4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25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50 24575,'53'-8'0,"15"-2"0,0 0 0,-9 4 0,9-2 0,-12 1 0,-45 7 0,6-1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25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74 24575,'13'-3'0,"43"-4"0,29-3 0,-13 2 0,-7 1 0,5 0 0,12-2 0,-24 1 0,-39 2 0,-15 3 0,8-2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45.2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1 24575,'-16'34'0,"-17"31"0,10-19 0,2-2 0,-1 0 0,1 2 0,33-67 0,-3 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45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1 24575,'-17'57'0,"0"1"0,-2 13 0,-1 7 0,2-13 0,-7 5 0,-5 13 0,1-20 0,20-59 0,-12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29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18 127 24575,'-11'45'0,"4"-8"0,9-33 0,2-1 0,9-3 0,-4 0 0,18-3 0,-3-9 0,1-3 0,-1-6 0,2-10 0,-10 11 0,-1-31 0,-18 30 0,-14-14 0,0 29 0,-6 12 0,10 3 0,-4 11 0,10-11 0,-1 3 0,10-9 0,-3-1 0,4-1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46.3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0 156 24575,'6'46'0,"7"31"0,-5-37 0,13 47 0,-13-64 0,31-34 0,16-19 0,3-10 0,6-11 0,-3 0 0,-9 6 0,-3 1 0,3 1 0,7-2 0,3 1 0,-15 20 0,-17 27 0,-31 18 0,2 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47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231 3 24575,'-11'-2'0,"-33"21"0,10 5 0,-25 21 0,17 23 0,21-22 0,2 9 0,33-34 0,16-26 0,15-24 0,1-26 0,-11 1 0,-15 8 0,-9 25 0,-7 12 0,1 12 0,14 57 0,-3-23 0,13 36 0,-9-67 0,2-11 0,1-19 0,-9 9 0,-4 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48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1 137 24575,'12'47'0,"-4"-5"0,-5-21 0,0 16 0,-2-22 0,31-63 0,-15 4 0,3-5 0,0 0 0,-1 10 0,1 2 0,-9 19 0,8 3 0,12 30 0,-10-5 0,6 8 0,-21-5 0,-7-1 0,0 0 0,0-3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48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24575,'4'99'0,"-1"-27"0,7-95 0,-6 13 0,4-18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48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0 24575,'16'27'0,"-12"-6"0,-58-26 0,33 3 0,-32-4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50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 36 24575,'-6'-10'0,"-7"1"0,4 9 0,-3-1 0,3 1 0,-4 4 0,-20 13 0,3 1 0,-7 11 0,20-6 0,10-8 0,4-4 0,38 2 0,-20-9 0,26 6 0,-10-18 0,-11-2 0,26-19 0,-20 5 0,5-11 0,-9-2 0,-10 20 0,-4 17 0,-8 16 0,-1 22 0,3-1 0,0-12 0,26-23 0,-21-4 0,19-21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51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24575,'3'96'0,"1"1"0,-1-11 0,3 3 0,3-5 0,3 5 0,0-19 0,8-10 0,-2 24 0,1-27 0,-2-111 0,-2-25 0,0 27 0,-1-4 0,0 8 0,-6 33 0,6-4 0,1 3 0,3 1 0,-3 4 0,6 14 0,16 49 0,-15-14 0,8 24 0,-48-17 0,-42 10 0,17-7 0,-18-2 0,49-37 0,8-8 0,3-7 0,0-56 0,0 41 0,-1-39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52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24575,'11'87'0,"0"0"0,0 0 0,1 0 0,-1 0 0,0 0 0,0 1 0,-1 3 0,0 6 0,-1-2 0,1-8 0,2-12 0,2-21 0,26 9 0,0-39 0,46-27 0,-28-32 0,-14-9 0,-4-3 0,-11 4 0,-17-56 0,-30 67 0,-8-9 0,6 37 0,4 32 0,8 69 0,5-37 0,21 34 0,5-75 0,8-11 0,49-4 0,-19-1 0,16-1 0,-44-1 0,-31-1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21.3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3722 1471 24575,'-80'-14'0,"1"1"0,-1-1 0,1 0 0,0 6 0,-10 1 0,-8 1 0,-6 0 0,-2 1 0,-2-1 0,2 0 0,4-2 0,7 0 0,-5-4 0,5 0 0,3-2 0,0 0 0,-1 0 0,-3 1 0,-4 1 0,12 2 0,-7 2 0,-3 0 0,-3 1 0,1 0 0,0-1 0,5 0 0,5-1 0,8 0 0,9-2 0,-17-6 0,12 0 0,7-3 0,-1-4 0,-3-7 0,1-6 0,3-1 0,8 2 0,-13-11 0,4-1 0,6 8 0,-2-2 0,17 3 0,13-20 0,52 4 0,15-2 0,21 7 0,18-6 0,0 6 0,4 4 0,19 5-679,-30 21 1,15 0-1,12-2 1,8 1 0,6 1-1,2-1 1,-1 2 0,-5 2-1,-7 1 1,-11 2 678,13-2 0,-11 4 0,-4 2 0,5 1 0,12-1 0,-13 1 0,7 0 0,7-1 0,3 0 0,4 1 0,1 0 0,0 1 0,-2 1 0,-3 2 0,-4 1-348,5 2 0,-1 2 0,-2 1 0,-2 1 0,0 1 0,-2 1 0,0-1 0,-2 0 348,3 0 0,-4 0 0,-2 0 0,1 1 0,1 1 0,3 0 0,6 1-329,-16 0 0,6 0 1,3 2-1,4 0 1,1 0-1,0 1 1,-2 0-1,-3-1 0,-3 1 1,-6-1-1,-7 0 329,24 2 0,-10 0 0,-5 0 0,-1 1 0,4 1 0,-6-1 0,2 2 0,2 0 0,-3 0 0,-3 0 0,-5-1 0,24 4 0,-9-1 0,9 2 0,-9 0 0,9 2 0,2 1 0,-2 0 0,-7-2 0,-10-3 0,-5 0 0,-1-1 0,3 2 724,21 4 1,6 3-1,-7-1 1,-21-4-725,10 5 1300,-32-7 1,-2 3-1301,18 16 6338,9 9-6338,-37-9 0,-4 0 0,4 1 0,28 26 1346,-56-43-1346,11 67 0,-34-7 0,9 18 0,-31-20 0,-2-41 0,-18-12 0,-23 0 0,-16 1 0,-7 0 0,2-2 0,9-4 0,-5-2 0,-4 0 0,-2-1 0,-2 0 0,-1 0 0,0 2-444,2 0 0,-1 1 0,-1 1 0,-1 0 0,-1 0 0,-1-1 0,0 0 0,0-3 444,7-1 0,-3-2 0,-2 0 0,0-1 0,1 0 0,3-1 0,3-1 0,5 0 0,7-1 0,-30 4 0,10-2 0,7-1 0,3-1 0,-8 0 0,4 0 0,21-5 0,8-8 0,40-8 0,21 4 0,1-3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22.3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711 1 24575,'-8'14'0,"-41"31"0,-36 26 0,-9 5 0,22-15 0,26-19 0,0 0 0,-26 21 0,-20 15 0,7-9 0,34-34 0,40-35 0,11-9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30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24575,'15'16'0,"1"9"0,1 14 0,12 15 0,3 2 0,1 1 0,2 1 0,13 24 0,-47-72 0,-2-6 0,0-4 0,-3-8 0,0-33 0,1 7 0,3-43 0,2 40 0,22-59 0,-7 64 0,15-29 0,-19 55 0,-4 3 0,12 3 0,8 2 0,-3-2 0,-4 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22.8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0 24575,'-13'84'0,"0"0"0,0-2 0,5-27 0,9-52 0,4 2 0,1-3 0,22 4 0,7-2 0,25 0 0,39-12 0,-41 3 0,23-6 0,-64 9 0,-15-2 0,-24-1 0,5 1 0,-4-1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23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539 24 24575,'-31'-10'0,"-1"2"0,10 3 0,-10 15 0,13 18 0,-15 49 0,-1 19 0,10-27 0,2 10 0,6 3 0,0 19 0,-1 8 0,3-3 0,2-14 0,2-5 0,2-8 0,2 4 0,-1 7 0,1 9 0,1-5 0,3-20 0,4 16 0,-18-77 0,-8-35 0,-29-29 0,26 21 0,-4-9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24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24575,'78'-8'0,"0"-1"0,-21 4 0,1-1 0,29-2 0,-5 0 0,-10 2 0,-65 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25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319 324 24575,'58'-18'0,"-5"-1"0,-1 1 0,-9-4 0,-18 4 0,-1-7 0,-13 11 0,-59-58 0,-19 21 0,-1 29 0,-15 5 0,11 4 0,-20-1 0,3 20 0,24 22 0,88 45 0,34 10 0,-18-36 0,2-1 0,-2 8 0,2 5 0,-1-12 0,42 5 0,-29-35 0,-2-9 0,-18-4 0,6-5 0,-25-2 0,3-2 0,1 2 0,5-1 0,-14 3 0,6-1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26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8 24575,'-8'-8'0,"-22"44"0,-2 14 0,12-25 0,-14 27 0,13-6 0,31-39 0,2 0 0,64-71 0,-49 37 0,11-15 0,-6 3 0,-26 25 0,-3 4 0,-3 14 0,0 12 0,1-5 0,0 12 0,2-10 0,0 1 0,0-5 0,-1-6 0,-1-1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26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24575,'57'-2'0,"0"0"0,9-1 0,-7 0 0,-51 2 0,-3-1 0,-4 1 0,1-1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26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24575,'7'67'0,"-1"-10"0,1-22 0,2-6 0,0-16 0,25 1 0,39-36 0,-9 1 0,2-13 0,-45 16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27.6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24575,'-1'72'0,"8"13"0,1-35 0,15-9 0,2-38 0,10-25 0,29-38 0,-28 24 0,11-21 0,-40 41 0,-3 5 0,-3 7 0,-2 13 0,1 23 0,3 5 0,21 41 0,-11-42 0,19-3 0,-13-64 0,-7 11 0,2-12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28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1 119 24575,'21'59'0,"-2"18"0,-14-40 0,-2 4 0,-2-36 0,6-30 0,5-11 0,7-8 0,3-4 0,13-21 0,11-11 0,-25 49 0,-6 27 0,-3 13 0,10 11 0,-5-5 0,-3 3 0,-13-8 0,-3-4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29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3 166 24575,'56'-6'0,"0"1"0,1-4 0,-8-1 0,-16-8 0,0-5 0,-19 5 0,-12 0 0,-36-13 0,3 17 0,-28 1 0,20 23 0,-24 40 0,34-24 0,-14 27 0,39-34 0,10 23 0,0-20 0,8 15 0,50-11 0,-33-14 0,36 8 0,-43-29 0,27-26 0,-10 1 0,7-2 0,-29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31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0 182 24575,'31'65'0,"-1"0"0,0 0 0,15 28 0,-17-27 0,-28-57 0,3-21 0,27-75 0,-6 18 0,6-5 0,1 2 0,1 9 0,-6 16 0,0 4 0,-1 9 0,5 0 0,-15 24 0,3 10 0,48 19 0,-18-3 0,43 15 0,-61-16 0,-4-4 0,-25-5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29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24575,'-54'23'0,"15"2"0,46 16 0,1-16 0,21 4 0,-9-8 0,-6-3 0,-1 6 0,-20 8 0,-38 25 0,5-6 0,-9-1 0,26-33 0,17-17 0,4-1 0,-3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55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24575,'-1'51'0,"1"1"0,-2 21 0,0 0 0,-2 22 0,7-3 0,8-102 0,34-41 0,11-5 0,6-7 0,3 0 0,2-3 0,-20 21 0,-8 7 0,-25 23 0,-9 10 0,-1 1 0,-3 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37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1 24575,'-40'45'0,"2"2"0,20 9 0,7 3 0,3 1 0,-1 1 0,9-7 0,23-27 0,14-16 0,23-43 0,17-26 0,-11 10 0,6 10 0,-6-14 0,10-10 0,-36 33 0,-41 35 0,0 20 0,-1 20 0,2-9 0,0 2 0,2-27 0,0-2 0,3 1 0,-2-5 0,1 2 0,-2-8 0,-1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38.1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24575,'80'22'0,"-1"0"0,-3 0 0,-12-3 0,-23-3 0,-3 1 0,5 2 0,-22-7 0,-3-2 0,-15-6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38.5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24575,'26'-1'0,"31"0"0,-25 0 0,15 1 0,-45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38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24575,'3'57'0,"1"0"0,0 1 0,5 18 0,31-115 0,3-12 0,2-6 0,-12 16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39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24575,'84'-2'0,"-20"1"0,-63 0 0,-3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39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24575,'8'94'0,"-2"-24"0,20-66 0,-19-1 0,15-21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40.3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94 24575,'32'79'0,"-19"-39"0,10-1 0,-22-55 0,12-60 0,-2 28 0,15-30 0,-15 58 0,5 7 0,-4 20 0,17 15 0,-10-7 0,23 17 0,-30-25 0,17 13 0,-20-14 0,2 0 0,-6-1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40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24575,'6'89'0,"0"5"0,-9-136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34:32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47 291 24575,'56'-4'0,"-1"0"0,-4 3 0,-2-8 0,10-29 0,-8-6 0,-12 3 0,-33-51 0,-93 48 0,41 31 0,-46 27 0,61 36 0,8 21 0,2-3 0,-3-8 0,1 2 0,-2 11 0,1 8 0,8-12 0,15 12 0,6-31 0,9-24 0,56-70 0,-11 9 0,-10 5 0,-2 1 0,2 1 0,-17 13 0,-11 4 0,-10 4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41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24575,'34'19'0,"4"1"0,6-3 0,-12-4 0,-2-2 0,-21-8 0,-7-2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42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24575,'0'51'0,"0"-1"0,0 8 0,0 11 0,0-1 0,0-21 0,0 14 0,0-46 0,14-45 0,7-15 0,20-38 0,-10 40 0,2 5 0,5-5 0,22 33 0,-47 27 0,8 24 0,-17-18 0,-4 8 0,-20 27 0,-22-12 0,11 4 0,-9-38 0,30-22 0,-6-11 0,0 2 0,4 3 0,71-27 0,-42 34 0,48-26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42.7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24575,'1'57'0,"1"5"0,0-7 0,0-14 0,39-45 0,5-33 0,2-7 0,10 11 0,22-26 0,-83 85 0,5 42 0,23 17 0,-13-27 0,13-9 0,-25-77 0,5-40 0,-4 30 0,3-17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43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0 127 24575,'70'-13'0,"0"0"0,0 1 0,35-4 0,-44 1 0,-123-4 0,17 7 0,-35-7 0,51 11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43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13 24575,'15'70'0,"0"1"0,1 0 0,6 27 0,13-25 0,14-62 0,10-15 0,23 0 0,1-12 0,-20-19 0,-6-7 0,-7 10 0,-16-3 0,-41-44 0,-37 75 0,31 50 0,-1 28 0,10-3 0,14-1 0,41-24 0,-13-21 0,12-8 0,-34-34 0,-64-34 0,-38-12 0,14 16 0,-7 0 0,3 0 0,14 1 0,2 1 0,-1 3 0,-3 9 0,1 0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44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1 24575,'3'97'0,"0"-1"0,0 1 0,0 0 0,0 11 0,0-4 0,-5-18 0,-14 11 0,9-69 0,-20 12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36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1 24575,'-32'80'0,"16"-38"0,-19 47 0,18-46 0,8-20 0,0 1 0,29-36 0,-14 10 0,15-11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36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0 24575,'-30'88'0,"5"-15"0,21-61 0,0-4 0,2-5 0,2-2 0,-1-1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56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0 687 24575,'50'-82'0,"0"28"0,15-6 0,5 3 0,-8 12 0,5 2 0,1 1 0,-3-1 0,6-9 0,-3 0 0,0 5 0,-1 10 0,-1 1 0,1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7T18:48:58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778 1125 24575,'-99'-14'0,"1"-1"0,40-2 0,0-3 0,-15 1 0,-9 0 0,13-3 0,21-4 0,8 0 0,-21-13 0,21 12 0,-11-50 0,60 6 0,22-17 0,-4 7 0,-14 6 0,6 0 0,9 5 0,9-8 0,8 4 0,6 18 0,21 23 0,9 17 0,-3 1 0,13-14 0,2 4 0,-10 13 0,5 6 0,-9 13 0,3 21 0,-14 19 0,-14 26 0,-12 11 0,-2-11 0,-8 2 0,-16 15 0,-12-4 0,-8-37 0,-8 1 0,-18 20 0,-11 10 0,2-7 0,4-4 0,-4 0 0,-4-4 0,-9 10 0,-1-3 0,8-16 0,8-15 0,1-7 0,-23 15 0,5-10 0,26-27 0,-8-15 0,27-6 0,-4-10 0,43-58 0,-24 51 0,29-43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4CB12-49E5-6D43-859C-C915CFF661F3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A7E24-F1E9-A249-AD96-75EF5E551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E67D130B-72C8-E749-9492-4900F4FEE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B4759CF-CB0B-E14C-AFFC-C206F26F638B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082C0EB-74F4-194A-905C-027B437BA6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E5A3E33-0297-7C4F-83A2-05885B11D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26B35974-9596-874F-BF62-D392B702C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A1DF91-53C9-8D42-A514-924A6CBAA8E7}" type="slidenum">
              <a:rPr lang="en-US" altLang="en-US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DC09F20-A6DA-9E41-84E3-DA1AB21E1D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B7339D8-1609-D041-B45E-872028DD6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96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76E6A6DB-CE0B-8A46-AE39-643D7D7F3E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A99ECD3-C39A-E44E-89D0-3E712575CAE3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E21902D4-5A5A-9542-84C0-86B6C645A6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ED6037B-5BDF-7445-8B23-DECA5136A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88" tIns="46744" rIns="93488" bIns="4674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5F409CCD-C4D9-454E-ACCE-5DF478044C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4A201B-9852-0740-A608-283A9E844C64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A3A13D1-593F-2C43-A4DF-D41E6B926E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314CDC7-1AB1-0A48-BDF0-A04718601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CDFA3794-CC85-1641-9C2D-D2A7CE77F34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3E69F99-4637-6543-B558-D64D9E5B7506}" type="slidenum">
              <a:rPr lang="en-US" altLang="en-US"/>
              <a:pPr algn="r"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8B46A3B-846F-D741-AEEA-1C7E593C7A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5F6AAF2-0122-E249-B281-C6373A381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26B35974-9596-874F-BF62-D392B702C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A1DF91-53C9-8D42-A514-924A6CBAA8E7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DC09F20-A6DA-9E41-84E3-DA1AB21E1D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B7339D8-1609-D041-B45E-872028DD6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26B35974-9596-874F-BF62-D392B702C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A1DF91-53C9-8D42-A514-924A6CBAA8E7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DC09F20-A6DA-9E41-84E3-DA1AB21E1D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B7339D8-1609-D041-B45E-872028DD6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295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26B35974-9596-874F-BF62-D392B702C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A1DF91-53C9-8D42-A514-924A6CBAA8E7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DC09F20-A6DA-9E41-84E3-DA1AB21E1D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B7339D8-1609-D041-B45E-872028DD6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902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26B35974-9596-874F-BF62-D392B702C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A1DF91-53C9-8D42-A514-924A6CBAA8E7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DC09F20-A6DA-9E41-84E3-DA1AB21E1D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B7339D8-1609-D041-B45E-872028DD6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225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26B35974-9596-874F-BF62-D392B702C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A1DF91-53C9-8D42-A514-924A6CBAA8E7}" type="slidenum">
              <a:rPr lang="en-US" altLang="en-US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0DC09F20-A6DA-9E41-84E3-DA1AB21E1D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B7339D8-1609-D041-B45E-872028DD6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46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11/17/21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11/17/21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png"/><Relationship Id="rId117" Type="http://schemas.openxmlformats.org/officeDocument/2006/relationships/customXml" Target="../ink/ink57.xml"/><Relationship Id="rId21" Type="http://schemas.openxmlformats.org/officeDocument/2006/relationships/customXml" Target="../ink/ink9.xml"/><Relationship Id="rId42" Type="http://schemas.openxmlformats.org/officeDocument/2006/relationships/image" Target="../media/image24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37.png"/><Relationship Id="rId84" Type="http://schemas.openxmlformats.org/officeDocument/2006/relationships/image" Target="../media/image45.png"/><Relationship Id="rId89" Type="http://schemas.openxmlformats.org/officeDocument/2006/relationships/customXml" Target="../ink/ink43.xml"/><Relationship Id="rId112" Type="http://schemas.openxmlformats.org/officeDocument/2006/relationships/image" Target="../media/image59.png"/><Relationship Id="rId16" Type="http://schemas.openxmlformats.org/officeDocument/2006/relationships/image" Target="../media/image11.png"/><Relationship Id="rId107" Type="http://schemas.openxmlformats.org/officeDocument/2006/relationships/customXml" Target="../ink/ink52.xml"/><Relationship Id="rId11" Type="http://schemas.openxmlformats.org/officeDocument/2006/relationships/customXml" Target="../ink/ink4.xml"/><Relationship Id="rId32" Type="http://schemas.openxmlformats.org/officeDocument/2006/relationships/image" Target="../media/image19.png"/><Relationship Id="rId37" Type="http://schemas.openxmlformats.org/officeDocument/2006/relationships/customXml" Target="../ink/ink17.xml"/><Relationship Id="rId53" Type="http://schemas.openxmlformats.org/officeDocument/2006/relationships/customXml" Target="../ink/ink25.xml"/><Relationship Id="rId58" Type="http://schemas.openxmlformats.org/officeDocument/2006/relationships/image" Target="../media/image32.png"/><Relationship Id="rId74" Type="http://schemas.openxmlformats.org/officeDocument/2006/relationships/image" Target="../media/image40.png"/><Relationship Id="rId79" Type="http://schemas.openxmlformats.org/officeDocument/2006/relationships/customXml" Target="../ink/ink38.xml"/><Relationship Id="rId102" Type="http://schemas.openxmlformats.org/officeDocument/2006/relationships/image" Target="../media/image54.png"/><Relationship Id="rId5" Type="http://schemas.openxmlformats.org/officeDocument/2006/relationships/customXml" Target="../ink/ink1.xml"/><Relationship Id="rId90" Type="http://schemas.openxmlformats.org/officeDocument/2006/relationships/image" Target="../media/image48.png"/><Relationship Id="rId95" Type="http://schemas.openxmlformats.org/officeDocument/2006/relationships/customXml" Target="../ink/ink46.xml"/><Relationship Id="rId22" Type="http://schemas.openxmlformats.org/officeDocument/2006/relationships/image" Target="../media/image14.png"/><Relationship Id="rId27" Type="http://schemas.openxmlformats.org/officeDocument/2006/relationships/customXml" Target="../ink/ink12.xml"/><Relationship Id="rId43" Type="http://schemas.openxmlformats.org/officeDocument/2006/relationships/customXml" Target="../ink/ink20.xml"/><Relationship Id="rId48" Type="http://schemas.openxmlformats.org/officeDocument/2006/relationships/image" Target="../media/image27.png"/><Relationship Id="rId64" Type="http://schemas.openxmlformats.org/officeDocument/2006/relationships/image" Target="../media/image35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18" Type="http://schemas.openxmlformats.org/officeDocument/2006/relationships/image" Target="../media/image62.png"/><Relationship Id="rId80" Type="http://schemas.openxmlformats.org/officeDocument/2006/relationships/image" Target="../media/image43.png"/><Relationship Id="rId85" Type="http://schemas.openxmlformats.org/officeDocument/2006/relationships/customXml" Target="../ink/ink41.xml"/><Relationship Id="rId12" Type="http://schemas.openxmlformats.org/officeDocument/2006/relationships/image" Target="../media/image9.png"/><Relationship Id="rId17" Type="http://schemas.openxmlformats.org/officeDocument/2006/relationships/customXml" Target="../ink/ink7.xml"/><Relationship Id="rId33" Type="http://schemas.openxmlformats.org/officeDocument/2006/relationships/customXml" Target="../ink/ink15.xml"/><Relationship Id="rId38" Type="http://schemas.openxmlformats.org/officeDocument/2006/relationships/image" Target="../media/image22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08" Type="http://schemas.openxmlformats.org/officeDocument/2006/relationships/image" Target="../media/image57.png"/><Relationship Id="rId54" Type="http://schemas.openxmlformats.org/officeDocument/2006/relationships/image" Target="../media/image30.png"/><Relationship Id="rId70" Type="http://schemas.openxmlformats.org/officeDocument/2006/relationships/image" Target="../media/image38.png"/><Relationship Id="rId75" Type="http://schemas.openxmlformats.org/officeDocument/2006/relationships/customXml" Target="../ink/ink36.xml"/><Relationship Id="rId91" Type="http://schemas.openxmlformats.org/officeDocument/2006/relationships/customXml" Target="../ink/ink44.xml"/><Relationship Id="rId9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23" Type="http://schemas.openxmlformats.org/officeDocument/2006/relationships/customXml" Target="../ink/ink10.xml"/><Relationship Id="rId28" Type="http://schemas.openxmlformats.org/officeDocument/2006/relationships/image" Target="../media/image17.png"/><Relationship Id="rId49" Type="http://schemas.openxmlformats.org/officeDocument/2006/relationships/customXml" Target="../ink/ink23.xml"/><Relationship Id="rId114" Type="http://schemas.openxmlformats.org/officeDocument/2006/relationships/image" Target="../media/image60.png"/><Relationship Id="rId10" Type="http://schemas.openxmlformats.org/officeDocument/2006/relationships/image" Target="../media/image8.png"/><Relationship Id="rId31" Type="http://schemas.openxmlformats.org/officeDocument/2006/relationships/customXml" Target="../ink/ink14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60" Type="http://schemas.openxmlformats.org/officeDocument/2006/relationships/image" Target="../media/image33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78" Type="http://schemas.openxmlformats.org/officeDocument/2006/relationships/image" Target="../media/image42.png"/><Relationship Id="rId81" Type="http://schemas.openxmlformats.org/officeDocument/2006/relationships/customXml" Target="../ink/ink39.xml"/><Relationship Id="rId86" Type="http://schemas.openxmlformats.org/officeDocument/2006/relationships/image" Target="../media/image46.png"/><Relationship Id="rId94" Type="http://schemas.openxmlformats.org/officeDocument/2006/relationships/image" Target="../media/image50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12.png"/><Relationship Id="rId39" Type="http://schemas.openxmlformats.org/officeDocument/2006/relationships/customXml" Target="../ink/ink18.xml"/><Relationship Id="rId109" Type="http://schemas.openxmlformats.org/officeDocument/2006/relationships/customXml" Target="../ink/ink53.xml"/><Relationship Id="rId34" Type="http://schemas.openxmlformats.org/officeDocument/2006/relationships/image" Target="../media/image20.png"/><Relationship Id="rId50" Type="http://schemas.openxmlformats.org/officeDocument/2006/relationships/image" Target="../media/image28.png"/><Relationship Id="rId55" Type="http://schemas.openxmlformats.org/officeDocument/2006/relationships/customXml" Target="../ink/ink26.xml"/><Relationship Id="rId76" Type="http://schemas.openxmlformats.org/officeDocument/2006/relationships/image" Target="../media/image41.png"/><Relationship Id="rId97" Type="http://schemas.openxmlformats.org/officeDocument/2006/relationships/customXml" Target="../ink/ink47.xml"/><Relationship Id="rId104" Type="http://schemas.openxmlformats.org/officeDocument/2006/relationships/image" Target="../media/image55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92" Type="http://schemas.openxmlformats.org/officeDocument/2006/relationships/image" Target="../media/image49.png"/><Relationship Id="rId2" Type="http://schemas.openxmlformats.org/officeDocument/2006/relationships/image" Target="../media/image3.png"/><Relationship Id="rId29" Type="http://schemas.openxmlformats.org/officeDocument/2006/relationships/customXml" Target="../ink/ink13.xml"/><Relationship Id="rId24" Type="http://schemas.openxmlformats.org/officeDocument/2006/relationships/image" Target="../media/image15.png"/><Relationship Id="rId40" Type="http://schemas.openxmlformats.org/officeDocument/2006/relationships/image" Target="../media/image23.png"/><Relationship Id="rId45" Type="http://schemas.openxmlformats.org/officeDocument/2006/relationships/customXml" Target="../ink/ink21.xml"/><Relationship Id="rId66" Type="http://schemas.openxmlformats.org/officeDocument/2006/relationships/image" Target="../media/image36.png"/><Relationship Id="rId87" Type="http://schemas.openxmlformats.org/officeDocument/2006/relationships/customXml" Target="../ink/ink42.xml"/><Relationship Id="rId110" Type="http://schemas.openxmlformats.org/officeDocument/2006/relationships/image" Target="../media/image58.png"/><Relationship Id="rId115" Type="http://schemas.openxmlformats.org/officeDocument/2006/relationships/customXml" Target="../ink/ink56.xml"/><Relationship Id="rId61" Type="http://schemas.openxmlformats.org/officeDocument/2006/relationships/customXml" Target="../ink/ink29.xml"/><Relationship Id="rId82" Type="http://schemas.openxmlformats.org/officeDocument/2006/relationships/image" Target="../media/image44.png"/><Relationship Id="rId19" Type="http://schemas.openxmlformats.org/officeDocument/2006/relationships/customXml" Target="../ink/ink8.xml"/><Relationship Id="rId14" Type="http://schemas.openxmlformats.org/officeDocument/2006/relationships/image" Target="../media/image10.png"/><Relationship Id="rId30" Type="http://schemas.openxmlformats.org/officeDocument/2006/relationships/image" Target="../media/image18.png"/><Relationship Id="rId35" Type="http://schemas.openxmlformats.org/officeDocument/2006/relationships/customXml" Target="../ink/ink16.xml"/><Relationship Id="rId56" Type="http://schemas.openxmlformats.org/officeDocument/2006/relationships/image" Target="../media/image31.png"/><Relationship Id="rId77" Type="http://schemas.openxmlformats.org/officeDocument/2006/relationships/customXml" Target="../ink/ink37.xml"/><Relationship Id="rId100" Type="http://schemas.openxmlformats.org/officeDocument/2006/relationships/image" Target="../media/image53.png"/><Relationship Id="rId105" Type="http://schemas.openxmlformats.org/officeDocument/2006/relationships/customXml" Target="../ink/ink51.xml"/><Relationship Id="rId8" Type="http://schemas.openxmlformats.org/officeDocument/2006/relationships/image" Target="../media/image7.png"/><Relationship Id="rId51" Type="http://schemas.openxmlformats.org/officeDocument/2006/relationships/customXml" Target="../ink/ink24.xml"/><Relationship Id="rId72" Type="http://schemas.openxmlformats.org/officeDocument/2006/relationships/image" Target="../media/image39.png"/><Relationship Id="rId93" Type="http://schemas.openxmlformats.org/officeDocument/2006/relationships/customXml" Target="../ink/ink45.xml"/><Relationship Id="rId98" Type="http://schemas.openxmlformats.org/officeDocument/2006/relationships/image" Target="../media/image52.png"/><Relationship Id="rId3" Type="http://schemas.openxmlformats.org/officeDocument/2006/relationships/image" Target="../media/image4.png"/><Relationship Id="rId25" Type="http://schemas.openxmlformats.org/officeDocument/2006/relationships/customXml" Target="../ink/ink11.xml"/><Relationship Id="rId46" Type="http://schemas.openxmlformats.org/officeDocument/2006/relationships/image" Target="../media/image26.png"/><Relationship Id="rId67" Type="http://schemas.openxmlformats.org/officeDocument/2006/relationships/customXml" Target="../ink/ink32.xml"/><Relationship Id="rId116" Type="http://schemas.openxmlformats.org/officeDocument/2006/relationships/image" Target="../media/image61.png"/><Relationship Id="rId20" Type="http://schemas.openxmlformats.org/officeDocument/2006/relationships/image" Target="../media/image13.png"/><Relationship Id="rId41" Type="http://schemas.openxmlformats.org/officeDocument/2006/relationships/customXml" Target="../ink/ink19.xml"/><Relationship Id="rId62" Type="http://schemas.openxmlformats.org/officeDocument/2006/relationships/image" Target="../media/image34.png"/><Relationship Id="rId83" Type="http://schemas.openxmlformats.org/officeDocument/2006/relationships/customXml" Target="../ink/ink40.xml"/><Relationship Id="rId88" Type="http://schemas.openxmlformats.org/officeDocument/2006/relationships/image" Target="../media/image47.png"/><Relationship Id="rId111" Type="http://schemas.openxmlformats.org/officeDocument/2006/relationships/customXml" Target="../ink/ink54.xml"/><Relationship Id="rId15" Type="http://schemas.openxmlformats.org/officeDocument/2006/relationships/customXml" Target="../ink/ink6.xml"/><Relationship Id="rId36" Type="http://schemas.openxmlformats.org/officeDocument/2006/relationships/image" Target="../media/image21.png"/><Relationship Id="rId57" Type="http://schemas.openxmlformats.org/officeDocument/2006/relationships/customXml" Target="../ink/ink27.xml"/><Relationship Id="rId106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7" Type="http://schemas.openxmlformats.org/officeDocument/2006/relationships/image" Target="../media/image70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jpeg"/><Relationship Id="rId5" Type="http://schemas.openxmlformats.org/officeDocument/2006/relationships/image" Target="../media/image68.jpeg"/><Relationship Id="rId4" Type="http://schemas.openxmlformats.org/officeDocument/2006/relationships/image" Target="../media/image6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3.png"/><Relationship Id="rId21" Type="http://schemas.openxmlformats.org/officeDocument/2006/relationships/customXml" Target="../ink/ink67.xml"/><Relationship Id="rId42" Type="http://schemas.openxmlformats.org/officeDocument/2006/relationships/image" Target="../media/image91.png"/><Relationship Id="rId47" Type="http://schemas.openxmlformats.org/officeDocument/2006/relationships/customXml" Target="../ink/ink80.xml"/><Relationship Id="rId63" Type="http://schemas.openxmlformats.org/officeDocument/2006/relationships/customXml" Target="../ink/ink88.xml"/><Relationship Id="rId68" Type="http://schemas.openxmlformats.org/officeDocument/2006/relationships/image" Target="../media/image104.png"/><Relationship Id="rId84" Type="http://schemas.openxmlformats.org/officeDocument/2006/relationships/image" Target="../media/image112.png"/><Relationship Id="rId89" Type="http://schemas.openxmlformats.org/officeDocument/2006/relationships/customXml" Target="../ink/ink101.xml"/><Relationship Id="rId16" Type="http://schemas.openxmlformats.org/officeDocument/2006/relationships/image" Target="../media/image78.png"/><Relationship Id="rId11" Type="http://schemas.openxmlformats.org/officeDocument/2006/relationships/customXml" Target="../ink/ink62.xml"/><Relationship Id="rId32" Type="http://schemas.openxmlformats.org/officeDocument/2006/relationships/image" Target="../media/image86.png"/><Relationship Id="rId37" Type="http://schemas.openxmlformats.org/officeDocument/2006/relationships/customXml" Target="../ink/ink75.xml"/><Relationship Id="rId53" Type="http://schemas.openxmlformats.org/officeDocument/2006/relationships/customXml" Target="../ink/ink83.xml"/><Relationship Id="rId58" Type="http://schemas.openxmlformats.org/officeDocument/2006/relationships/image" Target="../media/image99.png"/><Relationship Id="rId74" Type="http://schemas.openxmlformats.org/officeDocument/2006/relationships/image" Target="../media/image107.png"/><Relationship Id="rId79" Type="http://schemas.openxmlformats.org/officeDocument/2006/relationships/customXml" Target="../ink/ink96.xml"/><Relationship Id="rId5" Type="http://schemas.openxmlformats.org/officeDocument/2006/relationships/customXml" Target="../ink/ink59.xml"/><Relationship Id="rId90" Type="http://schemas.openxmlformats.org/officeDocument/2006/relationships/image" Target="../media/image115.png"/><Relationship Id="rId95" Type="http://schemas.openxmlformats.org/officeDocument/2006/relationships/customXml" Target="../ink/ink104.xml"/><Relationship Id="rId22" Type="http://schemas.openxmlformats.org/officeDocument/2006/relationships/image" Target="../media/image81.png"/><Relationship Id="rId27" Type="http://schemas.openxmlformats.org/officeDocument/2006/relationships/customXml" Target="../ink/ink70.xml"/><Relationship Id="rId43" Type="http://schemas.openxmlformats.org/officeDocument/2006/relationships/customXml" Target="../ink/ink78.xml"/><Relationship Id="rId48" Type="http://schemas.openxmlformats.org/officeDocument/2006/relationships/image" Target="../media/image94.png"/><Relationship Id="rId64" Type="http://schemas.openxmlformats.org/officeDocument/2006/relationships/image" Target="../media/image102.png"/><Relationship Id="rId69" Type="http://schemas.openxmlformats.org/officeDocument/2006/relationships/customXml" Target="../ink/ink91.xml"/><Relationship Id="rId80" Type="http://schemas.openxmlformats.org/officeDocument/2006/relationships/image" Target="../media/image110.png"/><Relationship Id="rId85" Type="http://schemas.openxmlformats.org/officeDocument/2006/relationships/customXml" Target="../ink/ink99.xml"/><Relationship Id="rId3" Type="http://schemas.openxmlformats.org/officeDocument/2006/relationships/customXml" Target="../ink/ink58.xml"/><Relationship Id="rId12" Type="http://schemas.openxmlformats.org/officeDocument/2006/relationships/image" Target="../media/image76.png"/><Relationship Id="rId17" Type="http://schemas.openxmlformats.org/officeDocument/2006/relationships/customXml" Target="../ink/ink65.xml"/><Relationship Id="rId25" Type="http://schemas.openxmlformats.org/officeDocument/2006/relationships/customXml" Target="../ink/ink69.xml"/><Relationship Id="rId33" Type="http://schemas.openxmlformats.org/officeDocument/2006/relationships/customXml" Target="../ink/ink73.xml"/><Relationship Id="rId38" Type="http://schemas.openxmlformats.org/officeDocument/2006/relationships/image" Target="../media/image89.png"/><Relationship Id="rId46" Type="http://schemas.openxmlformats.org/officeDocument/2006/relationships/image" Target="../media/image93.png"/><Relationship Id="rId59" Type="http://schemas.openxmlformats.org/officeDocument/2006/relationships/customXml" Target="../ink/ink86.xml"/><Relationship Id="rId67" Type="http://schemas.openxmlformats.org/officeDocument/2006/relationships/customXml" Target="../ink/ink90.xml"/><Relationship Id="rId20" Type="http://schemas.openxmlformats.org/officeDocument/2006/relationships/image" Target="../media/image80.png"/><Relationship Id="rId41" Type="http://schemas.openxmlformats.org/officeDocument/2006/relationships/customXml" Target="../ink/ink77.xml"/><Relationship Id="rId54" Type="http://schemas.openxmlformats.org/officeDocument/2006/relationships/image" Target="../media/image97.png"/><Relationship Id="rId62" Type="http://schemas.openxmlformats.org/officeDocument/2006/relationships/image" Target="../media/image101.png"/><Relationship Id="rId70" Type="http://schemas.openxmlformats.org/officeDocument/2006/relationships/image" Target="../media/image105.png"/><Relationship Id="rId75" Type="http://schemas.openxmlformats.org/officeDocument/2006/relationships/customXml" Target="../ink/ink94.xml"/><Relationship Id="rId83" Type="http://schemas.openxmlformats.org/officeDocument/2006/relationships/customXml" Target="../ink/ink98.xml"/><Relationship Id="rId88" Type="http://schemas.openxmlformats.org/officeDocument/2006/relationships/image" Target="../media/image114.png"/><Relationship Id="rId91" Type="http://schemas.openxmlformats.org/officeDocument/2006/relationships/customXml" Target="../ink/ink102.xml"/><Relationship Id="rId96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5" Type="http://schemas.openxmlformats.org/officeDocument/2006/relationships/customXml" Target="../ink/ink64.xml"/><Relationship Id="rId23" Type="http://schemas.openxmlformats.org/officeDocument/2006/relationships/customXml" Target="../ink/ink68.xml"/><Relationship Id="rId28" Type="http://schemas.openxmlformats.org/officeDocument/2006/relationships/image" Target="../media/image84.png"/><Relationship Id="rId36" Type="http://schemas.openxmlformats.org/officeDocument/2006/relationships/image" Target="../media/image88.png"/><Relationship Id="rId49" Type="http://schemas.openxmlformats.org/officeDocument/2006/relationships/customXml" Target="../ink/ink81.xml"/><Relationship Id="rId57" Type="http://schemas.openxmlformats.org/officeDocument/2006/relationships/customXml" Target="../ink/ink85.xml"/><Relationship Id="rId10" Type="http://schemas.openxmlformats.org/officeDocument/2006/relationships/image" Target="../media/image75.png"/><Relationship Id="rId31" Type="http://schemas.openxmlformats.org/officeDocument/2006/relationships/customXml" Target="../ink/ink72.xml"/><Relationship Id="rId44" Type="http://schemas.openxmlformats.org/officeDocument/2006/relationships/image" Target="../media/image92.png"/><Relationship Id="rId52" Type="http://schemas.openxmlformats.org/officeDocument/2006/relationships/image" Target="../media/image96.png"/><Relationship Id="rId60" Type="http://schemas.openxmlformats.org/officeDocument/2006/relationships/image" Target="../media/image100.png"/><Relationship Id="rId65" Type="http://schemas.openxmlformats.org/officeDocument/2006/relationships/customXml" Target="../ink/ink89.xml"/><Relationship Id="rId73" Type="http://schemas.openxmlformats.org/officeDocument/2006/relationships/customXml" Target="../ink/ink93.xml"/><Relationship Id="rId78" Type="http://schemas.openxmlformats.org/officeDocument/2006/relationships/image" Target="../media/image109.png"/><Relationship Id="rId81" Type="http://schemas.openxmlformats.org/officeDocument/2006/relationships/customXml" Target="../ink/ink97.xml"/><Relationship Id="rId86" Type="http://schemas.openxmlformats.org/officeDocument/2006/relationships/image" Target="../media/image113.png"/><Relationship Id="rId94" Type="http://schemas.openxmlformats.org/officeDocument/2006/relationships/image" Target="../media/image117.png"/><Relationship Id="rId99" Type="http://schemas.openxmlformats.org/officeDocument/2006/relationships/customXml" Target="../ink/ink106.xml"/><Relationship Id="rId4" Type="http://schemas.openxmlformats.org/officeDocument/2006/relationships/image" Target="../media/image72.png"/><Relationship Id="rId9" Type="http://schemas.openxmlformats.org/officeDocument/2006/relationships/customXml" Target="../ink/ink61.xml"/><Relationship Id="rId13" Type="http://schemas.openxmlformats.org/officeDocument/2006/relationships/customXml" Target="../ink/ink63.xml"/><Relationship Id="rId18" Type="http://schemas.openxmlformats.org/officeDocument/2006/relationships/image" Target="../media/image79.png"/><Relationship Id="rId39" Type="http://schemas.openxmlformats.org/officeDocument/2006/relationships/customXml" Target="../ink/ink76.xml"/><Relationship Id="rId34" Type="http://schemas.openxmlformats.org/officeDocument/2006/relationships/image" Target="../media/image87.png"/><Relationship Id="rId50" Type="http://schemas.openxmlformats.org/officeDocument/2006/relationships/image" Target="../media/image95.png"/><Relationship Id="rId55" Type="http://schemas.openxmlformats.org/officeDocument/2006/relationships/customXml" Target="../ink/ink84.xml"/><Relationship Id="rId76" Type="http://schemas.openxmlformats.org/officeDocument/2006/relationships/image" Target="../media/image108.png"/><Relationship Id="rId97" Type="http://schemas.openxmlformats.org/officeDocument/2006/relationships/customXml" Target="../ink/ink105.xml"/><Relationship Id="rId7" Type="http://schemas.openxmlformats.org/officeDocument/2006/relationships/customXml" Target="../ink/ink60.xml"/><Relationship Id="rId71" Type="http://schemas.openxmlformats.org/officeDocument/2006/relationships/customXml" Target="../ink/ink92.xml"/><Relationship Id="rId92" Type="http://schemas.openxmlformats.org/officeDocument/2006/relationships/image" Target="../media/image116.png"/><Relationship Id="rId2" Type="http://schemas.openxmlformats.org/officeDocument/2006/relationships/image" Target="../media/image71.png"/><Relationship Id="rId29" Type="http://schemas.openxmlformats.org/officeDocument/2006/relationships/customXml" Target="../ink/ink71.xml"/><Relationship Id="rId24" Type="http://schemas.openxmlformats.org/officeDocument/2006/relationships/image" Target="../media/image82.png"/><Relationship Id="rId40" Type="http://schemas.openxmlformats.org/officeDocument/2006/relationships/image" Target="../media/image90.png"/><Relationship Id="rId45" Type="http://schemas.openxmlformats.org/officeDocument/2006/relationships/customXml" Target="../ink/ink79.xml"/><Relationship Id="rId66" Type="http://schemas.openxmlformats.org/officeDocument/2006/relationships/image" Target="../media/image103.png"/><Relationship Id="rId87" Type="http://schemas.openxmlformats.org/officeDocument/2006/relationships/customXml" Target="../ink/ink100.xml"/><Relationship Id="rId61" Type="http://schemas.openxmlformats.org/officeDocument/2006/relationships/customXml" Target="../ink/ink87.xml"/><Relationship Id="rId82" Type="http://schemas.openxmlformats.org/officeDocument/2006/relationships/image" Target="../media/image111.png"/><Relationship Id="rId19" Type="http://schemas.openxmlformats.org/officeDocument/2006/relationships/customXml" Target="../ink/ink66.xml"/><Relationship Id="rId14" Type="http://schemas.openxmlformats.org/officeDocument/2006/relationships/image" Target="../media/image77.png"/><Relationship Id="rId30" Type="http://schemas.openxmlformats.org/officeDocument/2006/relationships/image" Target="../media/image85.png"/><Relationship Id="rId35" Type="http://schemas.openxmlformats.org/officeDocument/2006/relationships/customXml" Target="../ink/ink74.xml"/><Relationship Id="rId56" Type="http://schemas.openxmlformats.org/officeDocument/2006/relationships/image" Target="../media/image98.png"/><Relationship Id="rId77" Type="http://schemas.openxmlformats.org/officeDocument/2006/relationships/customXml" Target="../ink/ink95.xml"/><Relationship Id="rId100" Type="http://schemas.openxmlformats.org/officeDocument/2006/relationships/image" Target="../media/image120.png"/><Relationship Id="rId8" Type="http://schemas.openxmlformats.org/officeDocument/2006/relationships/image" Target="../media/image74.png"/><Relationship Id="rId51" Type="http://schemas.openxmlformats.org/officeDocument/2006/relationships/customXml" Target="../ink/ink82.xml"/><Relationship Id="rId72" Type="http://schemas.openxmlformats.org/officeDocument/2006/relationships/image" Target="../media/image106.png"/><Relationship Id="rId93" Type="http://schemas.openxmlformats.org/officeDocument/2006/relationships/customXml" Target="../ink/ink103.xml"/><Relationship Id="rId98" Type="http://schemas.openxmlformats.org/officeDocument/2006/relationships/image" Target="../media/image1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customXml" Target="../ink/ink107.xml"/><Relationship Id="rId7" Type="http://schemas.openxmlformats.org/officeDocument/2006/relationships/customXml" Target="../ink/ink109.xml"/><Relationship Id="rId12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customXml" Target="../ink/ink111.xml"/><Relationship Id="rId5" Type="http://schemas.openxmlformats.org/officeDocument/2006/relationships/customXml" Target="../ink/ink108.xml"/><Relationship Id="rId10" Type="http://schemas.openxmlformats.org/officeDocument/2006/relationships/image" Target="../media/image125.png"/><Relationship Id="rId4" Type="http://schemas.openxmlformats.org/officeDocument/2006/relationships/image" Target="../media/image122.png"/><Relationship Id="rId9" Type="http://schemas.openxmlformats.org/officeDocument/2006/relationships/customXml" Target="../ink/ink1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customXml" Target="../ink/ink117.xml"/><Relationship Id="rId18" Type="http://schemas.openxmlformats.org/officeDocument/2006/relationships/image" Target="../media/image136.png"/><Relationship Id="rId3" Type="http://schemas.openxmlformats.org/officeDocument/2006/relationships/customXml" Target="../ink/ink112.xml"/><Relationship Id="rId7" Type="http://schemas.openxmlformats.org/officeDocument/2006/relationships/customXml" Target="../ink/ink114.xml"/><Relationship Id="rId12" Type="http://schemas.openxmlformats.org/officeDocument/2006/relationships/image" Target="../media/image133.png"/><Relationship Id="rId17" Type="http://schemas.openxmlformats.org/officeDocument/2006/relationships/customXml" Target="../ink/ink119.xml"/><Relationship Id="rId2" Type="http://schemas.openxmlformats.org/officeDocument/2006/relationships/image" Target="../media/image127.png"/><Relationship Id="rId16" Type="http://schemas.openxmlformats.org/officeDocument/2006/relationships/image" Target="../media/image135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customXml" Target="../ink/ink116.xml"/><Relationship Id="rId5" Type="http://schemas.openxmlformats.org/officeDocument/2006/relationships/customXml" Target="../ink/ink113.xml"/><Relationship Id="rId15" Type="http://schemas.openxmlformats.org/officeDocument/2006/relationships/customXml" Target="../ink/ink118.xml"/><Relationship Id="rId10" Type="http://schemas.openxmlformats.org/officeDocument/2006/relationships/image" Target="../media/image132.png"/><Relationship Id="rId19" Type="http://schemas.openxmlformats.org/officeDocument/2006/relationships/customXml" Target="../ink/ink120.xml"/><Relationship Id="rId4" Type="http://schemas.openxmlformats.org/officeDocument/2006/relationships/image" Target="../media/image129.png"/><Relationship Id="rId9" Type="http://schemas.openxmlformats.org/officeDocument/2006/relationships/customXml" Target="../ink/ink115.xml"/><Relationship Id="rId14" Type="http://schemas.openxmlformats.org/officeDocument/2006/relationships/image" Target="../media/image1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1.xml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customXml" Target="../ink/ink127.xml"/><Relationship Id="rId3" Type="http://schemas.openxmlformats.org/officeDocument/2006/relationships/customXml" Target="../ink/ink122.xml"/><Relationship Id="rId7" Type="http://schemas.openxmlformats.org/officeDocument/2006/relationships/customXml" Target="../ink/ink124.xml"/><Relationship Id="rId12" Type="http://schemas.openxmlformats.org/officeDocument/2006/relationships/image" Target="../media/image144.png"/><Relationship Id="rId2" Type="http://schemas.openxmlformats.org/officeDocument/2006/relationships/image" Target="../media/image127.png"/><Relationship Id="rId16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customXml" Target="../ink/ink126.xml"/><Relationship Id="rId5" Type="http://schemas.openxmlformats.org/officeDocument/2006/relationships/customXml" Target="../ink/ink123.xml"/><Relationship Id="rId15" Type="http://schemas.openxmlformats.org/officeDocument/2006/relationships/customXml" Target="../ink/ink128.xml"/><Relationship Id="rId10" Type="http://schemas.openxmlformats.org/officeDocument/2006/relationships/image" Target="../media/image143.png"/><Relationship Id="rId4" Type="http://schemas.openxmlformats.org/officeDocument/2006/relationships/image" Target="../media/image140.png"/><Relationship Id="rId9" Type="http://schemas.openxmlformats.org/officeDocument/2006/relationships/customXml" Target="../ink/ink125.xml"/><Relationship Id="rId14" Type="http://schemas.openxmlformats.org/officeDocument/2006/relationships/image" Target="../media/image1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customXml" Target="../ink/ink129.xml"/><Relationship Id="rId7" Type="http://schemas.openxmlformats.org/officeDocument/2006/relationships/customXml" Target="../ink/ink131.xml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customXml" Target="../ink/ink130.xml"/><Relationship Id="rId10" Type="http://schemas.openxmlformats.org/officeDocument/2006/relationships/image" Target="../media/image150.png"/><Relationship Id="rId4" Type="http://schemas.openxmlformats.org/officeDocument/2006/relationships/image" Target="../media/image147.png"/><Relationship Id="rId9" Type="http://schemas.openxmlformats.org/officeDocument/2006/relationships/customXml" Target="../ink/ink13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customXml" Target="../ink/ink133.xml"/><Relationship Id="rId7" Type="http://schemas.openxmlformats.org/officeDocument/2006/relationships/customXml" Target="../ink/ink135.xml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customXml" Target="../ink/ink134.xml"/><Relationship Id="rId4" Type="http://schemas.openxmlformats.org/officeDocument/2006/relationships/image" Target="../media/image1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5.png"/><Relationship Id="rId4" Type="http://schemas.openxmlformats.org/officeDocument/2006/relationships/customXml" Target="../ink/ink1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customXml" Target="../ink/ink13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13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7.xml"/><Relationship Id="rId21" Type="http://schemas.openxmlformats.org/officeDocument/2006/relationships/customXml" Target="../ink/ink149.xml"/><Relationship Id="rId42" Type="http://schemas.openxmlformats.org/officeDocument/2006/relationships/image" Target="../media/image177.png"/><Relationship Id="rId63" Type="http://schemas.openxmlformats.org/officeDocument/2006/relationships/customXml" Target="../ink/ink170.xml"/><Relationship Id="rId84" Type="http://schemas.openxmlformats.org/officeDocument/2006/relationships/image" Target="../media/image198.png"/><Relationship Id="rId138" Type="http://schemas.openxmlformats.org/officeDocument/2006/relationships/image" Target="../media/image225.png"/><Relationship Id="rId159" Type="http://schemas.openxmlformats.org/officeDocument/2006/relationships/customXml" Target="../ink/ink218.xml"/><Relationship Id="rId170" Type="http://schemas.openxmlformats.org/officeDocument/2006/relationships/image" Target="../media/image241.png"/><Relationship Id="rId191" Type="http://schemas.openxmlformats.org/officeDocument/2006/relationships/customXml" Target="../ink/ink234.xml"/><Relationship Id="rId205" Type="http://schemas.openxmlformats.org/officeDocument/2006/relationships/customXml" Target="../ink/ink241.xml"/><Relationship Id="rId226" Type="http://schemas.openxmlformats.org/officeDocument/2006/relationships/image" Target="../media/image269.png"/><Relationship Id="rId107" Type="http://schemas.openxmlformats.org/officeDocument/2006/relationships/customXml" Target="../ink/ink192.xml"/><Relationship Id="rId11" Type="http://schemas.openxmlformats.org/officeDocument/2006/relationships/customXml" Target="../ink/ink144.xml"/><Relationship Id="rId32" Type="http://schemas.openxmlformats.org/officeDocument/2006/relationships/image" Target="../media/image172.png"/><Relationship Id="rId53" Type="http://schemas.openxmlformats.org/officeDocument/2006/relationships/customXml" Target="../ink/ink165.xml"/><Relationship Id="rId74" Type="http://schemas.openxmlformats.org/officeDocument/2006/relationships/image" Target="../media/image193.png"/><Relationship Id="rId128" Type="http://schemas.openxmlformats.org/officeDocument/2006/relationships/image" Target="../media/image220.png"/><Relationship Id="rId149" Type="http://schemas.openxmlformats.org/officeDocument/2006/relationships/customXml" Target="../ink/ink213.xml"/><Relationship Id="rId5" Type="http://schemas.openxmlformats.org/officeDocument/2006/relationships/customXml" Target="../ink/ink141.xml"/><Relationship Id="rId95" Type="http://schemas.openxmlformats.org/officeDocument/2006/relationships/customXml" Target="../ink/ink186.xml"/><Relationship Id="rId160" Type="http://schemas.openxmlformats.org/officeDocument/2006/relationships/image" Target="../media/image236.png"/><Relationship Id="rId181" Type="http://schemas.openxmlformats.org/officeDocument/2006/relationships/customXml" Target="../ink/ink229.xml"/><Relationship Id="rId216" Type="http://schemas.openxmlformats.org/officeDocument/2006/relationships/image" Target="../media/image264.png"/><Relationship Id="rId22" Type="http://schemas.openxmlformats.org/officeDocument/2006/relationships/image" Target="../media/image167.png"/><Relationship Id="rId43" Type="http://schemas.openxmlformats.org/officeDocument/2006/relationships/customXml" Target="../ink/ink160.xml"/><Relationship Id="rId64" Type="http://schemas.openxmlformats.org/officeDocument/2006/relationships/image" Target="../media/image188.png"/><Relationship Id="rId118" Type="http://schemas.openxmlformats.org/officeDocument/2006/relationships/image" Target="../media/image215.png"/><Relationship Id="rId139" Type="http://schemas.openxmlformats.org/officeDocument/2006/relationships/customXml" Target="../ink/ink208.xml"/><Relationship Id="rId85" Type="http://schemas.openxmlformats.org/officeDocument/2006/relationships/customXml" Target="../ink/ink181.xml"/><Relationship Id="rId150" Type="http://schemas.openxmlformats.org/officeDocument/2006/relationships/image" Target="../media/image231.png"/><Relationship Id="rId171" Type="http://schemas.openxmlformats.org/officeDocument/2006/relationships/customXml" Target="../ink/ink224.xml"/><Relationship Id="rId192" Type="http://schemas.openxmlformats.org/officeDocument/2006/relationships/image" Target="../media/image252.png"/><Relationship Id="rId206" Type="http://schemas.openxmlformats.org/officeDocument/2006/relationships/image" Target="../media/image259.png"/><Relationship Id="rId12" Type="http://schemas.openxmlformats.org/officeDocument/2006/relationships/image" Target="../media/image162.png"/><Relationship Id="rId33" Type="http://schemas.openxmlformats.org/officeDocument/2006/relationships/customXml" Target="../ink/ink155.xml"/><Relationship Id="rId108" Type="http://schemas.openxmlformats.org/officeDocument/2006/relationships/image" Target="../media/image210.png"/><Relationship Id="rId129" Type="http://schemas.openxmlformats.org/officeDocument/2006/relationships/customXml" Target="../ink/ink203.xml"/><Relationship Id="rId54" Type="http://schemas.openxmlformats.org/officeDocument/2006/relationships/image" Target="../media/image183.png"/><Relationship Id="rId75" Type="http://schemas.openxmlformats.org/officeDocument/2006/relationships/customXml" Target="../ink/ink176.xml"/><Relationship Id="rId96" Type="http://schemas.openxmlformats.org/officeDocument/2006/relationships/image" Target="../media/image204.png"/><Relationship Id="rId140" Type="http://schemas.openxmlformats.org/officeDocument/2006/relationships/image" Target="../media/image226.png"/><Relationship Id="rId161" Type="http://schemas.openxmlformats.org/officeDocument/2006/relationships/customXml" Target="../ink/ink219.xml"/><Relationship Id="rId182" Type="http://schemas.openxmlformats.org/officeDocument/2006/relationships/image" Target="../media/image247.png"/><Relationship Id="rId217" Type="http://schemas.openxmlformats.org/officeDocument/2006/relationships/customXml" Target="../ink/ink247.xml"/><Relationship Id="rId6" Type="http://schemas.openxmlformats.org/officeDocument/2006/relationships/image" Target="../media/image159.png"/><Relationship Id="rId23" Type="http://schemas.openxmlformats.org/officeDocument/2006/relationships/customXml" Target="../ink/ink150.xml"/><Relationship Id="rId119" Type="http://schemas.openxmlformats.org/officeDocument/2006/relationships/customXml" Target="../ink/ink198.xml"/><Relationship Id="rId44" Type="http://schemas.openxmlformats.org/officeDocument/2006/relationships/image" Target="../media/image178.png"/><Relationship Id="rId65" Type="http://schemas.openxmlformats.org/officeDocument/2006/relationships/customXml" Target="../ink/ink171.xml"/><Relationship Id="rId86" Type="http://schemas.openxmlformats.org/officeDocument/2006/relationships/image" Target="../media/image199.png"/><Relationship Id="rId130" Type="http://schemas.openxmlformats.org/officeDocument/2006/relationships/image" Target="../media/image221.png"/><Relationship Id="rId151" Type="http://schemas.openxmlformats.org/officeDocument/2006/relationships/customXml" Target="../ink/ink214.xml"/><Relationship Id="rId172" Type="http://schemas.openxmlformats.org/officeDocument/2006/relationships/image" Target="../media/image242.png"/><Relationship Id="rId193" Type="http://schemas.openxmlformats.org/officeDocument/2006/relationships/customXml" Target="../ink/ink235.xml"/><Relationship Id="rId207" Type="http://schemas.openxmlformats.org/officeDocument/2006/relationships/customXml" Target="../ink/ink242.xml"/><Relationship Id="rId13" Type="http://schemas.openxmlformats.org/officeDocument/2006/relationships/customXml" Target="../ink/ink145.xml"/><Relationship Id="rId109" Type="http://schemas.openxmlformats.org/officeDocument/2006/relationships/customXml" Target="../ink/ink193.xml"/><Relationship Id="rId34" Type="http://schemas.openxmlformats.org/officeDocument/2006/relationships/image" Target="../media/image173.png"/><Relationship Id="rId55" Type="http://schemas.openxmlformats.org/officeDocument/2006/relationships/customXml" Target="../ink/ink166.xml"/><Relationship Id="rId76" Type="http://schemas.openxmlformats.org/officeDocument/2006/relationships/image" Target="../media/image194.png"/><Relationship Id="rId97" Type="http://schemas.openxmlformats.org/officeDocument/2006/relationships/customXml" Target="../ink/ink187.xml"/><Relationship Id="rId120" Type="http://schemas.openxmlformats.org/officeDocument/2006/relationships/image" Target="../media/image216.png"/><Relationship Id="rId141" Type="http://schemas.openxmlformats.org/officeDocument/2006/relationships/customXml" Target="../ink/ink209.xml"/><Relationship Id="rId7" Type="http://schemas.openxmlformats.org/officeDocument/2006/relationships/customXml" Target="../ink/ink142.xml"/><Relationship Id="rId162" Type="http://schemas.openxmlformats.org/officeDocument/2006/relationships/image" Target="../media/image237.png"/><Relationship Id="rId183" Type="http://schemas.openxmlformats.org/officeDocument/2006/relationships/customXml" Target="../ink/ink230.xml"/><Relationship Id="rId218" Type="http://schemas.openxmlformats.org/officeDocument/2006/relationships/image" Target="../media/image265.png"/><Relationship Id="rId24" Type="http://schemas.openxmlformats.org/officeDocument/2006/relationships/image" Target="../media/image168.png"/><Relationship Id="rId45" Type="http://schemas.openxmlformats.org/officeDocument/2006/relationships/customXml" Target="../ink/ink161.xml"/><Relationship Id="rId66" Type="http://schemas.openxmlformats.org/officeDocument/2006/relationships/image" Target="../media/image189.png"/><Relationship Id="rId87" Type="http://schemas.openxmlformats.org/officeDocument/2006/relationships/customXml" Target="../ink/ink182.xml"/><Relationship Id="rId110" Type="http://schemas.openxmlformats.org/officeDocument/2006/relationships/image" Target="../media/image211.png"/><Relationship Id="rId131" Type="http://schemas.openxmlformats.org/officeDocument/2006/relationships/customXml" Target="../ink/ink204.xml"/><Relationship Id="rId152" Type="http://schemas.openxmlformats.org/officeDocument/2006/relationships/image" Target="../media/image232.png"/><Relationship Id="rId173" Type="http://schemas.openxmlformats.org/officeDocument/2006/relationships/customXml" Target="../ink/ink225.xml"/><Relationship Id="rId194" Type="http://schemas.openxmlformats.org/officeDocument/2006/relationships/image" Target="../media/image253.png"/><Relationship Id="rId208" Type="http://schemas.openxmlformats.org/officeDocument/2006/relationships/image" Target="../media/image260.png"/><Relationship Id="rId14" Type="http://schemas.openxmlformats.org/officeDocument/2006/relationships/image" Target="../media/image163.png"/><Relationship Id="rId35" Type="http://schemas.openxmlformats.org/officeDocument/2006/relationships/customXml" Target="../ink/ink156.xml"/><Relationship Id="rId56" Type="http://schemas.openxmlformats.org/officeDocument/2006/relationships/image" Target="../media/image184.png"/><Relationship Id="rId77" Type="http://schemas.openxmlformats.org/officeDocument/2006/relationships/customXml" Target="../ink/ink177.xml"/><Relationship Id="rId100" Type="http://schemas.openxmlformats.org/officeDocument/2006/relationships/image" Target="../media/image206.png"/><Relationship Id="rId8" Type="http://schemas.openxmlformats.org/officeDocument/2006/relationships/image" Target="../media/image160.png"/><Relationship Id="rId98" Type="http://schemas.openxmlformats.org/officeDocument/2006/relationships/image" Target="../media/image205.png"/><Relationship Id="rId121" Type="http://schemas.openxmlformats.org/officeDocument/2006/relationships/customXml" Target="../ink/ink199.xml"/><Relationship Id="rId142" Type="http://schemas.openxmlformats.org/officeDocument/2006/relationships/image" Target="../media/image227.png"/><Relationship Id="rId163" Type="http://schemas.openxmlformats.org/officeDocument/2006/relationships/customXml" Target="../ink/ink220.xml"/><Relationship Id="rId184" Type="http://schemas.openxmlformats.org/officeDocument/2006/relationships/image" Target="../media/image248.png"/><Relationship Id="rId219" Type="http://schemas.openxmlformats.org/officeDocument/2006/relationships/customXml" Target="../ink/ink248.xml"/><Relationship Id="rId3" Type="http://schemas.openxmlformats.org/officeDocument/2006/relationships/customXml" Target="../ink/ink140.xml"/><Relationship Id="rId214" Type="http://schemas.openxmlformats.org/officeDocument/2006/relationships/image" Target="../media/image263.png"/><Relationship Id="rId25" Type="http://schemas.openxmlformats.org/officeDocument/2006/relationships/customXml" Target="../ink/ink151.xml"/><Relationship Id="rId46" Type="http://schemas.openxmlformats.org/officeDocument/2006/relationships/image" Target="../media/image179.png"/><Relationship Id="rId67" Type="http://schemas.openxmlformats.org/officeDocument/2006/relationships/customXml" Target="../ink/ink172.xml"/><Relationship Id="rId116" Type="http://schemas.openxmlformats.org/officeDocument/2006/relationships/image" Target="../media/image214.png"/><Relationship Id="rId137" Type="http://schemas.openxmlformats.org/officeDocument/2006/relationships/customXml" Target="../ink/ink207.xml"/><Relationship Id="rId158" Type="http://schemas.openxmlformats.org/officeDocument/2006/relationships/image" Target="../media/image235.png"/><Relationship Id="rId20" Type="http://schemas.openxmlformats.org/officeDocument/2006/relationships/image" Target="../media/image166.png"/><Relationship Id="rId41" Type="http://schemas.openxmlformats.org/officeDocument/2006/relationships/customXml" Target="../ink/ink159.xml"/><Relationship Id="rId62" Type="http://schemas.openxmlformats.org/officeDocument/2006/relationships/image" Target="../media/image187.png"/><Relationship Id="rId83" Type="http://schemas.openxmlformats.org/officeDocument/2006/relationships/customXml" Target="../ink/ink180.xml"/><Relationship Id="rId88" Type="http://schemas.openxmlformats.org/officeDocument/2006/relationships/image" Target="../media/image200.png"/><Relationship Id="rId111" Type="http://schemas.openxmlformats.org/officeDocument/2006/relationships/customXml" Target="../ink/ink194.xml"/><Relationship Id="rId132" Type="http://schemas.openxmlformats.org/officeDocument/2006/relationships/image" Target="../media/image222.png"/><Relationship Id="rId153" Type="http://schemas.openxmlformats.org/officeDocument/2006/relationships/customXml" Target="../ink/ink215.xml"/><Relationship Id="rId174" Type="http://schemas.openxmlformats.org/officeDocument/2006/relationships/image" Target="../media/image243.png"/><Relationship Id="rId179" Type="http://schemas.openxmlformats.org/officeDocument/2006/relationships/customXml" Target="../ink/ink228.xml"/><Relationship Id="rId195" Type="http://schemas.openxmlformats.org/officeDocument/2006/relationships/customXml" Target="../ink/ink236.xml"/><Relationship Id="rId209" Type="http://schemas.openxmlformats.org/officeDocument/2006/relationships/customXml" Target="../ink/ink243.xml"/><Relationship Id="rId190" Type="http://schemas.openxmlformats.org/officeDocument/2006/relationships/image" Target="../media/image251.png"/><Relationship Id="rId204" Type="http://schemas.openxmlformats.org/officeDocument/2006/relationships/image" Target="../media/image258.png"/><Relationship Id="rId220" Type="http://schemas.openxmlformats.org/officeDocument/2006/relationships/image" Target="../media/image266.png"/><Relationship Id="rId225" Type="http://schemas.openxmlformats.org/officeDocument/2006/relationships/customXml" Target="../ink/ink251.xml"/><Relationship Id="rId15" Type="http://schemas.openxmlformats.org/officeDocument/2006/relationships/customXml" Target="../ink/ink146.xml"/><Relationship Id="rId36" Type="http://schemas.openxmlformats.org/officeDocument/2006/relationships/image" Target="../media/image174.png"/><Relationship Id="rId57" Type="http://schemas.openxmlformats.org/officeDocument/2006/relationships/customXml" Target="../ink/ink167.xml"/><Relationship Id="rId106" Type="http://schemas.openxmlformats.org/officeDocument/2006/relationships/image" Target="../media/image209.png"/><Relationship Id="rId127" Type="http://schemas.openxmlformats.org/officeDocument/2006/relationships/customXml" Target="../ink/ink202.xml"/><Relationship Id="rId10" Type="http://schemas.openxmlformats.org/officeDocument/2006/relationships/image" Target="../media/image161.png"/><Relationship Id="rId31" Type="http://schemas.openxmlformats.org/officeDocument/2006/relationships/customXml" Target="../ink/ink154.xml"/><Relationship Id="rId52" Type="http://schemas.openxmlformats.org/officeDocument/2006/relationships/image" Target="../media/image182.png"/><Relationship Id="rId73" Type="http://schemas.openxmlformats.org/officeDocument/2006/relationships/customXml" Target="../ink/ink175.xml"/><Relationship Id="rId78" Type="http://schemas.openxmlformats.org/officeDocument/2006/relationships/image" Target="../media/image195.png"/><Relationship Id="rId94" Type="http://schemas.openxmlformats.org/officeDocument/2006/relationships/image" Target="../media/image203.png"/><Relationship Id="rId99" Type="http://schemas.openxmlformats.org/officeDocument/2006/relationships/customXml" Target="../ink/ink188.xml"/><Relationship Id="rId101" Type="http://schemas.openxmlformats.org/officeDocument/2006/relationships/customXml" Target="../ink/ink189.xml"/><Relationship Id="rId122" Type="http://schemas.openxmlformats.org/officeDocument/2006/relationships/image" Target="../media/image217.png"/><Relationship Id="rId143" Type="http://schemas.openxmlformats.org/officeDocument/2006/relationships/customXml" Target="../ink/ink210.xml"/><Relationship Id="rId148" Type="http://schemas.openxmlformats.org/officeDocument/2006/relationships/image" Target="../media/image230.png"/><Relationship Id="rId164" Type="http://schemas.openxmlformats.org/officeDocument/2006/relationships/image" Target="../media/image238.png"/><Relationship Id="rId169" Type="http://schemas.openxmlformats.org/officeDocument/2006/relationships/customXml" Target="../ink/ink223.xml"/><Relationship Id="rId185" Type="http://schemas.openxmlformats.org/officeDocument/2006/relationships/customXml" Target="../ink/ink231.xml"/><Relationship Id="rId4" Type="http://schemas.openxmlformats.org/officeDocument/2006/relationships/image" Target="../media/image158.png"/><Relationship Id="rId9" Type="http://schemas.openxmlformats.org/officeDocument/2006/relationships/customXml" Target="../ink/ink143.xml"/><Relationship Id="rId180" Type="http://schemas.openxmlformats.org/officeDocument/2006/relationships/image" Target="../media/image246.png"/><Relationship Id="rId210" Type="http://schemas.openxmlformats.org/officeDocument/2006/relationships/image" Target="../media/image261.png"/><Relationship Id="rId215" Type="http://schemas.openxmlformats.org/officeDocument/2006/relationships/customXml" Target="../ink/ink246.xml"/><Relationship Id="rId26" Type="http://schemas.openxmlformats.org/officeDocument/2006/relationships/image" Target="../media/image169.png"/><Relationship Id="rId47" Type="http://schemas.openxmlformats.org/officeDocument/2006/relationships/customXml" Target="../ink/ink162.xml"/><Relationship Id="rId68" Type="http://schemas.openxmlformats.org/officeDocument/2006/relationships/image" Target="../media/image190.png"/><Relationship Id="rId89" Type="http://schemas.openxmlformats.org/officeDocument/2006/relationships/customXml" Target="../ink/ink183.xml"/><Relationship Id="rId112" Type="http://schemas.openxmlformats.org/officeDocument/2006/relationships/image" Target="../media/image212.png"/><Relationship Id="rId133" Type="http://schemas.openxmlformats.org/officeDocument/2006/relationships/customXml" Target="../ink/ink205.xml"/><Relationship Id="rId154" Type="http://schemas.openxmlformats.org/officeDocument/2006/relationships/image" Target="../media/image233.png"/><Relationship Id="rId175" Type="http://schemas.openxmlformats.org/officeDocument/2006/relationships/customXml" Target="../ink/ink226.xml"/><Relationship Id="rId196" Type="http://schemas.openxmlformats.org/officeDocument/2006/relationships/image" Target="../media/image254.png"/><Relationship Id="rId200" Type="http://schemas.openxmlformats.org/officeDocument/2006/relationships/image" Target="../media/image256.png"/><Relationship Id="rId16" Type="http://schemas.openxmlformats.org/officeDocument/2006/relationships/image" Target="../media/image164.png"/><Relationship Id="rId221" Type="http://schemas.openxmlformats.org/officeDocument/2006/relationships/customXml" Target="../ink/ink249.xml"/><Relationship Id="rId37" Type="http://schemas.openxmlformats.org/officeDocument/2006/relationships/customXml" Target="../ink/ink157.xml"/><Relationship Id="rId58" Type="http://schemas.openxmlformats.org/officeDocument/2006/relationships/image" Target="../media/image185.png"/><Relationship Id="rId79" Type="http://schemas.openxmlformats.org/officeDocument/2006/relationships/customXml" Target="../ink/ink178.xml"/><Relationship Id="rId102" Type="http://schemas.openxmlformats.org/officeDocument/2006/relationships/image" Target="../media/image207.png"/><Relationship Id="rId123" Type="http://schemas.openxmlformats.org/officeDocument/2006/relationships/customXml" Target="../ink/ink200.xml"/><Relationship Id="rId144" Type="http://schemas.openxmlformats.org/officeDocument/2006/relationships/image" Target="../media/image228.png"/><Relationship Id="rId90" Type="http://schemas.openxmlformats.org/officeDocument/2006/relationships/image" Target="../media/image201.png"/><Relationship Id="rId165" Type="http://schemas.openxmlformats.org/officeDocument/2006/relationships/customXml" Target="../ink/ink221.xml"/><Relationship Id="rId186" Type="http://schemas.openxmlformats.org/officeDocument/2006/relationships/image" Target="../media/image249.png"/><Relationship Id="rId211" Type="http://schemas.openxmlformats.org/officeDocument/2006/relationships/customXml" Target="../ink/ink244.xml"/><Relationship Id="rId27" Type="http://schemas.openxmlformats.org/officeDocument/2006/relationships/customXml" Target="../ink/ink152.xml"/><Relationship Id="rId48" Type="http://schemas.openxmlformats.org/officeDocument/2006/relationships/image" Target="../media/image180.png"/><Relationship Id="rId69" Type="http://schemas.openxmlformats.org/officeDocument/2006/relationships/customXml" Target="../ink/ink173.xml"/><Relationship Id="rId113" Type="http://schemas.openxmlformats.org/officeDocument/2006/relationships/customXml" Target="../ink/ink195.xml"/><Relationship Id="rId134" Type="http://schemas.openxmlformats.org/officeDocument/2006/relationships/image" Target="../media/image223.png"/><Relationship Id="rId80" Type="http://schemas.openxmlformats.org/officeDocument/2006/relationships/image" Target="../media/image196.png"/><Relationship Id="rId155" Type="http://schemas.openxmlformats.org/officeDocument/2006/relationships/customXml" Target="../ink/ink216.xml"/><Relationship Id="rId176" Type="http://schemas.openxmlformats.org/officeDocument/2006/relationships/image" Target="../media/image244.png"/><Relationship Id="rId197" Type="http://schemas.openxmlformats.org/officeDocument/2006/relationships/customXml" Target="../ink/ink237.xml"/><Relationship Id="rId201" Type="http://schemas.openxmlformats.org/officeDocument/2006/relationships/customXml" Target="../ink/ink239.xml"/><Relationship Id="rId222" Type="http://schemas.openxmlformats.org/officeDocument/2006/relationships/image" Target="../media/image267.png"/><Relationship Id="rId17" Type="http://schemas.openxmlformats.org/officeDocument/2006/relationships/customXml" Target="../ink/ink147.xml"/><Relationship Id="rId38" Type="http://schemas.openxmlformats.org/officeDocument/2006/relationships/image" Target="../media/image175.png"/><Relationship Id="rId59" Type="http://schemas.openxmlformats.org/officeDocument/2006/relationships/customXml" Target="../ink/ink168.xml"/><Relationship Id="rId103" Type="http://schemas.openxmlformats.org/officeDocument/2006/relationships/customXml" Target="../ink/ink190.xml"/><Relationship Id="rId124" Type="http://schemas.openxmlformats.org/officeDocument/2006/relationships/image" Target="../media/image218.png"/><Relationship Id="rId70" Type="http://schemas.openxmlformats.org/officeDocument/2006/relationships/image" Target="../media/image191.png"/><Relationship Id="rId91" Type="http://schemas.openxmlformats.org/officeDocument/2006/relationships/customXml" Target="../ink/ink184.xml"/><Relationship Id="rId145" Type="http://schemas.openxmlformats.org/officeDocument/2006/relationships/customXml" Target="../ink/ink211.xml"/><Relationship Id="rId166" Type="http://schemas.openxmlformats.org/officeDocument/2006/relationships/image" Target="../media/image239.png"/><Relationship Id="rId187" Type="http://schemas.openxmlformats.org/officeDocument/2006/relationships/customXml" Target="../ink/ink23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62.png"/><Relationship Id="rId28" Type="http://schemas.openxmlformats.org/officeDocument/2006/relationships/image" Target="../media/image170.png"/><Relationship Id="rId49" Type="http://schemas.openxmlformats.org/officeDocument/2006/relationships/customXml" Target="../ink/ink163.xml"/><Relationship Id="rId114" Type="http://schemas.openxmlformats.org/officeDocument/2006/relationships/image" Target="../media/image213.png"/><Relationship Id="rId60" Type="http://schemas.openxmlformats.org/officeDocument/2006/relationships/image" Target="../media/image186.png"/><Relationship Id="rId81" Type="http://schemas.openxmlformats.org/officeDocument/2006/relationships/customXml" Target="../ink/ink179.xml"/><Relationship Id="rId135" Type="http://schemas.openxmlformats.org/officeDocument/2006/relationships/customXml" Target="../ink/ink206.xml"/><Relationship Id="rId156" Type="http://schemas.openxmlformats.org/officeDocument/2006/relationships/image" Target="../media/image234.png"/><Relationship Id="rId177" Type="http://schemas.openxmlformats.org/officeDocument/2006/relationships/customXml" Target="../ink/ink227.xml"/><Relationship Id="rId198" Type="http://schemas.openxmlformats.org/officeDocument/2006/relationships/image" Target="../media/image255.png"/><Relationship Id="rId202" Type="http://schemas.openxmlformats.org/officeDocument/2006/relationships/image" Target="../media/image257.png"/><Relationship Id="rId223" Type="http://schemas.openxmlformats.org/officeDocument/2006/relationships/customXml" Target="../ink/ink250.xml"/><Relationship Id="rId18" Type="http://schemas.openxmlformats.org/officeDocument/2006/relationships/image" Target="../media/image165.png"/><Relationship Id="rId39" Type="http://schemas.openxmlformats.org/officeDocument/2006/relationships/customXml" Target="../ink/ink158.xml"/><Relationship Id="rId50" Type="http://schemas.openxmlformats.org/officeDocument/2006/relationships/image" Target="../media/image181.png"/><Relationship Id="rId104" Type="http://schemas.openxmlformats.org/officeDocument/2006/relationships/image" Target="../media/image208.png"/><Relationship Id="rId125" Type="http://schemas.openxmlformats.org/officeDocument/2006/relationships/customXml" Target="../ink/ink201.xml"/><Relationship Id="rId146" Type="http://schemas.openxmlformats.org/officeDocument/2006/relationships/image" Target="../media/image229.png"/><Relationship Id="rId167" Type="http://schemas.openxmlformats.org/officeDocument/2006/relationships/customXml" Target="../ink/ink222.xml"/><Relationship Id="rId188" Type="http://schemas.openxmlformats.org/officeDocument/2006/relationships/image" Target="../media/image250.png"/><Relationship Id="rId71" Type="http://schemas.openxmlformats.org/officeDocument/2006/relationships/customXml" Target="../ink/ink174.xml"/><Relationship Id="rId92" Type="http://schemas.openxmlformats.org/officeDocument/2006/relationships/image" Target="../media/image202.png"/><Relationship Id="rId213" Type="http://schemas.openxmlformats.org/officeDocument/2006/relationships/customXml" Target="../ink/ink245.xml"/><Relationship Id="rId2" Type="http://schemas.openxmlformats.org/officeDocument/2006/relationships/image" Target="../media/image127.png"/><Relationship Id="rId29" Type="http://schemas.openxmlformats.org/officeDocument/2006/relationships/customXml" Target="../ink/ink153.xml"/><Relationship Id="rId40" Type="http://schemas.openxmlformats.org/officeDocument/2006/relationships/image" Target="../media/image176.png"/><Relationship Id="rId115" Type="http://schemas.openxmlformats.org/officeDocument/2006/relationships/customXml" Target="../ink/ink196.xml"/><Relationship Id="rId136" Type="http://schemas.openxmlformats.org/officeDocument/2006/relationships/image" Target="../media/image224.png"/><Relationship Id="rId157" Type="http://schemas.openxmlformats.org/officeDocument/2006/relationships/customXml" Target="../ink/ink217.xml"/><Relationship Id="rId178" Type="http://schemas.openxmlformats.org/officeDocument/2006/relationships/image" Target="../media/image245.png"/><Relationship Id="rId61" Type="http://schemas.openxmlformats.org/officeDocument/2006/relationships/customXml" Target="../ink/ink169.xml"/><Relationship Id="rId82" Type="http://schemas.openxmlformats.org/officeDocument/2006/relationships/image" Target="../media/image197.png"/><Relationship Id="rId199" Type="http://schemas.openxmlformats.org/officeDocument/2006/relationships/customXml" Target="../ink/ink238.xml"/><Relationship Id="rId203" Type="http://schemas.openxmlformats.org/officeDocument/2006/relationships/customXml" Target="../ink/ink240.xml"/><Relationship Id="rId19" Type="http://schemas.openxmlformats.org/officeDocument/2006/relationships/customXml" Target="../ink/ink148.xml"/><Relationship Id="rId224" Type="http://schemas.openxmlformats.org/officeDocument/2006/relationships/image" Target="../media/image268.png"/><Relationship Id="rId30" Type="http://schemas.openxmlformats.org/officeDocument/2006/relationships/image" Target="../media/image171.png"/><Relationship Id="rId105" Type="http://schemas.openxmlformats.org/officeDocument/2006/relationships/customXml" Target="../ink/ink191.xml"/><Relationship Id="rId126" Type="http://schemas.openxmlformats.org/officeDocument/2006/relationships/image" Target="../media/image219.png"/><Relationship Id="rId147" Type="http://schemas.openxmlformats.org/officeDocument/2006/relationships/customXml" Target="../ink/ink212.xml"/><Relationship Id="rId168" Type="http://schemas.openxmlformats.org/officeDocument/2006/relationships/image" Target="../media/image240.png"/><Relationship Id="rId51" Type="http://schemas.openxmlformats.org/officeDocument/2006/relationships/customXml" Target="../ink/ink164.xml"/><Relationship Id="rId72" Type="http://schemas.openxmlformats.org/officeDocument/2006/relationships/image" Target="../media/image192.png"/><Relationship Id="rId93" Type="http://schemas.openxmlformats.org/officeDocument/2006/relationships/customXml" Target="../ink/ink185.xml"/><Relationship Id="rId189" Type="http://schemas.openxmlformats.org/officeDocument/2006/relationships/customXml" Target="../ink/ink23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7.xml"/><Relationship Id="rId18" Type="http://schemas.openxmlformats.org/officeDocument/2006/relationships/image" Target="../media/image278.png"/><Relationship Id="rId26" Type="http://schemas.openxmlformats.org/officeDocument/2006/relationships/image" Target="../media/image282.png"/><Relationship Id="rId21" Type="http://schemas.openxmlformats.org/officeDocument/2006/relationships/customXml" Target="../ink/ink261.xml"/><Relationship Id="rId34" Type="http://schemas.openxmlformats.org/officeDocument/2006/relationships/image" Target="../media/image286.png"/><Relationship Id="rId7" Type="http://schemas.openxmlformats.org/officeDocument/2006/relationships/customXml" Target="../ink/ink254.xml"/><Relationship Id="rId12" Type="http://schemas.openxmlformats.org/officeDocument/2006/relationships/image" Target="../media/image275.png"/><Relationship Id="rId17" Type="http://schemas.openxmlformats.org/officeDocument/2006/relationships/customXml" Target="../ink/ink259.xml"/><Relationship Id="rId25" Type="http://schemas.openxmlformats.org/officeDocument/2006/relationships/customXml" Target="../ink/ink263.xml"/><Relationship Id="rId33" Type="http://schemas.openxmlformats.org/officeDocument/2006/relationships/customXml" Target="../ink/ink267.xml"/><Relationship Id="rId38" Type="http://schemas.openxmlformats.org/officeDocument/2006/relationships/image" Target="../media/image288.png"/><Relationship Id="rId2" Type="http://schemas.openxmlformats.org/officeDocument/2006/relationships/image" Target="../media/image127.png"/><Relationship Id="rId16" Type="http://schemas.openxmlformats.org/officeDocument/2006/relationships/image" Target="../media/image277.png"/><Relationship Id="rId20" Type="http://schemas.openxmlformats.org/officeDocument/2006/relationships/image" Target="../media/image279.png"/><Relationship Id="rId29" Type="http://schemas.openxmlformats.org/officeDocument/2006/relationships/customXml" Target="../ink/ink2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11" Type="http://schemas.openxmlformats.org/officeDocument/2006/relationships/customXml" Target="../ink/ink256.xml"/><Relationship Id="rId24" Type="http://schemas.openxmlformats.org/officeDocument/2006/relationships/image" Target="../media/image281.png"/><Relationship Id="rId32" Type="http://schemas.openxmlformats.org/officeDocument/2006/relationships/image" Target="../media/image285.png"/><Relationship Id="rId37" Type="http://schemas.openxmlformats.org/officeDocument/2006/relationships/customXml" Target="../ink/ink269.xml"/><Relationship Id="rId5" Type="http://schemas.openxmlformats.org/officeDocument/2006/relationships/customXml" Target="../ink/ink253.xml"/><Relationship Id="rId15" Type="http://schemas.openxmlformats.org/officeDocument/2006/relationships/customXml" Target="../ink/ink258.xml"/><Relationship Id="rId23" Type="http://schemas.openxmlformats.org/officeDocument/2006/relationships/customXml" Target="../ink/ink262.xml"/><Relationship Id="rId28" Type="http://schemas.openxmlformats.org/officeDocument/2006/relationships/image" Target="../media/image283.png"/><Relationship Id="rId36" Type="http://schemas.openxmlformats.org/officeDocument/2006/relationships/image" Target="../media/image287.png"/><Relationship Id="rId10" Type="http://schemas.openxmlformats.org/officeDocument/2006/relationships/image" Target="../media/image274.png"/><Relationship Id="rId19" Type="http://schemas.openxmlformats.org/officeDocument/2006/relationships/customXml" Target="../ink/ink260.xml"/><Relationship Id="rId31" Type="http://schemas.openxmlformats.org/officeDocument/2006/relationships/customXml" Target="../ink/ink266.xml"/><Relationship Id="rId4" Type="http://schemas.openxmlformats.org/officeDocument/2006/relationships/image" Target="../media/image271.png"/><Relationship Id="rId9" Type="http://schemas.openxmlformats.org/officeDocument/2006/relationships/customXml" Target="../ink/ink255.xml"/><Relationship Id="rId14" Type="http://schemas.openxmlformats.org/officeDocument/2006/relationships/image" Target="../media/image276.png"/><Relationship Id="rId22" Type="http://schemas.openxmlformats.org/officeDocument/2006/relationships/image" Target="../media/image280.png"/><Relationship Id="rId27" Type="http://schemas.openxmlformats.org/officeDocument/2006/relationships/customXml" Target="../ink/ink264.xml"/><Relationship Id="rId30" Type="http://schemas.openxmlformats.org/officeDocument/2006/relationships/image" Target="../media/image284.png"/><Relationship Id="rId35" Type="http://schemas.openxmlformats.org/officeDocument/2006/relationships/customXml" Target="../ink/ink268.xml"/><Relationship Id="rId8" Type="http://schemas.openxmlformats.org/officeDocument/2006/relationships/image" Target="../media/image273.png"/><Relationship Id="rId3" Type="http://schemas.openxmlformats.org/officeDocument/2006/relationships/customXml" Target="../ink/ink25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3.xml"/><Relationship Id="rId13" Type="http://schemas.openxmlformats.org/officeDocument/2006/relationships/image" Target="../media/image294.png"/><Relationship Id="rId18" Type="http://schemas.openxmlformats.org/officeDocument/2006/relationships/customXml" Target="../ink/ink278.xml"/><Relationship Id="rId26" Type="http://schemas.openxmlformats.org/officeDocument/2006/relationships/customXml" Target="../ink/ink282.xml"/><Relationship Id="rId3" Type="http://schemas.openxmlformats.org/officeDocument/2006/relationships/image" Target="../media/image289.png"/><Relationship Id="rId21" Type="http://schemas.openxmlformats.org/officeDocument/2006/relationships/image" Target="../media/image298.png"/><Relationship Id="rId7" Type="http://schemas.openxmlformats.org/officeDocument/2006/relationships/image" Target="../media/image291.png"/><Relationship Id="rId12" Type="http://schemas.openxmlformats.org/officeDocument/2006/relationships/customXml" Target="../ink/ink275.xml"/><Relationship Id="rId17" Type="http://schemas.openxmlformats.org/officeDocument/2006/relationships/image" Target="../media/image296.png"/><Relationship Id="rId25" Type="http://schemas.openxmlformats.org/officeDocument/2006/relationships/image" Target="../media/image300.png"/><Relationship Id="rId2" Type="http://schemas.openxmlformats.org/officeDocument/2006/relationships/customXml" Target="../ink/ink270.xml"/><Relationship Id="rId16" Type="http://schemas.openxmlformats.org/officeDocument/2006/relationships/customXml" Target="../ink/ink277.xml"/><Relationship Id="rId20" Type="http://schemas.openxmlformats.org/officeDocument/2006/relationships/customXml" Target="../ink/ink279.xml"/><Relationship Id="rId29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2.xml"/><Relationship Id="rId11" Type="http://schemas.openxmlformats.org/officeDocument/2006/relationships/image" Target="../media/image293.png"/><Relationship Id="rId24" Type="http://schemas.openxmlformats.org/officeDocument/2006/relationships/customXml" Target="../ink/ink281.xml"/><Relationship Id="rId5" Type="http://schemas.openxmlformats.org/officeDocument/2006/relationships/image" Target="../media/image290.png"/><Relationship Id="rId15" Type="http://schemas.openxmlformats.org/officeDocument/2006/relationships/image" Target="../media/image295.png"/><Relationship Id="rId23" Type="http://schemas.openxmlformats.org/officeDocument/2006/relationships/image" Target="../media/image299.png"/><Relationship Id="rId28" Type="http://schemas.openxmlformats.org/officeDocument/2006/relationships/customXml" Target="../ink/ink283.xml"/><Relationship Id="rId10" Type="http://schemas.openxmlformats.org/officeDocument/2006/relationships/customXml" Target="../ink/ink274.xml"/><Relationship Id="rId19" Type="http://schemas.openxmlformats.org/officeDocument/2006/relationships/image" Target="../media/image297.png"/><Relationship Id="rId4" Type="http://schemas.openxmlformats.org/officeDocument/2006/relationships/customXml" Target="../ink/ink271.xml"/><Relationship Id="rId9" Type="http://schemas.openxmlformats.org/officeDocument/2006/relationships/image" Target="../media/image292.png"/><Relationship Id="rId14" Type="http://schemas.openxmlformats.org/officeDocument/2006/relationships/customXml" Target="../ink/ink276.xml"/><Relationship Id="rId22" Type="http://schemas.openxmlformats.org/officeDocument/2006/relationships/customXml" Target="../ink/ink280.xml"/><Relationship Id="rId27" Type="http://schemas.openxmlformats.org/officeDocument/2006/relationships/image" Target="../media/image30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png"/><Relationship Id="rId7" Type="http://schemas.openxmlformats.org/officeDocument/2006/relationships/image" Target="../media/image305.png"/><Relationship Id="rId2" Type="http://schemas.openxmlformats.org/officeDocument/2006/relationships/customXml" Target="../ink/ink2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6.xml"/><Relationship Id="rId5" Type="http://schemas.openxmlformats.org/officeDocument/2006/relationships/image" Target="../media/image304.png"/><Relationship Id="rId4" Type="http://schemas.openxmlformats.org/officeDocument/2006/relationships/customXml" Target="../ink/ink28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2.png"/><Relationship Id="rId18" Type="http://schemas.openxmlformats.org/officeDocument/2006/relationships/customXml" Target="../ink/ink295.xml"/><Relationship Id="rId26" Type="http://schemas.openxmlformats.org/officeDocument/2006/relationships/customXml" Target="../ink/ink299.xml"/><Relationship Id="rId3" Type="http://schemas.openxmlformats.org/officeDocument/2006/relationships/image" Target="../media/image307.png"/><Relationship Id="rId21" Type="http://schemas.openxmlformats.org/officeDocument/2006/relationships/image" Target="../media/image316.png"/><Relationship Id="rId7" Type="http://schemas.openxmlformats.org/officeDocument/2006/relationships/image" Target="../media/image309.png"/><Relationship Id="rId12" Type="http://schemas.openxmlformats.org/officeDocument/2006/relationships/customXml" Target="../ink/ink292.xml"/><Relationship Id="rId17" Type="http://schemas.openxmlformats.org/officeDocument/2006/relationships/image" Target="../media/image314.png"/><Relationship Id="rId25" Type="http://schemas.openxmlformats.org/officeDocument/2006/relationships/image" Target="../media/image318.png"/><Relationship Id="rId33" Type="http://schemas.openxmlformats.org/officeDocument/2006/relationships/image" Target="../media/image322.png"/><Relationship Id="rId2" Type="http://schemas.openxmlformats.org/officeDocument/2006/relationships/customXml" Target="../ink/ink287.xml"/><Relationship Id="rId16" Type="http://schemas.openxmlformats.org/officeDocument/2006/relationships/customXml" Target="../ink/ink294.xml"/><Relationship Id="rId20" Type="http://schemas.openxmlformats.org/officeDocument/2006/relationships/customXml" Target="../ink/ink296.xml"/><Relationship Id="rId29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9.xml"/><Relationship Id="rId11" Type="http://schemas.openxmlformats.org/officeDocument/2006/relationships/image" Target="../media/image311.png"/><Relationship Id="rId24" Type="http://schemas.openxmlformats.org/officeDocument/2006/relationships/customXml" Target="../ink/ink298.xml"/><Relationship Id="rId32" Type="http://schemas.openxmlformats.org/officeDocument/2006/relationships/customXml" Target="../ink/ink302.xml"/><Relationship Id="rId5" Type="http://schemas.openxmlformats.org/officeDocument/2006/relationships/image" Target="../media/image308.png"/><Relationship Id="rId15" Type="http://schemas.openxmlformats.org/officeDocument/2006/relationships/image" Target="../media/image313.png"/><Relationship Id="rId23" Type="http://schemas.openxmlformats.org/officeDocument/2006/relationships/image" Target="../media/image317.png"/><Relationship Id="rId28" Type="http://schemas.openxmlformats.org/officeDocument/2006/relationships/customXml" Target="../ink/ink300.xml"/><Relationship Id="rId10" Type="http://schemas.openxmlformats.org/officeDocument/2006/relationships/customXml" Target="../ink/ink291.xml"/><Relationship Id="rId19" Type="http://schemas.openxmlformats.org/officeDocument/2006/relationships/image" Target="../media/image315.png"/><Relationship Id="rId31" Type="http://schemas.openxmlformats.org/officeDocument/2006/relationships/image" Target="../media/image321.png"/><Relationship Id="rId4" Type="http://schemas.openxmlformats.org/officeDocument/2006/relationships/customXml" Target="../ink/ink288.xml"/><Relationship Id="rId9" Type="http://schemas.openxmlformats.org/officeDocument/2006/relationships/image" Target="../media/image310.png"/><Relationship Id="rId14" Type="http://schemas.openxmlformats.org/officeDocument/2006/relationships/customXml" Target="../ink/ink293.xml"/><Relationship Id="rId22" Type="http://schemas.openxmlformats.org/officeDocument/2006/relationships/customXml" Target="../ink/ink297.xml"/><Relationship Id="rId27" Type="http://schemas.openxmlformats.org/officeDocument/2006/relationships/image" Target="../media/image319.png"/><Relationship Id="rId30" Type="http://schemas.openxmlformats.org/officeDocument/2006/relationships/customXml" Target="../ink/ink301.xml"/><Relationship Id="rId8" Type="http://schemas.openxmlformats.org/officeDocument/2006/relationships/customXml" Target="../ink/ink29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6.xml"/><Relationship Id="rId13" Type="http://schemas.openxmlformats.org/officeDocument/2006/relationships/image" Target="../media/image327.png"/><Relationship Id="rId18" Type="http://schemas.openxmlformats.org/officeDocument/2006/relationships/customXml" Target="../ink/ink311.xml"/><Relationship Id="rId3" Type="http://schemas.openxmlformats.org/officeDocument/2006/relationships/image" Target="NULL"/><Relationship Id="rId21" Type="http://schemas.openxmlformats.org/officeDocument/2006/relationships/image" Target="../media/image331.png"/><Relationship Id="rId7" Type="http://schemas.openxmlformats.org/officeDocument/2006/relationships/image" Target="../media/image324.png"/><Relationship Id="rId12" Type="http://schemas.openxmlformats.org/officeDocument/2006/relationships/customXml" Target="../ink/ink308.xml"/><Relationship Id="rId17" Type="http://schemas.openxmlformats.org/officeDocument/2006/relationships/image" Target="../media/image329.png"/><Relationship Id="rId25" Type="http://schemas.openxmlformats.org/officeDocument/2006/relationships/image" Target="../media/image333.png"/><Relationship Id="rId2" Type="http://schemas.openxmlformats.org/officeDocument/2006/relationships/customXml" Target="../ink/ink303.xml"/><Relationship Id="rId16" Type="http://schemas.openxmlformats.org/officeDocument/2006/relationships/customXml" Target="../ink/ink310.xml"/><Relationship Id="rId20" Type="http://schemas.openxmlformats.org/officeDocument/2006/relationships/customXml" Target="../ink/ink3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5.xml"/><Relationship Id="rId11" Type="http://schemas.openxmlformats.org/officeDocument/2006/relationships/image" Target="../media/image326.png"/><Relationship Id="rId24" Type="http://schemas.openxmlformats.org/officeDocument/2006/relationships/customXml" Target="../ink/ink314.xml"/><Relationship Id="rId5" Type="http://schemas.openxmlformats.org/officeDocument/2006/relationships/image" Target="../media/image323.png"/><Relationship Id="rId15" Type="http://schemas.openxmlformats.org/officeDocument/2006/relationships/image" Target="../media/image328.png"/><Relationship Id="rId23" Type="http://schemas.openxmlformats.org/officeDocument/2006/relationships/image" Target="../media/image332.png"/><Relationship Id="rId10" Type="http://schemas.openxmlformats.org/officeDocument/2006/relationships/customXml" Target="../ink/ink307.xml"/><Relationship Id="rId19" Type="http://schemas.openxmlformats.org/officeDocument/2006/relationships/image" Target="../media/image330.png"/><Relationship Id="rId4" Type="http://schemas.openxmlformats.org/officeDocument/2006/relationships/customXml" Target="../ink/ink304.xml"/><Relationship Id="rId9" Type="http://schemas.openxmlformats.org/officeDocument/2006/relationships/image" Target="../media/image325.png"/><Relationship Id="rId14" Type="http://schemas.openxmlformats.org/officeDocument/2006/relationships/customXml" Target="../ink/ink309.xml"/><Relationship Id="rId22" Type="http://schemas.openxmlformats.org/officeDocument/2006/relationships/customXml" Target="../ink/ink3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IOT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 Medicine — Precision &amp; Recall or Specificity &amp; Sensitivity?  | by Alon Lekhtman | Towards Data Science">
            <a:extLst>
              <a:ext uri="{FF2B5EF4-FFF2-40B4-BE49-F238E27FC236}">
                <a16:creationId xmlns:a16="http://schemas.microsoft.com/office/drawing/2014/main" id="{B1004831-BE42-954D-832B-E7BA624A8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4" b="58198"/>
          <a:stretch/>
        </p:blipFill>
        <p:spPr bwMode="auto">
          <a:xfrm>
            <a:off x="3599167" y="3009416"/>
            <a:ext cx="4601176" cy="28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" y="3429000"/>
            <a:ext cx="4773160" cy="1013800"/>
          </a:xfrm>
        </p:spPr>
        <p:txBody>
          <a:bodyPr>
            <a:noAutofit/>
          </a:bodyPr>
          <a:lstStyle/>
          <a:p>
            <a:r>
              <a:rPr lang="en-US" sz="2400" dirty="0"/>
              <a:t>Measures</a:t>
            </a:r>
          </a:p>
          <a:p>
            <a:pPr lvl="1"/>
            <a:r>
              <a:rPr lang="en-US" sz="2000" dirty="0"/>
              <a:t>Activity recognition measures:</a:t>
            </a:r>
          </a:p>
          <a:p>
            <a:pPr lvl="2"/>
            <a:r>
              <a:rPr lang="en-US" sz="1800" dirty="0"/>
              <a:t>Accuracy</a:t>
            </a:r>
          </a:p>
          <a:p>
            <a:pPr lvl="2"/>
            <a:r>
              <a:rPr lang="en-US" sz="1800" dirty="0"/>
              <a:t>p-value of t-test</a:t>
            </a:r>
          </a:p>
          <a:p>
            <a:pPr lvl="2"/>
            <a:r>
              <a:rPr lang="en-US" sz="1800" dirty="0"/>
              <a:t>F1 score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BF4B0AA-7068-914F-9F72-BFE9A5D10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2" b="40334"/>
          <a:stretch/>
        </p:blipFill>
        <p:spPr>
          <a:xfrm>
            <a:off x="8200343" y="2979555"/>
            <a:ext cx="3410465" cy="1260992"/>
          </a:xfrm>
          <a:prstGeom prst="rect">
            <a:avLst/>
          </a:prstGeom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185E8FBA-DA62-7440-B1F4-45489F71F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708" y="4565032"/>
            <a:ext cx="3086100" cy="1028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A7079AF-E5BB-F14F-9774-B13C1177F2A2}"/>
                  </a:ext>
                </a:extLst>
              </p14:cNvPr>
              <p14:cNvContentPartPr/>
              <p14:nvPr/>
            </p14:nvContentPartPr>
            <p14:xfrm>
              <a:off x="4464708" y="5880631"/>
              <a:ext cx="115920" cy="26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A7079AF-E5BB-F14F-9774-B13C1177F2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55708" y="5871631"/>
                <a:ext cx="1335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1EA7B06-263F-4742-8B76-BDC13CBD07D5}"/>
                  </a:ext>
                </a:extLst>
              </p14:cNvPr>
              <p14:cNvContentPartPr/>
              <p14:nvPr/>
            </p14:nvContentPartPr>
            <p14:xfrm>
              <a:off x="4531308" y="5963791"/>
              <a:ext cx="60480" cy="24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1EA7B06-263F-4742-8B76-BDC13CBD07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22308" y="5954791"/>
                <a:ext cx="781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1B361AA-E58A-EC4F-BF01-4CF43F8B8E9D}"/>
                  </a:ext>
                </a:extLst>
              </p14:cNvPr>
              <p14:cNvContentPartPr/>
              <p14:nvPr/>
            </p14:nvContentPartPr>
            <p14:xfrm>
              <a:off x="4497108" y="5816191"/>
              <a:ext cx="28080" cy="192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1B361AA-E58A-EC4F-BF01-4CF43F8B8E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88108" y="5807191"/>
                <a:ext cx="457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42F13FA-99C8-CF4E-86D2-2D246AD10BE3}"/>
                  </a:ext>
                </a:extLst>
              </p14:cNvPr>
              <p14:cNvContentPartPr/>
              <p14:nvPr/>
            </p14:nvContentPartPr>
            <p14:xfrm>
              <a:off x="4569108" y="5820871"/>
              <a:ext cx="31680" cy="166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42F13FA-99C8-CF4E-86D2-2D246AD10B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60468" y="5811871"/>
                <a:ext cx="493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AAC6264-87FC-404B-9D26-DA84447B2032}"/>
                  </a:ext>
                </a:extLst>
              </p14:cNvPr>
              <p14:cNvContentPartPr/>
              <p14:nvPr/>
            </p14:nvContentPartPr>
            <p14:xfrm>
              <a:off x="4762788" y="5886751"/>
              <a:ext cx="147240" cy="109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AAC6264-87FC-404B-9D26-DA84447B203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53788" y="5878111"/>
                <a:ext cx="1648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414B460-E113-9F46-AEA4-8AABB0005BAF}"/>
                  </a:ext>
                </a:extLst>
              </p14:cNvPr>
              <p14:cNvContentPartPr/>
              <p14:nvPr/>
            </p14:nvContentPartPr>
            <p14:xfrm>
              <a:off x="4919028" y="5888551"/>
              <a:ext cx="66960" cy="77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414B460-E113-9F46-AEA4-8AABB0005BA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10028" y="5879911"/>
                <a:ext cx="846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CF6BBA8-BE61-DC41-AB2D-92C7BEEC877D}"/>
                  </a:ext>
                </a:extLst>
              </p14:cNvPr>
              <p14:cNvContentPartPr/>
              <p14:nvPr/>
            </p14:nvContentPartPr>
            <p14:xfrm>
              <a:off x="5014428" y="5868391"/>
              <a:ext cx="147600" cy="144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CF6BBA8-BE61-DC41-AB2D-92C7BEEC877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05788" y="5859391"/>
                <a:ext cx="1652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8881A71-F3D5-554A-A937-39A0E4F9C837}"/>
                  </a:ext>
                </a:extLst>
              </p14:cNvPr>
              <p14:cNvContentPartPr/>
              <p14:nvPr/>
            </p14:nvContentPartPr>
            <p14:xfrm>
              <a:off x="5181828" y="5803951"/>
              <a:ext cx="258120" cy="196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881A71-F3D5-554A-A937-39A0E4F9C83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72828" y="5794951"/>
                <a:ext cx="2757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F466932-5909-7443-8556-C2D4489AB658}"/>
                  </a:ext>
                </a:extLst>
              </p14:cNvPr>
              <p14:cNvContentPartPr/>
              <p14:nvPr/>
            </p14:nvContentPartPr>
            <p14:xfrm>
              <a:off x="5370468" y="5802871"/>
              <a:ext cx="149040" cy="254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F466932-5909-7443-8556-C2D4489AB65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61468" y="5794231"/>
                <a:ext cx="1666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7532588-FBE1-0943-901C-BBF16CA352DC}"/>
                  </a:ext>
                </a:extLst>
              </p14:cNvPr>
              <p14:cNvContentPartPr/>
              <p14:nvPr/>
            </p14:nvContentPartPr>
            <p14:xfrm>
              <a:off x="5541828" y="5896471"/>
              <a:ext cx="104040" cy="118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7532588-FBE1-0943-901C-BBF16CA352D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33188" y="5887471"/>
                <a:ext cx="1216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A8B94AC-3838-384C-8AC3-2C8C48342942}"/>
                  </a:ext>
                </a:extLst>
              </p14:cNvPr>
              <p14:cNvContentPartPr/>
              <p14:nvPr/>
            </p14:nvContentPartPr>
            <p14:xfrm>
              <a:off x="5650908" y="5884231"/>
              <a:ext cx="177840" cy="43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A8B94AC-3838-384C-8AC3-2C8C4834294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41908" y="5875231"/>
                <a:ext cx="1954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86285D7-4894-5F42-AB68-2E286275DD35}"/>
                  </a:ext>
                </a:extLst>
              </p14:cNvPr>
              <p14:cNvContentPartPr/>
              <p14:nvPr/>
            </p14:nvContentPartPr>
            <p14:xfrm>
              <a:off x="5737308" y="5845711"/>
              <a:ext cx="120600" cy="190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86285D7-4894-5F42-AB68-2E286275DD3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28308" y="5837071"/>
                <a:ext cx="1382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F2BE948-851B-934D-A2F4-677E2C1BD8CA}"/>
                  </a:ext>
                </a:extLst>
              </p14:cNvPr>
              <p14:cNvContentPartPr/>
              <p14:nvPr/>
            </p14:nvContentPartPr>
            <p14:xfrm>
              <a:off x="6125388" y="5743831"/>
              <a:ext cx="48600" cy="222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F2BE948-851B-934D-A2F4-677E2C1BD8C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116388" y="5735191"/>
                <a:ext cx="662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CFB241C-9B5B-E34E-A015-40FD6ACD2641}"/>
                  </a:ext>
                </a:extLst>
              </p14:cNvPr>
              <p14:cNvContentPartPr/>
              <p14:nvPr/>
            </p14:nvContentPartPr>
            <p14:xfrm>
              <a:off x="6294228" y="5807551"/>
              <a:ext cx="159840" cy="115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CFB241C-9B5B-E34E-A015-40FD6ACD264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285588" y="5798551"/>
                <a:ext cx="1774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09CAA3E-84E7-B448-81CF-A238F7AE6121}"/>
                  </a:ext>
                </a:extLst>
              </p14:cNvPr>
              <p14:cNvContentPartPr/>
              <p14:nvPr/>
            </p14:nvContentPartPr>
            <p14:xfrm>
              <a:off x="6484668" y="5714671"/>
              <a:ext cx="433440" cy="330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09CAA3E-84E7-B448-81CF-A238F7AE612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75668" y="5705671"/>
                <a:ext cx="4510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A1FA317-A68E-CF4A-9A04-256BB34C741E}"/>
                  </a:ext>
                </a:extLst>
              </p14:cNvPr>
              <p14:cNvContentPartPr/>
              <p14:nvPr/>
            </p14:nvContentPartPr>
            <p14:xfrm>
              <a:off x="4151868" y="6087271"/>
              <a:ext cx="3112920" cy="106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A1FA317-A68E-CF4A-9A04-256BB34C741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43228" y="6078271"/>
                <a:ext cx="31305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E6874C-87A5-9344-88A8-0807D13A31C3}"/>
                  </a:ext>
                </a:extLst>
              </p14:cNvPr>
              <p14:cNvContentPartPr/>
              <p14:nvPr/>
            </p14:nvContentPartPr>
            <p14:xfrm>
              <a:off x="4788708" y="6295351"/>
              <a:ext cx="339840" cy="16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E6874C-87A5-9344-88A8-0807D13A31C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779708" y="6286711"/>
                <a:ext cx="3574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A01B2B7-82BA-D84C-B5C4-5CABE04CB957}"/>
                  </a:ext>
                </a:extLst>
              </p14:cNvPr>
              <p14:cNvContentPartPr/>
              <p14:nvPr/>
            </p14:nvContentPartPr>
            <p14:xfrm>
              <a:off x="4975908" y="6293551"/>
              <a:ext cx="64080" cy="190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A01B2B7-82BA-D84C-B5C4-5CABE04CB95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966908" y="6284551"/>
                <a:ext cx="817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5B171CD-465A-3349-A288-8F9428D54CBA}"/>
                  </a:ext>
                </a:extLst>
              </p14:cNvPr>
              <p14:cNvContentPartPr/>
              <p14:nvPr/>
            </p14:nvContentPartPr>
            <p14:xfrm>
              <a:off x="5084988" y="6379591"/>
              <a:ext cx="79200" cy="78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5B171CD-465A-3349-A288-8F9428D54CB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075988" y="6370591"/>
                <a:ext cx="968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7016385-B18E-384A-9D42-71EA55DD55F1}"/>
                  </a:ext>
                </a:extLst>
              </p14:cNvPr>
              <p14:cNvContentPartPr/>
              <p14:nvPr/>
            </p14:nvContentPartPr>
            <p14:xfrm>
              <a:off x="5180748" y="6378871"/>
              <a:ext cx="121680" cy="187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7016385-B18E-384A-9D42-71EA55DD55F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172108" y="6369871"/>
                <a:ext cx="1393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8F7CAA1-D0AA-BC43-A273-4ABC04919CAC}"/>
                  </a:ext>
                </a:extLst>
              </p14:cNvPr>
              <p14:cNvContentPartPr/>
              <p14:nvPr/>
            </p14:nvContentPartPr>
            <p14:xfrm>
              <a:off x="5245548" y="6385351"/>
              <a:ext cx="42480" cy="103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8F7CAA1-D0AA-BC43-A273-4ABC04919CA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236548" y="6376711"/>
                <a:ext cx="601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78207E5-CAF9-7548-9D39-52785E4F0313}"/>
                  </a:ext>
                </a:extLst>
              </p14:cNvPr>
              <p14:cNvContentPartPr/>
              <p14:nvPr/>
            </p14:nvContentPartPr>
            <p14:xfrm>
              <a:off x="5377308" y="6355831"/>
              <a:ext cx="124920" cy="91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78207E5-CAF9-7548-9D39-52785E4F031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368308" y="6347191"/>
                <a:ext cx="1425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16A05F4-BD9B-B248-AD03-FE221F4EEC86}"/>
                  </a:ext>
                </a:extLst>
              </p14:cNvPr>
              <p14:cNvContentPartPr/>
              <p14:nvPr/>
            </p14:nvContentPartPr>
            <p14:xfrm>
              <a:off x="5496828" y="6240271"/>
              <a:ext cx="295920" cy="270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16A05F4-BD9B-B248-AD03-FE221F4EEC8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488188" y="6231271"/>
                <a:ext cx="3135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C29985F-65B5-F146-B2E5-E35A669BC149}"/>
                  </a:ext>
                </a:extLst>
              </p14:cNvPr>
              <p14:cNvContentPartPr/>
              <p14:nvPr/>
            </p14:nvContentPartPr>
            <p14:xfrm>
              <a:off x="5829468" y="6345031"/>
              <a:ext cx="269640" cy="79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C29985F-65B5-F146-B2E5-E35A669BC14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20828" y="6336391"/>
                <a:ext cx="2872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494D87B-985A-6E44-8A04-69E13E0BF39F}"/>
                  </a:ext>
                </a:extLst>
              </p14:cNvPr>
              <p14:cNvContentPartPr/>
              <p14:nvPr/>
            </p14:nvContentPartPr>
            <p14:xfrm>
              <a:off x="5860428" y="6404071"/>
              <a:ext cx="253440" cy="81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494D87B-985A-6E44-8A04-69E13E0BF39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851428" y="6395071"/>
                <a:ext cx="2710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7D28679-2B67-AD4D-BA57-1741EE411162}"/>
                  </a:ext>
                </a:extLst>
              </p14:cNvPr>
              <p14:cNvContentPartPr/>
              <p14:nvPr/>
            </p14:nvContentPartPr>
            <p14:xfrm>
              <a:off x="5966628" y="6309751"/>
              <a:ext cx="67680" cy="254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7D28679-2B67-AD4D-BA57-1741EE41116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957988" y="6300751"/>
                <a:ext cx="853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925A4BD-CA8A-5A4F-953B-6B8D59DC8C8F}"/>
                  </a:ext>
                </a:extLst>
              </p14:cNvPr>
              <p14:cNvContentPartPr/>
              <p14:nvPr/>
            </p14:nvContentPartPr>
            <p14:xfrm>
              <a:off x="6034668" y="6300751"/>
              <a:ext cx="34920" cy="291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925A4BD-CA8A-5A4F-953B-6B8D59DC8C8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025668" y="6292111"/>
                <a:ext cx="5256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067DEFE9-9205-A64A-A230-161B22D4D97F}"/>
              </a:ext>
            </a:extLst>
          </p:cNvPr>
          <p:cNvGrpSpPr/>
          <p:nvPr/>
        </p:nvGrpSpPr>
        <p:grpSpPr>
          <a:xfrm>
            <a:off x="8096028" y="5711431"/>
            <a:ext cx="492480" cy="210960"/>
            <a:chOff x="8096028" y="5711431"/>
            <a:chExt cx="49248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4BDD211-D8F1-044D-A6AD-39505FBCDBCB}"/>
                    </a:ext>
                  </a:extLst>
                </p14:cNvPr>
                <p14:cNvContentPartPr/>
                <p14:nvPr/>
              </p14:nvContentPartPr>
              <p14:xfrm>
                <a:off x="8096028" y="5754631"/>
                <a:ext cx="18720" cy="167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4BDD211-D8F1-044D-A6AD-39505FBCDBC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087388" y="5745631"/>
                  <a:ext cx="363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E9999ED-917F-5B44-ABCC-CF8C0ECF494E}"/>
                    </a:ext>
                  </a:extLst>
                </p14:cNvPr>
                <p14:cNvContentPartPr/>
                <p14:nvPr/>
              </p14:nvContentPartPr>
              <p14:xfrm>
                <a:off x="8170548" y="5768311"/>
                <a:ext cx="198720" cy="35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E9999ED-917F-5B44-ABCC-CF8C0ECF494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61908" y="5759671"/>
                  <a:ext cx="216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986B43B-D123-8E40-BF62-6D1431741E60}"/>
                    </a:ext>
                  </a:extLst>
                </p14:cNvPr>
                <p14:cNvContentPartPr/>
                <p14:nvPr/>
              </p14:nvContentPartPr>
              <p14:xfrm>
                <a:off x="8227788" y="5733391"/>
                <a:ext cx="11160" cy="161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986B43B-D123-8E40-BF62-6D1431741E6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218788" y="5724391"/>
                  <a:ext cx="28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06E9C42-81F9-AC45-AB83-7C50270B0AD8}"/>
                    </a:ext>
                  </a:extLst>
                </p14:cNvPr>
                <p14:cNvContentPartPr/>
                <p14:nvPr/>
              </p14:nvContentPartPr>
              <p14:xfrm>
                <a:off x="8386188" y="5711431"/>
                <a:ext cx="104760" cy="170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06E9C42-81F9-AC45-AB83-7C50270B0AD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77548" y="5702431"/>
                  <a:ext cx="122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A85DB2E-5CF0-A84D-9E1A-5DCD3C71B428}"/>
                    </a:ext>
                  </a:extLst>
                </p14:cNvPr>
                <p14:cNvContentPartPr/>
                <p14:nvPr/>
              </p14:nvContentPartPr>
              <p14:xfrm>
                <a:off x="8431908" y="5821231"/>
                <a:ext cx="156600" cy="28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A85DB2E-5CF0-A84D-9E1A-5DCD3C71B42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22908" y="5812591"/>
                  <a:ext cx="17424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A36B9A4-8AC5-6A46-86FA-54CBE2D63B37}"/>
              </a:ext>
            </a:extLst>
          </p:cNvPr>
          <p:cNvGrpSpPr/>
          <p:nvPr/>
        </p:nvGrpSpPr>
        <p:grpSpPr>
          <a:xfrm>
            <a:off x="7531908" y="6062431"/>
            <a:ext cx="3035520" cy="208800"/>
            <a:chOff x="7531908" y="6062431"/>
            <a:chExt cx="3035520" cy="2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FE448-9A17-E24D-A76B-96C115EFF6FC}"/>
                    </a:ext>
                  </a:extLst>
                </p14:cNvPr>
                <p14:cNvContentPartPr/>
                <p14:nvPr/>
              </p14:nvContentPartPr>
              <p14:xfrm>
                <a:off x="7608948" y="6123631"/>
                <a:ext cx="140400" cy="5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FE448-9A17-E24D-A76B-96C115EFF6F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99948" y="6114991"/>
                  <a:ext cx="158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44F1311-4778-754F-B668-0408AA2758F7}"/>
                    </a:ext>
                  </a:extLst>
                </p14:cNvPr>
                <p14:cNvContentPartPr/>
                <p14:nvPr/>
              </p14:nvContentPartPr>
              <p14:xfrm>
                <a:off x="7531908" y="6238831"/>
                <a:ext cx="130680" cy="32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44F1311-4778-754F-B668-0408AA2758F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22908" y="6229831"/>
                  <a:ext cx="148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92363D4-7D4E-AC4A-B30C-2CAF8843B847}"/>
                    </a:ext>
                  </a:extLst>
                </p14:cNvPr>
                <p14:cNvContentPartPr/>
                <p14:nvPr/>
              </p14:nvContentPartPr>
              <p14:xfrm>
                <a:off x="7844028" y="6062431"/>
                <a:ext cx="2723400" cy="98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92363D4-7D4E-AC4A-B30C-2CAF8843B84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35388" y="6053791"/>
                  <a:ext cx="274104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7D5919D7-FEB6-9E47-99CF-EA82136DF3BF}"/>
              </a:ext>
            </a:extLst>
          </p:cNvPr>
          <p:cNvGrpSpPr/>
          <p:nvPr/>
        </p:nvGrpSpPr>
        <p:grpSpPr>
          <a:xfrm>
            <a:off x="8144628" y="6248551"/>
            <a:ext cx="1859040" cy="234000"/>
            <a:chOff x="8144628" y="6248551"/>
            <a:chExt cx="1859040" cy="23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99AB831-48B3-FF4B-81C7-4D0260B81DB3}"/>
                    </a:ext>
                  </a:extLst>
                </p14:cNvPr>
                <p14:cNvContentPartPr/>
                <p14:nvPr/>
              </p14:nvContentPartPr>
              <p14:xfrm>
                <a:off x="8144628" y="6296431"/>
                <a:ext cx="9000" cy="186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99AB831-48B3-FF4B-81C7-4D0260B81DB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35628" y="6287431"/>
                  <a:ext cx="26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8659A6-BC16-6B47-AA3A-9E4A0B09DA4C}"/>
                    </a:ext>
                  </a:extLst>
                </p14:cNvPr>
                <p14:cNvContentPartPr/>
                <p14:nvPr/>
              </p14:nvContentPartPr>
              <p14:xfrm>
                <a:off x="8237868" y="6378151"/>
                <a:ext cx="155880" cy="10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8659A6-BC16-6B47-AA3A-9E4A0B09DA4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29228" y="6369151"/>
                  <a:ext cx="173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70851E1-6520-5141-84CA-974ACFA6CD5C}"/>
                    </a:ext>
                  </a:extLst>
                </p14:cNvPr>
                <p14:cNvContentPartPr/>
                <p14:nvPr/>
              </p14:nvContentPartPr>
              <p14:xfrm>
                <a:off x="8339388" y="6337111"/>
                <a:ext cx="9720" cy="124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70851E1-6520-5141-84CA-974ACFA6CD5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30388" y="6328471"/>
                  <a:ext cx="27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49C13CB-A6E2-9E4F-9EDA-EEA65B4467C6}"/>
                    </a:ext>
                  </a:extLst>
                </p14:cNvPr>
                <p14:cNvContentPartPr/>
                <p14:nvPr/>
              </p14:nvContentPartPr>
              <p14:xfrm>
                <a:off x="8424348" y="6302551"/>
                <a:ext cx="279000" cy="175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49C13CB-A6E2-9E4F-9EDA-EEA65B4467C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415708" y="6293911"/>
                  <a:ext cx="296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6EBBFBDE-2E54-2043-8285-5A4B80C9000E}"/>
                    </a:ext>
                  </a:extLst>
                </p14:cNvPr>
                <p14:cNvContentPartPr/>
                <p14:nvPr/>
              </p14:nvContentPartPr>
              <p14:xfrm>
                <a:off x="8671668" y="6334951"/>
                <a:ext cx="306360" cy="3672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6EBBFBDE-2E54-2043-8285-5A4B80C9000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663028" y="6326311"/>
                  <a:ext cx="324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6BD0D786-847A-4E48-854F-B3CAEF0FC67C}"/>
                    </a:ext>
                  </a:extLst>
                </p14:cNvPr>
                <p14:cNvContentPartPr/>
                <p14:nvPr/>
              </p14:nvContentPartPr>
              <p14:xfrm>
                <a:off x="8882988" y="6273031"/>
                <a:ext cx="14400" cy="16164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6BD0D786-847A-4E48-854F-B3CAEF0FC67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74348" y="6264391"/>
                  <a:ext cx="32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1ED34349-FE2E-6945-8A3A-58C9AB9B5456}"/>
                    </a:ext>
                  </a:extLst>
                </p14:cNvPr>
                <p14:cNvContentPartPr/>
                <p14:nvPr/>
              </p14:nvContentPartPr>
              <p14:xfrm>
                <a:off x="9136068" y="6251431"/>
                <a:ext cx="94680" cy="149040"/>
              </p14:xfrm>
            </p:contentPart>
          </mc:Choice>
          <mc:Fallback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1ED34349-FE2E-6945-8A3A-58C9AB9B545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127068" y="6242791"/>
                  <a:ext cx="112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15C97104-A3F4-3345-AB7A-99A7BBF47780}"/>
                    </a:ext>
                  </a:extLst>
                </p14:cNvPr>
                <p14:cNvContentPartPr/>
                <p14:nvPr/>
              </p14:nvContentPartPr>
              <p14:xfrm>
                <a:off x="9244788" y="6315151"/>
                <a:ext cx="253800" cy="9360"/>
              </p14:xfrm>
            </p:contentPart>
          </mc:Choice>
          <mc:Fallback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15C97104-A3F4-3345-AB7A-99A7BBF4778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236148" y="6306151"/>
                  <a:ext cx="2714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BAB9CFC6-6E07-EB40-9791-87DA188630E8}"/>
                    </a:ext>
                  </a:extLst>
                </p14:cNvPr>
                <p14:cNvContentPartPr/>
                <p14:nvPr/>
              </p14:nvContentPartPr>
              <p14:xfrm>
                <a:off x="9359268" y="6283111"/>
                <a:ext cx="31320" cy="176400"/>
              </p14:xfrm>
            </p:contentPart>
          </mc:Choice>
          <mc:Fallback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BAB9CFC6-6E07-EB40-9791-87DA188630E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350628" y="6274471"/>
                  <a:ext cx="48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16B1F5DB-B7DE-2E45-96B3-8F3622C2BFBF}"/>
                    </a:ext>
                  </a:extLst>
                </p14:cNvPr>
                <p14:cNvContentPartPr/>
                <p14:nvPr/>
              </p14:nvContentPartPr>
              <p14:xfrm>
                <a:off x="9494268" y="6248551"/>
                <a:ext cx="253440" cy="213120"/>
              </p14:xfrm>
            </p:contentPart>
          </mc:Choice>
          <mc:Fallback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16B1F5DB-B7DE-2E45-96B3-8F3622C2BFB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485628" y="6239551"/>
                  <a:ext cx="2710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DF924E8A-0107-034A-9063-921A6E027BCB}"/>
                    </a:ext>
                  </a:extLst>
                </p14:cNvPr>
                <p14:cNvContentPartPr/>
                <p14:nvPr/>
              </p14:nvContentPartPr>
              <p14:xfrm>
                <a:off x="9610908" y="6310111"/>
                <a:ext cx="392760" cy="7380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DF924E8A-0107-034A-9063-921A6E027BC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601908" y="6301111"/>
                  <a:ext cx="41040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F9B20C06-0D54-3144-BE73-E04410C56877}"/>
              </a:ext>
            </a:extLst>
          </p:cNvPr>
          <p:cNvGrpSpPr/>
          <p:nvPr/>
        </p:nvGrpSpPr>
        <p:grpSpPr>
          <a:xfrm>
            <a:off x="10604508" y="5990071"/>
            <a:ext cx="1076040" cy="415080"/>
            <a:chOff x="10604508" y="5990071"/>
            <a:chExt cx="1076040" cy="4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BD03F455-C401-514F-9821-66C74FBA56EE}"/>
                    </a:ext>
                  </a:extLst>
                </p14:cNvPr>
                <p14:cNvContentPartPr/>
                <p14:nvPr/>
              </p14:nvContentPartPr>
              <p14:xfrm>
                <a:off x="10604508" y="6192751"/>
                <a:ext cx="114120" cy="11160"/>
              </p14:xfrm>
            </p:contentPart>
          </mc:Choice>
          <mc:Fallback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BD03F455-C401-514F-9821-66C74FBA56E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595868" y="6183751"/>
                  <a:ext cx="1317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90722590-8BD8-6E4D-A450-C44A1FA735A2}"/>
                    </a:ext>
                  </a:extLst>
                </p14:cNvPr>
                <p14:cNvContentPartPr/>
                <p14:nvPr/>
              </p14:nvContentPartPr>
              <p14:xfrm>
                <a:off x="10621428" y="6280231"/>
                <a:ext cx="141480" cy="2160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90722590-8BD8-6E4D-A450-C44A1FA735A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612428" y="6271591"/>
                  <a:ext cx="159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60A7AC00-6C70-FD4E-990A-D13E9CB8ED08}"/>
                    </a:ext>
                  </a:extLst>
                </p14:cNvPr>
                <p14:cNvContentPartPr/>
                <p14:nvPr/>
              </p14:nvContentPartPr>
              <p14:xfrm>
                <a:off x="10875588" y="6094111"/>
                <a:ext cx="115200" cy="250560"/>
              </p14:xfrm>
            </p:contentPart>
          </mc:Choice>
          <mc:Fallback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60A7AC00-6C70-FD4E-990A-D13E9CB8ED0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866948" y="6085111"/>
                  <a:ext cx="1328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1BB4B0A2-84B2-1A4B-B9D2-BFE39530224F}"/>
                    </a:ext>
                  </a:extLst>
                </p14:cNvPr>
                <p14:cNvContentPartPr/>
                <p14:nvPr/>
              </p14:nvContentPartPr>
              <p14:xfrm>
                <a:off x="11134788" y="6209671"/>
                <a:ext cx="135360" cy="10224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1BB4B0A2-84B2-1A4B-B9D2-BFE39530224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125788" y="6200671"/>
                  <a:ext cx="153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706832B3-45E1-A441-9E9E-4514977B2EDA}"/>
                    </a:ext>
                  </a:extLst>
                </p14:cNvPr>
                <p14:cNvContentPartPr/>
                <p14:nvPr/>
              </p14:nvContentPartPr>
              <p14:xfrm>
                <a:off x="11415588" y="5990071"/>
                <a:ext cx="176760" cy="41508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706832B3-45E1-A441-9E9E-4514977B2ED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406588" y="5981431"/>
                  <a:ext cx="1944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1DF67D6D-4476-D04F-A1DD-5F5E1030B389}"/>
                    </a:ext>
                  </a:extLst>
                </p14:cNvPr>
                <p14:cNvContentPartPr/>
                <p14:nvPr/>
              </p14:nvContentPartPr>
              <p14:xfrm>
                <a:off x="11543388" y="6254311"/>
                <a:ext cx="137160" cy="127440"/>
              </p14:xfrm>
            </p:contentPart>
          </mc:Choice>
          <mc:Fallback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1DF67D6D-4476-D04F-A1DD-5F5E1030B38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534748" y="6245671"/>
                  <a:ext cx="154800" cy="14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2758FE4-6925-4B4A-B667-054F1AD49F43}"/>
                  </a:ext>
                </a:extLst>
              </p14:cNvPr>
              <p14:cNvContentPartPr/>
              <p14:nvPr/>
            </p14:nvContentPartPr>
            <p14:xfrm>
              <a:off x="3505668" y="6062071"/>
              <a:ext cx="220320" cy="270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2758FE4-6925-4B4A-B667-054F1AD49F4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496668" y="6053071"/>
                <a:ext cx="2379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BF35F10-4EAF-8A46-BC8B-AC09991EF768}"/>
                  </a:ext>
                </a:extLst>
              </p14:cNvPr>
              <p14:cNvContentPartPr/>
              <p14:nvPr/>
            </p14:nvContentPartPr>
            <p14:xfrm>
              <a:off x="3734628" y="6081871"/>
              <a:ext cx="72720" cy="320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BF35F10-4EAF-8A46-BC8B-AC09991EF768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725628" y="6073231"/>
                <a:ext cx="903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CCF3F5A-F7DC-D644-A132-056E4604C560}"/>
                  </a:ext>
                </a:extLst>
              </p14:cNvPr>
              <p14:cNvContentPartPr/>
              <p14:nvPr/>
            </p14:nvContentPartPr>
            <p14:xfrm>
              <a:off x="3644628" y="6240271"/>
              <a:ext cx="165240" cy="27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CCF3F5A-F7DC-D644-A132-056E4604C56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635988" y="6231631"/>
                <a:ext cx="1828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6F4DA8A-916C-B34F-B482-056465609B2D}"/>
                  </a:ext>
                </a:extLst>
              </p14:cNvPr>
              <p14:cNvContentPartPr/>
              <p14:nvPr/>
            </p14:nvContentPartPr>
            <p14:xfrm>
              <a:off x="3921468" y="6192751"/>
              <a:ext cx="144360" cy="18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6F4DA8A-916C-B34F-B482-056465609B2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912828" y="6183751"/>
                <a:ext cx="162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E3D233D-AD59-2747-906E-CA7835CCB109}"/>
                  </a:ext>
                </a:extLst>
              </p14:cNvPr>
              <p14:cNvContentPartPr/>
              <p14:nvPr/>
            </p14:nvContentPartPr>
            <p14:xfrm>
              <a:off x="3923628" y="6258271"/>
              <a:ext cx="193320" cy="26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E3D233D-AD59-2747-906E-CA7835CCB10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914988" y="6249631"/>
                <a:ext cx="21096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2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" y="3428999"/>
            <a:ext cx="3853757" cy="1315995"/>
          </a:xfrm>
        </p:spPr>
        <p:txBody>
          <a:bodyPr>
            <a:noAutofit/>
          </a:bodyPr>
          <a:lstStyle/>
          <a:p>
            <a:r>
              <a:rPr lang="en-US" sz="2400" dirty="0"/>
              <a:t>Measures</a:t>
            </a:r>
          </a:p>
          <a:p>
            <a:pPr lvl="1"/>
            <a:r>
              <a:rPr lang="en-US" sz="2000" dirty="0"/>
              <a:t>To distinguish between diagnostic groups</a:t>
            </a:r>
            <a:endParaRPr lang="en-US" sz="18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5D7F893-FB99-EF4B-8E6A-A47AD3649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7" b="5792"/>
          <a:stretch/>
        </p:blipFill>
        <p:spPr>
          <a:xfrm>
            <a:off x="4270208" y="2372496"/>
            <a:ext cx="7340600" cy="24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6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999782"/>
            <a:ext cx="4163803" cy="3536942"/>
          </a:xfrm>
        </p:spPr>
        <p:txBody>
          <a:bodyPr>
            <a:noAutofit/>
          </a:bodyPr>
          <a:lstStyle/>
          <a:p>
            <a:r>
              <a:rPr lang="en-US" sz="2400" dirty="0"/>
              <a:t>Feature Extraction</a:t>
            </a:r>
          </a:p>
          <a:p>
            <a:r>
              <a:rPr lang="en-US" sz="2400" dirty="0"/>
              <a:t>Temporal</a:t>
            </a:r>
          </a:p>
          <a:p>
            <a:pPr lvl="1"/>
            <a:r>
              <a:rPr lang="en-US" sz="2000" dirty="0"/>
              <a:t>Duration</a:t>
            </a:r>
          </a:p>
          <a:p>
            <a:pPr lvl="1"/>
            <a:r>
              <a:rPr lang="en-US" sz="2200" dirty="0"/>
              <a:t>Frequency</a:t>
            </a:r>
          </a:p>
          <a:p>
            <a:pPr lvl="1"/>
            <a:r>
              <a:rPr lang="en-US" sz="2200" dirty="0"/>
              <a:t>Distance </a:t>
            </a:r>
          </a:p>
          <a:p>
            <a:pPr lvl="1"/>
            <a:r>
              <a:rPr lang="en-US" sz="2200" dirty="0"/>
              <a:t>…</a:t>
            </a:r>
            <a:endParaRPr lang="en-US" sz="2400" dirty="0"/>
          </a:p>
          <a:p>
            <a:r>
              <a:rPr lang="en-US" sz="2400" dirty="0"/>
              <a:t>Spatial </a:t>
            </a:r>
          </a:p>
          <a:p>
            <a:pPr lvl="1"/>
            <a:r>
              <a:rPr lang="en-US" sz="2200" dirty="0"/>
              <a:t>Location</a:t>
            </a:r>
          </a:p>
          <a:p>
            <a:pPr lvl="1"/>
            <a:r>
              <a:rPr lang="en-US" sz="2200" dirty="0"/>
              <a:t>Transition between locations</a:t>
            </a:r>
          </a:p>
          <a:p>
            <a:pPr lvl="1"/>
            <a:r>
              <a:rPr lang="en-US" sz="2200" dirty="0"/>
              <a:t>…</a:t>
            </a:r>
            <a:endParaRPr lang="en-US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49BBD-155F-B84A-A6B1-EA4D05C3FDFC}"/>
              </a:ext>
            </a:extLst>
          </p:cNvPr>
          <p:cNvSpPr txBox="1"/>
          <p:nvPr/>
        </p:nvSpPr>
        <p:spPr>
          <a:xfrm>
            <a:off x="5096115" y="2143897"/>
            <a:ext cx="668080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2016-04-01 12:39:44.825323 MainEntryway OFF Other_Activity</a:t>
            </a:r>
          </a:p>
          <a:p>
            <a:r>
              <a:rPr lang="en-US" sz="1700" dirty="0"/>
              <a:t>2016-04-01 12:40:20.932096 BathroomASink ON Take_Medicine</a:t>
            </a:r>
          </a:p>
          <a:p>
            <a:r>
              <a:rPr lang="en-US" sz="1700" dirty="0"/>
              <a:t>2016-04-01 12:40:21.219997 BedroomABed ON Relax</a:t>
            </a:r>
          </a:p>
          <a:p>
            <a:r>
              <a:rPr lang="en-US" sz="1700" dirty="0"/>
              <a:t>2016-04-01 12:40:22.435275 MainEntryway ON Other_Activity</a:t>
            </a:r>
          </a:p>
          <a:p>
            <a:r>
              <a:rPr lang="en-US" sz="1700" dirty="0"/>
              <a:t>2016-04-01 12:40:23.53145 MainEntryway OFF Other_Activity</a:t>
            </a:r>
          </a:p>
          <a:p>
            <a:r>
              <a:rPr lang="en-US" sz="1700" dirty="0"/>
              <a:t>2016-04-01 12:40:23.62437 BedroomABed OFF Relax</a:t>
            </a:r>
          </a:p>
          <a:p>
            <a:r>
              <a:rPr lang="en-US" sz="1700" dirty="0"/>
              <a:t>2016-04-01 12:40:25.521123 BedroomABed ON Relax</a:t>
            </a:r>
          </a:p>
          <a:p>
            <a:r>
              <a:rPr lang="en-US" sz="1700" dirty="0"/>
              <a:t>2016-04-01 12:40:26.099618 BathroomASink OFF Bed_Toilet_Transition</a:t>
            </a:r>
          </a:p>
          <a:p>
            <a:r>
              <a:rPr lang="en-US" sz="1700" dirty="0"/>
              <a:t>2016-04-01 12:40:26.532888 MainEntryway OFF Other_Activity</a:t>
            </a:r>
          </a:p>
          <a:p>
            <a:r>
              <a:rPr lang="en-US" sz="1700" dirty="0"/>
              <a:t>2016-04-01 12:40:29.812875 BedroomABed OFF Relax</a:t>
            </a:r>
          </a:p>
          <a:p>
            <a:r>
              <a:rPr lang="en-US" sz="1700" dirty="0"/>
              <a:t>2016-04-01 12:40:30.058532 BathroomAArea OFF Bed_Toilet_Transition</a:t>
            </a:r>
          </a:p>
          <a:p>
            <a:r>
              <a:rPr lang="en-US" sz="1700" dirty="0"/>
              <a:t>2016-04-01 12:40:31.500912 BedroomABed ON Relax</a:t>
            </a:r>
          </a:p>
          <a:p>
            <a:r>
              <a:rPr lang="en-US" sz="1700" dirty="0"/>
              <a:t>2016-04-01 12:40:31.820019 BedroomDArea OFF Relax</a:t>
            </a:r>
          </a:p>
          <a:p>
            <a:r>
              <a:rPr lang="en-US" sz="1700" dirty="0"/>
              <a:t>2016-04-01 12:40:35.434451 BedroomABed OFF Relax</a:t>
            </a:r>
          </a:p>
          <a:p>
            <a:r>
              <a:rPr lang="en-US" sz="1700" dirty="0"/>
              <a:t>2016-04-01 12:40:38.343873 EntrywayB OFF Other_Activity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2741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modeling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20" y="2396353"/>
            <a:ext cx="4163803" cy="3536942"/>
          </a:xfrm>
        </p:spPr>
        <p:txBody>
          <a:bodyPr>
            <a:noAutofit/>
          </a:bodyPr>
          <a:lstStyle/>
          <a:p>
            <a:r>
              <a:rPr lang="en-US" sz="2400" dirty="0"/>
              <a:t>Modeling</a:t>
            </a:r>
          </a:p>
          <a:p>
            <a:pPr lvl="1"/>
            <a:r>
              <a:rPr lang="en-US" sz="2200" dirty="0"/>
              <a:t>Traffic</a:t>
            </a:r>
          </a:p>
          <a:p>
            <a:pPr lvl="1"/>
            <a:r>
              <a:rPr lang="en-US" sz="2200" dirty="0"/>
              <a:t>Crowd Flow </a:t>
            </a:r>
          </a:p>
          <a:p>
            <a:pPr lvl="1"/>
            <a:r>
              <a:rPr lang="en-US" sz="2200" dirty="0"/>
              <a:t>Home/Building/City</a:t>
            </a:r>
          </a:p>
          <a:p>
            <a:pPr lvl="1"/>
            <a:r>
              <a:rPr lang="en-US" sz="2200" dirty="0"/>
              <a:t>Nature</a:t>
            </a:r>
          </a:p>
          <a:p>
            <a:pPr lvl="1"/>
            <a:r>
              <a:rPr lang="en-US" sz="2200" dirty="0"/>
              <a:t>Health</a:t>
            </a:r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098" name="Picture 2" descr="Light pollution Contiguous United States | Light pollution, Light pollution  map, Pollution">
            <a:extLst>
              <a:ext uri="{FF2B5EF4-FFF2-40B4-BE49-F238E27FC236}">
                <a16:creationId xmlns:a16="http://schemas.microsoft.com/office/drawing/2014/main" id="{045DD46C-1E7C-F44A-87C2-FAECE8D7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23" y="1997795"/>
            <a:ext cx="6512930" cy="433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85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modeling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20" y="2246020"/>
            <a:ext cx="4163803" cy="3536942"/>
          </a:xfrm>
        </p:spPr>
        <p:txBody>
          <a:bodyPr>
            <a:noAutofit/>
          </a:bodyPr>
          <a:lstStyle/>
          <a:p>
            <a:r>
              <a:rPr lang="en-US" sz="2400" dirty="0"/>
              <a:t>Modeling</a:t>
            </a:r>
          </a:p>
          <a:p>
            <a:pPr lvl="1"/>
            <a:r>
              <a:rPr lang="en-US" sz="2200" dirty="0"/>
              <a:t>Traffic</a:t>
            </a:r>
          </a:p>
          <a:p>
            <a:pPr lvl="1"/>
            <a:r>
              <a:rPr lang="en-US" sz="2200" dirty="0"/>
              <a:t>Crowd Flow</a:t>
            </a:r>
          </a:p>
          <a:p>
            <a:pPr lvl="1"/>
            <a:r>
              <a:rPr lang="en-US" sz="2200" dirty="0"/>
              <a:t>Home/Building/City</a:t>
            </a:r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098" name="Picture 2" descr="Light pollution Contiguous United States | Light pollution, Light pollution  map, Pollution">
            <a:extLst>
              <a:ext uri="{FF2B5EF4-FFF2-40B4-BE49-F238E27FC236}">
                <a16:creationId xmlns:a16="http://schemas.microsoft.com/office/drawing/2014/main" id="{045DD46C-1E7C-F44A-87C2-FAECE8D7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23" y="1997795"/>
            <a:ext cx="6512930" cy="433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135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meaning of behavior</a:t>
            </a:r>
          </a:p>
        </p:txBody>
      </p:sp>
      <p:pic>
        <p:nvPicPr>
          <p:cNvPr id="4100" name="Picture 4" descr="How to Change Human Behavior: Basic Concepts in ABA (Applied Behavior  Analysis) | Cartoon kids, Daily activities, Kids clipart">
            <a:extLst>
              <a:ext uri="{FF2B5EF4-FFF2-40B4-BE49-F238E27FC236}">
                <a16:creationId xmlns:a16="http://schemas.microsoft.com/office/drawing/2014/main" id="{5E548F7C-CA3B-3E42-B31E-971CFCB76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9" y="1962509"/>
            <a:ext cx="2283821" cy="21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itilabs - Software and analytical solutions for measuring, managing, and  predicting the use and operation of transportation mobility systems.">
            <a:extLst>
              <a:ext uri="{FF2B5EF4-FFF2-40B4-BE49-F238E27FC236}">
                <a16:creationId xmlns:a16="http://schemas.microsoft.com/office/drawing/2014/main" id="{E6326711-AAC2-A64F-B2C0-B672F44B1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624" y="2059766"/>
            <a:ext cx="3449133" cy="19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ndoor Navigation – Solutions by infsoft">
            <a:extLst>
              <a:ext uri="{FF2B5EF4-FFF2-40B4-BE49-F238E27FC236}">
                <a16:creationId xmlns:a16="http://schemas.microsoft.com/office/drawing/2014/main" id="{10A8C67C-7A35-644E-966C-A13336490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6" r="10080"/>
          <a:stretch/>
        </p:blipFill>
        <p:spPr bwMode="auto">
          <a:xfrm>
            <a:off x="7461281" y="2067303"/>
            <a:ext cx="3818239" cy="203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Wearable Sensors Market Leaders Adopting Different Strategies to Remain  Competent With Swot Analysis by 2020 | Medgadget">
            <a:extLst>
              <a:ext uri="{FF2B5EF4-FFF2-40B4-BE49-F238E27FC236}">
                <a16:creationId xmlns:a16="http://schemas.microsoft.com/office/drawing/2014/main" id="{281AD402-71ED-1E42-99B4-4DA3D789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83" y="4345221"/>
            <a:ext cx="2986972" cy="196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Influence of IoT on wearable technology - NewGenApps">
            <a:extLst>
              <a:ext uri="{FF2B5EF4-FFF2-40B4-BE49-F238E27FC236}">
                <a16:creationId xmlns:a16="http://schemas.microsoft.com/office/drawing/2014/main" id="{F0E5AE00-F741-804F-9A66-4BBDF2400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0" y="4346855"/>
            <a:ext cx="3511238" cy="19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The Evolution of Sensors in Automotive Applications - eeDesignIt.com">
            <a:extLst>
              <a:ext uri="{FF2B5EF4-FFF2-40B4-BE49-F238E27FC236}">
                <a16:creationId xmlns:a16="http://schemas.microsoft.com/office/drawing/2014/main" id="{9B81F7CE-8715-474D-B14D-61FE3D75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20" y="4345221"/>
            <a:ext cx="35179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55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C9FE-7605-8040-ABED-ACB5C66E7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IOT Sensor data</a:t>
            </a:r>
          </a:p>
        </p:txBody>
      </p:sp>
    </p:spTree>
    <p:extLst>
      <p:ext uri="{BB962C8B-B14F-4D97-AF65-F5344CB8AC3E}">
        <p14:creationId xmlns:p14="http://schemas.microsoft.com/office/powerpoint/2010/main" val="924116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5F2BB9C-3A61-A94D-AB4F-C46AECDE3C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72"/>
          <a:stretch/>
        </p:blipFill>
        <p:spPr>
          <a:xfrm>
            <a:off x="2497915" y="1896027"/>
            <a:ext cx="3902885" cy="40312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E91F0A-50B5-0945-B79D-A1F84D5F4199}"/>
              </a:ext>
            </a:extLst>
          </p:cNvPr>
          <p:cNvSpPr txBox="1"/>
          <p:nvPr/>
        </p:nvSpPr>
        <p:spPr>
          <a:xfrm>
            <a:off x="6893379" y="3542303"/>
            <a:ext cx="25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and y values are known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1A17190-8EB1-CA40-BAC5-6F4DEA937509}"/>
              </a:ext>
            </a:extLst>
          </p:cNvPr>
          <p:cNvGrpSpPr/>
          <p:nvPr/>
        </p:nvGrpSpPr>
        <p:grpSpPr>
          <a:xfrm>
            <a:off x="955068" y="4041391"/>
            <a:ext cx="1135080" cy="493920"/>
            <a:chOff x="955068" y="4041391"/>
            <a:chExt cx="1135080" cy="49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F610E91-50D3-3041-BD84-C1AC7588D13A}"/>
                    </a:ext>
                  </a:extLst>
                </p14:cNvPr>
                <p14:cNvContentPartPr/>
                <p14:nvPr/>
              </p14:nvContentPartPr>
              <p14:xfrm>
                <a:off x="1248828" y="4041391"/>
                <a:ext cx="49320" cy="100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F610E91-50D3-3041-BD84-C1AC7588D13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40188" y="4032751"/>
                  <a:ext cx="66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3E2ABE-B8C8-284C-880B-215C64D2F29A}"/>
                    </a:ext>
                  </a:extLst>
                </p14:cNvPr>
                <p14:cNvContentPartPr/>
                <p14:nvPr/>
              </p14:nvContentPartPr>
              <p14:xfrm>
                <a:off x="1262868" y="4048591"/>
                <a:ext cx="74520" cy="200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3E2ABE-B8C8-284C-880B-215C64D2F29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54228" y="4039951"/>
                  <a:ext cx="92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111617-4EFB-394A-A2B9-B8C5D1F37E4C}"/>
                    </a:ext>
                  </a:extLst>
                </p14:cNvPr>
                <p14:cNvContentPartPr/>
                <p14:nvPr/>
              </p14:nvContentPartPr>
              <p14:xfrm>
                <a:off x="955068" y="4268191"/>
                <a:ext cx="246240" cy="154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111617-4EFB-394A-A2B9-B8C5D1F37E4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6068" y="4259551"/>
                  <a:ext cx="263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1ECCB4A-FDB2-7D48-91E9-1054222A29F7}"/>
                    </a:ext>
                  </a:extLst>
                </p14:cNvPr>
                <p14:cNvContentPartPr/>
                <p14:nvPr/>
              </p14:nvContentPartPr>
              <p14:xfrm>
                <a:off x="1160268" y="4329391"/>
                <a:ext cx="131040" cy="100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1ECCB4A-FDB2-7D48-91E9-1054222A29F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51628" y="4320751"/>
                  <a:ext cx="1486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BB55C00-DEBE-684A-A4E2-8A27003EE7BC}"/>
                    </a:ext>
                  </a:extLst>
                </p14:cNvPr>
                <p14:cNvContentPartPr/>
                <p14:nvPr/>
              </p14:nvContentPartPr>
              <p14:xfrm>
                <a:off x="1324068" y="4312831"/>
                <a:ext cx="97560" cy="108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BB55C00-DEBE-684A-A4E2-8A27003EE7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15428" y="4303831"/>
                  <a:ext cx="115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94C36D6-4326-A946-BEC1-2B4B4B150E35}"/>
                    </a:ext>
                  </a:extLst>
                </p14:cNvPr>
                <p14:cNvContentPartPr/>
                <p14:nvPr/>
              </p14:nvContentPartPr>
              <p14:xfrm>
                <a:off x="1429548" y="4379071"/>
                <a:ext cx="10800" cy="61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94C36D6-4326-A946-BEC1-2B4B4B150E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20548" y="4370071"/>
                  <a:ext cx="28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AE660C4-E709-6147-ADD1-C8ACE6C13DD5}"/>
                    </a:ext>
                  </a:extLst>
                </p14:cNvPr>
                <p14:cNvContentPartPr/>
                <p14:nvPr/>
              </p14:nvContentPartPr>
              <p14:xfrm>
                <a:off x="1425948" y="4326151"/>
                <a:ext cx="46440" cy="17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AE660C4-E709-6147-ADD1-C8ACE6C13DD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16948" y="4317151"/>
                  <a:ext cx="64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5A5E0F-1F01-BD46-B63A-7F0426EC4F9E}"/>
                    </a:ext>
                  </a:extLst>
                </p14:cNvPr>
                <p14:cNvContentPartPr/>
                <p14:nvPr/>
              </p14:nvContentPartPr>
              <p14:xfrm>
                <a:off x="1517748" y="4359991"/>
                <a:ext cx="126720" cy="57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5A5E0F-1F01-BD46-B63A-7F0426EC4F9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09108" y="4350991"/>
                  <a:ext cx="144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4D813AD-FF3D-3643-AD19-6D8A5943D399}"/>
                    </a:ext>
                  </a:extLst>
                </p14:cNvPr>
                <p14:cNvContentPartPr/>
                <p14:nvPr/>
              </p14:nvContentPartPr>
              <p14:xfrm>
                <a:off x="1660308" y="4217431"/>
                <a:ext cx="129960" cy="293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4D813AD-FF3D-3643-AD19-6D8A5943D39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51308" y="4208791"/>
                  <a:ext cx="147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766122A-617E-C448-AB5E-D90BF88CDB0A}"/>
                    </a:ext>
                  </a:extLst>
                </p14:cNvPr>
                <p14:cNvContentPartPr/>
                <p14:nvPr/>
              </p14:nvContentPartPr>
              <p14:xfrm>
                <a:off x="1828788" y="4104391"/>
                <a:ext cx="261360" cy="430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766122A-617E-C448-AB5E-D90BF88CDB0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19788" y="4095391"/>
                  <a:ext cx="279000" cy="44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E3D8B7-CAC7-5A47-97D3-91E416CD836E}"/>
                  </a:ext>
                </a:extLst>
              </p14:cNvPr>
              <p14:cNvContentPartPr/>
              <p14:nvPr/>
            </p14:nvContentPartPr>
            <p14:xfrm>
              <a:off x="2517828" y="2185951"/>
              <a:ext cx="2946240" cy="65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E3D8B7-CAC7-5A47-97D3-91E416CD836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08828" y="2177311"/>
                <a:ext cx="2963880" cy="6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86975D-2AAB-A743-B043-00FBB4B2B2CD}"/>
                  </a:ext>
                </a:extLst>
              </p14:cNvPr>
              <p14:cNvContentPartPr/>
              <p14:nvPr/>
            </p14:nvContentPartPr>
            <p14:xfrm>
              <a:off x="2238828" y="2451271"/>
              <a:ext cx="256320" cy="214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86975D-2AAB-A743-B043-00FBB4B2B2C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29828" y="2442631"/>
                <a:ext cx="2739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33113B-3DA0-874F-BAFC-1662E6BCCAB5}"/>
                  </a:ext>
                </a:extLst>
              </p14:cNvPr>
              <p14:cNvContentPartPr/>
              <p14:nvPr/>
            </p14:nvContentPartPr>
            <p14:xfrm>
              <a:off x="2222628" y="2598151"/>
              <a:ext cx="141120" cy="118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33113B-3DA0-874F-BAFC-1662E6BCCAB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213628" y="2589151"/>
                <a:ext cx="1587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047EF27-C865-D94B-8769-B0FE03A14565}"/>
                  </a:ext>
                </a:extLst>
              </p14:cNvPr>
              <p14:cNvContentPartPr/>
              <p14:nvPr/>
            </p14:nvContentPartPr>
            <p14:xfrm>
              <a:off x="882348" y="2803711"/>
              <a:ext cx="194040" cy="561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047EF27-C865-D94B-8769-B0FE03A1456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3348" y="2795071"/>
                <a:ext cx="211680" cy="57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2AA8C81-9BD2-F148-A976-CE4221998048}"/>
                  </a:ext>
                </a:extLst>
              </p14:cNvPr>
              <p14:cNvContentPartPr/>
              <p14:nvPr/>
            </p14:nvContentPartPr>
            <p14:xfrm>
              <a:off x="820428" y="3075511"/>
              <a:ext cx="187200" cy="19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2AA8C81-9BD2-F148-A976-CE422199804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1788" y="3066871"/>
                <a:ext cx="204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BD460FB-59E7-0C47-AB44-5026A2B14F2C}"/>
                  </a:ext>
                </a:extLst>
              </p14:cNvPr>
              <p14:cNvContentPartPr/>
              <p14:nvPr/>
            </p14:nvContentPartPr>
            <p14:xfrm>
              <a:off x="1078188" y="3025471"/>
              <a:ext cx="228960" cy="189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BD460FB-59E7-0C47-AB44-5026A2B14F2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69548" y="3016831"/>
                <a:ext cx="2466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F45FEAB-5D36-2040-AC9E-969630406AC7}"/>
                  </a:ext>
                </a:extLst>
              </p14:cNvPr>
              <p14:cNvContentPartPr/>
              <p14:nvPr/>
            </p14:nvContentPartPr>
            <p14:xfrm>
              <a:off x="1358628" y="3104671"/>
              <a:ext cx="78480" cy="80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F45FEAB-5D36-2040-AC9E-969630406AC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349628" y="3095671"/>
                <a:ext cx="96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BCD3E6B-8EFC-4543-B38D-EF94E0B64A39}"/>
                  </a:ext>
                </a:extLst>
              </p14:cNvPr>
              <p14:cNvContentPartPr/>
              <p14:nvPr/>
            </p14:nvContentPartPr>
            <p14:xfrm>
              <a:off x="1454748" y="3116911"/>
              <a:ext cx="92160" cy="6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BCD3E6B-8EFC-4543-B38D-EF94E0B64A3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445748" y="3108271"/>
                <a:ext cx="1098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66B8B84-A998-3C4E-B805-A17AC00AFBCE}"/>
                  </a:ext>
                </a:extLst>
              </p14:cNvPr>
              <p14:cNvContentPartPr/>
              <p14:nvPr/>
            </p14:nvContentPartPr>
            <p14:xfrm>
              <a:off x="1514868" y="3074791"/>
              <a:ext cx="106560" cy="77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66B8B84-A998-3C4E-B805-A17AC00AFBC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505868" y="3065791"/>
                <a:ext cx="1242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B89F544-F8B1-7241-B37D-1E1589171CC1}"/>
                  </a:ext>
                </a:extLst>
              </p14:cNvPr>
              <p14:cNvContentPartPr/>
              <p14:nvPr/>
            </p14:nvContentPartPr>
            <p14:xfrm>
              <a:off x="1663188" y="3071911"/>
              <a:ext cx="135000" cy="97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B89F544-F8B1-7241-B37D-1E1589171CC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654548" y="3063271"/>
                <a:ext cx="1526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7A1A91-96DF-AD44-B3C0-89C98961C178}"/>
                  </a:ext>
                </a:extLst>
              </p14:cNvPr>
              <p14:cNvContentPartPr/>
              <p14:nvPr/>
            </p14:nvContentPartPr>
            <p14:xfrm>
              <a:off x="1807548" y="3073711"/>
              <a:ext cx="105480" cy="122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7A1A91-96DF-AD44-B3C0-89C98961C17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798908" y="3065071"/>
                <a:ext cx="1231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2E6C6D-B652-464F-A406-D29F930B303B}"/>
                  </a:ext>
                </a:extLst>
              </p14:cNvPr>
              <p14:cNvContentPartPr/>
              <p14:nvPr/>
            </p14:nvContentPartPr>
            <p14:xfrm>
              <a:off x="1886028" y="3098911"/>
              <a:ext cx="134280" cy="114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2E6C6D-B652-464F-A406-D29F930B303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877388" y="3090271"/>
                <a:ext cx="1519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13937A8-9919-B24C-B328-9EDB9F9A0329}"/>
                  </a:ext>
                </a:extLst>
              </p14:cNvPr>
              <p14:cNvContentPartPr/>
              <p14:nvPr/>
            </p14:nvContentPartPr>
            <p14:xfrm>
              <a:off x="2073228" y="3105031"/>
              <a:ext cx="64800" cy="149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13937A8-9919-B24C-B328-9EDB9F9A03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064228" y="3096031"/>
                <a:ext cx="824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623DED3-5167-9F46-9722-7C9C12A2EB35}"/>
                  </a:ext>
                </a:extLst>
              </p14:cNvPr>
              <p14:cNvContentPartPr/>
              <p14:nvPr/>
            </p14:nvContentPartPr>
            <p14:xfrm>
              <a:off x="604788" y="3093871"/>
              <a:ext cx="151200" cy="157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623DED3-5167-9F46-9722-7C9C12A2EB3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95788" y="3085231"/>
                <a:ext cx="16884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23F039F1-4B85-1144-9263-8DBB641AD535}"/>
              </a:ext>
            </a:extLst>
          </p:cNvPr>
          <p:cNvGrpSpPr/>
          <p:nvPr/>
        </p:nvGrpSpPr>
        <p:grpSpPr>
          <a:xfrm>
            <a:off x="454308" y="3399511"/>
            <a:ext cx="1563120" cy="508680"/>
            <a:chOff x="454308" y="3399511"/>
            <a:chExt cx="1563120" cy="5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67408E7-E5F0-C94E-8BE8-2F18DD63ECD9}"/>
                    </a:ext>
                  </a:extLst>
                </p14:cNvPr>
                <p14:cNvContentPartPr/>
                <p14:nvPr/>
              </p14:nvContentPartPr>
              <p14:xfrm>
                <a:off x="730428" y="3653311"/>
                <a:ext cx="191880" cy="151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67408E7-E5F0-C94E-8BE8-2F18DD63ECD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21788" y="3644671"/>
                  <a:ext cx="209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C030767-0DF1-4244-80FC-259D551B3854}"/>
                    </a:ext>
                  </a:extLst>
                </p14:cNvPr>
                <p14:cNvContentPartPr/>
                <p14:nvPr/>
              </p14:nvContentPartPr>
              <p14:xfrm>
                <a:off x="779028" y="3609751"/>
                <a:ext cx="167040" cy="59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C030767-0DF1-4244-80FC-259D551B385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0028" y="3601111"/>
                  <a:ext cx="1846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524B053-D85F-5646-B4BF-5DB54CC446E0}"/>
                    </a:ext>
                  </a:extLst>
                </p14:cNvPr>
                <p14:cNvContentPartPr/>
                <p14:nvPr/>
              </p14:nvContentPartPr>
              <p14:xfrm>
                <a:off x="977028" y="3682471"/>
                <a:ext cx="59400" cy="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524B053-D85F-5646-B4BF-5DB54CC446E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8028" y="3673471"/>
                  <a:ext cx="77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EBADD4F-41F7-4C49-B763-30B05E01EA45}"/>
                    </a:ext>
                  </a:extLst>
                </p14:cNvPr>
                <p14:cNvContentPartPr/>
                <p14:nvPr/>
              </p14:nvContentPartPr>
              <p14:xfrm>
                <a:off x="1016988" y="3668791"/>
                <a:ext cx="65520" cy="89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EBADD4F-41F7-4C49-B763-30B05E01EA4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08348" y="3659791"/>
                  <a:ext cx="83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AA812D0-E90A-374B-B572-ED7D3EFA7005}"/>
                    </a:ext>
                  </a:extLst>
                </p14:cNvPr>
                <p14:cNvContentPartPr/>
                <p14:nvPr/>
              </p14:nvContentPartPr>
              <p14:xfrm>
                <a:off x="1095108" y="3666271"/>
                <a:ext cx="54000" cy="1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AA812D0-E90A-374B-B572-ED7D3EFA700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86108" y="3657631"/>
                  <a:ext cx="71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93A25EE-0A75-0E46-A4D3-36E885F26951}"/>
                    </a:ext>
                  </a:extLst>
                </p14:cNvPr>
                <p14:cNvContentPartPr/>
                <p14:nvPr/>
              </p14:nvContentPartPr>
              <p14:xfrm>
                <a:off x="1132908" y="3655831"/>
                <a:ext cx="25200" cy="61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93A25EE-0A75-0E46-A4D3-36E885F2695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23908" y="3646831"/>
                  <a:ext cx="42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AA89465-C4BA-494A-AB32-42930ED67EF4}"/>
                    </a:ext>
                  </a:extLst>
                </p14:cNvPr>
                <p14:cNvContentPartPr/>
                <p14:nvPr/>
              </p14:nvContentPartPr>
              <p14:xfrm>
                <a:off x="1211028" y="3634591"/>
                <a:ext cx="113760" cy="90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AA89465-C4BA-494A-AB32-42930ED67EF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202388" y="3625951"/>
                  <a:ext cx="131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70EDFB-9D15-0245-93AA-9E5F9AD7B070}"/>
                    </a:ext>
                  </a:extLst>
                </p14:cNvPr>
                <p14:cNvContentPartPr/>
                <p14:nvPr/>
              </p14:nvContentPartPr>
              <p14:xfrm>
                <a:off x="1342428" y="3688591"/>
                <a:ext cx="4680" cy="66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70EDFB-9D15-0245-93AA-9E5F9AD7B07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333788" y="3679951"/>
                  <a:ext cx="22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D6A320D-22D4-FF4C-B241-7AD91DAE8A73}"/>
                    </a:ext>
                  </a:extLst>
                </p14:cNvPr>
                <p14:cNvContentPartPr/>
                <p14:nvPr/>
              </p14:nvContentPartPr>
              <p14:xfrm>
                <a:off x="1311828" y="3640351"/>
                <a:ext cx="68040" cy="30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D6A320D-22D4-FF4C-B241-7AD91DAE8A7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302828" y="3631711"/>
                  <a:ext cx="85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5827B47-82EA-7542-85C2-AA32064CBA40}"/>
                    </a:ext>
                  </a:extLst>
                </p14:cNvPr>
                <p14:cNvContentPartPr/>
                <p14:nvPr/>
              </p14:nvContentPartPr>
              <p14:xfrm>
                <a:off x="1466628" y="3619111"/>
                <a:ext cx="99720" cy="151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5827B47-82EA-7542-85C2-AA32064CBA4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57628" y="3610111"/>
                  <a:ext cx="117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0FDE11B-5EDB-964F-A3C1-185C0706F808}"/>
                    </a:ext>
                  </a:extLst>
                </p14:cNvPr>
                <p14:cNvContentPartPr/>
                <p14:nvPr/>
              </p14:nvContentPartPr>
              <p14:xfrm>
                <a:off x="1618548" y="3678871"/>
                <a:ext cx="126720" cy="117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0FDE11B-5EDB-964F-A3C1-185C0706F80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09908" y="3669871"/>
                  <a:ext cx="144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86D8A8E-8947-BA4C-998B-6BD620328F54}"/>
                    </a:ext>
                  </a:extLst>
                </p14:cNvPr>
                <p14:cNvContentPartPr/>
                <p14:nvPr/>
              </p14:nvContentPartPr>
              <p14:xfrm>
                <a:off x="1741308" y="3666631"/>
                <a:ext cx="135720" cy="45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86D8A8E-8947-BA4C-998B-6BD620328F5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32308" y="3657631"/>
                  <a:ext cx="153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F95974C-4DB9-BE43-9AE5-BEDEB02B58C6}"/>
                    </a:ext>
                  </a:extLst>
                </p14:cNvPr>
                <p14:cNvContentPartPr/>
                <p14:nvPr/>
              </p14:nvContentPartPr>
              <p14:xfrm>
                <a:off x="1752468" y="3655111"/>
                <a:ext cx="264960" cy="181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F95974C-4DB9-BE43-9AE5-BEDEB02B58C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743828" y="3646471"/>
                  <a:ext cx="282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968A897-0094-3F4D-8B92-516CB2AE0D4A}"/>
                    </a:ext>
                  </a:extLst>
                </p14:cNvPr>
                <p14:cNvContentPartPr/>
                <p14:nvPr/>
              </p14:nvContentPartPr>
              <p14:xfrm>
                <a:off x="1447188" y="3601471"/>
                <a:ext cx="19080" cy="306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968A897-0094-3F4D-8B92-516CB2AE0D4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438188" y="3592831"/>
                  <a:ext cx="367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88F82A-F5E4-3E47-A0A7-E876A37B4FCA}"/>
                    </a:ext>
                  </a:extLst>
                </p14:cNvPr>
                <p14:cNvContentPartPr/>
                <p14:nvPr/>
              </p14:nvContentPartPr>
              <p14:xfrm>
                <a:off x="1148748" y="3399511"/>
                <a:ext cx="42840" cy="108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88F82A-F5E4-3E47-A0A7-E876A37B4FC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40108" y="3390871"/>
                  <a:ext cx="60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BCD265-97F6-3646-9E88-18ABF016980E}"/>
                    </a:ext>
                  </a:extLst>
                </p14:cNvPr>
                <p14:cNvContentPartPr/>
                <p14:nvPr/>
              </p14:nvContentPartPr>
              <p14:xfrm>
                <a:off x="1262868" y="3402751"/>
                <a:ext cx="23760" cy="66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BCD265-97F6-3646-9E88-18ABF016980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253868" y="3393751"/>
                  <a:ext cx="41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2AD3A2F-8E6D-5D4C-898B-581DDE853784}"/>
                    </a:ext>
                  </a:extLst>
                </p14:cNvPr>
                <p14:cNvContentPartPr/>
                <p14:nvPr/>
              </p14:nvContentPartPr>
              <p14:xfrm>
                <a:off x="454308" y="3521551"/>
                <a:ext cx="325800" cy="247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2AD3A2F-8E6D-5D4C-898B-581DDE85378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45308" y="3512911"/>
                  <a:ext cx="34344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D90E72-F997-314B-B348-51471F83A5BE}"/>
              </a:ext>
            </a:extLst>
          </p:cNvPr>
          <p:cNvGrpSpPr/>
          <p:nvPr/>
        </p:nvGrpSpPr>
        <p:grpSpPr>
          <a:xfrm>
            <a:off x="5766468" y="2228071"/>
            <a:ext cx="2073600" cy="664560"/>
            <a:chOff x="5766468" y="2228071"/>
            <a:chExt cx="2073600" cy="66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5F4CD53-6C35-2D45-901B-BE956B03B341}"/>
                    </a:ext>
                  </a:extLst>
                </p14:cNvPr>
                <p14:cNvContentPartPr/>
                <p14:nvPr/>
              </p14:nvContentPartPr>
              <p14:xfrm>
                <a:off x="5766468" y="2364511"/>
                <a:ext cx="455040" cy="528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5F4CD53-6C35-2D45-901B-BE956B03B34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757828" y="2355511"/>
                  <a:ext cx="47268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798D3D4-76BE-F541-B7AD-CFD2B6C20FB0}"/>
                    </a:ext>
                  </a:extLst>
                </p14:cNvPr>
                <p14:cNvContentPartPr/>
                <p14:nvPr/>
              </p14:nvContentPartPr>
              <p14:xfrm>
                <a:off x="6160668" y="2385391"/>
                <a:ext cx="705960" cy="140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798D3D4-76BE-F541-B7AD-CFD2B6C20FB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151668" y="2376391"/>
                  <a:ext cx="723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97734C4-E749-9E4A-8599-B939A0EF1377}"/>
                    </a:ext>
                  </a:extLst>
                </p14:cNvPr>
                <p14:cNvContentPartPr/>
                <p14:nvPr/>
              </p14:nvContentPartPr>
              <p14:xfrm>
                <a:off x="6755028" y="2315551"/>
                <a:ext cx="229680" cy="192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97734C4-E749-9E4A-8599-B939A0EF137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46388" y="2306551"/>
                  <a:ext cx="247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18F0AF3-3115-0141-83D5-6A3BC6BE4BBE}"/>
                    </a:ext>
                  </a:extLst>
                </p14:cNvPr>
                <p14:cNvContentPartPr/>
                <p14:nvPr/>
              </p14:nvContentPartPr>
              <p14:xfrm>
                <a:off x="7027908" y="2228071"/>
                <a:ext cx="76680" cy="322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18F0AF3-3115-0141-83D5-6A3BC6BE4BB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018908" y="2219071"/>
                  <a:ext cx="943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1224F3-5015-2C4A-95F8-6D3093C65FB6}"/>
                    </a:ext>
                  </a:extLst>
                </p14:cNvPr>
                <p14:cNvContentPartPr/>
                <p14:nvPr/>
              </p14:nvContentPartPr>
              <p14:xfrm>
                <a:off x="7158588" y="2418151"/>
                <a:ext cx="121320" cy="64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1224F3-5015-2C4A-95F8-6D3093C65FB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49588" y="2409511"/>
                  <a:ext cx="138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38C7FA9-C13F-4B4D-B2EB-58346D43BBC7}"/>
                    </a:ext>
                  </a:extLst>
                </p14:cNvPr>
                <p14:cNvContentPartPr/>
                <p14:nvPr/>
              </p14:nvContentPartPr>
              <p14:xfrm>
                <a:off x="7285668" y="2279191"/>
                <a:ext cx="352800" cy="198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38C7FA9-C13F-4B4D-B2EB-58346D43BBC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77028" y="2270551"/>
                  <a:ext cx="370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B15A7C3-A67D-5B4C-9D56-DC4CD03AAF8C}"/>
                    </a:ext>
                  </a:extLst>
                </p14:cNvPr>
                <p14:cNvContentPartPr/>
                <p14:nvPr/>
              </p14:nvContentPartPr>
              <p14:xfrm>
                <a:off x="7627668" y="2249311"/>
                <a:ext cx="212400" cy="252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B15A7C3-A67D-5B4C-9D56-DC4CD03AAF8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19028" y="2240311"/>
                  <a:ext cx="230040" cy="27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10ED578-9EF0-7A4D-9904-A3BCB996D917}"/>
                  </a:ext>
                </a:extLst>
              </p14:cNvPr>
              <p14:cNvContentPartPr/>
              <p14:nvPr/>
            </p14:nvContentPartPr>
            <p14:xfrm>
              <a:off x="6894708" y="3350551"/>
              <a:ext cx="2707200" cy="732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10ED578-9EF0-7A4D-9904-A3BCB996D91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885708" y="3341551"/>
                <a:ext cx="2724840" cy="74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8732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161B4E16-F5D9-7F47-93B5-5F8C6B1F4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329"/>
          <a:stretch/>
        </p:blipFill>
        <p:spPr>
          <a:xfrm>
            <a:off x="1917331" y="1953596"/>
            <a:ext cx="4937760" cy="47052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D41A86-B7CB-1D4C-8FD8-00F249D50491}"/>
              </a:ext>
            </a:extLst>
          </p:cNvPr>
          <p:cNvSpPr txBox="1"/>
          <p:nvPr/>
        </p:nvSpPr>
        <p:spPr>
          <a:xfrm>
            <a:off x="7536317" y="4121557"/>
            <a:ext cx="17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Unknown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8A163B-DD55-B14E-8C25-D172E42D1D97}"/>
              </a:ext>
            </a:extLst>
          </p:cNvPr>
          <p:cNvSpPr/>
          <p:nvPr/>
        </p:nvSpPr>
        <p:spPr>
          <a:xfrm>
            <a:off x="2368818" y="3250408"/>
            <a:ext cx="4583376" cy="442912"/>
          </a:xfrm>
          <a:prstGeom prst="rect">
            <a:avLst/>
          </a:prstGeom>
          <a:noFill/>
          <a:ln w="50800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F55699-855C-F841-918A-301963A99B6F}"/>
              </a:ext>
            </a:extLst>
          </p:cNvPr>
          <p:cNvSpPr/>
          <p:nvPr/>
        </p:nvSpPr>
        <p:spPr>
          <a:xfrm>
            <a:off x="2368818" y="5934388"/>
            <a:ext cx="4583376" cy="442912"/>
          </a:xfrm>
          <a:prstGeom prst="rect">
            <a:avLst/>
          </a:prstGeom>
          <a:noFill/>
          <a:ln w="50800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61826F-5815-F046-B205-E6DE8B5B06C1}"/>
                  </a:ext>
                </a:extLst>
              </p14:cNvPr>
              <p14:cNvContentPartPr/>
              <p14:nvPr/>
            </p14:nvContentPartPr>
            <p14:xfrm>
              <a:off x="4106508" y="3325711"/>
              <a:ext cx="381600" cy="312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61826F-5815-F046-B205-E6DE8B5B06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7868" y="3317071"/>
                <a:ext cx="3992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0F64F0C-D412-F347-89E6-2E7F1D8CC3EF}"/>
                  </a:ext>
                </a:extLst>
              </p14:cNvPr>
              <p14:cNvContentPartPr/>
              <p14:nvPr/>
            </p14:nvContentPartPr>
            <p14:xfrm>
              <a:off x="4118388" y="5203111"/>
              <a:ext cx="341640" cy="284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0F64F0C-D412-F347-89E6-2E7F1D8CC3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09748" y="5194111"/>
                <a:ext cx="3592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828855A-0E46-5442-B659-213D541CB51F}"/>
                  </a:ext>
                </a:extLst>
              </p14:cNvPr>
              <p14:cNvContentPartPr/>
              <p14:nvPr/>
            </p14:nvContentPartPr>
            <p14:xfrm>
              <a:off x="4094628" y="5961991"/>
              <a:ext cx="305280" cy="272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828855A-0E46-5442-B659-213D541CB5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85988" y="5952991"/>
                <a:ext cx="3229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F14968-6DBB-8742-900F-7E32F5CE7D45}"/>
                  </a:ext>
                </a:extLst>
              </p14:cNvPr>
              <p14:cNvContentPartPr/>
              <p14:nvPr/>
            </p14:nvContentPartPr>
            <p14:xfrm>
              <a:off x="7585548" y="4424791"/>
              <a:ext cx="1809360" cy="96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F14968-6DBB-8742-900F-7E32F5CE7D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76548" y="4415791"/>
                <a:ext cx="18270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CA10264-B0FE-C745-95FA-0DD2FF2606EF}"/>
                  </a:ext>
                </a:extLst>
              </p14:cNvPr>
              <p14:cNvContentPartPr/>
              <p14:nvPr/>
            </p14:nvContentPartPr>
            <p14:xfrm>
              <a:off x="4426908" y="3562231"/>
              <a:ext cx="59400" cy="65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CA10264-B0FE-C745-95FA-0DD2FF2606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17908" y="3553231"/>
                <a:ext cx="77040" cy="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343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Impact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96D15-97DE-E54C-A6B3-611157DC7C04}"/>
              </a:ext>
            </a:extLst>
          </p:cNvPr>
          <p:cNvSpPr txBox="1"/>
          <p:nvPr/>
        </p:nvSpPr>
        <p:spPr>
          <a:xfrm>
            <a:off x="581192" y="2039816"/>
            <a:ext cx="82673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Missing values impact both training and prediction</a:t>
            </a:r>
          </a:p>
          <a:p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Training data</a:t>
            </a:r>
            <a:r>
              <a:rPr lang="en-US" sz="2800" dirty="0"/>
              <a:t>: unknown values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Prediction</a:t>
            </a:r>
            <a:r>
              <a:rPr lang="en-US" sz="2800" dirty="0"/>
              <a:t>:  input for prediction has unknown values</a:t>
            </a:r>
          </a:p>
        </p:txBody>
      </p:sp>
    </p:spTree>
    <p:extLst>
      <p:ext uri="{BB962C8B-B14F-4D97-AF65-F5344CB8AC3E}">
        <p14:creationId xmlns:p14="http://schemas.microsoft.com/office/powerpoint/2010/main" val="364185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good research?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3" y="2389218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/>
              <a:t>How do I know this article is methodological sound? </a:t>
            </a:r>
          </a:p>
          <a:p>
            <a:r>
              <a:rPr lang="en-US" sz="2400" dirty="0"/>
              <a:t>Are the findings practically meaningful</a:t>
            </a:r>
          </a:p>
          <a:p>
            <a:pPr lvl="1"/>
            <a:r>
              <a:rPr lang="en-US" sz="2400" dirty="0"/>
              <a:t>Statistical versus practical significance</a:t>
            </a:r>
          </a:p>
          <a:p>
            <a:r>
              <a:rPr lang="en-US" sz="2400" dirty="0"/>
              <a:t>Design of research is a compromise</a:t>
            </a:r>
          </a:p>
          <a:p>
            <a:pPr lvl="1"/>
            <a:r>
              <a:rPr lang="en-US" sz="2400" dirty="0"/>
              <a:t>Use best possible methods</a:t>
            </a:r>
          </a:p>
          <a:p>
            <a:pPr lvl="1"/>
            <a:r>
              <a:rPr lang="en-US" sz="2400" dirty="0"/>
              <a:t>Avoid as many confound or other interpretations of you data</a:t>
            </a:r>
          </a:p>
          <a:p>
            <a:r>
              <a:rPr lang="en-US" sz="2400" dirty="0"/>
              <a:t>Look for convergence among research methods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774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Impact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F461F-48CD-7A48-8816-8F3DD4ABC28C}"/>
              </a:ext>
            </a:extLst>
          </p:cNvPr>
          <p:cNvSpPr txBox="1"/>
          <p:nvPr/>
        </p:nvSpPr>
        <p:spPr>
          <a:xfrm>
            <a:off x="581192" y="1931601"/>
            <a:ext cx="4767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Training data</a:t>
            </a:r>
            <a:r>
              <a:rPr lang="en-US" sz="2800" dirty="0"/>
              <a:t>: “unknown” values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3582FA-CE16-9541-A0B7-C412CFEA5B18}"/>
              </a:ext>
            </a:extLst>
          </p:cNvPr>
          <p:cNvGrpSpPr/>
          <p:nvPr/>
        </p:nvGrpSpPr>
        <p:grpSpPr>
          <a:xfrm>
            <a:off x="2022856" y="2454821"/>
            <a:ext cx="7195286" cy="4187533"/>
            <a:chOff x="2022856" y="2454821"/>
            <a:chExt cx="7195286" cy="4187533"/>
          </a:xfrm>
        </p:grpSpPr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EDDF32FB-3A17-4D4C-ACC2-8D0C42549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633866-DAE2-8746-95AC-06A9D49951F3}"/>
                </a:ext>
              </a:extLst>
            </p:cNvPr>
            <p:cNvSpPr/>
            <p:nvPr/>
          </p:nvSpPr>
          <p:spPr>
            <a:xfrm>
              <a:off x="3917093" y="2879250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B41044-A6E5-634B-9055-59DA341B0AB3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ACC47A-FE0A-7842-A519-0F6833E37E7C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650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FDD31411-4E78-C444-ABCC-8CC2B6B7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2682" y="3201450"/>
            <a:ext cx="8208963" cy="93662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Impact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F461F-48CD-7A48-8816-8F3DD4ABC28C}"/>
              </a:ext>
            </a:extLst>
          </p:cNvPr>
          <p:cNvSpPr txBox="1"/>
          <p:nvPr/>
        </p:nvSpPr>
        <p:spPr>
          <a:xfrm>
            <a:off x="581192" y="1931601"/>
            <a:ext cx="8678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Prediction</a:t>
            </a:r>
            <a:r>
              <a:rPr lang="en-US" sz="2800" dirty="0"/>
              <a:t>: input at prediction time with “unknown” values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41044-A6E5-634B-9055-59DA341B0AB3}"/>
              </a:ext>
            </a:extLst>
          </p:cNvPr>
          <p:cNvSpPr/>
          <p:nvPr/>
        </p:nvSpPr>
        <p:spPr>
          <a:xfrm>
            <a:off x="4920649" y="3710617"/>
            <a:ext cx="751102" cy="3300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9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C9FE-7605-8040-ABED-ACB5C66E7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A69F8-67B6-4947-9D2A-47CC458A3CAF}"/>
              </a:ext>
            </a:extLst>
          </p:cNvPr>
          <p:cNvSpPr txBox="1"/>
          <p:nvPr/>
        </p:nvSpPr>
        <p:spPr>
          <a:xfrm>
            <a:off x="617260" y="2495444"/>
            <a:ext cx="6208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Strategy 1: Purification by skipping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3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Purification by skipping / removing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516801-86A1-554B-A9F0-2A738D4E5F5D}"/>
              </a:ext>
            </a:extLst>
          </p:cNvPr>
          <p:cNvGrpSpPr/>
          <p:nvPr/>
        </p:nvGrpSpPr>
        <p:grpSpPr>
          <a:xfrm>
            <a:off x="1292392" y="1971040"/>
            <a:ext cx="8075128" cy="4710908"/>
            <a:chOff x="2022856" y="2454821"/>
            <a:chExt cx="7195286" cy="4187533"/>
          </a:xfrm>
        </p:grpSpPr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C04A9649-DA33-5143-85DF-D8BE129A2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555BCB-1365-334E-AFEC-7F1B405C0B55}"/>
                </a:ext>
              </a:extLst>
            </p:cNvPr>
            <p:cNvSpPr/>
            <p:nvPr/>
          </p:nvSpPr>
          <p:spPr>
            <a:xfrm>
              <a:off x="3917093" y="2879250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E7F42D-495A-DD44-802C-F68F21F6791E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3C02C7-F35B-A04A-815E-0F640F3C7358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A63624-2D12-6D4D-B16E-371C5E726431}"/>
              </a:ext>
            </a:extLst>
          </p:cNvPr>
          <p:cNvCxnSpPr/>
          <p:nvPr/>
        </p:nvCxnSpPr>
        <p:spPr>
          <a:xfrm>
            <a:off x="1706880" y="2529796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7CAF6B-EDB3-4A42-B0CD-2D63F8DD6863}"/>
              </a:ext>
            </a:extLst>
          </p:cNvPr>
          <p:cNvCxnSpPr/>
          <p:nvPr/>
        </p:nvCxnSpPr>
        <p:spPr>
          <a:xfrm>
            <a:off x="1544320" y="4529399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FD5EAE-56F4-E549-9EB4-69A1C1184719}"/>
              </a:ext>
            </a:extLst>
          </p:cNvPr>
          <p:cNvCxnSpPr/>
          <p:nvPr/>
        </p:nvCxnSpPr>
        <p:spPr>
          <a:xfrm>
            <a:off x="1706880" y="6487721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3442B5-5046-1547-AC37-D9AB8E843B69}"/>
              </a:ext>
            </a:extLst>
          </p:cNvPr>
          <p:cNvGrpSpPr/>
          <p:nvPr/>
        </p:nvGrpSpPr>
        <p:grpSpPr>
          <a:xfrm>
            <a:off x="9685428" y="3151831"/>
            <a:ext cx="1338120" cy="807120"/>
            <a:chOff x="9685428" y="3151831"/>
            <a:chExt cx="1338120" cy="80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8ABDD64-9871-4F4D-AA21-5469F29DCB88}"/>
                    </a:ext>
                  </a:extLst>
                </p14:cNvPr>
                <p14:cNvContentPartPr/>
                <p14:nvPr/>
              </p14:nvContentPartPr>
              <p14:xfrm>
                <a:off x="9710988" y="3151831"/>
                <a:ext cx="11520" cy="81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8ABDD64-9871-4F4D-AA21-5469F29DCB8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01988" y="3143191"/>
                  <a:ext cx="29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4059901-7206-F24F-A56D-484A60C37F7A}"/>
                    </a:ext>
                  </a:extLst>
                </p14:cNvPr>
                <p14:cNvContentPartPr/>
                <p14:nvPr/>
              </p14:nvContentPartPr>
              <p14:xfrm>
                <a:off x="9685428" y="3354511"/>
                <a:ext cx="3240" cy="84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4059901-7206-F24F-A56D-484A60C37F7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76788" y="3345871"/>
                  <a:ext cx="20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2D2ECFB-A49E-0047-AF04-0487620CB079}"/>
                    </a:ext>
                  </a:extLst>
                </p14:cNvPr>
                <p14:cNvContentPartPr/>
                <p14:nvPr/>
              </p14:nvContentPartPr>
              <p14:xfrm>
                <a:off x="9811788" y="3304471"/>
                <a:ext cx="185040" cy="163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2D2ECFB-A49E-0047-AF04-0487620CB07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03148" y="3295471"/>
                  <a:ext cx="202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5494CB-4F29-C64F-8923-8DB4124DECDD}"/>
                    </a:ext>
                  </a:extLst>
                </p14:cNvPr>
                <p14:cNvContentPartPr/>
                <p14:nvPr/>
              </p14:nvContentPartPr>
              <p14:xfrm>
                <a:off x="10024188" y="3292231"/>
                <a:ext cx="98640" cy="666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5494CB-4F29-C64F-8923-8DB4124DECD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15188" y="3283231"/>
                  <a:ext cx="11628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E77A640-8CA6-4046-9E4C-15EAF9CE0391}"/>
                    </a:ext>
                  </a:extLst>
                </p14:cNvPr>
                <p14:cNvContentPartPr/>
                <p14:nvPr/>
              </p14:nvContentPartPr>
              <p14:xfrm>
                <a:off x="10025988" y="3279271"/>
                <a:ext cx="173160" cy="130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E77A640-8CA6-4046-9E4C-15EAF9CE039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016988" y="3270631"/>
                  <a:ext cx="190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3FDD51-DF18-9E4A-8028-4C2EF9A4F600}"/>
                    </a:ext>
                  </a:extLst>
                </p14:cNvPr>
                <p14:cNvContentPartPr/>
                <p14:nvPr/>
              </p14:nvContentPartPr>
              <p14:xfrm>
                <a:off x="10292388" y="3253711"/>
                <a:ext cx="216720" cy="132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3FDD51-DF18-9E4A-8028-4C2EF9A4F60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83748" y="3245071"/>
                  <a:ext cx="234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20649F5-C99D-0743-88DE-DD42CC652266}"/>
                    </a:ext>
                  </a:extLst>
                </p14:cNvPr>
                <p14:cNvContentPartPr/>
                <p14:nvPr/>
              </p14:nvContentPartPr>
              <p14:xfrm>
                <a:off x="10514508" y="3236791"/>
                <a:ext cx="219240" cy="48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20649F5-C99D-0743-88DE-DD42CC65226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05508" y="3227791"/>
                  <a:ext cx="2368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196FC9-D877-AD4F-A0D5-81E8D4DB68A1}"/>
                    </a:ext>
                  </a:extLst>
                </p14:cNvPr>
                <p14:cNvContentPartPr/>
                <p14:nvPr/>
              </p14:nvContentPartPr>
              <p14:xfrm>
                <a:off x="10629348" y="3192151"/>
                <a:ext cx="394200" cy="176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196FC9-D877-AD4F-A0D5-81E8D4DB68A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620708" y="3183511"/>
                  <a:ext cx="411840" cy="19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88232AE-A4B4-3548-8D78-6CCAC608B6BD}"/>
                  </a:ext>
                </a:extLst>
              </p14:cNvPr>
              <p14:cNvContentPartPr/>
              <p14:nvPr/>
            </p14:nvContentPartPr>
            <p14:xfrm>
              <a:off x="9672108" y="3903511"/>
              <a:ext cx="1490760" cy="164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88232AE-A4B4-3548-8D78-6CCAC608B6B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63468" y="3894871"/>
                <a:ext cx="1508400" cy="1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72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Purification by skipping / removing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6FD89D2-88BE-174E-8B17-9990A5248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723"/>
          <a:stretch/>
        </p:blipFill>
        <p:spPr>
          <a:xfrm>
            <a:off x="1866265" y="2049274"/>
            <a:ext cx="8459470" cy="3277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0D8691-274C-9949-9338-C6D728ED8099}"/>
              </a:ext>
            </a:extLst>
          </p:cNvPr>
          <p:cNvSpPr txBox="1"/>
          <p:nvPr/>
        </p:nvSpPr>
        <p:spPr>
          <a:xfrm>
            <a:off x="2129590" y="5660061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 with missing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DB4D-2BF0-B240-B6F9-F30B7BE73158}"/>
              </a:ext>
            </a:extLst>
          </p:cNvPr>
          <p:cNvSpPr txBox="1"/>
          <p:nvPr/>
        </p:nvSpPr>
        <p:spPr>
          <a:xfrm>
            <a:off x="6577264" y="5631673"/>
            <a:ext cx="31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without any missing values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136585-5957-484C-A916-E7CBDAD8A9CA}"/>
                  </a:ext>
                </a:extLst>
              </p14:cNvPr>
              <p14:cNvContentPartPr/>
              <p14:nvPr/>
            </p14:nvContentPartPr>
            <p14:xfrm>
              <a:off x="3230988" y="6004111"/>
              <a:ext cx="2040480" cy="26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136585-5957-484C-A916-E7CBDAD8A9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2348" y="5995471"/>
                <a:ext cx="2058120" cy="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0546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challenge with skipping / </a:t>
            </a:r>
            <a:r>
              <a:rPr lang="en-US" sz="3200" dirty="0" err="1"/>
              <a:t>revoming</a:t>
            </a:r>
            <a:endParaRPr lang="en-US" sz="3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9EB734-4FF0-F048-8D42-C49785EA78AF}"/>
              </a:ext>
            </a:extLst>
          </p:cNvPr>
          <p:cNvGrpSpPr/>
          <p:nvPr/>
        </p:nvGrpSpPr>
        <p:grpSpPr>
          <a:xfrm>
            <a:off x="2022856" y="2454821"/>
            <a:ext cx="7195286" cy="4187533"/>
            <a:chOff x="2022856" y="2454821"/>
            <a:chExt cx="7195286" cy="4187533"/>
          </a:xfrm>
        </p:grpSpPr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BAF80EBF-48AB-434B-8065-57787F9DB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CABC24-B3F6-474F-AD96-9E382D2A846D}"/>
                </a:ext>
              </a:extLst>
            </p:cNvPr>
            <p:cNvSpPr/>
            <p:nvPr/>
          </p:nvSpPr>
          <p:spPr>
            <a:xfrm>
              <a:off x="3917093" y="2879250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92C51C-185C-BF4A-916B-4F6532D7717A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BEAD4C-AA83-3E46-AE3E-018EBF835B39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4152830-F5C2-C241-8C16-C10B7DC97B32}"/>
              </a:ext>
            </a:extLst>
          </p:cNvPr>
          <p:cNvSpPr/>
          <p:nvPr/>
        </p:nvSpPr>
        <p:spPr>
          <a:xfrm>
            <a:off x="3945509" y="3837563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B2138E-C38F-1144-9FD3-859FCD42C480}"/>
              </a:ext>
            </a:extLst>
          </p:cNvPr>
          <p:cNvSpPr/>
          <p:nvPr/>
        </p:nvSpPr>
        <p:spPr>
          <a:xfrm>
            <a:off x="3917092" y="5361479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33DC8-27A1-C14B-8697-8ED11831ECCF}"/>
              </a:ext>
            </a:extLst>
          </p:cNvPr>
          <p:cNvSpPr/>
          <p:nvPr/>
        </p:nvSpPr>
        <p:spPr>
          <a:xfrm>
            <a:off x="3917091" y="4622614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91DDC-6C61-9D47-B1F4-C4D2DB7F8263}"/>
              </a:ext>
            </a:extLst>
          </p:cNvPr>
          <p:cNvSpPr/>
          <p:nvPr/>
        </p:nvSpPr>
        <p:spPr>
          <a:xfrm>
            <a:off x="3917090" y="6146530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F51EEE-7150-7B46-809B-3626EE961341}"/>
              </a:ext>
            </a:extLst>
          </p:cNvPr>
          <p:cNvSpPr/>
          <p:nvPr/>
        </p:nvSpPr>
        <p:spPr>
          <a:xfrm>
            <a:off x="3945509" y="4336734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133600-F0F6-2740-8C90-346DAD636CC5}"/>
              </a:ext>
            </a:extLst>
          </p:cNvPr>
          <p:cNvSpPr/>
          <p:nvPr/>
        </p:nvSpPr>
        <p:spPr>
          <a:xfrm>
            <a:off x="3914928" y="5882516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7035F9-2854-5144-B30B-318B16A2BBD4}"/>
              </a:ext>
            </a:extLst>
          </p:cNvPr>
          <p:cNvSpPr/>
          <p:nvPr/>
        </p:nvSpPr>
        <p:spPr>
          <a:xfrm>
            <a:off x="6965091" y="3391103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1161FC-5A70-DA4D-8EE1-9A4CA4B6FA49}"/>
              </a:ext>
            </a:extLst>
          </p:cNvPr>
          <p:cNvCxnSpPr/>
          <p:nvPr/>
        </p:nvCxnSpPr>
        <p:spPr>
          <a:xfrm>
            <a:off x="1706880" y="2932747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FBFBDE-0E8D-9348-8E5C-EEFCA9D218AB}"/>
              </a:ext>
            </a:extLst>
          </p:cNvPr>
          <p:cNvCxnSpPr/>
          <p:nvPr/>
        </p:nvCxnSpPr>
        <p:spPr>
          <a:xfrm>
            <a:off x="1766292" y="3457104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DFBFFA-F3B2-844F-AAF6-18E9C4901D84}"/>
              </a:ext>
            </a:extLst>
          </p:cNvPr>
          <p:cNvCxnSpPr/>
          <p:nvPr/>
        </p:nvCxnSpPr>
        <p:spPr>
          <a:xfrm>
            <a:off x="1748213" y="3950464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0E219E-39FC-1C42-A83E-716733BC6EA3}"/>
              </a:ext>
            </a:extLst>
          </p:cNvPr>
          <p:cNvCxnSpPr/>
          <p:nvPr/>
        </p:nvCxnSpPr>
        <p:spPr>
          <a:xfrm>
            <a:off x="1766292" y="4425535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70A0A2-19F9-384C-8A09-5313DDF292EB}"/>
              </a:ext>
            </a:extLst>
          </p:cNvPr>
          <p:cNvCxnSpPr/>
          <p:nvPr/>
        </p:nvCxnSpPr>
        <p:spPr>
          <a:xfrm>
            <a:off x="1766292" y="4723749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D2D41A-0BD1-944D-863B-0E5E6D2EA95C}"/>
              </a:ext>
            </a:extLst>
          </p:cNvPr>
          <p:cNvCxnSpPr/>
          <p:nvPr/>
        </p:nvCxnSpPr>
        <p:spPr>
          <a:xfrm>
            <a:off x="1706880" y="5481571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3CD45A-C933-284D-9FCC-CD3BCDE72163}"/>
              </a:ext>
            </a:extLst>
          </p:cNvPr>
          <p:cNvCxnSpPr/>
          <p:nvPr/>
        </p:nvCxnSpPr>
        <p:spPr>
          <a:xfrm>
            <a:off x="1706880" y="5960006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09593C-782C-0043-86B2-58CEE034992D}"/>
              </a:ext>
            </a:extLst>
          </p:cNvPr>
          <p:cNvCxnSpPr/>
          <p:nvPr/>
        </p:nvCxnSpPr>
        <p:spPr>
          <a:xfrm>
            <a:off x="1705002" y="6230094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3FCE38-64BA-C84F-B9B6-9B686EFEDC63}"/>
              </a:ext>
            </a:extLst>
          </p:cNvPr>
          <p:cNvCxnSpPr/>
          <p:nvPr/>
        </p:nvCxnSpPr>
        <p:spPr>
          <a:xfrm>
            <a:off x="1717920" y="6459984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8C7969-CADE-3E4D-910D-2F06E70DAC51}"/>
                  </a:ext>
                </a:extLst>
              </p14:cNvPr>
              <p14:cNvContentPartPr/>
              <p14:nvPr/>
            </p14:nvContentPartPr>
            <p14:xfrm>
              <a:off x="2092308" y="3125799"/>
              <a:ext cx="169560" cy="162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8C7969-CADE-3E4D-910D-2F06E70DAC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3308" y="3116799"/>
                <a:ext cx="187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56018C-4589-6844-9E1D-13C0572FB7B6}"/>
                  </a:ext>
                </a:extLst>
              </p14:cNvPr>
              <p14:cNvContentPartPr/>
              <p14:nvPr/>
            </p14:nvContentPartPr>
            <p14:xfrm>
              <a:off x="2150628" y="3629439"/>
              <a:ext cx="141840" cy="18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56018C-4589-6844-9E1D-13C0572FB7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1628" y="3620439"/>
                <a:ext cx="1594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87F9974-2D91-5249-AD2D-B16864D3E664}"/>
                  </a:ext>
                </a:extLst>
              </p14:cNvPr>
              <p14:cNvContentPartPr/>
              <p14:nvPr/>
            </p14:nvContentPartPr>
            <p14:xfrm>
              <a:off x="2157108" y="4115079"/>
              <a:ext cx="191880" cy="137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87F9974-2D91-5249-AD2D-B16864D3E6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48468" y="4106079"/>
                <a:ext cx="2095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369EEB98-B8FA-A64A-9D8C-9D45F3CC3C44}"/>
              </a:ext>
            </a:extLst>
          </p:cNvPr>
          <p:cNvGrpSpPr/>
          <p:nvPr/>
        </p:nvGrpSpPr>
        <p:grpSpPr>
          <a:xfrm>
            <a:off x="2079708" y="4874319"/>
            <a:ext cx="182880" cy="378000"/>
            <a:chOff x="2079708" y="4874319"/>
            <a:chExt cx="182880" cy="37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3ED54C5-7FE3-B344-BFF8-3DB9ED47DC5B}"/>
                    </a:ext>
                  </a:extLst>
                </p14:cNvPr>
                <p14:cNvContentPartPr/>
                <p14:nvPr/>
              </p14:nvContentPartPr>
              <p14:xfrm>
                <a:off x="2079708" y="4874319"/>
                <a:ext cx="180360" cy="207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ED54C5-7FE3-B344-BFF8-3DB9ED47DC5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71068" y="4865679"/>
                  <a:ext cx="198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2566C99-DF0C-AA4C-9FCB-76B42C9FE791}"/>
                    </a:ext>
                  </a:extLst>
                </p14:cNvPr>
                <p14:cNvContentPartPr/>
                <p14:nvPr/>
              </p14:nvContentPartPr>
              <p14:xfrm>
                <a:off x="2109228" y="5077719"/>
                <a:ext cx="153360" cy="174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2566C99-DF0C-AA4C-9FCB-76B42C9FE79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00588" y="5068719"/>
                  <a:ext cx="171000" cy="19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4BDADC7-6FA8-4A49-8242-99F8EF483745}"/>
                  </a:ext>
                </a:extLst>
              </p14:cNvPr>
              <p14:cNvContentPartPr/>
              <p14:nvPr/>
            </p14:nvContentPartPr>
            <p14:xfrm>
              <a:off x="2134428" y="5514759"/>
              <a:ext cx="278280" cy="308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4BDADC7-6FA8-4A49-8242-99F8EF48374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25428" y="5506119"/>
                <a:ext cx="2959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6184FA1-E4EA-434C-89D1-6DC3D34A6E3F}"/>
                  </a:ext>
                </a:extLst>
              </p14:cNvPr>
              <p14:cNvContentPartPr/>
              <p14:nvPr/>
            </p14:nvContentPartPr>
            <p14:xfrm>
              <a:off x="479508" y="4732479"/>
              <a:ext cx="153360" cy="262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6184FA1-E4EA-434C-89D1-6DC3D34A6E3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0508" y="4723479"/>
                <a:ext cx="171000" cy="28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356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challenge with skipping / </a:t>
            </a:r>
            <a:r>
              <a:rPr lang="en-US" sz="3200" dirty="0" err="1"/>
              <a:t>revoming</a:t>
            </a:r>
            <a:endParaRPr lang="en-US" sz="3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9EB734-4FF0-F048-8D42-C49785EA78AF}"/>
              </a:ext>
            </a:extLst>
          </p:cNvPr>
          <p:cNvGrpSpPr/>
          <p:nvPr/>
        </p:nvGrpSpPr>
        <p:grpSpPr>
          <a:xfrm>
            <a:off x="2022856" y="2454821"/>
            <a:ext cx="7195286" cy="4187533"/>
            <a:chOff x="2022856" y="2454821"/>
            <a:chExt cx="7195286" cy="4187533"/>
          </a:xfrm>
        </p:grpSpPr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BAF80EBF-48AB-434B-8065-57787F9DB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CABC24-B3F6-474F-AD96-9E382D2A846D}"/>
                </a:ext>
              </a:extLst>
            </p:cNvPr>
            <p:cNvSpPr/>
            <p:nvPr/>
          </p:nvSpPr>
          <p:spPr>
            <a:xfrm>
              <a:off x="3917093" y="2879250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92C51C-185C-BF4A-916B-4F6532D7717A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4152830-F5C2-C241-8C16-C10B7DC97B32}"/>
              </a:ext>
            </a:extLst>
          </p:cNvPr>
          <p:cNvSpPr/>
          <p:nvPr/>
        </p:nvSpPr>
        <p:spPr>
          <a:xfrm>
            <a:off x="3945509" y="3837563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B2138E-C38F-1144-9FD3-859FCD42C480}"/>
              </a:ext>
            </a:extLst>
          </p:cNvPr>
          <p:cNvSpPr/>
          <p:nvPr/>
        </p:nvSpPr>
        <p:spPr>
          <a:xfrm>
            <a:off x="3917092" y="5361479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33DC8-27A1-C14B-8697-8ED11831ECCF}"/>
              </a:ext>
            </a:extLst>
          </p:cNvPr>
          <p:cNvSpPr/>
          <p:nvPr/>
        </p:nvSpPr>
        <p:spPr>
          <a:xfrm>
            <a:off x="3917091" y="4622614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91DDC-6C61-9D47-B1F4-C4D2DB7F8263}"/>
              </a:ext>
            </a:extLst>
          </p:cNvPr>
          <p:cNvSpPr/>
          <p:nvPr/>
        </p:nvSpPr>
        <p:spPr>
          <a:xfrm>
            <a:off x="3917090" y="6146530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F51EEE-7150-7B46-809B-3626EE961341}"/>
              </a:ext>
            </a:extLst>
          </p:cNvPr>
          <p:cNvSpPr/>
          <p:nvPr/>
        </p:nvSpPr>
        <p:spPr>
          <a:xfrm>
            <a:off x="3945509" y="4336734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133600-F0F6-2740-8C90-346DAD636CC5}"/>
              </a:ext>
            </a:extLst>
          </p:cNvPr>
          <p:cNvSpPr/>
          <p:nvPr/>
        </p:nvSpPr>
        <p:spPr>
          <a:xfrm>
            <a:off x="3914928" y="5882516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7035F9-2854-5144-B30B-318B16A2BBD4}"/>
              </a:ext>
            </a:extLst>
          </p:cNvPr>
          <p:cNvSpPr/>
          <p:nvPr/>
        </p:nvSpPr>
        <p:spPr>
          <a:xfrm>
            <a:off x="6965091" y="3391103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1161FC-5A70-DA4D-8EE1-9A4CA4B6FA49}"/>
              </a:ext>
            </a:extLst>
          </p:cNvPr>
          <p:cNvCxnSpPr/>
          <p:nvPr/>
        </p:nvCxnSpPr>
        <p:spPr>
          <a:xfrm>
            <a:off x="1706880" y="2932747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FBFBDE-0E8D-9348-8E5C-EEFCA9D218AB}"/>
              </a:ext>
            </a:extLst>
          </p:cNvPr>
          <p:cNvCxnSpPr/>
          <p:nvPr/>
        </p:nvCxnSpPr>
        <p:spPr>
          <a:xfrm>
            <a:off x="1766292" y="3457104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DFBFFA-F3B2-844F-AAF6-18E9C4901D84}"/>
              </a:ext>
            </a:extLst>
          </p:cNvPr>
          <p:cNvCxnSpPr/>
          <p:nvPr/>
        </p:nvCxnSpPr>
        <p:spPr>
          <a:xfrm>
            <a:off x="1748213" y="3950464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0E219E-39FC-1C42-A83E-716733BC6EA3}"/>
              </a:ext>
            </a:extLst>
          </p:cNvPr>
          <p:cNvCxnSpPr/>
          <p:nvPr/>
        </p:nvCxnSpPr>
        <p:spPr>
          <a:xfrm>
            <a:off x="1766292" y="4425535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70A0A2-19F9-384C-8A09-5313DDF292EB}"/>
              </a:ext>
            </a:extLst>
          </p:cNvPr>
          <p:cNvCxnSpPr/>
          <p:nvPr/>
        </p:nvCxnSpPr>
        <p:spPr>
          <a:xfrm>
            <a:off x="1766292" y="4723749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D2D41A-0BD1-944D-863B-0E5E6D2EA95C}"/>
              </a:ext>
            </a:extLst>
          </p:cNvPr>
          <p:cNvCxnSpPr/>
          <p:nvPr/>
        </p:nvCxnSpPr>
        <p:spPr>
          <a:xfrm>
            <a:off x="1706880" y="5481571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3CD45A-C933-284D-9FCC-CD3BCDE72163}"/>
              </a:ext>
            </a:extLst>
          </p:cNvPr>
          <p:cNvCxnSpPr/>
          <p:nvPr/>
        </p:nvCxnSpPr>
        <p:spPr>
          <a:xfrm>
            <a:off x="1706880" y="5960006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09593C-782C-0043-86B2-58CEE034992D}"/>
              </a:ext>
            </a:extLst>
          </p:cNvPr>
          <p:cNvCxnSpPr/>
          <p:nvPr/>
        </p:nvCxnSpPr>
        <p:spPr>
          <a:xfrm>
            <a:off x="1705002" y="6230094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0F4C11-CDD9-8344-90ED-19B3751CB0E2}"/>
              </a:ext>
            </a:extLst>
          </p:cNvPr>
          <p:cNvSpPr txBox="1"/>
          <p:nvPr/>
        </p:nvSpPr>
        <p:spPr>
          <a:xfrm>
            <a:off x="9866201" y="3076832"/>
            <a:ext cx="206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Warning:</a:t>
            </a:r>
            <a:r>
              <a:rPr lang="en-US" dirty="0"/>
              <a:t> more than 50% of the data are removed!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54A623-0940-3342-864A-E9F2CDC04464}"/>
                  </a:ext>
                </a:extLst>
              </p14:cNvPr>
              <p14:cNvContentPartPr/>
              <p14:nvPr/>
            </p14:nvContentPartPr>
            <p14:xfrm>
              <a:off x="10944708" y="3362679"/>
              <a:ext cx="624600" cy="6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54A623-0940-3342-864A-E9F2CDC044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35708" y="3354039"/>
                <a:ext cx="6422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3AFE810-0E2E-D749-BC03-6CF33ADC669F}"/>
                  </a:ext>
                </a:extLst>
              </p14:cNvPr>
              <p14:cNvContentPartPr/>
              <p14:nvPr/>
            </p14:nvContentPartPr>
            <p14:xfrm>
              <a:off x="10155948" y="3669039"/>
              <a:ext cx="259200" cy="9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3AFE810-0E2E-D749-BC03-6CF33ADC66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6948" y="3660399"/>
                <a:ext cx="27684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710C3C5F-120B-0248-8353-F7C9C4457E7F}"/>
              </a:ext>
            </a:extLst>
          </p:cNvPr>
          <p:cNvGrpSpPr/>
          <p:nvPr/>
        </p:nvGrpSpPr>
        <p:grpSpPr>
          <a:xfrm>
            <a:off x="898188" y="4002759"/>
            <a:ext cx="226800" cy="643680"/>
            <a:chOff x="898188" y="4002759"/>
            <a:chExt cx="226800" cy="64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3C2662-A429-4942-829B-CE387CBB4D1E}"/>
                    </a:ext>
                  </a:extLst>
                </p14:cNvPr>
                <p14:cNvContentPartPr/>
                <p14:nvPr/>
              </p14:nvContentPartPr>
              <p14:xfrm>
                <a:off x="949668" y="4002759"/>
                <a:ext cx="175320" cy="277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3C2662-A429-4942-829B-CE387CBB4D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1028" y="3994119"/>
                  <a:ext cx="1929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9767FE-0B8D-7E4B-A690-5DFD0AD8DC25}"/>
                    </a:ext>
                  </a:extLst>
                </p14:cNvPr>
                <p14:cNvContentPartPr/>
                <p14:nvPr/>
              </p14:nvContentPartPr>
              <p14:xfrm>
                <a:off x="898188" y="4401279"/>
                <a:ext cx="142560" cy="245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9767FE-0B8D-7E4B-A690-5DFD0AD8DC2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9548" y="4392639"/>
                  <a:ext cx="160200" cy="26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1863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challenge with skipping / removing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9EB734-4FF0-F048-8D42-C49785EA78AF}"/>
              </a:ext>
            </a:extLst>
          </p:cNvPr>
          <p:cNvGrpSpPr/>
          <p:nvPr/>
        </p:nvGrpSpPr>
        <p:grpSpPr>
          <a:xfrm>
            <a:off x="2022856" y="2454821"/>
            <a:ext cx="7195286" cy="4187533"/>
            <a:chOff x="2022856" y="2454821"/>
            <a:chExt cx="7195286" cy="4187533"/>
          </a:xfrm>
        </p:grpSpPr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BAF80EBF-48AB-434B-8065-57787F9DB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CABC24-B3F6-474F-AD96-9E382D2A846D}"/>
                </a:ext>
              </a:extLst>
            </p:cNvPr>
            <p:cNvSpPr/>
            <p:nvPr/>
          </p:nvSpPr>
          <p:spPr>
            <a:xfrm>
              <a:off x="3917093" y="2879250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92C51C-185C-BF4A-916B-4F6532D7717A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BEAD4C-AA83-3E46-AE3E-018EBF835B39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4152830-F5C2-C241-8C16-C10B7DC97B32}"/>
              </a:ext>
            </a:extLst>
          </p:cNvPr>
          <p:cNvSpPr/>
          <p:nvPr/>
        </p:nvSpPr>
        <p:spPr>
          <a:xfrm>
            <a:off x="3945509" y="3837563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B2138E-C38F-1144-9FD3-859FCD42C480}"/>
              </a:ext>
            </a:extLst>
          </p:cNvPr>
          <p:cNvSpPr/>
          <p:nvPr/>
        </p:nvSpPr>
        <p:spPr>
          <a:xfrm>
            <a:off x="3917092" y="5361479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33DC8-27A1-C14B-8697-8ED11831ECCF}"/>
              </a:ext>
            </a:extLst>
          </p:cNvPr>
          <p:cNvSpPr/>
          <p:nvPr/>
        </p:nvSpPr>
        <p:spPr>
          <a:xfrm>
            <a:off x="3917091" y="4622614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91DDC-6C61-9D47-B1F4-C4D2DB7F8263}"/>
              </a:ext>
            </a:extLst>
          </p:cNvPr>
          <p:cNvSpPr/>
          <p:nvPr/>
        </p:nvSpPr>
        <p:spPr>
          <a:xfrm>
            <a:off x="3917090" y="6146530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F51EEE-7150-7B46-809B-3626EE961341}"/>
              </a:ext>
            </a:extLst>
          </p:cNvPr>
          <p:cNvSpPr/>
          <p:nvPr/>
        </p:nvSpPr>
        <p:spPr>
          <a:xfrm>
            <a:off x="3945509" y="4336734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133600-F0F6-2740-8C90-346DAD636CC5}"/>
              </a:ext>
            </a:extLst>
          </p:cNvPr>
          <p:cNvSpPr/>
          <p:nvPr/>
        </p:nvSpPr>
        <p:spPr>
          <a:xfrm>
            <a:off x="3914928" y="5882516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7035F9-2854-5144-B30B-318B16A2BBD4}"/>
              </a:ext>
            </a:extLst>
          </p:cNvPr>
          <p:cNvSpPr/>
          <p:nvPr/>
        </p:nvSpPr>
        <p:spPr>
          <a:xfrm>
            <a:off x="6965091" y="3391103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F4C11-CDD9-8344-90ED-19B3751CB0E2}"/>
              </a:ext>
            </a:extLst>
          </p:cNvPr>
          <p:cNvSpPr txBox="1"/>
          <p:nvPr/>
        </p:nvSpPr>
        <p:spPr>
          <a:xfrm>
            <a:off x="581192" y="1832156"/>
            <a:ext cx="69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Idea 2: </a:t>
            </a:r>
            <a:r>
              <a:rPr lang="en-US" sz="2400" dirty="0"/>
              <a:t>Skip features with many missing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731F73-A839-2B4C-B687-7E3B45AA59F6}"/>
              </a:ext>
            </a:extLst>
          </p:cNvPr>
          <p:cNvSpPr/>
          <p:nvPr/>
        </p:nvSpPr>
        <p:spPr>
          <a:xfrm>
            <a:off x="3487119" y="2293821"/>
            <a:ext cx="1348352" cy="4564179"/>
          </a:xfrm>
          <a:prstGeom prst="rect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189C2E-78FD-AC4C-A8F1-A1BF33036E04}"/>
              </a:ext>
            </a:extLst>
          </p:cNvPr>
          <p:cNvGrpSpPr/>
          <p:nvPr/>
        </p:nvGrpSpPr>
        <p:grpSpPr>
          <a:xfrm>
            <a:off x="5664948" y="2347479"/>
            <a:ext cx="2416680" cy="4510440"/>
            <a:chOff x="5664948" y="2347479"/>
            <a:chExt cx="2416680" cy="451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FE926E2-DE01-A54E-A6F7-8475AF8E07A5}"/>
                    </a:ext>
                  </a:extLst>
                </p14:cNvPr>
                <p14:cNvContentPartPr/>
                <p14:nvPr/>
              </p14:nvContentPartPr>
              <p14:xfrm>
                <a:off x="6427428" y="2347479"/>
                <a:ext cx="1654200" cy="4510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FE926E2-DE01-A54E-A6F7-8475AF8E07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18788" y="2338479"/>
                  <a:ext cx="1671840" cy="45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BC22C20-B43E-7246-B3DA-9621B8C86E3A}"/>
                    </a:ext>
                  </a:extLst>
                </p14:cNvPr>
                <p14:cNvContentPartPr/>
                <p14:nvPr/>
              </p14:nvContentPartPr>
              <p14:xfrm>
                <a:off x="5664948" y="5873679"/>
                <a:ext cx="314640" cy="102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BC22C20-B43E-7246-B3DA-9621B8C86E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55948" y="5865039"/>
                  <a:ext cx="332280" cy="12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E9176E9-6B8A-954E-9073-02437243A1E6}"/>
                  </a:ext>
                </a:extLst>
              </p14:cNvPr>
              <p14:cNvContentPartPr/>
              <p14:nvPr/>
            </p14:nvContentPartPr>
            <p14:xfrm>
              <a:off x="3292548" y="5830479"/>
              <a:ext cx="227160" cy="124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E9176E9-6B8A-954E-9073-02437243A1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83548" y="5821839"/>
                <a:ext cx="244800" cy="14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379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challenge with skipping / removing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F4C11-CDD9-8344-90ED-19B3751CB0E2}"/>
              </a:ext>
            </a:extLst>
          </p:cNvPr>
          <p:cNvSpPr txBox="1"/>
          <p:nvPr/>
        </p:nvSpPr>
        <p:spPr>
          <a:xfrm>
            <a:off x="857584" y="2837852"/>
            <a:ext cx="10446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Strategy 1: </a:t>
            </a:r>
            <a:r>
              <a:rPr lang="en-US" sz="2800" dirty="0"/>
              <a:t>Skip data points with a missing value </a:t>
            </a:r>
          </a:p>
          <a:p>
            <a:r>
              <a:rPr lang="en-US" sz="2800" dirty="0"/>
              <a:t>	- make sure only a few points are skipped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Strategy 2: </a:t>
            </a:r>
            <a:r>
              <a:rPr lang="en-US" sz="2800" dirty="0"/>
              <a:t>Skip features with many missing values</a:t>
            </a:r>
          </a:p>
          <a:p>
            <a:r>
              <a:rPr lang="en-US" sz="2800" dirty="0"/>
              <a:t>	- make sure only a few features are skipped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926F3A-0CA9-4442-B3EE-629AFFC49C6C}"/>
                  </a:ext>
                </a:extLst>
              </p14:cNvPr>
              <p14:cNvContentPartPr/>
              <p14:nvPr/>
            </p14:nvContentPartPr>
            <p14:xfrm>
              <a:off x="3142788" y="4171599"/>
              <a:ext cx="1048320" cy="43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926F3A-0CA9-4442-B3EE-629AFFC49C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4148" y="4162959"/>
                <a:ext cx="106596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08888B-43A2-9249-A126-86C8AC57E812}"/>
                  </a:ext>
                </a:extLst>
              </p14:cNvPr>
              <p14:cNvContentPartPr/>
              <p14:nvPr/>
            </p14:nvContentPartPr>
            <p14:xfrm>
              <a:off x="3161868" y="2837079"/>
              <a:ext cx="1686600" cy="437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08888B-43A2-9249-A126-86C8AC57E8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2868" y="2828439"/>
                <a:ext cx="1704240" cy="4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88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skipping / removing missing values: pros and cons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F4C11-CDD9-8344-90ED-19B3751CB0E2}"/>
              </a:ext>
            </a:extLst>
          </p:cNvPr>
          <p:cNvSpPr txBox="1"/>
          <p:nvPr/>
        </p:nvSpPr>
        <p:spPr>
          <a:xfrm>
            <a:off x="581192" y="2014892"/>
            <a:ext cx="112578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Pros: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Easy to understand and implement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Applied to all machine learning model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Cons: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Removing data points and features may take off some important information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Unclear when it’s better to remove data points or features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Doesn’t help if data is missing at prediction part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E606B1-380A-0D43-B142-1B6F1CED23D5}"/>
                  </a:ext>
                </a:extLst>
              </p14:cNvPr>
              <p14:cNvContentPartPr/>
              <p14:nvPr/>
            </p14:nvContentPartPr>
            <p14:xfrm>
              <a:off x="1946868" y="5931999"/>
              <a:ext cx="5927040" cy="5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E606B1-380A-0D43-B142-1B6F1CED23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8228" y="5923359"/>
                <a:ext cx="5944680" cy="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79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3" y="2389218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/>
              <a:t>What approaches do scientists use to measure behavior modeling? </a:t>
            </a:r>
          </a:p>
          <a:p>
            <a:r>
              <a:rPr lang="en-US" sz="2400" dirty="0"/>
              <a:t>What specific designs are unique to behavior modeling research?</a:t>
            </a:r>
          </a:p>
          <a:p>
            <a:r>
              <a:rPr lang="en-US" sz="2400" dirty="0"/>
              <a:t>What are general designs for doing research?</a:t>
            </a:r>
          </a:p>
        </p:txBody>
      </p:sp>
    </p:spTree>
    <p:extLst>
      <p:ext uri="{BB962C8B-B14F-4D97-AF65-F5344CB8AC3E}">
        <p14:creationId xmlns:p14="http://schemas.microsoft.com/office/powerpoint/2010/main" val="3224496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C9FE-7605-8040-ABED-ACB5C66E7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A69F8-67B6-4947-9D2A-47CC458A3CAF}"/>
              </a:ext>
            </a:extLst>
          </p:cNvPr>
          <p:cNvSpPr txBox="1"/>
          <p:nvPr/>
        </p:nvSpPr>
        <p:spPr>
          <a:xfrm>
            <a:off x="617260" y="2495444"/>
            <a:ext cx="6208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Strategy 2: Purification by imputing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C6B25B-1227-814C-90D0-607B3BE5F00B}"/>
                  </a:ext>
                </a:extLst>
              </p14:cNvPr>
              <p14:cNvContentPartPr/>
              <p14:nvPr/>
            </p14:nvContentPartPr>
            <p14:xfrm>
              <a:off x="4392708" y="2529751"/>
              <a:ext cx="1576440" cy="499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C6B25B-1227-814C-90D0-607B3BE5F0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3708" y="2521111"/>
                <a:ext cx="1594080" cy="51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6981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Main drawback of skipping method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CC90EB-4207-9E4E-BFCF-FE5D62DB6A07}"/>
              </a:ext>
            </a:extLst>
          </p:cNvPr>
          <p:cNvGrpSpPr/>
          <p:nvPr/>
        </p:nvGrpSpPr>
        <p:grpSpPr>
          <a:xfrm>
            <a:off x="286552" y="2231136"/>
            <a:ext cx="7101800" cy="4377660"/>
            <a:chOff x="2022856" y="2454821"/>
            <a:chExt cx="7195286" cy="4187533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5DFEB4C5-F38A-FA4E-974F-65247BEF5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091AD3-3163-1B4B-B7F9-58B870B1BCB7}"/>
                </a:ext>
              </a:extLst>
            </p:cNvPr>
            <p:cNvSpPr/>
            <p:nvPr/>
          </p:nvSpPr>
          <p:spPr>
            <a:xfrm>
              <a:off x="3917093" y="2879250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54C35E-05B7-7348-AA18-2FE18606DC31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79CD11-34AA-DC4D-A52C-96A2019690C0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EF99C5C-2C87-9D47-8CA5-6A6AEB07230C}"/>
              </a:ext>
            </a:extLst>
          </p:cNvPr>
          <p:cNvSpPr txBox="1"/>
          <p:nvPr/>
        </p:nvSpPr>
        <p:spPr>
          <a:xfrm>
            <a:off x="7808976" y="3523429"/>
            <a:ext cx="3380221" cy="95410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is precious. </a:t>
            </a:r>
          </a:p>
          <a:p>
            <a:r>
              <a:rPr lang="en-US" sz="2800" dirty="0">
                <a:solidFill>
                  <a:schemeClr val="bg1"/>
                </a:solidFill>
              </a:rPr>
              <a:t>Do not throw it away.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3615451-D843-1446-832B-2E5DBB79F11C}"/>
                  </a:ext>
                </a:extLst>
              </p14:cNvPr>
              <p14:cNvContentPartPr/>
              <p14:nvPr/>
            </p14:nvContentPartPr>
            <p14:xfrm>
              <a:off x="2732028" y="3030871"/>
              <a:ext cx="64080" cy="48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3615451-D843-1446-832B-2E5DBB79F1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3388" y="3022231"/>
                <a:ext cx="817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3D1A6A4-C78F-6F4A-B5BE-3228FC0C7036}"/>
                  </a:ext>
                </a:extLst>
              </p14:cNvPr>
              <p14:cNvContentPartPr/>
              <p14:nvPr/>
            </p14:nvContentPartPr>
            <p14:xfrm>
              <a:off x="2753628" y="3811711"/>
              <a:ext cx="119520" cy="91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3D1A6A4-C78F-6F4A-B5BE-3228FC0C70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4988" y="3802711"/>
                <a:ext cx="1371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528803-7BFC-5449-91DF-3CAEFE8248CA}"/>
                  </a:ext>
                </a:extLst>
              </p14:cNvPr>
              <p14:cNvContentPartPr/>
              <p14:nvPr/>
            </p14:nvContentPartPr>
            <p14:xfrm>
              <a:off x="2726268" y="4035271"/>
              <a:ext cx="105480" cy="59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528803-7BFC-5449-91DF-3CAEFE8248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17268" y="4026631"/>
                <a:ext cx="1231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D2D9015-E30C-8942-A01A-E599A6F540C1}"/>
                  </a:ext>
                </a:extLst>
              </p14:cNvPr>
              <p14:cNvContentPartPr/>
              <p14:nvPr/>
            </p14:nvContentPartPr>
            <p14:xfrm>
              <a:off x="2689908" y="4243351"/>
              <a:ext cx="116640" cy="87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D2D9015-E30C-8942-A01A-E599A6F540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80908" y="4234711"/>
                <a:ext cx="1342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E4D80E8-EB46-7940-9950-698AA109BD23}"/>
                  </a:ext>
                </a:extLst>
              </p14:cNvPr>
              <p14:cNvContentPartPr/>
              <p14:nvPr/>
            </p14:nvContentPartPr>
            <p14:xfrm>
              <a:off x="2744988" y="4822951"/>
              <a:ext cx="113400" cy="66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E4D80E8-EB46-7940-9950-698AA109BD2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35988" y="4813951"/>
                <a:ext cx="1310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496863F-A58E-024C-8CC6-94134C899BB8}"/>
                  </a:ext>
                </a:extLst>
              </p14:cNvPr>
              <p14:cNvContentPartPr/>
              <p14:nvPr/>
            </p14:nvContentPartPr>
            <p14:xfrm>
              <a:off x="2739588" y="5003311"/>
              <a:ext cx="114840" cy="75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496863F-A58E-024C-8CC6-94134C899BB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30588" y="4994671"/>
                <a:ext cx="1324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5617202-EAD0-BB45-B46E-F73736FDA2F3}"/>
                  </a:ext>
                </a:extLst>
              </p14:cNvPr>
              <p14:cNvContentPartPr/>
              <p14:nvPr/>
            </p14:nvContentPartPr>
            <p14:xfrm>
              <a:off x="2681628" y="5355751"/>
              <a:ext cx="127080" cy="82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5617202-EAD0-BB45-B46E-F73736FDA2F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72628" y="5347111"/>
                <a:ext cx="1447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8753524-0B21-5D42-87A1-A7DAA40F9F3B}"/>
                  </a:ext>
                </a:extLst>
              </p14:cNvPr>
              <p14:cNvContentPartPr/>
              <p14:nvPr/>
            </p14:nvContentPartPr>
            <p14:xfrm>
              <a:off x="2703948" y="5599471"/>
              <a:ext cx="131760" cy="117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8753524-0B21-5D42-87A1-A7DAA40F9F3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94948" y="5590471"/>
                <a:ext cx="1494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B256030-9A2E-BB4A-8572-C6820044495E}"/>
                  </a:ext>
                </a:extLst>
              </p14:cNvPr>
              <p14:cNvContentPartPr/>
              <p14:nvPr/>
            </p14:nvContentPartPr>
            <p14:xfrm>
              <a:off x="2692068" y="6402631"/>
              <a:ext cx="91080" cy="33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B256030-9A2E-BB4A-8572-C682004449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83068" y="6393991"/>
                <a:ext cx="10872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CCC1DFD-788B-674E-B479-CD28E50ADF79}"/>
              </a:ext>
            </a:extLst>
          </p:cNvPr>
          <p:cNvGrpSpPr/>
          <p:nvPr/>
        </p:nvGrpSpPr>
        <p:grpSpPr>
          <a:xfrm>
            <a:off x="2866308" y="1877791"/>
            <a:ext cx="121320" cy="191160"/>
            <a:chOff x="2866308" y="1877791"/>
            <a:chExt cx="12132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21F56F-46E7-A748-BD36-AA2F26C7FEA2}"/>
                    </a:ext>
                  </a:extLst>
                </p14:cNvPr>
                <p14:cNvContentPartPr/>
                <p14:nvPr/>
              </p14:nvContentPartPr>
              <p14:xfrm>
                <a:off x="2866308" y="1877791"/>
                <a:ext cx="72000" cy="191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21F56F-46E7-A748-BD36-AA2F26C7FEA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57308" y="1868791"/>
                  <a:ext cx="896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092F91F-3860-2448-B724-74F95B5BEDFD}"/>
                    </a:ext>
                  </a:extLst>
                </p14:cNvPr>
                <p14:cNvContentPartPr/>
                <p14:nvPr/>
              </p14:nvContentPartPr>
              <p14:xfrm>
                <a:off x="2917068" y="1927831"/>
                <a:ext cx="70560" cy="2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092F91F-3860-2448-B724-74F95B5BEDF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08428" y="1918831"/>
                  <a:ext cx="8820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193866-9E3E-3241-AD6A-14954F1C7D97}"/>
              </a:ext>
            </a:extLst>
          </p:cNvPr>
          <p:cNvGrpSpPr/>
          <p:nvPr/>
        </p:nvGrpSpPr>
        <p:grpSpPr>
          <a:xfrm>
            <a:off x="1642668" y="1750711"/>
            <a:ext cx="1086120" cy="559080"/>
            <a:chOff x="1642668" y="1750711"/>
            <a:chExt cx="1086120" cy="55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EB4013-8556-304E-B6D3-7B3E90675753}"/>
                    </a:ext>
                  </a:extLst>
                </p14:cNvPr>
                <p14:cNvContentPartPr/>
                <p14:nvPr/>
              </p14:nvContentPartPr>
              <p14:xfrm>
                <a:off x="2668668" y="1990111"/>
                <a:ext cx="60120" cy="257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EB4013-8556-304E-B6D3-7B3E9067575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59668" y="1981111"/>
                  <a:ext cx="777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1305CD1-0A7A-DC48-9EB3-2363B83935B2}"/>
                    </a:ext>
                  </a:extLst>
                </p14:cNvPr>
                <p14:cNvContentPartPr/>
                <p14:nvPr/>
              </p14:nvContentPartPr>
              <p14:xfrm>
                <a:off x="1947228" y="1963831"/>
                <a:ext cx="51840" cy="219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1305CD1-0A7A-DC48-9EB3-2363B83935B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38588" y="1954831"/>
                  <a:ext cx="69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4D5D12-D6FD-6F4B-A8A5-07E7E7EAFA11}"/>
                    </a:ext>
                  </a:extLst>
                </p14:cNvPr>
                <p14:cNvContentPartPr/>
                <p14:nvPr/>
              </p14:nvContentPartPr>
              <p14:xfrm>
                <a:off x="2034348" y="1978591"/>
                <a:ext cx="66240" cy="229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4D5D12-D6FD-6F4B-A8A5-07E7E7EAFA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25348" y="1969951"/>
                  <a:ext cx="838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6F95F8-7E68-9B46-9DEF-2264A35C592A}"/>
                    </a:ext>
                  </a:extLst>
                </p14:cNvPr>
                <p14:cNvContentPartPr/>
                <p14:nvPr/>
              </p14:nvContentPartPr>
              <p14:xfrm>
                <a:off x="2023548" y="2101351"/>
                <a:ext cx="125640" cy="16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6F95F8-7E68-9B46-9DEF-2264A35C592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14548" y="2092711"/>
                  <a:ext cx="143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A04229-109C-EC42-98F4-ADA39A578B94}"/>
                    </a:ext>
                  </a:extLst>
                </p14:cNvPr>
                <p14:cNvContentPartPr/>
                <p14:nvPr/>
              </p14:nvContentPartPr>
              <p14:xfrm>
                <a:off x="2165748" y="2158951"/>
                <a:ext cx="51840" cy="58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A04229-109C-EC42-98F4-ADA39A578B9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56748" y="2149951"/>
                  <a:ext cx="69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845CDC-CE93-9541-B5C6-B04469838BFE}"/>
                    </a:ext>
                  </a:extLst>
                </p14:cNvPr>
                <p14:cNvContentPartPr/>
                <p14:nvPr/>
              </p14:nvContentPartPr>
              <p14:xfrm>
                <a:off x="2260788" y="2084431"/>
                <a:ext cx="263880" cy="37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845CDC-CE93-9541-B5C6-B04469838BF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51788" y="2075791"/>
                  <a:ext cx="2815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0D0B5E0-DBC6-1D44-8CD5-29D4587B1B1D}"/>
                    </a:ext>
                  </a:extLst>
                </p14:cNvPr>
                <p14:cNvContentPartPr/>
                <p14:nvPr/>
              </p14:nvContentPartPr>
              <p14:xfrm>
                <a:off x="2447628" y="2045911"/>
                <a:ext cx="74160" cy="141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0D0B5E0-DBC6-1D44-8CD5-29D4587B1B1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38628" y="2036911"/>
                  <a:ext cx="91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473FAF3-C999-1B42-8970-7C064DE3819E}"/>
                    </a:ext>
                  </a:extLst>
                </p14:cNvPr>
                <p14:cNvContentPartPr/>
                <p14:nvPr/>
              </p14:nvContentPartPr>
              <p14:xfrm>
                <a:off x="2090148" y="1919191"/>
                <a:ext cx="84600" cy="75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473FAF3-C999-1B42-8970-7C064DE3819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081508" y="1910551"/>
                  <a:ext cx="102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2AA002-4057-B84A-8EB8-4C81709F945A}"/>
                    </a:ext>
                  </a:extLst>
                </p14:cNvPr>
                <p14:cNvContentPartPr/>
                <p14:nvPr/>
              </p14:nvContentPartPr>
              <p14:xfrm>
                <a:off x="1785588" y="1864471"/>
                <a:ext cx="107280" cy="207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2AA002-4057-B84A-8EB8-4C81709F945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76588" y="1855831"/>
                  <a:ext cx="1249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0BBA83A-8A95-5E4C-BF92-00F2E4B1FDB9}"/>
                    </a:ext>
                  </a:extLst>
                </p14:cNvPr>
                <p14:cNvContentPartPr/>
                <p14:nvPr/>
              </p14:nvContentPartPr>
              <p14:xfrm>
                <a:off x="1642668" y="1750711"/>
                <a:ext cx="651600" cy="559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0BBA83A-8A95-5E4C-BF92-00F2E4B1FDB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33668" y="1741711"/>
                  <a:ext cx="669240" cy="57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723CAB-1002-D74A-A3A8-B64149B23629}"/>
              </a:ext>
            </a:extLst>
          </p:cNvPr>
          <p:cNvGrpSpPr/>
          <p:nvPr/>
        </p:nvGrpSpPr>
        <p:grpSpPr>
          <a:xfrm>
            <a:off x="2197428" y="2689951"/>
            <a:ext cx="502560" cy="179640"/>
            <a:chOff x="2197428" y="2689951"/>
            <a:chExt cx="50256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91A8701-A811-BB4E-88B0-1086BAA4FAAB}"/>
                    </a:ext>
                  </a:extLst>
                </p14:cNvPr>
                <p14:cNvContentPartPr/>
                <p14:nvPr/>
              </p14:nvContentPartPr>
              <p14:xfrm>
                <a:off x="2200668" y="2729551"/>
                <a:ext cx="86040" cy="9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91A8701-A811-BB4E-88B0-1086BAA4FAA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191668" y="2720551"/>
                  <a:ext cx="103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063C1E-40BC-E442-93BE-BD0DD8FDE271}"/>
                    </a:ext>
                  </a:extLst>
                </p14:cNvPr>
                <p14:cNvContentPartPr/>
                <p14:nvPr/>
              </p14:nvContentPartPr>
              <p14:xfrm>
                <a:off x="2197428" y="2753311"/>
                <a:ext cx="10800" cy="116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5063C1E-40BC-E442-93BE-BD0DD8FDE27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88788" y="2744311"/>
                  <a:ext cx="28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33090A-EC1C-EA44-9620-2F39E7AB8CD7}"/>
                    </a:ext>
                  </a:extLst>
                </p14:cNvPr>
                <p14:cNvContentPartPr/>
                <p14:nvPr/>
              </p14:nvContentPartPr>
              <p14:xfrm>
                <a:off x="2211828" y="2787511"/>
                <a:ext cx="70200" cy="12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33090A-EC1C-EA44-9620-2F39E7AB8CD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03188" y="2778511"/>
                  <a:ext cx="878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936D24-7625-884E-858D-C77409B84C9B}"/>
                    </a:ext>
                  </a:extLst>
                </p14:cNvPr>
                <p14:cNvContentPartPr/>
                <p14:nvPr/>
              </p14:nvContentPartPr>
              <p14:xfrm>
                <a:off x="2337828" y="2782111"/>
                <a:ext cx="107640" cy="39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936D24-7625-884E-858D-C77409B84C9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328828" y="2773111"/>
                  <a:ext cx="125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7154161-A729-9D43-BEE3-D27FAAC05A94}"/>
                    </a:ext>
                  </a:extLst>
                </p14:cNvPr>
                <p14:cNvContentPartPr/>
                <p14:nvPr/>
              </p14:nvContentPartPr>
              <p14:xfrm>
                <a:off x="2471748" y="2689951"/>
                <a:ext cx="228240" cy="178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7154161-A729-9D43-BEE3-D27FAAC05A9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62748" y="2680951"/>
                  <a:ext cx="24588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98F3B50-30EA-644F-8A81-9FB2FD4F8D26}"/>
                  </a:ext>
                </a:extLst>
              </p14:cNvPr>
              <p14:cNvContentPartPr/>
              <p14:nvPr/>
            </p14:nvContentPartPr>
            <p14:xfrm>
              <a:off x="4072308" y="2760871"/>
              <a:ext cx="66960" cy="4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98F3B50-30EA-644F-8A81-9FB2FD4F8D2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63308" y="2752231"/>
                <a:ext cx="846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1E28018-0526-C149-BA82-32A7CFDBF872}"/>
                  </a:ext>
                </a:extLst>
              </p14:cNvPr>
              <p14:cNvContentPartPr/>
              <p14:nvPr/>
            </p14:nvContentPartPr>
            <p14:xfrm>
              <a:off x="4128108" y="2974711"/>
              <a:ext cx="52920" cy="4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1E28018-0526-C149-BA82-32A7CFDBF87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19108" y="2966071"/>
                <a:ext cx="705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7FBB818-B1DA-FD4D-9C02-91E3AA0669BC}"/>
                  </a:ext>
                </a:extLst>
              </p14:cNvPr>
              <p14:cNvContentPartPr/>
              <p14:nvPr/>
            </p14:nvContentPartPr>
            <p14:xfrm>
              <a:off x="4035588" y="3260911"/>
              <a:ext cx="69480" cy="11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7FBB818-B1DA-FD4D-9C02-91E3AA0669B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026588" y="3251911"/>
                <a:ext cx="871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738891-A54B-A142-A42F-F26EBAD8D430}"/>
                  </a:ext>
                </a:extLst>
              </p14:cNvPr>
              <p14:cNvContentPartPr/>
              <p14:nvPr/>
            </p14:nvContentPartPr>
            <p14:xfrm>
              <a:off x="4081668" y="3844831"/>
              <a:ext cx="77760" cy="6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738891-A54B-A142-A42F-F26EBAD8D4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072668" y="3836191"/>
                <a:ext cx="954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3C22784-117F-144F-9E88-4AC09A4A47CF}"/>
                  </a:ext>
                </a:extLst>
              </p14:cNvPr>
              <p14:cNvContentPartPr/>
              <p14:nvPr/>
            </p14:nvContentPartPr>
            <p14:xfrm>
              <a:off x="4129548" y="4067671"/>
              <a:ext cx="70200" cy="133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3C22784-117F-144F-9E88-4AC09A4A47C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120548" y="4059031"/>
                <a:ext cx="878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6B81806-BD5A-324D-9118-B1DAAEAB53FF}"/>
                  </a:ext>
                </a:extLst>
              </p14:cNvPr>
              <p14:cNvContentPartPr/>
              <p14:nvPr/>
            </p14:nvContentPartPr>
            <p14:xfrm>
              <a:off x="4104348" y="4353511"/>
              <a:ext cx="51840" cy="1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6B81806-BD5A-324D-9118-B1DAAEAB53F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95708" y="4344871"/>
                <a:ext cx="694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48E3DA-B2B0-784E-A38E-DCDE603F8DE0}"/>
                  </a:ext>
                </a:extLst>
              </p14:cNvPr>
              <p14:cNvContentPartPr/>
              <p14:nvPr/>
            </p14:nvContentPartPr>
            <p14:xfrm>
              <a:off x="4125588" y="5858311"/>
              <a:ext cx="39600" cy="33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48E3DA-B2B0-784E-A38E-DCDE603F8DE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16948" y="5849311"/>
                <a:ext cx="572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1696FD8-F702-B747-98A5-D5D8C5448859}"/>
                  </a:ext>
                </a:extLst>
              </p14:cNvPr>
              <p14:cNvContentPartPr/>
              <p14:nvPr/>
            </p14:nvContentPartPr>
            <p14:xfrm>
              <a:off x="4137468" y="6167191"/>
              <a:ext cx="71640" cy="15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1696FD8-F702-B747-98A5-D5D8C544885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128828" y="6158551"/>
                <a:ext cx="892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64AFD5F-5FFA-024A-8458-BA68406CB8E0}"/>
                  </a:ext>
                </a:extLst>
              </p14:cNvPr>
              <p14:cNvContentPartPr/>
              <p14:nvPr/>
            </p14:nvContentPartPr>
            <p14:xfrm>
              <a:off x="4179228" y="6480751"/>
              <a:ext cx="64080" cy="2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64AFD5F-5FFA-024A-8458-BA68406CB8E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170588" y="6472111"/>
                <a:ext cx="817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94C72C5-593B-1C4B-896B-61518CD6589C}"/>
                  </a:ext>
                </a:extLst>
              </p14:cNvPr>
              <p14:cNvContentPartPr/>
              <p14:nvPr/>
            </p14:nvContentPartPr>
            <p14:xfrm>
              <a:off x="3428628" y="1849351"/>
              <a:ext cx="106200" cy="281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94C72C5-593B-1C4B-896B-61518CD6589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419628" y="1840711"/>
                <a:ext cx="1238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BAFF855-F2C5-994E-A432-A6BA0215E6AC}"/>
                  </a:ext>
                </a:extLst>
              </p14:cNvPr>
              <p14:cNvContentPartPr/>
              <p14:nvPr/>
            </p14:nvContentPartPr>
            <p14:xfrm>
              <a:off x="4043508" y="3495631"/>
              <a:ext cx="155160" cy="120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BAFF855-F2C5-994E-A432-A6BA0215E6A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034868" y="3486991"/>
                <a:ext cx="1728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DA5043F-355C-A641-AF8E-01D41345875B}"/>
                  </a:ext>
                </a:extLst>
              </p14:cNvPr>
              <p14:cNvContentPartPr/>
              <p14:nvPr/>
            </p14:nvContentPartPr>
            <p14:xfrm>
              <a:off x="4112988" y="4845631"/>
              <a:ext cx="113040" cy="46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DA5043F-355C-A641-AF8E-01D41345875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104348" y="4836991"/>
                <a:ext cx="1306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9B18168-C03B-4043-A8F2-E0B406BAD890}"/>
                  </a:ext>
                </a:extLst>
              </p14:cNvPr>
              <p14:cNvContentPartPr/>
              <p14:nvPr/>
            </p14:nvContentPartPr>
            <p14:xfrm>
              <a:off x="4106148" y="5072791"/>
              <a:ext cx="72000" cy="59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9B18168-C03B-4043-A8F2-E0B406BAD89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097508" y="5063791"/>
                <a:ext cx="896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04DDC2A-CDC7-2D40-AEFC-AED616B65429}"/>
                  </a:ext>
                </a:extLst>
              </p14:cNvPr>
              <p14:cNvContentPartPr/>
              <p14:nvPr/>
            </p14:nvContentPartPr>
            <p14:xfrm>
              <a:off x="4106148" y="5407231"/>
              <a:ext cx="105840" cy="457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04DDC2A-CDC7-2D40-AEFC-AED616B6542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097148" y="5398231"/>
                <a:ext cx="1234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0BF3BDE-F54C-4145-8FED-DAFBAEAD8B41}"/>
                  </a:ext>
                </a:extLst>
              </p14:cNvPr>
              <p14:cNvContentPartPr/>
              <p14:nvPr/>
            </p14:nvContentPartPr>
            <p14:xfrm>
              <a:off x="4132428" y="5658151"/>
              <a:ext cx="72360" cy="33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0BF3BDE-F54C-4145-8FED-DAFBAEAD8B4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123788" y="5649151"/>
                <a:ext cx="9000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49958CEC-8AFC-054F-8A08-289F08E65960}"/>
              </a:ext>
            </a:extLst>
          </p:cNvPr>
          <p:cNvGrpSpPr/>
          <p:nvPr/>
        </p:nvGrpSpPr>
        <p:grpSpPr>
          <a:xfrm>
            <a:off x="3329268" y="1762591"/>
            <a:ext cx="1067400" cy="601560"/>
            <a:chOff x="3329268" y="1762591"/>
            <a:chExt cx="1067400" cy="60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2061FC6-C2CE-AF4C-A4CC-FCD00104BA28}"/>
                    </a:ext>
                  </a:extLst>
                </p14:cNvPr>
                <p14:cNvContentPartPr/>
                <p14:nvPr/>
              </p14:nvContentPartPr>
              <p14:xfrm>
                <a:off x="3646788" y="1987951"/>
                <a:ext cx="67320" cy="226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2061FC6-C2CE-AF4C-A4CC-FCD00104BA2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637788" y="1978951"/>
                  <a:ext cx="84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BBB3CED-4256-964B-81D1-7A6BB7EFF4C3}"/>
                    </a:ext>
                  </a:extLst>
                </p14:cNvPr>
                <p14:cNvContentPartPr/>
                <p14:nvPr/>
              </p14:nvContentPartPr>
              <p14:xfrm>
                <a:off x="3579468" y="2122951"/>
                <a:ext cx="155880" cy="9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BBB3CED-4256-964B-81D1-7A6BB7EFF4C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570468" y="2113951"/>
                  <a:ext cx="173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60F02D8-DF1D-3E48-AD58-64F6B639E912}"/>
                    </a:ext>
                  </a:extLst>
                </p14:cNvPr>
                <p14:cNvContentPartPr/>
                <p14:nvPr/>
              </p14:nvContentPartPr>
              <p14:xfrm>
                <a:off x="3790428" y="2199271"/>
                <a:ext cx="12960" cy="38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60F02D8-DF1D-3E48-AD58-64F6B639E91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781788" y="2190631"/>
                  <a:ext cx="30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15A457-FFB2-6E4C-8E3A-8284D9443D35}"/>
                    </a:ext>
                  </a:extLst>
                </p14:cNvPr>
                <p14:cNvContentPartPr/>
                <p14:nvPr/>
              </p14:nvContentPartPr>
              <p14:xfrm>
                <a:off x="3871788" y="2102431"/>
                <a:ext cx="109080" cy="5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15A457-FFB2-6E4C-8E3A-8284D9443D3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863148" y="2093791"/>
                  <a:ext cx="1267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905EB9-C066-9444-8391-3C319172DA6F}"/>
                    </a:ext>
                  </a:extLst>
                </p14:cNvPr>
                <p14:cNvContentPartPr/>
                <p14:nvPr/>
              </p14:nvContentPartPr>
              <p14:xfrm>
                <a:off x="3934068" y="2049151"/>
                <a:ext cx="77400" cy="174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905EB9-C066-9444-8391-3C319172DA6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25428" y="2040511"/>
                  <a:ext cx="950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DE93A2-5CF8-E84E-98F5-CC871EE5BC14}"/>
                    </a:ext>
                  </a:extLst>
                </p14:cNvPr>
                <p14:cNvContentPartPr/>
                <p14:nvPr/>
              </p14:nvContentPartPr>
              <p14:xfrm>
                <a:off x="4088148" y="2060311"/>
                <a:ext cx="44640" cy="220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DE93A2-5CF8-E84E-98F5-CC871EE5BC1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079508" y="2051671"/>
                  <a:ext cx="622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3F9E0BA-0EF7-9A46-BDB5-1EB008A82F6D}"/>
                    </a:ext>
                  </a:extLst>
                </p14:cNvPr>
                <p14:cNvContentPartPr/>
                <p14:nvPr/>
              </p14:nvContentPartPr>
              <p14:xfrm>
                <a:off x="3526908" y="2021071"/>
                <a:ext cx="58680" cy="242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3F9E0BA-0EF7-9A46-BDB5-1EB008A82F6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518268" y="2012071"/>
                  <a:ext cx="763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033B14-1F06-8842-B6B3-CA0E0549E8B3}"/>
                    </a:ext>
                  </a:extLst>
                </p14:cNvPr>
                <p14:cNvContentPartPr/>
                <p14:nvPr/>
              </p14:nvContentPartPr>
              <p14:xfrm>
                <a:off x="4147908" y="1919551"/>
                <a:ext cx="128880" cy="207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033B14-1F06-8842-B6B3-CA0E0549E8B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139268" y="1910911"/>
                  <a:ext cx="1465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8915807-EF3D-074F-B142-A51ECC0A155C}"/>
                    </a:ext>
                  </a:extLst>
                </p14:cNvPr>
                <p14:cNvContentPartPr/>
                <p14:nvPr/>
              </p14:nvContentPartPr>
              <p14:xfrm>
                <a:off x="4252668" y="1943311"/>
                <a:ext cx="144000" cy="21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8915807-EF3D-074F-B142-A51ECC0A155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43668" y="1934671"/>
                  <a:ext cx="161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7061524-D073-694F-891D-33C1A9FCE7ED}"/>
                    </a:ext>
                  </a:extLst>
                </p14:cNvPr>
                <p14:cNvContentPartPr/>
                <p14:nvPr/>
              </p14:nvContentPartPr>
              <p14:xfrm>
                <a:off x="3329268" y="1762591"/>
                <a:ext cx="498960" cy="601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7061524-D073-694F-891D-33C1A9FCE7E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320268" y="1753951"/>
                  <a:ext cx="516600" cy="61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63E639F-1EB0-324E-83D3-948B68E9801A}"/>
              </a:ext>
            </a:extLst>
          </p:cNvPr>
          <p:cNvGrpSpPr/>
          <p:nvPr/>
        </p:nvGrpSpPr>
        <p:grpSpPr>
          <a:xfrm>
            <a:off x="3649668" y="4503631"/>
            <a:ext cx="179280" cy="186840"/>
            <a:chOff x="3649668" y="4503631"/>
            <a:chExt cx="179280" cy="18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1532E42-A62C-664E-A674-08CCA7857910}"/>
                    </a:ext>
                  </a:extLst>
                </p14:cNvPr>
                <p14:cNvContentPartPr/>
                <p14:nvPr/>
              </p14:nvContentPartPr>
              <p14:xfrm>
                <a:off x="3691428" y="4503631"/>
                <a:ext cx="94680" cy="186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1532E42-A62C-664E-A674-08CCA785791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682788" y="4494991"/>
                  <a:ext cx="112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58BAC63-9EE7-2247-B800-C74AE8CD01A5}"/>
                    </a:ext>
                  </a:extLst>
                </p14:cNvPr>
                <p14:cNvContentPartPr/>
                <p14:nvPr/>
              </p14:nvContentPartPr>
              <p14:xfrm>
                <a:off x="3649668" y="4601911"/>
                <a:ext cx="179280" cy="5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58BAC63-9EE7-2247-B800-C74AE8CD01A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41028" y="4593271"/>
                  <a:ext cx="19692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1AED577-AB89-8C4A-90B8-2702B996E1A8}"/>
              </a:ext>
            </a:extLst>
          </p:cNvPr>
          <p:cNvGrpSpPr/>
          <p:nvPr/>
        </p:nvGrpSpPr>
        <p:grpSpPr>
          <a:xfrm>
            <a:off x="5194068" y="2666191"/>
            <a:ext cx="534600" cy="169200"/>
            <a:chOff x="5194068" y="2666191"/>
            <a:chExt cx="534600" cy="16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945447A-E54C-5C46-89F8-548A8E22B3BD}"/>
                    </a:ext>
                  </a:extLst>
                </p14:cNvPr>
                <p14:cNvContentPartPr/>
                <p14:nvPr/>
              </p14:nvContentPartPr>
              <p14:xfrm>
                <a:off x="5194068" y="2740711"/>
                <a:ext cx="534600" cy="94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945447A-E54C-5C46-89F8-548A8E22B3B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85068" y="2732071"/>
                  <a:ext cx="552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D48CDCD-66A0-2A46-812E-FFC2D273467C}"/>
                    </a:ext>
                  </a:extLst>
                </p14:cNvPr>
                <p14:cNvContentPartPr/>
                <p14:nvPr/>
              </p14:nvContentPartPr>
              <p14:xfrm>
                <a:off x="5303148" y="2666191"/>
                <a:ext cx="31680" cy="33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D48CDCD-66A0-2A46-812E-FFC2D273467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294508" y="2657551"/>
                  <a:ext cx="4932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3FB2DE5-A34E-2F4C-B3A5-D27362D73CE0}"/>
              </a:ext>
            </a:extLst>
          </p:cNvPr>
          <p:cNvGrpSpPr/>
          <p:nvPr/>
        </p:nvGrpSpPr>
        <p:grpSpPr>
          <a:xfrm>
            <a:off x="5203428" y="3452071"/>
            <a:ext cx="428400" cy="658800"/>
            <a:chOff x="5203428" y="3452071"/>
            <a:chExt cx="428400" cy="65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A41419C-924A-4A4B-AB81-7EFA24CB35AC}"/>
                    </a:ext>
                  </a:extLst>
                </p14:cNvPr>
                <p14:cNvContentPartPr/>
                <p14:nvPr/>
              </p14:nvContentPartPr>
              <p14:xfrm>
                <a:off x="5203428" y="3452071"/>
                <a:ext cx="428400" cy="168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A41419C-924A-4A4B-AB81-7EFA24CB35A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94788" y="3443071"/>
                  <a:ext cx="446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1A0D80C-F98C-DC41-A606-F5486BB65F6D}"/>
                    </a:ext>
                  </a:extLst>
                </p14:cNvPr>
                <p14:cNvContentPartPr/>
                <p14:nvPr/>
              </p14:nvContentPartPr>
              <p14:xfrm>
                <a:off x="5345988" y="3690391"/>
                <a:ext cx="268560" cy="170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1A0D80C-F98C-DC41-A606-F5486BB65F6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336988" y="3681751"/>
                  <a:ext cx="2862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E7ECE36-3C3D-2E41-B8BA-D8A9E40835A1}"/>
                    </a:ext>
                  </a:extLst>
                </p14:cNvPr>
                <p14:cNvContentPartPr/>
                <p14:nvPr/>
              </p14:nvContentPartPr>
              <p14:xfrm>
                <a:off x="5396748" y="3962551"/>
                <a:ext cx="190440" cy="148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E7ECE36-3C3D-2E41-B8BA-D8A9E40835A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388108" y="3953911"/>
                  <a:ext cx="208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860159C-9E5E-8F48-902B-369F762CBF31}"/>
                    </a:ext>
                  </a:extLst>
                </p14:cNvPr>
                <p14:cNvContentPartPr/>
                <p14:nvPr/>
              </p14:nvContentPartPr>
              <p14:xfrm>
                <a:off x="5312148" y="3900271"/>
                <a:ext cx="49680" cy="83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860159C-9E5E-8F48-902B-369F762CBF3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303148" y="3891271"/>
                  <a:ext cx="6732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94CEC3C-3F1F-5F43-A79D-99A40A962248}"/>
                  </a:ext>
                </a:extLst>
              </p14:cNvPr>
              <p14:cNvContentPartPr/>
              <p14:nvPr/>
            </p14:nvContentPartPr>
            <p14:xfrm>
              <a:off x="5923068" y="3021871"/>
              <a:ext cx="80640" cy="536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94CEC3C-3F1F-5F43-A79D-99A40A962248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914068" y="3012871"/>
                <a:ext cx="982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15EB9E4-87A7-6242-947D-37F2CA1E37AB}"/>
                  </a:ext>
                </a:extLst>
              </p14:cNvPr>
              <p14:cNvContentPartPr/>
              <p14:nvPr/>
            </p14:nvContentPartPr>
            <p14:xfrm>
              <a:off x="5966268" y="3236791"/>
              <a:ext cx="103680" cy="820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15EB9E4-87A7-6242-947D-37F2CA1E37A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957628" y="3227791"/>
                <a:ext cx="1213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4AEED9E-A547-E444-AEC1-A92C92D3C429}"/>
                  </a:ext>
                </a:extLst>
              </p14:cNvPr>
              <p14:cNvContentPartPr/>
              <p14:nvPr/>
            </p14:nvContentPartPr>
            <p14:xfrm>
              <a:off x="5878788" y="4362511"/>
              <a:ext cx="133560" cy="925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4AEED9E-A547-E444-AEC1-A92C92D3C429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869788" y="4353511"/>
                <a:ext cx="1512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1D45840-5CBF-9E44-976D-880BEE7EB5E6}"/>
                  </a:ext>
                </a:extLst>
              </p14:cNvPr>
              <p14:cNvContentPartPr/>
              <p14:nvPr/>
            </p14:nvContentPartPr>
            <p14:xfrm>
              <a:off x="5879868" y="4638991"/>
              <a:ext cx="60840" cy="781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1D45840-5CBF-9E44-976D-880BEE7EB5E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871228" y="4630351"/>
                <a:ext cx="784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68AA54C-6187-574B-A29E-990AC00856A5}"/>
                  </a:ext>
                </a:extLst>
              </p14:cNvPr>
              <p14:cNvContentPartPr/>
              <p14:nvPr/>
            </p14:nvContentPartPr>
            <p14:xfrm>
              <a:off x="5842788" y="5684431"/>
              <a:ext cx="96480" cy="410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68AA54C-6187-574B-A29E-990AC00856A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834148" y="5675431"/>
                <a:ext cx="1141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938A243-D142-764F-9DED-36E4293F4D43}"/>
                  </a:ext>
                </a:extLst>
              </p14:cNvPr>
              <p14:cNvContentPartPr/>
              <p14:nvPr/>
            </p14:nvContentPartPr>
            <p14:xfrm>
              <a:off x="5872668" y="5880271"/>
              <a:ext cx="79560" cy="388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938A243-D142-764F-9DED-36E4293F4D43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864028" y="5871271"/>
                <a:ext cx="9720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F93DA27-D096-BC40-A348-2A281300D0A6}"/>
              </a:ext>
            </a:extLst>
          </p:cNvPr>
          <p:cNvGrpSpPr/>
          <p:nvPr/>
        </p:nvGrpSpPr>
        <p:grpSpPr>
          <a:xfrm>
            <a:off x="5006508" y="1643071"/>
            <a:ext cx="1087560" cy="883800"/>
            <a:chOff x="5006508" y="1643071"/>
            <a:chExt cx="1087560" cy="88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B534531-4BB6-6F4A-B22C-838D55E71BE7}"/>
                    </a:ext>
                  </a:extLst>
                </p14:cNvPr>
                <p14:cNvContentPartPr/>
                <p14:nvPr/>
              </p14:nvContentPartPr>
              <p14:xfrm>
                <a:off x="5015868" y="1998751"/>
                <a:ext cx="24480" cy="212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B534531-4BB6-6F4A-B22C-838D55E71BE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07228" y="1989751"/>
                  <a:ext cx="42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779139C-A34C-BC47-93DC-5E48E66DDA29}"/>
                    </a:ext>
                  </a:extLst>
                </p14:cNvPr>
                <p14:cNvContentPartPr/>
                <p14:nvPr/>
              </p14:nvContentPartPr>
              <p14:xfrm>
                <a:off x="5155188" y="2000191"/>
                <a:ext cx="86760" cy="230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779139C-A34C-BC47-93DC-5E48E66DDA2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46548" y="1991191"/>
                  <a:ext cx="1044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D04B0E6-E2D4-454C-9367-1F76E602C362}"/>
                    </a:ext>
                  </a:extLst>
                </p14:cNvPr>
                <p14:cNvContentPartPr/>
                <p14:nvPr/>
              </p14:nvContentPartPr>
              <p14:xfrm>
                <a:off x="5163108" y="2099911"/>
                <a:ext cx="105480" cy="7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D04B0E6-E2D4-454C-9367-1F76E602C36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154468" y="2090911"/>
                  <a:ext cx="123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045B926-481B-4B44-AA0F-57988635F293}"/>
                    </a:ext>
                  </a:extLst>
                </p14:cNvPr>
                <p14:cNvContentPartPr/>
                <p14:nvPr/>
              </p14:nvContentPartPr>
              <p14:xfrm>
                <a:off x="5299188" y="2221951"/>
                <a:ext cx="20520" cy="49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045B926-481B-4B44-AA0F-57988635F29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290548" y="2213311"/>
                  <a:ext cx="38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8CF9DDB-C43E-E94D-B784-EFC0840AFAB3}"/>
                    </a:ext>
                  </a:extLst>
                </p14:cNvPr>
                <p14:cNvContentPartPr/>
                <p14:nvPr/>
              </p14:nvContentPartPr>
              <p14:xfrm>
                <a:off x="5414748" y="2075071"/>
                <a:ext cx="98640" cy="162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8CF9DDB-C43E-E94D-B784-EFC0840AFAB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406108" y="2066431"/>
                  <a:ext cx="116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032834D-9F54-0643-92FD-DDF4D095CC71}"/>
                    </a:ext>
                  </a:extLst>
                </p14:cNvPr>
                <p14:cNvContentPartPr/>
                <p14:nvPr/>
              </p14:nvContentPartPr>
              <p14:xfrm>
                <a:off x="5556228" y="2188471"/>
                <a:ext cx="33120" cy="54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032834D-9F54-0643-92FD-DDF4D095CC7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547228" y="2179471"/>
                  <a:ext cx="50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4AB9459-E35D-1C48-A6C5-7B63F904A704}"/>
                    </a:ext>
                  </a:extLst>
                </p14:cNvPr>
                <p14:cNvContentPartPr/>
                <p14:nvPr/>
              </p14:nvContentPartPr>
              <p14:xfrm>
                <a:off x="5732268" y="2097391"/>
                <a:ext cx="98640" cy="97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4AB9459-E35D-1C48-A6C5-7B63F904A70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723628" y="2088751"/>
                  <a:ext cx="116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0A760DB-BA3D-6D46-BC23-8D1F7FE46CB1}"/>
                    </a:ext>
                  </a:extLst>
                </p14:cNvPr>
                <p14:cNvContentPartPr/>
                <p14:nvPr/>
              </p14:nvContentPartPr>
              <p14:xfrm>
                <a:off x="5897868" y="2034751"/>
                <a:ext cx="45720" cy="199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0A760DB-BA3D-6D46-BC23-8D1F7FE46CB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888868" y="2026111"/>
                  <a:ext cx="63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13A56BC-B205-F944-82CA-43D60C09D840}"/>
                    </a:ext>
                  </a:extLst>
                </p14:cNvPr>
                <p14:cNvContentPartPr/>
                <p14:nvPr/>
              </p14:nvContentPartPr>
              <p14:xfrm>
                <a:off x="5006508" y="2021791"/>
                <a:ext cx="54000" cy="298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13A56BC-B205-F944-82CA-43D60C09D84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997508" y="2013151"/>
                  <a:ext cx="716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2DE292F-78A1-AC4E-ABF2-0B9E000A1FC8}"/>
                    </a:ext>
                  </a:extLst>
                </p14:cNvPr>
                <p14:cNvContentPartPr/>
                <p14:nvPr/>
              </p14:nvContentPartPr>
              <p14:xfrm>
                <a:off x="5143308" y="1798231"/>
                <a:ext cx="205200" cy="62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2DE292F-78A1-AC4E-ABF2-0B9E000A1FC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134668" y="1789231"/>
                  <a:ext cx="222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C2DA5DE-DBE3-9D48-BB99-BF26BBA03267}"/>
                    </a:ext>
                  </a:extLst>
                </p14:cNvPr>
                <p14:cNvContentPartPr/>
                <p14:nvPr/>
              </p14:nvContentPartPr>
              <p14:xfrm>
                <a:off x="5299188" y="1815151"/>
                <a:ext cx="5760" cy="100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C2DA5DE-DBE3-9D48-BB99-BF26BBA0326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290188" y="1806511"/>
                  <a:ext cx="23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2B7FFD4-20B4-1F42-A5E8-5E59A248E494}"/>
                    </a:ext>
                  </a:extLst>
                </p14:cNvPr>
                <p14:cNvContentPartPr/>
                <p14:nvPr/>
              </p14:nvContentPartPr>
              <p14:xfrm>
                <a:off x="5519148" y="1777351"/>
                <a:ext cx="100080" cy="100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2B7FFD4-20B4-1F42-A5E8-5E59A248E49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510508" y="1768351"/>
                  <a:ext cx="117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E2CCF78-5208-8E46-B0F2-10A86CEE06AF}"/>
                    </a:ext>
                  </a:extLst>
                </p14:cNvPr>
                <p14:cNvContentPartPr/>
                <p14:nvPr/>
              </p14:nvContentPartPr>
              <p14:xfrm>
                <a:off x="5910828" y="1860511"/>
                <a:ext cx="183240" cy="78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E2CCF78-5208-8E46-B0F2-10A86CEE06A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901828" y="1851511"/>
                  <a:ext cx="200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7DD2BF8-E086-0349-8C1D-CDF9BCBC2D75}"/>
                    </a:ext>
                  </a:extLst>
                </p14:cNvPr>
                <p14:cNvContentPartPr/>
                <p14:nvPr/>
              </p14:nvContentPartPr>
              <p14:xfrm>
                <a:off x="6026388" y="1886431"/>
                <a:ext cx="9720" cy="129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7DD2BF8-E086-0349-8C1D-CDF9BCBC2D7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017748" y="1877431"/>
                  <a:ext cx="27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DC81E2-EEF9-C246-BB7B-BD850959190F}"/>
                    </a:ext>
                  </a:extLst>
                </p14:cNvPr>
                <p14:cNvContentPartPr/>
                <p14:nvPr/>
              </p14:nvContentPartPr>
              <p14:xfrm>
                <a:off x="5334468" y="1643071"/>
                <a:ext cx="386640" cy="883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DC81E2-EEF9-C246-BB7B-BD850959190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325828" y="1634431"/>
                  <a:ext cx="404280" cy="90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60B68C4-0EC1-5046-B134-FFA5D912BD08}"/>
              </a:ext>
            </a:extLst>
          </p:cNvPr>
          <p:cNvGrpSpPr/>
          <p:nvPr/>
        </p:nvGrpSpPr>
        <p:grpSpPr>
          <a:xfrm>
            <a:off x="5200188" y="6349711"/>
            <a:ext cx="320400" cy="164880"/>
            <a:chOff x="5200188" y="6349711"/>
            <a:chExt cx="320400" cy="16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88559D3-8AC2-814D-8BB5-371967D0ADDF}"/>
                    </a:ext>
                  </a:extLst>
                </p14:cNvPr>
                <p14:cNvContentPartPr/>
                <p14:nvPr/>
              </p14:nvContentPartPr>
              <p14:xfrm>
                <a:off x="5200188" y="6387151"/>
                <a:ext cx="112680" cy="127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88559D3-8AC2-814D-8BB5-371967D0ADD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191548" y="6378511"/>
                  <a:ext cx="130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14D4275-7C96-EB42-8D9A-30521A356FD4}"/>
                    </a:ext>
                  </a:extLst>
                </p14:cNvPr>
                <p14:cNvContentPartPr/>
                <p14:nvPr/>
              </p14:nvContentPartPr>
              <p14:xfrm>
                <a:off x="5336988" y="6405871"/>
                <a:ext cx="35640" cy="32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14D4275-7C96-EB42-8D9A-30521A356FD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328348" y="6397231"/>
                  <a:ext cx="53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C626FF5-5104-FC4F-8496-6BFCDBDC2C4A}"/>
                    </a:ext>
                  </a:extLst>
                </p14:cNvPr>
                <p14:cNvContentPartPr/>
                <p14:nvPr/>
              </p14:nvContentPartPr>
              <p14:xfrm>
                <a:off x="5399628" y="6390031"/>
                <a:ext cx="34560" cy="34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C626FF5-5104-FC4F-8496-6BFCDBDC2C4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390988" y="6381391"/>
                  <a:ext cx="522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BA4E821-C515-814F-8540-C104B332CE89}"/>
                    </a:ext>
                  </a:extLst>
                </p14:cNvPr>
                <p14:cNvContentPartPr/>
                <p14:nvPr/>
              </p14:nvContentPartPr>
              <p14:xfrm>
                <a:off x="5471268" y="6349711"/>
                <a:ext cx="49320" cy="136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BA4E821-C515-814F-8540-C104B332CE8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462268" y="6341071"/>
                  <a:ext cx="6696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5371649-5274-064F-965E-E3DD522730A3}"/>
              </a:ext>
            </a:extLst>
          </p:cNvPr>
          <p:cNvGrpSpPr/>
          <p:nvPr/>
        </p:nvGrpSpPr>
        <p:grpSpPr>
          <a:xfrm>
            <a:off x="6414108" y="1974991"/>
            <a:ext cx="1104120" cy="288360"/>
            <a:chOff x="6414108" y="1974991"/>
            <a:chExt cx="110412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AC1DD1A-9BA6-D241-8ECA-FB3E174DBAE4}"/>
                    </a:ext>
                  </a:extLst>
                </p14:cNvPr>
                <p14:cNvContentPartPr/>
                <p14:nvPr/>
              </p14:nvContentPartPr>
              <p14:xfrm>
                <a:off x="6414108" y="2075791"/>
                <a:ext cx="67680" cy="60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AC1DD1A-9BA6-D241-8ECA-FB3E174DBAE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405468" y="2067151"/>
                  <a:ext cx="853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616E595-2B58-7E4F-9B02-053E387DBB11}"/>
                    </a:ext>
                  </a:extLst>
                </p14:cNvPr>
                <p14:cNvContentPartPr/>
                <p14:nvPr/>
              </p14:nvContentPartPr>
              <p14:xfrm>
                <a:off x="6504828" y="2071471"/>
                <a:ext cx="81360" cy="50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616E595-2B58-7E4F-9B02-053E387DBB1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495828" y="2062831"/>
                  <a:ext cx="99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422B6AA-8416-9046-BEAA-13E2386EC90E}"/>
                    </a:ext>
                  </a:extLst>
                </p14:cNvPr>
                <p14:cNvContentPartPr/>
                <p14:nvPr/>
              </p14:nvContentPartPr>
              <p14:xfrm>
                <a:off x="6589068" y="2038711"/>
                <a:ext cx="128160" cy="34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422B6AA-8416-9046-BEAA-13E2386EC90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580068" y="2030071"/>
                  <a:ext cx="1458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2269BFB-EF4F-0C44-A985-E97A265BE380}"/>
                    </a:ext>
                  </a:extLst>
                </p14:cNvPr>
                <p14:cNvContentPartPr/>
                <p14:nvPr/>
              </p14:nvContentPartPr>
              <p14:xfrm>
                <a:off x="6663228" y="2028271"/>
                <a:ext cx="515520" cy="235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2269BFB-EF4F-0C44-A985-E97A265BE38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654228" y="2019271"/>
                  <a:ext cx="5331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10CE983-5954-D840-95CD-90FE99E26456}"/>
                    </a:ext>
                  </a:extLst>
                </p14:cNvPr>
                <p14:cNvContentPartPr/>
                <p14:nvPr/>
              </p14:nvContentPartPr>
              <p14:xfrm>
                <a:off x="7179828" y="2062111"/>
                <a:ext cx="4320" cy="26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10CE983-5954-D840-95CD-90FE99E2645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170828" y="2053111"/>
                  <a:ext cx="21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16EDCFD-6DC8-9D4E-9614-68D9BC503A5A}"/>
                    </a:ext>
                  </a:extLst>
                </p14:cNvPr>
                <p14:cNvContentPartPr/>
                <p14:nvPr/>
              </p14:nvContentPartPr>
              <p14:xfrm>
                <a:off x="7178388" y="2005591"/>
                <a:ext cx="12240" cy="5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16EDCFD-6DC8-9D4E-9614-68D9BC503A5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169388" y="1996591"/>
                  <a:ext cx="29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4FD2E5E-6255-764F-90CD-7D0D84B6CF6D}"/>
                    </a:ext>
                  </a:extLst>
                </p14:cNvPr>
                <p14:cNvContentPartPr/>
                <p14:nvPr/>
              </p14:nvContentPartPr>
              <p14:xfrm>
                <a:off x="7234908" y="2022151"/>
                <a:ext cx="31320" cy="41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4FD2E5E-6255-764F-90CD-7D0D84B6CF6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226268" y="2013151"/>
                  <a:ext cx="489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33098E4-F190-214C-A66F-5C5A31DEE4FA}"/>
                    </a:ext>
                  </a:extLst>
                </p14:cNvPr>
                <p14:cNvContentPartPr/>
                <p14:nvPr/>
              </p14:nvContentPartPr>
              <p14:xfrm>
                <a:off x="7330308" y="2034391"/>
                <a:ext cx="60120" cy="43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33098E4-F190-214C-A66F-5C5A31DEE4F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321668" y="2025751"/>
                  <a:ext cx="77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F630B97-4BD4-3A47-9992-DFC10235CCE1}"/>
                    </a:ext>
                  </a:extLst>
                </p14:cNvPr>
                <p14:cNvContentPartPr/>
                <p14:nvPr/>
              </p14:nvContentPartPr>
              <p14:xfrm>
                <a:off x="7390428" y="1974991"/>
                <a:ext cx="127800" cy="107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F630B97-4BD4-3A47-9992-DFC10235CCE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381428" y="1966351"/>
                  <a:ext cx="14544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B8565FA-718F-114F-A7D0-4917E22DF05A}"/>
              </a:ext>
            </a:extLst>
          </p:cNvPr>
          <p:cNvGrpSpPr/>
          <p:nvPr/>
        </p:nvGrpSpPr>
        <p:grpSpPr>
          <a:xfrm>
            <a:off x="7611108" y="2518951"/>
            <a:ext cx="1030320" cy="342000"/>
            <a:chOff x="7611108" y="2518951"/>
            <a:chExt cx="103032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CA4C08C-724B-3042-8907-C63F49BC8A5B}"/>
                    </a:ext>
                  </a:extLst>
                </p14:cNvPr>
                <p14:cNvContentPartPr/>
                <p14:nvPr/>
              </p14:nvContentPartPr>
              <p14:xfrm>
                <a:off x="7611108" y="2518951"/>
                <a:ext cx="45000" cy="3420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CA4C08C-724B-3042-8907-C63F49BC8A5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602468" y="2510311"/>
                  <a:ext cx="626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CA1B5E5-3115-4749-8A79-CA88807F59BB}"/>
                    </a:ext>
                  </a:extLst>
                </p14:cNvPr>
                <p14:cNvContentPartPr/>
                <p14:nvPr/>
              </p14:nvContentPartPr>
              <p14:xfrm>
                <a:off x="7657188" y="2531191"/>
                <a:ext cx="261720" cy="313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CA1B5E5-3115-4749-8A79-CA88807F59B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648548" y="2522191"/>
                  <a:ext cx="2793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DA7F000-BFC7-464D-A59A-442BC4CD0681}"/>
                    </a:ext>
                  </a:extLst>
                </p14:cNvPr>
                <p14:cNvContentPartPr/>
                <p14:nvPr/>
              </p14:nvContentPartPr>
              <p14:xfrm>
                <a:off x="7940148" y="2584831"/>
                <a:ext cx="184320" cy="246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DA7F000-BFC7-464D-A59A-442BC4CD068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931508" y="2576191"/>
                  <a:ext cx="2019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8624304-4BF2-C340-A442-77A135A9E370}"/>
                    </a:ext>
                  </a:extLst>
                </p14:cNvPr>
                <p14:cNvContentPartPr/>
                <p14:nvPr/>
              </p14:nvContentPartPr>
              <p14:xfrm>
                <a:off x="8150028" y="2643511"/>
                <a:ext cx="441000" cy="101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8624304-4BF2-C340-A442-77A135A9E37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141388" y="2634511"/>
                  <a:ext cx="458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12454D3-2E3D-524D-8158-E15C10BD85FB}"/>
                    </a:ext>
                  </a:extLst>
                </p14:cNvPr>
                <p14:cNvContentPartPr/>
                <p14:nvPr/>
              </p14:nvContentPartPr>
              <p14:xfrm>
                <a:off x="8619828" y="2684911"/>
                <a:ext cx="21600" cy="35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12454D3-2E3D-524D-8158-E15C10BD85F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610828" y="2675911"/>
                  <a:ext cx="39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5B13777-97DE-E74A-B4F2-7D29E7E1A120}"/>
                    </a:ext>
                  </a:extLst>
                </p14:cNvPr>
                <p14:cNvContentPartPr/>
                <p14:nvPr/>
              </p14:nvContentPartPr>
              <p14:xfrm>
                <a:off x="8614788" y="2764111"/>
                <a:ext cx="5400" cy="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5B13777-97DE-E74A-B4F2-7D29E7E1A12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606148" y="2755111"/>
                  <a:ext cx="230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C986E64-196E-B14C-BEFA-8979268110C9}"/>
              </a:ext>
            </a:extLst>
          </p:cNvPr>
          <p:cNvGrpSpPr/>
          <p:nvPr/>
        </p:nvGrpSpPr>
        <p:grpSpPr>
          <a:xfrm>
            <a:off x="8883348" y="2406271"/>
            <a:ext cx="1823760" cy="560880"/>
            <a:chOff x="8883348" y="2406271"/>
            <a:chExt cx="1823760" cy="56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C90D27E-0B3A-5D40-8C46-AE29C045A0E5}"/>
                    </a:ext>
                  </a:extLst>
                </p14:cNvPr>
                <p14:cNvContentPartPr/>
                <p14:nvPr/>
              </p14:nvContentPartPr>
              <p14:xfrm>
                <a:off x="8883348" y="2521831"/>
                <a:ext cx="78120" cy="280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C90D27E-0B3A-5D40-8C46-AE29C045A0E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874708" y="2513191"/>
                  <a:ext cx="957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AB594E3-FBF0-A340-A193-0FCC85BFF343}"/>
                    </a:ext>
                  </a:extLst>
                </p14:cNvPr>
                <p14:cNvContentPartPr/>
                <p14:nvPr/>
              </p14:nvContentPartPr>
              <p14:xfrm>
                <a:off x="8903508" y="2562871"/>
                <a:ext cx="98640" cy="184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AB594E3-FBF0-A340-A193-0FCC85BFF34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894868" y="2553871"/>
                  <a:ext cx="1162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E3F8F24-346F-3A49-8B00-006E139F5D82}"/>
                    </a:ext>
                  </a:extLst>
                </p14:cNvPr>
                <p14:cNvContentPartPr/>
                <p14:nvPr/>
              </p14:nvContentPartPr>
              <p14:xfrm>
                <a:off x="8939508" y="2673391"/>
                <a:ext cx="110880" cy="40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E3F8F24-346F-3A49-8B00-006E139F5D8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930868" y="2664391"/>
                  <a:ext cx="128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48398F8-7A0A-6248-8C02-702FE5F4949E}"/>
                    </a:ext>
                  </a:extLst>
                </p14:cNvPr>
                <p14:cNvContentPartPr/>
                <p14:nvPr/>
              </p14:nvContentPartPr>
              <p14:xfrm>
                <a:off x="9067668" y="2608231"/>
                <a:ext cx="106200" cy="101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48398F8-7A0A-6248-8C02-702FE5F4949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059028" y="2599231"/>
                  <a:ext cx="123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3EA9F70-8E96-9742-B703-F89C2719EC37}"/>
                    </a:ext>
                  </a:extLst>
                </p14:cNvPr>
                <p14:cNvContentPartPr/>
                <p14:nvPr/>
              </p14:nvContentPartPr>
              <p14:xfrm>
                <a:off x="9171348" y="2603551"/>
                <a:ext cx="170280" cy="124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3EA9F70-8E96-9742-B703-F89C2719EC3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162348" y="2594551"/>
                  <a:ext cx="187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1EE26A6-0C74-4E49-82C1-79D4AB065A2E}"/>
                    </a:ext>
                  </a:extLst>
                </p14:cNvPr>
                <p14:cNvContentPartPr/>
                <p14:nvPr/>
              </p14:nvContentPartPr>
              <p14:xfrm>
                <a:off x="9510828" y="2487991"/>
                <a:ext cx="59760" cy="264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1EE26A6-0C74-4E49-82C1-79D4AB065A2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02188" y="2479351"/>
                  <a:ext cx="774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4DDE697-9897-AC46-9524-501FAB1F55A2}"/>
                    </a:ext>
                  </a:extLst>
                </p14:cNvPr>
                <p14:cNvContentPartPr/>
                <p14:nvPr/>
              </p14:nvContentPartPr>
              <p14:xfrm>
                <a:off x="9707388" y="2406271"/>
                <a:ext cx="703800" cy="321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4DDE697-9897-AC46-9524-501FAB1F55A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698748" y="2397631"/>
                  <a:ext cx="7214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419F1B1-E5D3-4547-B8BF-04083A1A3C50}"/>
                    </a:ext>
                  </a:extLst>
                </p14:cNvPr>
                <p14:cNvContentPartPr/>
                <p14:nvPr/>
              </p14:nvContentPartPr>
              <p14:xfrm>
                <a:off x="10410108" y="2597791"/>
                <a:ext cx="2880" cy="752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419F1B1-E5D3-4547-B8BF-04083A1A3C5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401108" y="2589151"/>
                  <a:ext cx="205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8A4C2A6-A576-394C-A748-C30394E4D9B8}"/>
                    </a:ext>
                  </a:extLst>
                </p14:cNvPr>
                <p14:cNvContentPartPr/>
                <p14:nvPr/>
              </p14:nvContentPartPr>
              <p14:xfrm>
                <a:off x="10422348" y="2489071"/>
                <a:ext cx="46800" cy="61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8A4C2A6-A576-394C-A748-C30394E4D9B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413348" y="2480071"/>
                  <a:ext cx="64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CE12049-7184-E043-8193-29F01C3EB204}"/>
                    </a:ext>
                  </a:extLst>
                </p14:cNvPr>
                <p14:cNvContentPartPr/>
                <p14:nvPr/>
              </p14:nvContentPartPr>
              <p14:xfrm>
                <a:off x="10469508" y="2575831"/>
                <a:ext cx="214560" cy="127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CE12049-7184-E043-8193-29F01C3EB20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460868" y="2567191"/>
                  <a:ext cx="232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A4D8D43-CE56-7045-BA31-AF3AB6413AAC}"/>
                    </a:ext>
                  </a:extLst>
                </p14:cNvPr>
                <p14:cNvContentPartPr/>
                <p14:nvPr/>
              </p14:nvContentPartPr>
              <p14:xfrm>
                <a:off x="8900628" y="2828191"/>
                <a:ext cx="377640" cy="138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A4D8D43-CE56-7045-BA31-AF3AB6413AA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891628" y="2819191"/>
                  <a:ext cx="395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206F7BF-D17C-194F-8C1D-AC0AC70E4936}"/>
                    </a:ext>
                  </a:extLst>
                </p14:cNvPr>
                <p14:cNvContentPartPr/>
                <p14:nvPr/>
              </p14:nvContentPartPr>
              <p14:xfrm>
                <a:off x="9923748" y="2781751"/>
                <a:ext cx="783360" cy="62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206F7BF-D17C-194F-8C1D-AC0AC70E493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914748" y="2773111"/>
                  <a:ext cx="801000" cy="8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B101B91-8EFB-4F45-88AA-62975A48F38E}"/>
                  </a:ext>
                </a:extLst>
              </p14:cNvPr>
              <p14:cNvContentPartPr/>
              <p14:nvPr/>
            </p14:nvContentPartPr>
            <p14:xfrm>
              <a:off x="8949228" y="2888671"/>
              <a:ext cx="300960" cy="327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B101B91-8EFB-4F45-88AA-62975A48F38E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8940588" y="2880031"/>
                <a:ext cx="318600" cy="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501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Can we keep all the data?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CC90EB-4207-9E4E-BFCF-FE5D62DB6A07}"/>
              </a:ext>
            </a:extLst>
          </p:cNvPr>
          <p:cNvGrpSpPr/>
          <p:nvPr/>
        </p:nvGrpSpPr>
        <p:grpSpPr>
          <a:xfrm>
            <a:off x="286552" y="2231136"/>
            <a:ext cx="7101800" cy="4377660"/>
            <a:chOff x="2022856" y="2454821"/>
            <a:chExt cx="7195286" cy="4187533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5DFEB4C5-F38A-FA4E-974F-65247BEF5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091AD3-3163-1B4B-B7F9-58B870B1BCB7}"/>
                </a:ext>
              </a:extLst>
            </p:cNvPr>
            <p:cNvSpPr/>
            <p:nvPr/>
          </p:nvSpPr>
          <p:spPr>
            <a:xfrm>
              <a:off x="3917093" y="2879250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54C35E-05B7-7348-AA18-2FE18606DC31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79CD11-34AA-DC4D-A52C-96A2019690C0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B76EC3B-6294-5D42-9EC5-5BDF243C8CFF}"/>
              </a:ext>
            </a:extLst>
          </p:cNvPr>
          <p:cNvSpPr/>
          <p:nvPr/>
        </p:nvSpPr>
        <p:spPr>
          <a:xfrm>
            <a:off x="4523142" y="2073981"/>
            <a:ext cx="1895946" cy="4577466"/>
          </a:xfrm>
          <a:prstGeom prst="rect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EAB1C-BE67-5447-9C59-6F58EA8E5964}"/>
              </a:ext>
            </a:extLst>
          </p:cNvPr>
          <p:cNvSpPr txBox="1"/>
          <p:nvPr/>
        </p:nvSpPr>
        <p:spPr>
          <a:xfrm>
            <a:off x="7808977" y="3523429"/>
            <a:ext cx="3815966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Use other data point in the column to “guess” the “</a:t>
            </a:r>
            <a:r>
              <a:rPr lang="en-US" sz="2800" dirty="0">
                <a:solidFill>
                  <a:srgbClr val="C00000"/>
                </a:solidFill>
              </a:rPr>
              <a:t>missing part</a:t>
            </a:r>
            <a:r>
              <a:rPr lang="en-US" sz="28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6593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Idea: PURIFICATION BY IMPUTING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4D87E79-0FDF-1148-8F8B-A7DC98D76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012"/>
          <a:stretch/>
        </p:blipFill>
        <p:spPr>
          <a:xfrm>
            <a:off x="2222500" y="2331012"/>
            <a:ext cx="7947133" cy="3258905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3F78590-8ECD-CD40-9B2D-292D880C4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91" t="49593" r="26112" b="28012"/>
          <a:stretch/>
        </p:blipFill>
        <p:spPr>
          <a:xfrm>
            <a:off x="2760453" y="4676218"/>
            <a:ext cx="1207698" cy="101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4D8DDA-0561-154E-8861-45158CA3272C}"/>
              </a:ext>
            </a:extLst>
          </p:cNvPr>
          <p:cNvSpPr txBox="1"/>
          <p:nvPr/>
        </p:nvSpPr>
        <p:spPr>
          <a:xfrm>
            <a:off x="2129590" y="5660061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 with missing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C7CBD-45B7-E546-9DA0-45D41C3CD4E0}"/>
              </a:ext>
            </a:extLst>
          </p:cNvPr>
          <p:cNvSpPr txBox="1"/>
          <p:nvPr/>
        </p:nvSpPr>
        <p:spPr>
          <a:xfrm>
            <a:off x="6577264" y="5631673"/>
            <a:ext cx="280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number of data points</a:t>
            </a:r>
          </a:p>
        </p:txBody>
      </p:sp>
    </p:spTree>
    <p:extLst>
      <p:ext uri="{BB962C8B-B14F-4D97-AF65-F5344CB8AC3E}">
        <p14:creationId xmlns:p14="http://schemas.microsoft.com/office/powerpoint/2010/main" val="2023395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Idea: PURIFICATION BY IMPUTING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D6C424-3CD1-1B41-8C64-E5562CCD0005}"/>
              </a:ext>
            </a:extLst>
          </p:cNvPr>
          <p:cNvGrpSpPr/>
          <p:nvPr/>
        </p:nvGrpSpPr>
        <p:grpSpPr>
          <a:xfrm>
            <a:off x="581192" y="1993544"/>
            <a:ext cx="8236962" cy="4692178"/>
            <a:chOff x="2022856" y="2454821"/>
            <a:chExt cx="7195286" cy="4187533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6CE19413-F101-404F-95D4-EA896F5A9D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B49C56-0445-3A48-A69B-F8963E274133}"/>
                </a:ext>
              </a:extLst>
            </p:cNvPr>
            <p:cNvSpPr/>
            <p:nvPr/>
          </p:nvSpPr>
          <p:spPr>
            <a:xfrm>
              <a:off x="3732237" y="2879250"/>
              <a:ext cx="716194" cy="18546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false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A73141-A2B0-4040-A112-02DF2723BD27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true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BA503-F9EA-A04A-9422-D898E8018DE9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fair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3FCE5C9-B01F-1C42-B2F8-0CDD595737C9}"/>
              </a:ext>
            </a:extLst>
          </p:cNvPr>
          <p:cNvSpPr txBox="1"/>
          <p:nvPr/>
        </p:nvSpPr>
        <p:spPr>
          <a:xfrm>
            <a:off x="9170503" y="3523430"/>
            <a:ext cx="284921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Fill in each missing value with a calculated guess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04FA8E-5AE6-334B-8B76-67711CC94B5A}"/>
                  </a:ext>
                </a:extLst>
              </p14:cNvPr>
              <p14:cNvContentPartPr/>
              <p14:nvPr/>
            </p14:nvContentPartPr>
            <p14:xfrm>
              <a:off x="4926228" y="2593831"/>
              <a:ext cx="2160" cy="33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04FA8E-5AE6-334B-8B76-67711CC94B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7228" y="2584831"/>
                <a:ext cx="198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AE25FA9-CB07-414C-92F8-6C8F1430B4A1}"/>
                  </a:ext>
                </a:extLst>
              </p14:cNvPr>
              <p14:cNvContentPartPr/>
              <p14:nvPr/>
            </p14:nvContentPartPr>
            <p14:xfrm>
              <a:off x="4938468" y="2810551"/>
              <a:ext cx="29160" cy="72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AE25FA9-CB07-414C-92F8-6C8F1430B4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9468" y="2801551"/>
                <a:ext cx="468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314854C-13A2-E14A-944A-E5F96E2633EA}"/>
                  </a:ext>
                </a:extLst>
              </p14:cNvPr>
              <p14:cNvContentPartPr/>
              <p14:nvPr/>
            </p14:nvContentPartPr>
            <p14:xfrm>
              <a:off x="4970868" y="3072631"/>
              <a:ext cx="25920" cy="97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314854C-13A2-E14A-944A-E5F96E2633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62228" y="3063631"/>
                <a:ext cx="4356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91E0433-1061-E04F-B18A-22EC01E5DF16}"/>
              </a:ext>
            </a:extLst>
          </p:cNvPr>
          <p:cNvGrpSpPr/>
          <p:nvPr/>
        </p:nvGrpSpPr>
        <p:grpSpPr>
          <a:xfrm>
            <a:off x="5009388" y="3699031"/>
            <a:ext cx="78120" cy="365040"/>
            <a:chOff x="5009388" y="3699031"/>
            <a:chExt cx="78120" cy="36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7636DD7-B957-114E-BACC-C256165856E8}"/>
                    </a:ext>
                  </a:extLst>
                </p14:cNvPr>
                <p14:cNvContentPartPr/>
                <p14:nvPr/>
              </p14:nvContentPartPr>
              <p14:xfrm>
                <a:off x="5009388" y="3699031"/>
                <a:ext cx="64440" cy="186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7636DD7-B957-114E-BACC-C256165856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00748" y="3690031"/>
                  <a:ext cx="82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899B838-7E79-D84D-B0F6-0C234B807BE0}"/>
                    </a:ext>
                  </a:extLst>
                </p14:cNvPr>
                <p14:cNvContentPartPr/>
                <p14:nvPr/>
              </p14:nvContentPartPr>
              <p14:xfrm>
                <a:off x="5066268" y="3957871"/>
                <a:ext cx="21240" cy="106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899B838-7E79-D84D-B0F6-0C234B807BE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57628" y="3948871"/>
                  <a:ext cx="3888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F05ADA-C6DF-934D-9EE7-28140E9FF4BB}"/>
                  </a:ext>
                </a:extLst>
              </p14:cNvPr>
              <p14:cNvContentPartPr/>
              <p14:nvPr/>
            </p14:nvContentPartPr>
            <p14:xfrm>
              <a:off x="5016948" y="4235071"/>
              <a:ext cx="19800" cy="36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F05ADA-C6DF-934D-9EE7-28140E9FF4B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08308" y="4226071"/>
                <a:ext cx="374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5629A0F-7936-6843-B5CE-078E9BB20FA3}"/>
                  </a:ext>
                </a:extLst>
              </p14:cNvPr>
              <p14:cNvContentPartPr/>
              <p14:nvPr/>
            </p14:nvContentPartPr>
            <p14:xfrm>
              <a:off x="5046468" y="5904391"/>
              <a:ext cx="27360" cy="90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5629A0F-7936-6843-B5CE-078E9BB20FA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37468" y="5895751"/>
                <a:ext cx="450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1F12144-2DDF-044E-AD5B-7A1DC00ABA54}"/>
                  </a:ext>
                </a:extLst>
              </p14:cNvPr>
              <p14:cNvContentPartPr/>
              <p14:nvPr/>
            </p14:nvContentPartPr>
            <p14:xfrm>
              <a:off x="5063388" y="6110671"/>
              <a:ext cx="10800" cy="47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1F12144-2DDF-044E-AD5B-7A1DC00ABA5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54388" y="6102031"/>
                <a:ext cx="284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E6FC99E-48E4-8145-A0BD-013CF6E89CA7}"/>
                  </a:ext>
                </a:extLst>
              </p14:cNvPr>
              <p14:cNvContentPartPr/>
              <p14:nvPr/>
            </p14:nvContentPartPr>
            <p14:xfrm>
              <a:off x="5042148" y="6397231"/>
              <a:ext cx="1800" cy="19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E6FC99E-48E4-8145-A0BD-013CF6E89CA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33148" y="6388591"/>
                <a:ext cx="194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79F1F77-C8FC-B244-9B24-4E7D73642D9C}"/>
              </a:ext>
            </a:extLst>
          </p:cNvPr>
          <p:cNvGrpSpPr/>
          <p:nvPr/>
        </p:nvGrpSpPr>
        <p:grpSpPr>
          <a:xfrm>
            <a:off x="4281468" y="4472671"/>
            <a:ext cx="825120" cy="241920"/>
            <a:chOff x="4281468" y="4472671"/>
            <a:chExt cx="82512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1AF2C4B-0A2E-5043-9AE5-8CFB9BA3E5BF}"/>
                    </a:ext>
                  </a:extLst>
                </p14:cNvPr>
                <p14:cNvContentPartPr/>
                <p14:nvPr/>
              </p14:nvContentPartPr>
              <p14:xfrm>
                <a:off x="4281468" y="4528831"/>
                <a:ext cx="621360" cy="14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1AF2C4B-0A2E-5043-9AE5-8CFB9BA3E5B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72468" y="4520191"/>
                  <a:ext cx="6390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AE33C5B-28FD-8C41-914D-E781EBFF6891}"/>
                    </a:ext>
                  </a:extLst>
                </p14:cNvPr>
                <p14:cNvContentPartPr/>
                <p14:nvPr/>
              </p14:nvContentPartPr>
              <p14:xfrm>
                <a:off x="4952148" y="4472671"/>
                <a:ext cx="60480" cy="241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AE33C5B-28FD-8C41-914D-E781EBFF689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43508" y="4464031"/>
                  <a:ext cx="781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D5BF77-076D-F847-9661-8465E03AA692}"/>
                    </a:ext>
                  </a:extLst>
                </p14:cNvPr>
                <p14:cNvContentPartPr/>
                <p14:nvPr/>
              </p14:nvContentPartPr>
              <p14:xfrm>
                <a:off x="4966908" y="4578871"/>
                <a:ext cx="139680" cy="7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D5BF77-076D-F847-9661-8465E03AA69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58268" y="4570231"/>
                  <a:ext cx="15732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13AB212-9B15-4C48-8EB1-4DD32681FFCC}"/>
                  </a:ext>
                </a:extLst>
              </p14:cNvPr>
              <p14:cNvContentPartPr/>
              <p14:nvPr/>
            </p14:nvContentPartPr>
            <p14:xfrm>
              <a:off x="6314388" y="6460231"/>
              <a:ext cx="339480" cy="38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13AB212-9B15-4C48-8EB1-4DD32681FFC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05748" y="6451591"/>
                <a:ext cx="35712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A64C50B-9433-6C4F-A713-4A30AAC993D2}"/>
              </a:ext>
            </a:extLst>
          </p:cNvPr>
          <p:cNvGrpSpPr/>
          <p:nvPr/>
        </p:nvGrpSpPr>
        <p:grpSpPr>
          <a:xfrm>
            <a:off x="6914508" y="6365191"/>
            <a:ext cx="307080" cy="306720"/>
            <a:chOff x="6914508" y="6365191"/>
            <a:chExt cx="30708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A4BD739-0A1B-664D-8524-68761AC46A1D}"/>
                    </a:ext>
                  </a:extLst>
                </p14:cNvPr>
                <p14:cNvContentPartPr/>
                <p14:nvPr/>
              </p14:nvContentPartPr>
              <p14:xfrm>
                <a:off x="6914508" y="6462751"/>
                <a:ext cx="63360" cy="209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A4BD739-0A1B-664D-8524-68761AC46A1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05868" y="6454111"/>
                  <a:ext cx="810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5A6B8E7-925E-914E-8E46-1165209D4C43}"/>
                    </a:ext>
                  </a:extLst>
                </p14:cNvPr>
                <p14:cNvContentPartPr/>
                <p14:nvPr/>
              </p14:nvContentPartPr>
              <p14:xfrm>
                <a:off x="7013508" y="6479671"/>
                <a:ext cx="69120" cy="50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5A6B8E7-925E-914E-8E46-1165209D4C4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04508" y="6470671"/>
                  <a:ext cx="86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EE617EA-1765-9C43-BBAB-1D7DA6E1640C}"/>
                    </a:ext>
                  </a:extLst>
                </p14:cNvPr>
                <p14:cNvContentPartPr/>
                <p14:nvPr/>
              </p14:nvContentPartPr>
              <p14:xfrm>
                <a:off x="7109988" y="6451591"/>
                <a:ext cx="36360" cy="59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EE617EA-1765-9C43-BBAB-1D7DA6E1640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100988" y="6442591"/>
                  <a:ext cx="54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4BFD7BD-2A5D-8D4C-874F-67B84F26C6CB}"/>
                    </a:ext>
                  </a:extLst>
                </p14:cNvPr>
                <p14:cNvContentPartPr/>
                <p14:nvPr/>
              </p14:nvContentPartPr>
              <p14:xfrm>
                <a:off x="7190628" y="6365191"/>
                <a:ext cx="30960" cy="137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4BFD7BD-2A5D-8D4C-874F-67B84F26C6C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81988" y="6356551"/>
                  <a:ext cx="48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F065B1A-8DFA-4440-9EC4-A1D883B69686}"/>
                    </a:ext>
                  </a:extLst>
                </p14:cNvPr>
                <p14:cNvContentPartPr/>
                <p14:nvPr/>
              </p14:nvContentPartPr>
              <p14:xfrm>
                <a:off x="7178028" y="6408031"/>
                <a:ext cx="36720" cy="140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F065B1A-8DFA-4440-9EC4-A1D883B6968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169388" y="6399031"/>
                  <a:ext cx="54360" cy="15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1628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replace with the most common value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D6C424-3CD1-1B41-8C64-E5562CCD0005}"/>
              </a:ext>
            </a:extLst>
          </p:cNvPr>
          <p:cNvGrpSpPr/>
          <p:nvPr/>
        </p:nvGrpSpPr>
        <p:grpSpPr>
          <a:xfrm>
            <a:off x="581192" y="1993544"/>
            <a:ext cx="8236962" cy="4692178"/>
            <a:chOff x="2022856" y="2454821"/>
            <a:chExt cx="7195286" cy="4187533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6CE19413-F101-404F-95D4-EA896F5A9D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B49C56-0445-3A48-A69B-F8963E274133}"/>
                </a:ext>
              </a:extLst>
            </p:cNvPr>
            <p:cNvSpPr/>
            <p:nvPr/>
          </p:nvSpPr>
          <p:spPr>
            <a:xfrm>
              <a:off x="3732237" y="2879250"/>
              <a:ext cx="716194" cy="18546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false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A73141-A2B0-4040-A112-02DF2723BD27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BA503-F9EA-A04A-9422-D898E8018DE9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3FCE5C9-B01F-1C42-B2F8-0CDD595737C9}"/>
              </a:ext>
            </a:extLst>
          </p:cNvPr>
          <p:cNvSpPr txBox="1"/>
          <p:nvPr/>
        </p:nvSpPr>
        <p:spPr>
          <a:xfrm>
            <a:off x="9170503" y="3523430"/>
            <a:ext cx="284921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Fill in each missing value with a calculated guess</a:t>
            </a:r>
          </a:p>
        </p:txBody>
      </p:sp>
    </p:spTree>
    <p:extLst>
      <p:ext uri="{BB962C8B-B14F-4D97-AF65-F5344CB8AC3E}">
        <p14:creationId xmlns:p14="http://schemas.microsoft.com/office/powerpoint/2010/main" val="69475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(simple) rules for imputing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CE5C9-B01F-1C42-B2F8-0CDD595737C9}"/>
              </a:ext>
            </a:extLst>
          </p:cNvPr>
          <p:cNvSpPr txBox="1"/>
          <p:nvPr/>
        </p:nvSpPr>
        <p:spPr>
          <a:xfrm>
            <a:off x="897467" y="1993544"/>
            <a:ext cx="9373245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Impute each feature with missing values:</a:t>
            </a:r>
          </a:p>
          <a:p>
            <a:pPr algn="just"/>
            <a:endParaRPr lang="en-US" sz="2800" dirty="0"/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rgbClr val="C00000"/>
                </a:solidFill>
              </a:rPr>
              <a:t>Categorical features</a:t>
            </a:r>
            <a:r>
              <a:rPr lang="en-US" sz="2800" dirty="0"/>
              <a:t>: Most popular value of non-missing</a:t>
            </a:r>
          </a:p>
          <a:p>
            <a:pPr marL="514350" indent="-514350" algn="just">
              <a:buAutoNum type="arabicPeriod"/>
            </a:pPr>
            <a:endParaRPr lang="en-US" sz="2800" dirty="0"/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rgbClr val="C00000"/>
                </a:solidFill>
              </a:rPr>
              <a:t>Numerical features</a:t>
            </a:r>
            <a:r>
              <a:rPr lang="en-US" sz="2800" dirty="0"/>
              <a:t>: Average or median value of non-missing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F5EB96-EED3-4C40-ACBC-F521536D406A}"/>
                  </a:ext>
                </a:extLst>
              </p14:cNvPr>
              <p14:cNvContentPartPr/>
              <p14:nvPr/>
            </p14:nvContentPartPr>
            <p14:xfrm>
              <a:off x="5370108" y="3334711"/>
              <a:ext cx="832320" cy="80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F5EB96-EED3-4C40-ACBC-F521536D40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1468" y="3326071"/>
                <a:ext cx="849960" cy="9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5C57C22-7EC1-1B4B-B47F-866BCBBA7164}"/>
              </a:ext>
            </a:extLst>
          </p:cNvPr>
          <p:cNvGrpSpPr/>
          <p:nvPr/>
        </p:nvGrpSpPr>
        <p:grpSpPr>
          <a:xfrm>
            <a:off x="5478828" y="2458111"/>
            <a:ext cx="2207520" cy="513000"/>
            <a:chOff x="5478828" y="2458111"/>
            <a:chExt cx="2207520" cy="51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811B0C5-7D0A-794A-A9F0-86CE41F70171}"/>
                    </a:ext>
                  </a:extLst>
                </p14:cNvPr>
                <p14:cNvContentPartPr/>
                <p14:nvPr/>
              </p14:nvContentPartPr>
              <p14:xfrm>
                <a:off x="5478828" y="2742871"/>
                <a:ext cx="45720" cy="162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811B0C5-7D0A-794A-A9F0-86CE41F701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69828" y="2734231"/>
                  <a:ext cx="63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1E8193-00F1-7946-96E5-F1510AF5E329}"/>
                    </a:ext>
                  </a:extLst>
                </p14:cNvPr>
                <p14:cNvContentPartPr/>
                <p14:nvPr/>
              </p14:nvContentPartPr>
              <p14:xfrm>
                <a:off x="5650908" y="2704711"/>
                <a:ext cx="19800" cy="159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1E8193-00F1-7946-96E5-F1510AF5E32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41908" y="2695711"/>
                  <a:ext cx="37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203DE48-0053-F348-8F74-166A7AE658EF}"/>
                    </a:ext>
                  </a:extLst>
                </p14:cNvPr>
                <p14:cNvContentPartPr/>
                <p14:nvPr/>
              </p14:nvContentPartPr>
              <p14:xfrm>
                <a:off x="5854308" y="2602111"/>
                <a:ext cx="304200" cy="181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203DE48-0053-F348-8F74-166A7AE658E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45308" y="2593111"/>
                  <a:ext cx="321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1BB28A-D6FF-A04C-97D9-8BFF097C406A}"/>
                    </a:ext>
                  </a:extLst>
                </p14:cNvPr>
                <p14:cNvContentPartPr/>
                <p14:nvPr/>
              </p14:nvContentPartPr>
              <p14:xfrm>
                <a:off x="6309348" y="2620111"/>
                <a:ext cx="276120" cy="351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1BB28A-D6FF-A04C-97D9-8BFF097C40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00708" y="2611471"/>
                  <a:ext cx="293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883BB1-968F-D246-9FE1-6C9E2A6BB536}"/>
                    </a:ext>
                  </a:extLst>
                </p14:cNvPr>
                <p14:cNvContentPartPr/>
                <p14:nvPr/>
              </p14:nvContentPartPr>
              <p14:xfrm>
                <a:off x="6610308" y="2458111"/>
                <a:ext cx="69480" cy="92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883BB1-968F-D246-9FE1-6C9E2A6BB5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01308" y="2449471"/>
                  <a:ext cx="87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2CAFAF-23E4-184A-832E-522926221E7E}"/>
                    </a:ext>
                  </a:extLst>
                </p14:cNvPr>
                <p14:cNvContentPartPr/>
                <p14:nvPr/>
              </p14:nvContentPartPr>
              <p14:xfrm>
                <a:off x="6754308" y="2521471"/>
                <a:ext cx="308160" cy="140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2CAFAF-23E4-184A-832E-522926221E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5308" y="2512831"/>
                  <a:ext cx="3258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B7AF0B-CAC9-5642-AC0A-B38158B78B1E}"/>
                    </a:ext>
                  </a:extLst>
                </p14:cNvPr>
                <p14:cNvContentPartPr/>
                <p14:nvPr/>
              </p14:nvContentPartPr>
              <p14:xfrm>
                <a:off x="7064628" y="2546311"/>
                <a:ext cx="39600" cy="81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B7AF0B-CAC9-5642-AC0A-B38158B78B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55628" y="2537671"/>
                  <a:ext cx="572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B07248-92BF-B648-B429-A0A855D9A0CB}"/>
                    </a:ext>
                  </a:extLst>
                </p14:cNvPr>
                <p14:cNvContentPartPr/>
                <p14:nvPr/>
              </p14:nvContentPartPr>
              <p14:xfrm>
                <a:off x="7141668" y="2475031"/>
                <a:ext cx="139320" cy="85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7B07248-92BF-B648-B429-A0A855D9A0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33028" y="2466031"/>
                  <a:ext cx="156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F158C9-26D7-CB4E-8A8B-49FEC3956599}"/>
                    </a:ext>
                  </a:extLst>
                </p14:cNvPr>
                <p14:cNvContentPartPr/>
                <p14:nvPr/>
              </p14:nvContentPartPr>
              <p14:xfrm>
                <a:off x="7216548" y="2529391"/>
                <a:ext cx="286200" cy="112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F158C9-26D7-CB4E-8A8B-49FEC39565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07908" y="2520751"/>
                  <a:ext cx="303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AB7CAF-3119-4C48-BD25-DED14AA77145}"/>
                    </a:ext>
                  </a:extLst>
                </p14:cNvPr>
                <p14:cNvContentPartPr/>
                <p14:nvPr/>
              </p14:nvContentPartPr>
              <p14:xfrm>
                <a:off x="7465668" y="2546311"/>
                <a:ext cx="199440" cy="12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AB7CAF-3119-4C48-BD25-DED14AA771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57028" y="2537311"/>
                  <a:ext cx="217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FA6545E-FDC6-534A-B772-7904FE79CF0B}"/>
                    </a:ext>
                  </a:extLst>
                </p14:cNvPr>
                <p14:cNvContentPartPr/>
                <p14:nvPr/>
              </p14:nvContentPartPr>
              <p14:xfrm>
                <a:off x="7386108" y="2494831"/>
                <a:ext cx="300240" cy="379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FA6545E-FDC6-534A-B772-7904FE79CF0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77468" y="2485831"/>
                  <a:ext cx="317880" cy="39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C638298-3F90-184B-BAF7-1D05D82462CF}"/>
                  </a:ext>
                </a:extLst>
              </p14:cNvPr>
              <p14:cNvContentPartPr/>
              <p14:nvPr/>
            </p14:nvContentPartPr>
            <p14:xfrm>
              <a:off x="4485948" y="4215991"/>
              <a:ext cx="1005480" cy="5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C638298-3F90-184B-BAF7-1D05D82462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76948" y="4207351"/>
                <a:ext cx="10231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A39D685-2FB3-E648-8027-C35D581EA556}"/>
                  </a:ext>
                </a:extLst>
              </p14:cNvPr>
              <p14:cNvContentPartPr/>
              <p14:nvPr/>
            </p14:nvContentPartPr>
            <p14:xfrm>
              <a:off x="6291348" y="4206631"/>
              <a:ext cx="727920" cy="36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A39D685-2FB3-E648-8027-C35D581EA55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82708" y="4197991"/>
                <a:ext cx="74556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4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Missing value imputation: pros and cons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CE5C9-B01F-1C42-B2F8-0CDD595737C9}"/>
              </a:ext>
            </a:extLst>
          </p:cNvPr>
          <p:cNvSpPr txBox="1"/>
          <p:nvPr/>
        </p:nvSpPr>
        <p:spPr>
          <a:xfrm>
            <a:off x="897467" y="1993544"/>
            <a:ext cx="11029616" cy="48320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C00000"/>
                </a:solidFill>
              </a:rPr>
              <a:t>Pros </a:t>
            </a:r>
          </a:p>
          <a:p>
            <a:pPr algn="just"/>
            <a:r>
              <a:rPr lang="en-US" sz="2800" dirty="0"/>
              <a:t>• Easy to understand and implement </a:t>
            </a:r>
          </a:p>
          <a:p>
            <a:pPr algn="just"/>
            <a:r>
              <a:rPr lang="en-US" sz="2800" dirty="0"/>
              <a:t>• works for all machine learning models </a:t>
            </a:r>
          </a:p>
          <a:p>
            <a:pPr algn="just"/>
            <a:r>
              <a:rPr lang="en-US" sz="2800" dirty="0"/>
              <a:t>	(logistic regression, decision trees, …) </a:t>
            </a:r>
          </a:p>
          <a:p>
            <a:pPr algn="just"/>
            <a:r>
              <a:rPr lang="en-US" sz="2800" dirty="0"/>
              <a:t>• works for missing values in the prediction part</a:t>
            </a:r>
          </a:p>
          <a:p>
            <a:pPr algn="just"/>
            <a:r>
              <a:rPr lang="en-US" sz="2800" dirty="0"/>
              <a:t>	use the same imputation rules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>
                <a:solidFill>
                  <a:srgbClr val="C00000"/>
                </a:solidFill>
              </a:rPr>
              <a:t>Cons </a:t>
            </a:r>
          </a:p>
          <a:p>
            <a:pPr algn="just"/>
            <a:r>
              <a:rPr lang="en-US" sz="2800" dirty="0"/>
              <a:t>• May have systematic errors</a:t>
            </a:r>
          </a:p>
          <a:p>
            <a:pPr algn="just"/>
            <a:r>
              <a:rPr lang="en-US" sz="2800" dirty="0">
                <a:solidFill>
                  <a:srgbClr val="C00000"/>
                </a:solidFill>
              </a:rPr>
              <a:t> Example: </a:t>
            </a:r>
            <a:r>
              <a:rPr lang="en-US" sz="2800" dirty="0"/>
              <a:t>a feature is missing in the entire dataset in one place but is not missing in another dataset.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744729-A0DC-C94A-B657-6DBD75FCCE71}"/>
                  </a:ext>
                </a:extLst>
              </p14:cNvPr>
              <p14:cNvContentPartPr/>
              <p14:nvPr/>
            </p14:nvContentPartPr>
            <p14:xfrm>
              <a:off x="1567428" y="3726391"/>
              <a:ext cx="2647800" cy="66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744729-A0DC-C94A-B657-6DBD75FCC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8428" y="3717751"/>
                <a:ext cx="26654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EED9C7-18D2-6142-907C-3610993249C5}"/>
                  </a:ext>
                </a:extLst>
              </p14:cNvPr>
              <p14:cNvContentPartPr/>
              <p14:nvPr/>
            </p14:nvContentPartPr>
            <p14:xfrm>
              <a:off x="1943628" y="4153351"/>
              <a:ext cx="5958720" cy="9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EED9C7-18D2-6142-907C-3610993249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4628" y="4144711"/>
                <a:ext cx="59763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C23174-E844-9542-84E5-961C548718CF}"/>
                  </a:ext>
                </a:extLst>
              </p14:cNvPr>
              <p14:cNvContentPartPr/>
              <p14:nvPr/>
            </p14:nvContentPartPr>
            <p14:xfrm>
              <a:off x="7306188" y="6211831"/>
              <a:ext cx="1116000" cy="150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C23174-E844-9542-84E5-961C548718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97188" y="6203191"/>
                <a:ext cx="1133640" cy="1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892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C9FE-7605-8040-ABED-ACB5C66E7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A69F8-67B6-4947-9D2A-47CC458A3CAF}"/>
              </a:ext>
            </a:extLst>
          </p:cNvPr>
          <p:cNvSpPr txBox="1"/>
          <p:nvPr/>
        </p:nvSpPr>
        <p:spPr>
          <a:xfrm>
            <a:off x="617260" y="2495444"/>
            <a:ext cx="10812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Strategy 3:  Adapt learning algorithm to be robust to missing values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13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Handling missing data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886BC1D-AB0D-DD4A-B79C-0C42889E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30" y="2065413"/>
            <a:ext cx="8929370" cy="456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1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Research Ethically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3" y="2389218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/>
              <a:t>Collaborative Research Training Initiative</a:t>
            </a:r>
          </a:p>
          <a:p>
            <a:r>
              <a:rPr lang="en-US" sz="2400" dirty="0"/>
              <a:t>Institutional Review Board (IRB)</a:t>
            </a:r>
          </a:p>
          <a:p>
            <a:r>
              <a:rPr lang="en-US" sz="2400" dirty="0"/>
              <a:t>Informed Consent</a:t>
            </a:r>
          </a:p>
        </p:txBody>
      </p:sp>
    </p:spTree>
    <p:extLst>
      <p:ext uri="{BB962C8B-B14F-4D97-AF65-F5344CB8AC3E}">
        <p14:creationId xmlns:p14="http://schemas.microsoft.com/office/powerpoint/2010/main" val="652813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Handling missing data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886BC1D-AB0D-DD4A-B79C-0C42889E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" y="2211544"/>
            <a:ext cx="7721801" cy="3944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E91281-EBF2-434C-9B16-0D985E14136D}"/>
              </a:ext>
            </a:extLst>
          </p:cNvPr>
          <p:cNvSpPr txBox="1"/>
          <p:nvPr/>
        </p:nvSpPr>
        <p:spPr>
          <a:xfrm>
            <a:off x="7997391" y="3429000"/>
            <a:ext cx="361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decision node includes choice of response to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085302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split selection with missing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CE5C9-B01F-1C42-B2F8-0CDD595737C9}"/>
              </a:ext>
            </a:extLst>
          </p:cNvPr>
          <p:cNvSpPr txBox="1"/>
          <p:nvPr/>
        </p:nvSpPr>
        <p:spPr>
          <a:xfrm>
            <a:off x="897467" y="1993544"/>
            <a:ext cx="11029616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endParaRPr lang="en-US" sz="2800" dirty="0"/>
          </a:p>
          <a:p>
            <a:pPr algn="just"/>
            <a:r>
              <a:rPr lang="en-US" sz="2800" dirty="0">
                <a:solidFill>
                  <a:srgbClr val="C00000"/>
                </a:solidFill>
              </a:rPr>
              <a:t>Pros </a:t>
            </a:r>
          </a:p>
          <a:p>
            <a:pPr algn="just"/>
            <a:r>
              <a:rPr lang="en-US" sz="2800" dirty="0"/>
              <a:t>• works in both training and prediction parts </a:t>
            </a:r>
          </a:p>
          <a:p>
            <a:pPr algn="just"/>
            <a:r>
              <a:rPr lang="en-US" sz="2800" dirty="0"/>
              <a:t>• More accurate predictions </a:t>
            </a:r>
          </a:p>
          <a:p>
            <a:pPr algn="just"/>
            <a:endParaRPr lang="en-US" sz="2800" dirty="0">
              <a:solidFill>
                <a:srgbClr val="C00000"/>
              </a:solidFill>
            </a:endParaRPr>
          </a:p>
          <a:p>
            <a:pPr algn="just"/>
            <a:r>
              <a:rPr lang="en-US" sz="2800" dirty="0">
                <a:solidFill>
                  <a:srgbClr val="C00000"/>
                </a:solidFill>
              </a:rPr>
              <a:t>Cons </a:t>
            </a:r>
          </a:p>
          <a:p>
            <a:pPr algn="just"/>
            <a:r>
              <a:rPr lang="en-US" sz="2800" dirty="0"/>
              <a:t>• modify learning algorithms</a:t>
            </a:r>
          </a:p>
          <a:p>
            <a:pPr algn="just"/>
            <a:r>
              <a:rPr lang="en-US" sz="2800" dirty="0"/>
              <a:t>	(simple for decision trees)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5F733D-8103-5E41-8487-6E238796884A}"/>
                  </a:ext>
                </a:extLst>
              </p14:cNvPr>
              <p14:cNvContentPartPr/>
              <p14:nvPr/>
            </p14:nvContentPartPr>
            <p14:xfrm>
              <a:off x="2411988" y="3257671"/>
              <a:ext cx="4771800" cy="118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5F733D-8103-5E41-8487-6E23879688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348" y="3249031"/>
                <a:ext cx="47894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9C519CC-D0BB-4B4A-B18E-7488AA83FA1B}"/>
                  </a:ext>
                </a:extLst>
              </p14:cNvPr>
              <p14:cNvContentPartPr/>
              <p14:nvPr/>
            </p14:nvContentPartPr>
            <p14:xfrm>
              <a:off x="1996548" y="3753031"/>
              <a:ext cx="3205800" cy="130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9C519CC-D0BB-4B4A-B18E-7488AA83FA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7908" y="3744031"/>
                <a:ext cx="32234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519A1BD-9F07-D940-B5AB-4363BAF64FA1}"/>
                  </a:ext>
                </a:extLst>
              </p14:cNvPr>
              <p14:cNvContentPartPr/>
              <p14:nvPr/>
            </p14:nvContentPartPr>
            <p14:xfrm>
              <a:off x="5836668" y="2667271"/>
              <a:ext cx="33120" cy="87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519A1BD-9F07-D940-B5AB-4363BAF64F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7668" y="2658271"/>
                <a:ext cx="507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5B975F8-318A-D548-B928-5C4064293D10}"/>
                  </a:ext>
                </a:extLst>
              </p14:cNvPr>
              <p14:cNvContentPartPr/>
              <p14:nvPr/>
            </p14:nvContentPartPr>
            <p14:xfrm>
              <a:off x="442068" y="4260631"/>
              <a:ext cx="5767200" cy="1321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5B975F8-318A-D548-B928-5C4064293D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068" y="4251631"/>
                <a:ext cx="5784840" cy="133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A79821F-4D8A-8649-AD65-726A26F19BA9}"/>
              </a:ext>
            </a:extLst>
          </p:cNvPr>
          <p:cNvGrpSpPr/>
          <p:nvPr/>
        </p:nvGrpSpPr>
        <p:grpSpPr>
          <a:xfrm>
            <a:off x="5459748" y="2450551"/>
            <a:ext cx="2707920" cy="459720"/>
            <a:chOff x="5459748" y="2450551"/>
            <a:chExt cx="270792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F4B1182-0AD9-D94F-B3BA-F819EC39CDD1}"/>
                    </a:ext>
                  </a:extLst>
                </p14:cNvPr>
                <p14:cNvContentPartPr/>
                <p14:nvPr/>
              </p14:nvContentPartPr>
              <p14:xfrm>
                <a:off x="5459748" y="2716231"/>
                <a:ext cx="105840" cy="188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F4B1182-0AD9-D94F-B3BA-F819EC39CD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51108" y="2707591"/>
                  <a:ext cx="1234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1EE47CE-4144-C547-B24B-72F19DA96F4C}"/>
                    </a:ext>
                  </a:extLst>
                </p14:cNvPr>
                <p14:cNvContentPartPr/>
                <p14:nvPr/>
              </p14:nvContentPartPr>
              <p14:xfrm>
                <a:off x="5596908" y="2700031"/>
                <a:ext cx="89640" cy="195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1EE47CE-4144-C547-B24B-72F19DA96F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87908" y="2691391"/>
                  <a:ext cx="1072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C3A387C-E40A-7E41-A3F0-60853751AE6D}"/>
                    </a:ext>
                  </a:extLst>
                </p14:cNvPr>
                <p14:cNvContentPartPr/>
                <p14:nvPr/>
              </p14:nvContentPartPr>
              <p14:xfrm>
                <a:off x="5868348" y="2549551"/>
                <a:ext cx="106920" cy="156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C3A387C-E40A-7E41-A3F0-60853751AE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59708" y="2540911"/>
                  <a:ext cx="124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F17451-FF20-5C47-BA60-F586039348A2}"/>
                    </a:ext>
                  </a:extLst>
                </p14:cNvPr>
                <p14:cNvContentPartPr/>
                <p14:nvPr/>
              </p14:nvContentPartPr>
              <p14:xfrm>
                <a:off x="6121428" y="2450551"/>
                <a:ext cx="201960" cy="276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F17451-FF20-5C47-BA60-F586039348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12428" y="2441911"/>
                  <a:ext cx="2196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CCD919-97F7-254D-A2B5-60B1DD52AE0C}"/>
                    </a:ext>
                  </a:extLst>
                </p14:cNvPr>
                <p14:cNvContentPartPr/>
                <p14:nvPr/>
              </p14:nvContentPartPr>
              <p14:xfrm>
                <a:off x="6329868" y="2550271"/>
                <a:ext cx="309960" cy="116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CCD919-97F7-254D-A2B5-60B1DD52AE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21228" y="2541631"/>
                  <a:ext cx="327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450D259-0316-D247-9D85-B471EFD81754}"/>
                    </a:ext>
                  </a:extLst>
                </p14:cNvPr>
                <p14:cNvContentPartPr/>
                <p14:nvPr/>
              </p14:nvContentPartPr>
              <p14:xfrm>
                <a:off x="6742068" y="2505991"/>
                <a:ext cx="146520" cy="245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450D259-0316-D247-9D85-B471EFD817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33068" y="2496991"/>
                  <a:ext cx="1641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96B9DFD-42C8-F648-9766-AA4EBB6BF7D1}"/>
                    </a:ext>
                  </a:extLst>
                </p14:cNvPr>
                <p14:cNvContentPartPr/>
                <p14:nvPr/>
              </p14:nvContentPartPr>
              <p14:xfrm>
                <a:off x="7020348" y="2509231"/>
                <a:ext cx="262800" cy="180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96B9DFD-42C8-F648-9766-AA4EBB6BF7D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11708" y="2500591"/>
                  <a:ext cx="280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302E7A5-D99E-764A-A248-E0906CEF0BEA}"/>
                    </a:ext>
                  </a:extLst>
                </p14:cNvPr>
                <p14:cNvContentPartPr/>
                <p14:nvPr/>
              </p14:nvContentPartPr>
              <p14:xfrm>
                <a:off x="7271268" y="2587711"/>
                <a:ext cx="256320" cy="322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302E7A5-D99E-764A-A248-E0906CEF0B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62268" y="2579071"/>
                  <a:ext cx="2739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6E4530-0ACC-9340-9F7C-A0D9E74E4D83}"/>
                    </a:ext>
                  </a:extLst>
                </p14:cNvPr>
                <p14:cNvContentPartPr/>
                <p14:nvPr/>
              </p14:nvContentPartPr>
              <p14:xfrm>
                <a:off x="7537668" y="2564671"/>
                <a:ext cx="34560" cy="31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6E4530-0ACC-9340-9F7C-A0D9E74E4D8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28668" y="2556031"/>
                  <a:ext cx="52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EA4C1A-E89F-4843-887C-F39AE8DF2913}"/>
                    </a:ext>
                  </a:extLst>
                </p14:cNvPr>
                <p14:cNvContentPartPr/>
                <p14:nvPr/>
              </p14:nvContentPartPr>
              <p14:xfrm>
                <a:off x="5937828" y="2777071"/>
                <a:ext cx="1817640" cy="83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EA4C1A-E89F-4843-887C-F39AE8DF29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29188" y="2768071"/>
                  <a:ext cx="1835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3B57FA-4782-124F-A9B9-074186F6C126}"/>
                    </a:ext>
                  </a:extLst>
                </p14:cNvPr>
                <p14:cNvContentPartPr/>
                <p14:nvPr/>
              </p14:nvContentPartPr>
              <p14:xfrm>
                <a:off x="7692828" y="2478271"/>
                <a:ext cx="474840" cy="17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3B57FA-4782-124F-A9B9-074186F6C1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84188" y="2469271"/>
                  <a:ext cx="492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AB42D1F-A0F5-A045-986A-1A99DE163B55}"/>
                    </a:ext>
                  </a:extLst>
                </p14:cNvPr>
                <p14:cNvContentPartPr/>
                <p14:nvPr/>
              </p14:nvContentPartPr>
              <p14:xfrm>
                <a:off x="7713348" y="2517871"/>
                <a:ext cx="151560" cy="160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AB42D1F-A0F5-A045-986A-1A99DE163B5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04708" y="2508871"/>
                  <a:ext cx="169200" cy="17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705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C9FE-7605-8040-ABED-ACB5C66E7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handling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1445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can do now…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CE5C9-B01F-1C42-B2F8-0CDD595737C9}"/>
              </a:ext>
            </a:extLst>
          </p:cNvPr>
          <p:cNvSpPr txBox="1"/>
          <p:nvPr/>
        </p:nvSpPr>
        <p:spPr>
          <a:xfrm>
            <a:off x="897467" y="2535411"/>
            <a:ext cx="11029616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C00000"/>
                </a:solidFill>
              </a:rPr>
              <a:t>Describe common ways to handling missing data: </a:t>
            </a:r>
          </a:p>
          <a:p>
            <a:pPr algn="just"/>
            <a:endParaRPr lang="en-US" sz="1000" dirty="0">
              <a:solidFill>
                <a:srgbClr val="C00000"/>
              </a:solidFill>
            </a:endParaRPr>
          </a:p>
          <a:p>
            <a:pPr marL="514350" indent="-514350" algn="just">
              <a:buAutoNum type="arabicPeriod"/>
            </a:pPr>
            <a:r>
              <a:rPr lang="en-US" sz="2800" dirty="0"/>
              <a:t>Skip all data points (rows) with any missing values </a:t>
            </a:r>
          </a:p>
          <a:p>
            <a:pPr marL="514350" indent="-514350" algn="just">
              <a:buAutoNum type="arabicPeriod"/>
            </a:pPr>
            <a:r>
              <a:rPr lang="en-US" sz="2800" dirty="0"/>
              <a:t>Skip features (columns) with many missing values </a:t>
            </a:r>
          </a:p>
          <a:p>
            <a:pPr marL="514350" indent="-514350" algn="just">
              <a:buAutoNum type="arabicPeriod"/>
            </a:pPr>
            <a:r>
              <a:rPr lang="en-US" sz="2800" dirty="0"/>
              <a:t>Impute missing values</a:t>
            </a:r>
          </a:p>
          <a:p>
            <a:pPr marL="514350" indent="-514350" algn="just">
              <a:buAutoNum type="arabicPeriod"/>
            </a:pPr>
            <a:r>
              <a:rPr lang="en-US" sz="2800" dirty="0"/>
              <a:t>Modify learning algorithm (decision </a:t>
            </a:r>
            <a:r>
              <a:rPr lang="en-US" sz="2800"/>
              <a:t>trees)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DDD5C9-D4BA-F544-B80F-D415E0C9646E}"/>
                  </a:ext>
                </a:extLst>
              </p14:cNvPr>
              <p14:cNvContentPartPr/>
              <p14:nvPr/>
            </p14:nvContentPartPr>
            <p14:xfrm>
              <a:off x="1697040" y="38900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DDD5C9-D4BA-F544-B80F-D415E0C964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9040" y="378208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744374-073F-7A48-82DE-9021D0BF966B}"/>
                  </a:ext>
                </a:extLst>
              </p14:cNvPr>
              <p14:cNvContentPartPr/>
              <p14:nvPr/>
            </p14:nvContentPartPr>
            <p14:xfrm>
              <a:off x="4700508" y="4232911"/>
              <a:ext cx="61560" cy="18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744374-073F-7A48-82DE-9021D0BF96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1868" y="4223911"/>
                <a:ext cx="79200" cy="2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FE7D54A8-F828-8D4D-A4E1-1C821B3A1243}"/>
              </a:ext>
            </a:extLst>
          </p:cNvPr>
          <p:cNvGrpSpPr/>
          <p:nvPr/>
        </p:nvGrpSpPr>
        <p:grpSpPr>
          <a:xfrm>
            <a:off x="4964028" y="4192591"/>
            <a:ext cx="599040" cy="187560"/>
            <a:chOff x="4964028" y="4192591"/>
            <a:chExt cx="59904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954C2F6-9ED4-9848-84E9-A305A89C0D22}"/>
                    </a:ext>
                  </a:extLst>
                </p14:cNvPr>
                <p14:cNvContentPartPr/>
                <p14:nvPr/>
              </p14:nvContentPartPr>
              <p14:xfrm>
                <a:off x="4964028" y="4192591"/>
                <a:ext cx="146880" cy="174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954C2F6-9ED4-9848-84E9-A305A89C0D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55028" y="4183951"/>
                  <a:ext cx="164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05A6CAF-4096-8342-A119-2230106675B3}"/>
                    </a:ext>
                  </a:extLst>
                </p14:cNvPr>
                <p14:cNvContentPartPr/>
                <p14:nvPr/>
              </p14:nvContentPartPr>
              <p14:xfrm>
                <a:off x="5037108" y="4306711"/>
                <a:ext cx="64440" cy="12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05A6CAF-4096-8342-A119-2230106675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28108" y="4298071"/>
                  <a:ext cx="82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BBF01D-49C4-A34C-A363-6AEAB3F353AB}"/>
                    </a:ext>
                  </a:extLst>
                </p14:cNvPr>
                <p14:cNvContentPartPr/>
                <p14:nvPr/>
              </p14:nvContentPartPr>
              <p14:xfrm>
                <a:off x="5176068" y="4206271"/>
                <a:ext cx="50400" cy="126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BBF01D-49C4-A34C-A363-6AEAB3F353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67428" y="4197631"/>
                  <a:ext cx="68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16A1AE-0F72-544B-A1CE-CAA38D3341FB}"/>
                    </a:ext>
                  </a:extLst>
                </p14:cNvPr>
                <p14:cNvContentPartPr/>
                <p14:nvPr/>
              </p14:nvContentPartPr>
              <p14:xfrm>
                <a:off x="5292348" y="4232551"/>
                <a:ext cx="270720" cy="147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16A1AE-0F72-544B-A1CE-CAA38D3341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83348" y="4223551"/>
                  <a:ext cx="28836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30477DE-4CF8-584C-9C37-6A5ED4558A27}"/>
                  </a:ext>
                </a:extLst>
              </p14:cNvPr>
              <p14:cNvContentPartPr/>
              <p14:nvPr/>
            </p14:nvContentPartPr>
            <p14:xfrm>
              <a:off x="5812188" y="4343071"/>
              <a:ext cx="12600" cy="24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30477DE-4CF8-584C-9C37-6A5ED4558A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3548" y="4334071"/>
                <a:ext cx="302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AC69B6-826B-A44C-B3D5-41AE7E293B0D}"/>
                  </a:ext>
                </a:extLst>
              </p14:cNvPr>
              <p14:cNvContentPartPr/>
              <p14:nvPr/>
            </p14:nvContentPartPr>
            <p14:xfrm>
              <a:off x="5839548" y="4217431"/>
              <a:ext cx="24480" cy="25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AC69B6-826B-A44C-B3D5-41AE7E293B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30548" y="4208431"/>
                <a:ext cx="4212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B1D6347-F0C2-8945-A052-479D56905493}"/>
              </a:ext>
            </a:extLst>
          </p:cNvPr>
          <p:cNvGrpSpPr/>
          <p:nvPr/>
        </p:nvGrpSpPr>
        <p:grpSpPr>
          <a:xfrm>
            <a:off x="6082548" y="4140391"/>
            <a:ext cx="855360" cy="487080"/>
            <a:chOff x="6082548" y="4140391"/>
            <a:chExt cx="85536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54218E-34D4-D54B-BD34-F21EED7D4A87}"/>
                    </a:ext>
                  </a:extLst>
                </p14:cNvPr>
                <p14:cNvContentPartPr/>
                <p14:nvPr/>
              </p14:nvContentPartPr>
              <p14:xfrm>
                <a:off x="6082548" y="4183591"/>
                <a:ext cx="307800" cy="197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54218E-34D4-D54B-BD34-F21EED7D4A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73908" y="4174591"/>
                  <a:ext cx="325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2EE19C5-A131-394F-A523-6F9FA8C827E5}"/>
                    </a:ext>
                  </a:extLst>
                </p14:cNvPr>
                <p14:cNvContentPartPr/>
                <p14:nvPr/>
              </p14:nvContentPartPr>
              <p14:xfrm>
                <a:off x="6425268" y="4291591"/>
                <a:ext cx="264240" cy="335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2EE19C5-A131-394F-A523-6F9FA8C827E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16628" y="4282951"/>
                  <a:ext cx="2818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9ABEAD-5879-144D-9EC1-9F14F8474377}"/>
                    </a:ext>
                  </a:extLst>
                </p14:cNvPr>
                <p14:cNvContentPartPr/>
                <p14:nvPr/>
              </p14:nvContentPartPr>
              <p14:xfrm>
                <a:off x="6710748" y="4207351"/>
                <a:ext cx="39960" cy="47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9ABEAD-5879-144D-9EC1-9F14F84743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2108" y="4198711"/>
                  <a:ext cx="57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3CC71E4-2AC3-E144-997E-521C53451AFE}"/>
                    </a:ext>
                  </a:extLst>
                </p14:cNvPr>
                <p14:cNvContentPartPr/>
                <p14:nvPr/>
              </p14:nvContentPartPr>
              <p14:xfrm>
                <a:off x="6864108" y="4140391"/>
                <a:ext cx="73800" cy="159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CC71E4-2AC3-E144-997E-521C53451A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55108" y="4131391"/>
                  <a:ext cx="91440" cy="17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4482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AB7ADA3B-C9BC-694C-B22C-4048D2E3B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3200"/>
              <a:t>Data Preprocessing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28BE9476-2970-B44D-8843-CD5E2DB0F4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74394" y="1999927"/>
            <a:ext cx="8843211" cy="4321335"/>
          </a:xfrm>
        </p:spPr>
        <p:txBody>
          <a:bodyPr vert="horz" lIns="92075" tIns="46038" rIns="92075" bIns="46038" rtlCol="0" anchor="ctr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2400" dirty="0"/>
              <a:t>Data Cleaning (missing values)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400" dirty="0"/>
              <a:t>Data Preprocessing: An Overview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en-US" dirty="0"/>
              <a:t>Data Quality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en-US" dirty="0"/>
              <a:t>Major Tasks in Data Preprocessing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400" dirty="0"/>
              <a:t>Data Integration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en-US" sz="2400" dirty="0"/>
              <a:t>Data Reduction (PCA)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D6D3402-11E6-5047-AB71-E6143B473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4927" y="92075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Data Quality: Why Preprocess the Data?</a:t>
            </a:r>
            <a:endParaRPr lang="en-US" altLang="en-US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8C4E57B-3100-744E-9195-75706B7EE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6295" y="1606550"/>
            <a:ext cx="8382000" cy="49466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800" dirty="0"/>
              <a:t>Measures for data quality: A multidimensional view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/>
              <a:t>Accuracy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/>
              <a:t>Completeness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/>
              <a:t>Consistency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/>
              <a:t>Timeliness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/>
              <a:t>Believability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400" dirty="0"/>
              <a:t>Interpretability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793353B-9574-EE4C-8A9D-53FCE67E0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6642" y="858253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Major Tasks in Data Preprocessing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5AE6F8E-EC89-ED4F-981B-F9DDB1858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1250" y="1752600"/>
            <a:ext cx="8305800" cy="5105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Data cleaning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Fill in missing values, smooth noisy data, identify or remove outliers, and resolve inconsistencies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Data integration (data engineer)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Integration of multiple databases (</a:t>
            </a:r>
            <a:r>
              <a:rPr lang="en-US" altLang="en-US" sz="2000" dirty="0" err="1"/>
              <a:t>sql</a:t>
            </a:r>
            <a:r>
              <a:rPr lang="en-US" altLang="en-US" sz="2000" dirty="0"/>
              <a:t>), data cubes, or files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Data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Dimensionality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Numerosity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Data compression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CF1E292-E108-ED47-8ACF-403E0C621C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40832" y="782053"/>
            <a:ext cx="56388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Noisy Data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958D4CA-A1DD-504A-90A3-ACE229F3A0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868905"/>
            <a:ext cx="8373980" cy="460809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chemeClr val="accent2"/>
                </a:solidFill>
              </a:rPr>
              <a:t>Noise</a:t>
            </a:r>
            <a:r>
              <a:rPr lang="en-US" altLang="en-US" sz="2400" dirty="0"/>
              <a:t>: random error or variance</a:t>
            </a:r>
          </a:p>
          <a:p>
            <a:pPr eaLnBrk="1" hangingPunct="1"/>
            <a:r>
              <a:rPr lang="en-US" altLang="en-US" sz="2400" dirty="0">
                <a:solidFill>
                  <a:schemeClr val="accent2"/>
                </a:solidFill>
              </a:rPr>
              <a:t>Incorrect attribute values </a:t>
            </a:r>
            <a:r>
              <a:rPr lang="en-US" altLang="en-US" sz="2400" dirty="0"/>
              <a:t>may be due to</a:t>
            </a:r>
          </a:p>
          <a:p>
            <a:pPr lvl="1" eaLnBrk="1" hangingPunct="1"/>
            <a:r>
              <a:rPr lang="en-US" altLang="en-US" sz="2400" dirty="0"/>
              <a:t>data collection instrument failures</a:t>
            </a:r>
          </a:p>
          <a:p>
            <a:pPr lvl="1" eaLnBrk="1" hangingPunct="1"/>
            <a:r>
              <a:rPr lang="en-US" altLang="en-US" sz="2400" dirty="0"/>
              <a:t>data transmission problems</a:t>
            </a:r>
          </a:p>
          <a:p>
            <a:pPr lvl="1" eaLnBrk="1" hangingPunct="1"/>
            <a:r>
              <a:rPr lang="en-US" altLang="en-US" sz="2400" dirty="0"/>
              <a:t>technology limitations</a:t>
            </a:r>
          </a:p>
          <a:p>
            <a:pPr eaLnBrk="1" hangingPunct="1"/>
            <a:r>
              <a:rPr lang="en-US" altLang="en-US" sz="2400" dirty="0">
                <a:solidFill>
                  <a:schemeClr val="accent2"/>
                </a:solidFill>
              </a:rPr>
              <a:t>Other data problems </a:t>
            </a:r>
            <a:r>
              <a:rPr lang="en-US" altLang="en-US" sz="2400" dirty="0"/>
              <a:t>which require data cleaning</a:t>
            </a:r>
          </a:p>
          <a:p>
            <a:pPr lvl="1" eaLnBrk="1" hangingPunct="1"/>
            <a:r>
              <a:rPr lang="en-US" altLang="en-US" sz="2400" dirty="0"/>
              <a:t>Duplicate, incomplete, inconsistent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97D2835-D865-D842-9CE0-44E999FD0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7620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Handle Noisy Data?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E92CE72-7FFB-7A4D-AABB-880481746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9250" y="2153652"/>
            <a:ext cx="7621003" cy="370572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Binning </a:t>
            </a:r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Regression / Classification – supervised learning </a:t>
            </a:r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Clustering (unsupervised learning)</a:t>
            </a:r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Combined computer and human inspection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97D2835-D865-D842-9CE0-44E999FD0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7620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Handle Noisy Data?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E92CE72-7FFB-7A4D-AABB-880481746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4713" y="1973684"/>
            <a:ext cx="8591550" cy="398245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Binning (numerical – data engineer)</a:t>
            </a:r>
          </a:p>
          <a:p>
            <a:pPr lvl="1" eaLnBrk="1" hangingPunct="1"/>
            <a:r>
              <a:rPr lang="en-US" altLang="en-US" sz="2400" dirty="0"/>
              <a:t>first sort data </a:t>
            </a:r>
          </a:p>
          <a:p>
            <a:pPr lvl="1" eaLnBrk="1" hangingPunct="1"/>
            <a:r>
              <a:rPr lang="en-US" altLang="en-US" sz="2400" dirty="0"/>
              <a:t>partition sorted data into (equal-frequency) bins</a:t>
            </a:r>
          </a:p>
          <a:p>
            <a:pPr lvl="1" eaLnBrk="1" hangingPunct="1"/>
            <a:r>
              <a:rPr lang="en-US" altLang="en-US" sz="2400" dirty="0"/>
              <a:t>smooth </a:t>
            </a:r>
            <a:r>
              <a:rPr lang="en-US" altLang="en-US" sz="2400" dirty="0">
                <a:solidFill>
                  <a:schemeClr val="accent2"/>
                </a:solidFill>
              </a:rPr>
              <a:t>by bin </a:t>
            </a:r>
            <a:r>
              <a:rPr lang="en-US" altLang="en-US" sz="2400" i="1" dirty="0">
                <a:solidFill>
                  <a:schemeClr val="accent2"/>
                </a:solidFill>
              </a:rPr>
              <a:t>means</a:t>
            </a:r>
            <a:r>
              <a:rPr lang="en-US" altLang="en-US" sz="2400" dirty="0">
                <a:solidFill>
                  <a:schemeClr val="accent2"/>
                </a:solidFill>
              </a:rPr>
              <a:t>, </a:t>
            </a:r>
            <a:r>
              <a:rPr lang="en-US" altLang="en-US" sz="2400" i="1" dirty="0">
                <a:solidFill>
                  <a:schemeClr val="accent2"/>
                </a:solidFill>
              </a:rPr>
              <a:t>median</a:t>
            </a:r>
            <a:r>
              <a:rPr lang="en-US" altLang="en-US" sz="2400" dirty="0">
                <a:solidFill>
                  <a:schemeClr val="accent2"/>
                </a:solidFill>
              </a:rPr>
              <a:t>, or </a:t>
            </a:r>
            <a:r>
              <a:rPr lang="en-US" altLang="en-US" sz="2400" i="1" dirty="0">
                <a:solidFill>
                  <a:schemeClr val="accent2"/>
                </a:solidFill>
              </a:rPr>
              <a:t>boundaries</a:t>
            </a:r>
            <a:r>
              <a:rPr lang="en-US" altLang="en-US" sz="2400" dirty="0">
                <a:solidFill>
                  <a:schemeClr val="accent2"/>
                </a:solidFill>
              </a:rPr>
              <a:t> (</a:t>
            </a:r>
            <a:r>
              <a:rPr lang="en-US" altLang="en-US" sz="2400" dirty="0" err="1">
                <a:solidFill>
                  <a:schemeClr val="accent2"/>
                </a:solidFill>
              </a:rPr>
              <a:t>e.g</a:t>
            </a:r>
            <a:r>
              <a:rPr lang="en-US" altLang="en-US" sz="2400" dirty="0">
                <a:solidFill>
                  <a:schemeClr val="accent2"/>
                </a:solidFill>
              </a:rPr>
              <a:t>, clean jitters)</a:t>
            </a:r>
          </a:p>
        </p:txBody>
      </p:sp>
    </p:spTree>
    <p:extLst>
      <p:ext uri="{BB962C8B-B14F-4D97-AF65-F5344CB8AC3E}">
        <p14:creationId xmlns:p14="http://schemas.microsoft.com/office/powerpoint/2010/main" val="170153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&amp; Validity of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3" y="2389218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/>
              <a:t>Choice of outcome measures is important.</a:t>
            </a:r>
          </a:p>
          <a:p>
            <a:r>
              <a:rPr lang="en-US" sz="2400" dirty="0"/>
              <a:t>Reliability of a measure: extent to which is provides a consistent index of the behavior of interest (</a:t>
            </a:r>
            <a:r>
              <a:rPr lang="en-US" sz="2400" i="1" dirty="0"/>
              <a:t>measurement error</a:t>
            </a:r>
            <a:r>
              <a:rPr lang="en-US" sz="2400" dirty="0"/>
              <a:t>).</a:t>
            </a:r>
          </a:p>
          <a:p>
            <a:r>
              <a:rPr lang="en-US" sz="2400" dirty="0"/>
              <a:t>Validity of a measure: extent to which it measures what researchers think it measures.</a:t>
            </a:r>
          </a:p>
        </p:txBody>
      </p:sp>
    </p:spTree>
    <p:extLst>
      <p:ext uri="{BB962C8B-B14F-4D97-AF65-F5344CB8AC3E}">
        <p14:creationId xmlns:p14="http://schemas.microsoft.com/office/powerpoint/2010/main" val="24880273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97D2835-D865-D842-9CE0-44E999FD0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7620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Handle Noisy Data?</a:t>
            </a:r>
          </a:p>
        </p:txBody>
      </p:sp>
      <p:pic>
        <p:nvPicPr>
          <p:cNvPr id="54276" name="Picture 4">
            <a:extLst>
              <a:ext uri="{FF2B5EF4-FFF2-40B4-BE49-F238E27FC236}">
                <a16:creationId xmlns:a16="http://schemas.microsoft.com/office/drawing/2014/main" id="{029B8B5A-C4D6-E44D-9744-81015DED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85" y="2157620"/>
            <a:ext cx="8919715" cy="39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4510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061">
            <a:extLst>
              <a:ext uri="{FF2B5EF4-FFF2-40B4-BE49-F238E27FC236}">
                <a16:creationId xmlns:a16="http://schemas.microsoft.com/office/drawing/2014/main" id="{961A3ED5-5467-8040-9981-0E1BA35191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13008D-A49D-3141-A2BE-857F969DDFC6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2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97D2835-D865-D842-9CE0-44E999FD0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7620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Handle Noisy Data?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E92CE72-7FFB-7A4D-AABB-880481746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3307" y="1371600"/>
            <a:ext cx="7795043" cy="190879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chemeClr val="accent2"/>
                </a:solidFill>
              </a:rPr>
              <a:t>Regression</a:t>
            </a:r>
          </a:p>
          <a:p>
            <a:pPr eaLnBrk="1" hangingPunct="1"/>
            <a:r>
              <a:rPr lang="en-US" altLang="en-US" sz="2200" dirty="0"/>
              <a:t>smooth by fitting the data into regression functions</a:t>
            </a:r>
          </a:p>
        </p:txBody>
      </p:sp>
      <p:pic>
        <p:nvPicPr>
          <p:cNvPr id="48130" name="Picture 2">
            <a:extLst>
              <a:ext uri="{FF2B5EF4-FFF2-40B4-BE49-F238E27FC236}">
                <a16:creationId xmlns:a16="http://schemas.microsoft.com/office/drawing/2014/main" id="{81F40E2F-3B77-2F45-BCCF-163CFD2CC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" t="5474" r="3758" b="5641"/>
          <a:stretch/>
        </p:blipFill>
        <p:spPr bwMode="auto">
          <a:xfrm>
            <a:off x="3258868" y="2892029"/>
            <a:ext cx="4953480" cy="396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219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97D2835-D865-D842-9CE0-44E999FD0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7620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Handle Noisy Data?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E92CE72-7FFB-7A4D-AABB-880481746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4825" y="2536884"/>
            <a:ext cx="5430149" cy="178423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chemeClr val="accent2"/>
                </a:solidFill>
              </a:rPr>
              <a:t>Clustering (unsupervised learning)</a:t>
            </a:r>
          </a:p>
          <a:p>
            <a:pPr lvl="1" eaLnBrk="1" hangingPunct="1"/>
            <a:r>
              <a:rPr lang="en-US" altLang="en-US" sz="2400" dirty="0"/>
              <a:t>detect and remove outliers</a:t>
            </a:r>
          </a:p>
        </p:txBody>
      </p:sp>
      <p:pic>
        <p:nvPicPr>
          <p:cNvPr id="56322" name="Picture 2" descr="Machine Learning | Outlier - GeeksforGeeks">
            <a:extLst>
              <a:ext uri="{FF2B5EF4-FFF2-40B4-BE49-F238E27FC236}">
                <a16:creationId xmlns:a16="http://schemas.microsoft.com/office/drawing/2014/main" id="{8D846CD2-CDA1-2B4A-A501-35CCB7CB0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02894"/>
            <a:ext cx="4514491" cy="46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4651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061">
            <a:extLst>
              <a:ext uri="{FF2B5EF4-FFF2-40B4-BE49-F238E27FC236}">
                <a16:creationId xmlns:a16="http://schemas.microsoft.com/office/drawing/2014/main" id="{961A3ED5-5467-8040-9981-0E1BA35191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13008D-A49D-3141-A2BE-857F969DDFC6}" type="slidenum">
              <a:rPr lang="en-US" altLang="en-US" sz="12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2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97D2835-D865-D842-9CE0-44E999FD0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7620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How to Handle Noisy Data?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E92CE72-7FFB-7A4D-AABB-880481746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378" y="1733909"/>
            <a:ext cx="10854548" cy="209621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Combined computer and human inspection</a:t>
            </a:r>
          </a:p>
          <a:p>
            <a:pPr eaLnBrk="1" hangingPunct="1"/>
            <a:r>
              <a:rPr lang="en-US" altLang="en-US" sz="1900" dirty="0">
                <a:solidFill>
                  <a:schemeClr val="accent2"/>
                </a:solidFill>
              </a:rPr>
              <a:t>(human in the loop </a:t>
            </a:r>
            <a:r>
              <a:rPr lang="en-US" altLang="en-US" sz="1900" dirty="0">
                <a:solidFill>
                  <a:schemeClr val="accent2"/>
                </a:solidFill>
                <a:sym typeface="Wingdings" pitchFamily="2" charset="2"/>
              </a:rPr>
              <a:t> combine domain experts’ perspectives</a:t>
            </a:r>
            <a:r>
              <a:rPr lang="en-US" altLang="en-US" sz="1900" dirty="0">
                <a:solidFill>
                  <a:schemeClr val="accent2"/>
                </a:solidFill>
              </a:rPr>
              <a:t>)</a:t>
            </a:r>
          </a:p>
          <a:p>
            <a:pPr lvl="1" eaLnBrk="1" hangingPunct="1"/>
            <a:r>
              <a:rPr lang="en-US" altLang="en-US" sz="2400" dirty="0"/>
              <a:t>detect suspicious values and check by human (e.g., deal with possible outliers)</a:t>
            </a:r>
          </a:p>
        </p:txBody>
      </p:sp>
      <p:pic>
        <p:nvPicPr>
          <p:cNvPr id="50178" name="Picture 2" descr="Outlier Detection with Isolation Forest | by Eryk Lewinson | Towards Data  Science">
            <a:extLst>
              <a:ext uri="{FF2B5EF4-FFF2-40B4-BE49-F238E27FC236}">
                <a16:creationId xmlns:a16="http://schemas.microsoft.com/office/drawing/2014/main" id="{0999C166-3E94-204B-94D0-DBA889DAE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63" b="3415"/>
          <a:stretch/>
        </p:blipFill>
        <p:spPr bwMode="auto">
          <a:xfrm>
            <a:off x="3169937" y="3489595"/>
            <a:ext cx="4855833" cy="336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65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&amp; Validity of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3" y="2389218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/>
              <a:t>Choice of outcome measures is important.</a:t>
            </a:r>
          </a:p>
          <a:p>
            <a:r>
              <a:rPr lang="en-US" sz="2400" dirty="0"/>
              <a:t>Reliability of a measure: extent to which is provides a consistent index of the behavior of interest (</a:t>
            </a:r>
            <a:r>
              <a:rPr lang="en-US" sz="2400" i="1" dirty="0"/>
              <a:t>measurement error</a:t>
            </a:r>
            <a:r>
              <a:rPr lang="en-US" sz="2400" dirty="0"/>
              <a:t>).</a:t>
            </a:r>
          </a:p>
          <a:p>
            <a:r>
              <a:rPr lang="en-US" sz="2400" dirty="0"/>
              <a:t>Validity of a measure: extent to which it measures what researchers think it measures.</a:t>
            </a:r>
          </a:p>
        </p:txBody>
      </p:sp>
    </p:spTree>
    <p:extLst>
      <p:ext uri="{BB962C8B-B14F-4D97-AF65-F5344CB8AC3E}">
        <p14:creationId xmlns:p14="http://schemas.microsoft.com/office/powerpoint/2010/main" val="329127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4" y="2389219"/>
            <a:ext cx="4773160" cy="1013800"/>
          </a:xfrm>
        </p:spPr>
        <p:txBody>
          <a:bodyPr>
            <a:noAutofit/>
          </a:bodyPr>
          <a:lstStyle/>
          <a:p>
            <a:r>
              <a:rPr lang="en-US" sz="2400" dirty="0"/>
              <a:t>Data from smart watch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BE08B-7061-6046-9CDA-98E528441A9C}"/>
              </a:ext>
            </a:extLst>
          </p:cNvPr>
          <p:cNvSpPr txBox="1"/>
          <p:nvPr/>
        </p:nvSpPr>
        <p:spPr>
          <a:xfrm>
            <a:off x="820677" y="2721429"/>
            <a:ext cx="668080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2016-04-01 12:39:44.825323 MainEntryway OFF Other_Activity</a:t>
            </a:r>
          </a:p>
          <a:p>
            <a:r>
              <a:rPr lang="en-US" sz="1700" dirty="0"/>
              <a:t>2016-04-01 12:40:20.932096 BathroomASink ON Take_Medicine</a:t>
            </a:r>
          </a:p>
          <a:p>
            <a:r>
              <a:rPr lang="en-US" sz="1700" dirty="0"/>
              <a:t>2016-04-01 12:40:21.219997 BedroomABed ON Relax</a:t>
            </a:r>
          </a:p>
          <a:p>
            <a:r>
              <a:rPr lang="en-US" sz="1700" dirty="0"/>
              <a:t>2016-04-01 12:40:22.435275 MainEntryway ON Other_Activity</a:t>
            </a:r>
          </a:p>
          <a:p>
            <a:r>
              <a:rPr lang="en-US" sz="1700" dirty="0"/>
              <a:t>2016-04-01 12:40:23.53145 MainEntryway OFF Other_Activity</a:t>
            </a:r>
          </a:p>
          <a:p>
            <a:r>
              <a:rPr lang="en-US" sz="1700" dirty="0"/>
              <a:t>2016-04-01 12:40:23.62437 BedroomABed OFF Relax</a:t>
            </a:r>
          </a:p>
          <a:p>
            <a:r>
              <a:rPr lang="en-US" sz="1700" dirty="0"/>
              <a:t>2016-04-01 12:40:25.521123 BedroomABed ON Relax</a:t>
            </a:r>
          </a:p>
          <a:p>
            <a:r>
              <a:rPr lang="en-US" sz="1700" dirty="0"/>
              <a:t>2016-04-01 12:40:26.099618 BathroomASink OFF Bed_Toilet_Transition</a:t>
            </a:r>
          </a:p>
          <a:p>
            <a:r>
              <a:rPr lang="en-US" sz="1700" dirty="0"/>
              <a:t>2016-04-01 12:40:26.532888 MainEntryway OFF Other_Activity</a:t>
            </a:r>
          </a:p>
          <a:p>
            <a:r>
              <a:rPr lang="en-US" sz="1700" dirty="0"/>
              <a:t>2016-04-01 12:40:29.812875 BedroomABed OFF Relax</a:t>
            </a:r>
          </a:p>
          <a:p>
            <a:r>
              <a:rPr lang="en-US" sz="1700" dirty="0"/>
              <a:t>2016-04-01 12:40:30.058532 BathroomAArea OFF Bed_Toilet_Transition</a:t>
            </a:r>
          </a:p>
          <a:p>
            <a:r>
              <a:rPr lang="en-US" sz="1700" dirty="0"/>
              <a:t>2016-04-01 12:40:31.500912 BedroomABed ON Relax</a:t>
            </a:r>
          </a:p>
          <a:p>
            <a:r>
              <a:rPr lang="en-US" sz="1700" dirty="0"/>
              <a:t>2016-04-01 12:40:31.820019 BedroomDArea OFF Relax</a:t>
            </a:r>
          </a:p>
          <a:p>
            <a:r>
              <a:rPr lang="en-US" sz="1700" dirty="0"/>
              <a:t>2016-04-01 12:40:35.434451 BedroomABed OFF Relax</a:t>
            </a:r>
          </a:p>
          <a:p>
            <a:r>
              <a:rPr lang="en-US" sz="1700" dirty="0"/>
              <a:t>2016-04-01 12:40:38.343873 EntrywayB OFF Other_Activity</a:t>
            </a:r>
          </a:p>
          <a:p>
            <a:endParaRPr lang="en-US" sz="1700" dirty="0"/>
          </a:p>
        </p:txBody>
      </p:sp>
      <p:pic>
        <p:nvPicPr>
          <p:cNvPr id="8" name="Group" descr="Group">
            <a:extLst>
              <a:ext uri="{FF2B5EF4-FFF2-40B4-BE49-F238E27FC236}">
                <a16:creationId xmlns:a16="http://schemas.microsoft.com/office/drawing/2014/main" id="{5C626F3E-37F3-BC48-9285-009A9DE8BA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59"/>
          <a:stretch>
            <a:fillRect/>
          </a:stretch>
        </p:blipFill>
        <p:spPr>
          <a:xfrm>
            <a:off x="7904313" y="1986223"/>
            <a:ext cx="4113516" cy="435086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62387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4" y="2389219"/>
            <a:ext cx="4773160" cy="1013800"/>
          </a:xfrm>
        </p:spPr>
        <p:txBody>
          <a:bodyPr>
            <a:noAutofit/>
          </a:bodyPr>
          <a:lstStyle/>
          <a:p>
            <a:r>
              <a:rPr lang="en-US" sz="2400" dirty="0"/>
              <a:t>Data from smart watch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BE08B-7061-6046-9CDA-98E528441A9C}"/>
              </a:ext>
            </a:extLst>
          </p:cNvPr>
          <p:cNvSpPr txBox="1"/>
          <p:nvPr/>
        </p:nvSpPr>
        <p:spPr>
          <a:xfrm>
            <a:off x="820677" y="2721429"/>
            <a:ext cx="668080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2016-04-01 12:39:44.825323 MainEntryway OFF Other_Activity</a:t>
            </a:r>
          </a:p>
          <a:p>
            <a:r>
              <a:rPr lang="en-US" sz="1700" dirty="0"/>
              <a:t>2016-04-01 12:40:20.932096 BathroomASink ON Take_Medicine</a:t>
            </a:r>
          </a:p>
          <a:p>
            <a:r>
              <a:rPr lang="en-US" sz="1700" dirty="0"/>
              <a:t>2016-04-01 12:40:21.219997 BedroomABed ON Relax</a:t>
            </a:r>
          </a:p>
          <a:p>
            <a:r>
              <a:rPr lang="en-US" sz="1700" dirty="0"/>
              <a:t>2016-04-01 12:40:22.435275 MainEntryway ON Other_Activity</a:t>
            </a:r>
          </a:p>
          <a:p>
            <a:r>
              <a:rPr lang="en-US" sz="1700" dirty="0"/>
              <a:t>2016-04-01 12:40:23.53145 MainEntryway OFF Other_Activity</a:t>
            </a:r>
          </a:p>
          <a:p>
            <a:r>
              <a:rPr lang="en-US" sz="1700" dirty="0"/>
              <a:t>2016-04-01 12:40:23.62437 BedroomABed OFF Relax</a:t>
            </a:r>
          </a:p>
          <a:p>
            <a:r>
              <a:rPr lang="en-US" sz="1700" dirty="0"/>
              <a:t>2016-04-01 12:40:25.521123 BedroomABed ON Relax</a:t>
            </a:r>
          </a:p>
          <a:p>
            <a:r>
              <a:rPr lang="en-US" sz="1700" dirty="0"/>
              <a:t>2016-04-01 12:40:26.099618 BathroomASink OFF Bed_Toilet_Transition</a:t>
            </a:r>
          </a:p>
          <a:p>
            <a:r>
              <a:rPr lang="en-US" sz="1700" dirty="0"/>
              <a:t>2016-04-01 12:40:26.532888 MainEntryway OFF Other_Activity</a:t>
            </a:r>
          </a:p>
          <a:p>
            <a:r>
              <a:rPr lang="en-US" sz="1700" dirty="0"/>
              <a:t>2016-04-01 12:40:29.812875 BedroomABed OFF Relax</a:t>
            </a:r>
          </a:p>
          <a:p>
            <a:r>
              <a:rPr lang="en-US" sz="1700" dirty="0"/>
              <a:t>2016-04-01 12:40:30.058532 BathroomAArea OFF Bed_Toilet_Transition</a:t>
            </a:r>
          </a:p>
          <a:p>
            <a:r>
              <a:rPr lang="en-US" sz="1700" dirty="0"/>
              <a:t>2016-04-01 12:40:31.500912 BedroomABed ON Relax</a:t>
            </a:r>
          </a:p>
          <a:p>
            <a:r>
              <a:rPr lang="en-US" sz="1700" dirty="0"/>
              <a:t>2016-04-01 12:40:31.820019 BedroomDArea OFF Relax</a:t>
            </a:r>
          </a:p>
          <a:p>
            <a:r>
              <a:rPr lang="en-US" sz="1700" dirty="0"/>
              <a:t>2016-04-01 12:40:35.434451 BedroomABed OFF Relax</a:t>
            </a:r>
          </a:p>
          <a:p>
            <a:r>
              <a:rPr lang="en-US" sz="1700" dirty="0"/>
              <a:t>2016-04-01 12:40:38.343873 EntrywayB OFF Other_Activity</a:t>
            </a:r>
          </a:p>
          <a:p>
            <a:endParaRPr lang="en-US" sz="17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E6B441-4E6E-7249-BC76-876F5DF97F2D}"/>
              </a:ext>
            </a:extLst>
          </p:cNvPr>
          <p:cNvSpPr txBox="1">
            <a:spLocks/>
          </p:cNvSpPr>
          <p:nvPr/>
        </p:nvSpPr>
        <p:spPr>
          <a:xfrm>
            <a:off x="7641573" y="2896119"/>
            <a:ext cx="4773160" cy="2161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Questions:</a:t>
            </a:r>
          </a:p>
          <a:p>
            <a:pPr lvl="1"/>
            <a:r>
              <a:rPr lang="en-US" sz="2200" dirty="0"/>
              <a:t>Data Collection</a:t>
            </a:r>
          </a:p>
          <a:p>
            <a:pPr lvl="2"/>
            <a:r>
              <a:rPr lang="en-US" sz="2000" dirty="0"/>
              <a:t>Approval from IRB</a:t>
            </a:r>
          </a:p>
          <a:p>
            <a:pPr lvl="1"/>
            <a:r>
              <a:rPr lang="en-US" sz="2200" dirty="0"/>
              <a:t>Activity recognition</a:t>
            </a:r>
          </a:p>
          <a:p>
            <a:pPr lvl="1"/>
            <a:r>
              <a:rPr lang="en-US" sz="2200" dirty="0"/>
              <a:t>Measure choice</a:t>
            </a:r>
          </a:p>
          <a:p>
            <a:pPr lvl="1"/>
            <a:r>
              <a:rPr lang="en-US" sz="2200" dirty="0"/>
              <a:t>Feature extraction</a:t>
            </a:r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53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98" y="3989418"/>
            <a:ext cx="4773160" cy="1013800"/>
          </a:xfrm>
        </p:spPr>
        <p:txBody>
          <a:bodyPr>
            <a:noAutofit/>
          </a:bodyPr>
          <a:lstStyle/>
          <a:p>
            <a:r>
              <a:rPr lang="en-US" sz="2400" dirty="0"/>
              <a:t>Questionnaire Design</a:t>
            </a:r>
          </a:p>
          <a:p>
            <a:pPr lvl="1"/>
            <a:r>
              <a:rPr lang="en-US" sz="2200" dirty="0"/>
              <a:t>The time to get up</a:t>
            </a:r>
          </a:p>
          <a:p>
            <a:pPr lvl="1"/>
            <a:r>
              <a:rPr lang="en-US" sz="2200" dirty="0"/>
              <a:t>The time to eat breakfast</a:t>
            </a:r>
          </a:p>
          <a:p>
            <a:pPr lvl="1"/>
            <a:r>
              <a:rPr lang="en-US" sz="2200" dirty="0"/>
              <a:t>The time to start work</a:t>
            </a:r>
          </a:p>
          <a:p>
            <a:pPr lvl="1"/>
            <a:r>
              <a:rPr lang="en-US" sz="2200" dirty="0"/>
              <a:t>The time to go to bed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AC366D9-BCD5-864A-B4D0-B1CB22686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547" y="2002972"/>
            <a:ext cx="5913733" cy="45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1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170</TotalTime>
  <Words>1419</Words>
  <Application>Microsoft Macintosh PowerPoint</Application>
  <PresentationFormat>Widescreen</PresentationFormat>
  <Paragraphs>283</Paragraphs>
  <Slides>53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Calibri</vt:lpstr>
      <vt:lpstr>Gill Sans MT</vt:lpstr>
      <vt:lpstr>Tahoma</vt:lpstr>
      <vt:lpstr>Times New Roman</vt:lpstr>
      <vt:lpstr>Wingdings 2</vt:lpstr>
      <vt:lpstr>Dividend</vt:lpstr>
      <vt:lpstr>IOT data</vt:lpstr>
      <vt:lpstr>What is good research? </vt:lpstr>
      <vt:lpstr>Research Method</vt:lpstr>
      <vt:lpstr>Conducting Research Ethically</vt:lpstr>
      <vt:lpstr>Reliability &amp; Validity of Measures</vt:lpstr>
      <vt:lpstr>Reliability &amp; Validity of Measures</vt:lpstr>
      <vt:lpstr>Example</vt:lpstr>
      <vt:lpstr>Example</vt:lpstr>
      <vt:lpstr>Example</vt:lpstr>
      <vt:lpstr>Example</vt:lpstr>
      <vt:lpstr>Example</vt:lpstr>
      <vt:lpstr>Example</vt:lpstr>
      <vt:lpstr>Behavior modeling programs</vt:lpstr>
      <vt:lpstr>Behavior modeling programs</vt:lpstr>
      <vt:lpstr>The meaning of behavior</vt:lpstr>
      <vt:lpstr>IOT Sensor data</vt:lpstr>
      <vt:lpstr>Data</vt:lpstr>
      <vt:lpstr>Missing values</vt:lpstr>
      <vt:lpstr>Missing values Impact</vt:lpstr>
      <vt:lpstr>Missing values Impact</vt:lpstr>
      <vt:lpstr>Missing values Impact</vt:lpstr>
      <vt:lpstr>Handling missing values</vt:lpstr>
      <vt:lpstr>Purification by skipping / removing</vt:lpstr>
      <vt:lpstr>Purification by skipping / removing</vt:lpstr>
      <vt:lpstr>The challenge with skipping / revoming</vt:lpstr>
      <vt:lpstr>The challenge with skipping / revoming</vt:lpstr>
      <vt:lpstr>The challenge with skipping / removing</vt:lpstr>
      <vt:lpstr>The challenge with skipping / removing</vt:lpstr>
      <vt:lpstr>skipping / removing missing values: pros and cons</vt:lpstr>
      <vt:lpstr>Handling missing values</vt:lpstr>
      <vt:lpstr>Main drawback of skipping method</vt:lpstr>
      <vt:lpstr>Can we keep all the data? </vt:lpstr>
      <vt:lpstr>Idea: PURIFICATION BY IMPUTING</vt:lpstr>
      <vt:lpstr>Idea: PURIFICATION BY IMPUTING</vt:lpstr>
      <vt:lpstr>Example: replace with the most common value</vt:lpstr>
      <vt:lpstr>Common (simple) rules for imputing</vt:lpstr>
      <vt:lpstr>Missing value imputation: pros and cons</vt:lpstr>
      <vt:lpstr>Handling missing values</vt:lpstr>
      <vt:lpstr>Handling missing data</vt:lpstr>
      <vt:lpstr>Handling missing data</vt:lpstr>
      <vt:lpstr>Feature split selection with missing data</vt:lpstr>
      <vt:lpstr>Summary of handling missing values</vt:lpstr>
      <vt:lpstr>What you can do now…</vt:lpstr>
      <vt:lpstr>Data Preprocessing</vt:lpstr>
      <vt:lpstr>Data Quality: Why Preprocess the Data?</vt:lpstr>
      <vt:lpstr>Major Tasks in Data Preprocessing</vt:lpstr>
      <vt:lpstr>Noisy Data</vt:lpstr>
      <vt:lpstr>How to Handle Noisy Data?</vt:lpstr>
      <vt:lpstr>How to Handle Noisy Data?</vt:lpstr>
      <vt:lpstr>How to Handle Noisy Data?</vt:lpstr>
      <vt:lpstr>How to Handle Noisy Data?</vt:lpstr>
      <vt:lpstr>How to Handle Noisy Data?</vt:lpstr>
      <vt:lpstr>How to Handle Noisy Data?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30</cp:revision>
  <dcterms:created xsi:type="dcterms:W3CDTF">2021-01-19T23:36:07Z</dcterms:created>
  <dcterms:modified xsi:type="dcterms:W3CDTF">2021-11-17T19:09:02Z</dcterms:modified>
</cp:coreProperties>
</file>