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7" r:id="rId12"/>
    <p:sldId id="266" r:id="rId13"/>
    <p:sldId id="268" r:id="rId14"/>
    <p:sldId id="269" r:id="rId15"/>
    <p:sldId id="271" r:id="rId16"/>
    <p:sldId id="270" r:id="rId17"/>
    <p:sldId id="272" r:id="rId18"/>
    <p:sldId id="273" r:id="rId19"/>
    <p:sldId id="274" r:id="rId20"/>
    <p:sldId id="275" r:id="rId21"/>
    <p:sldId id="276" r:id="rId22"/>
    <p:sldId id="277" r:id="rId23"/>
    <p:sldId id="279" r:id="rId24"/>
    <p:sldId id="278" r:id="rId25"/>
    <p:sldId id="280" r:id="rId26"/>
    <p:sldId id="282" r:id="rId27"/>
    <p:sldId id="283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73"/>
    <p:restoredTop sz="96327"/>
  </p:normalViewPr>
  <p:slideViewPr>
    <p:cSldViewPr snapToGrid="0" snapToObjects="1">
      <p:cViewPr varScale="1">
        <p:scale>
          <a:sx n="126" d="100"/>
          <a:sy n="126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05:02.28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6250 16383,'81'-28'0,"0"-1"0,0 1 0,0-1 0,0 1 0,0 0 0,-1-1 0,7-1 0,2 0 0,-1 0 0,-4-1 0,-8-2 0,-11-1 0,3-17 0,-13-3 0,-4 2 0,11-3 0,-2-1 0,-12 8 0,0-3 0,-2 2 0,12-15 0,-1 2 0,-1 3 0,2 0 0,-8 9 0,3-2 0,-2 4 0,6-5 0,1 1 0,-2 2 0,4-3 0,-5 2 0,-2 1 0,3-4 0,1 1 0,10-8 0,4-3 0,-2 1 0,-3 4 0,0 1 0,2-2 0,3-4 0,-8 7 0,3-2 0,3-3 0,0-1 0,1 0 0,-2 0 0,1-2 0,0 0 0,-1 0 0,1-1 0,0 0 0,0-1 0,2-1 0,1-2 0,0 1 0,0-1 0,-1 0 0,-1 1 0,-3 2 0,-1-1 0,-1 1 0,0-1 0,-1 3 0,-1 0 0,5-4 0,-2 2 0,0 1 0,-1 1 0,1 0 0,-1 1 0,0 0 0,0 1 0,-1 1 0,-4 3 0,2-2 0,-3 3 0,-2 1 0,1 0 0,-3 2 0,-1 0 0,0 0 0,-1 1 0,12-13 0,-1 1 0,-5 4 0,2-7 0,-3 3 0,0 3 0,-3 2 0,-12 13 0,-1-2 0,13-19 0,2-5 0,-16 19 0,0-1 0,1-2 0,2-6 0,0-2 0,1 0 0,2-7 0,-1 0 0,-3 6 0,-3 1 0,-3 6 0,-1 0 0,-6 12 0,-19 25 0,-9 19 0,-2 4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05:16.63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16383,'38'8'0,"-9"-1"0,3 14 0,-7 7 0,1 7 0,0 8 0,-15-17 0,-1 7 0,-8-18 0,-1 5 0,0-11 0,-3 10 0,2-6 0,-3 0 0,2-7 0,12-16 0,3-1 0,38-15 0,-32 16 0,16-2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05:18.12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327 33 16383,'-54'-14'0,"2"2"0,33 8 0,-3 1 0,11 3 0,0 1 0,-4 10 0,1 0 0,-27 37 0,13-10 0,-15 42 0,27-33 0,17 27 0,9-45 0,17 9 0,-13-33 0,16-3 0,-1-12 0,16-11 0,19-25 0,-20 3 0,2-3 0,-32 20 0,-6 4 0,-3 3 0,1 0 0,-3 7 0,-2 12 0,1 20 0,0 1 0,13 37 0,-4-26 0,7 13 0,-6-20 0,4-5 0,18 1 0,-8-8 0,13-7 0,13-3 0,-14-9 0,5-5 0,-28-11 0,-16-2 0,-1 7 0,1 8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05:18.68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 16383,'12'95'0,"3"-13"0,5-28 0,-3-18 0,-5-11 0,-3-14 0,-3-4 0,3-6 0,-5-1 0,1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05:19.25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16383,'42'25'0,"8"3"0,2 1 0,24 14 0,-42-25 0,9 7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05:20.53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7 16383,'1'15'0,"-1"5"0,1 3 0,3 22 0,1 4 0,4 9 0,0-1 0,-1-15 0,-1-8 0,-5-26 0,1-15 0,-2-20 0,3-9 0,-3-1 0,3 4 0,-3 5 0,9-3 0,6 1 0,20-17 0,4 10 0,4 6 0,-10 17 0,-11 19 0,-1 14 0,29 57 0,-13-14 0,11 25 0,-30-39 0,-13-22 0,-3-10 0,0-9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05:21.96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470 51 16383,'-27'-18'0,"-8"1"0,14 11 0,-7 0 0,10 4 0,-5 1 0,6 1 0,-10 5 0,5 1 0,-31 21 0,22-7 0,-36 37 0,23 10 0,8-3 0,16-6 0,21-40 0,16-12 0,29-11 0,-1 0 0,12-6 0,0-8 0,-24 1 0,7-5 0,-18-6 0,-11 0 0,3-13 0,-7 12 0,-2 10 0,3 38 0,4 8 0,24 37 0,-4-17 0,14 5 0,17-5 0,-27-27 0,10 4 0,-35-31 0,-10-10 0,-1 3 0,2 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05:22.66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1 123 16383,'32'0'0,"13"0"0,5-3 0,5-2 0,-2 0 0,3-2 0,40-4 0,3-2 0,-19 2 0,-4 0 0,-11 2 0,-6 0 0,24-3 0,-62 7 0,-8 2 0,-5-3 0,-18 3 0,-19-2 0,13 2 0,-8 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05:23.22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 16383,'20'40'0,"7"5"0,8 5 0,5 6 0,-2-6 0,2 0 0,6 8 0,-1-3 0,14 12 0,-27-38 0,-15-14 0,7 3 0,-12-10 0,-2-6 0,-8-5 0,5-14 0,-5 11 0,5-8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05:24.00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58 16383,'58'50'0,"-23"-20"0,9 8 0,2 3 0,11 14 0,7 10 0,-25-25 0,-15-12 0,-25-37 0,0-2 0,-2-14 0,0-38 0,1 5 0,1-18 0,3 25 0,7 11 0,0 14 0,7-1 0,6 18 0,26 3 0,-18 4 0,11 1 0,-36 1 0,-2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05:26.20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0 371 16383,'77'1'0,"2"-8"0,-1-4 0,-8-1 0,-1-2 0,-5-4 0,-22-6 0,-12 4 0,-4-9 0,-8-7 0,-7 7 0,-2-8 0,-14 19 0,-2 0 0,-18-1 0,13 9 0,-8 0 0,15 11 0,-9 11 0,-12 14 0,-6 10 0,2-1 0,9-6 0,6-2 0,7-4 0,-1 9 0,5-12 0,6 4 0,10-3 0,7 0 0,33 1 0,17-9 0,20-5 0,2-10 0,-26-4 0,-9-6 0,22-9 0,-27-1 0,17-2 0,-30-7 0,-11-10 0,-9-21 0,-13 8 0,-29-1 0,-24 20 0,7 11 0,-5 7 0,22 14 0,1 10 0,-3 18 0,-1 10 0,-2 28 0,12 4 0,10-7 0,5-13 0,10-28 0,12-5 0,10-1 0,55 13 0,-36-14 0,2-1 0,7 1 0,0-2 0,33 1 0,-42-8 0,1-5 0,-10-1 0,-2 0 0,-7 0 0,-24 2 0,-5 0 0,-52-4 0,36 4 0,-37-3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05:05.75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2393 6609 16383,'-76'-47'0,"11"9"0,-4-3 0,15 9 0,-2-1 0,-17-10 0,-1-1 0,14 9 0,3 0 0,4 1 0,0 1 0,-1 0 0,0-1 0,-9-6 0,1 0 0,3 1 0,-2-2 0,2-2 0,-4-4 0,4 2 0,-9-9 0,-1-5 0,12 6 0,-6-8 0,0-4 0,5 2 0,-6-10 0,5 0 0,-1-6 0,15 17 0,-1-4 0,0-3 0,2-1 0,2 0 0,2-1 0,1-1 0,1 0 0,4-1 0,2 1 0,-1-15 0,4-1 0,4 2 0,1 1 0,-3-14 0,3 3 0,6 2 0,7 11 0,4 2 0,3 4 0,5-15 0,4 4 0,6 1 0,2 2 0,0 9 0,5 1 0,10-6 0,7-4 0,0 8 0,4-6 0,6-11 0,-11 24 0,4-9 0,3-5 0,1-3 0,1 0 0,-1 3 0,-2 5 0,4-6 0,-3 5 0,1 2 0,1-3 0,3-5 0,-6 12 0,3-7 0,2-3 0,0-1 0,1 1 0,-1 3 0,-3 5 0,-1 9 0,9-13 0,-2 11 0,-1 3 0,1-2 0,5-7 0,1 0 0,0 1 0,-1 5 0,2 0 0,-1 5 0,0 4 0,16-15 0,1 12 0,-14 29 0,1 8 0,-5 4 0,5 6 0,7 6 0,8 5 0,1 1 0,-6-1 0,0 2 0,8 0 0,-3-1 0,8 1 0,4-1 0,2 0 0,-2 0 0,4-1 0,-1 1 0,1 0 0,3-1 0,5 1 0,-10 0 0,3 0 0,4 1 0,1-1 0,0 0 0,0 0 0,-2 1 0,-4 0 0,0-1 0,-1 1 0,0 0 0,1 0 0,1 0 0,2 1 0,0-1 0,3 1 0,1 0 0,2 1 0,-2-1 0,-2 1 0,-4-1 0,-5 1 0,12-1 0,-6 1 0,-3 0 0,-2 0 0,2 0 0,2 1 0,-1 0 0,1 0 0,-1 0 0,0 0 0,0 1 0,-1 1 0,0-1 0,0 1 0,0-1 0,-2 0 0,-2-1 0,1 1 0,3 0 0,4 0 0,-4 0 0,5 0 0,4 1 0,1 0 0,0-1 0,-1 1 0,-4-1 0,5-1 0,-3 1 0,-1-1 0,0 0 0,0 0 0,3 0 0,-8 0 0,1-1 0,2 1 0,0-1 0,-2 1 0,-1 0 0,-3-1 0,14 1 0,-2 0 0,-3-1 0,0 1 0,1 0 0,2 0 0,2-1 0,-1 1 0,-2 0 0,-5 1 0,3 0 0,-4 0 0,-3 1 0,-1-1 0,-9 1 0,-1-1 0,-1 0 0,0 2 0,25 1 0,-2 0 0,-1 2 0,-10-1 0,-2 1 0,-1 0 0,-5 2 0,-1 1 0,-2 0 0,-6 0 0,-3 0 0,-1 1 0,30 6 0,-4 1 0,-18-3 0,-3-1 0,-8 0 0,-1 0 0,-5-4 0,-1-1 0,37 4 0,-24-6 0,3 1 0,-13-1 0,-1 1 0,4-2 0,-2 1 0,20 3 0,-23-2 0,-14-1 0,-21-4 0,-5 0 0,-19-2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05:27.68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197 0 16383,'-84'1'0,"17"2"0,64 8 0,-1 15 0,-1 12 0,3 20 0,2 9 0,1-10 0,0 4 0,-1 12 0,0 8 0,1-5 0,0 0 0,1-3 0,-3 25 0,1-6 0,-1 2 0,1-36 0,-1-2 0,1 7 0,1 10 0,1-10 0,-8-28 0,3-6 0,-13-58 0,12 16 0,-5-20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05:28.31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80 16383,'3'-8'0,"31"-6"0,4 8 0,59-6 0,-20 5 0,6 1 0,-5 1 0,-1-1 0,-3 1 0,-7 0 0,2-1 0,-67 6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05:29.10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36 66 16383,'-14'24'0,"2"6"0,6-3 0,3-2 0,4-5 0,9-6 0,4-4 0,21 2 0,-8-9 0,14-7 0,-25-4 0,-2-11 0,-14-4 0,-2-3 0,0-18 0,0 20 0,3-9 0,-1 27 0,0-2 0,-12 0 0,-8-2 0,-4 1 0,3 2 0,10 5 0,7 3 0,4 1 0,1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05:30.15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0 185 16383,'16'13'0,"3"1"0,8 10 0,-3 15 0,-9-16 0,-10 20 0,-9-26 0,-4 13 0,2-7 0,1-5 0,3-6 0,2-13 0,3-12 0,2-10 0,9-56 0,-7 23 0,-2 5 0,0 1 0,-7-3 0,-1-10 0,2 37 0,21 0 0,10 28 0,46 1 0,14 1 0,-32-3 0,-1 0 0,22 2 0,-6 0 0,-15-3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05:31.39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8 1 16383,'-1'32'0,"1"-2"0,-2 7 0,0 1 0,1 4 0,-1-1 0,2-9 0,0-8 0,1-12 0,0-8 0,17-37 0,-2-9 0,9-15 0,-3 0 0,-12 29 0,5-8 0,-10 24 0,2 0 0,14 8 0,-4 2 0,15-1 0,4 4 0,-1 15 0,14 30 0,-17 5 0,-7 7 0,-12-8 0,-8-26 0,2 0 0,13-16 0,-3-7 0,41-1 0,-24-9 0,14-6 0,-30-3 0,6-30 0,-16 33 0,7-20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05:32.21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39 128 16383,'-7'52'0,"6"-11"0,5-20 0,6-11 0,2-7 0,-2-2 0,18-6 0,-11 0 0,15-7 0,-7 1 0,9-14 0,-11 7 0,-2-26 0,-76-10 0,31 18 0,-55-5 0,61 38 0,0 2 0,10 1 0,-1 0 0,-2 5 0,-2 4 0,7 4 0,1 3 0,11-2 0,9-5 0,-5-3 0,3-5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05:34.97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353 299 16383,'-16'-3'0,"3"-1"0,-4 2 0,-13 1 0,9 5 0,-14 0 0,14 11 0,-1 2 0,0 7 0,3-3 0,1 1 0,3-3 0,-7 9 0,-7 26 0,4-1 0,4 15 0,15-28 0,8-14 0,12-6 0,16-10 0,14-4 0,19-23 0,4-19 0,3-18 0,-17 3 0,-9-33 0,-30 13 0,-4-5 0,-11 25 0,1-1 0,0-5 0,0-13 0,0 10 0,0 33 0,-1 13 0,-1 19 0,-3 7 0,-4 15 0,-3 10 0,-1 7 0,6 4 0,3 6 0,1 0 0,2 1 0,1 8 0,3-1 0,2-6 0,6-5 0,29 23 0,-13-33 0,20 3 0,-29-35 0,19 1 0,-20-8 0,43-1 0,0-14 0,17-12 0,5-29 0,-30-16 0,-17-1 0,-23 12 0,-20 18 0,-3 18 0,1 5 0,-1 7 0,-13 5 0,10 1 0,-9 3 0,0 4 0,-17 10 0,5 0 0,-6 7 0,15 7 0,11-8 0,-11 21 0,17-12 0,1 6 0,13-8 0,14-4 0,18-5 0,8-2 0,9-3 0,7-5 0,-14-2 0,2-2 0,-15-2 0,-11 1 0,4-1 0,-9 1 0,-1 0 0,1-1 0,-11 1 0,4-2 0,-11 1 0,0-1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05:37.29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5 16383,'14'0'0,"0"0"0,-5-1 0,-1 1 0,-4-1 0,-1 0 0,-2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05:48.19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15 1 16383,'-6'65'0,"3"-19"0,0 4 0,1 2 0,8 13 0,1-7 0,11-20 0,-4-28 0,15-4 0,-2-9 0,12-10 0,-2-6 0,6-8 0,0-4 0,6-9 0,-9 4 0,-4 1 0,-17 6 0,-11 7 0,-11 30 0,-1 7 0,-2 29 0,3-2 0,4 13 0,6-13 0,3-21 0,23-19 0,-22-6 0,15-4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05:49.19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83 19 16383,'-31'80'0,"4"2"0,17-43 0,2 0 0,4-12 0,3-15 0,0 0 0,6-22 0,6-6 0,18-25 0,-4 8 0,16-18 0,-14 21 0,36-30 0,-35 35 0,17-14 0,-37 35 0,-6 13 0,-1 7 0,0 8 0,0 19 0,1 3 0,0 1 0,0-13 0,0-22 0,-2-9 0,1-4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05:44.31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 16383,'23'0'0,"1"0"0,10 0 0,3 0 0,12 1 0,-1 0 0,36-2 0,11 1 0,-30 0 0,3 0 0,8-1 0,9 1 0,-3-1 0,-13 1 0,-2 0 0,-2 0 0,21 0 0,-4 0 0,-7 0 0,-7 0 0,12 0 0,-47 0 0,-19 1 0,2-1 0,53 5 0,16 1 0,-31 0 0,1 3 0,-3-1 0,-3 3 0,26 19 0,-28-10 0,-4-1 0,-55-9 0,-6-3 0,-40 8 0,-32-3 0,9-2 0,29-6 0,2-1 0,-12-2 0,-22 0 0,27-2 0,-1 0 0,-30 1 0,16-1 0,3 0 0,5 1 0,-24-1 0,36-2 0,-1-1 0,2 0 0,-2 0 0,-5-1 0,1 0 0,-29-2 0,46 3 0,25 3 0,5 0 0,9 1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05:51.23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127 1 16383,'-14'37'0,"-11"42"0,7 4 0,2-8 0,1 3 0,8-21 0,1 0 0,-2 19 0,2-3 0,2 13 0,2-23 0,0 0 0,1 15 0,-1-3 0,2-39 0,0-45 0,1-19 0,-1-11 0,1-11 0,-1 7 0,1-5 0,2-4 0,2-22 0,5 2 0,-4 17 0,9 12 0,1 29 0,22-1 0,-2 4 0,-5 6 0,-13 7 0,-14 6 0,2 4 0,1 3 0,-2 2 0,-9 8 0,-4-7 0,-22 4 0,-2-13 0,-2-3 0,5-3 0,12-1 0,10 4 0,6 3 0,14 12 0,8 6 0,7 7 0,12 7 0,-9-11 0,0-3 0,-12-13 0,-3-6 0,2 2 0,15 0 0,-5-2 0,23 1 0,-31-7 0,6 0 0,-23-3 0,0-1 0,0-11 0,-4-17 0,2 12 0,-4-8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05:52.41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120 5 16383,'-10'16'0,"-4"6"0,-13 33 0,3 6 0,2-1 0,10-11 0,7-18 0,2-13 0,1 1 0,12-37 0,5-1 0,8-22 0,20-15 0,-2-2 0,2 3 0,-10 12 0,-16 28 0,10-3 0,-15 12 0,11-1 0,-8 34 0,-1 64 0,3-18 0,-11-20 0,-2-6 0,0-14 0,26-36 0,-6-9 0,30-19 0,-13 7 0,5-12 0,-12-1 0,-10 6 0,-14 10 0,-8 16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05:53.29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86 168 16383,'-25'44'0,"0"-1"0,-11 20 0,49-43 0,0-17 0,1-2 0,4-6 0,-4-1 0,27-18 0,-17 8 0,37-28 0,-38 18 0,13-49 0,-45 24 0,-7-17 0,-37 41 0,15 28 0,-4 17 0,27 1 0,11-4 0,10 1 0,13-3 0,9 1 0,27-14 0,8-6 0,29-9 0,-36 7 0,-3 1 0,-3-5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05:54.61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110 68 16383,'-27'77'0,"10"-32"0,-16 32 0,21-56 0,-5 11 0,13-22 0,5-3 0,11-10 0,3-4 0,7-6 0,-7 1 0,-3 1 0,0-1 0,6-3 0,-2 0 0,12-12 0,-3-1 0,-1 2 0,-6 7 0,-12 13 0,-5 27 0,-1-1 0,2 32 0,4-16 0,-2-5 0,2-16 0,-3-14 0,20-2 0,-4-3 0,27-18 0,-22 4 0,11-26 0,-10-9 0,4-10 0,-4 3 0,-9 23 0,-7 22 0,-9 14 0,1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05:55.69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16383,'0'50'0,"0"1"0,0 21 0,2-5 0,1-29 0,0-16 0,4 17 0,-2-14 0,2 4 0,-4-17 0,1-7 0,0-10 0,6-13 0,11-21 0,0-2 0,7-15 0,3 9 0,11-1 0,-9 18 0,2 7 0,-21 28 0,-5 4 0,4 14 0,13 33 0,-8-18 0,11 31 0,-12-22 0,-5-15 0,-2-2 0,-8-23 0,0-4 0,-3-1 0,1-1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07:26.71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0 16383,'0'0'0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05:09.08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3781 16383,'6'-29'0,"2"-2"0,2-14 0,3-5 0,5-31 0,-5 15 0,1-9 0,-4 21 0,11-30 0,-5 29 0,3-1 0,-2 2 0,2 0 0,5-12 0,0 5 0,3-4 0,1 6 0,3-4 0,-1 6 0,3-2 0,13-23 0,3-5 0,-13 29 0,1 0 0,-2 2 0,7-10 0,1 1 0,8-6 0,1 0 0,-5 7 0,-1-1 0,7-7 0,1-3 0,-13 21 0,0 0 0,1 1 0,16-18 0,1 4 0,5 3 0,2 6 0,-8 12 0,3 4 0,18-1 0,1 7 0,-20 13 0,2 3 0,26-9 0,3 0 0,-9 3 0,1-2 0,-21 6 0,2 0 0,1-1 0,6-2 0,0 0 0,0 0 0,-6 3 0,0 0 0,4 2 0,18-3 0,4 1 0,-3 3 0,-17 3 0,-3 2 0,6 1 0,3 1 0,6 1 0,2 1 0,-4 0 0,7-1 0,-3 1 0,19-1 0,-30 4 0,12 0 0,9 0 0,6-1 0,5 0 0,1 0 0,-2 0 0,-3 1 0,-7 1 0,-10 0 0,22-1 0,-12 1 0,-3 0 0,2 1 0,12-2 0,-23 2 0,6-1 0,5-1 0,3 1 0,3-1 0,-1 0 0,-2 1 0,-3 0 0,-5 0 0,-7 2 0,27-2 0,-7 1 0,-6 0 0,-5 1 0,-3 0 0,-8 0 0,-9 0 0,4 0 0,15-1 0,-13 0 0,9-1 0,8 0 0,6-1 0,4 0 0,3-1 0,1 1 0,-1-1 0,-2 1 0,-5 0 0,-4 1 0,-2 0 0,1-1 0,-2 1 0,1 0 0,1 0 0,-1-1 0,2 1 0,0-1 0,2 0 0,-9 1 0,1-1 0,0 1 0,0-1 0,2 0 0,0 0 0,0 0 0,1 0 0,0 0 0,0 0 0,1 0 0,0 1 0,-1 0 0,2 0 0,2 0 0,1 1 0,1-1 0,0 1 0,-1-1 0,-1 1 0,-2 0 0,-2 0 0,-3 0 0,-3 0 0,-4 0 0,25-2 0,-7 0 0,-4 1 0,-3-1 0,0 1 0,2 0 0,5 1 0,-9 0 0,2 1 0,3 0 0,0 1 0,1-1 0,0 1 0,-1-1 0,-2 1 0,-3 0 0,-1-1 0,-1 0 0,-2 0 0,0 1 0,-1-1 0,0 1 0,0 0 0,2 1 0,2 0 0,0 1 0,0 0 0,1 0 0,0 1 0,0 0 0,0 1 0,1 0 0,1 1 0,1 1 0,0 0 0,0 0 0,0 1 0,0 0 0,-2 0 0,-1 1 0,4 1 0,-1-1 0,-1 2 0,0-1 0,-1 1 0,0 1 0,0 1 0,0 0 0,2 1 0,0 1 0,-1 1 0,-2-1 0,-3 0 0,-3-1 0,10 0 0,-5 0 0,-2-1 0,-3 1 0,-2-1 0,5 2 0,-4 0 0,0 0 0,2 0 0,14 3 0,5 0 0,-5 0 0,-13 0 0,-6 2 0,-4 1 0,11 0 0,7 1 0,-12 0 0,-19-1 0,-7 1 0,2 5 0,2 3 0,26 11 0,7 4 0,-22-8 0,4 2 0,1 1 0,12 4 0,3-1 0,-1 0 0,-5-3 0,-1-1 0,-4-2 0,-14-6 0,-3-1 0,-5-1 0,13 4 0,-14-4 0,-24-6 0,-7-2 0,-22-12 0,-5 0 0,3 5 0,-3-4 0,-8-3 0,4-3 0,-5-1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05:11.15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0 16383,'0'23'0,"0"16"0,1 14 0,4 29 0,-1-32 0,2 2 0,0-2 0,2 2 0,1 10 0,1 1 0,-2-8 0,1 0 0,-2-1 0,0 1 0,-1 1 0,-2 4 0,1 3 0,0 6 0,0 2 0,0 9 0,0 2 0,0 4 0,-2-5 0,1 5 0,-1 2 0,1-3 0,-1-6 0,0-1 0,0-1 0,-1-3 0,1 9 0,-2-4 0,1-8 0,0-3 0,0-12 0,-1-6 0,-3-66 0,-1-10 0,1 9 0,0-2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05:13.70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77 16383,'55'-14'0,"20"-1"0,-43 11 0,32-2 0,-30 6 0,19-2 0,5 2 0,6-3 0,4 2 0,4 0 0,-21 0 0,1 1 0,34-2 0,3 0 0,-19 2 0,-1 0 0,2-1 0,3 0 0,11 2 0,18 0 0,-31-1 0,13 0 0,11-1 0,7 1 0,2-1 0,-1 0 0,-5 0 0,-10 1 0,8 0 0,-8 0 0,-3 1 0,6-1 0,14 0 0,-24 0 0,8-1 0,8 1 0,5-1 0,4 1 0,2-1 0,0 0 0,-1 1 0,-4-1 0,-4 0 0,-8 1 0,-8-1 0,14 1 0,-11-1 0,-6 0 0,-1 1 0,5 0 0,10-1 0,-13 1 0,6 0 0,6-1 0,4 1 0,2 0 0,1 0 0,-1 0 0,-4-1 0,-4 1 0,-6 0 0,-7-1 0,19 0 0,-12 0 0,-4 0 0,3 0 0,13 1 0,-14-1 0,9 1 0,6 0 0,5 0 0,2 0 0,0 0 0,-1 0 0,-4 0 0,-7 0 0,-8 0 0,6 0 0,-9 0 0,-4-1 0,-1 1 0,3 0 0,8-1 0,-5 1 0,6 0 0,4-1 0,2 1 0,2 0 0,-1 0 0,-2 0 0,-3-1 0,-6 1 0,15 0 0,-3 0 0,-3 0 0,-4 0 0,-1 0 0,-1 0 0,4 0 0,-1-1 0,-3 1 0,-4 0 0,-6 1 0,13-2 0,-8 1 0,-13 6 0,20 23 0,-59 19 0,-10 17 0,-2 19 0,-4 16 0,-2 3 0,-1-15 0,-2 4 0,0 1 0,-3 0 0,-1 4 0,-2 1 0,-2-1 0,-3-1 0,-2-7 0,-2 1 0,-2-4 0,0-8 0,-4 17 0,-4-7 0,-6 8 0,-5-2 0,3-14 0,-1-1 0,-6 9 0,1 1 0,6-13 0,0 0 0,-4 3 0,1-6 0,0 2 0,-13-25 0,0-39 0,-2-21 0,-24 2 0,-22 0 0,-3 3 0,0 2 0,-4 2 0,-11 0 0,18 0 0,-8-1 0,-6 1 0,-5-1 0,-1 1 0,0 0 0,14 1 0,-1 1 0,-3 0 0,-1-1 0,-1 2 0,0-1 0,1 1 0,0-1 0,3 1 0,-1 0 0,1 0 0,0 1 0,0 0 0,0-1 0,0 1 0,0-1 0,2 0 0,-1 1 0,0-1 0,0 0 0,1 0 0,0 1 0,2-1 0,2 1 0,-4-1 0,2 1 0,0 0 0,2 0 0,1 0 0,2 0 0,1-1 0,-16 2 0,5-1 0,0 0 0,-2 0 0,-5 1 0,9 0 0,-5 1 0,-2 0 0,-2 0 0,0 0 0,2 0 0,2-1 0,11-1 0,1 0 0,2 0 0,0 0 0,-1 0 0,-1 0 0,-2 0 0,2 1 0,-1 0 0,-2 1 0,-1-1 0,0 1 0,1-1 0,0-1 0,2-1 0,-8 0 0,0-2 0,0-1 0,1 1 0,2-2 0,1 1 0,3 0 0,-1 0 0,2-1 0,2 1 0,2-1 0,0 0 0,1-1 0,-12-1 0,-1 0 0,2-1 0,5 0 0,8 0 0,-6 0 0,9-1 0,3 1 0,-22-4 0,9-1 0,31 3 0,4-2 0,0-1 0,5 1 0,-4-3 0,25 0 0,-8-22 0,12 12 0,-44-51 0,39 39 0,-24-35 0,33 39 0,-5-11 0,5 2 0,7 9 0,-2-7 0,10 13 0,4-2 0,4 0 0,2-4 0,7 8 0,-7 10 0,2 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05:14.361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1 118 16383,'80'-6'0,"-2"-2"0,-20 0 0,3 0 0,-7 2 0,1 0 0,17-5 0,3-1 0,-3 4 0,0 1 0,-1-3 0,-4 1 0,32-2 0,-57 6 0,-23 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05:14.95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73 0 16383,'-14'32'0,"-6"28"0,4 4 0,0 23 0,11 1 0,3-16 0,2-13 0,0-24 0,0-23 0,0-4 0,0-2 0,0-2 0,0 0 0,0-2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2-10T01:05:15.819"/>
    </inkml:context>
    <inkml:brush xml:id="br0">
      <inkml:brushProperty name="width" value="0.1" units="cm"/>
      <inkml:brushProperty name="height" value="0.6" units="cm"/>
      <inkml:brushProperty name="color" value="#849398"/>
      <inkml:brushProperty name="inkEffects" value="pencil"/>
    </inkml:brush>
  </inkml:definitions>
  <inkml:trace contextRef="#ctx0" brushRef="#br0">0 150 16383,'0'17'0,"0"4"0,0 0 0,0 6 0,0-4 0,0 7 0,0-16 0,0 0 0,2-19 0,1-9 0,4-3 0,7-21 0,6 0 0,9-15 0,2 2 0,4 5 0,-14 17 0,7 7 0,-21 20 0,3 0 0,-10 3 0,-1-1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9.png"/><Relationship Id="rId21" Type="http://schemas.openxmlformats.org/officeDocument/2006/relationships/customXml" Target="../ink/ink10.xml"/><Relationship Id="rId42" Type="http://schemas.openxmlformats.org/officeDocument/2006/relationships/image" Target="../media/image27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40.png"/><Relationship Id="rId7" Type="http://schemas.openxmlformats.org/officeDocument/2006/relationships/customXml" Target="../ink/ink3.xml"/><Relationship Id="rId2" Type="http://schemas.openxmlformats.org/officeDocument/2006/relationships/image" Target="../media/image7.png"/><Relationship Id="rId16" Type="http://schemas.openxmlformats.org/officeDocument/2006/relationships/image" Target="../media/image14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8.png"/><Relationship Id="rId32" Type="http://schemas.openxmlformats.org/officeDocument/2006/relationships/image" Target="../media/image22.png"/><Relationship Id="rId37" Type="http://schemas.openxmlformats.org/officeDocument/2006/relationships/customXml" Target="../ink/ink18.xml"/><Relationship Id="rId40" Type="http://schemas.openxmlformats.org/officeDocument/2006/relationships/image" Target="../media/image26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5.png"/><Relationship Id="rId66" Type="http://schemas.openxmlformats.org/officeDocument/2006/relationships/image" Target="../media/image39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customXml" Target="../ink/ink13.xml"/><Relationship Id="rId30" Type="http://schemas.openxmlformats.org/officeDocument/2006/relationships/image" Target="../media/image21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30.png"/><Relationship Id="rId56" Type="http://schemas.openxmlformats.org/officeDocument/2006/relationships/image" Target="../media/image34.png"/><Relationship Id="rId64" Type="http://schemas.openxmlformats.org/officeDocument/2006/relationships/image" Target="../media/image38.png"/><Relationship Id="rId69" Type="http://schemas.openxmlformats.org/officeDocument/2006/relationships/customXml" Target="../ink/ink34.xml"/><Relationship Id="rId8" Type="http://schemas.openxmlformats.org/officeDocument/2006/relationships/image" Target="../media/image10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2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5.png"/><Relationship Id="rId46" Type="http://schemas.openxmlformats.org/officeDocument/2006/relationships/image" Target="../media/image29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6.png"/><Relationship Id="rId41" Type="http://schemas.openxmlformats.org/officeDocument/2006/relationships/customXml" Target="../ink/ink20.xml"/><Relationship Id="rId54" Type="http://schemas.openxmlformats.org/officeDocument/2006/relationships/image" Target="../media/image33.png"/><Relationship Id="rId62" Type="http://schemas.openxmlformats.org/officeDocument/2006/relationships/image" Target="../media/image37.png"/><Relationship Id="rId7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20.png"/><Relationship Id="rId36" Type="http://schemas.openxmlformats.org/officeDocument/2006/relationships/image" Target="../media/image24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11.png"/><Relationship Id="rId31" Type="http://schemas.openxmlformats.org/officeDocument/2006/relationships/customXml" Target="../ink/ink15.xml"/><Relationship Id="rId44" Type="http://schemas.openxmlformats.org/officeDocument/2006/relationships/image" Target="../media/image28.png"/><Relationship Id="rId52" Type="http://schemas.openxmlformats.org/officeDocument/2006/relationships/image" Target="../media/image32.png"/><Relationship Id="rId60" Type="http://schemas.openxmlformats.org/officeDocument/2006/relationships/image" Target="../media/image36.png"/><Relationship Id="rId65" Type="http://schemas.openxmlformats.org/officeDocument/2006/relationships/customXml" Target="../ink/ink32.xml"/><Relationship Id="rId4" Type="http://schemas.openxmlformats.org/officeDocument/2006/relationships/image" Target="../media/image8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15.png"/><Relationship Id="rId39" Type="http://schemas.openxmlformats.org/officeDocument/2006/relationships/customXml" Target="../ink/ink19.xml"/><Relationship Id="rId34" Type="http://schemas.openxmlformats.org/officeDocument/2006/relationships/image" Target="../media/image23.png"/><Relationship Id="rId50" Type="http://schemas.openxmlformats.org/officeDocument/2006/relationships/image" Target="../media/image31.png"/><Relationship Id="rId55" Type="http://schemas.openxmlformats.org/officeDocument/2006/relationships/customXml" Target="../ink/ink2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customXml" Target="../ink/ink3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C9FE-7605-8040-ABED-ACB5C66E7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Sensor data</a:t>
            </a:r>
          </a:p>
        </p:txBody>
      </p:sp>
    </p:spTree>
    <p:extLst>
      <p:ext uri="{BB962C8B-B14F-4D97-AF65-F5344CB8AC3E}">
        <p14:creationId xmlns:p14="http://schemas.microsoft.com/office/powerpoint/2010/main" val="92411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challenge with skipping / </a:t>
            </a:r>
            <a:r>
              <a:rPr lang="en-US" sz="3200" dirty="0" err="1"/>
              <a:t>revoming</a:t>
            </a:r>
            <a:endParaRPr lang="en-US" sz="3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9EB734-4FF0-F048-8D42-C49785EA78AF}"/>
              </a:ext>
            </a:extLst>
          </p:cNvPr>
          <p:cNvGrpSpPr/>
          <p:nvPr/>
        </p:nvGrpSpPr>
        <p:grpSpPr>
          <a:xfrm>
            <a:off x="2022856" y="2454821"/>
            <a:ext cx="7195286" cy="4187533"/>
            <a:chOff x="2022856" y="2454821"/>
            <a:chExt cx="7195286" cy="4187533"/>
          </a:xfrm>
        </p:grpSpPr>
        <p:pic>
          <p:nvPicPr>
            <p:cNvPr id="6" name="Picture 8">
              <a:extLst>
                <a:ext uri="{FF2B5EF4-FFF2-40B4-BE49-F238E27FC236}">
                  <a16:creationId xmlns:a16="http://schemas.microsoft.com/office/drawing/2014/main" id="{BAF80EBF-48AB-434B-8065-57787F9DB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022856" y="2454821"/>
              <a:ext cx="7195286" cy="418753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CABC24-B3F6-474F-AD96-9E382D2A846D}"/>
                </a:ext>
              </a:extLst>
            </p:cNvPr>
            <p:cNvSpPr/>
            <p:nvPr/>
          </p:nvSpPr>
          <p:spPr>
            <a:xfrm>
              <a:off x="3917093" y="2879250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692C51C-185C-BF4A-916B-4F6532D7717A}"/>
                </a:ext>
              </a:extLst>
            </p:cNvPr>
            <p:cNvSpPr/>
            <p:nvPr/>
          </p:nvSpPr>
          <p:spPr>
            <a:xfrm>
              <a:off x="5255741" y="4603657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BEAD4C-AA83-3E46-AE3E-018EBF835B39}"/>
                </a:ext>
              </a:extLst>
            </p:cNvPr>
            <p:cNvSpPr/>
            <p:nvPr/>
          </p:nvSpPr>
          <p:spPr>
            <a:xfrm>
              <a:off x="6965092" y="6362435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4152830-F5C2-C241-8C16-C10B7DC97B32}"/>
              </a:ext>
            </a:extLst>
          </p:cNvPr>
          <p:cNvSpPr/>
          <p:nvPr/>
        </p:nvSpPr>
        <p:spPr>
          <a:xfrm>
            <a:off x="3945509" y="3837563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B2138E-C38F-1144-9FD3-859FCD42C480}"/>
              </a:ext>
            </a:extLst>
          </p:cNvPr>
          <p:cNvSpPr/>
          <p:nvPr/>
        </p:nvSpPr>
        <p:spPr>
          <a:xfrm>
            <a:off x="3917092" y="5361479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833DC8-27A1-C14B-8697-8ED11831ECCF}"/>
              </a:ext>
            </a:extLst>
          </p:cNvPr>
          <p:cNvSpPr/>
          <p:nvPr/>
        </p:nvSpPr>
        <p:spPr>
          <a:xfrm>
            <a:off x="3917091" y="4622614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891DDC-6C61-9D47-B1F4-C4D2DB7F8263}"/>
              </a:ext>
            </a:extLst>
          </p:cNvPr>
          <p:cNvSpPr/>
          <p:nvPr/>
        </p:nvSpPr>
        <p:spPr>
          <a:xfrm>
            <a:off x="3917090" y="6146530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F51EEE-7150-7B46-809B-3626EE961341}"/>
              </a:ext>
            </a:extLst>
          </p:cNvPr>
          <p:cNvSpPr/>
          <p:nvPr/>
        </p:nvSpPr>
        <p:spPr>
          <a:xfrm>
            <a:off x="3945509" y="4336734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133600-F0F6-2740-8C90-346DAD636CC5}"/>
              </a:ext>
            </a:extLst>
          </p:cNvPr>
          <p:cNvSpPr/>
          <p:nvPr/>
        </p:nvSpPr>
        <p:spPr>
          <a:xfrm>
            <a:off x="3914928" y="5882516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7035F9-2854-5144-B30B-318B16A2BBD4}"/>
              </a:ext>
            </a:extLst>
          </p:cNvPr>
          <p:cNvSpPr/>
          <p:nvPr/>
        </p:nvSpPr>
        <p:spPr>
          <a:xfrm>
            <a:off x="6965091" y="3391103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1161FC-5A70-DA4D-8EE1-9A4CA4B6FA49}"/>
              </a:ext>
            </a:extLst>
          </p:cNvPr>
          <p:cNvCxnSpPr/>
          <p:nvPr/>
        </p:nvCxnSpPr>
        <p:spPr>
          <a:xfrm>
            <a:off x="1706880" y="2932747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FBFBDE-0E8D-9348-8E5C-EEFCA9D218AB}"/>
              </a:ext>
            </a:extLst>
          </p:cNvPr>
          <p:cNvCxnSpPr/>
          <p:nvPr/>
        </p:nvCxnSpPr>
        <p:spPr>
          <a:xfrm>
            <a:off x="1766292" y="3457104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DFBFFA-F3B2-844F-AAF6-18E9C4901D84}"/>
              </a:ext>
            </a:extLst>
          </p:cNvPr>
          <p:cNvCxnSpPr/>
          <p:nvPr/>
        </p:nvCxnSpPr>
        <p:spPr>
          <a:xfrm>
            <a:off x="1748213" y="3950464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0E219E-39FC-1C42-A83E-716733BC6EA3}"/>
              </a:ext>
            </a:extLst>
          </p:cNvPr>
          <p:cNvCxnSpPr/>
          <p:nvPr/>
        </p:nvCxnSpPr>
        <p:spPr>
          <a:xfrm>
            <a:off x="1766292" y="4425535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70A0A2-19F9-384C-8A09-5313DDF292EB}"/>
              </a:ext>
            </a:extLst>
          </p:cNvPr>
          <p:cNvCxnSpPr/>
          <p:nvPr/>
        </p:nvCxnSpPr>
        <p:spPr>
          <a:xfrm>
            <a:off x="1766292" y="4723749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BD2D41A-0BD1-944D-863B-0E5E6D2EA95C}"/>
              </a:ext>
            </a:extLst>
          </p:cNvPr>
          <p:cNvCxnSpPr/>
          <p:nvPr/>
        </p:nvCxnSpPr>
        <p:spPr>
          <a:xfrm>
            <a:off x="1706880" y="5481571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3CD45A-C933-284D-9FCC-CD3BCDE72163}"/>
              </a:ext>
            </a:extLst>
          </p:cNvPr>
          <p:cNvCxnSpPr/>
          <p:nvPr/>
        </p:nvCxnSpPr>
        <p:spPr>
          <a:xfrm>
            <a:off x="1706880" y="5960006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09593C-782C-0043-86B2-58CEE034992D}"/>
              </a:ext>
            </a:extLst>
          </p:cNvPr>
          <p:cNvCxnSpPr/>
          <p:nvPr/>
        </p:nvCxnSpPr>
        <p:spPr>
          <a:xfrm>
            <a:off x="1705002" y="6230094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43FCE38-64BA-C84F-B9B6-9B686EFEDC63}"/>
              </a:ext>
            </a:extLst>
          </p:cNvPr>
          <p:cNvCxnSpPr/>
          <p:nvPr/>
        </p:nvCxnSpPr>
        <p:spPr>
          <a:xfrm>
            <a:off x="1717920" y="6459984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356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challenge with skipping / </a:t>
            </a:r>
            <a:r>
              <a:rPr lang="en-US" sz="3200" dirty="0" err="1"/>
              <a:t>revoming</a:t>
            </a:r>
            <a:endParaRPr lang="en-US" sz="3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9EB734-4FF0-F048-8D42-C49785EA78AF}"/>
              </a:ext>
            </a:extLst>
          </p:cNvPr>
          <p:cNvGrpSpPr/>
          <p:nvPr/>
        </p:nvGrpSpPr>
        <p:grpSpPr>
          <a:xfrm>
            <a:off x="2022856" y="2454821"/>
            <a:ext cx="7195286" cy="4187533"/>
            <a:chOff x="2022856" y="2454821"/>
            <a:chExt cx="7195286" cy="4187533"/>
          </a:xfrm>
        </p:grpSpPr>
        <p:pic>
          <p:nvPicPr>
            <p:cNvPr id="6" name="Picture 8">
              <a:extLst>
                <a:ext uri="{FF2B5EF4-FFF2-40B4-BE49-F238E27FC236}">
                  <a16:creationId xmlns:a16="http://schemas.microsoft.com/office/drawing/2014/main" id="{BAF80EBF-48AB-434B-8065-57787F9DB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022856" y="2454821"/>
              <a:ext cx="7195286" cy="418753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CABC24-B3F6-474F-AD96-9E382D2A846D}"/>
                </a:ext>
              </a:extLst>
            </p:cNvPr>
            <p:cNvSpPr/>
            <p:nvPr/>
          </p:nvSpPr>
          <p:spPr>
            <a:xfrm>
              <a:off x="3917093" y="2879250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692C51C-185C-BF4A-916B-4F6532D7717A}"/>
                </a:ext>
              </a:extLst>
            </p:cNvPr>
            <p:cNvSpPr/>
            <p:nvPr/>
          </p:nvSpPr>
          <p:spPr>
            <a:xfrm>
              <a:off x="5255741" y="4603657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4152830-F5C2-C241-8C16-C10B7DC97B32}"/>
              </a:ext>
            </a:extLst>
          </p:cNvPr>
          <p:cNvSpPr/>
          <p:nvPr/>
        </p:nvSpPr>
        <p:spPr>
          <a:xfrm>
            <a:off x="3945509" y="3837563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B2138E-C38F-1144-9FD3-859FCD42C480}"/>
              </a:ext>
            </a:extLst>
          </p:cNvPr>
          <p:cNvSpPr/>
          <p:nvPr/>
        </p:nvSpPr>
        <p:spPr>
          <a:xfrm>
            <a:off x="3917092" y="5361479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833DC8-27A1-C14B-8697-8ED11831ECCF}"/>
              </a:ext>
            </a:extLst>
          </p:cNvPr>
          <p:cNvSpPr/>
          <p:nvPr/>
        </p:nvSpPr>
        <p:spPr>
          <a:xfrm>
            <a:off x="3917091" y="4622614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891DDC-6C61-9D47-B1F4-C4D2DB7F8263}"/>
              </a:ext>
            </a:extLst>
          </p:cNvPr>
          <p:cNvSpPr/>
          <p:nvPr/>
        </p:nvSpPr>
        <p:spPr>
          <a:xfrm>
            <a:off x="3917090" y="6146530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F51EEE-7150-7B46-809B-3626EE961341}"/>
              </a:ext>
            </a:extLst>
          </p:cNvPr>
          <p:cNvSpPr/>
          <p:nvPr/>
        </p:nvSpPr>
        <p:spPr>
          <a:xfrm>
            <a:off x="3945509" y="4336734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133600-F0F6-2740-8C90-346DAD636CC5}"/>
              </a:ext>
            </a:extLst>
          </p:cNvPr>
          <p:cNvSpPr/>
          <p:nvPr/>
        </p:nvSpPr>
        <p:spPr>
          <a:xfrm>
            <a:off x="3914928" y="5882516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7035F9-2854-5144-B30B-318B16A2BBD4}"/>
              </a:ext>
            </a:extLst>
          </p:cNvPr>
          <p:cNvSpPr/>
          <p:nvPr/>
        </p:nvSpPr>
        <p:spPr>
          <a:xfrm>
            <a:off x="6965091" y="3391103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1161FC-5A70-DA4D-8EE1-9A4CA4B6FA49}"/>
              </a:ext>
            </a:extLst>
          </p:cNvPr>
          <p:cNvCxnSpPr/>
          <p:nvPr/>
        </p:nvCxnSpPr>
        <p:spPr>
          <a:xfrm>
            <a:off x="1706880" y="2932747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CFBFBDE-0E8D-9348-8E5C-EEFCA9D218AB}"/>
              </a:ext>
            </a:extLst>
          </p:cNvPr>
          <p:cNvCxnSpPr/>
          <p:nvPr/>
        </p:nvCxnSpPr>
        <p:spPr>
          <a:xfrm>
            <a:off x="1766292" y="3457104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5DFBFFA-F3B2-844F-AAF6-18E9C4901D84}"/>
              </a:ext>
            </a:extLst>
          </p:cNvPr>
          <p:cNvCxnSpPr/>
          <p:nvPr/>
        </p:nvCxnSpPr>
        <p:spPr>
          <a:xfrm>
            <a:off x="1748213" y="3950464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10E219E-39FC-1C42-A83E-716733BC6EA3}"/>
              </a:ext>
            </a:extLst>
          </p:cNvPr>
          <p:cNvCxnSpPr/>
          <p:nvPr/>
        </p:nvCxnSpPr>
        <p:spPr>
          <a:xfrm>
            <a:off x="1766292" y="4425535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70A0A2-19F9-384C-8A09-5313DDF292EB}"/>
              </a:ext>
            </a:extLst>
          </p:cNvPr>
          <p:cNvCxnSpPr/>
          <p:nvPr/>
        </p:nvCxnSpPr>
        <p:spPr>
          <a:xfrm>
            <a:off x="1766292" y="4723749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BD2D41A-0BD1-944D-863B-0E5E6D2EA95C}"/>
              </a:ext>
            </a:extLst>
          </p:cNvPr>
          <p:cNvCxnSpPr/>
          <p:nvPr/>
        </p:nvCxnSpPr>
        <p:spPr>
          <a:xfrm>
            <a:off x="1706880" y="5481571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53CD45A-C933-284D-9FCC-CD3BCDE72163}"/>
              </a:ext>
            </a:extLst>
          </p:cNvPr>
          <p:cNvCxnSpPr/>
          <p:nvPr/>
        </p:nvCxnSpPr>
        <p:spPr>
          <a:xfrm>
            <a:off x="1706880" y="5960006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609593C-782C-0043-86B2-58CEE034992D}"/>
              </a:ext>
            </a:extLst>
          </p:cNvPr>
          <p:cNvCxnSpPr/>
          <p:nvPr/>
        </p:nvCxnSpPr>
        <p:spPr>
          <a:xfrm>
            <a:off x="1705002" y="6230094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0F4C11-CDD9-8344-90ED-19B3751CB0E2}"/>
              </a:ext>
            </a:extLst>
          </p:cNvPr>
          <p:cNvSpPr txBox="1"/>
          <p:nvPr/>
        </p:nvSpPr>
        <p:spPr>
          <a:xfrm>
            <a:off x="9866201" y="3076832"/>
            <a:ext cx="20669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Warning:</a:t>
            </a:r>
            <a:r>
              <a:rPr lang="en-US" dirty="0"/>
              <a:t> more than 50% of the data are removed!</a:t>
            </a:r>
          </a:p>
        </p:txBody>
      </p:sp>
    </p:spTree>
    <p:extLst>
      <p:ext uri="{BB962C8B-B14F-4D97-AF65-F5344CB8AC3E}">
        <p14:creationId xmlns:p14="http://schemas.microsoft.com/office/powerpoint/2010/main" val="401863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challenge with skipping / removing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9EB734-4FF0-F048-8D42-C49785EA78AF}"/>
              </a:ext>
            </a:extLst>
          </p:cNvPr>
          <p:cNvGrpSpPr/>
          <p:nvPr/>
        </p:nvGrpSpPr>
        <p:grpSpPr>
          <a:xfrm>
            <a:off x="2022856" y="2454821"/>
            <a:ext cx="7195286" cy="4187533"/>
            <a:chOff x="2022856" y="2454821"/>
            <a:chExt cx="7195286" cy="4187533"/>
          </a:xfrm>
        </p:grpSpPr>
        <p:pic>
          <p:nvPicPr>
            <p:cNvPr id="6" name="Picture 8">
              <a:extLst>
                <a:ext uri="{FF2B5EF4-FFF2-40B4-BE49-F238E27FC236}">
                  <a16:creationId xmlns:a16="http://schemas.microsoft.com/office/drawing/2014/main" id="{BAF80EBF-48AB-434B-8065-57787F9DB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022856" y="2454821"/>
              <a:ext cx="7195286" cy="418753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ACABC24-B3F6-474F-AD96-9E382D2A846D}"/>
                </a:ext>
              </a:extLst>
            </p:cNvPr>
            <p:cNvSpPr/>
            <p:nvPr/>
          </p:nvSpPr>
          <p:spPr>
            <a:xfrm>
              <a:off x="3917093" y="2879250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692C51C-185C-BF4A-916B-4F6532D7717A}"/>
                </a:ext>
              </a:extLst>
            </p:cNvPr>
            <p:cNvSpPr/>
            <p:nvPr/>
          </p:nvSpPr>
          <p:spPr>
            <a:xfrm>
              <a:off x="5255741" y="4603657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DBEAD4C-AA83-3E46-AE3E-018EBF835B39}"/>
                </a:ext>
              </a:extLst>
            </p:cNvPr>
            <p:cNvSpPr/>
            <p:nvPr/>
          </p:nvSpPr>
          <p:spPr>
            <a:xfrm>
              <a:off x="6965092" y="6362435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94152830-F5C2-C241-8C16-C10B7DC97B32}"/>
              </a:ext>
            </a:extLst>
          </p:cNvPr>
          <p:cNvSpPr/>
          <p:nvPr/>
        </p:nvSpPr>
        <p:spPr>
          <a:xfrm>
            <a:off x="3945509" y="3837563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7B2138E-C38F-1144-9FD3-859FCD42C480}"/>
              </a:ext>
            </a:extLst>
          </p:cNvPr>
          <p:cNvSpPr/>
          <p:nvPr/>
        </p:nvSpPr>
        <p:spPr>
          <a:xfrm>
            <a:off x="3917092" y="5361479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833DC8-27A1-C14B-8697-8ED11831ECCF}"/>
              </a:ext>
            </a:extLst>
          </p:cNvPr>
          <p:cNvSpPr/>
          <p:nvPr/>
        </p:nvSpPr>
        <p:spPr>
          <a:xfrm>
            <a:off x="3917091" y="4622614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891DDC-6C61-9D47-B1F4-C4D2DB7F8263}"/>
              </a:ext>
            </a:extLst>
          </p:cNvPr>
          <p:cNvSpPr/>
          <p:nvPr/>
        </p:nvSpPr>
        <p:spPr>
          <a:xfrm>
            <a:off x="3917090" y="6146530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CF51EEE-7150-7B46-809B-3626EE961341}"/>
              </a:ext>
            </a:extLst>
          </p:cNvPr>
          <p:cNvSpPr/>
          <p:nvPr/>
        </p:nvSpPr>
        <p:spPr>
          <a:xfrm>
            <a:off x="3945509" y="4336734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C133600-F0F6-2740-8C90-346DAD636CC5}"/>
              </a:ext>
            </a:extLst>
          </p:cNvPr>
          <p:cNvSpPr/>
          <p:nvPr/>
        </p:nvSpPr>
        <p:spPr>
          <a:xfrm>
            <a:off x="3914928" y="5882516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7035F9-2854-5144-B30B-318B16A2BBD4}"/>
              </a:ext>
            </a:extLst>
          </p:cNvPr>
          <p:cNvSpPr/>
          <p:nvPr/>
        </p:nvSpPr>
        <p:spPr>
          <a:xfrm>
            <a:off x="6965091" y="3391103"/>
            <a:ext cx="531339" cy="19758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0F4C11-CDD9-8344-90ED-19B3751CB0E2}"/>
              </a:ext>
            </a:extLst>
          </p:cNvPr>
          <p:cNvSpPr txBox="1"/>
          <p:nvPr/>
        </p:nvSpPr>
        <p:spPr>
          <a:xfrm>
            <a:off x="581192" y="1832156"/>
            <a:ext cx="69152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Idea 2: </a:t>
            </a:r>
            <a:r>
              <a:rPr lang="en-US" sz="2400" dirty="0"/>
              <a:t>Skip features with many missing values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731F73-A839-2B4C-B687-7E3B45AA59F6}"/>
              </a:ext>
            </a:extLst>
          </p:cNvPr>
          <p:cNvSpPr/>
          <p:nvPr/>
        </p:nvSpPr>
        <p:spPr>
          <a:xfrm>
            <a:off x="3487119" y="2293821"/>
            <a:ext cx="1348352" cy="4564179"/>
          </a:xfrm>
          <a:prstGeom prst="rect">
            <a:avLst/>
          </a:prstGeom>
          <a:noFill/>
          <a:ln w="666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9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challenge with skipping / removing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0F4C11-CDD9-8344-90ED-19B3751CB0E2}"/>
              </a:ext>
            </a:extLst>
          </p:cNvPr>
          <p:cNvSpPr txBox="1"/>
          <p:nvPr/>
        </p:nvSpPr>
        <p:spPr>
          <a:xfrm>
            <a:off x="857584" y="2837852"/>
            <a:ext cx="104464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Idea 1: </a:t>
            </a:r>
            <a:r>
              <a:rPr lang="en-US" sz="2800" dirty="0"/>
              <a:t>Skip data points where any feature contains a missing value </a:t>
            </a:r>
          </a:p>
          <a:p>
            <a:r>
              <a:rPr lang="en-US" sz="2800" dirty="0"/>
              <a:t>	- make sure only a few points are skipped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C00000"/>
                </a:solidFill>
              </a:rPr>
              <a:t>Idea 2: </a:t>
            </a:r>
            <a:r>
              <a:rPr lang="en-US" sz="2800" dirty="0"/>
              <a:t>Skip features with many missing values</a:t>
            </a:r>
          </a:p>
          <a:p>
            <a:r>
              <a:rPr lang="en-US" sz="2800" dirty="0"/>
              <a:t>	- make sure only a few features are skipped</a:t>
            </a:r>
          </a:p>
        </p:txBody>
      </p:sp>
    </p:spTree>
    <p:extLst>
      <p:ext uri="{BB962C8B-B14F-4D97-AF65-F5344CB8AC3E}">
        <p14:creationId xmlns:p14="http://schemas.microsoft.com/office/powerpoint/2010/main" val="272788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skipping / removing missing values: pros and cons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0F4C11-CDD9-8344-90ED-19B3751CB0E2}"/>
              </a:ext>
            </a:extLst>
          </p:cNvPr>
          <p:cNvSpPr txBox="1"/>
          <p:nvPr/>
        </p:nvSpPr>
        <p:spPr>
          <a:xfrm>
            <a:off x="581192" y="2014892"/>
            <a:ext cx="104464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Pros: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East to understand and implement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Can be applied to any machine learning model</a:t>
            </a:r>
          </a:p>
          <a:p>
            <a:endParaRPr lang="en-US" sz="2800" dirty="0"/>
          </a:p>
          <a:p>
            <a:r>
              <a:rPr lang="en-US" sz="2800" dirty="0">
                <a:solidFill>
                  <a:srgbClr val="C00000"/>
                </a:solidFill>
              </a:rPr>
              <a:t>Cons: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Removing data points and features may remove important information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Unclear when it’s better to remove data points </a:t>
            </a:r>
            <a:r>
              <a:rPr lang="en-US" sz="2800" dirty="0" err="1"/>
              <a:t>v.s</a:t>
            </a:r>
            <a:r>
              <a:rPr lang="en-US" sz="2800" dirty="0"/>
              <a:t>. features</a:t>
            </a:r>
          </a:p>
          <a:p>
            <a:pPr marL="457200" indent="-457200">
              <a:buFontTx/>
              <a:buChar char="-"/>
            </a:pPr>
            <a:r>
              <a:rPr lang="en-US" sz="2800" dirty="0"/>
              <a:t>Doesn’t help if data is missing at prediction part. </a:t>
            </a:r>
          </a:p>
        </p:txBody>
      </p:sp>
    </p:spTree>
    <p:extLst>
      <p:ext uri="{BB962C8B-B14F-4D97-AF65-F5344CB8AC3E}">
        <p14:creationId xmlns:p14="http://schemas.microsoft.com/office/powerpoint/2010/main" val="286794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C9FE-7605-8040-ABED-ACB5C66E7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Handling missing values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DA69F8-67B6-4947-9D2A-47CC458A3CAF}"/>
              </a:ext>
            </a:extLst>
          </p:cNvPr>
          <p:cNvSpPr txBox="1"/>
          <p:nvPr/>
        </p:nvSpPr>
        <p:spPr>
          <a:xfrm>
            <a:off x="617260" y="2495444"/>
            <a:ext cx="62080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Strategy 2: Purification by imputing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69813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Main drawback of skipping method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CC90EB-4207-9E4E-BFCF-FE5D62DB6A07}"/>
              </a:ext>
            </a:extLst>
          </p:cNvPr>
          <p:cNvGrpSpPr/>
          <p:nvPr/>
        </p:nvGrpSpPr>
        <p:grpSpPr>
          <a:xfrm>
            <a:off x="286552" y="2231136"/>
            <a:ext cx="7101800" cy="4377660"/>
            <a:chOff x="2022856" y="2454821"/>
            <a:chExt cx="7195286" cy="4187533"/>
          </a:xfrm>
        </p:grpSpPr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5DFEB4C5-F38A-FA4E-974F-65247BEF5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022856" y="2454821"/>
              <a:ext cx="7195286" cy="418753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091AD3-3163-1B4B-B7F9-58B870B1BCB7}"/>
                </a:ext>
              </a:extLst>
            </p:cNvPr>
            <p:cNvSpPr/>
            <p:nvPr/>
          </p:nvSpPr>
          <p:spPr>
            <a:xfrm>
              <a:off x="3917093" y="2879250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954C35E-05B7-7348-AA18-2FE18606DC31}"/>
                </a:ext>
              </a:extLst>
            </p:cNvPr>
            <p:cNvSpPr/>
            <p:nvPr/>
          </p:nvSpPr>
          <p:spPr>
            <a:xfrm>
              <a:off x="5255741" y="4603657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79CD11-34AA-DC4D-A52C-96A2019690C0}"/>
                </a:ext>
              </a:extLst>
            </p:cNvPr>
            <p:cNvSpPr/>
            <p:nvPr/>
          </p:nvSpPr>
          <p:spPr>
            <a:xfrm>
              <a:off x="6965092" y="6362435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FEF99C5C-2C87-9D47-8CA5-6A6AEB07230C}"/>
              </a:ext>
            </a:extLst>
          </p:cNvPr>
          <p:cNvSpPr txBox="1"/>
          <p:nvPr/>
        </p:nvSpPr>
        <p:spPr>
          <a:xfrm>
            <a:off x="7808976" y="3523429"/>
            <a:ext cx="3380221" cy="954107"/>
          </a:xfrm>
          <a:prstGeom prst="rect">
            <a:avLst/>
          </a:prstGeom>
          <a:solidFill>
            <a:srgbClr val="C00000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Data is precious. </a:t>
            </a:r>
          </a:p>
          <a:p>
            <a:r>
              <a:rPr lang="en-US" sz="2800" dirty="0">
                <a:solidFill>
                  <a:schemeClr val="bg1"/>
                </a:solidFill>
              </a:rPr>
              <a:t>Do not throw it away.</a:t>
            </a:r>
          </a:p>
        </p:txBody>
      </p:sp>
    </p:spTree>
    <p:extLst>
      <p:ext uri="{BB962C8B-B14F-4D97-AF65-F5344CB8AC3E}">
        <p14:creationId xmlns:p14="http://schemas.microsoft.com/office/powerpoint/2010/main" val="278501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Can we keep all the data?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CC90EB-4207-9E4E-BFCF-FE5D62DB6A07}"/>
              </a:ext>
            </a:extLst>
          </p:cNvPr>
          <p:cNvGrpSpPr/>
          <p:nvPr/>
        </p:nvGrpSpPr>
        <p:grpSpPr>
          <a:xfrm>
            <a:off x="286552" y="2231136"/>
            <a:ext cx="7101800" cy="4377660"/>
            <a:chOff x="2022856" y="2454821"/>
            <a:chExt cx="7195286" cy="4187533"/>
          </a:xfrm>
        </p:grpSpPr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5DFEB4C5-F38A-FA4E-974F-65247BEF5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022856" y="2454821"/>
              <a:ext cx="7195286" cy="418753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A091AD3-3163-1B4B-B7F9-58B870B1BCB7}"/>
                </a:ext>
              </a:extLst>
            </p:cNvPr>
            <p:cNvSpPr/>
            <p:nvPr/>
          </p:nvSpPr>
          <p:spPr>
            <a:xfrm>
              <a:off x="3917093" y="2879250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954C35E-05B7-7348-AA18-2FE18606DC31}"/>
                </a:ext>
              </a:extLst>
            </p:cNvPr>
            <p:cNvSpPr/>
            <p:nvPr/>
          </p:nvSpPr>
          <p:spPr>
            <a:xfrm>
              <a:off x="5255741" y="4603657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D79CD11-34AA-DC4D-A52C-96A2019690C0}"/>
                </a:ext>
              </a:extLst>
            </p:cNvPr>
            <p:cNvSpPr/>
            <p:nvPr/>
          </p:nvSpPr>
          <p:spPr>
            <a:xfrm>
              <a:off x="6965092" y="6362435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8B76EC3B-6294-5D42-9EC5-5BDF243C8CFF}"/>
              </a:ext>
            </a:extLst>
          </p:cNvPr>
          <p:cNvSpPr/>
          <p:nvPr/>
        </p:nvSpPr>
        <p:spPr>
          <a:xfrm>
            <a:off x="4523142" y="2073981"/>
            <a:ext cx="1895946" cy="4577466"/>
          </a:xfrm>
          <a:prstGeom prst="rect">
            <a:avLst/>
          </a:prstGeom>
          <a:noFill/>
          <a:ln w="666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EAEAB1C-BE67-5447-9C59-6F58EA8E5964}"/>
              </a:ext>
            </a:extLst>
          </p:cNvPr>
          <p:cNvSpPr txBox="1"/>
          <p:nvPr/>
        </p:nvSpPr>
        <p:spPr>
          <a:xfrm>
            <a:off x="7808977" y="3523429"/>
            <a:ext cx="3815966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Use other data point in the column to “guess” the “</a:t>
            </a:r>
            <a:r>
              <a:rPr lang="en-US" sz="2800" dirty="0">
                <a:solidFill>
                  <a:srgbClr val="C00000"/>
                </a:solidFill>
              </a:rPr>
              <a:t>missing part</a:t>
            </a:r>
            <a:r>
              <a:rPr lang="en-US" sz="28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65938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Idea: PURIFICATION BY IMPUTING</a:t>
            </a:r>
          </a:p>
        </p:txBody>
      </p: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64D87E79-0FDF-1148-8F8B-A7DC98D76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500" y="2331012"/>
            <a:ext cx="7947133" cy="452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66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Idea: PURIFICATION BY IMPUTING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D6C424-3CD1-1B41-8C64-E5562CCD0005}"/>
              </a:ext>
            </a:extLst>
          </p:cNvPr>
          <p:cNvGrpSpPr/>
          <p:nvPr/>
        </p:nvGrpSpPr>
        <p:grpSpPr>
          <a:xfrm>
            <a:off x="581192" y="1993544"/>
            <a:ext cx="8236962" cy="4692178"/>
            <a:chOff x="2022856" y="2454821"/>
            <a:chExt cx="7195286" cy="4187533"/>
          </a:xfrm>
        </p:grpSpPr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6CE19413-F101-404F-95D4-EA896F5A9D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022856" y="2454821"/>
              <a:ext cx="7195286" cy="418753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9B49C56-0445-3A48-A69B-F8963E274133}"/>
                </a:ext>
              </a:extLst>
            </p:cNvPr>
            <p:cNvSpPr/>
            <p:nvPr/>
          </p:nvSpPr>
          <p:spPr>
            <a:xfrm>
              <a:off x="3732237" y="2879250"/>
              <a:ext cx="716194" cy="18546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false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7A73141-A2B0-4040-A112-02DF2723BD27}"/>
                </a:ext>
              </a:extLst>
            </p:cNvPr>
            <p:cNvSpPr/>
            <p:nvPr/>
          </p:nvSpPr>
          <p:spPr>
            <a:xfrm>
              <a:off x="5255741" y="4603657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true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3BA503-F9EA-A04A-9422-D898E8018DE9}"/>
                </a:ext>
              </a:extLst>
            </p:cNvPr>
            <p:cNvSpPr/>
            <p:nvPr/>
          </p:nvSpPr>
          <p:spPr>
            <a:xfrm>
              <a:off x="6965092" y="6362435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fair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3FCE5C9-B01F-1C42-B2F8-0CDD595737C9}"/>
              </a:ext>
            </a:extLst>
          </p:cNvPr>
          <p:cNvSpPr txBox="1"/>
          <p:nvPr/>
        </p:nvSpPr>
        <p:spPr>
          <a:xfrm>
            <a:off x="9170503" y="3523430"/>
            <a:ext cx="2849219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Fill in each missing value with a calculated guess</a:t>
            </a:r>
          </a:p>
        </p:txBody>
      </p:sp>
    </p:spTree>
    <p:extLst>
      <p:ext uri="{BB962C8B-B14F-4D97-AF65-F5344CB8AC3E}">
        <p14:creationId xmlns:p14="http://schemas.microsoft.com/office/powerpoint/2010/main" val="2016283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pic>
        <p:nvPicPr>
          <p:cNvPr id="7" name="Picture 6" descr="Table&#10;&#10;Description automatically generated">
            <a:extLst>
              <a:ext uri="{FF2B5EF4-FFF2-40B4-BE49-F238E27FC236}">
                <a16:creationId xmlns:a16="http://schemas.microsoft.com/office/drawing/2014/main" id="{25F2BB9C-3A61-A94D-AB4F-C46AECDE3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915" y="1896027"/>
            <a:ext cx="6322646" cy="403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7328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Example: replace with the most common value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D6C424-3CD1-1B41-8C64-E5562CCD0005}"/>
              </a:ext>
            </a:extLst>
          </p:cNvPr>
          <p:cNvGrpSpPr/>
          <p:nvPr/>
        </p:nvGrpSpPr>
        <p:grpSpPr>
          <a:xfrm>
            <a:off x="581192" y="1993544"/>
            <a:ext cx="8236962" cy="4692178"/>
            <a:chOff x="2022856" y="2454821"/>
            <a:chExt cx="7195286" cy="4187533"/>
          </a:xfrm>
        </p:grpSpPr>
        <p:pic>
          <p:nvPicPr>
            <p:cNvPr id="5" name="Picture 8">
              <a:extLst>
                <a:ext uri="{FF2B5EF4-FFF2-40B4-BE49-F238E27FC236}">
                  <a16:creationId xmlns:a16="http://schemas.microsoft.com/office/drawing/2014/main" id="{6CE19413-F101-404F-95D4-EA896F5A9D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022856" y="2454821"/>
              <a:ext cx="7195286" cy="418753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9B49C56-0445-3A48-A69B-F8963E274133}"/>
                </a:ext>
              </a:extLst>
            </p:cNvPr>
            <p:cNvSpPr/>
            <p:nvPr/>
          </p:nvSpPr>
          <p:spPr>
            <a:xfrm>
              <a:off x="3732237" y="2879250"/>
              <a:ext cx="716194" cy="185467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false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7A73141-A2B0-4040-A112-02DF2723BD27}"/>
                </a:ext>
              </a:extLst>
            </p:cNvPr>
            <p:cNvSpPr/>
            <p:nvPr/>
          </p:nvSpPr>
          <p:spPr>
            <a:xfrm>
              <a:off x="5255741" y="4603657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33BA503-F9EA-A04A-9422-D898E8018DE9}"/>
                </a:ext>
              </a:extLst>
            </p:cNvPr>
            <p:cNvSpPr/>
            <p:nvPr/>
          </p:nvSpPr>
          <p:spPr>
            <a:xfrm>
              <a:off x="6965092" y="6362435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3FCE5C9-B01F-1C42-B2F8-0CDD595737C9}"/>
              </a:ext>
            </a:extLst>
          </p:cNvPr>
          <p:cNvSpPr txBox="1"/>
          <p:nvPr/>
        </p:nvSpPr>
        <p:spPr>
          <a:xfrm>
            <a:off x="9170503" y="3523430"/>
            <a:ext cx="2849219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Fill in each missing value with a calculated guess</a:t>
            </a:r>
          </a:p>
        </p:txBody>
      </p:sp>
    </p:spTree>
    <p:extLst>
      <p:ext uri="{BB962C8B-B14F-4D97-AF65-F5344CB8AC3E}">
        <p14:creationId xmlns:p14="http://schemas.microsoft.com/office/powerpoint/2010/main" val="69475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Common (simple) rules for imputing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FCE5C9-B01F-1C42-B2F8-0CDD595737C9}"/>
              </a:ext>
            </a:extLst>
          </p:cNvPr>
          <p:cNvSpPr txBox="1"/>
          <p:nvPr/>
        </p:nvSpPr>
        <p:spPr>
          <a:xfrm>
            <a:off x="897467" y="1993544"/>
            <a:ext cx="9373245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Impute each feature with missing values:</a:t>
            </a:r>
          </a:p>
          <a:p>
            <a:pPr algn="just"/>
            <a:endParaRPr lang="en-US" sz="2800" dirty="0"/>
          </a:p>
          <a:p>
            <a:pPr marL="514350" indent="-514350" algn="just">
              <a:buAutoNum type="arabicPeriod"/>
            </a:pPr>
            <a:r>
              <a:rPr lang="en-US" sz="2800" dirty="0">
                <a:solidFill>
                  <a:srgbClr val="C00000"/>
                </a:solidFill>
              </a:rPr>
              <a:t>Categorical features </a:t>
            </a:r>
            <a:r>
              <a:rPr lang="en-US" sz="2800" dirty="0"/>
              <a:t>use mode: Most popular value (mode) of non-missing</a:t>
            </a:r>
          </a:p>
          <a:p>
            <a:pPr marL="514350" indent="-514350" algn="just">
              <a:buAutoNum type="arabicPeriod"/>
            </a:pPr>
            <a:endParaRPr lang="en-US" sz="2800" dirty="0"/>
          </a:p>
          <a:p>
            <a:pPr marL="514350" indent="-514350" algn="just">
              <a:buAutoNum type="arabicPeriod"/>
            </a:pPr>
            <a:r>
              <a:rPr lang="en-US" sz="2800" dirty="0">
                <a:solidFill>
                  <a:srgbClr val="C00000"/>
                </a:solidFill>
              </a:rPr>
              <a:t>Numerical features </a:t>
            </a:r>
            <a:r>
              <a:rPr lang="en-US" sz="2800" dirty="0"/>
              <a:t>use average or median: Average or median value of non-missing</a:t>
            </a:r>
          </a:p>
        </p:txBody>
      </p:sp>
    </p:spTree>
    <p:extLst>
      <p:ext uri="{BB962C8B-B14F-4D97-AF65-F5344CB8AC3E}">
        <p14:creationId xmlns:p14="http://schemas.microsoft.com/office/powerpoint/2010/main" val="278944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Missing value imputation: pros and cons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FCE5C9-B01F-1C42-B2F8-0CDD595737C9}"/>
              </a:ext>
            </a:extLst>
          </p:cNvPr>
          <p:cNvSpPr txBox="1"/>
          <p:nvPr/>
        </p:nvSpPr>
        <p:spPr>
          <a:xfrm>
            <a:off x="897467" y="1993544"/>
            <a:ext cx="11029616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C00000"/>
                </a:solidFill>
              </a:rPr>
              <a:t>Pros </a:t>
            </a:r>
          </a:p>
          <a:p>
            <a:pPr algn="just"/>
            <a:r>
              <a:rPr lang="en-US" sz="2800" dirty="0"/>
              <a:t>• Easy to understand and implement </a:t>
            </a:r>
          </a:p>
          <a:p>
            <a:pPr algn="just"/>
            <a:r>
              <a:rPr lang="en-US" sz="2800" dirty="0"/>
              <a:t>• Can be applied to any model (decision trees, logistic regression, linear regression,…) </a:t>
            </a:r>
          </a:p>
          <a:p>
            <a:pPr algn="just"/>
            <a:r>
              <a:rPr lang="en-US" sz="2800" dirty="0"/>
              <a:t>• Can be used at prediction time: use same imputation rules</a:t>
            </a:r>
          </a:p>
          <a:p>
            <a:pPr algn="just"/>
            <a:endParaRPr lang="en-US" sz="2800" dirty="0"/>
          </a:p>
          <a:p>
            <a:pPr algn="just"/>
            <a:r>
              <a:rPr lang="en-US" sz="2800" dirty="0">
                <a:solidFill>
                  <a:srgbClr val="C00000"/>
                </a:solidFill>
              </a:rPr>
              <a:t>Cons </a:t>
            </a:r>
          </a:p>
          <a:p>
            <a:pPr algn="just"/>
            <a:r>
              <a:rPr lang="en-US" sz="2800" dirty="0"/>
              <a:t>• May result in systematic errors</a:t>
            </a:r>
          </a:p>
          <a:p>
            <a:pPr algn="just"/>
            <a:r>
              <a:rPr lang="en-US" sz="2800" dirty="0">
                <a:solidFill>
                  <a:srgbClr val="C00000"/>
                </a:solidFill>
              </a:rPr>
              <a:t> Example: </a:t>
            </a:r>
            <a:r>
              <a:rPr lang="en-US" sz="2800" dirty="0"/>
              <a:t>Feature “age” missing in all banks in Washington by state law</a:t>
            </a:r>
          </a:p>
        </p:txBody>
      </p:sp>
    </p:spTree>
    <p:extLst>
      <p:ext uri="{BB962C8B-B14F-4D97-AF65-F5344CB8AC3E}">
        <p14:creationId xmlns:p14="http://schemas.microsoft.com/office/powerpoint/2010/main" val="2888922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C9FE-7605-8040-ABED-ACB5C66E7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Handling missing values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DA69F8-67B6-4947-9D2A-47CC458A3CAF}"/>
              </a:ext>
            </a:extLst>
          </p:cNvPr>
          <p:cNvSpPr txBox="1"/>
          <p:nvPr/>
        </p:nvSpPr>
        <p:spPr>
          <a:xfrm>
            <a:off x="617260" y="2495444"/>
            <a:ext cx="108127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Strategy 3:  Adapt learning algorithm to be robust to missing values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913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Handling missing data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886BC1D-AB0D-DD4A-B79C-0C42889E9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430" y="2065413"/>
            <a:ext cx="8929370" cy="4561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2108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Handling missing data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4886BC1D-AB0D-DD4A-B79C-0C42889E97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590" y="2211544"/>
            <a:ext cx="7721801" cy="3944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7E91281-EBF2-434C-9B16-0D985E14136D}"/>
              </a:ext>
            </a:extLst>
          </p:cNvPr>
          <p:cNvSpPr txBox="1"/>
          <p:nvPr/>
        </p:nvSpPr>
        <p:spPr>
          <a:xfrm>
            <a:off x="7997391" y="3429000"/>
            <a:ext cx="3613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Every decision node includes choice of response to missing values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606F353-E30E-5A4A-9C42-596258866C55}"/>
                  </a:ext>
                </a:extLst>
              </p14:cNvPr>
              <p14:cNvContentPartPr/>
              <p14:nvPr/>
            </p14:nvContentPartPr>
            <p14:xfrm>
              <a:off x="5662080" y="2297440"/>
              <a:ext cx="2415960" cy="2250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606F353-E30E-5A4A-9C42-596258866C5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44440" y="2189800"/>
                <a:ext cx="2451600" cy="246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1809612-125C-7F4D-8135-384A8B2B5EF7}"/>
                  </a:ext>
                </a:extLst>
              </p14:cNvPr>
              <p14:cNvContentPartPr/>
              <p14:nvPr/>
            </p14:nvContentPartPr>
            <p14:xfrm>
              <a:off x="3502080" y="2251360"/>
              <a:ext cx="4640760" cy="2379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1809612-125C-7F4D-8135-384A8B2B5EF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84080" y="2143720"/>
                <a:ext cx="4676400" cy="259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7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C6235001-B7BD-8745-9F97-4FEBE7466B1A}"/>
                  </a:ext>
                </a:extLst>
              </p14:cNvPr>
              <p14:cNvContentPartPr/>
              <p14:nvPr/>
            </p14:nvContentPartPr>
            <p14:xfrm>
              <a:off x="8735760" y="2910160"/>
              <a:ext cx="703800" cy="644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C6235001-B7BD-8745-9F97-4FEBE7466B1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17760" y="2802160"/>
                <a:ext cx="739440" cy="280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77A51FEE-97D5-BD4E-8F79-9725E9437421}"/>
              </a:ext>
            </a:extLst>
          </p:cNvPr>
          <p:cNvGrpSpPr/>
          <p:nvPr/>
        </p:nvGrpSpPr>
        <p:grpSpPr>
          <a:xfrm>
            <a:off x="1225800" y="2028160"/>
            <a:ext cx="10175400" cy="1361520"/>
            <a:chOff x="1225800" y="2028160"/>
            <a:chExt cx="10175400" cy="1361520"/>
          </a:xfrm>
        </p:grpSpPr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9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03707C5-F228-2F4C-BB8F-749834DB92C3}"/>
                    </a:ext>
                  </a:extLst>
                </p14:cNvPr>
                <p14:cNvContentPartPr/>
                <p14:nvPr/>
              </p14:nvContentPartPr>
              <p14:xfrm>
                <a:off x="1225800" y="2028160"/>
                <a:ext cx="7007400" cy="1361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03707C5-F228-2F4C-BB8F-749834DB92C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207800" y="1920160"/>
                  <a:ext cx="7043040" cy="157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21622D94-1A41-2949-AE75-E4A29FB4D088}"/>
                    </a:ext>
                  </a:extLst>
                </p14:cNvPr>
                <p14:cNvContentPartPr/>
                <p14:nvPr/>
              </p14:nvContentPartPr>
              <p14:xfrm>
                <a:off x="7984440" y="2051560"/>
                <a:ext cx="56880" cy="852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21622D94-1A41-2949-AE75-E4A29FB4D08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66800" y="1943560"/>
                  <a:ext cx="92520" cy="10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9DC46960-BF85-CF41-AE1D-1E5CA09596DE}"/>
                    </a:ext>
                  </a:extLst>
                </p14:cNvPr>
                <p14:cNvContentPartPr/>
                <p14:nvPr/>
              </p14:nvContentPartPr>
              <p14:xfrm>
                <a:off x="7966800" y="2094040"/>
                <a:ext cx="3434400" cy="10105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9DC46960-BF85-CF41-AE1D-1E5CA09596D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948800" y="1986040"/>
                  <a:ext cx="3470040" cy="12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355C65F-5EFB-5445-A71D-AA80D500A50B}"/>
                    </a:ext>
                  </a:extLst>
                </p14:cNvPr>
                <p14:cNvContentPartPr/>
                <p14:nvPr/>
              </p14:nvContentPartPr>
              <p14:xfrm>
                <a:off x="8148600" y="2323000"/>
                <a:ext cx="351360" cy="424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355C65F-5EFB-5445-A71D-AA80D500A50B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130960" y="2215360"/>
                  <a:ext cx="3870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49C213D-45DB-0A46-8869-EF01BFDB5848}"/>
                    </a:ext>
                  </a:extLst>
                </p14:cNvPr>
                <p14:cNvContentPartPr/>
                <p14:nvPr/>
              </p14:nvContentPartPr>
              <p14:xfrm>
                <a:off x="8380080" y="2365840"/>
                <a:ext cx="26640" cy="1918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49C213D-45DB-0A46-8869-EF01BFDB584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362080" y="2257840"/>
                  <a:ext cx="6228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7E3B13E-63F7-F140-B936-A8E63A765C24}"/>
                    </a:ext>
                  </a:extLst>
                </p14:cNvPr>
                <p14:cNvContentPartPr/>
                <p14:nvPr/>
              </p14:nvContentPartPr>
              <p14:xfrm>
                <a:off x="8537040" y="2435680"/>
                <a:ext cx="74880" cy="1144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7E3B13E-63F7-F140-B936-A8E63A765C2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519040" y="2327680"/>
                  <a:ext cx="1105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06C7633-AF73-7546-9DA1-2CE7E75AA0C8}"/>
                    </a:ext>
                  </a:extLst>
                </p14:cNvPr>
                <p14:cNvContentPartPr/>
                <p14:nvPr/>
              </p14:nvContentPartPr>
              <p14:xfrm>
                <a:off x="8439840" y="2465560"/>
                <a:ext cx="118440" cy="1069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06C7633-AF73-7546-9DA1-2CE7E75AA0C8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8422200" y="2357560"/>
                  <a:ext cx="15408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CEEE637-FD6E-C54C-BE53-5835F4CAEDC6}"/>
                    </a:ext>
                  </a:extLst>
                </p14:cNvPr>
                <p14:cNvContentPartPr/>
                <p14:nvPr/>
              </p14:nvContentPartPr>
              <p14:xfrm>
                <a:off x="8660160" y="2440000"/>
                <a:ext cx="241920" cy="138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CEEE637-FD6E-C54C-BE53-5835F4CAEDC6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8642520" y="2332000"/>
                  <a:ext cx="27756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C00A125-5CE4-7345-97C5-31FE35AF41F6}"/>
                    </a:ext>
                  </a:extLst>
                </p14:cNvPr>
                <p14:cNvContentPartPr/>
                <p14:nvPr/>
              </p14:nvContentPartPr>
              <p14:xfrm>
                <a:off x="8905680" y="2448640"/>
                <a:ext cx="39960" cy="1123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C00A125-5CE4-7345-97C5-31FE35AF41F6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888040" y="2341000"/>
                  <a:ext cx="7560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9811AD3-5988-4343-8CFE-AD390736A38B}"/>
                    </a:ext>
                  </a:extLst>
                </p14:cNvPr>
                <p14:cNvContentPartPr/>
                <p14:nvPr/>
              </p14:nvContentPartPr>
              <p14:xfrm>
                <a:off x="8914320" y="2374120"/>
                <a:ext cx="106920" cy="60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9811AD3-5988-4343-8CFE-AD390736A38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896320" y="2266480"/>
                  <a:ext cx="14256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7C405AA-E914-EC42-91DF-281B3222C95B}"/>
                    </a:ext>
                  </a:extLst>
                </p14:cNvPr>
                <p14:cNvContentPartPr/>
                <p14:nvPr/>
              </p14:nvContentPartPr>
              <p14:xfrm>
                <a:off x="9024480" y="2438920"/>
                <a:ext cx="163440" cy="128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7C405AA-E914-EC42-91DF-281B3222C95B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9006480" y="2330920"/>
                  <a:ext cx="19908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AA7D2C9-7877-234D-8B9C-5174783A46AD}"/>
                    </a:ext>
                  </a:extLst>
                </p14:cNvPr>
                <p14:cNvContentPartPr/>
                <p14:nvPr/>
              </p14:nvContentPartPr>
              <p14:xfrm>
                <a:off x="9464400" y="2433880"/>
                <a:ext cx="233640" cy="1404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AA7D2C9-7877-234D-8B9C-5174783A46A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446760" y="2326240"/>
                  <a:ext cx="26928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F5EA94D-030E-3343-8856-6FAF83DF8E01}"/>
                    </a:ext>
                  </a:extLst>
                </p14:cNvPr>
                <p14:cNvContentPartPr/>
                <p14:nvPr/>
              </p14:nvContentPartPr>
              <p14:xfrm>
                <a:off x="9869040" y="2394640"/>
                <a:ext cx="321480" cy="442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F5EA94D-030E-3343-8856-6FAF83DF8E01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851400" y="2287000"/>
                  <a:ext cx="35712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67F2E88-D725-C246-8844-34D6541C5F93}"/>
                    </a:ext>
                  </a:extLst>
                </p14:cNvPr>
                <p14:cNvContentPartPr/>
                <p14:nvPr/>
              </p14:nvContentPartPr>
              <p14:xfrm>
                <a:off x="9960480" y="2364400"/>
                <a:ext cx="167040" cy="19584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67F2E88-D725-C246-8844-34D6541C5F93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942840" y="2256760"/>
                  <a:ext cx="20268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338C101-BB67-8D4C-8DD6-AD0D7D5B749A}"/>
                    </a:ext>
                  </a:extLst>
                </p14:cNvPr>
                <p14:cNvContentPartPr/>
                <p14:nvPr/>
              </p14:nvContentPartPr>
              <p14:xfrm>
                <a:off x="10155240" y="2416600"/>
                <a:ext cx="194760" cy="145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338C101-BB67-8D4C-8DD6-AD0D7D5B749A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0137240" y="2308960"/>
                  <a:ext cx="23040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3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A1D7F7F-599D-EC42-BEAC-53BC61A3740A}"/>
                    </a:ext>
                  </a:extLst>
                </p14:cNvPr>
                <p14:cNvContentPartPr/>
                <p14:nvPr/>
              </p14:nvContentPartPr>
              <p14:xfrm>
                <a:off x="10314720" y="2405800"/>
                <a:ext cx="516240" cy="157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A1D7F7F-599D-EC42-BEAC-53BC61A3740A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0296720" y="2298160"/>
                  <a:ext cx="5518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16122596-88EA-AF49-B1BD-CF67BDD44A56}"/>
                    </a:ext>
                  </a:extLst>
                </p14:cNvPr>
                <p14:cNvContentPartPr/>
                <p14:nvPr/>
              </p14:nvContentPartPr>
              <p14:xfrm>
                <a:off x="8183520" y="2695960"/>
                <a:ext cx="70920" cy="490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16122596-88EA-AF49-B1BD-CF67BDD44A5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165520" y="2587960"/>
                  <a:ext cx="106560" cy="70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D7484340-DAE9-2B47-84F4-51413EA8CD0B}"/>
                    </a:ext>
                  </a:extLst>
                </p14:cNvPr>
                <p14:cNvContentPartPr/>
                <p14:nvPr/>
              </p14:nvContentPartPr>
              <p14:xfrm>
                <a:off x="8110080" y="2919520"/>
                <a:ext cx="252000" cy="291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D7484340-DAE9-2B47-84F4-51413EA8CD0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092080" y="2811520"/>
                  <a:ext cx="2876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EFEF0C6-6178-2348-9038-EC46DC70FDBB}"/>
                    </a:ext>
                  </a:extLst>
                </p14:cNvPr>
                <p14:cNvContentPartPr/>
                <p14:nvPr/>
              </p14:nvContentPartPr>
              <p14:xfrm>
                <a:off x="8334720" y="2896480"/>
                <a:ext cx="57240" cy="83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EFEF0C6-6178-2348-9038-EC46DC70FDBB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317080" y="2788480"/>
                  <a:ext cx="928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67E7B11-F997-7749-9E15-7776BF86A90D}"/>
                    </a:ext>
                  </a:extLst>
                </p14:cNvPr>
                <p14:cNvContentPartPr/>
                <p14:nvPr/>
              </p14:nvContentPartPr>
              <p14:xfrm>
                <a:off x="8452080" y="2833480"/>
                <a:ext cx="236160" cy="1591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67E7B11-F997-7749-9E15-7776BF86A90D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8434080" y="2725480"/>
                  <a:ext cx="27180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49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B03AFC2-E6DC-184D-B2ED-CB6B24684DAB}"/>
                    </a:ext>
                  </a:extLst>
                </p14:cNvPr>
                <p14:cNvContentPartPr/>
                <p14:nvPr/>
              </p14:nvContentPartPr>
              <p14:xfrm>
                <a:off x="8803080" y="2879560"/>
                <a:ext cx="228600" cy="1058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B03AFC2-E6DC-184D-B2ED-CB6B24684DAB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785080" y="2771920"/>
                  <a:ext cx="2642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1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5EF9DD58-B6E3-A64F-ADB2-5BF77F412A90}"/>
                    </a:ext>
                  </a:extLst>
                </p14:cNvPr>
                <p14:cNvContentPartPr/>
                <p14:nvPr/>
              </p14:nvContentPartPr>
              <p14:xfrm>
                <a:off x="9013680" y="2885320"/>
                <a:ext cx="88920" cy="921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5EF9DD58-B6E3-A64F-ADB2-5BF77F412A90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996040" y="2777680"/>
                  <a:ext cx="12456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BCCA597-A1CA-D246-A2B9-40DA75053307}"/>
                    </a:ext>
                  </a:extLst>
                </p14:cNvPr>
                <p14:cNvContentPartPr/>
                <p14:nvPr/>
              </p14:nvContentPartPr>
              <p14:xfrm>
                <a:off x="9138240" y="2770480"/>
                <a:ext cx="390960" cy="2700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BCCA597-A1CA-D246-A2B9-40DA75053307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9120600" y="2662480"/>
                  <a:ext cx="42660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AA31EDB-AFC6-FD42-8604-88D7A62E0BEA}"/>
                    </a:ext>
                  </a:extLst>
                </p14:cNvPr>
                <p14:cNvContentPartPr/>
                <p14:nvPr/>
              </p14:nvContentPartPr>
              <p14:xfrm>
                <a:off x="9500760" y="3018880"/>
                <a:ext cx="19440" cy="1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AA31EDB-AFC6-FD42-8604-88D7A62E0BE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3120" y="2911240"/>
                  <a:ext cx="550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AE60E9E-E4EB-D444-AEAD-214C298BBD95}"/>
                    </a:ext>
                  </a:extLst>
                </p14:cNvPr>
                <p14:cNvContentPartPr/>
                <p14:nvPr/>
              </p14:nvContentPartPr>
              <p14:xfrm>
                <a:off x="9702000" y="2846800"/>
                <a:ext cx="175680" cy="14076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AE60E9E-E4EB-D444-AEAD-214C298BBD95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684360" y="2739160"/>
                  <a:ext cx="211320" cy="35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5E27E48-A6A7-A048-8493-CCC03F97D636}"/>
                    </a:ext>
                  </a:extLst>
                </p14:cNvPr>
                <p14:cNvContentPartPr/>
                <p14:nvPr/>
              </p14:nvContentPartPr>
              <p14:xfrm>
                <a:off x="9942840" y="2883880"/>
                <a:ext cx="106920" cy="111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5E27E48-A6A7-A048-8493-CCC03F97D636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925200" y="2776240"/>
                  <a:ext cx="1425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45E4165-19B1-B44B-8FF9-5EE84CE0946B}"/>
                    </a:ext>
                  </a:extLst>
                </p14:cNvPr>
                <p14:cNvContentPartPr/>
                <p14:nvPr/>
              </p14:nvContentPartPr>
              <p14:xfrm>
                <a:off x="10132200" y="2725120"/>
                <a:ext cx="153720" cy="3661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45E4165-19B1-B44B-8FF9-5EE84CE0946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114560" y="2617480"/>
                  <a:ext cx="18936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C794F39-F83C-CE4D-9CA6-9C79769D7B1A}"/>
                    </a:ext>
                  </a:extLst>
                </p14:cNvPr>
                <p14:cNvContentPartPr/>
                <p14:nvPr/>
              </p14:nvContentPartPr>
              <p14:xfrm>
                <a:off x="10241640" y="2914840"/>
                <a:ext cx="221040" cy="121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C794F39-F83C-CE4D-9CA6-9C79769D7B1A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0224000" y="2806840"/>
                  <a:ext cx="25668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6F328E1-C818-4341-A5DC-3A054C9820BB}"/>
                    </a:ext>
                  </a:extLst>
                </p14:cNvPr>
                <p14:cNvContentPartPr/>
                <p14:nvPr/>
              </p14:nvContentPartPr>
              <p14:xfrm>
                <a:off x="10432800" y="2883880"/>
                <a:ext cx="181080" cy="12348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6F328E1-C818-4341-A5DC-3A054C9820B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0414800" y="2775880"/>
                  <a:ext cx="21672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969882A5-0158-8441-934E-3784EF6C8F01}"/>
                    </a:ext>
                  </a:extLst>
                </p14:cNvPr>
                <p14:cNvContentPartPr/>
                <p14:nvPr/>
              </p14:nvContentPartPr>
              <p14:xfrm>
                <a:off x="10693080" y="2845000"/>
                <a:ext cx="179640" cy="1216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969882A5-0158-8441-934E-3784EF6C8F01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675080" y="2737360"/>
                  <a:ext cx="21528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xmlns:aink="http://schemas.microsoft.com/office/drawing/2016/ink" Requires="p14 aink">
            <p:contentPart p14:bwMode="auto" r:id="rId6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4387E15-4445-4246-A997-607E037AA8E5}"/>
                    </a:ext>
                  </a:extLst>
                </p14:cNvPr>
                <p14:cNvContentPartPr/>
                <p14:nvPr/>
              </p14:nvContentPartPr>
              <p14:xfrm>
                <a:off x="10880280" y="2849680"/>
                <a:ext cx="148320" cy="1533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4387E15-4445-4246-A997-607E037AA8E5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10862640" y="2741680"/>
                  <a:ext cx="183960" cy="369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085302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Feature split selection with missing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FCE5C9-B01F-1C42-B2F8-0CDD595737C9}"/>
              </a:ext>
            </a:extLst>
          </p:cNvPr>
          <p:cNvSpPr txBox="1"/>
          <p:nvPr/>
        </p:nvSpPr>
        <p:spPr>
          <a:xfrm>
            <a:off x="897467" y="1993544"/>
            <a:ext cx="11029616" cy="3539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endParaRPr lang="en-US" sz="2800" dirty="0"/>
          </a:p>
          <a:p>
            <a:pPr algn="just"/>
            <a:r>
              <a:rPr lang="en-US" sz="2800" dirty="0">
                <a:solidFill>
                  <a:srgbClr val="C00000"/>
                </a:solidFill>
              </a:rPr>
              <a:t>Pros </a:t>
            </a:r>
          </a:p>
          <a:p>
            <a:pPr algn="just"/>
            <a:r>
              <a:rPr lang="en-US" sz="2800" dirty="0"/>
              <a:t>• Addresses training and prediction time </a:t>
            </a:r>
          </a:p>
          <a:p>
            <a:pPr algn="just"/>
            <a:r>
              <a:rPr lang="en-US" sz="2800" dirty="0"/>
              <a:t>• More accurate predictions </a:t>
            </a:r>
          </a:p>
          <a:p>
            <a:pPr algn="just"/>
            <a:endParaRPr lang="en-US" sz="2800" dirty="0">
              <a:solidFill>
                <a:srgbClr val="C00000"/>
              </a:solidFill>
            </a:endParaRPr>
          </a:p>
          <a:p>
            <a:pPr algn="just"/>
            <a:r>
              <a:rPr lang="en-US" sz="2800" dirty="0">
                <a:solidFill>
                  <a:srgbClr val="C00000"/>
                </a:solidFill>
              </a:rPr>
              <a:t>Cons </a:t>
            </a:r>
          </a:p>
          <a:p>
            <a:pPr algn="just"/>
            <a:r>
              <a:rPr lang="en-US" sz="2800" dirty="0"/>
              <a:t>• Requires modification of learning algorithm </a:t>
            </a:r>
          </a:p>
          <a:p>
            <a:pPr algn="just"/>
            <a:r>
              <a:rPr lang="en-US" sz="2800" dirty="0"/>
              <a:t>-Very simple for decision trees</a:t>
            </a:r>
          </a:p>
        </p:txBody>
      </p:sp>
    </p:spTree>
    <p:extLst>
      <p:ext uri="{BB962C8B-B14F-4D97-AF65-F5344CB8AC3E}">
        <p14:creationId xmlns:p14="http://schemas.microsoft.com/office/powerpoint/2010/main" val="3567051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C9FE-7605-8040-ABED-ACB5C66E7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 of handling missing values</a:t>
            </a:r>
          </a:p>
        </p:txBody>
      </p:sp>
    </p:spTree>
    <p:extLst>
      <p:ext uri="{BB962C8B-B14F-4D97-AF65-F5344CB8AC3E}">
        <p14:creationId xmlns:p14="http://schemas.microsoft.com/office/powerpoint/2010/main" val="3144543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you can do now…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FCE5C9-B01F-1C42-B2F8-0CDD595737C9}"/>
              </a:ext>
            </a:extLst>
          </p:cNvPr>
          <p:cNvSpPr txBox="1"/>
          <p:nvPr/>
        </p:nvSpPr>
        <p:spPr>
          <a:xfrm>
            <a:off x="897467" y="2535411"/>
            <a:ext cx="11029616" cy="240065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rgbClr val="C00000"/>
                </a:solidFill>
              </a:rPr>
              <a:t>Describe common ways to handling missing data: </a:t>
            </a:r>
          </a:p>
          <a:p>
            <a:pPr algn="just"/>
            <a:endParaRPr lang="en-US" sz="1000" dirty="0">
              <a:solidFill>
                <a:srgbClr val="C00000"/>
              </a:solidFill>
            </a:endParaRPr>
          </a:p>
          <a:p>
            <a:pPr marL="514350" indent="-514350" algn="just">
              <a:buAutoNum type="arabicPeriod"/>
            </a:pPr>
            <a:r>
              <a:rPr lang="en-US" sz="2800" dirty="0"/>
              <a:t>Skip all rows with any missing values </a:t>
            </a:r>
          </a:p>
          <a:p>
            <a:pPr marL="514350" indent="-514350" algn="just">
              <a:buAutoNum type="arabicPeriod"/>
            </a:pPr>
            <a:r>
              <a:rPr lang="en-US" sz="2800" dirty="0"/>
              <a:t>Skip features (columns) with many missing values </a:t>
            </a:r>
          </a:p>
          <a:p>
            <a:pPr marL="514350" indent="-514350" algn="just">
              <a:buAutoNum type="arabicPeriod"/>
            </a:pPr>
            <a:r>
              <a:rPr lang="en-US" sz="2800" dirty="0"/>
              <a:t>Impute missing values using other data points</a:t>
            </a:r>
          </a:p>
          <a:p>
            <a:pPr marL="514350" indent="-514350" algn="just">
              <a:buAutoNum type="arabicPeriod"/>
            </a:pPr>
            <a:r>
              <a:rPr lang="en-US" sz="2800" dirty="0"/>
              <a:t>Modify learning algorithm (decision trees) to handle missing data.</a:t>
            </a:r>
          </a:p>
        </p:txBody>
      </p:sp>
      <mc:AlternateContent xmlns:mc="http://schemas.openxmlformats.org/markup-compatibility/2006">
        <mc:Choice xmlns:p14="http://schemas.microsoft.com/office/powerpoint/2010/main" xmlns:aink="http://schemas.microsoft.com/office/drawing/2016/ink" Requires="p14 aink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EDDD5C9-D4BA-F544-B80F-D415E0C9646E}"/>
                  </a:ext>
                </a:extLst>
              </p14:cNvPr>
              <p14:cNvContentPartPr/>
              <p14:nvPr/>
            </p14:nvContentPartPr>
            <p14:xfrm>
              <a:off x="1697040" y="3890080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EDDD5C9-D4BA-F544-B80F-D415E0C9646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679040" y="3782080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482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</a:t>
            </a:r>
          </a:p>
        </p:txBody>
      </p:sp>
      <p:pic>
        <p:nvPicPr>
          <p:cNvPr id="4" name="Picture 3" descr="Table&#10;&#10;Description automatically generated with medium confidence">
            <a:extLst>
              <a:ext uri="{FF2B5EF4-FFF2-40B4-BE49-F238E27FC236}">
                <a16:creationId xmlns:a16="http://schemas.microsoft.com/office/drawing/2014/main" id="{161B4E16-F5D9-7F47-93B5-5F8C6B1F4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0195" y="1953596"/>
            <a:ext cx="7939943" cy="474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437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 Impact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696D15-97DE-E54C-A6B3-611157DC7C04}"/>
              </a:ext>
            </a:extLst>
          </p:cNvPr>
          <p:cNvSpPr txBox="1"/>
          <p:nvPr/>
        </p:nvSpPr>
        <p:spPr>
          <a:xfrm>
            <a:off x="581192" y="2039816"/>
            <a:ext cx="919828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Missing values impact training and prediction</a:t>
            </a:r>
          </a:p>
          <a:p>
            <a:endParaRPr lang="en-US" sz="2800" dirty="0"/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Training data</a:t>
            </a:r>
            <a:r>
              <a:rPr lang="en-US" sz="2800" dirty="0"/>
              <a:t>: “unknown” values</a:t>
            </a:r>
          </a:p>
          <a:p>
            <a:pPr marL="514350" indent="-514350">
              <a:buAutoNum type="arabicPeriod"/>
            </a:pP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Prediction</a:t>
            </a:r>
            <a:r>
              <a:rPr lang="en-US" sz="2800" dirty="0"/>
              <a:t>: input at prediction time with “unknown” values</a:t>
            </a:r>
          </a:p>
        </p:txBody>
      </p:sp>
    </p:spTree>
    <p:extLst>
      <p:ext uri="{BB962C8B-B14F-4D97-AF65-F5344CB8AC3E}">
        <p14:creationId xmlns:p14="http://schemas.microsoft.com/office/powerpoint/2010/main" val="3641852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 Impact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F461F-48CD-7A48-8816-8F3DD4ABC28C}"/>
              </a:ext>
            </a:extLst>
          </p:cNvPr>
          <p:cNvSpPr txBox="1"/>
          <p:nvPr/>
        </p:nvSpPr>
        <p:spPr>
          <a:xfrm>
            <a:off x="581192" y="1931601"/>
            <a:ext cx="47675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Training data</a:t>
            </a:r>
            <a:r>
              <a:rPr lang="en-US" sz="2800" dirty="0"/>
              <a:t>: “unknown” values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3582FA-CE16-9541-A0B7-C412CFEA5B18}"/>
              </a:ext>
            </a:extLst>
          </p:cNvPr>
          <p:cNvGrpSpPr/>
          <p:nvPr/>
        </p:nvGrpSpPr>
        <p:grpSpPr>
          <a:xfrm>
            <a:off x="2022856" y="2454821"/>
            <a:ext cx="7195286" cy="4187533"/>
            <a:chOff x="2022856" y="2454821"/>
            <a:chExt cx="7195286" cy="4187533"/>
          </a:xfrm>
        </p:grpSpPr>
        <p:pic>
          <p:nvPicPr>
            <p:cNvPr id="4" name="Picture 8">
              <a:extLst>
                <a:ext uri="{FF2B5EF4-FFF2-40B4-BE49-F238E27FC236}">
                  <a16:creationId xmlns:a16="http://schemas.microsoft.com/office/drawing/2014/main" id="{EDDF32FB-3A17-4D4C-ACC2-8D0C425498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022856" y="2454821"/>
              <a:ext cx="7195286" cy="4187533"/>
            </a:xfrm>
            <a:prstGeom prst="rect">
              <a:avLst/>
            </a:prstGeom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9633866-DAE2-8746-95AC-06A9D49951F3}"/>
                </a:ext>
              </a:extLst>
            </p:cNvPr>
            <p:cNvSpPr/>
            <p:nvPr/>
          </p:nvSpPr>
          <p:spPr>
            <a:xfrm>
              <a:off x="3917093" y="2879250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AB41044-A6E5-634B-9055-59DA341B0AB3}"/>
                </a:ext>
              </a:extLst>
            </p:cNvPr>
            <p:cNvSpPr/>
            <p:nvPr/>
          </p:nvSpPr>
          <p:spPr>
            <a:xfrm>
              <a:off x="5255741" y="4603657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EACC47A-FE0A-7842-A519-0F6833E37E7C}"/>
                </a:ext>
              </a:extLst>
            </p:cNvPr>
            <p:cNvSpPr/>
            <p:nvPr/>
          </p:nvSpPr>
          <p:spPr>
            <a:xfrm>
              <a:off x="6965092" y="6362435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650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>
            <a:extLst>
              <a:ext uri="{FF2B5EF4-FFF2-40B4-BE49-F238E27FC236}">
                <a16:creationId xmlns:a16="http://schemas.microsoft.com/office/drawing/2014/main" id="{FDD31411-4E78-C444-ABCC-8CC2B6B76E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42682" y="3201450"/>
            <a:ext cx="8208963" cy="936625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Missing values Impact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CF461F-48CD-7A48-8816-8F3DD4ABC28C}"/>
              </a:ext>
            </a:extLst>
          </p:cNvPr>
          <p:cNvSpPr txBox="1"/>
          <p:nvPr/>
        </p:nvSpPr>
        <p:spPr>
          <a:xfrm>
            <a:off x="581192" y="1931601"/>
            <a:ext cx="86789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Prediction</a:t>
            </a:r>
            <a:r>
              <a:rPr lang="en-US" sz="2800" dirty="0"/>
              <a:t>: input at prediction time with “unknown” values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B41044-A6E5-634B-9055-59DA341B0AB3}"/>
              </a:ext>
            </a:extLst>
          </p:cNvPr>
          <p:cNvSpPr/>
          <p:nvPr/>
        </p:nvSpPr>
        <p:spPr>
          <a:xfrm>
            <a:off x="4920649" y="3710617"/>
            <a:ext cx="751102" cy="33004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50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BC9FE-7605-8040-ABED-ACB5C66E75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Handling missing values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DA69F8-67B6-4947-9D2A-47CC458A3CAF}"/>
              </a:ext>
            </a:extLst>
          </p:cNvPr>
          <p:cNvSpPr txBox="1"/>
          <p:nvPr/>
        </p:nvSpPr>
        <p:spPr>
          <a:xfrm>
            <a:off x="617260" y="2495444"/>
            <a:ext cx="62080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Strategy 1: Purification by skipping</a:t>
            </a:r>
          </a:p>
          <a:p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53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Purification by skipping / removing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2516801-86A1-554B-A9F0-2A738D4E5F5D}"/>
              </a:ext>
            </a:extLst>
          </p:cNvPr>
          <p:cNvGrpSpPr/>
          <p:nvPr/>
        </p:nvGrpSpPr>
        <p:grpSpPr>
          <a:xfrm>
            <a:off x="1292392" y="1971040"/>
            <a:ext cx="8075128" cy="4710908"/>
            <a:chOff x="2022856" y="2454821"/>
            <a:chExt cx="7195286" cy="4187533"/>
          </a:xfrm>
        </p:grpSpPr>
        <p:pic>
          <p:nvPicPr>
            <p:cNvPr id="6" name="Picture 8">
              <a:extLst>
                <a:ext uri="{FF2B5EF4-FFF2-40B4-BE49-F238E27FC236}">
                  <a16:creationId xmlns:a16="http://schemas.microsoft.com/office/drawing/2014/main" id="{C04A9649-DA33-5143-85DF-D8BE129A206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2022856" y="2454821"/>
              <a:ext cx="7195286" cy="4187533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555BCB-1365-334E-AFEC-7F1B405C0B55}"/>
                </a:ext>
              </a:extLst>
            </p:cNvPr>
            <p:cNvSpPr/>
            <p:nvPr/>
          </p:nvSpPr>
          <p:spPr>
            <a:xfrm>
              <a:off x="3917093" y="2879250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EE7F42D-495A-DD44-802C-F68F21F6791E}"/>
                </a:ext>
              </a:extLst>
            </p:cNvPr>
            <p:cNvSpPr/>
            <p:nvPr/>
          </p:nvSpPr>
          <p:spPr>
            <a:xfrm>
              <a:off x="5255741" y="4603657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3C02C7-F35B-A04A-815E-0F640F3C7358}"/>
                </a:ext>
              </a:extLst>
            </p:cNvPr>
            <p:cNvSpPr/>
            <p:nvPr/>
          </p:nvSpPr>
          <p:spPr>
            <a:xfrm>
              <a:off x="6965092" y="6362435"/>
              <a:ext cx="531339" cy="197582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EA63624-2D12-6D4D-B16E-371C5E726431}"/>
              </a:ext>
            </a:extLst>
          </p:cNvPr>
          <p:cNvCxnSpPr/>
          <p:nvPr/>
        </p:nvCxnSpPr>
        <p:spPr>
          <a:xfrm>
            <a:off x="1706880" y="2529796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87CAF6B-EDB3-4A42-B0CD-2D63F8DD6863}"/>
              </a:ext>
            </a:extLst>
          </p:cNvPr>
          <p:cNvCxnSpPr/>
          <p:nvPr/>
        </p:nvCxnSpPr>
        <p:spPr>
          <a:xfrm>
            <a:off x="1544320" y="4529399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2FD5EAE-56F4-E549-9EB4-69A1C1184719}"/>
              </a:ext>
            </a:extLst>
          </p:cNvPr>
          <p:cNvCxnSpPr/>
          <p:nvPr/>
        </p:nvCxnSpPr>
        <p:spPr>
          <a:xfrm>
            <a:off x="1706880" y="6487721"/>
            <a:ext cx="7823200" cy="0"/>
          </a:xfrm>
          <a:prstGeom prst="line">
            <a:avLst/>
          </a:prstGeom>
          <a:ln w="635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972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6EAE4-F02C-7647-816D-457195293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Purification by skipping / removing</a:t>
            </a:r>
          </a:p>
        </p:txBody>
      </p: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B6FD89D2-88BE-174E-8B17-9990A5248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265" y="2049274"/>
            <a:ext cx="8459470" cy="459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26448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82</TotalTime>
  <Words>528</Words>
  <Application>Microsoft Macintosh PowerPoint</Application>
  <PresentationFormat>Widescreen</PresentationFormat>
  <Paragraphs>89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Gill Sans MT</vt:lpstr>
      <vt:lpstr>Wingdings 2</vt:lpstr>
      <vt:lpstr>Dividend</vt:lpstr>
      <vt:lpstr>Sensor data</vt:lpstr>
      <vt:lpstr>Data</vt:lpstr>
      <vt:lpstr>Missing values</vt:lpstr>
      <vt:lpstr>Missing values Impact</vt:lpstr>
      <vt:lpstr>Missing values Impact</vt:lpstr>
      <vt:lpstr>Missing values Impact</vt:lpstr>
      <vt:lpstr>Handling missing values</vt:lpstr>
      <vt:lpstr>Purification by skipping / removing</vt:lpstr>
      <vt:lpstr>Purification by skipping / removing</vt:lpstr>
      <vt:lpstr>The challenge with skipping / revoming</vt:lpstr>
      <vt:lpstr>The challenge with skipping / revoming</vt:lpstr>
      <vt:lpstr>The challenge with skipping / removing</vt:lpstr>
      <vt:lpstr>The challenge with skipping / removing</vt:lpstr>
      <vt:lpstr>skipping / removing missing values: pros and cons</vt:lpstr>
      <vt:lpstr>Handling missing values</vt:lpstr>
      <vt:lpstr>Main drawback of skipping method</vt:lpstr>
      <vt:lpstr>Can we keep all the data? </vt:lpstr>
      <vt:lpstr>Idea: PURIFICATION BY IMPUTING</vt:lpstr>
      <vt:lpstr>Idea: PURIFICATION BY IMPUTING</vt:lpstr>
      <vt:lpstr>Example: replace with the most common value</vt:lpstr>
      <vt:lpstr>Common (simple) rules for imputing</vt:lpstr>
      <vt:lpstr>Missing value imputation: pros and cons</vt:lpstr>
      <vt:lpstr>Handling missing values</vt:lpstr>
      <vt:lpstr>Handling missing data</vt:lpstr>
      <vt:lpstr>Handling missing data</vt:lpstr>
      <vt:lpstr>Feature split selection with missing data</vt:lpstr>
      <vt:lpstr>Summary of handling missing values</vt:lpstr>
      <vt:lpstr>What you can do now…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data</dc:title>
  <dc:creator>Lin, Beiyu</dc:creator>
  <cp:lastModifiedBy>Lin, Beiyu</cp:lastModifiedBy>
  <cp:revision>36</cp:revision>
  <dcterms:created xsi:type="dcterms:W3CDTF">2021-02-09T23:47:41Z</dcterms:created>
  <dcterms:modified xsi:type="dcterms:W3CDTF">2021-02-10T01:10:36Z</dcterms:modified>
</cp:coreProperties>
</file>