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3"/>
  </p:notesMasterIdLst>
  <p:sldIdLst>
    <p:sldId id="270" r:id="rId2"/>
    <p:sldId id="271" r:id="rId3"/>
    <p:sldId id="268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9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2" autoAdjust="0"/>
    <p:restoredTop sz="94663" autoAdjust="0"/>
  </p:normalViewPr>
  <p:slideViewPr>
    <p:cSldViewPr>
      <p:cViewPr>
        <p:scale>
          <a:sx n="120" d="100"/>
          <a:sy n="120" d="100"/>
        </p:scale>
        <p:origin x="880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18:17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68 214 24575,'2'10'0,"1"2"0,1 3 0,3 11 0,-3-10 0,5 9 0,-3-16 0,20 3 0,-14-8 0,11 1 0,-11-4 0,0-1 0,17-3 0,-8-2 0,24-20 0,-15-16 0,1-24 0,-14 13 0,-20-4 0,-11 24 0,-2 5 0,-2 8 0,1 12 0,-2 3 0,1 1 0,-30-2 0,28 3 0,-24-1 0,30 3 0,-2 0 0,5 0 0,-11 4 0,8 1 0,-10 5 0,13-2 0,-3 11 0,8-8 0,-1 12 0,5-13 0,0 2 0,2-8 0,1 10 0,0-6 0,1 12 0,0-12 0,0-1 0,-2-6 0,1-1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18:26.8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24575,'7'0'0,"2"0"0,-5 0 0,50 2 0,-17 0 0,34 3 0,-22 0 0,-25-2 0,1 8 0,-23 10 0,-5 11 0,-7 18 0,-5 8 0,2-6 0,-2 5 0,-1 11 0,-1 9 0,2-7 0,2-3 0,0-5 0,-2-1 0,3-10 0,9-21 0,-3-39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2:34.6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189 1 24575,'-19'2'0,"-4"5"0,-16 14 0,9 6 0,-11 31 0,22 9 0,2 19 0,19-7 0,19-14 0,8-25 0,-1-20 0,1-15 0,-15-10 0,18-30 0,-16 10 0,4-11 0,-16 24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2:35.0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94 24575,'91'-14'0,"0"1"0,8-3 0,-11 2 0,-27 5 0,-2-5 0,-71 10 0,-7 1 0,-8 0 0,3 2 0,6-1 0,7 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2:36.0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18 24575,'-2'30'0,"1"-7"0,-2 25 0,2-5 0,2 29 0,8 1 0,-5-18 0,11-19 0,11-39 0,5-4 0,20-4 0,0-6 0,30-6 0,-35 0 0,0-6 0,-3 2 0,-3-3 0,23-41 0,-49 9 0,-17 26 0,-12 3 0,-20 17 0,-2 7 0,-4 10 0,10 7 0,14 16 0,-8 22 0,7 4 0,-5 40 0,17-31 0,18 32 0,19-43 0,8 1 0,35-22 0,9-8 0,15 3 0,-14-3 0,-2-4 0,-12-11 0,-40-4 0,-15-9 0,-19-14 0,-1-1 0,-3-8 0,3 14 0,2 8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2:36.8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0 106 24575,'18'22'0,"3"3"0,6 29 0,-6-15 0,12 38 0,-21-44 0,5 18 0,-15-36 0,4-41 0,-1-1 0,6-21 0,1-4 0,5 1 0,11-26 0,-8 33 0,23-3 0,-12 21 0,19 2 0,-15 26 0,-2-1 0,-12 0 0,-14 0 0,-30 9 0,13-6 0,-9 4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2:42.7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344 93 24575,'-2'-7'0,"1"-7"0,1 4 0,-2-4 0,1 6 0,-2 0 0,1 2 0,-5-4 0,2 6 0,-2-3 0,4 6 0,1 0 0,-3 1 0,0-1 0,-12 1 0,2-1 0,-15 1 0,9 0 0,-5 1 0,12-1 0,1 2 0,-3 1 0,-4 6 0,-10 9 0,6-1 0,-5 17 0,17-12 0,-3 7 0,7 5 0,4-15 0,0 13 0,7-22 0,1-1 0,4-8 0,46-10 0,-10-4 0,21-3 0,-25 0 0,-4 0 0,-12 7 0,17-9 0,-26 10 0,1 0 0,-10 1 0,-3 4 0,1-2 0,-3 1 0,1 1 0,-2 1 0,0 27 0,0-13 0,-1 22 0,1-24 0,2 5 0,-1-8 0,1 2 0,0-7 0,-1 2 0,1 1 0,2 4 0,-1-3 0,1 1 0,-1-4 0,1-2 0,-2 0 0,0-2 0,-2 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2:46.6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231 43 24575,'29'-5'0,"-1"-1"0,1 1 0,24-7 0,-26 7 0,11-5 0,-39 13 0,-9 6 0,-24 27 0,-32 24 0,-2 3 0,14-16 0,2-2 0,4 1 0,10-5 0,5-3 0,17-14 0,1 10 0,51-27 0,-7-3 0,30 3 0,-21-6 0,6-1 0,-11-1 0,-2-1 0,31-7 0,-20 2 0,15-2 0,-36 5 0,-23 3 0,-14 2 0,7-1 0,-5 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2:47.53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24575,'13'0'0,"0"0"0,1 0 0,2 1 0,24 0 0,-11 1 0,43 0 0,-20 0 0,7-2 0,-22 1 0,-20-1 0,-13 0 0,0 0 0,1 0 0,-2 0 0,-2 0 0,-4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2:59.63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84 0 24575,'-11'45'0,"4"-15"0,-8 20 0,7-26 0,1-8 0,-2 12 0,2-13 0,0 7 0,4-18 0,2 1 0,0-2 0,-1 5 0,1-4 0,0 2 0,0 0 0,1-3 0,0 2 0,0-3 0,0 0 0,-1 0 0,0-1 0,1-1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3:01.4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36 32 24575,'5'-3'0,"-1"1"0,-3 2 0,0-1 0,0 3 0,-2 2 0,-11 11 0,2-6 0,-6 5 0,10-18 0,4-5 0,7-12 0,0 5 0,2 2 0,-1 9 0,-4 4 0,0 2 0,-3 1 0,0 1 0,-2-1 0,1 0 0,1-1 0,1-1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3:22.9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96 9 24575,'-4'29'0,"-1"4"0,-3 10 0,-7 11 0,-4 6 0,2-12 0,2 3 0,10-27 0,0 1 0,3-12 0,3-6 0,11-23 0,21-30 0,19-21 0,-9 12 0,2-2 0,-34 44 0,2-1 0,-4 8 0,1 1 0,-2 2 0,-2 2 0,-2 4 0,-2 2 0,3 10 0,-1-1 0,0 18 0,-2 7 0,-2 5 0,-1-7 0,-1-12 0,0-11 0,0-4 0,0-2 0,1-7 0,1-1 0,3-12 0,2 3 0,12-31 0,6-1 0,5-10 0,31-29 0,-30 43 0,25-24 0,-34 47 0,-3 3 0,-5 8 0,-8 4 0,1 1 0,0 7 0,2 50 0,-3-29 0,-5 58 0,0-68 0,-5 25 0,5-23 0,-1 2 0,2 3 0,0-17 0,0 2 0,0-8 0,1 1 0,2 15 0,0-5 0,1 2 0,-2-10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18:27.2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27 24575,'12'2'0,"24"-1"0,40-1 0,-5-1 0,2-1 0,-21 0 0,-2-1 0,10 0 0,-11 1 0,-30 0 0,-7-1 0,-7-1 0,-2 1 0,-1-1 0,-3 3 0,2 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4:39.4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68 214 24575,'2'10'0,"1"2"0,1 3 0,3 11 0,-3-10 0,5 9 0,-3-16 0,20 3 0,-14-8 0,11 1 0,-11-4 0,0-1 0,17-3 0,-8-2 0,24-20 0,-15-16 0,1-24 0,-14 13 0,-20-4 0,-11 24 0,-2 5 0,-2 8 0,1 12 0,-2 3 0,1 1 0,-30-2 0,28 3 0,-24-1 0,30 3 0,-2 0 0,5 0 0,-11 4 0,8 1 0,-10 5 0,13-2 0,-3 11 0,8-8 0,-1 12 0,5-13 0,0 2 0,2-8 0,1 10 0,0-6 0,1 12 0,0-12 0,0-1 0,-2-6 0,1-1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4:39.4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1 24575,'0'17'0,"-1"12"0,-1 2 0,-2 16 0,0-7 0,0 9 0,-3 37 0,4-38 0,-3 32 0,6-66 0,-1 2 0,2-15 0,-2-1 0,2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4:39.4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19 24575,'82'-11'0,"10"4"0,-35 10 0,-2 2 0,2 1 0,16 5 0,11 4 0,-54-6 0,-18-2 0,-16 21 0,-4-10 0,-7 17 0,-23-5 0,-9-1 0,-40 21 0,11-1 0,-1-1 0,-9 0 0,13 5 0,55-39 0,6-5 0,8-5 0,16-3 0,6 0 0,30 3 0,9 1 0,23 0 0,0-1 0,-2-1 0,-17-2 0,-4-3 0,-58 2 0,1-1 0,0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4:39.4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15 24575,'13'-4'0,"68"-7"0,-20 15 0,2 4 0,-5-2 0,-2 2 0,3 4 0,-14 7 0,-28 18 0,-47 10 0,4-12 0,-29 9 0,22-25 0,-24 0 0,28-10 0,-2-2 0,37-8 0,21-2 0,28 1 0,0 3 0,-6 3 0,3 2 0,24 7 0,-12 4 0,-32-3 0,-31 8 0,-7-4 0,-35 11 0,-12-1 0,2-2 0,-38-5 0,-3-6 0,28-13 0,-17-11 0,63 5 0,26-1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4:39.4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311 1 24575,'-20'16'0,"-24"15"0,-7 6 0,-8 6 0,-2 12 0,32-27 0,-9 12 0,30-26 0,14 0 0,9 0 0,33-3 0,11-3 0,36 1 0,-22-3 0,0-3 0,22-3 0,-39-1 0,-20-2 0,-24 1 0,-11-2 0,-6 1 0,-2-1 0,2 2 0,2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4:39.4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0 24575,'-1'99'0,"1"-46"0,0-4 0,-3 1 0,1 3 0,-1-26 0,0 3 0,2-12 0,-2 2 0,2-13 0,0-4 0,0-3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4:39.4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24575,'2'66'0,"3"-15"0,0-2 0,-3-4 0,7 17 0,-5-57 0,4-7 0,45-4 0,-22 6 0,32 7 0,-36 10 0,25 33 0,-20-21 0,17 16 0,-34-32 0,-5-4 0,-13-3 0,-14 3 0,-14 6 0,-18 0 0,11-2 0,-11-8 0,23-7 0,-16-3 0,21 0 0,-5-4 0,20 6 0,1-1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4:39.4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14 24575,'70'-1'0,"2"1"0,-19-3 0,-1 0 0,1 2 0,5-3 0,-58 4 0,-3 0 0,2-1 0,0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4:39.4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0 24575,'-24'2'0,"-29"16"0,3 3 0,6 9 0,1 4 0,0 11 0,9 0 0,5 7 0,14-2 0,6 0 0,-3 38 0,20-8 0,18-54 0,-3-16 0,18-4 0,-13-8 0,4-10 0,-20-5 0,-12-10 0,0-8 0,-3 0 0,-20-28 0,9 35 0,-12-7 0,19 33 0,-1 7 0,2-1 0,-13 8 0,12-8 0,-6 3 0,35-3 0,-18-3 0,19 3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4:39.4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24575,'7'0'0,"2"0"0,-5 0 0,50 2 0,-17 0 0,34 3 0,-22 0 0,-25-2 0,1 8 0,-23 10 0,-5 11 0,-7 18 0,-5 8 0,2-6 0,-2 5 0,-1 11 0,-1 9 0,2-7 0,2-3 0,0-5 0,-2-1 0,3-10 0,9-21 0,-3-39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18:29.0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306 76 24575,'-58'-34'0,"35"19"0,-36-10 0,40 23 0,-3 7 0,-6 6 0,-18 46 0,25-13 0,-8 22 0,41-27 0,0-18 0,46 22 0,4-12 0,13 9 0,7-3 0,-41-6 0,-8 24 0,-70 27 0,16-30 0,-44 11 0,46-57 0,-15 1 0,-36-1 0,31-4 0,-21 0 0,54-4 0,3-3 0,1-8 0,1-6 0,1-10 0,18-30 0,4 1 0,0 10 0,2 1 0,6-9 0,3 0 0,-14 34 0,-4 8 0,11-5 0,-1 2 0,-4 2 0,10-13 0,-24 20 0,8-9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4:39.4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27 24575,'12'2'0,"24"-1"0,40-1 0,-5-1 0,2-1 0,-21 0 0,-2-1 0,10 0 0,-11 1 0,-30 0 0,-7-1 0,-7-1 0,-2 1 0,-1-1 0,-3 3 0,2 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4:39.4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306 76 24575,'-58'-34'0,"35"19"0,-36-10 0,40 23 0,-3 7 0,-6 6 0,-18 46 0,25-13 0,-8 22 0,41-27 0,0-18 0,46 22 0,4-12 0,13 9 0,7-3 0,-41-6 0,-8 24 0,-70 27 0,16-30 0,-44 11 0,46-57 0,-15 1 0,-36-1 0,31-4 0,-21 0 0,54-4 0,3-3 0,1-8 0,1-6 0,1-10 0,18-30 0,4 1 0,0 10 0,2 1 0,6-9 0,3 0 0,-14 34 0,-4 8 0,11-5 0,-1 2 0,-4 2 0,10-13 0,-24 20 0,8-9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4:39.4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134 345 24575,'11'-7'0,"0"-1"0,12-14 0,0-6 0,0-2 0,-5-6 0,-14 15 0,0-6 0,-16-8 0,-18-4 0,-15-5 0,4 12 0,10 16 0,16 24 0,1 17 0,-8 32 0,5-4 0,-1 18 0,14-35 0,2-7 0,12-18 0,1-11 0,33-6 0,-2 0 0,11-2 0,-22 3 0,-18 4 0,-11 2 0,-1 2 0,-1 5 0,-3 22 0,-1 1 0,-4 21 0,3 21 0,1-9 0,4-2 0,0 17 0,-1-41 0,0 18 0,-1-36 0,-1-20 0,2-2 0,-1-2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5:28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9 24575,'-22'-5'0,"-16"2"0,15 5 0,-11 2 0,9 18 0,12 27 0,19 34 0,8-14 0,15-3 0,-14-48 0,-9-6 0,-5-2 0,0 24 0,-3-13 0,-1 17 0,-11-23 0,-16-3 0,0-5 0,-9-4 0,8 1 0,14-7 0,1 5 0,16-7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5:29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24575,'73'3'0,"22"-4"0,-2-2 0,-23-1 0,-15 3 0,-50 1 0,-6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5:29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24575,'-5'61'0,"0"1"0,0 19 0,5-18 0,4-3 0,8-7 0,3 3 0,0-35 0,-6-17 0,-2-5 0,7-12 0,-3 2 0,6-15 0,-5 3 0,1-3 0,-7 10 0,-1 5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5:30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24575,'20'38'0,"2"0"0,-1 11 0,-1-4 0,11 36 0,-17-39 0,1 4 0,-13-35 0,-2-9 0,-4-32 0,3 5 0,5-50 0,5 31 0,36-40 0,-10 44 0,20-13 0,-33 39 0,-1 12 0,-16 6 0,1 4 0,-3-8 0,-5-1 0,-2-1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5:32.4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 24575,'20'1'0,"44"-2"0,8-3 0,2 1 0,-23 0 0,-35 3 0,3-3 0,-10 2 0,-1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5:32.8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57 1 24575,'-8'49'0,"0"1"0,-5 25 0,1-3 0,3-4 0,2-6 0,7-5 0,16-23 0,5-4 0,37-37 0,25-19 0,-26 10 0,7-5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5:33.3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39 172 24575,'-15'57'0,"3"1"0,3-17 0,6-7 0,6-22 0,2-3 0,2-3 0,-1-3 0,5-3 0,-5-8 0,8-9 0,0-40 0,-2-10 0,-1-7 0,1 6 0,-3 7 0,-9 28 0,0 26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18:30.7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134 345 24575,'11'-7'0,"0"-1"0,12-14 0,0-6 0,0-2 0,-5-6 0,-14 15 0,0-6 0,-16-8 0,-18-4 0,-15-5 0,4 12 0,10 16 0,16 24 0,1 17 0,-8 32 0,5-4 0,-1 18 0,14-35 0,2-7 0,12-18 0,1-11 0,33-6 0,-2 0 0,11-2 0,-22 3 0,-18 4 0,-11 2 0,-1 2 0,-1 5 0,-3 22 0,-1 1 0,-4 21 0,3 21 0,1-9 0,4-2 0,0 17 0,-1-41 0,0 18 0,-1-36 0,-1-20 0,2-2 0,-1-2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5:33.5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 0 24575,'-32'3'0,"11"-2"0,13 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5:34.7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414 398 24575,'-27'-17'0,"-32"-9"0,17 14 0,-21-1 0,30 14 0,-5 21 0,-7 22 0,-5 30 0,10-13 0,23 5 0,20-47 0,5-4 0,5-15 0,22-15 0,30-24 0,-4-8 0,-15-4 0,-6-6 0,-10-21 0,-12 25 0,-3 2 0,-13-6 0,-1 15 0,-1-2 0,4-7 0,-1 23 0,0 10 0,-9 114 0,4-40 0,0 4 0,-2 17 0,0 3 0,4 6 0,4-5 0,6 14 0,0-13 0,0-53 0,-6-26 0,43 5 0,-34-7 0,33 6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5:35.6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240 14 24575,'-7'-3'0,"1"0"0,3 3 0,-2-1 0,-1 0 0,-35-3 0,20 2 0,-35 12 0,33 5 0,-14 36 0,20-16 0,-1 16 0,19-8 0,15-17 0,11 1 0,3-22 0,19-24 0,-25 3 0,26-41 0,-33 24 0,8-20 0,-17 26 0,-1 3 0,-2 8 0,-3 10 0,1 10 0,-3 13 0,4 30 0,2-3 0,2 6 0,6-11 0,-6-23 0,4 1 0,-9-12 0,0-4 0,12-28 0,-10 19 0,11-17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5:35.9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24575,'50'57'0,"-17"-21"0,-1-17 0,-23-18 0,-5-2 0,-3-1 0,1-3 0,16-16 0,-11 13 0,11-11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5:36.3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530 0 24575,'-20'68'0,"4"-22"0,-5 3 0,-8 15 0,-4 1 0,3-5 0,-2 0 0,-14 14 0,-1-3 0,17-26 0,0-4 0,-3 6 0,0-3 0,-25 13 0,30-32 0,-5-3 0,26-21 0,4-34 0,3-40 0,0 24 0,0-14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5:37.3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231 1 24575,'-35'65'0,"0"1"0,0 0 0,10-12 0,1 2 0,-6 16 0,-1 7 0,16-11 0,34 9 0,-8-25 0,22-41 0,-24-25 0,9-36 0,-12 31 0,4-16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5:37.8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66 24575,'1'51'0,"2"10"0,7 21 0,-1-24 0,3-3 0,-7-43 0,1-18 0,-1-6 0,7-12 0,3-3 0,11-18 0,5-5 0,12-22 0,-13 24 0,-2 3 0,1 3 0,-22 34 0,-3 4 0,-3 3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5:38.7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260 1 24575,'-58'37'0,"21"8"0,1 5 0,-28 25 0,32-6 0,9-4 0,14-29 0,9 11 0,26-59 0,-4-3 0,21-14 0,-7-14 0,8-37 0,-13 22 0,5-34 0,-28 67 0,1 1 0,-9 35 0,5 64 0,1-32 0,6 36 0,-1-58 0,-1-10 0,-5-8 0,18-25 0,-19 16 0,16-17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5:39.4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0 215 24575,'3'42'0,"15"43"0,-6-38 0,10 36 0,-14-76 0,-4-6 0,0-78 0,1 24 0,8-43 0,2 41 0,23-20 0,-1 26 0,30-3 0,-26 35 0,9 11 0,-31 9 0,-1 4 0,-12-2 0,-2 0 0,-4 0 0,-10 1 0,7-3 0,-7 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5:40.6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24575,'0'28'0,"0"-1"0,1-1 0,-1-1 0,1 1 0,-1-8 0,-1 1 0,1-10 0,-1 2 0,1-7 0,0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19:13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24575,'-2'40'0,"-1"3"0,-3 20 0,-1 7 0,-1-11 0,3-11 0,1-17 0,4-35 0,5-9 0,19-39 0,-3 13 0,15-20 0,-9 18 0,22-11 0,-23 20 0,14-4 0,-30 29 0,-4 4 0,-2 9 0,-3 4 0,2 61 0,1-18 0,3 35 0,-1-46 0,0-22 0,-3-12 0,-1-9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5:41.10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24575,'25'12'0,"-14"-7"0,5 2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5:42.0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169 1 24575,'-9'3'0,"-8"7"0,4 1 0,-11 12 0,-11 25 0,10-8 0,-8 31 0,24-21 0,6 13 0,24-14 0,-7-20 0,17-22 0,-3-43 0,-3-5 0,-3-6 0,-2-1 0,0-2 0,11-31 0,-22 60 0,2-2 0,-7 18 0,-2 9 0,0 9 0,5 28 0,2 1 0,0-1 0,-1-16 0,-7-20 0,0-5 0,-1-1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5:42.9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24575,'3'94'0,"1"-34"0,0 3 0,0 4 0,0 1 0,1-5 0,0 0 0,0 9 0,0-7 0,-2-9 0,3 43 0,-6-81 0,1 8 0,1-13 0,12-63 0,-2 2 0,1-10 0,-1-1 0,1-4 0,2-6 0,-11 47 0,3 8 0,5 26 0,2 1 0,13 14 0,-8-6 0,6 27 0,-13-14 0,-4 11 0,-22-13 0,-35 7 0,22-23 0,-19 7 0,45-58 0,0 23 0,1-19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5:44.0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24575,'1'78'0,"-1"-15"0,1 7 0,3 10 0,1 2 0,2 1 0,1-3 0,-2-12 0,2-10 0,9-10 0,1-47 0,26-22 0,21-33 0,-9 4 0,-8-17 0,-35 33 0,-6 11 0,-7 1 0,-4 5 0,-16-10 0,8 11 0,-8-2 0,13 17 0,2 2 0,-3 2 0,0 5 0,-2 4 0,0 3 0,-1 66 0,7-31 0,6 6 0,9-5 0,20-21 0,-6-6 0,1-30 0,-25-7 0,-1 10 0,1-5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5:44.7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24575,'34'18'0,"-3"2"0,11 10 0,-7 7 0,-16-6 0,-10 30 0,-6 22 0,-3-12 0,-6 12 0,6 22 0,-8-11 0,-17-65 0,9-18 0,-19 8 0,14-6 0,-6 2 0,16-10 0,2-2 0,8-3 0,0-1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5:51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51 24575,'-8'-5'0,"1"1"0,-4-1 0,0 1 0,-35-8 0,19 7 0,-28-7 0,33 10 0,-6 1 0,-10 9 0,9 1 0,-8 10 0,-8 25 0,7 20 0,25 7 0,8 4 0,6 13 0,42-33 0,23 2 0,-7-15 0,9-12 0,22-1 0,-4-12 0,-39-35 0,-3 1 0,-6-10 0,-19 14 0,8-4 0,-20 12 0,5-1 0,-14 6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5:53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4 24575,'-22'-4'0,"2"5"0,-7 0 0,-6 20 0,15-2 0,-13 17 0,14-5 0,2 13 0,8-18 0,6 1 0,4-20 0,4 0 0,2-2 0,8-1 0,22-1 0,-14-2 0,26-5 0,-36 0 0,3-1 0,-14 4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5:53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24575,'7'25'0,"1"3"0,2 19 0,1 16 0,-3-9 0,-1 3 0,2 36 0,-4-34 0,-2-4 0,-3 1 0,0-32 0,2-26 0,1-23 0,11-27 0,-1 14 0,19-29 0,-14 40 0,4 1 0,-9 25 0,-3 6 0,8 8 0,17 25 0,-14-12 0,13 24 0,-23-30 0,8 22 0,-8-19 0,6 8 0,-9-19 0,-4-8 0,1-7 0,-4 0 0,2-1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5:54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0 24575,'-38'16'0,"6"22"0,6 2 0,14 20 0,23 1 0,0-25 0,17 6 0,-8-36 0,47-53 0,-38 16 0,4-10 0,-5-1 0,-16 8 0,-3 1 0,-7 26 0,3 26 0,31 48 0,-7-27 0,4 1 0,5 7 0,-1-4 0,19 5 0,-32-43 0,-35-54 0,3 23 0,0-18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5:55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0 209 24575,'50'39'0,"0"1"0,-4 9 0,-6-12 0,-7-1 0,-29-10 0,-5-20 0,0-12 0,2-14 0,13-26 0,4-6 0,1-8 0,10-7 0,2 1 0,3 13 0,-3 2 0,-13 30 0,-9 25 0,2 3 0,-2-2 0,-1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19:14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22 24575,'-3'32'0,"2"-4"0,-3 45 0,4-27 0,9 6 0,4-3 0,2-13 0,44-6 0,4-73 0,-20 2 0,-2-4 0,24-26 0,-18-15 0,-37 56 0,-2-11 0,-7 31 0,-5 36 0,1 4 0,-2 33 0,3-9 0,2-16 0,2 1 0,7-10 0,-4-18 0,5 5 0,-6-16 0,-3 0 0,2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5:56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8 24575,'-60'-8'0,"-6"14"0,3 10 0,9 12 0,16 25 0,20-18 0,2 16 0,14-27 0,4-3 0,1-9 0,5-3 0,0-6 0,43-24 0,-17-1 0,28-19 0,-17-12 0,-22 22 0,5-11 0,-23 38 0,-5 10 0,-5 26 0,-4 14 0,4 1 0,4 8 0,3-33 0,2 1 0,0-24 0,0-2 0,37-21 0,7-3 0,-24 12 0,62-34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5:56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0 24575,'-36'50'0,"-1"0"0,5-4 0,6-1 0,4 18 0,14 5 0,46-19 0,-4-17 0,30-26 0,-17-29 0,-20 1 0,-11-27 0,-13 31 0,-9-11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5:57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28 24575,'-14'0'0,"4"0"0,8 0 0,2 0 0,13-1 0,57-8 0,-27 5 0,29-5 0,-57 8 0,-16 1 0,-12-2 0,8 2 0,-8-2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5:58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24575,'1'82'0,"4"4"0,2-47 0,3-3 0,2-22 0,4-12 0,48-29 0,-21-11 0,21-13 0,-41-5 0,-19 26 0,-19-11 0,1 26 0,-8-4 0,10 19 0,-14 57 0,14-15 0,-12 42 0,17-31 0,4-7 0,1-8 0,17 0 0,0-21 0,28-4 0,-15-21 0,4-1 0,-19-6 0,-9 9 0,-2-2 0,1-6 0,-2 8 0,3-5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5:59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24575,'34'46'0,"17"39"0,1-1 0,-23-27 0,-5-6 0,-9-16 0,-9-13 0,-15-120 0,4 49 0,-1-8 0,3-1 0,10-2 0,10 11 0,1-8 0,20 16 0,-14 28 0,1 1 0,-13 12 0,-11 1 0,0 0 0,-1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6:18.7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89 24575,'76'-10'0,"0"0"0,0 0 0,0 0 0,-3 2 0,-5 1 0,-3-1 0,23-4 0,-14 2 0,-25 7 0,-47 3 0,-6 0 0,1 0 0,-5 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6:19.2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 0 24575,'-6'47'0,"0"-12"0,1 17 0,1 10 0,3-22 0,0 34 0,1-46 0,0 4 0,0-24 0,0-2 0,0-6 0,0 1 0,0-2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6:20.4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43 22 24575,'-20'79'0,"6"-12"0,27-44 0,7-6 0,21 0 0,11-10 0,-16-3 0,0-8 0,-28-8 0,-1-33 0,-27-19 0,-12 8 0,-9 10 0,5 39 0,20 6 0,5 1 0,-11 0 0,5 3 0,-3-1 0,13 9 0,21 0 0,-10-1 0,11-1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6:21.7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527 239 24575,'-69'-24'0,"0"-1"0,0 3 0,6 6 0,4 15 0,-13 20 0,34 0 0,-5 19 0,22-3 0,4 5 0,10 33 0,15-34 0,3 12 0,8-42 0,8-10 0,-4-4 0,52-47 0,-42 22 0,34-36 0,-45 38 0,1-6 0,3-31 0,-9 21 0,3-22 0,-11 36 0,-4-1 0,-1 10 0,-1 21 0,-3 9 0,1 61 0,3-13 0,2 5 0,2-3 0,0 0 0,-2-3 0,2-7 0,4-6 0,-12-42 0,-1-3 0,1-3 0,11-6 0,-8 6 0,8-2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6:22.8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166 1 24575,'-35'1'0,"-13"22"0,15 30 0,3-10 0,10 23 0,35-35 0,6 0 0,18-12 0,-9-15 0,-1-7 0,-3-15 0,-9 0 0,9-26 0,-17 11 0,-1-12 0,-9 14 0,0 17 0,41 77 0,-9-23 0,8 8 0,0-3 0,-8-22 0,-1-8 0,-30-16 0,-4-7 0,3 5 0,-1-3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19:15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24575,'-3'19'0,"-8"24"0,1 9 0,-2 4 0,6 8 0,11-62 0,7 5 0,9-42 0,0 7 0,24-21 0,17 1 0,-17 7 0,2 17 0,-40 49 0,-3 1 0,2 23 0,8 29 0,-9-38 0,9 18 0,-3-71 0,3-12 0,9-14 0,23-35 0,-6 21 0,2-5 0,-17 34 0,-18 21 0,-3 3 0,-2 0 0,4 17 0,-3-1 0,4 16 0,13 39 0,-9-33 0,10 27 0,-16-50 0,-5-12 0,-6-17 0,2 6 0,-3-7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6:23.4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24575,'3'8'0,"57"62"0,-12-25 0,-2 1 0,2-1 0,10-5 0,-13-10 0,-12-15 0,-17-14 0,9-30 0,-20 15 0,9-16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6:23.9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386 1 24575,'-12'41'0,"-3"12"0,-7 22 0,-9 16 0,-2 5 0,13-35 0,-1 2 0,-9 23 0,-4 10 0,3-10 0,5-18 0,2-6 0,-1 8 0,1-6 0,-3-6 0,22-49 0,2-5 0,1-3 0,2 1 0,-1-1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7:48.506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432534.625"/>
      <inkml:brushProperty name="anchorY" value="-408481.625"/>
      <inkml:brushProperty name="scaleFactor" value="0.5"/>
    </inkml:brush>
  </inkml:definitions>
  <inkml:trace contextRef="#ctx0" brushRef="#br0">1 1 24575,'8'92'0,"-2"-18"0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7:55.07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448106.65625"/>
      <inkml:brushProperty name="anchorY" value="-424084.6875"/>
      <inkml:brushProperty name="scaleFactor" value="0.5"/>
    </inkml:brush>
  </inkml:definitions>
  <inkml:trace contextRef="#ctx0" brushRef="#br0">0 1 24575,'0'28'0,"0"-5"0,0 5 0,0-11 0,0 8 0,0-11 0,0 6 0,0-13 0,0-2 0,0 1 0,2-4 0,-2 1 0,2-3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7:55.82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463725.65625"/>
      <inkml:brushProperty name="anchorY" value="-439719.125"/>
      <inkml:brushProperty name="scaleFactor" value="0.5"/>
    </inkml:brush>
  </inkml:definitions>
  <inkml:trace contextRef="#ctx0" brushRef="#br0">1 1 24575,'34'92'0,"-9"-22"0,8-4 0,-13-26 0,-1 3 0,-2-12 0,-3-2 0,-5-12 0,-5-7 0,-3-5 0,0-2 0,0 0 0,-1-1 0,1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7:57.24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479798.28125"/>
      <inkml:brushProperty name="anchorY" value="-455675.21875"/>
      <inkml:brushProperty name="scaleFactor" value="0.5"/>
    </inkml:brush>
  </inkml:definitions>
  <inkml:trace contextRef="#ctx0" brushRef="#br0">15 82 24575,'-6'27'0,"0"7"0,5-22 0,0 12 0,1-15 0,1 13 0,3-11 0,-1 4 0,3-8 0,-2-6 0,9 1 0,-4-3 0,20-4 0,-13 1 0,29-10 0,-26 5 0,12-5 0,-21 5 0,-2 0 0,10-31 0,-10 23 0,3-29 0,-14 37 0,-6-6 0,3 7 0,-8-3 0,7 5 0,-12-5 0,7 7 0,-7-4 0,4 6 0,4 0 0,3 1 0,4 1 0,-8 1 0,5 0 0,-8 1 0,3 2 0,1 0 0,1 2 0,2 0 0,3 0 0,1-2 0,-1 1 0,4-1 0,4-2 0,8-1 0,-3 0 0,2-2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7:58.44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496061.96875"/>
      <inkml:brushProperty name="anchorY" value="-471278.0625"/>
      <inkml:brushProperty name="scaleFactor" value="0.5"/>
    </inkml:brush>
  </inkml:definitions>
  <inkml:trace contextRef="#ctx0" brushRef="#br0">10 0 24575,'0'9'0,"-2"3"0,0-4 0,1 9 0,0 3 0,0-6 0,0 3 0,0-13 0,1 2 0,0-3 0,0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8:08.96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10252.5625"/>
      <inkml:brushProperty name="anchorY" value="-484296.125"/>
      <inkml:brushProperty name="scaleFactor" value="0.5"/>
    </inkml:brush>
  </inkml:definitions>
  <inkml:trace contextRef="#ctx0" brushRef="#br0">18 10 24575,'-9'-5'0,"4"2"0,2 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8:10.42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23272.5"/>
      <inkml:brushProperty name="anchorY" value="-498341.46875"/>
      <inkml:brushProperty name="scaleFactor" value="0.5"/>
    </inkml:brush>
  </inkml:definitions>
  <inkml:trace contextRef="#ctx0" brushRef="#br0">1 53 24575,'36'42'0,"27"15"0,2 1 0,-5-12 0,-31-30 0,-14-15 0,-1 1 0,5-2 0,-1 1 0,2 0 0,-4 0 0,17 0 0,-3-1 0,9-2 0,-3-1 0,14 0 0,6 0 0,23-1 0,-14 14 0,-5 5 0,-9 5 0,-28 17 0,-24-23 0,1-24 0,1-2 0,2-11 0,2 4 0,11-19 0,0 13 0,8-12 0,-4 20 0,-1 2 0,8-2 0,5 7 0,25 2 0,-18 6 0,28 5 0,1 0 0,28 0 0,-10-1 0,5-4 0,-25-5 0,4-12 0,-16 3 0,17-31 0,-53 32 0,17-15 0,-35 28 0,-3 2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8:12.45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40408.9375"/>
      <inkml:brushProperty name="anchorY" value="-514690.65625"/>
      <inkml:brushProperty name="scaleFactor" value="0.5"/>
    </inkml:brush>
  </inkml:definitions>
  <inkml:trace contextRef="#ctx0" brushRef="#br0">84 192 24575,'22'0'0,"52"-6"0,-37 2 0,49-25 0,-69 11 0,2-12 0,-29 5 0,-4 8 0,-11-8 0,-45 3 0,33 13 0,-43 3 0,46 19 0,5 0 0,2 17 0,19-11 0,3 44 0,18-16 0,12-5 0,6-1 0,23 4 0,20-4 0,-14-25 0,-30-9 0,1-4 0,-23-8 0,-5 0 0,2-20 0,-3 16 0,1-11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19:21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0 174 24575,'28'76'0,"-6"-29"0,1-5 0,2-1 0,13 5 0,-16-33 0,-10-11 0,9-21 0,-3-13 0,11-27 0,2-6 0,-4 5 0,0-6 0,-3 6 0,-17 33 0,3-10 0,-4 29 0,9 1 0,-8 9 0,5 1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8:13.191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52466.1875"/>
      <inkml:brushProperty name="anchorY" value="-532429.5"/>
      <inkml:brushProperty name="scaleFactor" value="0.5"/>
    </inkml:brush>
  </inkml:definitions>
  <inkml:trace contextRef="#ctx0" brushRef="#br0">1 1 24575,'1'54'0,"0"-6"0,2-17 0,-1-11 0,0 0 0,19-61 0,-6 20 0,15-35 0,-9 37 0,17 2 0,-14 10 0,9 2 0,8 48 0,-18-17 0,34 44 0,-39-46 0,3 10 0,-17-23 0,5-5 0,-7-3 0,6-3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8:14.295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65071.9375"/>
      <inkml:brushProperty name="anchorY" value="-550147.5625"/>
      <inkml:brushProperty name="scaleFactor" value="0.5"/>
    </inkml:brush>
  </inkml:definitions>
  <inkml:trace contextRef="#ctx0" brushRef="#br0">218 413 24575,'-13'4'0,"-3"5"0,-8 12 0,-3 5 0,-9 12 0,-1 12 0,11-7 0,0 16 0,18-28 0,3-1 0,8-17 0,5-5 0,0-5 0,8-5 0,-5-3 0,17-23 0,4-49 0,-2-11 0,-16 15 0,-3 0 0,-4-13 0,-7-11 0,-2 11 0,0 38 0,0-18 0,2 55 0,1 5 0,0 4 0,1 20 0,1 7 0,2 30 0,2 9 0,6 24 0,1 5 0,5 5 0,1-26 0,1-3 0,-3-5 0,-1-4 0,12 21 0,-19-60 0,2-23 0,-7 2 0,7-2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8:15.193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78177.6875"/>
      <inkml:brushProperty name="anchorY" value="-568040.1875"/>
      <inkml:brushProperty name="scaleFactor" value="0.5"/>
    </inkml:brush>
  </inkml:definitions>
  <inkml:trace contextRef="#ctx0" brushRef="#br0">101 191 24575,'-32'-54'0,"9"-14"0,16 39 0,6-8 0,8 35 0,8 5 0,-4 2 0,6 12 0,-14 22 0,-4-9 0,-10 15 0,-2-23 0,-6 3 0,7-12 0,-4-1 0,11-13 0,-1-4 0,3-7 0,-1-10 0,3 8 0,16-10 0,3 15 0,28-8 0,16-1 0,-23 6 0,3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8:15.87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592273.8125"/>
      <inkml:brushProperty name="anchorY" value="-585653.375"/>
      <inkml:brushProperty name="scaleFactor" value="0.5"/>
    </inkml:brush>
  </inkml:definitions>
  <inkml:trace contextRef="#ctx0" brushRef="#br0">215 0 24575,'-31'33'0,"5"13"0,2 12 0,9 5 0,4 8 0,0 1 0,-2-1 0,0 1 0,3 1 0,3 3 0,2 0 0,3-5 0,4 1 0,1-8 0,0 9 0,2-7 0,-5-25 0,-1-16 0,-1-18 0,-11-6 0,5-4 0,-12-14 0,13 12 0,-1-7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8:16.449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03934.8125"/>
      <inkml:brushProperty name="anchorY" value="-601363.1875"/>
      <inkml:brushProperty name="scaleFactor" value="0.5"/>
    </inkml:brush>
  </inkml:definitions>
  <inkml:trace contextRef="#ctx0" brushRef="#br0">0 59 24575,'42'0'0,"30"-3"0,-9 0 0,29-6 0,-2 1 0,-32 1 0,-4 2 0,-32 1 0,-4 0 0,10-3 0,-12 4 0,1-2 0,-16 5 0,-2 0 0,-2 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8:17.94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18625.75"/>
      <inkml:brushProperty name="anchorY" value="-619015"/>
      <inkml:brushProperty name="scaleFactor" value="0.5"/>
    </inkml:brush>
  </inkml:definitions>
  <inkml:trace contextRef="#ctx0" brushRef="#br0">180 0 24575,'-24'1'0,"4"1"0,-20 26 0,15 2 0,-19 49 0,30-28 0,1 7 0,15-37 0,5-13 0,3-5 0,29-17 0,-18 4 0,22-21 0,-29 15 0,0-3 0,0 2 0,-8 10 0,1-2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8:19.060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31687"/>
      <inkml:brushProperty name="anchorY" value="-634110.8125"/>
      <inkml:brushProperty name="scaleFactor" value="0.5"/>
    </inkml:brush>
  </inkml:definitions>
  <inkml:trace contextRef="#ctx0" brushRef="#br0">72 0 24575,'-10'82'0,"1"0"0,-1 0 0,-1 11 0,1-12 0,-1 0 0,5-56 0,2-6 0,4-12 0,15-16 0,18-20 0,3-4 0,9-2 0,-17 15 0,-5 6 0,-7 6 0,-4 8 0,-4 5 0,5 7 0,0 6 0,-1 5 0,-1 10 0,-6 2 0,-1 2 0,-3 20 0,-1-33 0,2 9 0,8-32 0,9-8 0,-6 5 0,2-4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8:19.83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47833.125"/>
      <inkml:brushProperty name="anchorY" value="-651929.25"/>
      <inkml:brushProperty name="scaleFactor" value="0.5"/>
    </inkml:brush>
  </inkml:definitions>
  <inkml:trace contextRef="#ctx0" brushRef="#br0">206 1 24575,'-40'22'0,"-25"38"0,26-4 0,-7 16 0,31-21 0,15-23 0,2-12 0,3-7 0,11-11 0,-1-4 0,10-6 0,-1-8 0,-5 2 0,0-11 0,-10 9 0,0-21 0,-3 16 0,0-10 0,-3 21 0,0 9 0,-2 8 0,5 31 0,0-10 0,10 28 0,-5-31 0,4 2 0,-8-18 0,5-7 0,-9-1 0,4-3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8:20.504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64407.125"/>
      <inkml:brushProperty name="anchorY" value="-669691.8125"/>
      <inkml:brushProperty name="scaleFactor" value="0.5"/>
    </inkml:brush>
  </inkml:definitions>
  <inkml:trace contextRef="#ctx0" brushRef="#br0">0 53 24575,'35'60'0,"-5"-2"0,0-9 0,-12-13 0,0-1 0,-12-19 0,-2-4 0,-2-4 0,3-13 0,24-48 0,10-20 0,5-7 0,6 6 0,-32 53 0,4 1 0,-2 22 0,9 3 0,-6-1 0,0 0 0,-23-4 0,-2 0 0,0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8:21.457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81566.3125"/>
      <inkml:brushProperty name="anchorY" value="-687209.125"/>
      <inkml:brushProperty name="scaleFactor" value="0.5"/>
    </inkml:brush>
  </inkml:definitions>
  <inkml:trace contextRef="#ctx0" brushRef="#br0">405 1 24575,'-40'4'0,"10"5"0,-31 14 0,12 15 0,2 6 0,-11 11 0,8 12 0,9 1 0,25-13 0,4 12 0,22-50 0,1-18 0,31-31 0,5-12 0,-9 8 0,26-26 0,-5 1 0,-37 29 0,18-17 0,-38 45 0,12 82 0,-1-37 0,0 11 0,1-2 0,2-26 0,-4-8 0,-9-21 0,0-6 0,4-14 0,-2 12 0,3-2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19:22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0 24575,'-17'2'0,"-3"1"0,-2 3 0,-19 22 0,-1 9 0,-3 8 0,0 2 0,6 5 0,18 36 0,12-40 0,12 10 0,5-58 0,23-22 0,-11 1 0,44-50 0,-37 40 0,4-10 0,-2 1 0,-10 12 0,5-14 0,-17 26 0,-4 8 0,-3 7 0,-1 35 0,1-5 0,-1 35 0,2-3 0,0-16 0,2 3 0,-3-37 0,2-8 0,0-18 0,0 7 0,1-4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8:22.106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699836.4375"/>
      <inkml:brushProperty name="anchorY" value="-704919.8125"/>
      <inkml:brushProperty name="scaleFactor" value="0.5"/>
    </inkml:brush>
  </inkml:definitions>
  <inkml:trace contextRef="#ctx0" brushRef="#br0">1 109 24575,'44'67'0,"1"0"0,-5-11 0,-11-9 0,-23-20 0,-5-17 0,-1-10 0,4-18 0,1-4 0,8-20 0,8-40 0,-4 19 0,2-16 0,-7 35 0,-4 29 0,6 0 0,16 13 0,-9 4 0,9-1 0,-21 2 0,-11-2 0,-2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8:22.67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718549.125"/>
      <inkml:brushProperty name="anchorY" value="-722365.5625"/>
      <inkml:brushProperty name="scaleFactor" value="0.5"/>
    </inkml:brush>
  </inkml:definitions>
  <inkml:trace contextRef="#ctx0" brushRef="#br0">1 64 24575,'29'55'0,"0"-1"0,10 19 0,-26-33 0,-13-32 0,-1-6 0,15-28 0,-1-2 0,18-28 0,-3 10 0,26-21 0,-25 35 0,11-7 0,-33 37 0,0 19 0,-5-10 0,1 11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8:23.44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737602.6875"/>
      <inkml:brushProperty name="anchorY" value="-739814.9375"/>
      <inkml:brushProperty name="scaleFactor" value="0.5"/>
    </inkml:brush>
  </inkml:definitions>
  <inkml:trace contextRef="#ctx0" brushRef="#br0">160 0 24575,'-69'21'0,"16"-4"0,31 4 0,14-3 0,2 5 0,5 0 0,0 0 0,23 5 0,3-17 0,14-2 0,-5-23 0,-2-23 0,-11 3 0,-1-16 0,-14 26 0,-3 4 0,-3 18 0,0 5 0,0 10 0,9 37 0,4-6 0,28 38 0,-15-49 0,7 0 0,-25-33 0,-6-21 0,-2-5 0,2-20 0,-1 22 0,0 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8:23.742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757126.5"/>
      <inkml:brushProperty name="anchorY" value="-757506.4375"/>
      <inkml:brushProperty name="scaleFactor" value="0.5"/>
    </inkml:brush>
  </inkml:definitions>
  <inkml:trace contextRef="#ctx0" brushRef="#br0">0 1 24575,'70'59'0,"0"1"0,-7-2 0,-14-22 0,-34-41 0,-11 4 0,8-5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8:24.228"/>
    </inkml:context>
    <inkml:brush xml:id="br0">
      <inkml:brushProperty name="width" value="0.1" units="cm"/>
      <inkml:brushProperty name="height" value="0.1" units="cm"/>
      <inkml:brushProperty name="color" value="#0B868D"/>
      <inkml:brushProperty name="inkEffects" value="ocean"/>
      <inkml:brushProperty name="anchorX" value="-776973.5"/>
      <inkml:brushProperty name="anchorY" value="-775251.9375"/>
      <inkml:brushProperty name="scaleFactor" value="0.5"/>
    </inkml:brush>
  </inkml:definitions>
  <inkml:trace contextRef="#ctx0" brushRef="#br0">426 0 24575,'-17'55'0,"0"-1"0,-11 34 0,-5-8 0,2-5 0,1 7 0,4-20 0,-5 9 0,4-7 0,8-12 0,0-2 0,-20 38 0,6-11 0,22-47 0,4-10 0,4-12 0,2-6 0,-1-2 0,-21-33 0,17 24 0,-16-24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47:56.8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728 1078 24575,'-15'2'0,"1"0"0,-25-2 0,14-2 0,-22 0 0,11-6 0,2 0 0,-42-17 0,25 0 0,0-1 0,-22-9 0,23 3 0,6-6 0,3-30 0,4 1 0,-4-19 0,23 35 0,-1-34 0,9 29 0,5-13 0,3-1 0,9 9 0,2-31 0,6 61 0,9 4 0,16-8 0,11 3 0,8 3 0,-1 14 0,-2 9 0,36 12 0,-21 6 0,2 8 0,5 10 0,-9 10 0,-1 8 0,-7-4 0,2 4 0,-5 5 0,-10 1 0,-5 4 0,-5 1 0,9 28 0,-12-2 0,-21-25 0,-9-5 0,-11 26 0,-5-40 0,-9 10 0,-11 3 0,-2-16 0,-3-2 0,-9 7 0,-20-2 0,47-31 0,0-5 0,-9-2 0,17-2 0,-20-18 0,27 14 0,-6-16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48:00.5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1 24575,'-6'86'0,"-1"1"0,1 0 0,1-18 0,0-2 0,2-4 0,3 11 0,2-10 0,5 3 0,5 8 0,5-37 0,33 6 0,-8-22 0,45-2 0,-20-38 0,19-28 0,-37-14 0,-13-4 0,-36 3 0,-8 28 0,-13-5 0,3 26 0,-1 8 0,4 13 0,1 28 0,-1 40 0,18 9 0,5-8 0,21-31 0,23-33 0,4-8 0,36-23 0,-31-8 0,-5-15 0,-34 8 0,-8 10 0,-2 2 0,-4 11 0,-3 13 0,-4 11 0,9 36 0,4 5 0,0-20 0,9 13 0,5-12 0,5-45 0,16-8 0,25-29 0,2-9 0,-6-4 0,2 4 0,-11 0 0,-43 14 0,-26 5 0,-19 2 0,5 7 0,-5 15 0,19 19 0,4 7 0,1 7 0,4-3 0,1-2 0,3-7 0,1-7 0,2-2 0,1 1 0,1-2 0,-2 1 0,1 3 0,4 9 0,13 21 0,16 51 0,-17-5 0,-5 6 0,-5-21 0,-7 2 0,-8 4 0,-7 6 0,-7-10 0,-18-7 0,-4-7 0,9 1 0,-2-8 0,-39-5 0,53-49 0,-7-19 0,13-5 0,-5-54 0,13 10 0,-2-11 0,16 42 0,7 25 0,0 3 0,26-10 0,-20 12 0,12-7 0,-21 6 0,-4 0 0,3-29 0,-11 24 0,1-15 0,-4 28 0,7-7 0,-3 5 0,5-12 0,-7 3 0,-1 1 0,-3 0 0,1 10 0,15 0 0,9 1 0,21-4 0,12-7 0,1-1 0,-6-1 0,-17 1 0,-29 6 0,-10 1 0,-21-2 0,10 4 0,-20-23 0,19 10 0,-3-3 0,14 20 0,7 27 0,6 40 0,-1-17 0,6 36 0,-8-59 0,1 5 0,-6-26 0,18-37 0,-7 10 0,17-34 0,-13 20 0,6-16 0,-6 10 0,10-25 0,-15 41 0,4-6 0,-10 34 0,12 53 0,3 47 0,-2-12 0,3 5 0,-1 3 0,4 19 0,-8-25 0,-9-31 0,-2 1 0,-5-45 0,1-17 0,9-26 0,11-18 0,5-6 0,4-12 0,-3 10 0,-1 8 0,-12 25 0,-5 12 0,-6 10 0,0 7 0,7 26 0,-1-5 0,17 32 0,-2-10 0,-6-14 0,-4-8 0,-15-25 0,-2-1 0,-3 5 0,3-3 0,-2 2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48:01.7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30 24575,'6'0'0,"4"0"0,2 0 0,7-1 0,62-6 0,-25 2 0,5 0 0,-1 1 0,-13 1 0,0 1 0,-40 1 0,-9-1 0,-2 2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48:02.5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191 1 24575,'-7'0'0,"-32"50"0,-9 35 0,-2-4 0,27-32 0,6-5 0,10-19 0,7 11 0,15-13 0,18 4 0,2-11 0,23-3 0,31-9 0,5-4 0,-5 0 0,2 1 0,-13-4 0,-54-6 0,-23 6 0,-6-3 0,3 6 0,-4-1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48:03.2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24575,'51'0'0,"24"0"0,-9 0 0,0 0 0,-48 0 0,0 1 0,-14-1 0,6 1 0,-9-1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19:22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24575,'2'36'0,"-1"13"0,0 6 0,0-6 0,0 4 0,4 44 0,3 3 0,0-32 0,0-5 0,0-6 0,1-7 0,2-1 0,5-64 0,6-11 0,16-16 0,-15 15 0,-4 4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48:07.0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24575,'3'14'0,"2"-1"0,11 23 0,-8-15 0,10 9 0,-12-18 0,-1-4 0,-2-4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48:06.6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1 24575,'-2'14'0,"-7"29"0,-4 33 0,-1 9 0,5-28 0,1 3 0,-1 12 0,-1 8 0,4-14 0,3 3 0,2-8 0,1-53 0,-1-13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48:07.6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24575,'63'0'0,"1"1"0,-15 0 0,-5 0 0,-36 0 0,2 0 0,-13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48:08.2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24575,'18'0'0,"27"1"0,15-1 0,12 6 0,5 0 0,17-2 0,-35 2 0,-6-1 0,-20-5 0,-32 0 0,0-2 0,0 2 0,0-1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48:14.0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65 127 24575,'-27'43'0,"12"-9"0,-8 26 0,26 2 0,2-28 0,25 12 0,-14-40 0,18-5 0,-14-10 0,8-11 0,10-15 0,-4-9 0,0 0 0,-11-28 0,-15 35 0,-3-19 0,-7 29 0,-2 7 0,-17-6 0,7 15 0,-9 0 0,10 13 0,1 0 0,3 1 0,-4 2 0,4 1 0,-2 2 0,-5 2 0,13 4 0,1 3 0,7-6 0,2-3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48:15.0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137 0 24575,'-11'6'0,"2"-2"0,2-1 0,-3-1 0,5 1 0,-12 0 0,8 0 0,-4-1 0,7 2 0,1-3 0,-6 6 0,0-1 0,0 0 0,3-2 0,6-3 0,1-1 0,1 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48:16.8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24575,'1'31'0,"2"29"0,1 4 0,0-6 0,0 26 0,0-4 0,-1-44 0,0 20 0,0-52 0,-1-3 0,1-1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48:17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117 1 24575,'-12'8'0,"1"3"0,-9 5 0,-2 7 0,5-7 0,-3 3 0,13-12 0,1-3 0,5 0 0,0-3 0,1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48:18.9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0 154 24575,'20'-31'0,"-6"14"0,37-12 0,12 1 0,-3 12 0,10-2 0,0 4 0,-9 15 0,-6 2 0,-15 22 0,-19 4 0,-9 20 0,-7 7 0,-13 42 0,-7-20 0,-6-3 0,-16 10 0,3-35 0,-2-8 0,4-14 0,-18 17 0,44-35 0,48-3 0,4-14 0,49-7 0,-50 4 0,-2 1 0,-30 5 0,-8 3 0,-3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48:19.4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0 24575,'-27'18'0,"10"-4"0,-25 17 0,20-15 0,-6 3 0,12-9 0,8-6 0,3-1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18:20.1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1 24575,'0'17'0,"-1"12"0,-1 2 0,-2 16 0,0-7 0,0 9 0,-3 37 0,4-38 0,-3 32 0,6-66 0,-1 2 0,2-15 0,-2-1 0,2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19:24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24575,'1'70'0,"1"0"0,-2-8 0,3-13 0,1-30 0,-1-11 0,1-9 0,16-18 0,18-11 0,1-7 0,8-10 0,-19 7 0,-2-4 0,1-6 0,-14 36 0,-5 20 0,-17 85 0,15-6 0,-4-30 0,4-5 0,16-1 0,6-23 0,-6-20 0,23-7 0,-18-4 0,30-19 0,-26 2 0,22-17 0,-20 13 0,2 1 0,-14 6 0,-4 1 0,-3-2 0,-3-8 0,-7 1 0,-3-4 0,-8-11 0,-30-7 0,11 17 0,-18 2 0,17 37 0,-8 10 0,8 1 0,-3 6 0,14 3 0,21 33 0,7 5 0,-4-14 0,21 16 0,9-12 0,3-45 0,18 1 0,-14-8 0,24 8 0,-9-6 0,15 4 0,-31-10 0,-18-1 0,-11-1 0,-7 1 0,-8 0 0,-4-2 0,2 3 0,-2-3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48:21.2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86 24575,'13'-10'0,"-1"0"0,7-6 0,63-16 0,12 23 0,-21 1 0,-2 12 0,-14 33 0,-8 8 0,5 4 0,-41 37 0,-33-61 0,-1-5 0,-25 12 0,18-16 0,-5 3 0,47-15 0,3-2 0,33 5 0,-23 1 0,5 6 0,-15 10 0,-11 3 0,-18 26 0,-24 2 0,-15-7 0,9-15 0,13-25 0,24-7 0,2 1 0,0-2 0,4 1 0,-1-1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48:21.6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242 0 24575,'-46'19'0,"-24"15"0,8-7 0,4 3 0,53-30 0,4 0 0,1-1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48:22.1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1 24575,'-35'57'0,"-4"25"0,11-18 0,30 24 0,31-57 0,24 4 0,2-26 0,15-6 0,-5-2 0,-6-2 0,2-1 0,17-1 0,8-1 0,-14-3 0,8-8 0,-19 0 0,-59 9 0,-9 5 0,-3-3 0,4 1 0,-3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48:22.6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24575,'0'60'0,"0"7"0,0-16 0,0 8 0,0 18 0,0 10 0,0-5 0,0 0 0,1-2 0,-1-4 0,0 4 0,0-12 0,3 13 0,-3-57 0,0-9 0,-1-16 0,0 0 0,0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30:12.2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24575,'37'73'0,"-14"-26"0,-9-24 0,-13-22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30:12.7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24575,'3'12'0,"11"48"0,-5-23 0,6 27 0,-9-43 0,-6-19 0,0-2 0,0-3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30:13.6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38 24575,'7'32'0,"-1"-6"0,-4 0 0,2 8 0,-1 3 0,1-7 0,0-10 0,-3-24 0,8-18 0,11-24 0,2-2 0,9-9 0,-5 23 0,-7 13 0,-3 10 0,-1 26 0,2 11 0,5 22 0,-6-11 0,-4 11 0,-7-15 0,1 3 0,3 2 0,-2-20 0,0-2 0,7-18 0,1-6 0,1-1 0,-4 1 0,-9 5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30:15.17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160 506 24575,'-9'-4'0,"-6"8"0,5 10 0,-11 9 0,-2 9 0,-14 40 0,17-19 0,-4 30 0,24-37 0,4-17 0,6-11 0,4-22 0,31-46 0,-14 10 0,17-34 0,-21 13 0,-5-9 0,-9 16 0,-3-5 0,-2-11 0,-3 0 0,0 14 0,-1 0 0,-3-13 0,-1 9 0,0 25 0,0-9 0,0 41 0,-3 53 0,-2 33 0,2-35 0,1 5 0,2 34 0,1-2 0,5-1 0,10 6 0,4-6 0,0-33 0,17 24 0,-23-70 0,-2-3 0,9-6 0,10-13 0,14-21 0,-9 6 0,-1-6 0,-9 18 0,-11 10 0,5-6 0,-12 5 0,8-16 0,-6-18 0,2 2 0,-10-10 0,-9 21 0,-17-6 0,9 25 0,-18 44 0,0 19 0,18 16 0,-6 6 0,9-2 0,37-6 0,51-9 0,-28-33 0,17-7 0,-52-15 0,-7 0 0,10-24 0,1 1 0,1-6 0,-6 11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30:15.6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24575,'15'18'0,"14"11"0,-5-6 0,25 16 0,-17-15 0,16 10 0,-19-16 0,-1 1 0,-14-13 0,-8-16 0,-1-2 0,-2-20 0,1 18 0,-2-1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30:15.9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165 0 24575,'-35'41'0,"1"-1"0,-11 14 0,14-16 0,22-29 0,6-4 0,0-8 0,1-10 0,1 5 0,-1-4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19:35.8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24575,'1'10'0,"0"5"0,0-7 0,-1 2 0,0-6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30:16.8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24575,'28'51'0,"30"26"0,5-1 0,-19-26 0,16 20 0,-6-22 0,-39-56 0,14-55 0,5-19 0,-3-4 0,-2 8 0,-22 56 0,-1 6 0,-4 13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30:17.7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172 2 24575,'-12'-1'0,"0"1"0,-8 10 0,2 1 0,-19 28 0,5 27 0,8-19 0,7 19 0,19-55 0,14-2 0,7-21 0,12-8 0,6-24 0,-11 2 0,-6 2 0,-14 18 0,-9 20 0,-2 19 0,0 0 0,-1 30 0,0-23 0,3 20 0,0-31 0,0-2 0,5-19 0,-4 2 0,4-3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30:19.8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24575,'6'41'0,"0"-8"0,0 17 0,1 2 0,2 9 0,-1-11 0,0 2 0,2 11 0,-2-27 0,-2 9 0,6-4 0,-5-19 0,4 10 0,-7-28 0,0-6 0,4-4 0,5-6 0,39-45 0,-18 19 0,7-15 0,-2 0 0,-12 13 0,14-25 0,-33 50 0,2-1 0,-5 11 0,-1 0 0,-3 5 0,0 33 0,-1 0 0,0 18 0,9 45 0,-2-53 0,11 30 0,0-61 0,11-12 0,26-1 0,-5-2 0,11-2 0,-5-11 0,-25 3 0,26-20 0,-33 15 0,14-11 0,-9 6 0,-10 3 0,-2-8 0,-12 10 0,-5-18 0,-2 20 0,-2-9 0,-15 14 0,6 7 0,-6-2 0,11 7 0,3 1 0,-5 5 0,0 1 0,-20 28 0,16-12 0,-14 46 0,23-36 0,-1 18 0,16-14 0,-3-17 0,12 9 0,-2-20 0,1 2 0,8 1 0,31 4 0,-16-7 0,28 1 0,-40-10 0,9-1 0,-13 0 0,3-2 0,2 1 0,4-7 0,-3 1 0,-2 0 0,-15 1 0,-1 1 0,-7 3 0,3-1 0,-8 1 0,-1 2 0,-1-1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30:21.1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156 33 24575,'-9'-16'0,"1"2"0,3 13 0,1-1 0,-1 2 0,2 0 0,-4 0 0,-3 2 0,-1 0 0,1 2 0,-8 7 0,-9 22 0,7-14 0,1 18 0,35-23 0,-1 2 0,23 8 0,-19-13 0,13 11 0,-22-16 0,2 5 0,-10-7 0,-1 0 0,0 0 0,-1 2 0,-4 8 0,-1-3 0,-5 7 0,1-9 0,-13 3 0,5-4 0,-3-2 0,9-4 0,1-2 0,3 0 0,-1-1 0,5 0 0,2 0 0,1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30:21.5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24575,'0'0'0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7:02:09.8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108 1 24575,'-22'32'0,"2"-2"0,-1 7 0,5-4 0,5 16 0,3 1 0,0-7 0,6 35 0,5-68 0,2-2 0,12-8 0,2-4 0,7 0 0,13-7 0,9-10 0,-7 4 0,3-7 0,-31 13 0,-5-3 0,-4-1 0,-13-23 0,1 14 0,-10-18 0,-15 1 0,13 19 0,-15-14 0,4 19 0,6 6 0,-3-2 0,13 10 0,6 1 0,3 2 0,-1 0 0,4 0 0,1 2 0,2 1 0,0 0 0,1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7:02:10.9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24575,'1'15'0,"0"-2"0,-1 2 0,0 0 0,1 19 0,1 38 0,1-23 0,-1 17 0,-1-50 0,-1-2 0,1 15 0,-1-9 0,1 9 0,-1-19 0,0-2 0,0-8 0,0-1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7:02:12.2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171 9 24575,'7'-4'0,"5"2"0,-5 1 0,7 1 0,-6-1 0,8 7 0,-6 4 0,9 13 0,-9-5 0,-4 13 0,-23-1 0,-4 0 0,-20 3 0,-18 4 0,0-4 0,-1-2 0,38-14 0,33-11 0,10-5 0,0 2 0,-12-3 0,-5 0 0,11 0 0,-6 0 0,4 0 0,-10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7:02:13.5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93 19 24575,'38'-9'0,"-17"6"0,35-4 0,-37 8 0,4 2 0,-20 15 0,-8-3 0,-7 9 0,-21-2 0,-41 19 0,27-18 0,-1 12 0,54-30 0,42 9 0,-18-3 0,9 2 0,-26-4 0,-11-7 0,-6 6 0,-2 0 0,-60 45 0,41-35 0,-39 28 0,58-44 0,30-16 0,-18 10 0,21-11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7:02:14.6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276 0 24575,'-23'19'0,"-28"23"0,12-10 0,-25 21 0,11-2 0,24-25 0,12 4 0,32-28 0,60 4 0,-1-5 0,16 2 0,-41-6 0,-35 0 0,-18 2 0,-6-2 0,6 2 0,-3-2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19:36.3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24575,'4'19'0,"2"7"0,3 9 0,2 5 0,-1-2 0,-1 8 0,-5-20 0,0-1 0,0-26 0,10-8 0,-6 3 0,5-2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7:02:15.1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 0 24575,'-2'24'0,"0"-1"0,1 13 0,0-6 0,-1 8 0,1-18 0,-1 3 0,2-18 0,1-2 0,4-4 0,-3 0 0,3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7:02:16.3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 0 24575,'-1'21'0,"0"5"0,-1 1 0,1-6 0,-1-5 0,3-12 0,1-4 0,41 3 0,-16 1 0,36 3 0,-18 4 0,-12-5 0,1 3 0,-26-5 0,-3 0 0,-7 3 0,0 0 0,-23 38 0,1-11 0,-7 14 0,3-21 0,13-18 0,-11 0 0,5-3 0,-3-1 0,6-1 0,1-1 0,2-2 0,7 0 0,3-3 0,1-5 0,4 3 0,-3-2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7:02:17.4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44 37 24575,'-24'-5'0,"10"3"0,9 0 0,24 1 0,-3 0 0,20 0 0,4-5 0,-8 2 0,4-4 0,-20 5 0,-5 2 0,-1 0 0,-2 0 0,-7 0 0,-3 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7:02:32.3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 17 24575,'24'-2'0,"-1"0"0,-8-1 0,1 2 0,8-1 0,18 0 0,-13 1 0,8-1 0,-26 2 0,3-1 0,-13 1 0,-19 4 0,-12 1 0,-21 3 0,-1 0 0,13-2 0,-37 6 0,74-12 0,3 0 0,71-6 0,-49 4 0,50-5 0,-72 6 0,-19 2 0,-9 0 0,-4 2 0,7-3 0,17 0 0,5 0 0,11-1 0,11 0 0,-4 0 0,3 0 0,-13 1 0,-4 0 0,-1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7:02:33.5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 0 24575,'-6'21'0,"6"38"0,4 16 0,6 7 0,2 3 0,-3 14 0,1 1 0,6-5 0,-1-6 0,-8-33 0,-1-4 0,2 37 0,-3-25 0,-5-34 0,1-28 0,-1-28 0,-2-5 0,1-23 0,0 25 0,1 6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7:02:34.1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212 0 24575,'-23'23'0,"-31"26"0,21-19 0,-25 27 0,39-36 0,0 2 0,17-23 0,-1 3 0,3-7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7:02:34.7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24575,'27'9'0,"-3"-2"0,45 8 0,-43-9 0,19 1 0,-41-7 0,-2 0 0,1 0 0,0 0 0,4 0 0,-4 0 0,3 0 0,-5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7:02:37.3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24575,'10'89'0,"-4"-44"0,4 30 0,-7-65 0,1-2 0,3-15 0,15-25 0,-7 9 0,25-44 0,-28 43 0,8-16 0,-17 34 0,4 36 0,-4-11 0,4 18 0,-5-23 0,-1-11 0,1 0 0,13-16 0,-6 3 0,11-15 0,-6-5 0,-7 12 0,2-4 0,-9 19 0,0 2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7:02:37.8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 1 24575,'-15'96'0,"5"-21"0,2 14 0,2 6 0,4-30 0,1-3 0,1 4 0,0-7 0,3-11 0,-3-54 0,1-11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7:02:39.4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50 24575,'3'54'0,"0"-1"0,0 20 0,0 24 0,-1-79 0,3-36 0,28-58 0,-10 37 0,5-3 0,2 3 0,-6 16 0,16-5 0,-23 22 0,12 11 0,-4 14 0,3 32 0,-9-5 0,-6 6 0,-8-24 0,2-12 0,-1-1 0,-1-5 0,6 1 0,10-8 0,17-6 0,3-2 0,12-15 0,-22 1 0,-3-6 0,-9 0 0,-8 1 0,-1-2 0,-6 0 0,-3 3 0,-9-4 0,-3 5 0,-26-12 0,1 14 0,-31-4 0,31 17 0,-12 10 0,34 8 0,1 20 0,10 1 0,5 7 0,8-2 0,51 20 0,7-15 0,-9-15 0,12 2 0,-7-5 0,-13-8 0,-1-2 0,33 9 0,-9-5 0,-32-11 0,-9-2 0,-18-4 0,-12-7 0,-6-3 0,-10-23 0,7 18 0,-5-10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19:37.1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 0 24575,'-2'64'0,"-3"30"0,-1-28 0,1-4 0,0-24 0,5-39 0,3-13 0,23-52 0,-11 27 0,17-31 0,-9 41 0,3 7 0,-7 5 0,0 14 0,-12 72 0,-2-13 0,1 26 0,-4-42 0,-1-28 0,1-5 0,-2-5 0,0-2 0,3-3 0,29-24 0,-21 19 0,19-18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7:02:39.7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24575,'47'59'0,"-8"-18"0,5-1 0,3-3 0,0-3 0,22 13 0,-15-37 0,-59-25 0,2-9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7:02:40.1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219 0 24575,'-31'22'0,"-23"27"0,18-12 0,-12 16 0,31-23 0,5-8 0,3-2 0,2-6 0,3-3 0,11-13 0,-7 5 0,10-11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7:02:40.5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0 107 24575,'51'-15'0,"-1"1"0,40-12 0,-49 17 0,-3 0 0,6-1 0,-23 6 0,-12 0 0,-11 2 0,-11-4 0,7 3 0,-6-1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7:02:41.1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 1 24575,'-7'68'0,"3"-1"0,0-18 0,5 11 0,2-37 0,4 16 0,0-26 0,15 6 0,-2-4 0,31 7 0,-2-8 0,7-21 0,-14-11 0,-16-15 0,-8 5 0,-10 15 0,-2 4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7:02:41.7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1 24575,'0'18'0,"0"12"0,-1 7 0,-1 33 0,1-13 0,1 36 0,0-53 0,1 9 0,-1-41 0,4-5 0,-3-3 0,3-2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7:02:42.6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145 71 24575,'-56'-34'0,"19"9"0,46 17 0,9 6 0,18 1 0,-20 1 0,10 7 0,-19 5 0,2 22 0,-5-1 0,-8 15 0,-21 23 0,-7-12 0,-3-1 0,-5 15 0,0 12 0,56-82 0,59-7 0,-1-3 0,-23 1 0,-1-1 0,10-3 0,-26 2 0,-29 5 0,-6 3 0,0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7:02:43.7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54 235 24575,'80'-13'0,"1"-9"0,-56 9 0,4-15 0,-27 15 0,0-11 0,-18-23 0,5 22 0,-19-17 0,18 37 0,-8 3 0,10 4 0,-8 4 0,-5 7 0,-6 10 0,-19 48 0,22-26 0,-4 48 0,33-63 0,18 17 0,23-29 0,-3-2 0,20-8 0,-39-7 0,3-9 0,-23-3 0,-2 2 0,0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7:02:47.3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24575,'1'18'0,"1"8"0,-2 17 0,9 41 0,2 4 0,-3-16 0,12-5 0,8 10 0,-1-23 0,1-32 0,44 27 0,-21-50 0,-8-7 0,13-4 0,-15-13 0,-16 4 0,3-32 0,-30-4 0,-4 4 0,-26 7 0,10 36 0,-17 29 0,19 4 0,-10 59 0,25-39 0,24 18 0,56-54 0,12-17 0,-2-1 0,-1 2 0,-10-5 0,-49-3 0,-16 1 0,-5 8 0,3 38 0,-5-7 0,2 22 0,-2-30 0,-2-13 0,15-32 0,9-10 0,7-14 0,-7 20 0,-7 27 0,2 40 0,0 3 0,22 49 0,-27-53 0,11 14 0,37-106 0,-21 31 0,25-29 0,-40 53 0,-22 15 0,10 8 0,20 6 0,-7-9 0,15-1 0,11-13 0,-10-5 0,37-6 0,-15-8 0,2-7 0,1-24 0,-43 12 0,-12-13 0,-42 21 0,-28-1 0,-1 11 0,5 3 0,14 13 0,17 11 0,-1 5 0,-4 14 0,4 29 0,12-10 0,10 10 0,20-26 0,65 8 0,-25-19 0,24-4 0,2-6 0,-12-15 0,-13 2 0,-2-5 0,5-30 0,-24 12 0,4-16 0,-24 16 0,24-51 0,-24 51 0,15-2 0,-34 65 0,1 15 0,0 1 0,-1 0 0,1 22 0,0-56 0,-1-5 0,1-4 0,-1-8 0,35-52 0,-5 8 0,21-27 0,-10 28 0,-15 30 0,-1 6 0,-3 16 0,18 26 0,-14-11 0,15 22 0,-20 32 0,-9-41 0,-1 27 0,14-84 0,7-20 0,4-10 0,2-9 0,0-3 0,1 0 0,-4 1 0,3-28 0,-35 48 0,-1 25 0,-1-1 0,1 14 0,-2 20 0,0 14 0,-3 22 0,0 8 0,1 31 0,1-34 0,0-4 0,7 1 0,0-41 0,0-7 0,4-8 0,3-3 0,19-17 0,-13 3 0,6-23 0,-40-6 0,-15-4 0,-24 4 0,-12 4 0,16 18 0,-4 4 0,-34-11 0,3 6 0,14 18 0,9 9 0,65 4 0,62 14 0,8-4 0,1-7 0,16 0 0,-12-1 0,18 4 0,5-7 0,-37-2 0,-65-4 0,-3 0 0,0 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7:02:48.5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49 1 24575,'-13'4'0,"-3"7"0,8 4 0,-1 0 0,6 0 0,3-7 0,1 0 0,58 20 0,6-7 0,-4-1 0,1-1 0,10-1 0,-13-3 0,-49-10 0,-15 9 0,-13 11 0,-8 5 0,-4 3 0,-17 1 0,23-18 0,-13 6 0,24-19 0,-20-1 0,-10-1 0,-1 0 0,11 1 0,22-4 0,9-2 0,-1-12 0,0-10 0,1 9 0,1-3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7:02:49.3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43 24575,'14'-2'0,"40"-9"0,-14 1 0,16-2 0,-33 5 0,-19 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19:37.7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52 0 24575,'-14'50'0,"0"-1"0,-6 36 0,17-38 0,5-8 0,1-18 0,2-3 0,2-9 0,3-4 0,3 0 0,26-18 0,-19 5 0,18-15 0,-28 11 0,-3-7 0,-3 5 0,-3-1 0,-1 3 0,-1 7 0,1 2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7:02:53.7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 0 24575,'-3'32'0,"-4"37"0,4-34 0,-2 26 0,4-47 0,0-2 0,1 10 0,-1-9 0,1 4 0,0-9 0,0-8 0,0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7:02:56.6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230 27 24575,'20'-10'0,"7"1"0,-15 6 0,5 0 0,-11 2 0,-1 1 0,3 4 0,7 9 0,-3-1 0,1 12 0,-12-13 0,-5 17 0,-2-13 0,-23 39 0,17-35 0,-30 28 0,26-37 0,-57 31 0,34-20 0,-27 13 0,43-24 0,10-5 0,6-2 0,0-1 0,1 2 0,-5 2 0,5-3 0,0 2 0,6-5 0,19-2 0,8-1 0,47-6 0,-10 3 0,-2-1 0,-26 6 0,-26 0 0,-2 1 0,-2 0 0,-2 1 0,8-1 0,-6 1 0,6-1 0,-4 0 0,9 0 0,-7-2 0,2 2 0,-12-2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7:03:17.7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27 24575,'43'-5'0,"-18"2"0,10-4 0,-25 4 0,0 1 0,-2 0 0,2 0 0,-2 2 0,-1 0 0,-1-1 0,-2 1 0,1-1 0,-2 1 0,-32 8 0,14-5 0,-38 10 0,36-11 0,-5 2 0,27-4 0,9-1 0,-3 0 0,2 0 0,-13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7:03:00.7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 0 24575,'25'2'0,"0"4"0,2 1 0,-4 15 0,-17 8 0,-2-2 0,-15 2 0,-7-10 0,1-4 0,-4-1 0,12-9 0,3-3 0,7-2 0,10 3 0,-5-1 0,9 5 0,-11-5 0,1 6 0,-4-3 0,-3 6 0,-38 29 0,24-23 0,-25 19 0,35-34 0,7-2 0,3-3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7:03:01.6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122 0 24575,'-27'27'0,"-20"22"0,30-29 0,-14 16 0,36-31 0,30 1 0,7-2 0,54 3 0,-55-4 0,13 1 0,-64-15 0,7 8 0,-5-9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7:03:02.0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122 1 24575,'-16'37'0,"4"-6"0,-21 46 0,19-43 0,-14 31 0,21-46 0,3-8 0,0 2 0,3-9 0,-2 0 0,8-11 0,1-4 0,1 0 0,-1 2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7:03:03.5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103 0 24575,'1'24'0,"0"-6"0,-1 3 0,-3 0 0,1-7 0,-9 19 0,6-19 0,-4 10 0,6-18 0,1-2 0,2-4 0,11 0 0,0-2 0,11 1 0,-11 0 0,0 1 0,-8 1 0,0 1 0,-1 1 0,2 2 0,0 6 0,3 2 0,1 2 0,0-3 0,0-1 0,0 1 0,11 9 0,-12-8 0,-1 11 0,-20-8 0,-2 1 0,-10 5 0,1-4 0,1-2 0,0-1 0,9-9 0,-2-3 0,2-1 0,0-2 0,1 0 0,7 0 0,0-2 0,5-10 0,2-6 0,-1 4 0,1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7:03:04.2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28 24575,'13'-2'0,"2"-1"0,2 0 0,15 0 0,-8 0 0,14-1 0,-23 1 0,2 1 0,-8 0 0,-5 1 0,5-1 0,-9 2 0,0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7:03:06.0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229 16 24575,'-16'-7'0,"-1"2"0,7 2 0,-1 3 0,-1 0 0,-5 1 0,-5 2 0,-26 32 0,21 5 0,-11 11 0,28-9 0,10 3 0,6-12 0,0 7 0,5-19 0,-3-15 0,6 2 0,-2-6 0,11 0 0,-9-5 0,2 1 0,-7-3 0,-2-6 0,-3 4 0,3-6 0,2-4 0,-4 5 0,1-5 0,-6 9 0,-1 0 0,1 3 0,-2 1 0,1 2 0,-1 1 0,-2-2 0,-2 1 0,2 0 0,-2 1 0,4 1 0,-1 0 0,-1-1 0,-1 0 0,-1 0 0,0-1 0,4 1 0,-1 0 0,2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7:03:07.3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38 0 24575,'50'8'0,"-4"-2"0,-20-2 0,-8-3 0,-4 1 0,-14 5 0,-11 28 0,-22 35 0,6-5 0,-1-15 0,1-3 0,7-11 0,-8 13 0,21-36 0,2-3 0,3-7 0,1-4 0,-1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19:38.3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4 24575,'26'1'0,"5"1"0,16-2 0,-12 1 0,1-1 0,-21-1 0,-5 1 0,-4-1 0,-3 1 0,0-1 0,-1 0 0,-2-1 0,0 1 0,-1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7:03:07.9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 24575,'31'0'0,"20"0"0,5 0 0,3 0 0,34 0 0,-67-1 0,-28 1 0,2-1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7:03:09.8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300 156 24575,'24'-12'0,"7"-9"0,-12 7 0,2-6 0,-12 1 0,-5 10 0,-4-6 0,-30-3 0,-2 8 0,-7-6 0,6 14 0,16 4 0,-25 13 0,11-2 0,-33 25 0,29 16 0,2-18 0,21 8 0,16-36 0,9 3 0,10 2 0,17 7 0,-11-8 0,-3-2 0,-21-5 0,1 1 0,0 3 0,-1-2 0,-1-1 0,-3-1 0,-1 2 0,0 3 0,0 6 0,0-5 0,-2 1 0,-9-1 0,0-2 0,-13 3 0,-3-1 0,7-3 0,-4-2 0,13-3 0,-4-3 0,8 1 0,-9-8 0,6-5 0,-1 0 0,1-11 0,8 12 0,9-20 0,5 15 0,17-12 0,22 10 0,0 0 0,34-6 0,-51 13 0,7-1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7:03:10.8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 96 24575,'-11'2'0,"2"0"0,7-2 0,23-11 0,19-10 0,-1-1 0,5-5 0,-33 17 0,-4 3 0,-6 5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7:03:11.8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123 2 24575,'-11'0'0,"2"0"0,2 0 0,2 0 0,-2 0 0,1-1 0,1 1 0,1-1 0,-5 3 0,-3 10 0,-4 2 0,-5 32 0,15-6 0,2 4 0,20-18 0,3-20 0,1-4 0,-4-2 0,-1-2 0,4 0 0,17-5 0,-11 2 0,1-1 0,-18 8 0,-26 44 0,-1 5 0,-1 5 0,1-4 0,1-1 0,-3 8 0,4-6 0,5-15 0,16-38 0,-3-3 0,5-8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7:03:13.2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45 1 24575,'-5'18'0,"0"1"0,-3 4 0,3-3 0,-4 12 0,5-17 0,-3 8 0,5-17 0,7-1 0,-3-4 0,5-2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7:03:13.8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 24 24575,'-6'19'0,"5"-8"0,4-3 0,5-8 0,3 0 0,1-1 0,29-7 0,-24 4 0,17-5 0,-30-9 0,-3 13 0,-1-12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7:03:14.1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37 1 24575,'-17'0'0,"3"0"0,11 0 0,0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7:03:14.9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139 0 24575,'-16'20'0,"-26"39"0,24-31 0,-24 39 0,33-48 0,-1 1 0,9-17 0,11-13 0,-7 5 0,6-5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7:03:15.6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105 1 24575,'-18'26'0,"-5"10"0,14-21 0,-11 20 0,12-20 0,-2 5 0,6-7 0,2-7 0,0 4 0,1-7 0,-1 2 0,2-3 0,-3 6 0,3-1 0,-2-2 0,2 0 0,0-7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7:03:18.6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118 0 24575,'-21'20'0,"-8"14"0,15-14 0,-8 8 0,16-16 0,0 0 0,2-3 0,-1 3 0,2-4 0,0 5 0,1-6 0,1 5 0,0-8 0,17-5 0,-11 0 0,11-5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19:43.4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24575,'1'17'0,"-1"39"0,0-21 0,0 29 0,-1-42 0,1 3 0,0-11 0,0-1 0,0-5 0,0-2 0,0-1 0,0-2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7:03:20.3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125 11 24575,'13'-5'0,"1"2"0,-1 1 0,-3 2 0,2 2 0,-5 1 0,6 3 0,-6 1 0,-2-2 0,-1 8 0,-13 6 0,-3 1 0,-3 0 0,-10 0 0,13-9 0,-24 20 0,12-10 0,-14 8 0,9-9 0,7-7 0,36-7 0,-6-7 0,30-4 0,-26 2 0,2-1 0,0 3 0,-7 0 0,9 1 0,-5 0 0,-1 0 0,4 0 0,-7 0 0,6 0 0,1 0 0,14 0 0,13 0 0,-11 1 0,-3-1 0,-26 1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7:09:43.6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1544 1227 24575,'12'0'0,"17"-1"0,41-2 0,0 0 0,15 1 0,1 0 0,-8-1 0,0 0 0,8 0-1104,-5 1 0,8 0 0,3-1 0,0 1 0,-4-1 1104,4 1 0,-3 0 0,-2 0 0,3 0 0,-1 0 0,0 1 0,3-1 0,11 1 0,-19 0 0,8 0 0,7 1 0,3-1 0,0 0 0,-4 1 0,-6 0 0,-10-1 0,11 1 0,-12 0 0,0 0 0,12 0 0,-7-1 0,11 1 0,8 0 0,3-1 0,0 1 0,-6 0 0,-10 0 0,-14-1 0,14 1 0,-15 0 0,2 0 0,-5 1 0,3-1 0,0 0 0,-2-1 407,12-1 1,-2-1-1,6 0-407,3 0 0,7 0 0,0 0 0,-6-1 0,-2 1 0,-5-1 0,5 0-85,2 1 0,8 0 1,-2 0-1,-10 0 85,-13 0 0,-8-1 0,-2 0-327,20 0 0,-2-2 327,-19 0 0,1 0 0,1-2 1344,6-1 1,0-1 0,-3-1-1345,13-3 0,-2-2 0,14 1 0,-5-1 0,-34 1 0,-11-1 0,-13-2 411,11-12-411,-26 8 846,2-18-846,-15 18 0,-7-23 0,-24-11 0,6 15 0,-16-17 0,-1 20 0,-3 3 0,-14-5 0,-10-3 0,-10 2 0,-6 1 0,-8-5 0,-2 3 0,5 7 0,-4 4 0,18 10 0,-4 1 0,-2 3 0,-8 3 0,-4 1 0,1 0 0,1-2 0,0-1 0,0 2-388,3 4 0,0 2 0,6 1 388,-3 2 0,4 1 0,-2-1 0,1 0 0,-2 2 0,-2-2 0,-14-1 0,-6-2-60,18 4 0,-4 0 0,-7 0 60,16 1 0,-6 0 0,-3 0 0,1 1 0,4 0 0,-3-1 0,3 1 0,-1 0 0,-5 0-543,-6 2 0,-8-1 0,-2 1 1,7 1-1,14-1 543,-14 1 0,3 1 0,1 1 0,-13 0 0,0 1 0,16 0 0,7-2 0,-2 1 0,8 1 0,-13 0 0,-6 1 0,0-1 0,7-1 0,6 0 0,5-2 0,-2 0 0,-6 1 0,4 0 0,-8 0 0,-4 0 0,1 0 0,4 0 0,8 0 0,0-1 0,9 0 0,0-1 0,-8 1 0,-17 0 0,-11 1 0,-2 0 0,8-1 0,20 0 0,9 0 0,4 0 164,-28 1 0,-11 1 1,19 0-165,8 0 0,1 0 0,0 1 0,-5 0 0,10 1 0,-13 1 0,14 0 0,-13 4 79,15-1 1,0 2-80,-3 4 1410,28 3 1,0 2-1411,-25 5 0,22 4 0,6 3 0,12-2 585,-10 27-585,23-5 0,7 9 0,9 20 0,4 2 0,-6-14 0,3-3 0,10 6 0,6-11 0,6-21 0,33 28 0,-16-22 0,-2-9 0,2-3 0,4-7 0,12 7 0,-17-17 0,-4 0 0,15-4 0,-17-4 0,35 5 0,5-2 0,-11-3 0,17 2 0,-1-1 0,-15-4 0,-10-1 0,5 0 0,7-3 0,-1-1 0,37 0 0,-25-4 0,1-2 0,25-11 0,-4 3 0,2-1 0,-45 6 0,-1 0 0,20-2 0,-7 3 0,-26 5 0,-19 2 0,12-1 0,-19 1 0,4 0 0,-9 0 0,0 1 0,-4-1 0,-1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19:44.4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81 0 24575,'-6'45'0,"-5"9"0,8-14 0,0-5 0,22-36 0,0 0 0,5 0 0,-4 2 0,2 1 0,-2 6 0,-5-2 0,-3 9 0,-11 5 0,-1 4 0,-3 10 0,-4 5 0,0-9 0,-1 2 0,-13-7 0,9-15 0,-10 6 0,13-14 0,1-1 0,-2-1 0,-36-16 0,31 12 0,-26-12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19:45.1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24575,'6'2'0,"2"0"0,20 1 0,-12-1 0,21 2 0,-16-3 0,-3 0 0,4-2 0,-16-1 0,2 0 0,-13 1 0,1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19:45.7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 1 24575,'-7'55'0,"3"-19"0,-1 9 0,3-24 0,1 6 0,0-7 0,1 10 0,0-16 0,0-2 0,0-9 0,0-2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18:21.2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19 24575,'82'-11'0,"10"4"0,-35 10 0,-2 2 0,2 1 0,16 5 0,11 4 0,-54-6 0,-18-2 0,-16 21 0,-4-10 0,-7 17 0,-23-5 0,-9-1 0,-40 21 0,11-1 0,-1-1 0,-9 0 0,13 5 0,55-39 0,6-5 0,8-5 0,16-3 0,6 0 0,30 3 0,9 1 0,23 0 0,0-1 0,-2-1 0,-17-2 0,-4-3 0,-58 2 0,1-1 0,0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19:46.6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3 155 24575,'-2'15'0,"2"4"0,0-1 0,9 17 0,16-12 0,2 2 0,6-15 0,-4-20 0,5-36 0,-7-10 0,0-13 0,-18 7 0,-7 34 0,-3 4 0,-5 20 0,-5 4 0,-10 4 0,0 5 0,0 1 0,-4 15 0,7-9 0,-4 5 0,10-12 0,7-5 0,4-3 0,-1 1 0,2 1 0,10 0 0,-8-1 0,8-1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19:50.4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0 24575,'1'12'0,"0"1"0,-2 0 0,0 9 0,-1 66 0,4-25 0,-1 21 0,2-56 0,-3-27 0,0-2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19:51.5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100 42 24575,'31'-16'0,"-8"5"0,6 1 0,-18 8 0,-1-1 0,-4 6 0,-3 1 0,3 4 0,-6 8 0,-3 6 0,-1 5 0,-13 11 0,-32 29 0,20-25 0,-22 24 0,29-33 0,6-12 0,-4 9 0,15-22 0,3 0 0,60-6 0,16-4 0,7-2 0,4 0 0,-26-2 0,-4 0 0,2 2 0,-8-1 0,-15-1 0,-35 6 0,-1-1 0,-1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19:53.0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 24575,'64'-1'0,"0"0"0,-3 0 0,-11 0 0,-19-1 0,-9 0 0,-12 8 0,-10 10 0,-7 11 0,-13 61 0,9-39 0,1 5 0,-2 37 0,3 2 0,2-33 0,1-2 0,4 6 0,1-8 0,1-13 0,1-17 0,-3-11 0,-7-11 0,5-4 0,-5-2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19:54.0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33 24575,'48'-2'0,"-8"0"0,13-4 0,-22 2 0,34 0 0,-27 2 0,-5 1 0,-8 0 0,-11-3 0,-6 4 0,-1-5 0,-18 5 0,3-2 0,-1 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0:21.1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68 214 24575,'2'10'0,"1"2"0,1 3 0,3 11 0,-3-10 0,5 9 0,-3-16 0,20 3 0,-14-8 0,11 1 0,-11-4 0,0-1 0,17-3 0,-8-2 0,24-20 0,-15-16 0,1-24 0,-14 13 0,-20-4 0,-11 24 0,-2 5 0,-2 8 0,1 12 0,-2 3 0,1 1 0,-30-2 0,28 3 0,-24-1 0,30 3 0,-2 0 0,5 0 0,-11 4 0,8 1 0,-10 5 0,13-2 0,-3 11 0,8-8 0,-1 12 0,5-13 0,0 2 0,2-8 0,1 10 0,0-6 0,1 12 0,0-12 0,0-1 0,-2-6 0,1-1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0:21.1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1 24575,'0'17'0,"-1"12"0,-1 2 0,-2 16 0,0-7 0,0 9 0,-3 37 0,4-38 0,-3 32 0,6-66 0,-1 2 0,2-15 0,-2-1 0,2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0:21.1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19 24575,'82'-11'0,"10"4"0,-35 10 0,-2 2 0,2 1 0,16 5 0,11 4 0,-54-6 0,-18-2 0,-16 21 0,-4-10 0,-7 17 0,-23-5 0,-9-1 0,-40 21 0,11-1 0,-1-1 0,-9 0 0,13 5 0,55-39 0,6-5 0,8-5 0,16-3 0,6 0 0,30 3 0,9 1 0,23 0 0,0-1 0,-2-1 0,-17-2 0,-4-3 0,-58 2 0,1-1 0,0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0:21.1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15 24575,'13'-4'0,"68"-7"0,-20 15 0,2 4 0,-5-2 0,-2 2 0,3 4 0,-14 7 0,-28 18 0,-47 10 0,4-12 0,-29 9 0,22-25 0,-24 0 0,28-10 0,-2-2 0,37-8 0,21-2 0,28 1 0,0 3 0,-6 3 0,3 2 0,24 7 0,-12 4 0,-32-3 0,-31 8 0,-7-4 0,-35 11 0,-12-1 0,2-2 0,-38-5 0,-3-6 0,28-13 0,-17-11 0,63 5 0,26-1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0:21.1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311 1 24575,'-20'16'0,"-24"15"0,-7 6 0,-8 6 0,-2 12 0,32-27 0,-9 12 0,30-26 0,14 0 0,9 0 0,33-3 0,11-3 0,36 1 0,-22-3 0,0-3 0,22-3 0,-39-1 0,-20-2 0,-24 1 0,-11-2 0,-6 1 0,-2-1 0,2 2 0,2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18:22.4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15 24575,'13'-4'0,"68"-7"0,-20 15 0,2 4 0,-5-2 0,-2 2 0,3 4 0,-14 7 0,-28 18 0,-47 10 0,4-12 0,-29 9 0,22-25 0,-24 0 0,28-10 0,-2-2 0,37-8 0,21-2 0,28 1 0,0 3 0,-6 3 0,3 2 0,24 7 0,-12 4 0,-32-3 0,-31 8 0,-7-4 0,-35 11 0,-12-1 0,2-2 0,-38-5 0,-3-6 0,28-13 0,-17-11 0,63 5 0,26-1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0:21.1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0 24575,'-1'99'0,"1"-46"0,0-4 0,-3 1 0,1 3 0,-1-26 0,0 3 0,2-12 0,-2 2 0,2-13 0,0-4 0,0-3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0:21.1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24575,'2'66'0,"3"-15"0,0-2 0,-3-4 0,7 17 0,-5-57 0,4-7 0,45-4 0,-22 6 0,32 7 0,-36 10 0,25 33 0,-20-21 0,17 16 0,-34-32 0,-5-4 0,-13-3 0,-14 3 0,-14 6 0,-18 0 0,11-2 0,-11-8 0,23-7 0,-16-3 0,21 0 0,-5-4 0,20 6 0,1-1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0:21.1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14 24575,'70'-1'0,"2"1"0,-19-3 0,-1 0 0,1 2 0,5-3 0,-58 4 0,-3 0 0,2-1 0,0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0:21.1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0 24575,'-24'2'0,"-29"16"0,3 3 0,6 9 0,1 4 0,0 11 0,9 0 0,5 7 0,14-2 0,6 0 0,-3 38 0,20-8 0,18-54 0,-3-16 0,18-4 0,-13-8 0,4-10 0,-20-5 0,-12-10 0,0-8 0,-3 0 0,-20-28 0,9 35 0,-12-7 0,19 33 0,-1 7 0,2-1 0,-13 8 0,12-8 0,-6 3 0,35-3 0,-18-3 0,19 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0:21.1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24575,'7'0'0,"2"0"0,-5 0 0,50 2 0,-17 0 0,34 3 0,-22 0 0,-25-2 0,1 8 0,-23 10 0,-5 11 0,-7 18 0,-5 8 0,2-6 0,-2 5 0,-1 11 0,-1 9 0,2-7 0,2-3 0,0-5 0,-2-1 0,3-10 0,9-21 0,-3-39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0:21.1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27 24575,'12'2'0,"24"-1"0,40-1 0,-5-1 0,2-1 0,-21 0 0,-2-1 0,10 0 0,-11 1 0,-30 0 0,-7-1 0,-7-1 0,-2 1 0,-1-1 0,-3 3 0,2 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0:21.1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306 76 24575,'-58'-34'0,"35"19"0,-36-10 0,40 23 0,-3 7 0,-6 6 0,-18 46 0,25-13 0,-8 22 0,41-27 0,0-18 0,46 22 0,4-12 0,13 9 0,7-3 0,-41-6 0,-8 24 0,-70 27 0,16-30 0,-44 11 0,46-57 0,-15 1 0,-36-1 0,31-4 0,-21 0 0,54-4 0,3-3 0,1-8 0,1-6 0,1-10 0,18-30 0,4 1 0,0 10 0,2 1 0,6-9 0,3 0 0,-14 34 0,-4 8 0,11-5 0,-1 2 0,-4 2 0,10-13 0,-24 20 0,8-9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0:21.1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134 345 24575,'11'-7'0,"0"-1"0,12-14 0,0-6 0,0-2 0,-5-6 0,-14 15 0,0-6 0,-16-8 0,-18-4 0,-15-5 0,4 12 0,10 16 0,16 24 0,1 17 0,-8 32 0,5-4 0,-1 18 0,14-35 0,2-7 0,12-18 0,1-11 0,33-6 0,-2 0 0,11-2 0,-22 3 0,-18 4 0,-11 2 0,-1 2 0,-1 5 0,-3 22 0,-1 1 0,-4 21 0,3 21 0,1-9 0,4-2 0,0 17 0,-1-41 0,0 18 0,-1-36 0,-1-20 0,2-2 0,-1-2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0:47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12 24575,'-26'-8'0,"16"6"0,-15 1 0,23 4 0,2 3 0,1 4 0,7 28 0,-3-12 0,10 21 0,7 4 0,-4-13 0,9 21 0,-16-32 0,-1 11 0,-7-23 0,-11 38 0,3-39 0,-12 21 0,11-33 0,-14 0 0,12-1 0,-8-1 0,10 1 0,2-1 0,1 1 0,2-1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0:48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24575,'6'1'0,"5"-2"0,18-2 0,4-2 0,5 0 0,-9 3 0,5 1 0,-16 1 0,21 0 0,-20 0 0,7 0 0,-9 1 0,-7-1 0,-5 1 0,-7-1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18:23.2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311 1 24575,'-20'16'0,"-24"15"0,-7 6 0,-8 6 0,-2 12 0,32-27 0,-9 12 0,30-26 0,14 0 0,9 0 0,33-3 0,11-3 0,36 1 0,-22-3 0,0-3 0,22-3 0,-39-1 0,-20-2 0,-24 1 0,-11-2 0,-6 1 0,-2-1 0,2 2 0,2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0:48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24575,'-22'56'0,"9"-11"0,-12 35 0,15-31 0,3 13 0,9 0 0,0-19 0,10-2 0,-5-36 0,15 2 0,-15-5 0,7 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0:49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24575,'14'53'0,"5"10"0,-2-1 0,3 14 0,-13-21 0,-3-3 0,3-1 0,-6 1 0,1-103 0,3-1 0,18-42 0,2 35 0,13-12 0,-9 28 0,-12 20 0,-6 14 0,-7 12 0,14 7 0,14-3 0,-31 2 0,18-5 0,-40-4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0:51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24575,'5'10'0,"28"40"0,0 3 0,24 27 0,-15-22 0,-17-28 0,-8-16 0,-12-16 0,24-24 0,17-34 0,-17 18 0,0-3 0,16-30 0,-19 13 0,-21 48 0,-2 4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0:52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0 24575,'-29'1'0,"-12"7"0,3 9 0,2 4 0,11 21 0,15 15 0,2-7 0,9 0 0,26-34 0,-10-17 0,45-56 0,-38 25 0,16-36 0,-32 55 0,-5 38 0,-2-8 0,-1 42 0,9-9 0,-2-12 0,23-39 0,-20-1 0,10-38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0:52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24575,'3'44'0,"0"4"0,2 6 0,2 4 0,2 2 0,2 9 0,1-1 0,0-13 0,0-5 0,7 13 0,-1-11 0,-10-27 0,35-45 0,-35 7 0,25-34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0:53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75 24575,'-1'63'0,"0"-17"0,1 16 0,0-35 0,3 10 0,5-19 0,-1-1 0,3-6 0,-6-10 0,27-28 0,8-13 0,2-4 0,21-21 0,-15 9 0,-8 4 0,-19 17 0,-8 7 0,-9 19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0:54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5 24575,'-24'83'0,"30"3"0,-3 2 0,17-31 0,-5-43 0,-13-14 0,6 0 0,48-7 0,26-12 0,-9-4 0,0-3 0,18-11 0,-43 12 0,-7 1 0,-21 3 0,10-10 0,-10 11 0,4-17 0,-18 24 0,-8-7 0,-5 15 0,-22-4 0,7 6 0,-20-4 0,7 4 0,-5 1 0,-34 27 0,30 21 0,-11 3 0,44 2 0,10 2 0,9-3 0,1 23 0,19-46 0,-7-20 0,14-2 0,4-4 0,10-11 0,-19 6 0,-3-8 0,-27 8 0,0 2 0,2-3 0,-2 4 0,2-1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1:01.7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186 3 24575,'-7'-1'0,"-1"0"0,-14 3 0,-12 11 0,-8 11 0,2 24 0,18-10 0,12 8 0,18-8 0,12 10 0,31 32 0,-17-27 0,10 3 0,-36-44 0,-4-5 0,-4-4 0,-3 2 0,-10 7 0,-11-2 0,-2 1 0,-7-9 0,19-5 0,2-3 0,10 2 0,3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1:02.2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29 24575,'4'-1'0,"14"0"0,50-2 0,-28-1 0,37-5 0,-65 4 0,-1 0 0,-11 4 0,0 1 0,-3 0 0,2 0 0,-1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1:02.6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24575,'5'74'0,"0"15"0,0-12 0,-2-18 0,7-23 0,-7-27 0,5 13 0,-7-19 0,0-4 0,5-13 0,3-4 0,4-11 0,0 0 0,-6 13 0,-2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18:23.6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0 24575,'-1'99'0,"1"-46"0,0-4 0,-3 1 0,1 3 0,-1-26 0,0 3 0,2-12 0,-2 2 0,2-13 0,0-4 0,0-3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1:03.3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60 24575,'29'44'0,"-7"3"0,-12-9 0,-5-2 0,-3-31 0,1-13 0,8-52 0,1 7 0,14-20 0,-13 44 0,7 22 0,-11 13 0,1 10 0,2-4 0,-6-1 0,2 13 0,-7-16 0,-1 8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1:03.6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24575,'11'21'0,"21"26"0,-19-27 0,14 17 0,-26-37 0,-3-9 0,2 6 0,-1-6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1:04.0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24575,'4'6'0,"0"1"0,-3-3 0,1 6 0,-1-2 0,2 6 0,-3-9 0,2 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1:05.5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0 103 24575,'4'10'0,"-1"-3"0,-1-1 0,3 8 0,5 3 0,3 1 0,0-10 0,43-58 0,-36 59 0,37-29 0,-42 67 0,4-10 0,0-15 0,-3-7 0,4-3 0,2-7 0,5 0 0,37-27 0,-18-8 0,13-12 0,-34 3 0,-18 15 0,-5 0 0,-8-8 0,-3 11 0,-14-10 0,2 35 0,0-2 0,5 22 0,8 24 0,7-20 0,0 14 0,20-32 0,-4-8 0,2 0 0,0 13 0,-5 40 0,-4 12 0,2 8 0,-3 13 0,-7 2 0,-26-5 0,0-14 0,-2-24 0,5-34 0,4-14 0,-19-33 0,10-5 0,-6-35 0,17-10 0,15 12 0,14-18 0,0 55 0,3 4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1:11.4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46 24575,'19'-2'0,"-1"1"0,19-5 0,-10 2 0,13-6 0,-17 5 0,5-3 0,-17 5 0,2 0 0,-7 3 0,4-2 0,-7 2 0,0-1 0,-5 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1:12.1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24575,'4'27'0,"-2"2"0,1 0 0,-2 0 0,-1 2 0,4 18 0,4-2 0,0-5 0,0-19 0,5-17 0,2-8 0,5-2 0,4-15 0,-14 11 0,1-4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1:13.1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95 24575,'-1'33'0,"3"1"0,-1-25 0,3 1 0,-2-8 0,0-1 0,3-2 0,0-5 0,1 1 0,2-6 0,3-6 0,-2 2 0,5-8 0,-7 8 0,0 1 0,-2 4 0,-2 2 0,0 2 0,-2 1 0,-1 1 0,0 0 0,0-3 0,-4-5 0,1 5 0,-3-3 0,1 9 0,1-1 0,0 2 0,-2-1 0,2 1 0,-4 3 0,6-1 0,-6 8 0,4-3 0,-2 2 0,2-1 0,3-2 0,9 21 0,1-10 0,0 8 0,-2-18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1:14.0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381 79 24575,'-16'-12'0,"-10"-4"0,-2 2 0,0 1 0,0 5 0,14 5 0,-19 2 0,14 1 0,-33 10 0,25 3 0,-9 6 0,0 31 0,23-27 0,-11 22 0,24-35 0,0-1 0,1-4 0,10 1 0,-6-4 0,11-1 0,7-6 0,0-5 0,12-13 0,-11-12 0,-2-13 0,-10 6 0,-6 13 0,-5 16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1:14.7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34 24575,'0'-20'0,"0"6"0,0 17 0,1 19 0,0-5 0,1 38 0,0-20 0,3 54 0,4-16 0,0 7 0,-2-31 0,-1-24 0,-4-21 0,1 0 0,-1-6 0,-2-1 0,0 1 0,0 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1:15.7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139 60 24575,'-19'-3'0,"-10"0"0,14 1 0,-17 7 0,20 1 0,-6 17 0,12-7 0,0 18 0,5-16 0,1 23 0,2-22 0,2 10 0,2-20 0,2-3 0,-1-2 0,4-3 0,11 0 0,6-11 0,-3 2 0,-1-18 0,-18 10 0,2-8 0,-6-9 0,-1 4 0,-1-16 0,-3 15 0,2 5 0,-2 9 0,3 14 0,0 5 0,1 9 0,1 1 0,1 7 0,0 1 0,2 6 0,-1 8 0,1-6 0,-2-4 0,0-12 0,-4-11 0,0-1 0,-1-2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18:24.5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24575,'2'66'0,"3"-15"0,0-2 0,-3-4 0,7 17 0,-5-57 0,4-7 0,45-4 0,-22 6 0,32 7 0,-36 10 0,25 33 0,-20-21 0,17 16 0,-34-32 0,-5-4 0,-13-3 0,-14 3 0,-14 6 0,-18 0 0,11-2 0,-11-8 0,23-7 0,-16-3 0,21 0 0,-5-4 0,20 6 0,1-1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1:16.1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24575,'9'21'0,"9"-1"0,-5-2 0,7-5 0,-11-8 0,0-1 0,-2-1 0,5-2 0,3 1 0,-1-1 0,-2-1 0,-8-5 0,-3 3 0,0-3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1:16.7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192 0 24575,'-14'47'0,"3"-12"0,-17 50 0,2 2 0,0-1 0,12-30 0,3-4 0,2-8 0,-2 9 0,6-34 0,1-8 0,0-3 0,2-5 0,0-2 0,-4 1 0,-1 0 0,0 0 0,2-1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1:25.1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47 50 24575,'-9'13'0,"0"1"0,-2 2 0,3 2 0,1 3 0,4-4 0,9 8 0,3-11 0,4 0 0,-1-12 0,79-27 0,-47 10 0,8-3 0,-3-1 0,-21 0 0,-13 4 0,-5-4 0,-9 0 0,-1 4 0,-8-4 0,2 13 0,-6-1 0,5 4 0,-5 1 0,5 1 0,-6-1 0,-9 5 0,-5 7 0,-16 9 0,14-2 0,-7 6 0,26-16 0,-3 0 0,11-8 0,1-1 0,0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1:26.6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 1 24575,'1'33'0,"0"-2"0,-2-3 0,-1 1 0,-3 20 0,1-18 0,-3 34 0,4-46 0,-2 12 0,4-26 0,0-4 0,3-13 0,2-1 0,6-21 0,1 8 0,1-5 0,5-3 0,-9 18 0,4-4 0,-9 17 0,3 2 0,0 1 0,0-1 0,-2 1 0,-4 0 0,4 30 0,-3-18 0,2 20 0,-3-23 0,0-1 0,0 0 0,0-2 0,0 0 0,1-2 0,-1 5 0,1 0 0,4 19 0,-3-9 0,3 15 0,-3-22 0,0 1 0,0-8 0,-2-4 0,0-3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1:27.1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183 0 24575,'-1'7'0,"-8"8"0,0 0 0,-38 36 0,3-21 0,0 11 0,16-28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1:28.7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 0 24575,'0'43'0,"-3"20"0,0 10 0,-1 14 0,0-17 0,3-21 0,0-27 0,1-16 0,6-38 0,-2 6 0,6-23 0,4-5 0,-3 18 0,3-6 0,-6 29 0,0 9 0,-1 3 0,-2 1 0,6 3 0,0 15 0,-1-3 0,0 14 0,-6 9 0,-1-6 0,0 2 0,-2-16 0,1-11 0,4-2 0,-3 0 0,3-3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1:30.7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123 12 24575,'-5'-4'0,"0"1"0,-1 0 0,2 2 0,-6 0 0,3 2 0,-15 5 0,11 0 0,-5 3 0,9-3 0,-4 13 0,4-5 0,-1 11 0,6 1 0,0 0 0,2-1 0,0-3 0,0-14 0,3 2 0,-2-5 0,2-1 0,2-6 0,-1-1 0,4-3 0,0 0 0,2-3 0,2 0 0,20-15 0,-16 12 0,12-8 0,-22 13 0,2-2 0,0-1 0,4-11 0,-6 11 0,1-6 0,-7 12 0,2 0 0,-2 5 0,1 3 0,-2 12 0,-1 5 0,1 6 0,-2-5 0,2-10 0,0-6 0,0-5 0,1 1 0,1 1 0,0-1 0,0 2 0,-1-3 0,0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1:51.4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68 214 24575,'2'10'0,"1"2"0,1 3 0,3 11 0,-3-10 0,5 9 0,-3-16 0,20 3 0,-14-8 0,11 1 0,-11-4 0,0-1 0,17-3 0,-8-2 0,24-20 0,-15-16 0,1-24 0,-14 13 0,-20-4 0,-11 24 0,-2 5 0,-2 8 0,1 12 0,-2 3 0,1 1 0,-30-2 0,28 3 0,-24-1 0,30 3 0,-2 0 0,5 0 0,-11 4 0,8 1 0,-10 5 0,13-2 0,-3 11 0,8-8 0,-1 12 0,5-13 0,0 2 0,2-8 0,1 10 0,0-6 0,1 12 0,0-12 0,0-1 0,-2-6 0,1-1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1:51.4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1 24575,'0'17'0,"-1"12"0,-1 2 0,-2 16 0,0-7 0,0 9 0,-3 37 0,4-38 0,-3 32 0,6-66 0,-1 2 0,2-15 0,-2-1 0,2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1:51.4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19 24575,'82'-11'0,"10"4"0,-35 10 0,-2 2 0,2 1 0,16 5 0,11 4 0,-54-6 0,-18-2 0,-16 21 0,-4-10 0,-7 17 0,-23-5 0,-9-1 0,-40 21 0,11-1 0,-1-1 0,-9 0 0,13 5 0,55-39 0,6-5 0,8-5 0,16-3 0,6 0 0,30 3 0,9 1 0,23 0 0,0-1 0,-2-1 0,-17-2 0,-4-3 0,-58 2 0,1-1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18:25.0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14 24575,'70'-1'0,"2"1"0,-19-3 0,-1 0 0,1 2 0,5-3 0,-58 4 0,-3 0 0,2-1 0,0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1:51.4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15 24575,'13'-4'0,"68"-7"0,-20 15 0,2 4 0,-5-2 0,-2 2 0,3 4 0,-14 7 0,-28 18 0,-47 10 0,4-12 0,-29 9 0,22-25 0,-24 0 0,28-10 0,-2-2 0,37-8 0,21-2 0,28 1 0,0 3 0,-6 3 0,3 2 0,24 7 0,-12 4 0,-32-3 0,-31 8 0,-7-4 0,-35 11 0,-12-1 0,2-2 0,-38-5 0,-3-6 0,28-13 0,-17-11 0,63 5 0,26-1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1:51.4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311 1 24575,'-20'16'0,"-24"15"0,-7 6 0,-8 6 0,-2 12 0,32-27 0,-9 12 0,30-26 0,14 0 0,9 0 0,33-3 0,11-3 0,36 1 0,-22-3 0,0-3 0,22-3 0,-39-1 0,-20-2 0,-24 1 0,-11-2 0,-6 1 0,-2-1 0,2 2 0,2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1:51.4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 0 24575,'-1'99'0,"1"-46"0,0-4 0,-3 1 0,1 3 0,-1-26 0,0 3 0,2-12 0,-2 2 0,2-13 0,0-4 0,0-3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1:51.4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24575,'2'66'0,"3"-15"0,0-2 0,-3-4 0,7 17 0,-5-57 0,4-7 0,45-4 0,-22 6 0,32 7 0,-36 10 0,25 33 0,-20-21 0,17 16 0,-34-32 0,-5-4 0,-13-3 0,-14 3 0,-14 6 0,-18 0 0,11-2 0,-11-8 0,23-7 0,-16-3 0,21 0 0,-5-4 0,20 6 0,1-1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1:51.4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14 24575,'70'-1'0,"2"1"0,-19-3 0,-1 0 0,1 2 0,5-3 0,-58 4 0,-3 0 0,2-1 0,0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1:51.4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0 24575,'-24'2'0,"-29"16"0,3 3 0,6 9 0,1 4 0,0 11 0,9 0 0,5 7 0,14-2 0,6 0 0,-3 38 0,20-8 0,18-54 0,-3-16 0,18-4 0,-13-8 0,4-10 0,-20-5 0,-12-10 0,0-8 0,-3 0 0,-20-28 0,9 35 0,-12-7 0,19 33 0,-1 7 0,2-1 0,-13 8 0,12-8 0,-6 3 0,35-3 0,-18-3 0,19 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1:51.4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24575,'7'0'0,"2"0"0,-5 0 0,50 2 0,-17 0 0,34 3 0,-22 0 0,-25-2 0,1 8 0,-23 10 0,-5 11 0,-7 18 0,-5 8 0,2-6 0,-2 5 0,-1 11 0,-1 9 0,2-7 0,2-3 0,0-5 0,-2-1 0,3-10 0,9-21 0,-3-39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1:51.4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27 24575,'12'2'0,"24"-1"0,40-1 0,-5-1 0,2-1 0,-21 0 0,-2-1 0,10 0 0,-11 1 0,-30 0 0,-7-1 0,-7-1 0,-2 1 0,-1-1 0,-3 3 0,2 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1:51.4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306 76 24575,'-58'-34'0,"35"19"0,-36-10 0,40 23 0,-3 7 0,-6 6 0,-18 46 0,25-13 0,-8 22 0,41-27 0,0-18 0,46 22 0,4-12 0,13 9 0,7-3 0,-41-6 0,-8 24 0,-70 27 0,16-30 0,-44 11 0,46-57 0,-15 1 0,-36-1 0,31-4 0,-21 0 0,54-4 0,3-3 0,1-8 0,1-6 0,1-10 0,18-30 0,4 1 0,0 10 0,2 1 0,6-9 0,3 0 0,-14 34 0,-4 8 0,11-5 0,-1 2 0,-4 2 0,10-13 0,-24 20 0,8-9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1:51.4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134 345 24575,'11'-7'0,"0"-1"0,12-14 0,0-6 0,0-2 0,-5-6 0,-14 15 0,0-6 0,-16-8 0,-18-4 0,-15-5 0,4 12 0,10 16 0,16 24 0,1 17 0,-8 32 0,5-4 0,-1 18 0,14-35 0,2-7 0,12-18 0,1-11 0,33-6 0,-2 0 0,11-2 0,-22 3 0,-18 4 0,-11 2 0,-1 2 0,-1 5 0,-3 22 0,-1 1 0,-4 21 0,3 21 0,1-9 0,4-2 0,0 17 0,-1-41 0,0 18 0,-1-36 0,-1-20 0,2-2 0,-1-2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18:26.0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357 0 24575,'-24'2'0,"-29"16"0,3 3 0,6 9 0,1 4 0,0 11 0,9 0 0,5 7 0,14-2 0,6 0 0,-3 38 0,20-8 0,18-54 0,-3-16 0,18-4 0,-13-8 0,4-10 0,-20-5 0,-12-10 0,0-8 0,-3 0 0,-20-28 0,9 35 0,-12-7 0,19 33 0,-1 7 0,2-1 0,-13 8 0,12-8 0,-6 3 0,35-3 0,-18-3 0,19 3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2:22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4 24575,'-10'-2'0,"-3"1"0,5 0 0,-2 1 0,-2 0 0,-10 2 0,-4 0 0,-2 2 0,-10 5 0,15 0 0,-11 6 0,13-1 0,-2 10 0,2-1 0,-2 16 0,8-13 0,5 11 0,9-2 0,12 23 0,-2-15 0,13 5 0,-8-32 0,1-2 0,3 2 0,4-2 0,8 4 0,-1-6 0,12-2 0,-15-5 0,12 0 0,-16-4 0,26-7 0,-28 2 0,17-9 0,-26 5 0,0-1 0,-4 2 0,-3 3 0,-3 1 0,0 1 0,1 2 0,-1-1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2:23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24575,'2'13'0,"3"56"0,5-14 0,-4-4 0,3 2 0,21 27 0,-13-34 0,5-2 0,-16-44 0,0-6 0,4-9 0,-1 1 0,46-64 0,-24 33 0,22-31 0,-37 53 0,-14 21 0,0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2:24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 24575,'-48'15'0,"17"0"0,-12 24 0,28-16 0,-2 15 0,13-21 0,3 0 0,6-4 0,0-6 0,2-2 0,1-3 0,-4-2 0,13-2 0,19-18 0,-1-2 0,6-9 0,-16-5 0,-16 26 0,0 7 0,-10 17 0,-1 14 0,1-7 0,1 30 0,2-18 0,2 14 0,-1-28 0,-1-13 0,-1-4 0,-1-10 0,0-6 0,0 7 0,0-3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2:25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24575,'8'98'0,"-2"-42"0,0 4 0,4 14 0,1 4 0,4 16 0,1-5 0,2 3 0,3-4 0,-12-99 0,5-7 0,-3 6 0,-2 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2:26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24575,'0'74'0,"4"7"0,10 8 0,-7-34 0,7-18 0,-12-38 0,35-41 0,-14 12 0,28-38 0,-22 26 0,2-8 0,-4 7 0,-5 5 0,-6 4 0,-11 24 0,-2 0 0,-7 34 0,-1 19 0,-2 7 0,12 0 0,2-1 0,0-12 0,19 27 0,-18-62 0,26-6 0,-12 0 0,16-5 0,10-11 0,-20 6 0,13-24 0,-3-6 0,-19 0 0,12-40 0,-40 55 0,-12 7 0,5 11 0,-4 4 0,5 2 0,-5 10 0,9 1 0,-20 23 0,17-8 0,-10 40 0,20-16 0,7 13 0,6-21 0,22 3 0,2-15 0,18 7 0,8-11 0,-24-12 0,2-2 0,-29-6 0,-8-2 0,0 1 0,-2-1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2:30.2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101 2 24575,'-11'-1'0,"-2"0"0,-25 14 0,2 66 0,35-29 0,5 1 0,-9 44 0,55-26 0,-30-73 0,-11 1 0,1-6 0,-10 6 0,0-2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2:31.2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24575,'4'78'0,"0"-1"0,0 1 0,0-1 0,1-1 0,-1-1 0,0 20 0,1 11 0,-2-18 0,1 2 0,-2-43 0,3-21 0,-3-40 0,3-14 0,3-3 0,9-26 0,19-25 0,-10 18 0,7 10 0,-24 46 0,-4 5 0,2 8 0,5 7 0,2 5 0,2 4 0,3 11 0,-5 6 0,0-4 0,-7-7 0,-5-20 0,-1-5 0,4-3 0,-3 1 0,2-2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2:32.3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172 5 24575,'-23'-4'0,"2"4"0,3 21 0,5-2 0,-8 19 0,5-1 0,0 7 0,-2 4 0,7-6 0,1 5 0,6-19 0,3-4 0,3-18 0,2-3 0,0-2 0,1 0 0,23-15 0,13-26 0,11-17 0,-8-12 0,-23 23 0,-14 9 0,-5 27 0,-1 7 0,0 13 0,10 77 0,-1-41 0,2 38 0,-4-65 0,-9-17 0,1-3 0,0-4 0,4-2 0,-2 1 0,2 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2:33.0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75 24575,'27'46'0,"0"0"0,15 32 0,-26-48 0,-8-3 0,-3-12 0,-1-79 0,-1 25 0,2-59 0,0 64 0,-1 6 0,2 5 0,0 10 0,1 2 0,1 6 0,0 3 0,1 4 0,0 3 0,4 6 0,-4-4 0,-1 5 0,-6-2 0,-4 6 0,1-5 0,-2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16:22:34.0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252 27 24575,'-70'-15'0,"0"4"0,40 10 0,-4 9 0,17 4 0,2 5 0,3 9 0,10 65 0,1-53 0,12 42 0,-2-80 0,7-7 0,-1-7 0,41-60 0,-13 14 0,9-14 0,-31 41 0,-21 72 0,0-7 0,-1 23 0,4-18 0,-1-20 0,4 2 0,-1-11 0,-2-4 0,34-27 0,-29 16 0,28-17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DBDC4-F84B-4B3A-9BA0-F77140A66E90}" type="datetimeFigureOut">
              <a:rPr lang="en-US"/>
              <a:pPr/>
              <a:t>4/13/21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67494-5CD2-4A8C-BB45-7F1FAACBB4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67494-5CD2-4A8C-BB45-7F1FAACBB45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1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8CA56-6208-4A5A-9D23-DDD25A18C2B3}" type="datetimeFigureOut">
              <a:rPr lang="en-US"/>
              <a:pPr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813D3-63A3-4586-AFF0-087EB306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805B7-2B4A-43C9-B3C5-64F2C528AD69}" type="datetimeFigureOut">
              <a:rPr lang="en-US"/>
              <a:pPr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A3B30-505A-4FCD-ACF4-CFA6B5C745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DCC2F5-5EE7-45BF-99F9-75890DB739B3}" type="datetimeFigureOut">
              <a:rPr lang="en-US"/>
              <a:pPr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50D9E-22D0-4B86-B920-D454F0CA7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E976A5-1009-4436-9B8C-9835B82C0FBB}" type="datetimeFigureOut">
              <a:rPr lang="en-US"/>
              <a:pPr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2294-D00A-4A38-A2AF-17C9639E3286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AA87E-C144-4B2A-81EA-9E72F880C0CA}" type="datetimeFigureOut">
              <a:rPr lang="en-US"/>
              <a:pPr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9C522-363C-4BDA-B40F-28B8DDE2E7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C2420-2C3E-4748-8453-226F4817B4EC}" type="datetimeFigureOut">
              <a:rPr lang="en-US"/>
              <a:pPr/>
              <a:t>4/13/21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82647-A9A6-48AB-8935-A84EC4822A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87ECFB-269A-4EB6-9175-6162B8DD08E6}" type="datetimeFigureOut">
              <a:rPr lang="en-US"/>
              <a:pPr/>
              <a:t>4/13/21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F85A-4597-4C73-AD72-988F112FE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75B6C-5D1D-40DC-9998-BF03558B319A}" type="datetimeFigureOut">
              <a:rPr lang="en-US"/>
              <a:pPr/>
              <a:t>4/13/21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0943A-C0EF-479C-8DFB-42AAF2D55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9E438-5101-4170-AE07-87A782222B07}" type="datetimeFigureOut">
              <a:rPr lang="en-US"/>
              <a:pPr/>
              <a:t>4/13/21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5CAFF-2EAE-480C-B435-CA9013913D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6955D-1EC8-499F-9263-BF2FDD726013}" type="datetimeFigureOut">
              <a:rPr lang="en-US"/>
              <a:pPr/>
              <a:t>4/13/21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26C68-CF28-4E70-8F93-3D51105AC6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0152A-1D85-4AE3-AA4E-3962D2958CEE}" type="datetimeFigureOut">
              <a:rPr lang="en-US"/>
              <a:pPr/>
              <a:t>4/13/21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0C576-E642-4610-B9B7-5E22BFCC28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0932223-8D2A-4930-ACED-A722D6E87D91}" type="datetimeFigureOut">
              <a:rPr lang="en-US"/>
              <a:pPr/>
              <a:t>4/13/21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139522-AC6B-4AB7-870F-60081D8444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5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image" Target="../media/image35.png"/><Relationship Id="rId138" Type="http://schemas.openxmlformats.org/officeDocument/2006/relationships/image" Target="../media/image62.png"/><Relationship Id="rId159" Type="http://schemas.openxmlformats.org/officeDocument/2006/relationships/image" Target="../media/image66.png"/><Relationship Id="rId170" Type="http://schemas.openxmlformats.org/officeDocument/2006/relationships/customXml" Target="../ink/ink98.xml"/><Relationship Id="rId191" Type="http://schemas.openxmlformats.org/officeDocument/2006/relationships/image" Target="../media/image82.png"/><Relationship Id="rId107" Type="http://schemas.openxmlformats.org/officeDocument/2006/relationships/customXml" Target="../ink/ink60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9.xml"/><Relationship Id="rId128" Type="http://schemas.openxmlformats.org/officeDocument/2006/relationships/image" Target="../media/image57.png"/><Relationship Id="rId149" Type="http://schemas.openxmlformats.org/officeDocument/2006/relationships/customXml" Target="../ink/ink85.xml"/><Relationship Id="rId5" Type="http://schemas.openxmlformats.org/officeDocument/2006/relationships/image" Target="../media/image2.png"/><Relationship Id="rId95" Type="http://schemas.openxmlformats.org/officeDocument/2006/relationships/customXml" Target="../ink/ink54.xml"/><Relationship Id="rId160" Type="http://schemas.openxmlformats.org/officeDocument/2006/relationships/customXml" Target="../ink/ink93.xml"/><Relationship Id="rId181" Type="http://schemas.openxmlformats.org/officeDocument/2006/relationships/image" Target="../media/image77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image" Target="../media/image52.png"/><Relationship Id="rId139" Type="http://schemas.openxmlformats.org/officeDocument/2006/relationships/customXml" Target="../ink/ink76.xml"/><Relationship Id="rId85" Type="http://schemas.openxmlformats.org/officeDocument/2006/relationships/customXml" Target="../ink/ink49.xml"/><Relationship Id="rId150" Type="http://schemas.openxmlformats.org/officeDocument/2006/relationships/customXml" Target="../ink/ink86.xml"/><Relationship Id="rId171" Type="http://schemas.openxmlformats.org/officeDocument/2006/relationships/image" Target="../media/image72.png"/><Relationship Id="rId192" Type="http://schemas.openxmlformats.org/officeDocument/2006/relationships/customXml" Target="../ink/ink109.xml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image" Target="../media/image47.png"/><Relationship Id="rId129" Type="http://schemas.openxmlformats.org/officeDocument/2006/relationships/customXml" Target="../ink/ink71.xml"/><Relationship Id="rId54" Type="http://schemas.openxmlformats.org/officeDocument/2006/relationships/customXml" Target="../ink/ink27.xml"/><Relationship Id="rId75" Type="http://schemas.openxmlformats.org/officeDocument/2006/relationships/customXml" Target="../ink/ink40.xml"/><Relationship Id="rId96" Type="http://schemas.openxmlformats.org/officeDocument/2006/relationships/image" Target="../media/image41.png"/><Relationship Id="rId140" Type="http://schemas.openxmlformats.org/officeDocument/2006/relationships/image" Target="../media/image63.png"/><Relationship Id="rId161" Type="http://schemas.openxmlformats.org/officeDocument/2006/relationships/image" Target="../media/image67.png"/><Relationship Id="rId182" Type="http://schemas.openxmlformats.org/officeDocument/2006/relationships/customXml" Target="../ink/ink104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119" Type="http://schemas.openxmlformats.org/officeDocument/2006/relationships/customXml" Target="../ink/ink66.xml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image" Target="../media/image36.png"/><Relationship Id="rId130" Type="http://schemas.openxmlformats.org/officeDocument/2006/relationships/image" Target="../media/image58.png"/><Relationship Id="rId151" Type="http://schemas.openxmlformats.org/officeDocument/2006/relationships/customXml" Target="../ink/ink87.xml"/><Relationship Id="rId172" Type="http://schemas.openxmlformats.org/officeDocument/2006/relationships/customXml" Target="../ink/ink99.xml"/><Relationship Id="rId193" Type="http://schemas.openxmlformats.org/officeDocument/2006/relationships/image" Target="../media/image83.png"/><Relationship Id="rId13" Type="http://schemas.openxmlformats.org/officeDocument/2006/relationships/image" Target="../media/image6.png"/><Relationship Id="rId109" Type="http://schemas.openxmlformats.org/officeDocument/2006/relationships/customXml" Target="../ink/ink61.xml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41.xml"/><Relationship Id="rId97" Type="http://schemas.openxmlformats.org/officeDocument/2006/relationships/customXml" Target="../ink/ink55.xml"/><Relationship Id="rId104" Type="http://schemas.openxmlformats.org/officeDocument/2006/relationships/image" Target="../media/image45.png"/><Relationship Id="rId120" Type="http://schemas.openxmlformats.org/officeDocument/2006/relationships/image" Target="../media/image53.png"/><Relationship Id="rId125" Type="http://schemas.openxmlformats.org/officeDocument/2006/relationships/customXml" Target="../ink/ink69.xml"/><Relationship Id="rId141" Type="http://schemas.openxmlformats.org/officeDocument/2006/relationships/customXml" Target="../ink/ink77.xml"/><Relationship Id="rId146" Type="http://schemas.openxmlformats.org/officeDocument/2006/relationships/customXml" Target="../ink/ink82.xml"/><Relationship Id="rId167" Type="http://schemas.openxmlformats.org/officeDocument/2006/relationships/image" Target="../media/image70.png"/><Relationship Id="rId188" Type="http://schemas.openxmlformats.org/officeDocument/2006/relationships/customXml" Target="../ink/ink107.xml"/><Relationship Id="rId7" Type="http://schemas.openxmlformats.org/officeDocument/2006/relationships/image" Target="../media/image3.png"/><Relationship Id="rId71" Type="http://schemas.openxmlformats.org/officeDocument/2006/relationships/customXml" Target="../ink/ink36.xml"/><Relationship Id="rId92" Type="http://schemas.openxmlformats.org/officeDocument/2006/relationships/image" Target="../media/image39.png"/><Relationship Id="rId162" Type="http://schemas.openxmlformats.org/officeDocument/2006/relationships/customXml" Target="../ink/ink94.xml"/><Relationship Id="rId183" Type="http://schemas.openxmlformats.org/officeDocument/2006/relationships/image" Target="../media/image78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customXml" Target="../ink/ink50.xml"/><Relationship Id="rId110" Type="http://schemas.openxmlformats.org/officeDocument/2006/relationships/image" Target="../media/image48.png"/><Relationship Id="rId115" Type="http://schemas.openxmlformats.org/officeDocument/2006/relationships/customXml" Target="../ink/ink64.xml"/><Relationship Id="rId131" Type="http://schemas.openxmlformats.org/officeDocument/2006/relationships/customXml" Target="../ink/ink72.xml"/><Relationship Id="rId136" Type="http://schemas.openxmlformats.org/officeDocument/2006/relationships/image" Target="../media/image61.png"/><Relationship Id="rId157" Type="http://schemas.openxmlformats.org/officeDocument/2006/relationships/image" Target="../media/image65.png"/><Relationship Id="rId178" Type="http://schemas.openxmlformats.org/officeDocument/2006/relationships/customXml" Target="../ink/ink102.xml"/><Relationship Id="rId61" Type="http://schemas.openxmlformats.org/officeDocument/2006/relationships/image" Target="../media/image30.png"/><Relationship Id="rId82" Type="http://schemas.openxmlformats.org/officeDocument/2006/relationships/customXml" Target="../ink/ink47.xml"/><Relationship Id="rId152" Type="http://schemas.openxmlformats.org/officeDocument/2006/relationships/customXml" Target="../ink/ink88.xml"/><Relationship Id="rId173" Type="http://schemas.openxmlformats.org/officeDocument/2006/relationships/image" Target="../media/image73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customXml" Target="../ink/ink42.xml"/><Relationship Id="rId100" Type="http://schemas.openxmlformats.org/officeDocument/2006/relationships/image" Target="../media/image43.png"/><Relationship Id="rId105" Type="http://schemas.openxmlformats.org/officeDocument/2006/relationships/customXml" Target="../ink/ink59.xml"/><Relationship Id="rId126" Type="http://schemas.openxmlformats.org/officeDocument/2006/relationships/image" Target="../media/image56.png"/><Relationship Id="rId147" Type="http://schemas.openxmlformats.org/officeDocument/2006/relationships/customXml" Target="../ink/ink83.xml"/><Relationship Id="rId168" Type="http://schemas.openxmlformats.org/officeDocument/2006/relationships/customXml" Target="../ink/ink97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7.xml"/><Relationship Id="rId93" Type="http://schemas.openxmlformats.org/officeDocument/2006/relationships/customXml" Target="../ink/ink53.xml"/><Relationship Id="rId98" Type="http://schemas.openxmlformats.org/officeDocument/2006/relationships/image" Target="../media/image42.png"/><Relationship Id="rId121" Type="http://schemas.openxmlformats.org/officeDocument/2006/relationships/customXml" Target="../ink/ink67.xml"/><Relationship Id="rId142" Type="http://schemas.openxmlformats.org/officeDocument/2006/relationships/customXml" Target="../ink/ink78.xml"/><Relationship Id="rId163" Type="http://schemas.openxmlformats.org/officeDocument/2006/relationships/image" Target="../media/image68.png"/><Relationship Id="rId184" Type="http://schemas.openxmlformats.org/officeDocument/2006/relationships/customXml" Target="../ink/ink105.xml"/><Relationship Id="rId189" Type="http://schemas.openxmlformats.org/officeDocument/2006/relationships/image" Target="../media/image81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image" Target="../media/image51.png"/><Relationship Id="rId137" Type="http://schemas.openxmlformats.org/officeDocument/2006/relationships/customXml" Target="../ink/ink75.xml"/><Relationship Id="rId158" Type="http://schemas.openxmlformats.org/officeDocument/2006/relationships/customXml" Target="../ink/ink92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customXml" Target="../ink/ink48.xml"/><Relationship Id="rId88" Type="http://schemas.openxmlformats.org/officeDocument/2006/relationships/image" Target="../media/image37.png"/><Relationship Id="rId111" Type="http://schemas.openxmlformats.org/officeDocument/2006/relationships/customXml" Target="../ink/ink62.xml"/><Relationship Id="rId132" Type="http://schemas.openxmlformats.org/officeDocument/2006/relationships/image" Target="../media/image59.png"/><Relationship Id="rId153" Type="http://schemas.openxmlformats.org/officeDocument/2006/relationships/customXml" Target="../ink/ink89.xml"/><Relationship Id="rId174" Type="http://schemas.openxmlformats.org/officeDocument/2006/relationships/customXml" Target="../ink/ink100.xml"/><Relationship Id="rId179" Type="http://schemas.openxmlformats.org/officeDocument/2006/relationships/image" Target="../media/image76.png"/><Relationship Id="rId190" Type="http://schemas.openxmlformats.org/officeDocument/2006/relationships/customXml" Target="../ink/ink108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image" Target="../media/image46.png"/><Relationship Id="rId127" Type="http://schemas.openxmlformats.org/officeDocument/2006/relationships/customXml" Target="../ink/ink70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customXml" Target="../ink/ink38.xml"/><Relationship Id="rId78" Type="http://schemas.openxmlformats.org/officeDocument/2006/relationships/customXml" Target="../ink/ink43.xml"/><Relationship Id="rId94" Type="http://schemas.openxmlformats.org/officeDocument/2006/relationships/image" Target="../media/image40.png"/><Relationship Id="rId99" Type="http://schemas.openxmlformats.org/officeDocument/2006/relationships/customXml" Target="../ink/ink56.xml"/><Relationship Id="rId101" Type="http://schemas.openxmlformats.org/officeDocument/2006/relationships/customXml" Target="../ink/ink57.xml"/><Relationship Id="rId122" Type="http://schemas.openxmlformats.org/officeDocument/2006/relationships/image" Target="../media/image54.png"/><Relationship Id="rId143" Type="http://schemas.openxmlformats.org/officeDocument/2006/relationships/customXml" Target="../ink/ink79.xml"/><Relationship Id="rId148" Type="http://schemas.openxmlformats.org/officeDocument/2006/relationships/customXml" Target="../ink/ink84.xml"/><Relationship Id="rId164" Type="http://schemas.openxmlformats.org/officeDocument/2006/relationships/customXml" Target="../ink/ink95.xml"/><Relationship Id="rId169" Type="http://schemas.openxmlformats.org/officeDocument/2006/relationships/image" Target="../media/image71.png"/><Relationship Id="rId185" Type="http://schemas.openxmlformats.org/officeDocument/2006/relationships/image" Target="../media/image7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103.xml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customXml" Target="../ink/ink51.xml"/><Relationship Id="rId112" Type="http://schemas.openxmlformats.org/officeDocument/2006/relationships/image" Target="../media/image49.png"/><Relationship Id="rId133" Type="http://schemas.openxmlformats.org/officeDocument/2006/relationships/customXml" Target="../ink/ink73.xml"/><Relationship Id="rId154" Type="http://schemas.openxmlformats.org/officeDocument/2006/relationships/customXml" Target="../ink/ink90.xml"/><Relationship Id="rId175" Type="http://schemas.openxmlformats.org/officeDocument/2006/relationships/image" Target="../media/image74.png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customXml" Target="../ink/ink44.xml"/><Relationship Id="rId102" Type="http://schemas.openxmlformats.org/officeDocument/2006/relationships/image" Target="../media/image44.png"/><Relationship Id="rId123" Type="http://schemas.openxmlformats.org/officeDocument/2006/relationships/customXml" Target="../ink/ink68.xml"/><Relationship Id="rId144" Type="http://schemas.openxmlformats.org/officeDocument/2006/relationships/customXml" Target="../ink/ink80.xml"/><Relationship Id="rId90" Type="http://schemas.openxmlformats.org/officeDocument/2006/relationships/image" Target="../media/image38.png"/><Relationship Id="rId165" Type="http://schemas.openxmlformats.org/officeDocument/2006/relationships/image" Target="../media/image69.png"/><Relationship Id="rId186" Type="http://schemas.openxmlformats.org/officeDocument/2006/relationships/customXml" Target="../ink/ink106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customXml" Target="../ink/ink63.xml"/><Relationship Id="rId134" Type="http://schemas.openxmlformats.org/officeDocument/2006/relationships/image" Target="../media/image60.png"/><Relationship Id="rId80" Type="http://schemas.openxmlformats.org/officeDocument/2006/relationships/customXml" Target="../ink/ink45.xml"/><Relationship Id="rId155" Type="http://schemas.openxmlformats.org/officeDocument/2006/relationships/image" Target="../media/image64.png"/><Relationship Id="rId176" Type="http://schemas.openxmlformats.org/officeDocument/2006/relationships/customXml" Target="../ink/ink101.xml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customXml" Target="../ink/ink58.xml"/><Relationship Id="rId124" Type="http://schemas.openxmlformats.org/officeDocument/2006/relationships/image" Target="../media/image55.png"/><Relationship Id="rId70" Type="http://schemas.openxmlformats.org/officeDocument/2006/relationships/customXml" Target="../ink/ink35.xml"/><Relationship Id="rId91" Type="http://schemas.openxmlformats.org/officeDocument/2006/relationships/customXml" Target="../ink/ink52.xml"/><Relationship Id="rId145" Type="http://schemas.openxmlformats.org/officeDocument/2006/relationships/customXml" Target="../ink/ink81.xml"/><Relationship Id="rId166" Type="http://schemas.openxmlformats.org/officeDocument/2006/relationships/customXml" Target="../ink/ink96.xml"/><Relationship Id="rId187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image" Target="../media/image50.png"/><Relationship Id="rId60" Type="http://schemas.openxmlformats.org/officeDocument/2006/relationships/customXml" Target="../ink/ink30.xml"/><Relationship Id="rId81" Type="http://schemas.openxmlformats.org/officeDocument/2006/relationships/customXml" Target="../ink/ink46.xml"/><Relationship Id="rId135" Type="http://schemas.openxmlformats.org/officeDocument/2006/relationships/customXml" Target="../ink/ink74.xml"/><Relationship Id="rId156" Type="http://schemas.openxmlformats.org/officeDocument/2006/relationships/customXml" Target="../ink/ink91.xml"/><Relationship Id="rId177" Type="http://schemas.openxmlformats.org/officeDocument/2006/relationships/image" Target="../media/image75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8.png"/><Relationship Id="rId21" Type="http://schemas.openxmlformats.org/officeDocument/2006/relationships/image" Target="../media/image10.png"/><Relationship Id="rId42" Type="http://schemas.openxmlformats.org/officeDocument/2006/relationships/customXml" Target="../ink/ink130.xml"/><Relationship Id="rId63" Type="http://schemas.openxmlformats.org/officeDocument/2006/relationships/image" Target="../media/image101.png"/><Relationship Id="rId84" Type="http://schemas.openxmlformats.org/officeDocument/2006/relationships/customXml" Target="../ink/ink151.xml"/><Relationship Id="rId138" Type="http://schemas.openxmlformats.org/officeDocument/2006/relationships/customXml" Target="../ink/ink178.xml"/><Relationship Id="rId159" Type="http://schemas.openxmlformats.org/officeDocument/2006/relationships/image" Target="../media/image149.png"/><Relationship Id="rId170" Type="http://schemas.openxmlformats.org/officeDocument/2006/relationships/customXml" Target="../ink/ink194.xml"/><Relationship Id="rId107" Type="http://schemas.openxmlformats.org/officeDocument/2006/relationships/image" Target="../media/image123.png"/><Relationship Id="rId11" Type="http://schemas.openxmlformats.org/officeDocument/2006/relationships/image" Target="../media/image5.png"/><Relationship Id="rId32" Type="http://schemas.openxmlformats.org/officeDocument/2006/relationships/customXml" Target="../ink/ink125.xml"/><Relationship Id="rId53" Type="http://schemas.openxmlformats.org/officeDocument/2006/relationships/image" Target="../media/image96.png"/><Relationship Id="rId74" Type="http://schemas.openxmlformats.org/officeDocument/2006/relationships/customXml" Target="../ink/ink146.xml"/><Relationship Id="rId128" Type="http://schemas.openxmlformats.org/officeDocument/2006/relationships/customXml" Target="../ink/ink173.xml"/><Relationship Id="rId149" Type="http://schemas.openxmlformats.org/officeDocument/2006/relationships/image" Target="../media/image144.png"/><Relationship Id="rId5" Type="http://schemas.openxmlformats.org/officeDocument/2006/relationships/image" Target="../media/image2.png"/><Relationship Id="rId95" Type="http://schemas.openxmlformats.org/officeDocument/2006/relationships/image" Target="../media/image117.png"/><Relationship Id="rId160" Type="http://schemas.openxmlformats.org/officeDocument/2006/relationships/customXml" Target="../ink/ink189.xml"/><Relationship Id="rId181" Type="http://schemas.openxmlformats.org/officeDocument/2006/relationships/image" Target="../media/image160.png"/><Relationship Id="rId22" Type="http://schemas.openxmlformats.org/officeDocument/2006/relationships/customXml" Target="../ink/ink120.xml"/><Relationship Id="rId43" Type="http://schemas.openxmlformats.org/officeDocument/2006/relationships/image" Target="../media/image91.png"/><Relationship Id="rId64" Type="http://schemas.openxmlformats.org/officeDocument/2006/relationships/customXml" Target="../ink/ink141.xml"/><Relationship Id="rId118" Type="http://schemas.openxmlformats.org/officeDocument/2006/relationships/customXml" Target="../ink/ink168.xml"/><Relationship Id="rId139" Type="http://schemas.openxmlformats.org/officeDocument/2006/relationships/image" Target="../media/image139.png"/><Relationship Id="rId85" Type="http://schemas.openxmlformats.org/officeDocument/2006/relationships/image" Target="../media/image112.png"/><Relationship Id="rId150" Type="http://schemas.openxmlformats.org/officeDocument/2006/relationships/customXml" Target="../ink/ink184.xml"/><Relationship Id="rId171" Type="http://schemas.openxmlformats.org/officeDocument/2006/relationships/image" Target="../media/image155.png"/><Relationship Id="rId12" Type="http://schemas.openxmlformats.org/officeDocument/2006/relationships/customXml" Target="../ink/ink115.xml"/><Relationship Id="rId33" Type="http://schemas.openxmlformats.org/officeDocument/2006/relationships/image" Target="../media/image86.png"/><Relationship Id="rId108" Type="http://schemas.openxmlformats.org/officeDocument/2006/relationships/customXml" Target="../ink/ink163.xml"/><Relationship Id="rId129" Type="http://schemas.openxmlformats.org/officeDocument/2006/relationships/image" Target="../media/image134.png"/><Relationship Id="rId54" Type="http://schemas.openxmlformats.org/officeDocument/2006/relationships/customXml" Target="../ink/ink136.xml"/><Relationship Id="rId75" Type="http://schemas.openxmlformats.org/officeDocument/2006/relationships/image" Target="../media/image107.png"/><Relationship Id="rId96" Type="http://schemas.openxmlformats.org/officeDocument/2006/relationships/customXml" Target="../ink/ink157.xml"/><Relationship Id="rId140" Type="http://schemas.openxmlformats.org/officeDocument/2006/relationships/customXml" Target="../ink/ink179.xml"/><Relationship Id="rId161" Type="http://schemas.openxmlformats.org/officeDocument/2006/relationships/image" Target="../media/image150.png"/><Relationship Id="rId182" Type="http://schemas.openxmlformats.org/officeDocument/2006/relationships/customXml" Target="../ink/ink200.xml"/><Relationship Id="rId6" Type="http://schemas.openxmlformats.org/officeDocument/2006/relationships/customXml" Target="../ink/ink112.xml"/><Relationship Id="rId23" Type="http://schemas.openxmlformats.org/officeDocument/2006/relationships/image" Target="../media/image11.png"/><Relationship Id="rId119" Type="http://schemas.openxmlformats.org/officeDocument/2006/relationships/image" Target="../media/image129.png"/><Relationship Id="rId44" Type="http://schemas.openxmlformats.org/officeDocument/2006/relationships/customXml" Target="../ink/ink131.xml"/><Relationship Id="rId65" Type="http://schemas.openxmlformats.org/officeDocument/2006/relationships/image" Target="../media/image102.png"/><Relationship Id="rId86" Type="http://schemas.openxmlformats.org/officeDocument/2006/relationships/customXml" Target="../ink/ink152.xml"/><Relationship Id="rId130" Type="http://schemas.openxmlformats.org/officeDocument/2006/relationships/customXml" Target="../ink/ink174.xml"/><Relationship Id="rId151" Type="http://schemas.openxmlformats.org/officeDocument/2006/relationships/image" Target="../media/image145.png"/><Relationship Id="rId172" Type="http://schemas.openxmlformats.org/officeDocument/2006/relationships/customXml" Target="../ink/ink195.xml"/><Relationship Id="rId13" Type="http://schemas.openxmlformats.org/officeDocument/2006/relationships/image" Target="../media/image6.png"/><Relationship Id="rId18" Type="http://schemas.openxmlformats.org/officeDocument/2006/relationships/customXml" Target="../ink/ink118.xml"/><Relationship Id="rId39" Type="http://schemas.openxmlformats.org/officeDocument/2006/relationships/image" Target="../media/image89.png"/><Relationship Id="rId109" Type="http://schemas.openxmlformats.org/officeDocument/2006/relationships/image" Target="../media/image124.png"/><Relationship Id="rId34" Type="http://schemas.openxmlformats.org/officeDocument/2006/relationships/customXml" Target="../ink/ink126.xml"/><Relationship Id="rId50" Type="http://schemas.openxmlformats.org/officeDocument/2006/relationships/customXml" Target="../ink/ink134.xml"/><Relationship Id="rId55" Type="http://schemas.openxmlformats.org/officeDocument/2006/relationships/image" Target="../media/image97.png"/><Relationship Id="rId76" Type="http://schemas.openxmlformats.org/officeDocument/2006/relationships/customXml" Target="../ink/ink147.xml"/><Relationship Id="rId97" Type="http://schemas.openxmlformats.org/officeDocument/2006/relationships/image" Target="../media/image118.png"/><Relationship Id="rId104" Type="http://schemas.openxmlformats.org/officeDocument/2006/relationships/customXml" Target="../ink/ink161.xml"/><Relationship Id="rId120" Type="http://schemas.openxmlformats.org/officeDocument/2006/relationships/customXml" Target="../ink/ink169.xml"/><Relationship Id="rId125" Type="http://schemas.openxmlformats.org/officeDocument/2006/relationships/image" Target="../media/image132.png"/><Relationship Id="rId141" Type="http://schemas.openxmlformats.org/officeDocument/2006/relationships/image" Target="../media/image140.png"/><Relationship Id="rId146" Type="http://schemas.openxmlformats.org/officeDocument/2006/relationships/customXml" Target="../ink/ink182.xml"/><Relationship Id="rId167" Type="http://schemas.openxmlformats.org/officeDocument/2006/relationships/image" Target="../media/image153.png"/><Relationship Id="rId188" Type="http://schemas.openxmlformats.org/officeDocument/2006/relationships/customXml" Target="../ink/ink203.xml"/><Relationship Id="rId7" Type="http://schemas.openxmlformats.org/officeDocument/2006/relationships/image" Target="../media/image3.png"/><Relationship Id="rId71" Type="http://schemas.openxmlformats.org/officeDocument/2006/relationships/image" Target="../media/image105.png"/><Relationship Id="rId92" Type="http://schemas.openxmlformats.org/officeDocument/2006/relationships/customXml" Target="../ink/ink155.xml"/><Relationship Id="rId162" Type="http://schemas.openxmlformats.org/officeDocument/2006/relationships/customXml" Target="../ink/ink190.xml"/><Relationship Id="rId183" Type="http://schemas.openxmlformats.org/officeDocument/2006/relationships/image" Target="../media/image161.png"/><Relationship Id="rId2" Type="http://schemas.openxmlformats.org/officeDocument/2006/relationships/customXml" Target="../ink/ink110.xml"/><Relationship Id="rId29" Type="http://schemas.openxmlformats.org/officeDocument/2006/relationships/image" Target="../media/image84.png"/><Relationship Id="rId24" Type="http://schemas.openxmlformats.org/officeDocument/2006/relationships/customXml" Target="../ink/ink121.xml"/><Relationship Id="rId40" Type="http://schemas.openxmlformats.org/officeDocument/2006/relationships/customXml" Target="../ink/ink129.xml"/><Relationship Id="rId45" Type="http://schemas.openxmlformats.org/officeDocument/2006/relationships/image" Target="../media/image92.png"/><Relationship Id="rId66" Type="http://schemas.openxmlformats.org/officeDocument/2006/relationships/customXml" Target="../ink/ink142.xml"/><Relationship Id="rId87" Type="http://schemas.openxmlformats.org/officeDocument/2006/relationships/image" Target="../media/image113.png"/><Relationship Id="rId110" Type="http://schemas.openxmlformats.org/officeDocument/2006/relationships/customXml" Target="../ink/ink164.xml"/><Relationship Id="rId115" Type="http://schemas.openxmlformats.org/officeDocument/2006/relationships/image" Target="../media/image127.png"/><Relationship Id="rId131" Type="http://schemas.openxmlformats.org/officeDocument/2006/relationships/image" Target="../media/image135.png"/><Relationship Id="rId136" Type="http://schemas.openxmlformats.org/officeDocument/2006/relationships/customXml" Target="../ink/ink177.xml"/><Relationship Id="rId157" Type="http://schemas.openxmlformats.org/officeDocument/2006/relationships/image" Target="../media/image148.png"/><Relationship Id="rId178" Type="http://schemas.openxmlformats.org/officeDocument/2006/relationships/customXml" Target="../ink/ink198.xml"/><Relationship Id="rId61" Type="http://schemas.openxmlformats.org/officeDocument/2006/relationships/image" Target="../media/image100.png"/><Relationship Id="rId82" Type="http://schemas.openxmlformats.org/officeDocument/2006/relationships/customXml" Target="../ink/ink150.xml"/><Relationship Id="rId152" Type="http://schemas.openxmlformats.org/officeDocument/2006/relationships/customXml" Target="../ink/ink185.xml"/><Relationship Id="rId173" Type="http://schemas.openxmlformats.org/officeDocument/2006/relationships/image" Target="../media/image156.png"/><Relationship Id="rId19" Type="http://schemas.openxmlformats.org/officeDocument/2006/relationships/image" Target="../media/image9.png"/><Relationship Id="rId14" Type="http://schemas.openxmlformats.org/officeDocument/2006/relationships/customXml" Target="../ink/ink116.xml"/><Relationship Id="rId30" Type="http://schemas.openxmlformats.org/officeDocument/2006/relationships/customXml" Target="../ink/ink124.xml"/><Relationship Id="rId35" Type="http://schemas.openxmlformats.org/officeDocument/2006/relationships/image" Target="../media/image87.png"/><Relationship Id="rId56" Type="http://schemas.openxmlformats.org/officeDocument/2006/relationships/customXml" Target="../ink/ink137.xml"/><Relationship Id="rId77" Type="http://schemas.openxmlformats.org/officeDocument/2006/relationships/image" Target="../media/image108.png"/><Relationship Id="rId100" Type="http://schemas.openxmlformats.org/officeDocument/2006/relationships/customXml" Target="../ink/ink159.xml"/><Relationship Id="rId105" Type="http://schemas.openxmlformats.org/officeDocument/2006/relationships/image" Target="../media/image122.png"/><Relationship Id="rId126" Type="http://schemas.openxmlformats.org/officeDocument/2006/relationships/customXml" Target="../ink/ink172.xml"/><Relationship Id="rId147" Type="http://schemas.openxmlformats.org/officeDocument/2006/relationships/image" Target="../media/image143.png"/><Relationship Id="rId168" Type="http://schemas.openxmlformats.org/officeDocument/2006/relationships/customXml" Target="../ink/ink193.xml"/><Relationship Id="rId8" Type="http://schemas.openxmlformats.org/officeDocument/2006/relationships/customXml" Target="../ink/ink113.xml"/><Relationship Id="rId51" Type="http://schemas.openxmlformats.org/officeDocument/2006/relationships/image" Target="../media/image95.png"/><Relationship Id="rId72" Type="http://schemas.openxmlformats.org/officeDocument/2006/relationships/customXml" Target="../ink/ink145.xml"/><Relationship Id="rId93" Type="http://schemas.openxmlformats.org/officeDocument/2006/relationships/image" Target="../media/image116.png"/><Relationship Id="rId98" Type="http://schemas.openxmlformats.org/officeDocument/2006/relationships/customXml" Target="../ink/ink158.xml"/><Relationship Id="rId121" Type="http://schemas.openxmlformats.org/officeDocument/2006/relationships/image" Target="../media/image130.png"/><Relationship Id="rId142" Type="http://schemas.openxmlformats.org/officeDocument/2006/relationships/customXml" Target="../ink/ink180.xml"/><Relationship Id="rId163" Type="http://schemas.openxmlformats.org/officeDocument/2006/relationships/image" Target="../media/image151.png"/><Relationship Id="rId184" Type="http://schemas.openxmlformats.org/officeDocument/2006/relationships/customXml" Target="../ink/ink201.xml"/><Relationship Id="rId189" Type="http://schemas.openxmlformats.org/officeDocument/2006/relationships/image" Target="../media/image164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132.xml"/><Relationship Id="rId67" Type="http://schemas.openxmlformats.org/officeDocument/2006/relationships/image" Target="../media/image103.png"/><Relationship Id="rId116" Type="http://schemas.openxmlformats.org/officeDocument/2006/relationships/customXml" Target="../ink/ink167.xml"/><Relationship Id="rId137" Type="http://schemas.openxmlformats.org/officeDocument/2006/relationships/image" Target="../media/image138.png"/><Relationship Id="rId158" Type="http://schemas.openxmlformats.org/officeDocument/2006/relationships/customXml" Target="../ink/ink188.xml"/><Relationship Id="rId20" Type="http://schemas.openxmlformats.org/officeDocument/2006/relationships/customXml" Target="../ink/ink119.xml"/><Relationship Id="rId41" Type="http://schemas.openxmlformats.org/officeDocument/2006/relationships/image" Target="../media/image90.png"/><Relationship Id="rId62" Type="http://schemas.openxmlformats.org/officeDocument/2006/relationships/customXml" Target="../ink/ink140.xml"/><Relationship Id="rId83" Type="http://schemas.openxmlformats.org/officeDocument/2006/relationships/image" Target="../media/image111.png"/><Relationship Id="rId88" Type="http://schemas.openxmlformats.org/officeDocument/2006/relationships/customXml" Target="../ink/ink153.xml"/><Relationship Id="rId111" Type="http://schemas.openxmlformats.org/officeDocument/2006/relationships/image" Target="../media/image125.png"/><Relationship Id="rId132" Type="http://schemas.openxmlformats.org/officeDocument/2006/relationships/customXml" Target="../ink/ink175.xml"/><Relationship Id="rId153" Type="http://schemas.openxmlformats.org/officeDocument/2006/relationships/image" Target="../media/image146.png"/><Relationship Id="rId174" Type="http://schemas.openxmlformats.org/officeDocument/2006/relationships/customXml" Target="../ink/ink196.xml"/><Relationship Id="rId179" Type="http://schemas.openxmlformats.org/officeDocument/2006/relationships/image" Target="../media/image159.png"/><Relationship Id="rId15" Type="http://schemas.openxmlformats.org/officeDocument/2006/relationships/image" Target="../media/image7.png"/><Relationship Id="rId36" Type="http://schemas.openxmlformats.org/officeDocument/2006/relationships/customXml" Target="../ink/ink127.xml"/><Relationship Id="rId57" Type="http://schemas.openxmlformats.org/officeDocument/2006/relationships/image" Target="../media/image98.png"/><Relationship Id="rId106" Type="http://schemas.openxmlformats.org/officeDocument/2006/relationships/customXml" Target="../ink/ink162.xml"/><Relationship Id="rId127" Type="http://schemas.openxmlformats.org/officeDocument/2006/relationships/image" Target="../media/image133.png"/><Relationship Id="rId10" Type="http://schemas.openxmlformats.org/officeDocument/2006/relationships/customXml" Target="../ink/ink114.xml"/><Relationship Id="rId31" Type="http://schemas.openxmlformats.org/officeDocument/2006/relationships/image" Target="../media/image85.png"/><Relationship Id="rId52" Type="http://schemas.openxmlformats.org/officeDocument/2006/relationships/customXml" Target="../ink/ink135.xml"/><Relationship Id="rId73" Type="http://schemas.openxmlformats.org/officeDocument/2006/relationships/image" Target="../media/image106.png"/><Relationship Id="rId78" Type="http://schemas.openxmlformats.org/officeDocument/2006/relationships/customXml" Target="../ink/ink148.xml"/><Relationship Id="rId94" Type="http://schemas.openxmlformats.org/officeDocument/2006/relationships/customXml" Target="../ink/ink156.xml"/><Relationship Id="rId99" Type="http://schemas.openxmlformats.org/officeDocument/2006/relationships/image" Target="../media/image119.png"/><Relationship Id="rId101" Type="http://schemas.openxmlformats.org/officeDocument/2006/relationships/image" Target="../media/image120.png"/><Relationship Id="rId122" Type="http://schemas.openxmlformats.org/officeDocument/2006/relationships/customXml" Target="../ink/ink170.xml"/><Relationship Id="rId143" Type="http://schemas.openxmlformats.org/officeDocument/2006/relationships/image" Target="../media/image141.png"/><Relationship Id="rId148" Type="http://schemas.openxmlformats.org/officeDocument/2006/relationships/customXml" Target="../ink/ink183.xml"/><Relationship Id="rId164" Type="http://schemas.openxmlformats.org/officeDocument/2006/relationships/customXml" Target="../ink/ink191.xml"/><Relationship Id="rId169" Type="http://schemas.openxmlformats.org/officeDocument/2006/relationships/image" Target="../media/image154.png"/><Relationship Id="rId185" Type="http://schemas.openxmlformats.org/officeDocument/2006/relationships/image" Target="../media/image162.png"/><Relationship Id="rId4" Type="http://schemas.openxmlformats.org/officeDocument/2006/relationships/customXml" Target="../ink/ink111.xml"/><Relationship Id="rId9" Type="http://schemas.openxmlformats.org/officeDocument/2006/relationships/image" Target="../media/image4.png"/><Relationship Id="rId180" Type="http://schemas.openxmlformats.org/officeDocument/2006/relationships/customXml" Target="../ink/ink199.xml"/><Relationship Id="rId26" Type="http://schemas.openxmlformats.org/officeDocument/2006/relationships/customXml" Target="../ink/ink122.xml"/><Relationship Id="rId47" Type="http://schemas.openxmlformats.org/officeDocument/2006/relationships/image" Target="../media/image93.png"/><Relationship Id="rId68" Type="http://schemas.openxmlformats.org/officeDocument/2006/relationships/customXml" Target="../ink/ink143.xml"/><Relationship Id="rId89" Type="http://schemas.openxmlformats.org/officeDocument/2006/relationships/image" Target="../media/image114.png"/><Relationship Id="rId112" Type="http://schemas.openxmlformats.org/officeDocument/2006/relationships/customXml" Target="../ink/ink165.xml"/><Relationship Id="rId133" Type="http://schemas.openxmlformats.org/officeDocument/2006/relationships/image" Target="../media/image136.png"/><Relationship Id="rId154" Type="http://schemas.openxmlformats.org/officeDocument/2006/relationships/customXml" Target="../ink/ink186.xml"/><Relationship Id="rId175" Type="http://schemas.openxmlformats.org/officeDocument/2006/relationships/image" Target="../media/image157.png"/><Relationship Id="rId16" Type="http://schemas.openxmlformats.org/officeDocument/2006/relationships/customXml" Target="../ink/ink117.xml"/><Relationship Id="rId37" Type="http://schemas.openxmlformats.org/officeDocument/2006/relationships/image" Target="../media/image88.png"/><Relationship Id="rId58" Type="http://schemas.openxmlformats.org/officeDocument/2006/relationships/customXml" Target="../ink/ink138.xml"/><Relationship Id="rId79" Type="http://schemas.openxmlformats.org/officeDocument/2006/relationships/image" Target="../media/image109.png"/><Relationship Id="rId102" Type="http://schemas.openxmlformats.org/officeDocument/2006/relationships/customXml" Target="../ink/ink160.xml"/><Relationship Id="rId123" Type="http://schemas.openxmlformats.org/officeDocument/2006/relationships/image" Target="../media/image131.png"/><Relationship Id="rId144" Type="http://schemas.openxmlformats.org/officeDocument/2006/relationships/customXml" Target="../ink/ink181.xml"/><Relationship Id="rId90" Type="http://schemas.openxmlformats.org/officeDocument/2006/relationships/customXml" Target="../ink/ink154.xml"/><Relationship Id="rId165" Type="http://schemas.openxmlformats.org/officeDocument/2006/relationships/image" Target="../media/image152.png"/><Relationship Id="rId186" Type="http://schemas.openxmlformats.org/officeDocument/2006/relationships/customXml" Target="../ink/ink202.xml"/><Relationship Id="rId27" Type="http://schemas.openxmlformats.org/officeDocument/2006/relationships/image" Target="../media/image13.png"/><Relationship Id="rId48" Type="http://schemas.openxmlformats.org/officeDocument/2006/relationships/customXml" Target="../ink/ink133.xml"/><Relationship Id="rId69" Type="http://schemas.openxmlformats.org/officeDocument/2006/relationships/image" Target="../media/image104.png"/><Relationship Id="rId113" Type="http://schemas.openxmlformats.org/officeDocument/2006/relationships/image" Target="../media/image126.png"/><Relationship Id="rId134" Type="http://schemas.openxmlformats.org/officeDocument/2006/relationships/customXml" Target="../ink/ink176.xml"/><Relationship Id="rId80" Type="http://schemas.openxmlformats.org/officeDocument/2006/relationships/customXml" Target="../ink/ink149.xml"/><Relationship Id="rId155" Type="http://schemas.openxmlformats.org/officeDocument/2006/relationships/image" Target="../media/image147.png"/><Relationship Id="rId176" Type="http://schemas.openxmlformats.org/officeDocument/2006/relationships/customXml" Target="../ink/ink197.xml"/><Relationship Id="rId17" Type="http://schemas.openxmlformats.org/officeDocument/2006/relationships/image" Target="../media/image8.png"/><Relationship Id="rId38" Type="http://schemas.openxmlformats.org/officeDocument/2006/relationships/customXml" Target="../ink/ink128.xml"/><Relationship Id="rId59" Type="http://schemas.openxmlformats.org/officeDocument/2006/relationships/image" Target="../media/image99.png"/><Relationship Id="rId103" Type="http://schemas.openxmlformats.org/officeDocument/2006/relationships/image" Target="../media/image121.png"/><Relationship Id="rId124" Type="http://schemas.openxmlformats.org/officeDocument/2006/relationships/customXml" Target="../ink/ink171.xml"/><Relationship Id="rId70" Type="http://schemas.openxmlformats.org/officeDocument/2006/relationships/customXml" Target="../ink/ink144.xml"/><Relationship Id="rId91" Type="http://schemas.openxmlformats.org/officeDocument/2006/relationships/image" Target="../media/image115.png"/><Relationship Id="rId145" Type="http://schemas.openxmlformats.org/officeDocument/2006/relationships/image" Target="../media/image142.png"/><Relationship Id="rId166" Type="http://schemas.openxmlformats.org/officeDocument/2006/relationships/customXml" Target="../ink/ink192.xml"/><Relationship Id="rId187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23.xml"/><Relationship Id="rId49" Type="http://schemas.openxmlformats.org/officeDocument/2006/relationships/image" Target="../media/image94.png"/><Relationship Id="rId114" Type="http://schemas.openxmlformats.org/officeDocument/2006/relationships/customXml" Target="../ink/ink166.xml"/><Relationship Id="rId60" Type="http://schemas.openxmlformats.org/officeDocument/2006/relationships/customXml" Target="../ink/ink139.xml"/><Relationship Id="rId81" Type="http://schemas.openxmlformats.org/officeDocument/2006/relationships/image" Target="../media/image110.png"/><Relationship Id="rId135" Type="http://schemas.openxmlformats.org/officeDocument/2006/relationships/image" Target="../media/image137.png"/><Relationship Id="rId156" Type="http://schemas.openxmlformats.org/officeDocument/2006/relationships/customXml" Target="../ink/ink187.xml"/><Relationship Id="rId177" Type="http://schemas.openxmlformats.org/officeDocument/2006/relationships/image" Target="../media/image15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7.xml"/><Relationship Id="rId13" Type="http://schemas.openxmlformats.org/officeDocument/2006/relationships/image" Target="../media/image170.png"/><Relationship Id="rId18" Type="http://schemas.openxmlformats.org/officeDocument/2006/relationships/customXml" Target="../ink/ink212.xml"/><Relationship Id="rId3" Type="http://schemas.openxmlformats.org/officeDocument/2006/relationships/image" Target="../media/image165.png"/><Relationship Id="rId21" Type="http://schemas.openxmlformats.org/officeDocument/2006/relationships/image" Target="../media/image174.png"/><Relationship Id="rId7" Type="http://schemas.openxmlformats.org/officeDocument/2006/relationships/image" Target="../media/image167.png"/><Relationship Id="rId12" Type="http://schemas.openxmlformats.org/officeDocument/2006/relationships/customXml" Target="../ink/ink209.xml"/><Relationship Id="rId17" Type="http://schemas.openxmlformats.org/officeDocument/2006/relationships/image" Target="../media/image172.png"/><Relationship Id="rId2" Type="http://schemas.openxmlformats.org/officeDocument/2006/relationships/customXml" Target="../ink/ink204.xml"/><Relationship Id="rId16" Type="http://schemas.openxmlformats.org/officeDocument/2006/relationships/customXml" Target="../ink/ink211.xml"/><Relationship Id="rId20" Type="http://schemas.openxmlformats.org/officeDocument/2006/relationships/customXml" Target="../ink/ink2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6.xml"/><Relationship Id="rId11" Type="http://schemas.openxmlformats.org/officeDocument/2006/relationships/image" Target="../media/image169.png"/><Relationship Id="rId5" Type="http://schemas.openxmlformats.org/officeDocument/2006/relationships/image" Target="../media/image166.png"/><Relationship Id="rId15" Type="http://schemas.openxmlformats.org/officeDocument/2006/relationships/image" Target="../media/image171.png"/><Relationship Id="rId23" Type="http://schemas.openxmlformats.org/officeDocument/2006/relationships/image" Target="../media/image175.png"/><Relationship Id="rId10" Type="http://schemas.openxmlformats.org/officeDocument/2006/relationships/customXml" Target="../ink/ink208.xml"/><Relationship Id="rId19" Type="http://schemas.openxmlformats.org/officeDocument/2006/relationships/image" Target="../media/image173.png"/><Relationship Id="rId4" Type="http://schemas.openxmlformats.org/officeDocument/2006/relationships/customXml" Target="../ink/ink205.xml"/><Relationship Id="rId9" Type="http://schemas.openxmlformats.org/officeDocument/2006/relationships/image" Target="../media/image168.png"/><Relationship Id="rId14" Type="http://schemas.openxmlformats.org/officeDocument/2006/relationships/customXml" Target="../ink/ink210.xml"/><Relationship Id="rId22" Type="http://schemas.openxmlformats.org/officeDocument/2006/relationships/customXml" Target="../ink/ink2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7.xml"/><Relationship Id="rId21" Type="http://schemas.openxmlformats.org/officeDocument/2006/relationships/image" Target="../media/image185.png"/><Relationship Id="rId42" Type="http://schemas.openxmlformats.org/officeDocument/2006/relationships/customXml" Target="../ink/ink235.xml"/><Relationship Id="rId47" Type="http://schemas.openxmlformats.org/officeDocument/2006/relationships/image" Target="../media/image198.png"/><Relationship Id="rId63" Type="http://schemas.openxmlformats.org/officeDocument/2006/relationships/image" Target="../media/image206.png"/><Relationship Id="rId68" Type="http://schemas.openxmlformats.org/officeDocument/2006/relationships/customXml" Target="../ink/ink248.xml"/><Relationship Id="rId84" Type="http://schemas.openxmlformats.org/officeDocument/2006/relationships/customXml" Target="../ink/ink256.xml"/><Relationship Id="rId89" Type="http://schemas.openxmlformats.org/officeDocument/2006/relationships/image" Target="../media/image219.png"/><Relationship Id="rId16" Type="http://schemas.openxmlformats.org/officeDocument/2006/relationships/customXml" Target="../ink/ink222.xml"/><Relationship Id="rId11" Type="http://schemas.openxmlformats.org/officeDocument/2006/relationships/image" Target="../media/image180.png"/><Relationship Id="rId32" Type="http://schemas.openxmlformats.org/officeDocument/2006/relationships/customXml" Target="../ink/ink230.xml"/><Relationship Id="rId37" Type="http://schemas.openxmlformats.org/officeDocument/2006/relationships/image" Target="../media/image193.png"/><Relationship Id="rId53" Type="http://schemas.openxmlformats.org/officeDocument/2006/relationships/image" Target="../media/image201.png"/><Relationship Id="rId58" Type="http://schemas.openxmlformats.org/officeDocument/2006/relationships/customXml" Target="../ink/ink243.xml"/><Relationship Id="rId74" Type="http://schemas.openxmlformats.org/officeDocument/2006/relationships/customXml" Target="../ink/ink251.xml"/><Relationship Id="rId79" Type="http://schemas.openxmlformats.org/officeDocument/2006/relationships/image" Target="../media/image214.png"/><Relationship Id="rId5" Type="http://schemas.openxmlformats.org/officeDocument/2006/relationships/image" Target="../media/image177.png"/><Relationship Id="rId90" Type="http://schemas.openxmlformats.org/officeDocument/2006/relationships/customXml" Target="../ink/ink259.xml"/><Relationship Id="rId22" Type="http://schemas.openxmlformats.org/officeDocument/2006/relationships/customXml" Target="../ink/ink225.xml"/><Relationship Id="rId27" Type="http://schemas.openxmlformats.org/officeDocument/2006/relationships/image" Target="../media/image188.png"/><Relationship Id="rId43" Type="http://schemas.openxmlformats.org/officeDocument/2006/relationships/image" Target="../media/image196.png"/><Relationship Id="rId48" Type="http://schemas.openxmlformats.org/officeDocument/2006/relationships/customXml" Target="../ink/ink238.xml"/><Relationship Id="rId64" Type="http://schemas.openxmlformats.org/officeDocument/2006/relationships/customXml" Target="../ink/ink246.xml"/><Relationship Id="rId69" Type="http://schemas.openxmlformats.org/officeDocument/2006/relationships/image" Target="../media/image209.png"/><Relationship Id="rId8" Type="http://schemas.openxmlformats.org/officeDocument/2006/relationships/customXml" Target="../ink/ink218.xml"/><Relationship Id="rId51" Type="http://schemas.openxmlformats.org/officeDocument/2006/relationships/image" Target="../media/image200.png"/><Relationship Id="rId72" Type="http://schemas.openxmlformats.org/officeDocument/2006/relationships/customXml" Target="../ink/ink250.xml"/><Relationship Id="rId80" Type="http://schemas.openxmlformats.org/officeDocument/2006/relationships/customXml" Target="../ink/ink254.xml"/><Relationship Id="rId85" Type="http://schemas.openxmlformats.org/officeDocument/2006/relationships/image" Target="../media/image217.png"/><Relationship Id="rId93" Type="http://schemas.openxmlformats.org/officeDocument/2006/relationships/image" Target="../media/image221.png"/><Relationship Id="rId3" Type="http://schemas.openxmlformats.org/officeDocument/2006/relationships/image" Target="../media/image176.png"/><Relationship Id="rId12" Type="http://schemas.openxmlformats.org/officeDocument/2006/relationships/customXml" Target="../ink/ink220.xml"/><Relationship Id="rId17" Type="http://schemas.openxmlformats.org/officeDocument/2006/relationships/image" Target="../media/image183.png"/><Relationship Id="rId25" Type="http://schemas.openxmlformats.org/officeDocument/2006/relationships/image" Target="../media/image187.png"/><Relationship Id="rId33" Type="http://schemas.openxmlformats.org/officeDocument/2006/relationships/image" Target="../media/image191.png"/><Relationship Id="rId38" Type="http://schemas.openxmlformats.org/officeDocument/2006/relationships/customXml" Target="../ink/ink233.xml"/><Relationship Id="rId46" Type="http://schemas.openxmlformats.org/officeDocument/2006/relationships/customXml" Target="../ink/ink237.xml"/><Relationship Id="rId59" Type="http://schemas.openxmlformats.org/officeDocument/2006/relationships/image" Target="../media/image204.png"/><Relationship Id="rId67" Type="http://schemas.openxmlformats.org/officeDocument/2006/relationships/image" Target="../media/image208.png"/><Relationship Id="rId20" Type="http://schemas.openxmlformats.org/officeDocument/2006/relationships/customXml" Target="../ink/ink224.xml"/><Relationship Id="rId41" Type="http://schemas.openxmlformats.org/officeDocument/2006/relationships/image" Target="../media/image195.png"/><Relationship Id="rId54" Type="http://schemas.openxmlformats.org/officeDocument/2006/relationships/customXml" Target="../ink/ink241.xml"/><Relationship Id="rId62" Type="http://schemas.openxmlformats.org/officeDocument/2006/relationships/customXml" Target="../ink/ink245.xml"/><Relationship Id="rId70" Type="http://schemas.openxmlformats.org/officeDocument/2006/relationships/customXml" Target="../ink/ink249.xml"/><Relationship Id="rId75" Type="http://schemas.openxmlformats.org/officeDocument/2006/relationships/image" Target="../media/image212.png"/><Relationship Id="rId83" Type="http://schemas.openxmlformats.org/officeDocument/2006/relationships/image" Target="../media/image216.png"/><Relationship Id="rId88" Type="http://schemas.openxmlformats.org/officeDocument/2006/relationships/customXml" Target="../ink/ink258.xml"/><Relationship Id="rId91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7.xml"/><Relationship Id="rId15" Type="http://schemas.openxmlformats.org/officeDocument/2006/relationships/image" Target="../media/image182.png"/><Relationship Id="rId23" Type="http://schemas.openxmlformats.org/officeDocument/2006/relationships/image" Target="../media/image186.png"/><Relationship Id="rId28" Type="http://schemas.openxmlformats.org/officeDocument/2006/relationships/customXml" Target="../ink/ink228.xml"/><Relationship Id="rId36" Type="http://schemas.openxmlformats.org/officeDocument/2006/relationships/customXml" Target="../ink/ink232.xml"/><Relationship Id="rId49" Type="http://schemas.openxmlformats.org/officeDocument/2006/relationships/image" Target="../media/image199.png"/><Relationship Id="rId57" Type="http://schemas.openxmlformats.org/officeDocument/2006/relationships/image" Target="../media/image203.png"/><Relationship Id="rId10" Type="http://schemas.openxmlformats.org/officeDocument/2006/relationships/customXml" Target="../ink/ink219.xml"/><Relationship Id="rId31" Type="http://schemas.openxmlformats.org/officeDocument/2006/relationships/image" Target="../media/image190.png"/><Relationship Id="rId44" Type="http://schemas.openxmlformats.org/officeDocument/2006/relationships/customXml" Target="../ink/ink236.xml"/><Relationship Id="rId52" Type="http://schemas.openxmlformats.org/officeDocument/2006/relationships/customXml" Target="../ink/ink240.xml"/><Relationship Id="rId60" Type="http://schemas.openxmlformats.org/officeDocument/2006/relationships/customXml" Target="../ink/ink244.xml"/><Relationship Id="rId65" Type="http://schemas.openxmlformats.org/officeDocument/2006/relationships/image" Target="../media/image207.png"/><Relationship Id="rId73" Type="http://schemas.openxmlformats.org/officeDocument/2006/relationships/image" Target="../media/image211.png"/><Relationship Id="rId78" Type="http://schemas.openxmlformats.org/officeDocument/2006/relationships/customXml" Target="../ink/ink253.xml"/><Relationship Id="rId81" Type="http://schemas.openxmlformats.org/officeDocument/2006/relationships/image" Target="../media/image215.png"/><Relationship Id="rId86" Type="http://schemas.openxmlformats.org/officeDocument/2006/relationships/customXml" Target="../ink/ink257.xml"/><Relationship Id="rId4" Type="http://schemas.openxmlformats.org/officeDocument/2006/relationships/customXml" Target="../ink/ink216.xml"/><Relationship Id="rId9" Type="http://schemas.openxmlformats.org/officeDocument/2006/relationships/image" Target="../media/image179.png"/><Relationship Id="rId13" Type="http://schemas.openxmlformats.org/officeDocument/2006/relationships/image" Target="../media/image181.png"/><Relationship Id="rId18" Type="http://schemas.openxmlformats.org/officeDocument/2006/relationships/customXml" Target="../ink/ink223.xml"/><Relationship Id="rId39" Type="http://schemas.openxmlformats.org/officeDocument/2006/relationships/image" Target="../media/image194.png"/><Relationship Id="rId34" Type="http://schemas.openxmlformats.org/officeDocument/2006/relationships/customXml" Target="../ink/ink231.xml"/><Relationship Id="rId50" Type="http://schemas.openxmlformats.org/officeDocument/2006/relationships/customXml" Target="../ink/ink239.xml"/><Relationship Id="rId55" Type="http://schemas.openxmlformats.org/officeDocument/2006/relationships/image" Target="../media/image202.png"/><Relationship Id="rId76" Type="http://schemas.openxmlformats.org/officeDocument/2006/relationships/customXml" Target="../ink/ink252.xml"/><Relationship Id="rId7" Type="http://schemas.openxmlformats.org/officeDocument/2006/relationships/image" Target="../media/image178.png"/><Relationship Id="rId71" Type="http://schemas.openxmlformats.org/officeDocument/2006/relationships/image" Target="../media/image210.png"/><Relationship Id="rId92" Type="http://schemas.openxmlformats.org/officeDocument/2006/relationships/customXml" Target="../ink/ink260.xml"/><Relationship Id="rId2" Type="http://schemas.openxmlformats.org/officeDocument/2006/relationships/customXml" Target="../ink/ink215.xml"/><Relationship Id="rId29" Type="http://schemas.openxmlformats.org/officeDocument/2006/relationships/image" Target="../media/image189.png"/><Relationship Id="rId24" Type="http://schemas.openxmlformats.org/officeDocument/2006/relationships/customXml" Target="../ink/ink226.xml"/><Relationship Id="rId40" Type="http://schemas.openxmlformats.org/officeDocument/2006/relationships/customXml" Target="../ink/ink234.xml"/><Relationship Id="rId45" Type="http://schemas.openxmlformats.org/officeDocument/2006/relationships/image" Target="../media/image197.png"/><Relationship Id="rId66" Type="http://schemas.openxmlformats.org/officeDocument/2006/relationships/customXml" Target="../ink/ink247.xml"/><Relationship Id="rId87" Type="http://schemas.openxmlformats.org/officeDocument/2006/relationships/image" Target="../media/image218.png"/><Relationship Id="rId61" Type="http://schemas.openxmlformats.org/officeDocument/2006/relationships/image" Target="../media/image205.png"/><Relationship Id="rId82" Type="http://schemas.openxmlformats.org/officeDocument/2006/relationships/customXml" Target="../ink/ink255.xml"/><Relationship Id="rId19" Type="http://schemas.openxmlformats.org/officeDocument/2006/relationships/image" Target="../media/image184.png"/><Relationship Id="rId14" Type="http://schemas.openxmlformats.org/officeDocument/2006/relationships/customXml" Target="../ink/ink221.xml"/><Relationship Id="rId30" Type="http://schemas.openxmlformats.org/officeDocument/2006/relationships/customXml" Target="../ink/ink229.xml"/><Relationship Id="rId35" Type="http://schemas.openxmlformats.org/officeDocument/2006/relationships/image" Target="../media/image192.png"/><Relationship Id="rId56" Type="http://schemas.openxmlformats.org/officeDocument/2006/relationships/customXml" Target="../ink/ink242.xml"/><Relationship Id="rId77" Type="http://schemas.openxmlformats.org/officeDocument/2006/relationships/image" Target="../media/image2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png"/><Relationship Id="rId2" Type="http://schemas.openxmlformats.org/officeDocument/2006/relationships/customXml" Target="../ink/ink26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FEC925-C551-114D-869D-1500874D7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050569"/>
              </p:ext>
            </p:extLst>
          </p:nvPr>
        </p:nvGraphicFramePr>
        <p:xfrm>
          <a:off x="1524000" y="1143000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5068446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6458945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3337813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3433665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11378204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5172677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31811171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26170646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8704757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27859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2561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640D095-5D9B-FE46-877B-5F09BD38BE67}"/>
                  </a:ext>
                </a:extLst>
              </p14:cNvPr>
              <p14:cNvContentPartPr/>
              <p14:nvPr/>
            </p14:nvContentPartPr>
            <p14:xfrm>
              <a:off x="1813069" y="758032"/>
              <a:ext cx="130320" cy="126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640D095-5D9B-FE46-877B-5F09BD38BE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4429" y="749032"/>
                <a:ext cx="14796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4556D17-3A55-A54D-96CF-85D5505BA36A}"/>
                  </a:ext>
                </a:extLst>
              </p14:cNvPr>
              <p14:cNvContentPartPr/>
              <p14:nvPr/>
            </p14:nvContentPartPr>
            <p14:xfrm>
              <a:off x="2536669" y="740032"/>
              <a:ext cx="11880" cy="165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4556D17-3A55-A54D-96CF-85D5505BA3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27669" y="731392"/>
                <a:ext cx="2952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A1428B3-E485-8243-9490-7ADF14B5ED03}"/>
                  </a:ext>
                </a:extLst>
              </p14:cNvPr>
              <p14:cNvContentPartPr/>
              <p14:nvPr/>
            </p14:nvContentPartPr>
            <p14:xfrm>
              <a:off x="3107989" y="756232"/>
              <a:ext cx="196560" cy="178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A1428B3-E485-8243-9490-7ADF14B5ED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98989" y="747592"/>
                <a:ext cx="21420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43727D7-296E-4E45-B515-0C9469FE7C79}"/>
                  </a:ext>
                </a:extLst>
              </p14:cNvPr>
              <p14:cNvContentPartPr/>
              <p14:nvPr/>
            </p14:nvContentPartPr>
            <p14:xfrm>
              <a:off x="3806749" y="792592"/>
              <a:ext cx="219600" cy="174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43727D7-296E-4E45-B515-0C9469FE7C7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97749" y="783592"/>
                <a:ext cx="23724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3E21F31D-4DF8-3D47-AC9F-34CEADE25273}"/>
              </a:ext>
            </a:extLst>
          </p:cNvPr>
          <p:cNvGrpSpPr/>
          <p:nvPr/>
        </p:nvGrpSpPr>
        <p:grpSpPr>
          <a:xfrm>
            <a:off x="4536469" y="732832"/>
            <a:ext cx="205200" cy="193680"/>
            <a:chOff x="4536469" y="2679890"/>
            <a:chExt cx="205200" cy="19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A70CE18-F103-BF4B-B116-06DA5E565AA0}"/>
                    </a:ext>
                  </a:extLst>
                </p14:cNvPr>
                <p14:cNvContentPartPr/>
                <p14:nvPr/>
              </p14:nvContentPartPr>
              <p14:xfrm>
                <a:off x="4536469" y="2679890"/>
                <a:ext cx="205200" cy="119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A70CE18-F103-BF4B-B116-06DA5E565AA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27829" y="2671250"/>
                  <a:ext cx="2228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C0AD191-0C66-3149-A0C3-D823C7ED57B8}"/>
                    </a:ext>
                  </a:extLst>
                </p14:cNvPr>
                <p14:cNvContentPartPr/>
                <p14:nvPr/>
              </p14:nvContentPartPr>
              <p14:xfrm>
                <a:off x="4654909" y="2725970"/>
                <a:ext cx="6840" cy="147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C0AD191-0C66-3149-A0C3-D823C7ED57B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45909" y="2716970"/>
                  <a:ext cx="24480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9FFCEF5-D7F5-FF4B-85B6-B436A0875CFD}"/>
              </a:ext>
            </a:extLst>
          </p:cNvPr>
          <p:cNvGrpSpPr/>
          <p:nvPr/>
        </p:nvGrpSpPr>
        <p:grpSpPr>
          <a:xfrm>
            <a:off x="5056669" y="756592"/>
            <a:ext cx="175320" cy="181440"/>
            <a:chOff x="5056669" y="2703650"/>
            <a:chExt cx="175320" cy="18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DC745DA-C3B0-F84E-85A3-D9581C78E4CD}"/>
                    </a:ext>
                  </a:extLst>
                </p14:cNvPr>
                <p14:cNvContentPartPr/>
                <p14:nvPr/>
              </p14:nvContentPartPr>
              <p14:xfrm>
                <a:off x="5056669" y="2703650"/>
                <a:ext cx="132480" cy="181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DC745DA-C3B0-F84E-85A3-D9581C78E4C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48029" y="2695010"/>
                  <a:ext cx="1501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E5E1A0B-CF75-5949-AB67-19C3D9CDFA1D}"/>
                    </a:ext>
                  </a:extLst>
                </p14:cNvPr>
                <p14:cNvContentPartPr/>
                <p14:nvPr/>
              </p14:nvContentPartPr>
              <p14:xfrm>
                <a:off x="5102749" y="2752970"/>
                <a:ext cx="129240" cy="5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E5E1A0B-CF75-5949-AB67-19C3D9CDFA1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93749" y="2743970"/>
                  <a:ext cx="146880" cy="2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4AC526A-2025-104B-81D7-F400EC4316A8}"/>
                  </a:ext>
                </a:extLst>
              </p14:cNvPr>
              <p14:cNvContentPartPr/>
              <p14:nvPr/>
            </p14:nvContentPartPr>
            <p14:xfrm>
              <a:off x="5775589" y="771352"/>
              <a:ext cx="128880" cy="200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4AC526A-2025-104B-81D7-F400EC4316A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66949" y="762352"/>
                <a:ext cx="146520" cy="21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2417F4B-A874-7240-9ACE-288287A438DC}"/>
              </a:ext>
            </a:extLst>
          </p:cNvPr>
          <p:cNvGrpSpPr/>
          <p:nvPr/>
        </p:nvGrpSpPr>
        <p:grpSpPr>
          <a:xfrm>
            <a:off x="6522949" y="773872"/>
            <a:ext cx="187560" cy="282600"/>
            <a:chOff x="6522949" y="2720930"/>
            <a:chExt cx="187560" cy="28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9D246EE-763C-0143-8A00-91DD257A9D1C}"/>
                    </a:ext>
                  </a:extLst>
                </p14:cNvPr>
                <p14:cNvContentPartPr/>
                <p14:nvPr/>
              </p14:nvContentPartPr>
              <p14:xfrm>
                <a:off x="6550669" y="2720930"/>
                <a:ext cx="101880" cy="282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9D246EE-763C-0143-8A00-91DD257A9D1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41669" y="2711930"/>
                  <a:ext cx="1195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ED29B95-406E-7A4C-A4BF-361AB1A00EAD}"/>
                    </a:ext>
                  </a:extLst>
                </p14:cNvPr>
                <p14:cNvContentPartPr/>
                <p14:nvPr/>
              </p14:nvContentPartPr>
              <p14:xfrm>
                <a:off x="6522949" y="2831810"/>
                <a:ext cx="187560" cy="11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ED29B95-406E-7A4C-A4BF-361AB1A00EA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13949" y="2822810"/>
                  <a:ext cx="205200" cy="2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9C1AC74-B5FC-4B4E-AC68-8AA541BC9214}"/>
                  </a:ext>
                </a:extLst>
              </p14:cNvPr>
              <p14:cNvContentPartPr/>
              <p14:nvPr/>
            </p14:nvContentPartPr>
            <p14:xfrm>
              <a:off x="7145029" y="710872"/>
              <a:ext cx="135360" cy="252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9C1AC74-B5FC-4B4E-AC68-8AA541BC92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36389" y="701872"/>
                <a:ext cx="1530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C7F22F5-92B2-444A-8B7C-5139926E51FC}"/>
                  </a:ext>
                </a:extLst>
              </p14:cNvPr>
              <p14:cNvContentPartPr/>
              <p14:nvPr/>
            </p14:nvContentPartPr>
            <p14:xfrm>
              <a:off x="7952869" y="739312"/>
              <a:ext cx="90360" cy="2815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C7F22F5-92B2-444A-8B7C-5139926E51F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43869" y="730312"/>
                <a:ext cx="10800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49CD6ED2-B25F-8840-846E-38F986601CDC}"/>
              </a:ext>
            </a:extLst>
          </p:cNvPr>
          <p:cNvGrpSpPr/>
          <p:nvPr/>
        </p:nvGrpSpPr>
        <p:grpSpPr>
          <a:xfrm>
            <a:off x="535789" y="887272"/>
            <a:ext cx="632160" cy="156240"/>
            <a:chOff x="535789" y="2834330"/>
            <a:chExt cx="632160" cy="15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85B42BD-FAF4-F14A-9EE2-6E8E944C47C1}"/>
                    </a:ext>
                  </a:extLst>
                </p14:cNvPr>
                <p14:cNvContentPartPr/>
                <p14:nvPr/>
              </p14:nvContentPartPr>
              <p14:xfrm>
                <a:off x="535789" y="2834330"/>
                <a:ext cx="101520" cy="127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85B42BD-FAF4-F14A-9EE2-6E8E944C47C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7149" y="2825690"/>
                  <a:ext cx="1191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594E810-86C1-8B4B-95D2-F3F9B12D7BCC}"/>
                    </a:ext>
                  </a:extLst>
                </p14:cNvPr>
                <p14:cNvContentPartPr/>
                <p14:nvPr/>
              </p14:nvContentPartPr>
              <p14:xfrm>
                <a:off x="704269" y="2858090"/>
                <a:ext cx="142200" cy="132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594E810-86C1-8B4B-95D2-F3F9B12D7BC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5629" y="2849450"/>
                  <a:ext cx="1598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9C020E4-25B2-DD44-8122-2EEB04D464A6}"/>
                    </a:ext>
                  </a:extLst>
                </p14:cNvPr>
                <p14:cNvContentPartPr/>
                <p14:nvPr/>
              </p14:nvContentPartPr>
              <p14:xfrm>
                <a:off x="953029" y="2883650"/>
                <a:ext cx="214920" cy="106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9C020E4-25B2-DD44-8122-2EEB04D464A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44389" y="2875010"/>
                  <a:ext cx="23256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30FD337-C3D6-2947-9E7E-048F358BAF51}"/>
              </a:ext>
            </a:extLst>
          </p:cNvPr>
          <p:cNvGrpSpPr/>
          <p:nvPr/>
        </p:nvGrpSpPr>
        <p:grpSpPr>
          <a:xfrm>
            <a:off x="444709" y="1254112"/>
            <a:ext cx="793440" cy="261360"/>
            <a:chOff x="444709" y="3201170"/>
            <a:chExt cx="793440" cy="26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14F8F2A-B687-DA45-8E5E-5EBD287DDC21}"/>
                    </a:ext>
                  </a:extLst>
                </p14:cNvPr>
                <p14:cNvContentPartPr/>
                <p14:nvPr/>
              </p14:nvContentPartPr>
              <p14:xfrm>
                <a:off x="444709" y="3253730"/>
                <a:ext cx="145800" cy="158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14F8F2A-B687-DA45-8E5E-5EBD287DDC2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5709" y="3245090"/>
                  <a:ext cx="1634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13950A6-CC3E-7546-9990-7773ACE47F7C}"/>
                    </a:ext>
                  </a:extLst>
                </p14:cNvPr>
                <p14:cNvContentPartPr/>
                <p14:nvPr/>
              </p14:nvContentPartPr>
              <p14:xfrm>
                <a:off x="609949" y="3273170"/>
                <a:ext cx="109080" cy="149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13950A6-CC3E-7546-9990-7773ACE47F7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1309" y="3264170"/>
                  <a:ext cx="1267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4E21A38-A76F-C147-B212-402C54A295FA}"/>
                    </a:ext>
                  </a:extLst>
                </p14:cNvPr>
                <p14:cNvContentPartPr/>
                <p14:nvPr/>
              </p14:nvContentPartPr>
              <p14:xfrm>
                <a:off x="763669" y="3201170"/>
                <a:ext cx="65520" cy="261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4E21A38-A76F-C147-B212-402C54A295F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4669" y="3192170"/>
                  <a:ext cx="831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4E628F3-A1BE-4B4D-BB5F-61165FACB260}"/>
                    </a:ext>
                  </a:extLst>
                </p14:cNvPr>
                <p14:cNvContentPartPr/>
                <p14:nvPr/>
              </p14:nvContentPartPr>
              <p14:xfrm>
                <a:off x="887149" y="3285770"/>
                <a:ext cx="351000" cy="158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4E628F3-A1BE-4B4D-BB5F-61165FACB26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8149" y="3277130"/>
                  <a:ext cx="36864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63B8C73-9A51-1441-BDA7-D45CF26E2F83}"/>
              </a:ext>
            </a:extLst>
          </p:cNvPr>
          <p:cNvGrpSpPr/>
          <p:nvPr/>
        </p:nvGrpSpPr>
        <p:grpSpPr>
          <a:xfrm>
            <a:off x="1239589" y="1515832"/>
            <a:ext cx="347040" cy="201960"/>
            <a:chOff x="1239589" y="3462890"/>
            <a:chExt cx="347040" cy="20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6741060-1AA5-4448-9693-18AB62E4DA1F}"/>
                    </a:ext>
                  </a:extLst>
                </p14:cNvPr>
                <p14:cNvContentPartPr/>
                <p14:nvPr/>
              </p14:nvContentPartPr>
              <p14:xfrm>
                <a:off x="1299709" y="3462890"/>
                <a:ext cx="1800" cy="17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6741060-1AA5-4448-9693-18AB62E4DA1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291069" y="3453890"/>
                  <a:ext cx="194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DFAB157-4C3D-2B42-8C29-C83F4C7EE18E}"/>
                    </a:ext>
                  </a:extLst>
                </p14:cNvPr>
                <p14:cNvContentPartPr/>
                <p14:nvPr/>
              </p14:nvContentPartPr>
              <p14:xfrm>
                <a:off x="1239589" y="3555050"/>
                <a:ext cx="34920" cy="92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DFAB157-4C3D-2B42-8C29-C83F4C7EE18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30589" y="3546050"/>
                  <a:ext cx="525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1F2DB34-0A5C-5748-9225-28FB09FD53D8}"/>
                    </a:ext>
                  </a:extLst>
                </p14:cNvPr>
                <p14:cNvContentPartPr/>
                <p14:nvPr/>
              </p14:nvContentPartPr>
              <p14:xfrm>
                <a:off x="1376749" y="3527330"/>
                <a:ext cx="94680" cy="119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1F2DB34-0A5C-5748-9225-28FB09FD53D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68109" y="3518330"/>
                  <a:ext cx="1123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D6A5BD7-F784-9048-B91F-0F7266715B71}"/>
                    </a:ext>
                  </a:extLst>
                </p14:cNvPr>
                <p14:cNvContentPartPr/>
                <p14:nvPr/>
              </p14:nvContentPartPr>
              <p14:xfrm>
                <a:off x="1520389" y="3546410"/>
                <a:ext cx="57600" cy="118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D6A5BD7-F784-9048-B91F-0F7266715B7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11749" y="3537410"/>
                  <a:ext cx="752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18AC5C4-7D32-4E41-80E8-2F7E0E8EF86A}"/>
                    </a:ext>
                  </a:extLst>
                </p14:cNvPr>
                <p14:cNvContentPartPr/>
                <p14:nvPr/>
              </p14:nvContentPartPr>
              <p14:xfrm>
                <a:off x="1509229" y="3591770"/>
                <a:ext cx="77400" cy="3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18AC5C4-7D32-4E41-80E8-2F7E0E8EF86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500229" y="3582770"/>
                  <a:ext cx="9504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013F89E-966D-8147-B9B6-2566907E0484}"/>
              </a:ext>
            </a:extLst>
          </p:cNvPr>
          <p:cNvGrpSpPr/>
          <p:nvPr/>
        </p:nvGrpSpPr>
        <p:grpSpPr>
          <a:xfrm>
            <a:off x="1799749" y="1267072"/>
            <a:ext cx="192960" cy="162000"/>
            <a:chOff x="1799749" y="3214130"/>
            <a:chExt cx="192960" cy="16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FB7D862-2D32-044E-A3FD-426681CE9444}"/>
                    </a:ext>
                  </a:extLst>
                </p14:cNvPr>
                <p14:cNvContentPartPr/>
                <p14:nvPr/>
              </p14:nvContentPartPr>
              <p14:xfrm>
                <a:off x="1799749" y="3255890"/>
                <a:ext cx="720" cy="96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FB7D862-2D32-044E-A3FD-426681CE944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90749" y="3246890"/>
                  <a:ext cx="183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E86307F-5329-A84D-A6BC-5A82B8BA22FC}"/>
                    </a:ext>
                  </a:extLst>
                </p14:cNvPr>
                <p14:cNvContentPartPr/>
                <p14:nvPr/>
              </p14:nvContentPartPr>
              <p14:xfrm>
                <a:off x="1882549" y="3218810"/>
                <a:ext cx="75600" cy="157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E86307F-5329-A84D-A6BC-5A82B8BA22F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873909" y="3209810"/>
                  <a:ext cx="932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A9AB194-8B2A-1B49-94CF-B18A95288238}"/>
                    </a:ext>
                  </a:extLst>
                </p14:cNvPr>
                <p14:cNvContentPartPr/>
                <p14:nvPr/>
              </p14:nvContentPartPr>
              <p14:xfrm>
                <a:off x="1931149" y="3214130"/>
                <a:ext cx="61560" cy="5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A9AB194-8B2A-1B49-94CF-B18A9528823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922509" y="3205490"/>
                  <a:ext cx="7920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34A021F-6FE2-D048-8889-C3DEF8AA2A1C}"/>
              </a:ext>
            </a:extLst>
          </p:cNvPr>
          <p:cNvGrpSpPr/>
          <p:nvPr/>
        </p:nvGrpSpPr>
        <p:grpSpPr>
          <a:xfrm>
            <a:off x="2420389" y="1271392"/>
            <a:ext cx="186480" cy="122040"/>
            <a:chOff x="2420389" y="3218450"/>
            <a:chExt cx="186480" cy="12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38AF160-974B-854D-8118-5A73FDBDE0A5}"/>
                    </a:ext>
                  </a:extLst>
                </p14:cNvPr>
                <p14:cNvContentPartPr/>
                <p14:nvPr/>
              </p14:nvContentPartPr>
              <p14:xfrm>
                <a:off x="2420389" y="3245090"/>
                <a:ext cx="7560" cy="95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38AF160-974B-854D-8118-5A73FDBDE0A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411749" y="3236450"/>
                  <a:ext cx="252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835B50A-36C1-9346-B402-7F663F987B6D}"/>
                    </a:ext>
                  </a:extLst>
                </p14:cNvPr>
                <p14:cNvContentPartPr/>
                <p14:nvPr/>
              </p14:nvContentPartPr>
              <p14:xfrm>
                <a:off x="2526589" y="3218450"/>
                <a:ext cx="80280" cy="108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835B50A-36C1-9346-B402-7F663F987B6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517949" y="3209810"/>
                  <a:ext cx="9792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D55DDA0-D4E2-6348-A279-74F38A048A9B}"/>
              </a:ext>
            </a:extLst>
          </p:cNvPr>
          <p:cNvGrpSpPr/>
          <p:nvPr/>
        </p:nvGrpSpPr>
        <p:grpSpPr>
          <a:xfrm>
            <a:off x="3078109" y="1286152"/>
            <a:ext cx="304920" cy="142560"/>
            <a:chOff x="3078109" y="3233210"/>
            <a:chExt cx="304920" cy="14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2229C99-93AF-4242-BDFE-CF7639DA6513}"/>
                    </a:ext>
                  </a:extLst>
                </p14:cNvPr>
                <p14:cNvContentPartPr/>
                <p14:nvPr/>
              </p14:nvContentPartPr>
              <p14:xfrm>
                <a:off x="3078109" y="3242930"/>
                <a:ext cx="2160" cy="116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2229C99-93AF-4242-BDFE-CF7639DA651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69109" y="3233930"/>
                  <a:ext cx="198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D1E541F-41C6-3342-AB9F-9DE6A83989CF}"/>
                    </a:ext>
                  </a:extLst>
                </p14:cNvPr>
                <p14:cNvContentPartPr/>
                <p14:nvPr/>
              </p14:nvContentPartPr>
              <p14:xfrm>
                <a:off x="3183949" y="3233210"/>
                <a:ext cx="199080" cy="142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D1E541F-41C6-3342-AB9F-9DE6A83989C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75309" y="3224210"/>
                  <a:ext cx="21672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A80AB69-2EEB-BA45-86BE-C794CB6D7D2F}"/>
              </a:ext>
            </a:extLst>
          </p:cNvPr>
          <p:cNvGrpSpPr/>
          <p:nvPr/>
        </p:nvGrpSpPr>
        <p:grpSpPr>
          <a:xfrm>
            <a:off x="7901029" y="1234672"/>
            <a:ext cx="152640" cy="270360"/>
            <a:chOff x="7901029" y="3181730"/>
            <a:chExt cx="152640" cy="27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BDEB3F2-7B4E-5D47-9C7C-CE4720DB890B}"/>
                    </a:ext>
                  </a:extLst>
                </p14:cNvPr>
                <p14:cNvContentPartPr/>
                <p14:nvPr/>
              </p14:nvContentPartPr>
              <p14:xfrm>
                <a:off x="7901029" y="3181730"/>
                <a:ext cx="109440" cy="270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BDEB3F2-7B4E-5D47-9C7C-CE4720DB890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892389" y="3172730"/>
                  <a:ext cx="1270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2236BA1-BEB5-864D-A73D-CB0C23521291}"/>
                    </a:ext>
                  </a:extLst>
                </p14:cNvPr>
                <p14:cNvContentPartPr/>
                <p14:nvPr/>
              </p14:nvContentPartPr>
              <p14:xfrm>
                <a:off x="7922629" y="3316010"/>
                <a:ext cx="131040" cy="12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2236BA1-BEB5-864D-A73D-CB0C2352129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13989" y="3307010"/>
                  <a:ext cx="148680" cy="2988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49" name="Table 4">
            <a:extLst>
              <a:ext uri="{FF2B5EF4-FFF2-40B4-BE49-F238E27FC236}">
                <a16:creationId xmlns:a16="http://schemas.microsoft.com/office/drawing/2014/main" id="{EA35CB0E-F111-1C4C-8C07-30E6060B7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084439"/>
              </p:ext>
            </p:extLst>
          </p:nvPr>
        </p:nvGraphicFramePr>
        <p:xfrm>
          <a:off x="1509229" y="3058160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5068446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6458945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3337813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3433665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11378204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5172677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31811171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26170646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8704757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27859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2561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DD1EAB4-393A-2343-94F2-234BFF2D833B}"/>
                  </a:ext>
                </a:extLst>
              </p14:cNvPr>
              <p14:cNvContentPartPr/>
              <p14:nvPr/>
            </p14:nvContentPartPr>
            <p14:xfrm>
              <a:off x="1798298" y="2673192"/>
              <a:ext cx="130320" cy="1260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DD1EAB4-393A-2343-94F2-234BFF2D83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9658" y="2664192"/>
                <a:ext cx="14796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4A576FE-C5B7-584E-8059-821B2C3D60A2}"/>
                  </a:ext>
                </a:extLst>
              </p14:cNvPr>
              <p14:cNvContentPartPr/>
              <p14:nvPr/>
            </p14:nvContentPartPr>
            <p14:xfrm>
              <a:off x="2521898" y="2655192"/>
              <a:ext cx="11880" cy="1652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4A576FE-C5B7-584E-8059-821B2C3D60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12898" y="2646552"/>
                <a:ext cx="2952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8C7E43E-2D69-854A-93C9-4CC2D3FF7972}"/>
                  </a:ext>
                </a:extLst>
              </p14:cNvPr>
              <p14:cNvContentPartPr/>
              <p14:nvPr/>
            </p14:nvContentPartPr>
            <p14:xfrm>
              <a:off x="3093218" y="2671392"/>
              <a:ext cx="196560" cy="1789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8C7E43E-2D69-854A-93C9-4CC2D3FF797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84218" y="2662752"/>
                <a:ext cx="21420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5C8EEF2-B277-D445-B6CC-078212273949}"/>
                  </a:ext>
                </a:extLst>
              </p14:cNvPr>
              <p14:cNvContentPartPr/>
              <p14:nvPr/>
            </p14:nvContentPartPr>
            <p14:xfrm>
              <a:off x="3791978" y="2707752"/>
              <a:ext cx="219600" cy="1746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5C8EEF2-B277-D445-B6CC-07821227394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82978" y="2698752"/>
                <a:ext cx="23724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D471D64B-3DDC-7D4B-AA11-B9FF70A05F6D}"/>
              </a:ext>
            </a:extLst>
          </p:cNvPr>
          <p:cNvGrpSpPr/>
          <p:nvPr/>
        </p:nvGrpSpPr>
        <p:grpSpPr>
          <a:xfrm>
            <a:off x="4521698" y="2647992"/>
            <a:ext cx="205200" cy="193680"/>
            <a:chOff x="4536469" y="2679890"/>
            <a:chExt cx="205200" cy="19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65E7962-96C5-8046-BA49-BFE17DD983F9}"/>
                    </a:ext>
                  </a:extLst>
                </p14:cNvPr>
                <p14:cNvContentPartPr/>
                <p14:nvPr/>
              </p14:nvContentPartPr>
              <p14:xfrm>
                <a:off x="4536469" y="2679890"/>
                <a:ext cx="205200" cy="119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65E7962-96C5-8046-BA49-BFE17DD983F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27829" y="2671250"/>
                  <a:ext cx="2228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519C1AD-B83C-0E44-938A-B46421668AA2}"/>
                    </a:ext>
                  </a:extLst>
                </p14:cNvPr>
                <p14:cNvContentPartPr/>
                <p14:nvPr/>
              </p14:nvContentPartPr>
              <p14:xfrm>
                <a:off x="4654909" y="2725970"/>
                <a:ext cx="6840" cy="1476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519C1AD-B83C-0E44-938A-B46421668AA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45909" y="2716970"/>
                  <a:ext cx="24480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D5BAEA7-5445-DF46-87FD-6FC5C3152C5D}"/>
              </a:ext>
            </a:extLst>
          </p:cNvPr>
          <p:cNvGrpSpPr/>
          <p:nvPr/>
        </p:nvGrpSpPr>
        <p:grpSpPr>
          <a:xfrm>
            <a:off x="5041898" y="2671752"/>
            <a:ext cx="175320" cy="181440"/>
            <a:chOff x="5056669" y="2703650"/>
            <a:chExt cx="175320" cy="18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9B53FCE-1AA9-A947-AF3D-84002BBA89CE}"/>
                    </a:ext>
                  </a:extLst>
                </p14:cNvPr>
                <p14:cNvContentPartPr/>
                <p14:nvPr/>
              </p14:nvContentPartPr>
              <p14:xfrm>
                <a:off x="5056669" y="2703650"/>
                <a:ext cx="132480" cy="181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9B53FCE-1AA9-A947-AF3D-84002BBA89C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48029" y="2695010"/>
                  <a:ext cx="1501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DE49C7A-AAD3-304F-BAC9-ECA0DA9C2A63}"/>
                    </a:ext>
                  </a:extLst>
                </p14:cNvPr>
                <p14:cNvContentPartPr/>
                <p14:nvPr/>
              </p14:nvContentPartPr>
              <p14:xfrm>
                <a:off x="5102749" y="2752970"/>
                <a:ext cx="129240" cy="5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DE49C7A-AAD3-304F-BAC9-ECA0DA9C2A6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93749" y="2743970"/>
                  <a:ext cx="146880" cy="2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C6DB9A8-42F7-0547-BA93-036D92F2DE4C}"/>
                  </a:ext>
                </a:extLst>
              </p14:cNvPr>
              <p14:cNvContentPartPr/>
              <p14:nvPr/>
            </p14:nvContentPartPr>
            <p14:xfrm>
              <a:off x="5760818" y="2686512"/>
              <a:ext cx="128880" cy="2005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C6DB9A8-42F7-0547-BA93-036D92F2DE4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52178" y="2677512"/>
                <a:ext cx="146520" cy="21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A60D48FE-442F-C145-A652-CDB4346D99F4}"/>
              </a:ext>
            </a:extLst>
          </p:cNvPr>
          <p:cNvGrpSpPr/>
          <p:nvPr/>
        </p:nvGrpSpPr>
        <p:grpSpPr>
          <a:xfrm>
            <a:off x="6508178" y="2689032"/>
            <a:ext cx="187560" cy="282600"/>
            <a:chOff x="6522949" y="2720930"/>
            <a:chExt cx="187560" cy="28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73B9BC2-79A0-7441-91FA-A4659814154E}"/>
                    </a:ext>
                  </a:extLst>
                </p14:cNvPr>
                <p14:cNvContentPartPr/>
                <p14:nvPr/>
              </p14:nvContentPartPr>
              <p14:xfrm>
                <a:off x="6550669" y="2720930"/>
                <a:ext cx="101880" cy="282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73B9BC2-79A0-7441-91FA-A4659814154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41669" y="2711930"/>
                  <a:ext cx="1195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FA06E4F-AD8B-E44F-96B7-C6156DEABF8E}"/>
                    </a:ext>
                  </a:extLst>
                </p14:cNvPr>
                <p14:cNvContentPartPr/>
                <p14:nvPr/>
              </p14:nvContentPartPr>
              <p14:xfrm>
                <a:off x="6522949" y="2831810"/>
                <a:ext cx="187560" cy="11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FA06E4F-AD8B-E44F-96B7-C6156DEABF8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13949" y="2822810"/>
                  <a:ext cx="205200" cy="2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A485B60D-30F5-F54B-871E-1CFBA8758A19}"/>
                  </a:ext>
                </a:extLst>
              </p14:cNvPr>
              <p14:cNvContentPartPr/>
              <p14:nvPr/>
            </p14:nvContentPartPr>
            <p14:xfrm>
              <a:off x="7130258" y="2626032"/>
              <a:ext cx="135360" cy="252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A485B60D-30F5-F54B-871E-1CFBA8758A1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21618" y="2617032"/>
                <a:ext cx="1530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4EB5B09-7685-1D45-AC9D-050649D9AF81}"/>
                  </a:ext>
                </a:extLst>
              </p14:cNvPr>
              <p14:cNvContentPartPr/>
              <p14:nvPr/>
            </p14:nvContentPartPr>
            <p14:xfrm>
              <a:off x="7938098" y="2654472"/>
              <a:ext cx="90360" cy="2815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4EB5B09-7685-1D45-AC9D-050649D9AF8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29098" y="2645472"/>
                <a:ext cx="10800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91CC08CF-0FD7-8042-94B2-EBFA676DE509}"/>
              </a:ext>
            </a:extLst>
          </p:cNvPr>
          <p:cNvGrpSpPr/>
          <p:nvPr/>
        </p:nvGrpSpPr>
        <p:grpSpPr>
          <a:xfrm>
            <a:off x="648829" y="2724530"/>
            <a:ext cx="441720" cy="198720"/>
            <a:chOff x="648829" y="2724530"/>
            <a:chExt cx="441720" cy="19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C4AD8FC-DA00-4949-96AB-168ACE198C78}"/>
                    </a:ext>
                  </a:extLst>
                </p14:cNvPr>
                <p14:cNvContentPartPr/>
                <p14:nvPr/>
              </p14:nvContentPartPr>
              <p14:xfrm>
                <a:off x="648829" y="2733890"/>
                <a:ext cx="43560" cy="1688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C4AD8FC-DA00-4949-96AB-168ACE198C7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40189" y="2725250"/>
                  <a:ext cx="612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4E1C917-A469-6442-A442-51BF634D4B9D}"/>
                    </a:ext>
                  </a:extLst>
                </p14:cNvPr>
                <p14:cNvContentPartPr/>
                <p14:nvPr/>
              </p14:nvContentPartPr>
              <p14:xfrm>
                <a:off x="773029" y="2769530"/>
                <a:ext cx="113400" cy="64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4E1C917-A469-6442-A442-51BF634D4B9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64389" y="2760890"/>
                  <a:ext cx="1310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559721C-3A54-5946-932B-FB6B486A1014}"/>
                    </a:ext>
                  </a:extLst>
                </p14:cNvPr>
                <p14:cNvContentPartPr/>
                <p14:nvPr/>
              </p14:nvContentPartPr>
              <p14:xfrm>
                <a:off x="832429" y="2724530"/>
                <a:ext cx="28080" cy="1641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559721C-3A54-5946-932B-FB6B486A101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23429" y="2715530"/>
                  <a:ext cx="457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6FDE6DE-8650-2646-8EFD-C7696C6CF418}"/>
                    </a:ext>
                  </a:extLst>
                </p14:cNvPr>
                <p14:cNvContentPartPr/>
                <p14:nvPr/>
              </p14:nvContentPartPr>
              <p14:xfrm>
                <a:off x="977509" y="2755850"/>
                <a:ext cx="113040" cy="1674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6FDE6DE-8650-2646-8EFD-C7696C6CF4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68869" y="2747210"/>
                  <a:ext cx="130680" cy="18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DEB080B-CFAE-004B-86DE-4329069C5C94}"/>
              </a:ext>
            </a:extLst>
          </p:cNvPr>
          <p:cNvGrpSpPr/>
          <p:nvPr/>
        </p:nvGrpSpPr>
        <p:grpSpPr>
          <a:xfrm>
            <a:off x="287029" y="3062210"/>
            <a:ext cx="726120" cy="232920"/>
            <a:chOff x="287029" y="3062210"/>
            <a:chExt cx="726120" cy="23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0A993D4-5042-DD4B-BCEF-752605B983A1}"/>
                    </a:ext>
                  </a:extLst>
                </p14:cNvPr>
                <p14:cNvContentPartPr/>
                <p14:nvPr/>
              </p14:nvContentPartPr>
              <p14:xfrm>
                <a:off x="287029" y="3118010"/>
                <a:ext cx="154800" cy="1213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0A993D4-5042-DD4B-BCEF-752605B983A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78389" y="3109370"/>
                  <a:ext cx="1724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4743676-3E25-C047-8A1B-31B16FA2D4F7}"/>
                    </a:ext>
                  </a:extLst>
                </p14:cNvPr>
                <p14:cNvContentPartPr/>
                <p14:nvPr/>
              </p14:nvContentPartPr>
              <p14:xfrm>
                <a:off x="456589" y="3141410"/>
                <a:ext cx="93240" cy="1011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4743676-3E25-C047-8A1B-31B16FA2D4F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47589" y="3132410"/>
                  <a:ext cx="1108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7E3447D-571B-2A4C-B465-06DC5CF5D145}"/>
                    </a:ext>
                  </a:extLst>
                </p14:cNvPr>
                <p14:cNvContentPartPr/>
                <p14:nvPr/>
              </p14:nvContentPartPr>
              <p14:xfrm>
                <a:off x="562429" y="3062210"/>
                <a:ext cx="73440" cy="2329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7E3447D-571B-2A4C-B465-06DC5CF5D14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53429" y="3053570"/>
                  <a:ext cx="910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8C44C7E-052C-F745-A17D-E45D4620CD65}"/>
                    </a:ext>
                  </a:extLst>
                </p14:cNvPr>
                <p14:cNvContentPartPr/>
                <p14:nvPr/>
              </p14:nvContentPartPr>
              <p14:xfrm>
                <a:off x="684469" y="3141770"/>
                <a:ext cx="117720" cy="1285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8C44C7E-052C-F745-A17D-E45D4620CD6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75829" y="3133130"/>
                  <a:ext cx="1353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19C48A1-E8DB-0D41-9159-A86F322D6DB7}"/>
                    </a:ext>
                  </a:extLst>
                </p14:cNvPr>
                <p14:cNvContentPartPr/>
                <p14:nvPr/>
              </p14:nvContentPartPr>
              <p14:xfrm>
                <a:off x="790309" y="3152210"/>
                <a:ext cx="222840" cy="1396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19C48A1-E8DB-0D41-9159-A86F322D6DB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81309" y="3143570"/>
                  <a:ext cx="240480" cy="15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C6B7CD8-F314-1646-AB24-C57ECA16A1C5}"/>
              </a:ext>
            </a:extLst>
          </p:cNvPr>
          <p:cNvGrpSpPr/>
          <p:nvPr/>
        </p:nvGrpSpPr>
        <p:grpSpPr>
          <a:xfrm>
            <a:off x="1015309" y="3301250"/>
            <a:ext cx="477360" cy="422640"/>
            <a:chOff x="1015309" y="3301250"/>
            <a:chExt cx="477360" cy="42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50FACCF-0AF4-AB45-A8F2-02354E5D4FF2}"/>
                    </a:ext>
                  </a:extLst>
                </p14:cNvPr>
                <p14:cNvContentPartPr/>
                <p14:nvPr/>
              </p14:nvContentPartPr>
              <p14:xfrm>
                <a:off x="1015309" y="3301250"/>
                <a:ext cx="66960" cy="1832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50FACCF-0AF4-AB45-A8F2-02354E5D4FF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06669" y="3292610"/>
                  <a:ext cx="846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C5108A9-5B4A-EA4B-8083-AAF2E7244D44}"/>
                    </a:ext>
                  </a:extLst>
                </p14:cNvPr>
                <p14:cNvContentPartPr/>
                <p14:nvPr/>
              </p14:nvContentPartPr>
              <p14:xfrm>
                <a:off x="1087309" y="3394130"/>
                <a:ext cx="83160" cy="108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C5108A9-5B4A-EA4B-8083-AAF2E7244D4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78669" y="3385130"/>
                  <a:ext cx="1008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888A665-65CF-C647-9808-E9213300E453}"/>
                    </a:ext>
                  </a:extLst>
                </p14:cNvPr>
                <p14:cNvContentPartPr/>
                <p14:nvPr/>
              </p14:nvContentPartPr>
              <p14:xfrm>
                <a:off x="1144909" y="3367490"/>
                <a:ext cx="34200" cy="1332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888A665-65CF-C647-9808-E9213300E45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36269" y="3358850"/>
                  <a:ext cx="518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8D7CA2A-A391-D642-8D10-0A0CF68B6C42}"/>
                    </a:ext>
                  </a:extLst>
                </p14:cNvPr>
                <p14:cNvContentPartPr/>
                <p14:nvPr/>
              </p14:nvContentPartPr>
              <p14:xfrm>
                <a:off x="1193149" y="3397730"/>
                <a:ext cx="72000" cy="831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8D7CA2A-A391-D642-8D10-0A0CF68B6C4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84509" y="3388730"/>
                  <a:ext cx="896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A54A0F3-2E05-F141-A2F0-EBAA88FEC10F}"/>
                    </a:ext>
                  </a:extLst>
                </p14:cNvPr>
                <p14:cNvContentPartPr/>
                <p14:nvPr/>
              </p14:nvContentPartPr>
              <p14:xfrm>
                <a:off x="1239949" y="3468650"/>
                <a:ext cx="30240" cy="453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A54A0F3-2E05-F141-A2F0-EBAA88FEC10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230949" y="3459650"/>
                  <a:ext cx="478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2628A8A-0048-8341-9621-AC7584863C89}"/>
                    </a:ext>
                  </a:extLst>
                </p14:cNvPr>
                <p14:cNvContentPartPr/>
                <p14:nvPr/>
              </p14:nvContentPartPr>
              <p14:xfrm>
                <a:off x="1287469" y="3403490"/>
                <a:ext cx="6480" cy="223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2628A8A-0048-8341-9621-AC7584863C8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278469" y="3394850"/>
                  <a:ext cx="241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54FA6EB-A20B-A44D-9C26-135F4B19C641}"/>
                    </a:ext>
                  </a:extLst>
                </p14:cNvPr>
                <p14:cNvContentPartPr/>
                <p14:nvPr/>
              </p14:nvContentPartPr>
              <p14:xfrm>
                <a:off x="1303669" y="3447050"/>
                <a:ext cx="189000" cy="2768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54FA6EB-A20B-A44D-9C26-135F4B19C64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294669" y="3438050"/>
                  <a:ext cx="206640" cy="29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820ED51-BAC8-D04E-BA1E-530A355912A9}"/>
              </a:ext>
            </a:extLst>
          </p:cNvPr>
          <p:cNvGrpSpPr/>
          <p:nvPr/>
        </p:nvGrpSpPr>
        <p:grpSpPr>
          <a:xfrm>
            <a:off x="1574749" y="3193610"/>
            <a:ext cx="441720" cy="266040"/>
            <a:chOff x="1574749" y="3193610"/>
            <a:chExt cx="441720" cy="26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AA2A6B5-D666-5040-8886-ABD41191AAE8}"/>
                    </a:ext>
                  </a:extLst>
                </p14:cNvPr>
                <p14:cNvContentPartPr/>
                <p14:nvPr/>
              </p14:nvContentPartPr>
              <p14:xfrm>
                <a:off x="1574749" y="3246170"/>
                <a:ext cx="86040" cy="165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AA2A6B5-D666-5040-8886-ABD41191AAE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566109" y="3237530"/>
                  <a:ext cx="1036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C7806A8-E99A-DA4C-BF41-DAA93C6D6457}"/>
                    </a:ext>
                  </a:extLst>
                </p14:cNvPr>
                <p14:cNvContentPartPr/>
                <p14:nvPr/>
              </p14:nvContentPartPr>
              <p14:xfrm>
                <a:off x="1620469" y="3223850"/>
                <a:ext cx="47520" cy="1130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C7806A8-E99A-DA4C-BF41-DAA93C6D645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611469" y="3215210"/>
                  <a:ext cx="651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574F35A-D67E-AA48-878A-91020ED4B26F}"/>
                    </a:ext>
                  </a:extLst>
                </p14:cNvPr>
                <p14:cNvContentPartPr/>
                <p14:nvPr/>
              </p14:nvContentPartPr>
              <p14:xfrm>
                <a:off x="1673029" y="3258410"/>
                <a:ext cx="34560" cy="662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574F35A-D67E-AA48-878A-91020ED4B26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664029" y="3249410"/>
                  <a:ext cx="522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DB5FC5D-46AB-2844-BCC4-491E82B1E371}"/>
                    </a:ext>
                  </a:extLst>
                </p14:cNvPr>
                <p14:cNvContentPartPr/>
                <p14:nvPr/>
              </p14:nvContentPartPr>
              <p14:xfrm>
                <a:off x="1751149" y="3278570"/>
                <a:ext cx="137520" cy="741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DB5FC5D-46AB-2844-BCC4-491E82B1E37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742509" y="3269570"/>
                  <a:ext cx="1551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DF13CC7-A5E5-A94E-ADB4-78E0B79F2240}"/>
                    </a:ext>
                  </a:extLst>
                </p14:cNvPr>
                <p14:cNvContentPartPr/>
                <p14:nvPr/>
              </p14:nvContentPartPr>
              <p14:xfrm>
                <a:off x="1812709" y="3193610"/>
                <a:ext cx="18000" cy="1641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DF13CC7-A5E5-A94E-ADB4-78E0B79F224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804069" y="3184610"/>
                  <a:ext cx="356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F54D988-6907-7940-834B-04BB62FAD999}"/>
                    </a:ext>
                  </a:extLst>
                </p14:cNvPr>
                <p14:cNvContentPartPr/>
                <p14:nvPr/>
              </p14:nvContentPartPr>
              <p14:xfrm>
                <a:off x="1873189" y="3256970"/>
                <a:ext cx="64080" cy="954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F54D988-6907-7940-834B-04BB62FAD99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864549" y="3247970"/>
                  <a:ext cx="817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A819B3A-20F1-9D4B-9B7B-5CDE089E8611}"/>
                    </a:ext>
                  </a:extLst>
                </p14:cNvPr>
                <p14:cNvContentPartPr/>
                <p14:nvPr/>
              </p14:nvContentPartPr>
              <p14:xfrm>
                <a:off x="1943749" y="3276050"/>
                <a:ext cx="52200" cy="320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A819B3A-20F1-9D4B-9B7B-5CDE089E861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935109" y="3267410"/>
                  <a:ext cx="698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EC00075-1974-DD45-A331-9E2DDB9F3B60}"/>
                    </a:ext>
                  </a:extLst>
                </p14:cNvPr>
                <p14:cNvContentPartPr/>
                <p14:nvPr/>
              </p14:nvContentPartPr>
              <p14:xfrm>
                <a:off x="1946989" y="3245450"/>
                <a:ext cx="69480" cy="2142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EC00075-1974-DD45-A331-9E2DDB9F3B6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937989" y="3236450"/>
                  <a:ext cx="87120" cy="23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4F6DCA7-9146-6941-B6F8-189C01C93A89}"/>
              </a:ext>
            </a:extLst>
          </p:cNvPr>
          <p:cNvGrpSpPr/>
          <p:nvPr/>
        </p:nvGrpSpPr>
        <p:grpSpPr>
          <a:xfrm>
            <a:off x="5040469" y="3110450"/>
            <a:ext cx="492480" cy="180720"/>
            <a:chOff x="5040469" y="3110450"/>
            <a:chExt cx="492480" cy="18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16D668E-0DD5-394E-BB90-101D26FA4DA6}"/>
                    </a:ext>
                  </a:extLst>
                </p14:cNvPr>
                <p14:cNvContentPartPr/>
                <p14:nvPr/>
              </p14:nvContentPartPr>
              <p14:xfrm>
                <a:off x="5040469" y="3170210"/>
                <a:ext cx="119160" cy="738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16D668E-0DD5-394E-BB90-101D26FA4DA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031469" y="3161210"/>
                  <a:ext cx="1368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440B273-EE5B-F14A-9377-6D7793D0BB03}"/>
                    </a:ext>
                  </a:extLst>
                </p14:cNvPr>
                <p14:cNvContentPartPr/>
                <p14:nvPr/>
              </p14:nvContentPartPr>
              <p14:xfrm>
                <a:off x="5156749" y="3110450"/>
                <a:ext cx="46800" cy="1357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440B273-EE5B-F14A-9377-6D7793D0BB0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147749" y="3101810"/>
                  <a:ext cx="644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03A603A-8AC9-A64A-981E-8BE1D4894F89}"/>
                    </a:ext>
                  </a:extLst>
                </p14:cNvPr>
                <p14:cNvContentPartPr/>
                <p14:nvPr/>
              </p14:nvContentPartPr>
              <p14:xfrm>
                <a:off x="5209669" y="3221330"/>
                <a:ext cx="66240" cy="622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03A603A-8AC9-A64A-981E-8BE1D4894F8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201029" y="3212330"/>
                  <a:ext cx="838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1D40426-E1E4-0C4D-B323-9BDAD9B9D3F6}"/>
                    </a:ext>
                  </a:extLst>
                </p14:cNvPr>
                <p14:cNvContentPartPr/>
                <p14:nvPr/>
              </p14:nvContentPartPr>
              <p14:xfrm>
                <a:off x="5366629" y="3142490"/>
                <a:ext cx="56880" cy="1486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1D40426-E1E4-0C4D-B323-9BDAD9B9D3F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357989" y="3133490"/>
                  <a:ext cx="745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E6C7098-45F1-5545-96D0-C04CEC006FEA}"/>
                    </a:ext>
                  </a:extLst>
                </p14:cNvPr>
                <p14:cNvContentPartPr/>
                <p14:nvPr/>
              </p14:nvContentPartPr>
              <p14:xfrm>
                <a:off x="5467789" y="3210890"/>
                <a:ext cx="65160" cy="763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E6C7098-45F1-5545-96D0-C04CEC006FE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458789" y="3201890"/>
                  <a:ext cx="82800" cy="9396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129" name="Table 4">
            <a:extLst>
              <a:ext uri="{FF2B5EF4-FFF2-40B4-BE49-F238E27FC236}">
                <a16:creationId xmlns:a16="http://schemas.microsoft.com/office/drawing/2014/main" id="{70E08198-35D8-A543-91B6-AD7B24D7A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418283"/>
              </p:ext>
            </p:extLst>
          </p:nvPr>
        </p:nvGraphicFramePr>
        <p:xfrm>
          <a:off x="1524000" y="5049948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5068446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6458945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3337813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3433665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11378204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5172677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31811171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26170646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8704757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27859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2561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29ECBE28-8EEC-C64B-87C4-BCA5887EAA2A}"/>
                  </a:ext>
                </a:extLst>
              </p14:cNvPr>
              <p14:cNvContentPartPr/>
              <p14:nvPr/>
            </p14:nvContentPartPr>
            <p14:xfrm>
              <a:off x="1813069" y="4664980"/>
              <a:ext cx="130320" cy="12600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29ECBE28-8EEC-C64B-87C4-BCA5887EAA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4429" y="4655980"/>
                <a:ext cx="14796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7172CE4-A662-5E48-AA8E-5673B86A34D0}"/>
                  </a:ext>
                </a:extLst>
              </p14:cNvPr>
              <p14:cNvContentPartPr/>
              <p14:nvPr/>
            </p14:nvContentPartPr>
            <p14:xfrm>
              <a:off x="2536669" y="4646980"/>
              <a:ext cx="11880" cy="16524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7172CE4-A662-5E48-AA8E-5673B86A34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27669" y="4638340"/>
                <a:ext cx="2952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8E0CC332-EEC4-2B4A-9E30-68091B1084D9}"/>
                  </a:ext>
                </a:extLst>
              </p14:cNvPr>
              <p14:cNvContentPartPr/>
              <p14:nvPr/>
            </p14:nvContentPartPr>
            <p14:xfrm>
              <a:off x="3107989" y="4663180"/>
              <a:ext cx="196560" cy="1789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8E0CC332-EEC4-2B4A-9E30-68091B1084D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98989" y="4654540"/>
                <a:ext cx="21420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7289A55A-5340-3948-B209-951B63F14E45}"/>
                  </a:ext>
                </a:extLst>
              </p14:cNvPr>
              <p14:cNvContentPartPr/>
              <p14:nvPr/>
            </p14:nvContentPartPr>
            <p14:xfrm>
              <a:off x="3806749" y="4699540"/>
              <a:ext cx="219600" cy="1746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7289A55A-5340-3948-B209-951B63F14E4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97749" y="4690540"/>
                <a:ext cx="23724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F5C9C67-1BCB-874C-A461-1DBCF3DC5E99}"/>
              </a:ext>
            </a:extLst>
          </p:cNvPr>
          <p:cNvGrpSpPr/>
          <p:nvPr/>
        </p:nvGrpSpPr>
        <p:grpSpPr>
          <a:xfrm>
            <a:off x="4536469" y="4639780"/>
            <a:ext cx="205200" cy="193680"/>
            <a:chOff x="4536469" y="2679890"/>
            <a:chExt cx="205200" cy="19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D68A1C6-3BBE-4F4C-92CC-9D4325835775}"/>
                    </a:ext>
                  </a:extLst>
                </p14:cNvPr>
                <p14:cNvContentPartPr/>
                <p14:nvPr/>
              </p14:nvContentPartPr>
              <p14:xfrm>
                <a:off x="4536469" y="2679890"/>
                <a:ext cx="205200" cy="1191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D68A1C6-3BBE-4F4C-92CC-9D432583577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27829" y="2671250"/>
                  <a:ext cx="2228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E98333E-FCEA-0C48-AD31-63A117A5F0EB}"/>
                    </a:ext>
                  </a:extLst>
                </p14:cNvPr>
                <p14:cNvContentPartPr/>
                <p14:nvPr/>
              </p14:nvContentPartPr>
              <p14:xfrm>
                <a:off x="4654909" y="2725970"/>
                <a:ext cx="6840" cy="1476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E98333E-FCEA-0C48-AD31-63A117A5F0E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45909" y="2716970"/>
                  <a:ext cx="24480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F972B40-F566-2649-951F-8798AE2BEF5F}"/>
              </a:ext>
            </a:extLst>
          </p:cNvPr>
          <p:cNvGrpSpPr/>
          <p:nvPr/>
        </p:nvGrpSpPr>
        <p:grpSpPr>
          <a:xfrm>
            <a:off x="5056669" y="4663540"/>
            <a:ext cx="175320" cy="181440"/>
            <a:chOff x="5056669" y="2703650"/>
            <a:chExt cx="175320" cy="18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22DBFDA-7820-324E-A289-A2D8FD40C37A}"/>
                    </a:ext>
                  </a:extLst>
                </p14:cNvPr>
                <p14:cNvContentPartPr/>
                <p14:nvPr/>
              </p14:nvContentPartPr>
              <p14:xfrm>
                <a:off x="5056669" y="2703650"/>
                <a:ext cx="132480" cy="1814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22DBFDA-7820-324E-A289-A2D8FD40C37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48029" y="2695010"/>
                  <a:ext cx="1501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9572131-3B71-8C48-B13E-8A79E67F8E4D}"/>
                    </a:ext>
                  </a:extLst>
                </p14:cNvPr>
                <p14:cNvContentPartPr/>
                <p14:nvPr/>
              </p14:nvContentPartPr>
              <p14:xfrm>
                <a:off x="5102749" y="2752970"/>
                <a:ext cx="129240" cy="54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9572131-3B71-8C48-B13E-8A79E67F8E4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93749" y="2743970"/>
                  <a:ext cx="146880" cy="2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4B582A1F-F813-574E-847F-818EC17F5A07}"/>
                  </a:ext>
                </a:extLst>
              </p14:cNvPr>
              <p14:cNvContentPartPr/>
              <p14:nvPr/>
            </p14:nvContentPartPr>
            <p14:xfrm>
              <a:off x="5775589" y="4678300"/>
              <a:ext cx="128880" cy="2005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4B582A1F-F813-574E-847F-818EC17F5A0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66949" y="4669300"/>
                <a:ext cx="146520" cy="21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1EFA2B7-5ABD-4646-B479-9BD934B8B8AD}"/>
              </a:ext>
            </a:extLst>
          </p:cNvPr>
          <p:cNvGrpSpPr/>
          <p:nvPr/>
        </p:nvGrpSpPr>
        <p:grpSpPr>
          <a:xfrm>
            <a:off x="6522949" y="4680820"/>
            <a:ext cx="187560" cy="282600"/>
            <a:chOff x="6522949" y="2720930"/>
            <a:chExt cx="187560" cy="28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AF0FDB5-5772-DA40-9972-DD08A07D22E0}"/>
                    </a:ext>
                  </a:extLst>
                </p14:cNvPr>
                <p14:cNvContentPartPr/>
                <p14:nvPr/>
              </p14:nvContentPartPr>
              <p14:xfrm>
                <a:off x="6550669" y="2720930"/>
                <a:ext cx="101880" cy="2826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AF0FDB5-5772-DA40-9972-DD08A07D22E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41669" y="2711930"/>
                  <a:ext cx="1195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76D5614-8516-544D-8D27-C24580A45C45}"/>
                    </a:ext>
                  </a:extLst>
                </p14:cNvPr>
                <p14:cNvContentPartPr/>
                <p14:nvPr/>
              </p14:nvContentPartPr>
              <p14:xfrm>
                <a:off x="6522949" y="2831810"/>
                <a:ext cx="187560" cy="111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76D5614-8516-544D-8D27-C24580A45C4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13949" y="2822810"/>
                  <a:ext cx="205200" cy="2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C9530258-3F1A-5847-B842-541852C72F9E}"/>
                  </a:ext>
                </a:extLst>
              </p14:cNvPr>
              <p14:cNvContentPartPr/>
              <p14:nvPr/>
            </p14:nvContentPartPr>
            <p14:xfrm>
              <a:off x="7145029" y="4617820"/>
              <a:ext cx="135360" cy="25236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C9530258-3F1A-5847-B842-541852C72F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36389" y="4608820"/>
                <a:ext cx="1530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A5E7BAAC-055C-794F-A553-CECD74EC70CE}"/>
                  </a:ext>
                </a:extLst>
              </p14:cNvPr>
              <p14:cNvContentPartPr/>
              <p14:nvPr/>
            </p14:nvContentPartPr>
            <p14:xfrm>
              <a:off x="7952869" y="4646260"/>
              <a:ext cx="90360" cy="28152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A5E7BAAC-055C-794F-A553-CECD74EC70C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43869" y="4637260"/>
                <a:ext cx="10800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0EEA60FB-30AF-734B-B8F6-F815827F86FC}"/>
                  </a:ext>
                </a:extLst>
              </p14:cNvPr>
              <p14:cNvContentPartPr/>
              <p14:nvPr/>
            </p14:nvContentPartPr>
            <p14:xfrm>
              <a:off x="729728" y="4762130"/>
              <a:ext cx="158760" cy="18000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0EEA60FB-30AF-734B-B8F6-F815827F86F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21088" y="4753130"/>
                <a:ext cx="176400" cy="19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654A8B5-EF63-4948-B24E-9CA1F1BB13D2}"/>
              </a:ext>
            </a:extLst>
          </p:cNvPr>
          <p:cNvGrpSpPr/>
          <p:nvPr/>
        </p:nvGrpSpPr>
        <p:grpSpPr>
          <a:xfrm>
            <a:off x="332288" y="5027090"/>
            <a:ext cx="628920" cy="293760"/>
            <a:chOff x="332288" y="5027090"/>
            <a:chExt cx="628920" cy="29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DF5EC92-3F46-C542-BAF1-CA6D23903F7D}"/>
                    </a:ext>
                  </a:extLst>
                </p14:cNvPr>
                <p14:cNvContentPartPr/>
                <p14:nvPr/>
              </p14:nvContentPartPr>
              <p14:xfrm>
                <a:off x="332288" y="5090810"/>
                <a:ext cx="105120" cy="1483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DF5EC92-3F46-C542-BAF1-CA6D23903F7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23288" y="5081810"/>
                  <a:ext cx="1227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99F7B97-7836-6548-8D63-DC1AB6329C1E}"/>
                    </a:ext>
                  </a:extLst>
                </p14:cNvPr>
                <p14:cNvContentPartPr/>
                <p14:nvPr/>
              </p14:nvContentPartPr>
              <p14:xfrm>
                <a:off x="482768" y="5146250"/>
                <a:ext cx="75600" cy="1040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99F7B97-7836-6548-8D63-DC1AB6329C1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74128" y="5137610"/>
                  <a:ext cx="932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781EFA5-A88A-434D-B302-0BE91D7EE8EE}"/>
                    </a:ext>
                  </a:extLst>
                </p14:cNvPr>
                <p14:cNvContentPartPr/>
                <p14:nvPr/>
              </p14:nvContentPartPr>
              <p14:xfrm>
                <a:off x="608408" y="5027090"/>
                <a:ext cx="56160" cy="2624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781EFA5-A88A-434D-B302-0BE91D7EE8E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99768" y="5018090"/>
                  <a:ext cx="738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07D3127-4377-5F43-83E6-40D2BE4C19E2}"/>
                    </a:ext>
                  </a:extLst>
                </p14:cNvPr>
                <p14:cNvContentPartPr/>
                <p14:nvPr/>
              </p14:nvContentPartPr>
              <p14:xfrm>
                <a:off x="707768" y="5177570"/>
                <a:ext cx="253440" cy="1432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07D3127-4377-5F43-83E6-40D2BE4C19E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99128" y="5168570"/>
                  <a:ext cx="27108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659EF87-6C86-344B-9F66-82BF0EECF1DA}"/>
              </a:ext>
            </a:extLst>
          </p:cNvPr>
          <p:cNvGrpSpPr/>
          <p:nvPr/>
        </p:nvGrpSpPr>
        <p:grpSpPr>
          <a:xfrm>
            <a:off x="844928" y="5351810"/>
            <a:ext cx="1357200" cy="434880"/>
            <a:chOff x="844928" y="5351810"/>
            <a:chExt cx="1357200" cy="43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4AC2E41-DD79-F34F-90FC-464AF74F1A17}"/>
                    </a:ext>
                  </a:extLst>
                </p14:cNvPr>
                <p14:cNvContentPartPr/>
                <p14:nvPr/>
              </p14:nvContentPartPr>
              <p14:xfrm>
                <a:off x="844928" y="5472770"/>
                <a:ext cx="36360" cy="1288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4AC2E41-DD79-F34F-90FC-464AF74F1A1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36288" y="5463770"/>
                  <a:ext cx="540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47B2158-A7AE-3E4E-83FD-303F596AD4CB}"/>
                    </a:ext>
                  </a:extLst>
                </p14:cNvPr>
                <p14:cNvContentPartPr/>
                <p14:nvPr/>
              </p14:nvContentPartPr>
              <p14:xfrm>
                <a:off x="962648" y="5351810"/>
                <a:ext cx="110880" cy="3290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47B2158-A7AE-3E4E-83FD-303F596AD4C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54008" y="5343170"/>
                  <a:ext cx="1285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A6A2AA0-D959-7E4A-873C-CEEE748A9BA9}"/>
                    </a:ext>
                  </a:extLst>
                </p14:cNvPr>
                <p14:cNvContentPartPr/>
                <p14:nvPr/>
              </p14:nvContentPartPr>
              <p14:xfrm>
                <a:off x="1123928" y="5512730"/>
                <a:ext cx="94680" cy="1296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A6A2AA0-D959-7E4A-873C-CEEE748A9BA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14928" y="5504090"/>
                  <a:ext cx="1123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C10BB97D-EDF7-AF42-8431-BA0CB6D89CB4}"/>
                    </a:ext>
                  </a:extLst>
                </p14:cNvPr>
                <p14:cNvContentPartPr/>
                <p14:nvPr/>
              </p14:nvContentPartPr>
              <p14:xfrm>
                <a:off x="1245248" y="5534690"/>
                <a:ext cx="83520" cy="1144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C10BB97D-EDF7-AF42-8431-BA0CB6D89CB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236608" y="5525690"/>
                  <a:ext cx="1011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2968CC6-A1E0-664F-A25B-1BE143A7B7F0}"/>
                    </a:ext>
                  </a:extLst>
                </p14:cNvPr>
                <p14:cNvContentPartPr/>
                <p14:nvPr/>
              </p14:nvContentPartPr>
              <p14:xfrm>
                <a:off x="1417688" y="5561690"/>
                <a:ext cx="116280" cy="982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2968CC6-A1E0-664F-A25B-1BE143A7B7F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409048" y="5552690"/>
                  <a:ext cx="1339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FBEE2BEF-9934-D949-B754-F4D52B42AF2A}"/>
                    </a:ext>
                  </a:extLst>
                </p14:cNvPr>
                <p14:cNvContentPartPr/>
                <p14:nvPr/>
              </p14:nvContentPartPr>
              <p14:xfrm>
                <a:off x="1539368" y="5553770"/>
                <a:ext cx="70920" cy="1720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FBEE2BEF-9934-D949-B754-F4D52B42AF2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530728" y="5545130"/>
                  <a:ext cx="885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F474EC2C-DC5B-4E41-BE62-BF9C44B9E881}"/>
                    </a:ext>
                  </a:extLst>
                </p14:cNvPr>
                <p14:cNvContentPartPr/>
                <p14:nvPr/>
              </p14:nvContentPartPr>
              <p14:xfrm>
                <a:off x="1621448" y="5606690"/>
                <a:ext cx="176040" cy="338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F474EC2C-DC5B-4E41-BE62-BF9C44B9E88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612448" y="5597690"/>
                  <a:ext cx="1936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CCD22BF-B67C-2940-98EA-874640D0AC5B}"/>
                    </a:ext>
                  </a:extLst>
                </p14:cNvPr>
                <p14:cNvContentPartPr/>
                <p14:nvPr/>
              </p14:nvContentPartPr>
              <p14:xfrm>
                <a:off x="1736288" y="5580050"/>
                <a:ext cx="320040" cy="2066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CCD22BF-B67C-2940-98EA-874640D0AC5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727288" y="5571410"/>
                  <a:ext cx="3376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2F03AE8-6AB3-EF4A-A419-E3F9BB16E790}"/>
                    </a:ext>
                  </a:extLst>
                </p14:cNvPr>
                <p14:cNvContentPartPr/>
                <p14:nvPr/>
              </p14:nvContentPartPr>
              <p14:xfrm>
                <a:off x="2032568" y="5582570"/>
                <a:ext cx="169560" cy="1519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2F03AE8-6AB3-EF4A-A419-E3F9BB16E79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023568" y="5573570"/>
                  <a:ext cx="187200" cy="16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07F994EA-7F01-AB46-9280-D04BEA51EBC8}"/>
                  </a:ext>
                </a:extLst>
              </p14:cNvPr>
              <p14:cNvContentPartPr/>
              <p14:nvPr/>
            </p14:nvContentPartPr>
            <p14:xfrm>
              <a:off x="1739168" y="5185850"/>
              <a:ext cx="143280" cy="9144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07F994EA-7F01-AB46-9280-D04BEA51EBC8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730528" y="5177210"/>
                <a:ext cx="160920" cy="10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Group 198">
            <a:extLst>
              <a:ext uri="{FF2B5EF4-FFF2-40B4-BE49-F238E27FC236}">
                <a16:creationId xmlns:a16="http://schemas.microsoft.com/office/drawing/2014/main" id="{83649EF8-FED0-DF46-B30E-F114B6AA0757}"/>
              </a:ext>
            </a:extLst>
          </p:cNvPr>
          <p:cNvGrpSpPr/>
          <p:nvPr/>
        </p:nvGrpSpPr>
        <p:grpSpPr>
          <a:xfrm>
            <a:off x="5824448" y="5175410"/>
            <a:ext cx="163080" cy="167400"/>
            <a:chOff x="5824448" y="5175410"/>
            <a:chExt cx="163080" cy="16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B74D6B0-EF23-3D49-A97A-51DADB8A255E}"/>
                    </a:ext>
                  </a:extLst>
                </p14:cNvPr>
                <p14:cNvContentPartPr/>
                <p14:nvPr/>
              </p14:nvContentPartPr>
              <p14:xfrm>
                <a:off x="5824448" y="5175410"/>
                <a:ext cx="163080" cy="1674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B74D6B0-EF23-3D49-A97A-51DADB8A255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815448" y="5166410"/>
                  <a:ext cx="1807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6E94AB5-D650-1D4F-8854-3DF1C28F0E4E}"/>
                    </a:ext>
                  </a:extLst>
                </p14:cNvPr>
                <p14:cNvContentPartPr/>
                <p14:nvPr/>
              </p14:nvContentPartPr>
              <p14:xfrm>
                <a:off x="5824808" y="5258210"/>
                <a:ext cx="136800" cy="36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6E94AB5-D650-1D4F-8854-3DF1C28F0E4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815808" y="5249210"/>
                  <a:ext cx="15444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8EF420DE-FEA2-0F47-81EF-E3EB0EFF4668}"/>
              </a:ext>
            </a:extLst>
          </p:cNvPr>
          <p:cNvGrpSpPr/>
          <p:nvPr/>
        </p:nvGrpSpPr>
        <p:grpSpPr>
          <a:xfrm>
            <a:off x="7978328" y="5159570"/>
            <a:ext cx="61920" cy="193680"/>
            <a:chOff x="7978328" y="5159570"/>
            <a:chExt cx="61920" cy="19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5336AB9-CC20-6746-B228-469720D6A61C}"/>
                    </a:ext>
                  </a:extLst>
                </p14:cNvPr>
                <p14:cNvContentPartPr/>
                <p14:nvPr/>
              </p14:nvContentPartPr>
              <p14:xfrm>
                <a:off x="8010008" y="5159570"/>
                <a:ext cx="30240" cy="1015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5336AB9-CC20-6746-B228-469720D6A61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001368" y="5150570"/>
                  <a:ext cx="478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2EE5AD6-2E61-C040-9DE9-221A61556FBB}"/>
                    </a:ext>
                  </a:extLst>
                </p14:cNvPr>
                <p14:cNvContentPartPr/>
                <p14:nvPr/>
              </p14:nvContentPartPr>
              <p14:xfrm>
                <a:off x="7978328" y="5327690"/>
                <a:ext cx="17280" cy="255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2EE5AD6-2E61-C040-9DE9-221A61556FB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969688" y="5318690"/>
                  <a:ext cx="34920" cy="4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77B80928-855E-004D-A365-D424A3D655A8}"/>
                  </a:ext>
                </a:extLst>
              </p14:cNvPr>
              <p14:cNvContentPartPr/>
              <p14:nvPr/>
            </p14:nvContentPartPr>
            <p14:xfrm>
              <a:off x="3803048" y="5194490"/>
              <a:ext cx="197640" cy="150480"/>
            </p14:xfrm>
          </p:contentPart>
        </mc:Choice>
        <mc:Fallback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77B80928-855E-004D-A365-D424A3D655A8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794408" y="5185850"/>
                <a:ext cx="215280" cy="16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397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/>
          <a:lstStyle/>
          <a:p>
            <a:r>
              <a:rPr lang="en-US" dirty="0"/>
              <a:t>The string class has </a:t>
            </a:r>
            <a:r>
              <a:rPr lang="en-US" i="1" dirty="0">
                <a:solidFill>
                  <a:srgbClr val="00B0F0"/>
                </a:solidFill>
              </a:rPr>
              <a:t>private</a:t>
            </a:r>
            <a:r>
              <a:rPr lang="en-US" dirty="0"/>
              <a:t> data members to store the characters that make up a string</a:t>
            </a:r>
          </a:p>
          <a:p>
            <a:pPr lvl="1"/>
            <a:r>
              <a:rPr lang="en-US" dirty="0"/>
              <a:t>It probably uses an array, although it doesn’t have to</a:t>
            </a:r>
          </a:p>
          <a:p>
            <a:pPr lvl="1"/>
            <a:r>
              <a:rPr lang="en-US" dirty="0"/>
              <a:t>It probably has </a:t>
            </a:r>
            <a:r>
              <a:rPr lang="en-US" dirty="0" err="1"/>
              <a:t>ints</a:t>
            </a:r>
            <a:r>
              <a:rPr lang="en-US" dirty="0"/>
              <a:t> to keep track of the size of the array and the number of characters</a:t>
            </a:r>
          </a:p>
          <a:p>
            <a:r>
              <a:rPr lang="en-US" dirty="0"/>
              <a:t>The string class has </a:t>
            </a:r>
            <a:r>
              <a:rPr lang="en-US" i="1" dirty="0">
                <a:solidFill>
                  <a:srgbClr val="00B0F0"/>
                </a:solidFill>
              </a:rPr>
              <a:t>public</a:t>
            </a:r>
            <a:r>
              <a:rPr lang="en-US" dirty="0"/>
              <a:t> methods to do stuff</a:t>
            </a:r>
          </a:p>
          <a:p>
            <a:pPr lvl="1"/>
            <a:r>
              <a:rPr lang="en-US" dirty="0"/>
              <a:t>Return the number of characters in the internal storage</a:t>
            </a:r>
          </a:p>
          <a:p>
            <a:pPr lvl="2">
              <a:buNone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length();</a:t>
            </a:r>
          </a:p>
          <a:p>
            <a:pPr lvl="1"/>
            <a:r>
              <a:rPr lang="en-US" dirty="0"/>
              <a:t>Append the characters in s to the internal storage </a:t>
            </a:r>
          </a:p>
          <a:p>
            <a:pPr lvl="2">
              <a:buNone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void append( string s );</a:t>
            </a:r>
          </a:p>
          <a:p>
            <a:pPr lvl="1"/>
            <a:r>
              <a:rPr lang="en-US" dirty="0"/>
              <a:t>returns the position of s within the internal storage</a:t>
            </a:r>
          </a:p>
          <a:p>
            <a:pPr lvl="2">
              <a:buNone/>
            </a:pP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find( string s);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5E2DAE-D054-9F40-ABF3-A843C424E431}"/>
              </a:ext>
            </a:extLst>
          </p:cNvPr>
          <p:cNvSpPr txBox="1"/>
          <p:nvPr/>
        </p:nvSpPr>
        <p:spPr>
          <a:xfrm>
            <a:off x="8153400" y="4038600"/>
            <a:ext cx="251863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Point{</a:t>
            </a:r>
          </a:p>
          <a:p>
            <a:r>
              <a:rPr lang="en-US" dirty="0"/>
              <a:t>	public:</a:t>
            </a:r>
          </a:p>
          <a:p>
            <a:r>
              <a:rPr lang="en-US" dirty="0"/>
              <a:t>		int x;</a:t>
            </a:r>
          </a:p>
          <a:p>
            <a:r>
              <a:rPr lang="en-US" dirty="0"/>
              <a:t>		int y;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int main(){</a:t>
            </a:r>
          </a:p>
          <a:p>
            <a:r>
              <a:rPr lang="en-US" dirty="0"/>
              <a:t>	Point p;</a:t>
            </a:r>
          </a:p>
          <a:p>
            <a:r>
              <a:rPr lang="en-US" dirty="0"/>
              <a:t>	</a:t>
            </a:r>
            <a:r>
              <a:rPr lang="en-US" dirty="0" err="1"/>
              <a:t>p.x</a:t>
            </a:r>
            <a:r>
              <a:rPr lang="en-US" dirty="0"/>
              <a:t> = 2;</a:t>
            </a:r>
          </a:p>
          <a:p>
            <a:r>
              <a:rPr lang="en-US" dirty="0"/>
              <a:t>	</a:t>
            </a:r>
            <a:r>
              <a:rPr lang="en-US" dirty="0" err="1"/>
              <a:t>p.y</a:t>
            </a:r>
            <a:r>
              <a:rPr lang="en-US" dirty="0"/>
              <a:t> = 1;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4C1F-1E1B-C74D-8075-499762736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678363"/>
          </a:xfrm>
        </p:spPr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++</a:t>
            </a:r>
          </a:p>
          <a:p>
            <a:r>
              <a:rPr lang="en-US" dirty="0"/>
              <a:t>++</a:t>
            </a:r>
            <a:r>
              <a:rPr lang="en-US" dirty="0" err="1"/>
              <a:t>i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0; </a:t>
            </a:r>
          </a:p>
          <a:p>
            <a:pPr marL="0" indent="0">
              <a:buNone/>
            </a:pPr>
            <a:r>
              <a:rPr lang="en-US" dirty="0"/>
              <a:t>j = 5;</a:t>
            </a:r>
          </a:p>
          <a:p>
            <a:pPr marL="0" indent="0">
              <a:buNone/>
            </a:pPr>
            <a:r>
              <a:rPr lang="en-US" dirty="0"/>
              <a:t>++</a:t>
            </a:r>
            <a:r>
              <a:rPr lang="en-US" dirty="0" err="1"/>
              <a:t>i</a:t>
            </a:r>
            <a:r>
              <a:rPr lang="en-US" dirty="0"/>
              <a:t>; // updated value of </a:t>
            </a:r>
            <a:r>
              <a:rPr lang="en-US" dirty="0" err="1"/>
              <a:t>i</a:t>
            </a:r>
            <a:r>
              <a:rPr lang="en-US" dirty="0"/>
              <a:t> is 1; the stored value is 1;</a:t>
            </a:r>
          </a:p>
          <a:p>
            <a:pPr marL="0" indent="0">
              <a:buNone/>
            </a:pPr>
            <a:r>
              <a:rPr lang="en-US" dirty="0"/>
              <a:t>j = j + </a:t>
            </a:r>
            <a:r>
              <a:rPr lang="en-US" dirty="0" err="1"/>
              <a:t>i</a:t>
            </a:r>
            <a:r>
              <a:rPr lang="en-US" dirty="0"/>
              <a:t>; // j values would be only depends on the store </a:t>
            </a:r>
            <a:r>
              <a:rPr lang="en-US" dirty="0" err="1"/>
              <a:t>i</a:t>
            </a:r>
            <a:r>
              <a:rPr lang="en-US" dirty="0"/>
              <a:t> value =&gt; j = 5 + 1 = 6;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39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Table 4">
            <a:extLst>
              <a:ext uri="{FF2B5EF4-FFF2-40B4-BE49-F238E27FC236}">
                <a16:creationId xmlns:a16="http://schemas.microsoft.com/office/drawing/2014/main" id="{75122289-6117-904E-B608-51A13250A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116965"/>
              </p:ext>
            </p:extLst>
          </p:nvPr>
        </p:nvGraphicFramePr>
        <p:xfrm>
          <a:off x="1524000" y="5049948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05068446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6458945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3337813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34336651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11378204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95172677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31811171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26170646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28704757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27859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2561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7C26BA6-879D-DF41-8E11-3D7DBAB32D6C}"/>
                  </a:ext>
                </a:extLst>
              </p14:cNvPr>
              <p14:cNvContentPartPr/>
              <p14:nvPr/>
            </p14:nvContentPartPr>
            <p14:xfrm>
              <a:off x="1813069" y="4664980"/>
              <a:ext cx="130320" cy="1260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7C26BA6-879D-DF41-8E11-3D7DBAB32D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4429" y="4655980"/>
                <a:ext cx="14796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3E8BA5E-31BF-004C-8EEE-5702B8B027EA}"/>
                  </a:ext>
                </a:extLst>
              </p14:cNvPr>
              <p14:cNvContentPartPr/>
              <p14:nvPr/>
            </p14:nvContentPartPr>
            <p14:xfrm>
              <a:off x="2536669" y="4646980"/>
              <a:ext cx="11880" cy="1652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3E8BA5E-31BF-004C-8EEE-5702B8B027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27669" y="4638340"/>
                <a:ext cx="2952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FBAE007-0C8A-3B4A-880F-2536D2BD9C65}"/>
                  </a:ext>
                </a:extLst>
              </p14:cNvPr>
              <p14:cNvContentPartPr/>
              <p14:nvPr/>
            </p14:nvContentPartPr>
            <p14:xfrm>
              <a:off x="3107989" y="4663180"/>
              <a:ext cx="196560" cy="1789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FBAE007-0C8A-3B4A-880F-2536D2BD9C6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98989" y="4654540"/>
                <a:ext cx="21420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E5D9777-29C0-0348-9CDF-31B6536B51E8}"/>
                  </a:ext>
                </a:extLst>
              </p14:cNvPr>
              <p14:cNvContentPartPr/>
              <p14:nvPr/>
            </p14:nvContentPartPr>
            <p14:xfrm>
              <a:off x="3806749" y="4699540"/>
              <a:ext cx="219600" cy="1746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E5D9777-29C0-0348-9CDF-31B6536B51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97749" y="4690540"/>
                <a:ext cx="23724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D17ED70A-8EDC-1A4B-BF2F-B5344BF1B689}"/>
              </a:ext>
            </a:extLst>
          </p:cNvPr>
          <p:cNvGrpSpPr/>
          <p:nvPr/>
        </p:nvGrpSpPr>
        <p:grpSpPr>
          <a:xfrm>
            <a:off x="4536469" y="4639780"/>
            <a:ext cx="205200" cy="193680"/>
            <a:chOff x="4536469" y="2679890"/>
            <a:chExt cx="205200" cy="19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4078320-7D9B-3346-8C59-19BE9BA9D4AA}"/>
                    </a:ext>
                  </a:extLst>
                </p14:cNvPr>
                <p14:cNvContentPartPr/>
                <p14:nvPr/>
              </p14:nvContentPartPr>
              <p14:xfrm>
                <a:off x="4536469" y="2679890"/>
                <a:ext cx="205200" cy="119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4078320-7D9B-3346-8C59-19BE9BA9D4A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27829" y="2671250"/>
                  <a:ext cx="2228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19A8BB2-0682-834B-986C-B16958417ECD}"/>
                    </a:ext>
                  </a:extLst>
                </p14:cNvPr>
                <p14:cNvContentPartPr/>
                <p14:nvPr/>
              </p14:nvContentPartPr>
              <p14:xfrm>
                <a:off x="4654909" y="2725970"/>
                <a:ext cx="6840" cy="147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19A8BB2-0682-834B-986C-B16958417EC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45909" y="2716970"/>
                  <a:ext cx="24480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75E8F83-6C59-604F-8E77-A70EF62B1D43}"/>
              </a:ext>
            </a:extLst>
          </p:cNvPr>
          <p:cNvGrpSpPr/>
          <p:nvPr/>
        </p:nvGrpSpPr>
        <p:grpSpPr>
          <a:xfrm>
            <a:off x="5056669" y="4663540"/>
            <a:ext cx="175320" cy="181440"/>
            <a:chOff x="5056669" y="2703650"/>
            <a:chExt cx="175320" cy="18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9E3EEB6-0B63-1749-B6B9-0AED4F6618C7}"/>
                    </a:ext>
                  </a:extLst>
                </p14:cNvPr>
                <p14:cNvContentPartPr/>
                <p14:nvPr/>
              </p14:nvContentPartPr>
              <p14:xfrm>
                <a:off x="5056669" y="2703650"/>
                <a:ext cx="132480" cy="181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9E3EEB6-0B63-1749-B6B9-0AED4F6618C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48029" y="2695010"/>
                  <a:ext cx="1501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CFD2EB4-E3BD-4143-8F48-03A74C2772EC}"/>
                    </a:ext>
                  </a:extLst>
                </p14:cNvPr>
                <p14:cNvContentPartPr/>
                <p14:nvPr/>
              </p14:nvContentPartPr>
              <p14:xfrm>
                <a:off x="5102749" y="2752970"/>
                <a:ext cx="129240" cy="54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CFD2EB4-E3BD-4143-8F48-03A74C2772E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93749" y="2743970"/>
                  <a:ext cx="146880" cy="2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25F92BC-5107-384D-A490-58BB7BE994C8}"/>
                  </a:ext>
                </a:extLst>
              </p14:cNvPr>
              <p14:cNvContentPartPr/>
              <p14:nvPr/>
            </p14:nvContentPartPr>
            <p14:xfrm>
              <a:off x="5775589" y="4678300"/>
              <a:ext cx="128880" cy="2005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25F92BC-5107-384D-A490-58BB7BE994C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66949" y="4669300"/>
                <a:ext cx="146520" cy="21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76E16349-2F8A-004A-9875-9E039873875E}"/>
              </a:ext>
            </a:extLst>
          </p:cNvPr>
          <p:cNvGrpSpPr/>
          <p:nvPr/>
        </p:nvGrpSpPr>
        <p:grpSpPr>
          <a:xfrm>
            <a:off x="6522949" y="4680820"/>
            <a:ext cx="187560" cy="282600"/>
            <a:chOff x="6522949" y="2720930"/>
            <a:chExt cx="187560" cy="28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1F92895-786F-EC48-B1F9-4B6053467876}"/>
                    </a:ext>
                  </a:extLst>
                </p14:cNvPr>
                <p14:cNvContentPartPr/>
                <p14:nvPr/>
              </p14:nvContentPartPr>
              <p14:xfrm>
                <a:off x="6550669" y="2720930"/>
                <a:ext cx="101880" cy="282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1F92895-786F-EC48-B1F9-4B605346787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41669" y="2711930"/>
                  <a:ext cx="1195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75268FE-A662-6042-9AEB-6D1C9D485DAE}"/>
                    </a:ext>
                  </a:extLst>
                </p14:cNvPr>
                <p14:cNvContentPartPr/>
                <p14:nvPr/>
              </p14:nvContentPartPr>
              <p14:xfrm>
                <a:off x="6522949" y="2831810"/>
                <a:ext cx="187560" cy="11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75268FE-A662-6042-9AEB-6D1C9D485DA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13949" y="2822810"/>
                  <a:ext cx="205200" cy="2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BE00EF4-F9E6-014F-93B4-C51CF7FCFC16}"/>
                  </a:ext>
                </a:extLst>
              </p14:cNvPr>
              <p14:cNvContentPartPr/>
              <p14:nvPr/>
            </p14:nvContentPartPr>
            <p14:xfrm>
              <a:off x="7145029" y="4617820"/>
              <a:ext cx="135360" cy="2523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BE00EF4-F9E6-014F-93B4-C51CF7FCFC1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36389" y="4608820"/>
                <a:ext cx="1530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97C81DE-8E0F-F040-98B2-4ED49EF56774}"/>
                  </a:ext>
                </a:extLst>
              </p14:cNvPr>
              <p14:cNvContentPartPr/>
              <p14:nvPr/>
            </p14:nvContentPartPr>
            <p14:xfrm>
              <a:off x="7952869" y="4646260"/>
              <a:ext cx="90360" cy="2815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97C81DE-8E0F-F040-98B2-4ED49EF5677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43869" y="4637260"/>
                <a:ext cx="108000" cy="299160"/>
              </a:xfrm>
              <a:prstGeom prst="rect">
                <a:avLst/>
              </a:prstGeom>
            </p:spPr>
          </p:pic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id="{82FC568A-CA3A-2846-824C-0C50D027F01D}"/>
              </a:ext>
            </a:extLst>
          </p:cNvPr>
          <p:cNvSpPr txBox="1"/>
          <p:nvPr/>
        </p:nvSpPr>
        <p:spPr>
          <a:xfrm>
            <a:off x="1676400" y="1295400"/>
            <a:ext cx="1486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 str;</a:t>
            </a:r>
          </a:p>
          <a:p>
            <a:r>
              <a:rPr lang="en-US" dirty="0"/>
              <a:t>str = “today”;</a:t>
            </a:r>
          </a:p>
        </p:txBody>
      </p:sp>
      <p:graphicFrame>
        <p:nvGraphicFramePr>
          <p:cNvPr id="86" name="Table 86">
            <a:extLst>
              <a:ext uri="{FF2B5EF4-FFF2-40B4-BE49-F238E27FC236}">
                <a16:creationId xmlns:a16="http://schemas.microsoft.com/office/drawing/2014/main" id="{1BE32997-B40D-2E48-B875-F7FF5ED4E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142460"/>
              </p:ext>
            </p:extLst>
          </p:nvPr>
        </p:nvGraphicFramePr>
        <p:xfrm>
          <a:off x="3801369" y="1295400"/>
          <a:ext cx="1461120" cy="545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120">
                  <a:extLst>
                    <a:ext uri="{9D8B030D-6E8A-4147-A177-3AD203B41FA5}">
                      <a16:colId xmlns:a16="http://schemas.microsoft.com/office/drawing/2014/main" val="3202233236"/>
                    </a:ext>
                  </a:extLst>
                </a:gridCol>
              </a:tblGrid>
              <a:tr h="5454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587579"/>
                  </a:ext>
                </a:extLst>
              </a:tr>
            </a:tbl>
          </a:graphicData>
        </a:graphic>
      </p:graphicFrame>
      <p:grpSp>
        <p:nvGrpSpPr>
          <p:cNvPr id="91" name="Group 90">
            <a:extLst>
              <a:ext uri="{FF2B5EF4-FFF2-40B4-BE49-F238E27FC236}">
                <a16:creationId xmlns:a16="http://schemas.microsoft.com/office/drawing/2014/main" id="{F503B1C5-09FF-6647-A735-ADBE56576FF0}"/>
              </a:ext>
            </a:extLst>
          </p:cNvPr>
          <p:cNvGrpSpPr/>
          <p:nvPr/>
        </p:nvGrpSpPr>
        <p:grpSpPr>
          <a:xfrm>
            <a:off x="3277607" y="955850"/>
            <a:ext cx="405000" cy="198360"/>
            <a:chOff x="3277607" y="955850"/>
            <a:chExt cx="405000" cy="19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0AEBFE2-9F42-B647-8053-B8E99A27529F}"/>
                    </a:ext>
                  </a:extLst>
                </p14:cNvPr>
                <p14:cNvContentPartPr/>
                <p14:nvPr/>
              </p14:nvContentPartPr>
              <p14:xfrm>
                <a:off x="3277607" y="955850"/>
                <a:ext cx="95760" cy="1692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0AEBFE2-9F42-B647-8053-B8E99A27529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68967" y="947210"/>
                  <a:ext cx="1134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60945F6-67B5-6D40-8B99-105E724EECAA}"/>
                    </a:ext>
                  </a:extLst>
                </p14:cNvPr>
                <p14:cNvContentPartPr/>
                <p14:nvPr/>
              </p14:nvContentPartPr>
              <p14:xfrm>
                <a:off x="3377327" y="1010570"/>
                <a:ext cx="141120" cy="36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60945F6-67B5-6D40-8B99-105E724EECA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68327" y="1001930"/>
                  <a:ext cx="158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7020179-9C88-AF45-B6EE-F04AADE10070}"/>
                    </a:ext>
                  </a:extLst>
                </p14:cNvPr>
                <p14:cNvContentPartPr/>
                <p14:nvPr/>
              </p14:nvContentPartPr>
              <p14:xfrm>
                <a:off x="3481727" y="987890"/>
                <a:ext cx="50760" cy="1663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7020179-9C88-AF45-B6EE-F04AADE1007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72727" y="979250"/>
                  <a:ext cx="684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17B0C9B-8BBD-FD42-A3CB-FA0876F4E81D}"/>
                    </a:ext>
                  </a:extLst>
                </p14:cNvPr>
                <p14:cNvContentPartPr/>
                <p14:nvPr/>
              </p14:nvContentPartPr>
              <p14:xfrm>
                <a:off x="3557687" y="1015250"/>
                <a:ext cx="124920" cy="1324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17B0C9B-8BBD-FD42-A3CB-FA0876F4E81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49047" y="1006610"/>
                  <a:ext cx="14256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65290E0-428C-114D-A2B9-47A3CA7C5104}"/>
              </a:ext>
            </a:extLst>
          </p:cNvPr>
          <p:cNvGrpSpPr/>
          <p:nvPr/>
        </p:nvGrpSpPr>
        <p:grpSpPr>
          <a:xfrm>
            <a:off x="3889967" y="1421690"/>
            <a:ext cx="828720" cy="452160"/>
            <a:chOff x="3889967" y="1421690"/>
            <a:chExt cx="828720" cy="45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5864FC7-3E03-FE46-B1F8-7FE35E74FE12}"/>
                    </a:ext>
                  </a:extLst>
                </p14:cNvPr>
                <p14:cNvContentPartPr/>
                <p14:nvPr/>
              </p14:nvContentPartPr>
              <p14:xfrm>
                <a:off x="3889967" y="1520690"/>
                <a:ext cx="120600" cy="6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5864FC7-3E03-FE46-B1F8-7FE35E74FE1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81327" y="1512050"/>
                  <a:ext cx="1382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8C07105-4BED-0E44-BF08-90807572B4B3}"/>
                    </a:ext>
                  </a:extLst>
                </p14:cNvPr>
                <p14:cNvContentPartPr/>
                <p14:nvPr/>
              </p14:nvContentPartPr>
              <p14:xfrm>
                <a:off x="3959807" y="1481810"/>
                <a:ext cx="107640" cy="179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8C07105-4BED-0E44-BF08-90807572B4B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50807" y="1473170"/>
                  <a:ext cx="1252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2A4CE1E-846A-5342-A985-6F6C9BC3FB02}"/>
                    </a:ext>
                  </a:extLst>
                </p14:cNvPr>
                <p14:cNvContentPartPr/>
                <p14:nvPr/>
              </p14:nvContentPartPr>
              <p14:xfrm>
                <a:off x="4097327" y="1485770"/>
                <a:ext cx="39960" cy="1414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2A4CE1E-846A-5342-A985-6F6C9BC3FB0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88327" y="1476770"/>
                  <a:ext cx="576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711989C-B83E-BA45-B176-A3E0675F1553}"/>
                    </a:ext>
                  </a:extLst>
                </p14:cNvPr>
                <p14:cNvContentPartPr/>
                <p14:nvPr/>
              </p14:nvContentPartPr>
              <p14:xfrm>
                <a:off x="4111367" y="1484330"/>
                <a:ext cx="22320" cy="25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711989C-B83E-BA45-B176-A3E0675F155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02727" y="1475330"/>
                  <a:ext cx="399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B682675-47B1-9349-AF74-B267C5C56EA9}"/>
                    </a:ext>
                  </a:extLst>
                </p14:cNvPr>
                <p14:cNvContentPartPr/>
                <p14:nvPr/>
              </p14:nvContentPartPr>
              <p14:xfrm>
                <a:off x="4211807" y="1421690"/>
                <a:ext cx="170280" cy="2743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B682675-47B1-9349-AF74-B267C5C56EA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02807" y="1413050"/>
                  <a:ext cx="1879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D5D8358-C60B-FC41-8162-880F7728E2B1}"/>
                    </a:ext>
                  </a:extLst>
                </p14:cNvPr>
                <p14:cNvContentPartPr/>
                <p14:nvPr/>
              </p14:nvContentPartPr>
              <p14:xfrm>
                <a:off x="4426007" y="1571450"/>
                <a:ext cx="129240" cy="950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D5D8358-C60B-FC41-8162-880F7728E2B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17007" y="1562450"/>
                  <a:ext cx="1468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2A24DEB-E949-1F46-9950-B5A4EBD90784}"/>
                    </a:ext>
                  </a:extLst>
                </p14:cNvPr>
                <p14:cNvContentPartPr/>
                <p14:nvPr/>
              </p14:nvContentPartPr>
              <p14:xfrm>
                <a:off x="4629047" y="1608530"/>
                <a:ext cx="63000" cy="410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2A24DEB-E949-1F46-9950-B5A4EBD9078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20407" y="1599890"/>
                  <a:ext cx="806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4573B4D-B0F2-1C4E-AAF3-58C4F46AF187}"/>
                    </a:ext>
                  </a:extLst>
                </p14:cNvPr>
                <p14:cNvContentPartPr/>
                <p14:nvPr/>
              </p14:nvContentPartPr>
              <p14:xfrm>
                <a:off x="4527527" y="1571450"/>
                <a:ext cx="191160" cy="3024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4573B4D-B0F2-1C4E-AAF3-58C4F46AF18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518887" y="1562450"/>
                  <a:ext cx="208800" cy="32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A2B0A05-FD34-CD48-887D-12032C6AAA5B}"/>
              </a:ext>
            </a:extLst>
          </p:cNvPr>
          <p:cNvGrpSpPr/>
          <p:nvPr/>
        </p:nvGrpSpPr>
        <p:grpSpPr>
          <a:xfrm>
            <a:off x="3719327" y="812930"/>
            <a:ext cx="1289520" cy="373320"/>
            <a:chOff x="3719327" y="812930"/>
            <a:chExt cx="1289520" cy="37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A31D44B-4C08-F740-A772-39B4F24A5E96}"/>
                    </a:ext>
                  </a:extLst>
                </p14:cNvPr>
                <p14:cNvContentPartPr/>
                <p14:nvPr/>
              </p14:nvContentPartPr>
              <p14:xfrm>
                <a:off x="3719327" y="891770"/>
                <a:ext cx="83160" cy="2401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A31D44B-4C08-F740-A772-39B4F24A5E9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10687" y="883130"/>
                  <a:ext cx="1008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61881D5-0774-9540-AADC-A37F3835A0F9}"/>
                    </a:ext>
                  </a:extLst>
                </p14:cNvPr>
                <p14:cNvContentPartPr/>
                <p14:nvPr/>
              </p14:nvContentPartPr>
              <p14:xfrm>
                <a:off x="3897887" y="970610"/>
                <a:ext cx="100080" cy="1386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61881D5-0774-9540-AADC-A37F3835A0F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889247" y="961970"/>
                  <a:ext cx="1177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F071B4C-61B1-8B42-986F-5E78D41B96DB}"/>
                    </a:ext>
                  </a:extLst>
                </p14:cNvPr>
                <p14:cNvContentPartPr/>
                <p14:nvPr/>
              </p14:nvContentPartPr>
              <p14:xfrm>
                <a:off x="3967367" y="979610"/>
                <a:ext cx="127080" cy="1530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F071B4C-61B1-8B42-986F-5E78D41B96D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58727" y="970970"/>
                  <a:ext cx="1447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E2273FE-D878-EE4B-8D42-EC1911F31C05}"/>
                    </a:ext>
                  </a:extLst>
                </p14:cNvPr>
                <p14:cNvContentPartPr/>
                <p14:nvPr/>
              </p14:nvContentPartPr>
              <p14:xfrm>
                <a:off x="4148807" y="940730"/>
                <a:ext cx="138600" cy="1731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E2273FE-D878-EE4B-8D42-EC1911F31C0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39807" y="931730"/>
                  <a:ext cx="1562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ED45FFA-80BC-854B-94CE-D45261773ECE}"/>
                    </a:ext>
                  </a:extLst>
                </p14:cNvPr>
                <p14:cNvContentPartPr/>
                <p14:nvPr/>
              </p14:nvContentPartPr>
              <p14:xfrm>
                <a:off x="4351847" y="1036850"/>
                <a:ext cx="1080" cy="716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ED45FFA-80BC-854B-94CE-D45261773EC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343207" y="1027850"/>
                  <a:ext cx="187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620574C-8C4E-864D-9191-ED862147B717}"/>
                    </a:ext>
                  </a:extLst>
                </p14:cNvPr>
                <p14:cNvContentPartPr/>
                <p14:nvPr/>
              </p14:nvContentPartPr>
              <p14:xfrm>
                <a:off x="4357247" y="963770"/>
                <a:ext cx="18720" cy="9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620574C-8C4E-864D-9191-ED862147B7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348247" y="955130"/>
                  <a:ext cx="363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10F690F-6CA6-164E-AF7D-49E2A3DD1C0C}"/>
                    </a:ext>
                  </a:extLst>
                </p14:cNvPr>
                <p14:cNvContentPartPr/>
                <p14:nvPr/>
              </p14:nvContentPartPr>
              <p14:xfrm>
                <a:off x="4433567" y="972410"/>
                <a:ext cx="99360" cy="1461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10F690F-6CA6-164E-AF7D-49E2A3DD1C0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424927" y="963770"/>
                  <a:ext cx="1170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52BE095-2FC7-9E4A-9448-D1662CBF29F5}"/>
                    </a:ext>
                  </a:extLst>
                </p14:cNvPr>
                <p14:cNvContentPartPr/>
                <p14:nvPr/>
              </p14:nvContentPartPr>
              <p14:xfrm>
                <a:off x="4573607" y="812930"/>
                <a:ext cx="93240" cy="2980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52BE095-2FC7-9E4A-9448-D1662CBF29F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564967" y="804290"/>
                  <a:ext cx="1108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B0A71D3-3612-DB44-A839-E85A51B1B06C}"/>
                    </a:ext>
                  </a:extLst>
                </p14:cNvPr>
                <p14:cNvContentPartPr/>
                <p14:nvPr/>
              </p14:nvContentPartPr>
              <p14:xfrm>
                <a:off x="4751447" y="867290"/>
                <a:ext cx="111240" cy="2566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B0A71D3-3612-DB44-A839-E85A51B1B06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42447" y="858650"/>
                  <a:ext cx="1288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96A62AF-6562-E642-8177-698B9812B495}"/>
                    </a:ext>
                  </a:extLst>
                </p14:cNvPr>
                <p14:cNvContentPartPr/>
                <p14:nvPr/>
              </p14:nvContentPartPr>
              <p14:xfrm>
                <a:off x="4946207" y="923810"/>
                <a:ext cx="62640" cy="2624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96A62AF-6562-E642-8177-698B9812B49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37207" y="915170"/>
                  <a:ext cx="80280" cy="28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9DF04C4C-5C4F-0E41-AACF-D9E564884709}"/>
                  </a:ext>
                </a:extLst>
              </p14:cNvPr>
              <p14:cNvContentPartPr/>
              <p14:nvPr/>
            </p14:nvContentPartPr>
            <p14:xfrm>
              <a:off x="549527" y="4717130"/>
              <a:ext cx="218880" cy="2192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9DF04C4C-5C4F-0E41-AACF-D9E56488470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40887" y="4708490"/>
                <a:ext cx="236520" cy="23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1175A2B-5BA5-AF46-B3C3-1513C33F675B}"/>
              </a:ext>
            </a:extLst>
          </p:cNvPr>
          <p:cNvGrpSpPr/>
          <p:nvPr/>
        </p:nvGrpSpPr>
        <p:grpSpPr>
          <a:xfrm>
            <a:off x="165047" y="5066330"/>
            <a:ext cx="1192320" cy="344880"/>
            <a:chOff x="165047" y="5066330"/>
            <a:chExt cx="1192320" cy="34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77115D0-31D8-7645-B40B-E614C3837733}"/>
                    </a:ext>
                  </a:extLst>
                </p14:cNvPr>
                <p14:cNvContentPartPr/>
                <p14:nvPr/>
              </p14:nvContentPartPr>
              <p14:xfrm>
                <a:off x="165047" y="5154170"/>
                <a:ext cx="69120" cy="838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77115D0-31D8-7645-B40B-E614C383773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56407" y="5145170"/>
                  <a:ext cx="867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0E5DC45-71C2-6540-A0AE-3710CAC7D00D}"/>
                    </a:ext>
                  </a:extLst>
                </p14:cNvPr>
                <p14:cNvContentPartPr/>
                <p14:nvPr/>
              </p14:nvContentPartPr>
              <p14:xfrm>
                <a:off x="256847" y="5066330"/>
                <a:ext cx="138240" cy="2116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0E5DC45-71C2-6540-A0AE-3710CAC7D00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8207" y="5057690"/>
                  <a:ext cx="1558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D7787AE-CDDD-694C-935B-4794F8A5B916}"/>
                    </a:ext>
                  </a:extLst>
                </p14:cNvPr>
                <p14:cNvContentPartPr/>
                <p14:nvPr/>
              </p14:nvContentPartPr>
              <p14:xfrm>
                <a:off x="405167" y="5181890"/>
                <a:ext cx="183240" cy="1360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D7787AE-CDDD-694C-935B-4794F8A5B91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6527" y="5172890"/>
                  <a:ext cx="2008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F09D0EF-92E6-DD44-BF75-C41B6474264A}"/>
                    </a:ext>
                  </a:extLst>
                </p14:cNvPr>
                <p14:cNvContentPartPr/>
                <p14:nvPr/>
              </p14:nvContentPartPr>
              <p14:xfrm>
                <a:off x="599207" y="5140130"/>
                <a:ext cx="163440" cy="1594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F09D0EF-92E6-DD44-BF75-C41B6474264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90207" y="5131130"/>
                  <a:ext cx="1810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3E1ADAA-2AFC-6B4B-A5FD-316DEF3DF871}"/>
                    </a:ext>
                  </a:extLst>
                </p14:cNvPr>
                <p14:cNvContentPartPr/>
                <p14:nvPr/>
              </p14:nvContentPartPr>
              <p14:xfrm>
                <a:off x="779567" y="5189810"/>
                <a:ext cx="166680" cy="993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3E1ADAA-2AFC-6B4B-A5FD-316DEF3DF87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70927" y="5180810"/>
                  <a:ext cx="1843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7F46EE7-7BCC-1640-BEF3-527B0CF0F0A4}"/>
                    </a:ext>
                  </a:extLst>
                </p14:cNvPr>
                <p14:cNvContentPartPr/>
                <p14:nvPr/>
              </p14:nvContentPartPr>
              <p14:xfrm>
                <a:off x="922847" y="5215010"/>
                <a:ext cx="83160" cy="1476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7F46EE7-7BCC-1640-BEF3-527B0CF0F0A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14207" y="5206010"/>
                  <a:ext cx="1008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2EF6113-D73B-7A46-A569-B26A90E4AB4F}"/>
                    </a:ext>
                  </a:extLst>
                </p14:cNvPr>
                <p14:cNvContentPartPr/>
                <p14:nvPr/>
              </p14:nvContentPartPr>
              <p14:xfrm>
                <a:off x="1075127" y="5257850"/>
                <a:ext cx="77040" cy="104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2EF6113-D73B-7A46-A569-B26A90E4AB4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66127" y="5248850"/>
                  <a:ext cx="946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CE6D1F4-6224-1D4D-8227-DE17FE294CA8}"/>
                    </a:ext>
                  </a:extLst>
                </p14:cNvPr>
                <p14:cNvContentPartPr/>
                <p14:nvPr/>
              </p14:nvContentPartPr>
              <p14:xfrm>
                <a:off x="1113287" y="5233010"/>
                <a:ext cx="98280" cy="1400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CE6D1F4-6224-1D4D-8227-DE17FE294CA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04287" y="5224370"/>
                  <a:ext cx="1159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0474364-904D-8740-9D60-5E8EC0661817}"/>
                    </a:ext>
                  </a:extLst>
                </p14:cNvPr>
                <p14:cNvContentPartPr/>
                <p14:nvPr/>
              </p14:nvContentPartPr>
              <p14:xfrm>
                <a:off x="1237847" y="5233010"/>
                <a:ext cx="119520" cy="1782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0474364-904D-8740-9D60-5E8EC066181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228847" y="5224370"/>
                  <a:ext cx="13716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15E94572-C074-AE4A-A7D2-9678EE6D97F5}"/>
              </a:ext>
            </a:extLst>
          </p:cNvPr>
          <p:cNvGrpSpPr/>
          <p:nvPr/>
        </p:nvGrpSpPr>
        <p:grpSpPr>
          <a:xfrm>
            <a:off x="1778207" y="5188730"/>
            <a:ext cx="260640" cy="147960"/>
            <a:chOff x="1778207" y="5188730"/>
            <a:chExt cx="260640" cy="14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A5836B6-4494-2A48-82FA-D52F57191100}"/>
                    </a:ext>
                  </a:extLst>
                </p14:cNvPr>
                <p14:cNvContentPartPr/>
                <p14:nvPr/>
              </p14:nvContentPartPr>
              <p14:xfrm>
                <a:off x="1778207" y="5188730"/>
                <a:ext cx="260640" cy="324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A5836B6-4494-2A48-82FA-D52F5719110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769207" y="5180090"/>
                  <a:ext cx="2782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B58E8BE-1A2E-7C4B-B7A7-EFAE6F2FE3F9}"/>
                    </a:ext>
                  </a:extLst>
                </p14:cNvPr>
                <p14:cNvContentPartPr/>
                <p14:nvPr/>
              </p14:nvContentPartPr>
              <p14:xfrm>
                <a:off x="1944527" y="5197730"/>
                <a:ext cx="9000" cy="1389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B58E8BE-1A2E-7C4B-B7A7-EFAE6F2FE3F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935887" y="5188730"/>
                  <a:ext cx="26640" cy="15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6BCC3684-AC45-0241-90B0-84F1ECF98377}"/>
                  </a:ext>
                </a:extLst>
              </p14:cNvPr>
              <p14:cNvContentPartPr/>
              <p14:nvPr/>
            </p14:nvContentPartPr>
            <p14:xfrm>
              <a:off x="2533847" y="5250650"/>
              <a:ext cx="79920" cy="849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6BCC3684-AC45-0241-90B0-84F1ECF9837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524847" y="5242010"/>
                <a:ext cx="9756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0FB7A8D8-11CA-EF42-AC43-C7F9FA8D1C7B}"/>
                  </a:ext>
                </a:extLst>
              </p14:cNvPr>
              <p14:cNvContentPartPr/>
              <p14:nvPr/>
            </p14:nvContentPartPr>
            <p14:xfrm>
              <a:off x="3167447" y="5150210"/>
              <a:ext cx="190080" cy="1710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0FB7A8D8-11CA-EF42-AC43-C7F9FA8D1C7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158447" y="5141570"/>
                <a:ext cx="20772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8D806DFD-6831-E94F-BBF8-9075BFB3DB8F}"/>
                  </a:ext>
                </a:extLst>
              </p14:cNvPr>
              <p14:cNvContentPartPr/>
              <p14:nvPr/>
            </p14:nvContentPartPr>
            <p14:xfrm>
              <a:off x="3847847" y="5249570"/>
              <a:ext cx="154440" cy="1080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8D806DFD-6831-E94F-BBF8-9075BFB3DB8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838847" y="5240930"/>
                <a:ext cx="172080" cy="12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B4FBC32-8348-E644-A542-996D0F780232}"/>
              </a:ext>
            </a:extLst>
          </p:cNvPr>
          <p:cNvGrpSpPr/>
          <p:nvPr/>
        </p:nvGrpSpPr>
        <p:grpSpPr>
          <a:xfrm>
            <a:off x="4467767" y="5215730"/>
            <a:ext cx="183600" cy="391680"/>
            <a:chOff x="4467767" y="5215730"/>
            <a:chExt cx="183600" cy="39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E6ED831-1291-7840-9A65-E88A0E071529}"/>
                    </a:ext>
                  </a:extLst>
                </p14:cNvPr>
                <p14:cNvContentPartPr/>
                <p14:nvPr/>
              </p14:nvContentPartPr>
              <p14:xfrm>
                <a:off x="4467767" y="5230490"/>
                <a:ext cx="144720" cy="1083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E6ED831-1291-7840-9A65-E88A0E07152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459127" y="5221490"/>
                  <a:ext cx="1623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8E0C8B0-8C59-3D4F-ABEA-F269CC6E09FC}"/>
                    </a:ext>
                  </a:extLst>
                </p14:cNvPr>
                <p14:cNvContentPartPr/>
                <p14:nvPr/>
              </p14:nvContentPartPr>
              <p14:xfrm>
                <a:off x="4512047" y="5215730"/>
                <a:ext cx="139320" cy="3916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8E0C8B0-8C59-3D4F-ABEA-F269CC6E09F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503047" y="5207090"/>
                  <a:ext cx="156960" cy="40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151E3D26-0639-FB4B-BC42-6B3098AA5F86}"/>
                  </a:ext>
                </a:extLst>
              </p14:cNvPr>
              <p14:cNvContentPartPr/>
              <p14:nvPr/>
            </p14:nvContentPartPr>
            <p14:xfrm>
              <a:off x="5132687" y="5142290"/>
              <a:ext cx="5760" cy="6012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151E3D26-0639-FB4B-BC42-6B3098AA5F8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115047" y="5124650"/>
                <a:ext cx="41400" cy="9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A07F6E2-7D45-D942-B4BF-C38D4A0E236B}"/>
              </a:ext>
            </a:extLst>
          </p:cNvPr>
          <p:cNvGrpSpPr/>
          <p:nvPr/>
        </p:nvGrpSpPr>
        <p:grpSpPr>
          <a:xfrm>
            <a:off x="5153567" y="5145530"/>
            <a:ext cx="405360" cy="184320"/>
            <a:chOff x="5153567" y="5145530"/>
            <a:chExt cx="405360" cy="1843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F8121CA-CBFC-8D48-A129-059DDE2E2CF0}"/>
                    </a:ext>
                  </a:extLst>
                </p14:cNvPr>
                <p14:cNvContentPartPr/>
                <p14:nvPr/>
              </p14:nvContentPartPr>
              <p14:xfrm>
                <a:off x="5153567" y="5149130"/>
                <a:ext cx="1800" cy="648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F8121CA-CBFC-8D48-A129-059DDE2E2CF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135567" y="5131490"/>
                  <a:ext cx="374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08F0149-C05B-624D-9EF9-0DF84190C0A8}"/>
                    </a:ext>
                  </a:extLst>
                </p14:cNvPr>
                <p14:cNvContentPartPr/>
                <p14:nvPr/>
              </p14:nvContentPartPr>
              <p14:xfrm>
                <a:off x="5253647" y="5180450"/>
                <a:ext cx="64800" cy="1494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08F0149-C05B-624D-9EF9-0DF84190C0A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236007" y="5162810"/>
                  <a:ext cx="1004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3F9FE4F-7C51-354D-A31A-81C3E0A119AD}"/>
                    </a:ext>
                  </a:extLst>
                </p14:cNvPr>
                <p14:cNvContentPartPr/>
                <p14:nvPr/>
              </p14:nvContentPartPr>
              <p14:xfrm>
                <a:off x="5368847" y="5185490"/>
                <a:ext cx="84960" cy="885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3F9FE4F-7C51-354D-A31A-81C3E0A119A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351207" y="5167850"/>
                  <a:ext cx="1206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7A8B53E-0048-4B48-84B0-3AD6B7A82D70}"/>
                    </a:ext>
                  </a:extLst>
                </p14:cNvPr>
                <p14:cNvContentPartPr/>
                <p14:nvPr/>
              </p14:nvContentPartPr>
              <p14:xfrm>
                <a:off x="5554967" y="5145530"/>
                <a:ext cx="3960" cy="410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7A8B53E-0048-4B48-84B0-3AD6B7A82D7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537327" y="5127530"/>
                  <a:ext cx="3960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45B47D8C-9CC5-D34C-9AFA-9FAC36D89CFC}"/>
              </a:ext>
            </a:extLst>
          </p:cNvPr>
          <p:cNvGrpSpPr/>
          <p:nvPr/>
        </p:nvGrpSpPr>
        <p:grpSpPr>
          <a:xfrm>
            <a:off x="5033327" y="5470970"/>
            <a:ext cx="668880" cy="129960"/>
            <a:chOff x="5033327" y="5470970"/>
            <a:chExt cx="668880" cy="1299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019B4C6-F814-5246-8BCE-66914F1B8BA6}"/>
                    </a:ext>
                  </a:extLst>
                </p14:cNvPr>
                <p14:cNvContentPartPr/>
                <p14:nvPr/>
              </p14:nvContentPartPr>
              <p14:xfrm>
                <a:off x="5133407" y="5555930"/>
                <a:ext cx="6480" cy="39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019B4C6-F814-5246-8BCE-66914F1B8BA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115767" y="5537930"/>
                  <a:ext cx="421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6F74130-AAEA-BE4A-BF96-82AE8C4BF112}"/>
                    </a:ext>
                  </a:extLst>
                </p14:cNvPr>
                <p14:cNvContentPartPr/>
                <p14:nvPr/>
              </p14:nvContentPartPr>
              <p14:xfrm>
                <a:off x="5033327" y="5470970"/>
                <a:ext cx="668880" cy="1299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6F74130-AAEA-BE4A-BF96-82AE8C4BF11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015687" y="5452970"/>
                  <a:ext cx="70452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62A0417B-F7A2-D345-9B63-B2BDB55EC62E}"/>
              </a:ext>
            </a:extLst>
          </p:cNvPr>
          <p:cNvGrpSpPr/>
          <p:nvPr/>
        </p:nvGrpSpPr>
        <p:grpSpPr>
          <a:xfrm>
            <a:off x="3750647" y="5737370"/>
            <a:ext cx="500040" cy="291240"/>
            <a:chOff x="3750647" y="5737370"/>
            <a:chExt cx="500040" cy="2912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4FC2C5A-70EF-5A4F-AEA8-5DBCBBC89BF9}"/>
                    </a:ext>
                  </a:extLst>
                </p14:cNvPr>
                <p14:cNvContentPartPr/>
                <p14:nvPr/>
              </p14:nvContentPartPr>
              <p14:xfrm>
                <a:off x="3750647" y="5857250"/>
                <a:ext cx="122400" cy="1371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4FC2C5A-70EF-5A4F-AEA8-5DBCBBC89BF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732647" y="5839610"/>
                  <a:ext cx="1580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8E2F33A-ADD4-F845-8179-452FFDDBECB8}"/>
                    </a:ext>
                  </a:extLst>
                </p14:cNvPr>
                <p14:cNvContentPartPr/>
                <p14:nvPr/>
              </p14:nvContentPartPr>
              <p14:xfrm>
                <a:off x="3935327" y="5882810"/>
                <a:ext cx="135000" cy="810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8E2F33A-ADD4-F845-8179-452FFDDBECB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917687" y="5865170"/>
                  <a:ext cx="1706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87E2A36-5FCD-824B-8078-E212DA3A011D}"/>
                    </a:ext>
                  </a:extLst>
                </p14:cNvPr>
                <p14:cNvContentPartPr/>
                <p14:nvPr/>
              </p14:nvContentPartPr>
              <p14:xfrm>
                <a:off x="4116767" y="5737370"/>
                <a:ext cx="133920" cy="2912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87E2A36-5FCD-824B-8078-E212DA3A011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098767" y="5719370"/>
                  <a:ext cx="169560" cy="32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E3170E6-647F-5348-ACB6-87DBB088A754}"/>
              </a:ext>
            </a:extLst>
          </p:cNvPr>
          <p:cNvGrpSpPr/>
          <p:nvPr/>
        </p:nvGrpSpPr>
        <p:grpSpPr>
          <a:xfrm>
            <a:off x="4526807" y="5761490"/>
            <a:ext cx="295920" cy="407520"/>
            <a:chOff x="4526807" y="5761490"/>
            <a:chExt cx="295920" cy="4075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29AF029-1D31-8E4C-943C-E4A0E320FD2C}"/>
                    </a:ext>
                  </a:extLst>
                </p14:cNvPr>
                <p14:cNvContentPartPr/>
                <p14:nvPr/>
              </p14:nvContentPartPr>
              <p14:xfrm>
                <a:off x="4526807" y="5902250"/>
                <a:ext cx="80280" cy="766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29AF029-1D31-8E4C-943C-E4A0E320FD2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508807" y="5884610"/>
                  <a:ext cx="1159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C1BE11BB-D937-C648-A6EE-CC32E6C894E6}"/>
                    </a:ext>
                  </a:extLst>
                </p14:cNvPr>
                <p14:cNvContentPartPr/>
                <p14:nvPr/>
              </p14:nvContentPartPr>
              <p14:xfrm>
                <a:off x="4644167" y="5761490"/>
                <a:ext cx="77400" cy="4075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C1BE11BB-D937-C648-A6EE-CC32E6C894E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626527" y="5743490"/>
                  <a:ext cx="11304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0834A42-693F-B043-9831-58754BC05E5D}"/>
                    </a:ext>
                  </a:extLst>
                </p14:cNvPr>
                <p14:cNvContentPartPr/>
                <p14:nvPr/>
              </p14:nvContentPartPr>
              <p14:xfrm>
                <a:off x="4616087" y="5939330"/>
                <a:ext cx="206640" cy="212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0834A42-693F-B043-9831-58754BC05E5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598087" y="5921690"/>
                  <a:ext cx="24228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1F484EA2-D744-544A-9CF8-BF1783EAF061}"/>
              </a:ext>
            </a:extLst>
          </p:cNvPr>
          <p:cNvGrpSpPr/>
          <p:nvPr/>
        </p:nvGrpSpPr>
        <p:grpSpPr>
          <a:xfrm>
            <a:off x="5084807" y="5759690"/>
            <a:ext cx="626400" cy="247680"/>
            <a:chOff x="5084807" y="5759690"/>
            <a:chExt cx="626400" cy="2476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C608EB6-3145-2641-AF16-706D36E827E9}"/>
                    </a:ext>
                  </a:extLst>
                </p14:cNvPr>
                <p14:cNvContentPartPr/>
                <p14:nvPr/>
              </p14:nvContentPartPr>
              <p14:xfrm>
                <a:off x="5084807" y="5877410"/>
                <a:ext cx="65160" cy="1015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C608EB6-3145-2641-AF16-706D36E827E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066807" y="5859410"/>
                  <a:ext cx="1008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1E6CC1B-635A-7D48-A948-E5136AEA49EB}"/>
                    </a:ext>
                  </a:extLst>
                </p14:cNvPr>
                <p14:cNvContentPartPr/>
                <p14:nvPr/>
              </p14:nvContentPartPr>
              <p14:xfrm>
                <a:off x="5224127" y="5759690"/>
                <a:ext cx="120600" cy="2458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1E6CC1B-635A-7D48-A948-E5136AEA49E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206487" y="5741690"/>
                  <a:ext cx="1562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544D4C3-193D-8243-8D9D-FDFA7E04E2CA}"/>
                    </a:ext>
                  </a:extLst>
                </p14:cNvPr>
                <p14:cNvContentPartPr/>
                <p14:nvPr/>
              </p14:nvContentPartPr>
              <p14:xfrm>
                <a:off x="5410247" y="5893970"/>
                <a:ext cx="88560" cy="1134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544D4C3-193D-8243-8D9D-FDFA7E04E2C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392607" y="5876330"/>
                  <a:ext cx="1242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59F75B8-5976-4749-B807-62960491D41B}"/>
                    </a:ext>
                  </a:extLst>
                </p14:cNvPr>
                <p14:cNvContentPartPr/>
                <p14:nvPr/>
              </p14:nvContentPartPr>
              <p14:xfrm>
                <a:off x="5550647" y="5885690"/>
                <a:ext cx="160560" cy="1177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59F75B8-5976-4749-B807-62960491D41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532647" y="5868050"/>
                  <a:ext cx="19620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92E1186-04DC-694D-9474-4B72E5976AD4}"/>
              </a:ext>
            </a:extLst>
          </p:cNvPr>
          <p:cNvGrpSpPr/>
          <p:nvPr/>
        </p:nvGrpSpPr>
        <p:grpSpPr>
          <a:xfrm>
            <a:off x="5949527" y="5846450"/>
            <a:ext cx="754560" cy="392040"/>
            <a:chOff x="5949527" y="5846450"/>
            <a:chExt cx="754560" cy="3920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21DA107-2F06-D44B-A6F8-66220AC47106}"/>
                    </a:ext>
                  </a:extLst>
                </p14:cNvPr>
                <p14:cNvContentPartPr/>
                <p14:nvPr/>
              </p14:nvContentPartPr>
              <p14:xfrm>
                <a:off x="5949527" y="5846450"/>
                <a:ext cx="159840" cy="1612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21DA107-2F06-D44B-A6F8-66220AC4710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931887" y="5828810"/>
                  <a:ext cx="1954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83A1055-ACD1-1A43-8FEB-2B9BEB35D094}"/>
                    </a:ext>
                  </a:extLst>
                </p14:cNvPr>
                <p14:cNvContentPartPr/>
                <p14:nvPr/>
              </p14:nvContentPartPr>
              <p14:xfrm>
                <a:off x="6138167" y="5862650"/>
                <a:ext cx="132840" cy="13788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83A1055-ACD1-1A43-8FEB-2B9BEB35D09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120527" y="5845010"/>
                  <a:ext cx="1684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A3587FE-39DC-514E-A86B-FED15C8F0A18}"/>
                    </a:ext>
                  </a:extLst>
                </p14:cNvPr>
                <p14:cNvContentPartPr/>
                <p14:nvPr/>
              </p14:nvContentPartPr>
              <p14:xfrm>
                <a:off x="6269927" y="5851850"/>
                <a:ext cx="121680" cy="1069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A3587FE-39DC-514E-A86B-FED15C8F0A1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252287" y="5833850"/>
                  <a:ext cx="1573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D7E3206-C66E-6748-BABD-8B900C6B1BAB}"/>
                    </a:ext>
                  </a:extLst>
                </p14:cNvPr>
                <p14:cNvContentPartPr/>
                <p14:nvPr/>
              </p14:nvContentPartPr>
              <p14:xfrm>
                <a:off x="6439127" y="5907290"/>
                <a:ext cx="122040" cy="979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D7E3206-C66E-6748-BABD-8B900C6B1BA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421127" y="5889290"/>
                  <a:ext cx="1576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B35CD35-BC61-F24B-B044-05F68B6A4091}"/>
                    </a:ext>
                  </a:extLst>
                </p14:cNvPr>
                <p14:cNvContentPartPr/>
                <p14:nvPr/>
              </p14:nvContentPartPr>
              <p14:xfrm>
                <a:off x="6575207" y="5901170"/>
                <a:ext cx="102240" cy="774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B35CD35-BC61-F24B-B044-05F68B6A409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557207" y="5883530"/>
                  <a:ext cx="1378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138BF4E-DAF1-084E-BC00-CD27682686A5}"/>
                    </a:ext>
                  </a:extLst>
                </p14:cNvPr>
                <p14:cNvContentPartPr/>
                <p14:nvPr/>
              </p14:nvContentPartPr>
              <p14:xfrm>
                <a:off x="6550367" y="5893250"/>
                <a:ext cx="153720" cy="3452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138BF4E-DAF1-084E-BC00-CD27682686A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532727" y="5875250"/>
                  <a:ext cx="189360" cy="38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D9C49147-6EF0-E742-BF83-2C9135118242}"/>
                  </a:ext>
                </a:extLst>
              </p14:cNvPr>
              <p14:cNvContentPartPr/>
              <p14:nvPr/>
            </p14:nvContentPartPr>
            <p14:xfrm>
              <a:off x="4923268" y="4487810"/>
              <a:ext cx="425880" cy="41904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D9C49147-6EF0-E742-BF83-2C9135118242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914268" y="4479170"/>
                <a:ext cx="443520" cy="436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1" name="Group 240">
            <a:extLst>
              <a:ext uri="{FF2B5EF4-FFF2-40B4-BE49-F238E27FC236}">
                <a16:creationId xmlns:a16="http://schemas.microsoft.com/office/drawing/2014/main" id="{6B11BF9B-5851-6A42-AE15-BCF8DA6AC7A5}"/>
              </a:ext>
            </a:extLst>
          </p:cNvPr>
          <p:cNvGrpSpPr/>
          <p:nvPr/>
        </p:nvGrpSpPr>
        <p:grpSpPr>
          <a:xfrm>
            <a:off x="4861708" y="3936650"/>
            <a:ext cx="1433160" cy="551520"/>
            <a:chOff x="4861708" y="3936650"/>
            <a:chExt cx="1433160" cy="55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35E2F2CA-F024-254B-9D7A-037EC1580F56}"/>
                    </a:ext>
                  </a:extLst>
                </p14:cNvPr>
                <p14:cNvContentPartPr/>
                <p14:nvPr/>
              </p14:nvContentPartPr>
              <p14:xfrm>
                <a:off x="4861708" y="3936650"/>
                <a:ext cx="799200" cy="55152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35E2F2CA-F024-254B-9D7A-037EC1580F5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853068" y="3928010"/>
                  <a:ext cx="81684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091C1F6A-5F36-264E-B86F-2021C6109402}"/>
                    </a:ext>
                  </a:extLst>
                </p14:cNvPr>
                <p14:cNvContentPartPr/>
                <p14:nvPr/>
              </p14:nvContentPartPr>
              <p14:xfrm>
                <a:off x="5788708" y="4281170"/>
                <a:ext cx="146520" cy="111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091C1F6A-5F36-264E-B86F-2021C610940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779708" y="4272170"/>
                  <a:ext cx="1641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DE4B2209-F12E-F645-93F6-B57B2EA88E2E}"/>
                    </a:ext>
                  </a:extLst>
                </p14:cNvPr>
                <p14:cNvContentPartPr/>
                <p14:nvPr/>
              </p14:nvContentPartPr>
              <p14:xfrm>
                <a:off x="6075988" y="4055090"/>
                <a:ext cx="218880" cy="1641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DE4B2209-F12E-F645-93F6-B57B2EA88E2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066988" y="4046450"/>
                  <a:ext cx="2365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E0A5323E-612A-B446-802E-8F977D3C6C99}"/>
                    </a:ext>
                  </a:extLst>
                </p14:cNvPr>
                <p14:cNvContentPartPr/>
                <p14:nvPr/>
              </p14:nvContentPartPr>
              <p14:xfrm>
                <a:off x="6117388" y="4061570"/>
                <a:ext cx="111960" cy="10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E0A5323E-612A-B446-802E-8F977D3C6C9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108748" y="4052930"/>
                  <a:ext cx="129600" cy="1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AE0E831B-E1C3-764A-BF46-0C8C37982403}"/>
                  </a:ext>
                </a:extLst>
              </p14:cNvPr>
              <p14:cNvContentPartPr/>
              <p14:nvPr/>
            </p14:nvContentPartPr>
            <p14:xfrm>
              <a:off x="1563748" y="2827850"/>
              <a:ext cx="23400" cy="5040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AE0E831B-E1C3-764A-BF46-0C8C37982403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555108" y="2819210"/>
                <a:ext cx="41040" cy="6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6" name="Group 245">
            <a:extLst>
              <a:ext uri="{FF2B5EF4-FFF2-40B4-BE49-F238E27FC236}">
                <a16:creationId xmlns:a16="http://schemas.microsoft.com/office/drawing/2014/main" id="{3D31C0DF-E064-564C-9FD0-8DE0BF324264}"/>
              </a:ext>
            </a:extLst>
          </p:cNvPr>
          <p:cNvGrpSpPr/>
          <p:nvPr/>
        </p:nvGrpSpPr>
        <p:grpSpPr>
          <a:xfrm>
            <a:off x="1556188" y="2979050"/>
            <a:ext cx="342360" cy="249120"/>
            <a:chOff x="1556188" y="2979050"/>
            <a:chExt cx="342360" cy="24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B4BE72A1-1C41-0F44-8A53-5703E9FA6540}"/>
                    </a:ext>
                  </a:extLst>
                </p14:cNvPr>
                <p14:cNvContentPartPr/>
                <p14:nvPr/>
              </p14:nvContentPartPr>
              <p14:xfrm>
                <a:off x="1556188" y="2979050"/>
                <a:ext cx="30960" cy="2491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B4BE72A1-1C41-0F44-8A53-5703E9FA654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547188" y="2970410"/>
                  <a:ext cx="486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04E6EF6F-73C2-6F4A-BD19-715BD21E3D5A}"/>
                    </a:ext>
                  </a:extLst>
                </p14:cNvPr>
                <p14:cNvContentPartPr/>
                <p14:nvPr/>
              </p14:nvContentPartPr>
              <p14:xfrm>
                <a:off x="1721428" y="2999210"/>
                <a:ext cx="86040" cy="25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04E6EF6F-73C2-6F4A-BD19-715BD21E3D5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712788" y="2990210"/>
                  <a:ext cx="1036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FDB64E6E-8240-BB48-989F-B5CBAE5001AC}"/>
                    </a:ext>
                  </a:extLst>
                </p14:cNvPr>
                <p14:cNvContentPartPr/>
                <p14:nvPr/>
              </p14:nvContentPartPr>
              <p14:xfrm>
                <a:off x="1712788" y="3071210"/>
                <a:ext cx="185760" cy="104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FDB64E6E-8240-BB48-989F-B5CBAE5001A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703788" y="3062570"/>
                  <a:ext cx="20340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72895FA6-1369-9C48-9CA0-7A8CE243085D}"/>
              </a:ext>
            </a:extLst>
          </p:cNvPr>
          <p:cNvGrpSpPr/>
          <p:nvPr/>
        </p:nvGrpSpPr>
        <p:grpSpPr>
          <a:xfrm>
            <a:off x="2160628" y="3016490"/>
            <a:ext cx="564840" cy="252000"/>
            <a:chOff x="2160628" y="3016490"/>
            <a:chExt cx="564840" cy="25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93BCA96C-4E01-AF4E-A146-45D63591CCE0}"/>
                    </a:ext>
                  </a:extLst>
                </p14:cNvPr>
                <p14:cNvContentPartPr/>
                <p14:nvPr/>
              </p14:nvContentPartPr>
              <p14:xfrm>
                <a:off x="2160628" y="3016490"/>
                <a:ext cx="100440" cy="1490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93BCA96C-4E01-AF4E-A146-45D63591CCE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151628" y="3007850"/>
                  <a:ext cx="1180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13C3A724-ADF5-4542-87E3-9C9E937375A9}"/>
                    </a:ext>
                  </a:extLst>
                </p14:cNvPr>
                <p14:cNvContentPartPr/>
                <p14:nvPr/>
              </p14:nvContentPartPr>
              <p14:xfrm>
                <a:off x="2379508" y="3201530"/>
                <a:ext cx="49320" cy="201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13C3A724-ADF5-4542-87E3-9C9E937375A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370868" y="3192530"/>
                  <a:ext cx="669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D38F3AA2-68FD-5E4A-B333-1D6C46CCCC69}"/>
                    </a:ext>
                  </a:extLst>
                </p14:cNvPr>
                <p14:cNvContentPartPr/>
                <p14:nvPr/>
              </p14:nvContentPartPr>
              <p14:xfrm>
                <a:off x="2567068" y="3060410"/>
                <a:ext cx="12600" cy="1713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D38F3AA2-68FD-5E4A-B333-1D6C46CCCC6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558428" y="3051770"/>
                  <a:ext cx="302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8DE258C2-9EDB-2842-BC33-F0BACFB88299}"/>
                    </a:ext>
                  </a:extLst>
                </p14:cNvPr>
                <p14:cNvContentPartPr/>
                <p14:nvPr/>
              </p14:nvContentPartPr>
              <p14:xfrm>
                <a:off x="2683348" y="3228170"/>
                <a:ext cx="42120" cy="403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8DE258C2-9EDB-2842-BC33-F0BACFB8829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674348" y="3219530"/>
                  <a:ext cx="59760" cy="5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C4BECA6B-06EA-3F40-974F-C9214A115DC0}"/>
              </a:ext>
            </a:extLst>
          </p:cNvPr>
          <p:cNvGrpSpPr/>
          <p:nvPr/>
        </p:nvGrpSpPr>
        <p:grpSpPr>
          <a:xfrm>
            <a:off x="2908348" y="3019010"/>
            <a:ext cx="387720" cy="268560"/>
            <a:chOff x="2908348" y="3019010"/>
            <a:chExt cx="387720" cy="26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F9D82E2C-0145-F240-A4B0-B7BEEFD3A8E3}"/>
                    </a:ext>
                  </a:extLst>
                </p14:cNvPr>
                <p14:cNvContentPartPr/>
                <p14:nvPr/>
              </p14:nvContentPartPr>
              <p14:xfrm>
                <a:off x="2908348" y="3019010"/>
                <a:ext cx="214200" cy="24552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F9D82E2C-0145-F240-A4B0-B7BEEFD3A8E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899348" y="3010370"/>
                  <a:ext cx="23184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771C2756-C460-EF48-845F-5436D39B8D3D}"/>
                    </a:ext>
                  </a:extLst>
                </p14:cNvPr>
                <p14:cNvContentPartPr/>
                <p14:nvPr/>
              </p14:nvContentPartPr>
              <p14:xfrm>
                <a:off x="3236308" y="3245810"/>
                <a:ext cx="59760" cy="4176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771C2756-C460-EF48-845F-5436D39B8D3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227668" y="3236810"/>
                  <a:ext cx="77400" cy="5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BC4B7CB0-BCDC-9840-90DB-3FE8A7657C12}"/>
              </a:ext>
            </a:extLst>
          </p:cNvPr>
          <p:cNvGrpSpPr/>
          <p:nvPr/>
        </p:nvGrpSpPr>
        <p:grpSpPr>
          <a:xfrm>
            <a:off x="3509548" y="3047450"/>
            <a:ext cx="342000" cy="296640"/>
            <a:chOff x="3509548" y="3047450"/>
            <a:chExt cx="342000" cy="29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5E83CD66-A25F-4A4B-A3C6-1EB599AFC951}"/>
                    </a:ext>
                  </a:extLst>
                </p14:cNvPr>
                <p14:cNvContentPartPr/>
                <p14:nvPr/>
              </p14:nvContentPartPr>
              <p14:xfrm>
                <a:off x="3509548" y="3047450"/>
                <a:ext cx="199080" cy="2235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5E83CD66-A25F-4A4B-A3C6-1EB599AFC95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500548" y="3038810"/>
                  <a:ext cx="2167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95E3C2D0-2D3A-2944-AB2A-85F9E5AAB90E}"/>
                    </a:ext>
                  </a:extLst>
                </p14:cNvPr>
                <p14:cNvContentPartPr/>
                <p14:nvPr/>
              </p14:nvContentPartPr>
              <p14:xfrm>
                <a:off x="3764068" y="3304130"/>
                <a:ext cx="87480" cy="3996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95E3C2D0-2D3A-2944-AB2A-85F9E5AAB90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755068" y="3295130"/>
                  <a:ext cx="10512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514598F9-BCB6-4D47-85BF-F0B24D673B62}"/>
              </a:ext>
            </a:extLst>
          </p:cNvPr>
          <p:cNvGrpSpPr/>
          <p:nvPr/>
        </p:nvGrpSpPr>
        <p:grpSpPr>
          <a:xfrm>
            <a:off x="4036948" y="3010010"/>
            <a:ext cx="297000" cy="370800"/>
            <a:chOff x="4036948" y="3010010"/>
            <a:chExt cx="297000" cy="37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076F3C55-5E9A-7F42-810A-5B742768AF33}"/>
                    </a:ext>
                  </a:extLst>
                </p14:cNvPr>
                <p14:cNvContentPartPr/>
                <p14:nvPr/>
              </p14:nvContentPartPr>
              <p14:xfrm>
                <a:off x="4036948" y="3010010"/>
                <a:ext cx="297000" cy="13356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076F3C55-5E9A-7F42-810A-5B742768AF3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027948" y="3001370"/>
                  <a:ext cx="3146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59505BC2-2449-264F-98A2-960E1D26882A}"/>
                    </a:ext>
                  </a:extLst>
                </p14:cNvPr>
                <p14:cNvContentPartPr/>
                <p14:nvPr/>
              </p14:nvContentPartPr>
              <p14:xfrm>
                <a:off x="4234228" y="3024770"/>
                <a:ext cx="1800" cy="35604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59505BC2-2449-264F-98A2-960E1D26882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225588" y="3015770"/>
                  <a:ext cx="19440" cy="373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8879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F86686F-EDD3-BD47-AF71-57E871923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351767"/>
              </p:ext>
            </p:extLst>
          </p:nvPr>
        </p:nvGraphicFramePr>
        <p:xfrm>
          <a:off x="1219200" y="40386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6582720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175045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394988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065754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32836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286302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326574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960944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689090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6097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‘\0’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09887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B034689-355C-874C-AA3B-41359FB72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301784"/>
              </p:ext>
            </p:extLst>
          </p:nvPr>
        </p:nvGraphicFramePr>
        <p:xfrm>
          <a:off x="1217271" y="450824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6582720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175045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394988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065754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32836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286302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326574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960944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689090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6097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0988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41F64C1-E1A2-414E-BAD0-A426699ACAB9}"/>
              </a:ext>
            </a:extLst>
          </p:cNvPr>
          <p:cNvSpPr txBox="1"/>
          <p:nvPr/>
        </p:nvSpPr>
        <p:spPr>
          <a:xfrm>
            <a:off x="912471" y="2097167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 </a:t>
            </a:r>
            <a:r>
              <a:rPr lang="en-US" dirty="0" err="1"/>
              <a:t>char_array</a:t>
            </a:r>
            <a:r>
              <a:rPr lang="en-US" dirty="0"/>
              <a:t>[10];</a:t>
            </a:r>
          </a:p>
          <a:p>
            <a:r>
              <a:rPr lang="en-US" dirty="0" err="1"/>
              <a:t>char_array</a:t>
            </a:r>
            <a:r>
              <a:rPr lang="en-US" dirty="0"/>
              <a:t>[0] = ‘a’;</a:t>
            </a:r>
          </a:p>
          <a:p>
            <a:r>
              <a:rPr lang="en-US" dirty="0"/>
              <a:t>.....</a:t>
            </a:r>
          </a:p>
          <a:p>
            <a:r>
              <a:rPr lang="en-US" dirty="0" err="1"/>
              <a:t>char_array</a:t>
            </a:r>
            <a:r>
              <a:rPr lang="en-US" dirty="0"/>
              <a:t>[5] = ‘\0’; // \0 means that it’s the end of an array character.</a:t>
            </a:r>
          </a:p>
          <a:p>
            <a:r>
              <a:rPr lang="en-US" dirty="0"/>
              <a:t>string  </a:t>
            </a:r>
            <a:r>
              <a:rPr lang="en-US" dirty="0" err="1"/>
              <a:t>str_var</a:t>
            </a:r>
            <a:r>
              <a:rPr lang="en-US" dirty="0"/>
              <a:t>;</a:t>
            </a:r>
          </a:p>
          <a:p>
            <a:r>
              <a:rPr lang="en-US" dirty="0" err="1"/>
              <a:t>str_var</a:t>
            </a:r>
            <a:r>
              <a:rPr lang="en-US" dirty="0"/>
              <a:t> = “</a:t>
            </a:r>
            <a:r>
              <a:rPr lang="en-US" dirty="0" err="1"/>
              <a:t>aegioufznx</a:t>
            </a:r>
            <a:r>
              <a:rPr lang="en-US" dirty="0"/>
              <a:t>”;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E1BBFBE-5850-BD49-B0C6-1BC89D7DA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Strings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ED6464-A0F3-444B-998F-6019CF3206D4}"/>
              </a:ext>
            </a:extLst>
          </p:cNvPr>
          <p:cNvGrpSpPr/>
          <p:nvPr/>
        </p:nvGrpSpPr>
        <p:grpSpPr>
          <a:xfrm>
            <a:off x="255407" y="4549010"/>
            <a:ext cx="640080" cy="315360"/>
            <a:chOff x="255407" y="4549010"/>
            <a:chExt cx="640080" cy="31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57A16F5-CF50-5C4A-B517-1DB0DDFD3478}"/>
                    </a:ext>
                  </a:extLst>
                </p14:cNvPr>
                <p14:cNvContentPartPr/>
                <p14:nvPr/>
              </p14:nvContentPartPr>
              <p14:xfrm>
                <a:off x="264767" y="4650890"/>
                <a:ext cx="27360" cy="522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57A16F5-CF50-5C4A-B517-1DB0DDFD347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6767" y="4633250"/>
                  <a:ext cx="63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7E08F5A-FC3C-1A4A-A7D6-885B2D719733}"/>
                    </a:ext>
                  </a:extLst>
                </p14:cNvPr>
                <p14:cNvContentPartPr/>
                <p14:nvPr/>
              </p14:nvContentPartPr>
              <p14:xfrm>
                <a:off x="255407" y="4748090"/>
                <a:ext cx="17640" cy="70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7E08F5A-FC3C-1A4A-A7D6-885B2D71973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7767" y="4730090"/>
                  <a:ext cx="532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D13F9EB-989C-2D45-A5D9-F9EC82076D79}"/>
                    </a:ext>
                  </a:extLst>
                </p14:cNvPr>
                <p14:cNvContentPartPr/>
                <p14:nvPr/>
              </p14:nvContentPartPr>
              <p14:xfrm>
                <a:off x="320927" y="4722170"/>
                <a:ext cx="126360" cy="113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D13F9EB-989C-2D45-A5D9-F9EC82076D7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3287" y="4704170"/>
                  <a:ext cx="1620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4BBE46E-1B1D-1343-965A-93438F2327FF}"/>
                    </a:ext>
                  </a:extLst>
                </p14:cNvPr>
                <p14:cNvContentPartPr/>
                <p14:nvPr/>
              </p14:nvContentPartPr>
              <p14:xfrm>
                <a:off x="490127" y="4549010"/>
                <a:ext cx="278640" cy="315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4BBE46E-1B1D-1343-965A-93438F2327F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87" y="4531370"/>
                  <a:ext cx="31428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155EA62-AF7D-D746-ADBD-97FB470CA669}"/>
                    </a:ext>
                  </a:extLst>
                </p14:cNvPr>
                <p14:cNvContentPartPr/>
                <p14:nvPr/>
              </p14:nvContentPartPr>
              <p14:xfrm>
                <a:off x="791447" y="4706330"/>
                <a:ext cx="104040" cy="76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155EA62-AF7D-D746-ADBD-97FB470CA66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3807" y="4688690"/>
                  <a:ext cx="1396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FBDD5E5-49FE-E748-B5C9-149BDD6FA099}"/>
                    </a:ext>
                  </a:extLst>
                </p14:cNvPr>
                <p14:cNvContentPartPr/>
                <p14:nvPr/>
              </p14:nvContentPartPr>
              <p14:xfrm>
                <a:off x="820607" y="4718570"/>
                <a:ext cx="59400" cy="67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FBDD5E5-49FE-E748-B5C9-149BDD6FA09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02607" y="4700570"/>
                  <a:ext cx="9504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F5DF2A4-703F-984C-89C2-155562656228}"/>
              </a:ext>
            </a:extLst>
          </p:cNvPr>
          <p:cNvGrpSpPr/>
          <p:nvPr/>
        </p:nvGrpSpPr>
        <p:grpSpPr>
          <a:xfrm>
            <a:off x="174047" y="4010810"/>
            <a:ext cx="813960" cy="252360"/>
            <a:chOff x="174047" y="4010810"/>
            <a:chExt cx="813960" cy="25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FA9A7EE-B042-4340-B7FE-F3745C251D2F}"/>
                    </a:ext>
                  </a:extLst>
                </p14:cNvPr>
                <p14:cNvContentPartPr/>
                <p14:nvPr/>
              </p14:nvContentPartPr>
              <p14:xfrm>
                <a:off x="174047" y="4091450"/>
                <a:ext cx="165600" cy="134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FA9A7EE-B042-4340-B7FE-F3745C251D2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6047" y="4073810"/>
                  <a:ext cx="2012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A3A813C-BC76-F342-8CFE-C5F9B0F9C0B2}"/>
                    </a:ext>
                  </a:extLst>
                </p14:cNvPr>
                <p14:cNvContentPartPr/>
                <p14:nvPr/>
              </p14:nvContentPartPr>
              <p14:xfrm>
                <a:off x="381767" y="4106930"/>
                <a:ext cx="69480" cy="93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A3A813C-BC76-F342-8CFE-C5F9B0F9C0B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3767" y="4089290"/>
                  <a:ext cx="1051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C54B19B-5B93-8B40-A069-517DD0186A36}"/>
                    </a:ext>
                  </a:extLst>
                </p14:cNvPr>
                <p14:cNvContentPartPr/>
                <p14:nvPr/>
              </p14:nvContentPartPr>
              <p14:xfrm>
                <a:off x="514967" y="4010810"/>
                <a:ext cx="467280" cy="233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C54B19B-5B93-8B40-A069-517DD0186A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6967" y="3992810"/>
                  <a:ext cx="5029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28DB297-DD6C-6341-8AE2-00DC36C938DD}"/>
                    </a:ext>
                  </a:extLst>
                </p14:cNvPr>
                <p14:cNvContentPartPr/>
                <p14:nvPr/>
              </p14:nvContentPartPr>
              <p14:xfrm>
                <a:off x="931487" y="4151210"/>
                <a:ext cx="56520" cy="111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28DB297-DD6C-6341-8AE2-00DC36C938D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3487" y="4133210"/>
                  <a:ext cx="921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2BB229C-524A-2B46-B072-504613D86468}"/>
                    </a:ext>
                  </a:extLst>
                </p14:cNvPr>
                <p14:cNvContentPartPr/>
                <p14:nvPr/>
              </p14:nvContentPartPr>
              <p14:xfrm>
                <a:off x="982247" y="4136090"/>
                <a:ext cx="360" cy="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2BB229C-524A-2B46-B072-504613D8646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64247" y="411845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6385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strings are null-terminated arrays of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chars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my_string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[100];</a:t>
            </a:r>
          </a:p>
          <a:p>
            <a:pPr lvl="1"/>
            <a:r>
              <a:rPr lang="en-US" dirty="0"/>
              <a:t>To get the length of a c-style string:</a:t>
            </a:r>
          </a:p>
          <a:p>
            <a:pPr lvl="2">
              <a:buNone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length = 0;</a:t>
            </a:r>
          </a:p>
          <a:p>
            <a:pPr lvl="2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while(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my_string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[length] != ‘\0’ )</a:t>
            </a:r>
          </a:p>
          <a:p>
            <a:pPr lvl="2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3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length++;</a:t>
            </a:r>
          </a:p>
          <a:p>
            <a:pPr lvl="2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n-US" dirty="0"/>
              <a:t>To copy a c-style string:</a:t>
            </a:r>
          </a:p>
          <a:p>
            <a:pPr lvl="2">
              <a:buNone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lvl="2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while(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my_string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] != ‘\0’ )</a:t>
            </a:r>
          </a:p>
          <a:p>
            <a:pPr lvl="2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3">
              <a:buNone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other_string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my_string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lvl="2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>
              <a:buNone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other_string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] = ‘\0’;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/>
          <a:lstStyle/>
          <a:p>
            <a:r>
              <a:rPr lang="en-US" dirty="0"/>
              <a:t>These operations are wrapped up in standard functions</a:t>
            </a:r>
          </a:p>
          <a:p>
            <a:pPr lvl="1"/>
            <a:r>
              <a:rPr lang="en-US" dirty="0"/>
              <a:t>Used all the time, no sense rewriting the code</a:t>
            </a:r>
          </a:p>
          <a:p>
            <a:pPr lvl="1"/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/>
              <a:t>, etc.</a:t>
            </a:r>
          </a:p>
          <a:p>
            <a:r>
              <a:rPr lang="en-US" dirty="0"/>
              <a:t>But c-style strings are still inconvenient</a:t>
            </a:r>
          </a:p>
          <a:p>
            <a:pPr lvl="1"/>
            <a:r>
              <a:rPr lang="en-US" dirty="0"/>
              <a:t>Arrays are fixed size, so you have to always make sure the array is bigger than whatever text is coming in</a:t>
            </a:r>
          </a:p>
          <a:p>
            <a:endParaRPr lang="en-US" dirty="0"/>
          </a:p>
          <a:p>
            <a:r>
              <a:rPr lang="en-US" dirty="0"/>
              <a:t>That’s why C++ introduced the class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variables don’t have to specify a size</a:t>
            </a:r>
          </a:p>
          <a:p>
            <a:pPr lvl="1">
              <a:buNone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string s = “This is my string”;</a:t>
            </a:r>
          </a:p>
          <a:p>
            <a:r>
              <a:rPr lang="en-US" dirty="0"/>
              <a:t>A string variable can take values of different sizes</a:t>
            </a:r>
          </a:p>
          <a:p>
            <a:pPr lvl="1">
              <a:buNone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string s = “short”;</a:t>
            </a:r>
          </a:p>
          <a:p>
            <a:pPr lvl="1">
              <a:buNone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 = “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looooooooooooooooooooooooooooong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”;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r>
              <a:rPr lang="en-US" sz="1600" dirty="0"/>
              <a:t>Strings have built-in functionality</a:t>
            </a:r>
          </a:p>
          <a:p>
            <a:pPr lvl="1"/>
            <a:r>
              <a:rPr lang="en-US" sz="1600" dirty="0"/>
              <a:t>Length of a string</a:t>
            </a:r>
          </a:p>
          <a:p>
            <a:pPr lvl="2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string s = “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Jujyfruit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 lvl="2">
              <a:buNone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();        // prints 9</a:t>
            </a:r>
          </a:p>
          <a:p>
            <a:pPr lvl="1"/>
            <a:r>
              <a:rPr lang="en-US" sz="1600" dirty="0"/>
              <a:t>Copy a string</a:t>
            </a:r>
          </a:p>
          <a:p>
            <a:pPr lvl="2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s2 = s1;</a:t>
            </a:r>
          </a:p>
          <a:p>
            <a:pPr lvl="1"/>
            <a:r>
              <a:rPr lang="en-US" sz="1600" dirty="0"/>
              <a:t>Append to a string</a:t>
            </a:r>
          </a:p>
          <a:p>
            <a:pPr lvl="2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string s = “You win”;</a:t>
            </a:r>
          </a:p>
          <a:p>
            <a:pPr lvl="2">
              <a:buNone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s.append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“ a boot to the head” );</a:t>
            </a:r>
          </a:p>
          <a:p>
            <a:pPr lvl="1"/>
            <a:r>
              <a:rPr lang="en-US" sz="1600" dirty="0"/>
              <a:t>Find a sub-string, get a sub-string</a:t>
            </a:r>
          </a:p>
          <a:p>
            <a:pPr lvl="2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string s = “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Rapunzel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 lvl="2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pos =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s.find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“zel” );  // returns 5</a:t>
            </a:r>
          </a:p>
          <a:p>
            <a:pPr lvl="2">
              <a:buNone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s.substr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( 2, 5 );   // prints “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punze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lvl="2">
              <a:buNone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1A9900-DD82-6B4A-B4D6-328614346207}"/>
              </a:ext>
            </a:extLst>
          </p:cNvPr>
          <p:cNvSpPr/>
          <p:nvPr/>
        </p:nvSpPr>
        <p:spPr>
          <a:xfrm>
            <a:off x="1295400" y="5454134"/>
            <a:ext cx="4089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Menlo" panose="020B0609030804020204" pitchFamily="49" charset="0"/>
              </a:rPr>
              <a:t>this semester is almost over</a:t>
            </a:r>
            <a:endParaRPr lang="en-US" b="0" dirty="0">
              <a:solidFill>
                <a:schemeClr val="tx2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399F561-2DE2-AD4F-AC30-2D30D376F315}"/>
              </a:ext>
            </a:extLst>
          </p:cNvPr>
          <p:cNvGrpSpPr/>
          <p:nvPr/>
        </p:nvGrpSpPr>
        <p:grpSpPr>
          <a:xfrm>
            <a:off x="1348468" y="5294210"/>
            <a:ext cx="826200" cy="170280"/>
            <a:chOff x="1348468" y="5294210"/>
            <a:chExt cx="826200" cy="17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87D51BC-1530-D741-B91F-838CFF4723B3}"/>
                    </a:ext>
                  </a:extLst>
                </p14:cNvPr>
                <p14:cNvContentPartPr/>
                <p14:nvPr/>
              </p14:nvContentPartPr>
              <p14:xfrm>
                <a:off x="1348468" y="5302850"/>
                <a:ext cx="96480" cy="1335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87D51BC-1530-D741-B91F-838CFF4723B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30468" y="5285210"/>
                  <a:ext cx="1321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A9E44C8-AE15-8845-94DE-6666FA431769}"/>
                    </a:ext>
                  </a:extLst>
                </p14:cNvPr>
                <p14:cNvContentPartPr/>
                <p14:nvPr/>
              </p14:nvContentPartPr>
              <p14:xfrm>
                <a:off x="1526668" y="5294210"/>
                <a:ext cx="5040" cy="146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A9E44C8-AE15-8845-94DE-6666FA43176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08668" y="5276210"/>
                  <a:ext cx="406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C1B0EB4-6F4F-C44C-B4B0-E8674CCC64EB}"/>
                    </a:ext>
                  </a:extLst>
                </p14:cNvPr>
                <p14:cNvContentPartPr/>
                <p14:nvPr/>
              </p14:nvContentPartPr>
              <p14:xfrm>
                <a:off x="1624228" y="5307170"/>
                <a:ext cx="100800" cy="111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C1B0EB4-6F4F-C44C-B4B0-E8674CCC64E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06588" y="5289530"/>
                  <a:ext cx="1364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F26F54C-7E59-624B-A126-3DFEB631E2EB}"/>
                    </a:ext>
                  </a:extLst>
                </p14:cNvPr>
                <p14:cNvContentPartPr/>
                <p14:nvPr/>
              </p14:nvContentPartPr>
              <p14:xfrm>
                <a:off x="1780828" y="5325530"/>
                <a:ext cx="91080" cy="133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F26F54C-7E59-624B-A126-3DFEB631E2E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63188" y="5307530"/>
                  <a:ext cx="1267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1E4B4BE-68A2-5942-BC3B-8291FE3187B5}"/>
                    </a:ext>
                  </a:extLst>
                </p14:cNvPr>
                <p14:cNvContentPartPr/>
                <p14:nvPr/>
              </p14:nvContentPartPr>
              <p14:xfrm>
                <a:off x="1889548" y="5349650"/>
                <a:ext cx="114120" cy="95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1E4B4BE-68A2-5942-BC3B-8291FE3187B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71548" y="5331650"/>
                  <a:ext cx="1497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1D86AA2-579B-DB4F-92E1-BD2BE0BCD09F}"/>
                    </a:ext>
                  </a:extLst>
                </p14:cNvPr>
                <p14:cNvContentPartPr/>
                <p14:nvPr/>
              </p14:nvContentPartPr>
              <p14:xfrm>
                <a:off x="1975228" y="5388170"/>
                <a:ext cx="5040" cy="72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1D86AA2-579B-DB4F-92E1-BD2BE0BCD09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57228" y="5370170"/>
                  <a:ext cx="406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FFEFA83-B757-C140-AC51-A6981D101458}"/>
                    </a:ext>
                  </a:extLst>
                </p14:cNvPr>
                <p14:cNvContentPartPr/>
                <p14:nvPr/>
              </p14:nvContentPartPr>
              <p14:xfrm>
                <a:off x="2074588" y="5331650"/>
                <a:ext cx="96840" cy="132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FFEFA83-B757-C140-AC51-A6981D10145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56948" y="5313650"/>
                  <a:ext cx="1324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F7E0CAC-091D-2F4D-87A1-AD559DDEEECE}"/>
                    </a:ext>
                  </a:extLst>
                </p14:cNvPr>
                <p14:cNvContentPartPr/>
                <p14:nvPr/>
              </p14:nvContentPartPr>
              <p14:xfrm>
                <a:off x="2093308" y="5302490"/>
                <a:ext cx="81360" cy="13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F7E0CAC-091D-2F4D-87A1-AD559DDEEEC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75668" y="5284490"/>
                  <a:ext cx="11700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0D83707-37E1-504F-83BB-88833181F05A}"/>
              </a:ext>
            </a:extLst>
          </p:cNvPr>
          <p:cNvGrpSpPr/>
          <p:nvPr/>
        </p:nvGrpSpPr>
        <p:grpSpPr>
          <a:xfrm>
            <a:off x="2079628" y="5810090"/>
            <a:ext cx="135000" cy="374040"/>
            <a:chOff x="2079628" y="5810090"/>
            <a:chExt cx="135000" cy="37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92247FC-2BCF-8640-BEE2-2466B7917C76}"/>
                    </a:ext>
                  </a:extLst>
                </p14:cNvPr>
                <p14:cNvContentPartPr/>
                <p14:nvPr/>
              </p14:nvContentPartPr>
              <p14:xfrm>
                <a:off x="2111308" y="5810090"/>
                <a:ext cx="96840" cy="15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92247FC-2BCF-8640-BEE2-2466B7917C7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93308" y="5792450"/>
                  <a:ext cx="1324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C37143B-5272-2C42-8773-0DE0DC71936A}"/>
                    </a:ext>
                  </a:extLst>
                </p14:cNvPr>
                <p14:cNvContentPartPr/>
                <p14:nvPr/>
              </p14:nvContentPartPr>
              <p14:xfrm>
                <a:off x="2157748" y="5824490"/>
                <a:ext cx="37440" cy="359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C37143B-5272-2C42-8773-0DE0DC71936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40108" y="5806490"/>
                  <a:ext cx="7308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14F87C7-3B79-9946-99F1-AEAFB4980D9D}"/>
                    </a:ext>
                  </a:extLst>
                </p14:cNvPr>
                <p14:cNvContentPartPr/>
                <p14:nvPr/>
              </p14:nvContentPartPr>
              <p14:xfrm>
                <a:off x="2079628" y="5862650"/>
                <a:ext cx="76680" cy="74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14F87C7-3B79-9946-99F1-AEAFB4980D9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61988" y="5844650"/>
                  <a:ext cx="1123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DAB7171-6664-1F44-A425-B78CD97F58E5}"/>
                    </a:ext>
                  </a:extLst>
                </p14:cNvPr>
                <p14:cNvContentPartPr/>
                <p14:nvPr/>
              </p14:nvContentPartPr>
              <p14:xfrm>
                <a:off x="2135068" y="5890370"/>
                <a:ext cx="79560" cy="16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DAB7171-6664-1F44-A425-B78CD97F58E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17428" y="5872730"/>
                  <a:ext cx="11520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048D2F6-0E03-944D-9E81-2BE795F00FC6}"/>
              </a:ext>
            </a:extLst>
          </p:cNvPr>
          <p:cNvGrpSpPr/>
          <p:nvPr/>
        </p:nvGrpSpPr>
        <p:grpSpPr>
          <a:xfrm>
            <a:off x="2322268" y="6113930"/>
            <a:ext cx="1564920" cy="275400"/>
            <a:chOff x="2322268" y="6113930"/>
            <a:chExt cx="1564920" cy="27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8FEE31C-81C2-9F4A-8C9B-C694D40E8A29}"/>
                    </a:ext>
                  </a:extLst>
                </p14:cNvPr>
                <p14:cNvContentPartPr/>
                <p14:nvPr/>
              </p14:nvContentPartPr>
              <p14:xfrm>
                <a:off x="2322268" y="6195290"/>
                <a:ext cx="89640" cy="82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8FEE31C-81C2-9F4A-8C9B-C694D40E8A2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04268" y="6177650"/>
                  <a:ext cx="1252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D962896-D85E-9A47-9A06-1BF42790A0AE}"/>
                    </a:ext>
                  </a:extLst>
                </p14:cNvPr>
                <p14:cNvContentPartPr/>
                <p14:nvPr/>
              </p14:nvContentPartPr>
              <p14:xfrm>
                <a:off x="2474908" y="6113930"/>
                <a:ext cx="15480" cy="236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D962896-D85E-9A47-9A06-1BF42790A0A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57268" y="6096290"/>
                  <a:ext cx="511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8B8F059-7B0F-D544-A589-8E9EF6B99016}"/>
                    </a:ext>
                  </a:extLst>
                </p14:cNvPr>
                <p14:cNvContentPartPr/>
                <p14:nvPr/>
              </p14:nvContentPartPr>
              <p14:xfrm>
                <a:off x="2631868" y="6199610"/>
                <a:ext cx="371880" cy="1501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8B8F059-7B0F-D544-A589-8E9EF6B9901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13868" y="6181610"/>
                  <a:ext cx="4075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426C2D8-C28C-8543-90F9-4450396F1E7C}"/>
                    </a:ext>
                  </a:extLst>
                </p14:cNvPr>
                <p14:cNvContentPartPr/>
                <p14:nvPr/>
              </p14:nvContentPartPr>
              <p14:xfrm>
                <a:off x="2962708" y="6210770"/>
                <a:ext cx="124920" cy="96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426C2D8-C28C-8543-90F9-4450396F1E7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44708" y="6192770"/>
                  <a:ext cx="1605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642D8B9-CAE7-FC40-A225-E8361269A625}"/>
                    </a:ext>
                  </a:extLst>
                </p14:cNvPr>
                <p14:cNvContentPartPr/>
                <p14:nvPr/>
              </p14:nvContentPartPr>
              <p14:xfrm>
                <a:off x="2994388" y="6239210"/>
                <a:ext cx="79200" cy="93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642D8B9-CAE7-FC40-A225-E8361269A62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76748" y="6221210"/>
                  <a:ext cx="1148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D9688B2-F2B0-0F49-8704-B74646828641}"/>
                    </a:ext>
                  </a:extLst>
                </p14:cNvPr>
                <p14:cNvContentPartPr/>
                <p14:nvPr/>
              </p14:nvContentPartPr>
              <p14:xfrm>
                <a:off x="3074668" y="6223010"/>
                <a:ext cx="124200" cy="385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D9688B2-F2B0-0F49-8704-B7464682864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56668" y="6205370"/>
                  <a:ext cx="1598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5EBCC69-36E4-EE41-9958-F2468CE04E03}"/>
                    </a:ext>
                  </a:extLst>
                </p14:cNvPr>
                <p14:cNvContentPartPr/>
                <p14:nvPr/>
              </p14:nvContentPartPr>
              <p14:xfrm>
                <a:off x="3142348" y="6192050"/>
                <a:ext cx="113760" cy="1404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5EBCC69-36E4-EE41-9958-F2468CE04E0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24348" y="6174410"/>
                  <a:ext cx="1494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287EB44-6AFC-2847-BF0E-E3B0ACC063A7}"/>
                    </a:ext>
                  </a:extLst>
                </p14:cNvPr>
                <p14:cNvContentPartPr/>
                <p14:nvPr/>
              </p14:nvContentPartPr>
              <p14:xfrm>
                <a:off x="3379588" y="6203930"/>
                <a:ext cx="4320" cy="146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287EB44-6AFC-2847-BF0E-E3B0ACC063A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361948" y="6186290"/>
                  <a:ext cx="399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10A9F50-E379-9C4B-A6F5-90D264142C35}"/>
                    </a:ext>
                  </a:extLst>
                </p14:cNvPr>
                <p14:cNvContentPartPr/>
                <p14:nvPr/>
              </p14:nvContentPartPr>
              <p14:xfrm>
                <a:off x="3453388" y="6215090"/>
                <a:ext cx="131760" cy="1742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10A9F50-E379-9C4B-A6F5-90D264142C3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435748" y="6197450"/>
                  <a:ext cx="1674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161F768-81D7-FD48-BA4F-92D459912E0B}"/>
                    </a:ext>
                  </a:extLst>
                </p14:cNvPr>
                <p14:cNvContentPartPr/>
                <p14:nvPr/>
              </p14:nvContentPartPr>
              <p14:xfrm>
                <a:off x="3788908" y="6234170"/>
                <a:ext cx="98280" cy="134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161F768-81D7-FD48-BA4F-92D459912E0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70908" y="6216530"/>
                  <a:ext cx="133920" cy="17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8BC44CA-0EFC-434A-B23A-225336297CF8}"/>
              </a:ext>
            </a:extLst>
          </p:cNvPr>
          <p:cNvGrpSpPr/>
          <p:nvPr/>
        </p:nvGrpSpPr>
        <p:grpSpPr>
          <a:xfrm>
            <a:off x="3898708" y="6152090"/>
            <a:ext cx="1276920" cy="250920"/>
            <a:chOff x="3898708" y="6152090"/>
            <a:chExt cx="1276920" cy="25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CEC1062-071B-AB45-A99E-F776986D0AD3}"/>
                    </a:ext>
                  </a:extLst>
                </p14:cNvPr>
                <p14:cNvContentPartPr/>
                <p14:nvPr/>
              </p14:nvContentPartPr>
              <p14:xfrm>
                <a:off x="3898708" y="6152090"/>
                <a:ext cx="1087200" cy="250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CEC1062-071B-AB45-A99E-F776986D0AD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80708" y="6134090"/>
                  <a:ext cx="11228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12F38F1-A547-E04A-8AAF-473E570EA011}"/>
                    </a:ext>
                  </a:extLst>
                </p14:cNvPr>
                <p14:cNvContentPartPr/>
                <p14:nvPr/>
              </p14:nvContentPartPr>
              <p14:xfrm>
                <a:off x="5035228" y="6251090"/>
                <a:ext cx="140400" cy="138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12F38F1-A547-E04A-8AAF-473E570EA01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017228" y="6233450"/>
                  <a:ext cx="1760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BED2DDE-8473-1D42-B0BF-2AED78E7115F}"/>
                    </a:ext>
                  </a:extLst>
                </p14:cNvPr>
                <p14:cNvContentPartPr/>
                <p14:nvPr/>
              </p14:nvContentPartPr>
              <p14:xfrm>
                <a:off x="5064388" y="6230930"/>
                <a:ext cx="69480" cy="15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BED2DDE-8473-1D42-B0BF-2AED78E7115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46748" y="6212930"/>
                  <a:ext cx="105120" cy="5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E75A4A0-1012-3042-A8BE-CF9B00C7B285}"/>
                  </a:ext>
                </a:extLst>
              </p14:cNvPr>
              <p14:cNvContentPartPr/>
              <p14:nvPr/>
            </p14:nvContentPartPr>
            <p14:xfrm>
              <a:off x="2124268" y="5163890"/>
              <a:ext cx="7920" cy="1022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E75A4A0-1012-3042-A8BE-CF9B00C7B28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106628" y="5145890"/>
                <a:ext cx="4356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0AF990F-FF89-F54A-A1F3-EFE215608487}"/>
                  </a:ext>
                </a:extLst>
              </p14:cNvPr>
              <p14:cNvContentPartPr/>
              <p14:nvPr/>
            </p14:nvContentPartPr>
            <p14:xfrm>
              <a:off x="2190508" y="5371610"/>
              <a:ext cx="139680" cy="1339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0AF990F-FF89-F54A-A1F3-EFE21560848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172508" y="5353970"/>
                <a:ext cx="1753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E988A34-AE15-3445-8F99-4FC0803867F8}"/>
                  </a:ext>
                </a:extLst>
              </p14:cNvPr>
              <p14:cNvContentPartPr/>
              <p14:nvPr/>
            </p14:nvContentPartPr>
            <p14:xfrm>
              <a:off x="3621148" y="5733410"/>
              <a:ext cx="63000" cy="111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E988A34-AE15-3445-8F99-4FC0803867F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603508" y="5715770"/>
                <a:ext cx="98640" cy="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C9E80446-1E5F-5844-B2E4-2F700A7D3CB8}"/>
              </a:ext>
            </a:extLst>
          </p:cNvPr>
          <p:cNvGrpSpPr/>
          <p:nvPr/>
        </p:nvGrpSpPr>
        <p:grpSpPr>
          <a:xfrm>
            <a:off x="2424148" y="5342450"/>
            <a:ext cx="1373760" cy="254160"/>
            <a:chOff x="2424148" y="5342450"/>
            <a:chExt cx="1373760" cy="25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DE3EE0C-E522-6348-9C49-9F300940C8D8}"/>
                    </a:ext>
                  </a:extLst>
                </p14:cNvPr>
                <p14:cNvContentPartPr/>
                <p14:nvPr/>
              </p14:nvContentPartPr>
              <p14:xfrm>
                <a:off x="2424148" y="5342450"/>
                <a:ext cx="51840" cy="1191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DE3EE0C-E522-6348-9C49-9F300940C8D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406148" y="5324450"/>
                  <a:ext cx="874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F108DF8-9B87-C04E-BA0D-3BD07CB4E688}"/>
                    </a:ext>
                  </a:extLst>
                </p14:cNvPr>
                <p14:cNvContentPartPr/>
                <p14:nvPr/>
              </p14:nvContentPartPr>
              <p14:xfrm>
                <a:off x="2557348" y="5378810"/>
                <a:ext cx="98640" cy="58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F108DF8-9B87-C04E-BA0D-3BD07CB4E68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539348" y="5360810"/>
                  <a:ext cx="1342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FF3BD0A-725B-2147-B23F-53B1C7015657}"/>
                    </a:ext>
                  </a:extLst>
                </p14:cNvPr>
                <p14:cNvContentPartPr/>
                <p14:nvPr/>
              </p14:nvContentPartPr>
              <p14:xfrm>
                <a:off x="2600548" y="5395370"/>
                <a:ext cx="44280" cy="106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FF3BD0A-725B-2147-B23F-53B1C701565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582548" y="5377730"/>
                  <a:ext cx="79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D8FCD79-48A1-024C-9A85-113B5B0E9A14}"/>
                    </a:ext>
                  </a:extLst>
                </p14:cNvPr>
                <p14:cNvContentPartPr/>
                <p14:nvPr/>
              </p14:nvContentPartPr>
              <p14:xfrm>
                <a:off x="2684788" y="5365850"/>
                <a:ext cx="80280" cy="1558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D8FCD79-48A1-024C-9A85-113B5B0E9A1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67148" y="5347850"/>
                  <a:ext cx="1159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D910BD9-3B77-7F4D-BF49-8864F39C8D65}"/>
                    </a:ext>
                  </a:extLst>
                </p14:cNvPr>
                <p14:cNvContentPartPr/>
                <p14:nvPr/>
              </p14:nvContentPartPr>
              <p14:xfrm>
                <a:off x="2744548" y="5375570"/>
                <a:ext cx="69840" cy="100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D910BD9-3B77-7F4D-BF49-8864F39C8D6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726908" y="5357570"/>
                  <a:ext cx="1054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F96E018-FF65-FF47-A76B-24D67E850D18}"/>
                    </a:ext>
                  </a:extLst>
                </p14:cNvPr>
                <p14:cNvContentPartPr/>
                <p14:nvPr/>
              </p14:nvContentPartPr>
              <p14:xfrm>
                <a:off x="2815828" y="5364770"/>
                <a:ext cx="82440" cy="118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F96E018-FF65-FF47-A76B-24D67E850D1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798188" y="5347130"/>
                  <a:ext cx="1180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B8D8A5B-F0F1-5F4F-8848-477BA12B8C3F}"/>
                    </a:ext>
                  </a:extLst>
                </p14:cNvPr>
                <p14:cNvContentPartPr/>
                <p14:nvPr/>
              </p14:nvContentPartPr>
              <p14:xfrm>
                <a:off x="2934628" y="5366570"/>
                <a:ext cx="69120" cy="146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B8D8A5B-F0F1-5F4F-8848-477BA12B8C3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916988" y="5348570"/>
                  <a:ext cx="1047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AD72C8D-682C-9447-B899-139688C28275}"/>
                    </a:ext>
                  </a:extLst>
                </p14:cNvPr>
                <p14:cNvContentPartPr/>
                <p14:nvPr/>
              </p14:nvContentPartPr>
              <p14:xfrm>
                <a:off x="2920228" y="5432450"/>
                <a:ext cx="114120" cy="10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AD72C8D-682C-9447-B899-139688C2827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902228" y="5414450"/>
                  <a:ext cx="1497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D66465E-C117-3F4C-A70C-2686E83D8AE1}"/>
                    </a:ext>
                  </a:extLst>
                </p14:cNvPr>
                <p14:cNvContentPartPr/>
                <p14:nvPr/>
              </p14:nvContentPartPr>
              <p14:xfrm>
                <a:off x="3018508" y="5364410"/>
                <a:ext cx="147240" cy="1551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D66465E-C117-3F4C-A70C-2686E83D8AE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000868" y="5346410"/>
                  <a:ext cx="1828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4EA2B0F-EBDC-E742-835B-86FD28E9824F}"/>
                    </a:ext>
                  </a:extLst>
                </p14:cNvPr>
                <p14:cNvContentPartPr/>
                <p14:nvPr/>
              </p14:nvContentPartPr>
              <p14:xfrm>
                <a:off x="3239188" y="5370890"/>
                <a:ext cx="59040" cy="36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4EA2B0F-EBDC-E742-835B-86FD28E9824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221188" y="5352890"/>
                  <a:ext cx="946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561EE2A-833A-3A4D-9C3F-B786452AD78F}"/>
                    </a:ext>
                  </a:extLst>
                </p14:cNvPr>
                <p14:cNvContentPartPr/>
                <p14:nvPr/>
              </p14:nvContentPartPr>
              <p14:xfrm>
                <a:off x="3198868" y="5362250"/>
                <a:ext cx="72720" cy="208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561EE2A-833A-3A4D-9C3F-B786452AD78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181228" y="5344250"/>
                  <a:ext cx="1083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5DC3655-195C-E745-B287-6AD4FB7DD85E}"/>
                    </a:ext>
                  </a:extLst>
                </p14:cNvPr>
                <p14:cNvContentPartPr/>
                <p14:nvPr/>
              </p14:nvContentPartPr>
              <p14:xfrm>
                <a:off x="3357268" y="5387450"/>
                <a:ext cx="16560" cy="586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5DC3655-195C-E745-B287-6AD4FB7DD85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339268" y="5369810"/>
                  <a:ext cx="522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3857741-7637-C646-A1E5-BAEEE3E5846E}"/>
                    </a:ext>
                  </a:extLst>
                </p14:cNvPr>
                <p14:cNvContentPartPr/>
                <p14:nvPr/>
              </p14:nvContentPartPr>
              <p14:xfrm>
                <a:off x="3407308" y="5418410"/>
                <a:ext cx="47520" cy="223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3857741-7637-C646-A1E5-BAEEE3E5846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89668" y="5400410"/>
                  <a:ext cx="831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335BF4D-8B72-784A-98AB-C0735663312C}"/>
                    </a:ext>
                  </a:extLst>
                </p14:cNvPr>
                <p14:cNvContentPartPr/>
                <p14:nvPr/>
              </p14:nvContentPartPr>
              <p14:xfrm>
                <a:off x="3428188" y="5391770"/>
                <a:ext cx="13320" cy="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335BF4D-8B72-784A-98AB-C0735663312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10188" y="5374130"/>
                  <a:ext cx="48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144F95E-CC94-6740-B14A-4C85CEE25E68}"/>
                    </a:ext>
                  </a:extLst>
                </p14:cNvPr>
                <p14:cNvContentPartPr/>
                <p14:nvPr/>
              </p14:nvContentPartPr>
              <p14:xfrm>
                <a:off x="3497668" y="5409410"/>
                <a:ext cx="50040" cy="777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144F95E-CC94-6740-B14A-4C85CEE25E6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80028" y="5391410"/>
                  <a:ext cx="856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C764E99-94E3-7B49-82AF-4F9843D341F7}"/>
                    </a:ext>
                  </a:extLst>
                </p14:cNvPr>
                <p14:cNvContentPartPr/>
                <p14:nvPr/>
              </p14:nvContentPartPr>
              <p14:xfrm>
                <a:off x="3586948" y="5389250"/>
                <a:ext cx="38160" cy="763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C764E99-94E3-7B49-82AF-4F9843D341F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69308" y="5371610"/>
                  <a:ext cx="73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27C6267-347F-4545-BE54-0DAC34B27B49}"/>
                    </a:ext>
                  </a:extLst>
                </p14:cNvPr>
                <p14:cNvContentPartPr/>
                <p14:nvPr/>
              </p14:nvContentPartPr>
              <p14:xfrm>
                <a:off x="3625468" y="5515250"/>
                <a:ext cx="42480" cy="691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27C6267-347F-4545-BE54-0DAC34B27B4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607828" y="5497250"/>
                  <a:ext cx="781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0486940-2E8B-6144-8C99-3B7C3BEF450F}"/>
                    </a:ext>
                  </a:extLst>
                </p14:cNvPr>
                <p14:cNvContentPartPr/>
                <p14:nvPr/>
              </p14:nvContentPartPr>
              <p14:xfrm>
                <a:off x="3682708" y="5507690"/>
                <a:ext cx="115200" cy="889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0486940-2E8B-6144-8C99-3B7C3BEF450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665068" y="5490050"/>
                  <a:ext cx="150840" cy="1245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Do All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can’t hold different size things</a:t>
            </a:r>
          </a:p>
          <a:p>
            <a:pPr lvl="1"/>
            <a:r>
              <a:rPr lang="en-US" dirty="0"/>
              <a:t>Even arrays are fixed sized</a:t>
            </a:r>
          </a:p>
          <a:p>
            <a:r>
              <a:rPr lang="en-US" dirty="0"/>
              <a:t>Variables don’t have functions, they just store stuff</a:t>
            </a:r>
          </a:p>
          <a:p>
            <a:endParaRPr lang="en-US" dirty="0"/>
          </a:p>
          <a:p>
            <a:r>
              <a:rPr lang="en-US" dirty="0"/>
              <a:t>Any ideas?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r>
              <a:rPr lang="en-US" dirty="0"/>
              <a:t>In C++ classes provide the functionality necessary to use </a:t>
            </a:r>
            <a:r>
              <a:rPr lang="en-US" i="1" dirty="0">
                <a:solidFill>
                  <a:srgbClr val="00B0F0"/>
                </a:solidFill>
              </a:rPr>
              <a:t>object-oriented programming</a:t>
            </a:r>
          </a:p>
          <a:p>
            <a:pPr lvl="1"/>
            <a:r>
              <a:rPr lang="en-US" dirty="0"/>
              <a:t>OOP is a particular way of organizing computer programs</a:t>
            </a:r>
          </a:p>
          <a:p>
            <a:pPr lvl="1"/>
            <a:r>
              <a:rPr lang="en-US" dirty="0"/>
              <a:t>It doesn’t allow you to do anything you couldn’t already do, but it makes it arguably more efficient</a:t>
            </a:r>
          </a:p>
          <a:p>
            <a:pPr lvl="1"/>
            <a:r>
              <a:rPr lang="en-US" dirty="0"/>
              <a:t>OOP is by far the dominant software engineering practice in the last two decades</a:t>
            </a:r>
          </a:p>
          <a:p>
            <a:pPr lvl="1"/>
            <a:endParaRPr lang="en-US" dirty="0"/>
          </a:p>
          <a:p>
            <a:r>
              <a:rPr lang="en-US" dirty="0"/>
              <a:t>Classes combine data and functionality</a:t>
            </a:r>
          </a:p>
          <a:p>
            <a:pPr lvl="1"/>
            <a:r>
              <a:rPr lang="en-US" dirty="0"/>
              <a:t>Class members can store </a:t>
            </a:r>
            <a:r>
              <a:rPr lang="en-US" b="1" i="1" dirty="0">
                <a:solidFill>
                  <a:srgbClr val="00B0F0"/>
                </a:solidFill>
              </a:rPr>
              <a:t>structured</a:t>
            </a:r>
            <a:r>
              <a:rPr lang="en-US" dirty="0"/>
              <a:t> data, as we’ve seen</a:t>
            </a:r>
          </a:p>
          <a:p>
            <a:pPr lvl="1"/>
            <a:r>
              <a:rPr lang="en-US" dirty="0"/>
              <a:t>Class members can also be functions</a:t>
            </a:r>
          </a:p>
          <a:p>
            <a:pPr lvl="2"/>
            <a:r>
              <a:rPr lang="en-US" dirty="0"/>
              <a:t>Class-specific functions are called </a:t>
            </a:r>
            <a:r>
              <a:rPr lang="en-US" b="1" i="1" dirty="0">
                <a:solidFill>
                  <a:srgbClr val="00B0F0"/>
                </a:solidFill>
              </a:rPr>
              <a:t>methods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B353CC-36E9-7F46-AFF4-8915CC98E278}"/>
                  </a:ext>
                </a:extLst>
              </p14:cNvPr>
              <p14:cNvContentPartPr/>
              <p14:nvPr/>
            </p14:nvContentPartPr>
            <p14:xfrm>
              <a:off x="3801508" y="5434970"/>
              <a:ext cx="3045240" cy="47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B353CC-36E9-7F46-AFF4-8915CC98E2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3508" y="5416970"/>
                <a:ext cx="3080880" cy="515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1444</TotalTime>
  <Words>694</Words>
  <Application>Microsoft Macintosh PowerPoint</Application>
  <PresentationFormat>On-screen Show (4:3)</PresentationFormat>
  <Paragraphs>116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Menlo</vt:lpstr>
      <vt:lpstr>Verdana</vt:lpstr>
      <vt:lpstr>Office Theme</vt:lpstr>
      <vt:lpstr>PowerPoint Presentation</vt:lpstr>
      <vt:lpstr>PowerPoint Presentation</vt:lpstr>
      <vt:lpstr>Strings</vt:lpstr>
      <vt:lpstr>Strings</vt:lpstr>
      <vt:lpstr>The string class</vt:lpstr>
      <vt:lpstr>The string class</vt:lpstr>
      <vt:lpstr>The string class</vt:lpstr>
      <vt:lpstr>How Can string Do All This?</vt:lpstr>
      <vt:lpstr>Object-Oriented Programming</vt:lpstr>
      <vt:lpstr>The string class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etomai</dc:creator>
  <cp:lastModifiedBy>Lin, Beiyu</cp:lastModifiedBy>
  <cp:revision>314</cp:revision>
  <dcterms:created xsi:type="dcterms:W3CDTF">2009-09-01T00:23:15Z</dcterms:created>
  <dcterms:modified xsi:type="dcterms:W3CDTF">2021-04-13T17:18:43Z</dcterms:modified>
</cp:coreProperties>
</file>