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2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700" r:id="rId2"/>
    <p:sldId id="597" r:id="rId3"/>
    <p:sldId id="980" r:id="rId4"/>
    <p:sldId id="606" r:id="rId5"/>
    <p:sldId id="987" r:id="rId6"/>
    <p:sldId id="986" r:id="rId7"/>
    <p:sldId id="998" r:id="rId8"/>
    <p:sldId id="533" r:id="rId9"/>
    <p:sldId id="993" r:id="rId10"/>
    <p:sldId id="994" r:id="rId11"/>
    <p:sldId id="995" r:id="rId12"/>
    <p:sldId id="999" r:id="rId13"/>
    <p:sldId id="1000" r:id="rId14"/>
    <p:sldId id="10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52"/>
    <p:restoredTop sz="96327"/>
  </p:normalViewPr>
  <p:slideViewPr>
    <p:cSldViewPr snapToGrid="0" snapToObjects="1">
      <p:cViewPr>
        <p:scale>
          <a:sx n="100" d="100"/>
          <a:sy n="100" d="100"/>
        </p:scale>
        <p:origin x="-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4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24575,'33'3'0,"-5"-1"0,20-2 0,28 0 0,19-1 0,10-1 0,0 1 0,-10-1 0,-18 1 0,-1-1 0,-12 1 0,15-1 0,0 0 0,18 0 0,11-1 0,6 0 0,1 1 0,-7-1 0,-11 0 0,-17 0 0,3 0 0,-16 0 0,4-1 0,20 0 0,4 0 0,-4 0 0,-12 2 0,-3 0 0,-9 1 0,-16 0 0,2 0 0,15-1 0,14 0 0,2-1 0,-11 0 0,8-1 0,-4-1 0,1 1 0,5 0 0,-7 0 0,5 0 0,-12 0 0,6 0 0,-11 3 0,0-1 0,0 1 0,18 0 0,-40 0 0,8 0 0,-18 0 0,13 3 0,-12-1 0,35 2 0,-38-2 0,30 0 0,-38-2 0,27 0 0,-8-2 0,34 0 0,-24 0 0,11 1 0,-34 1 0,-5 0 0,-11 0 0,-4 1 0,2-2 0,-6 1 0,-1 0 0,-2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29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24575,'31'47'0,"0"-1"0,4 13 0,-5-7 0,-3 1 0,-9-1 0,-6-24 0,-6-10 0,-5-38 0,0-5 0,4-32 0,0 12 0,4-24 0,-4 34 0,-2-16 0,-2 37 0,2-8 0,0 16 0,4-1 0,8 5 0,45 1 0,-5 1 0,3 1 0,32 1 0,-1-1 0,-76 0 0,-17-1 0,3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6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20 113 24575,'-8'36'0,"2"4"0,1 23 0,6-4 0,5-3 0,4 1 0,13 16 0,0-18 0,3-3 0,5-2 0,12 5 0,-3-32 0,0-6 0,29-4 0,-21-10 0,17-6 0,-29-1 0,13-15 0,-17 0 0,19-36 0,-18 8 0,-6-1 0,-1-3 0,5-17 0,-12 15 0,-2 1 0,-2-4 0,-10 5 0,-3 1 0,-5 0 0,-1-29 0,1 50 0,2 6 0,1 17 0,1 5 0,3 1 0,2 0 0,11 1 0,-10-1 0,3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1 195 24575,'56'-63'0,"-8"10"0,-24 36 0,10-2 0,0 5 0,36-3 0,-22 10 0,49 2 0,-37 10 0,-7 6 0,-2 5 0,3 8 0,22 37 0,-49-20 0,2 20 0,-21-19 0,-1 26 0,-9-20 0,-4 20 0,-15-14 0,3-18 0,-13 2 0,7-24 0,5-5 0,-1-6 0,14-3 0,0 2 0,5-3 0,1 2 0,0-2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2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1 24575,'-9'6'0,"-16"1"0,7 0 0,-29 7 0,19-4 0,-13 5 0,16-5 0,-13 3 0,22-9 0,-9 2 0,22-6 0,0 0 0,2 1 0,-1-1 0,1 0 0,-1 0 0,1-1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24575,'24'0'0,"-10"-1"0,21-2 0,-13 0 0,31-3 0,-22 4 0,18-5 0,-35 7 0,-2-2 0,-4 0 0,-5 1 0,2-1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3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24575,'19'-3'0,"14"-2"0,16 0 0,8 1 0,-6 1 0,-26 1 0,-18 3 0,-12-1 0,0 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4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24575,'14'84'0,"0"0"0,0 0 0,-1-5 0,-1-2 0,-4-34 0,-8-39 0,3-15 0,10-11 0,-7 6 0,6-3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24575,'43'47'0,"-3"2"0,23 19 0,-19-19 0,-10-16 0,-17-18 0,-5-4 0,-8-11 0,-1-4 0,-1 2 0,-1-1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 24575,'-31'61'0,"-1"0"0,-1 18 0,-14 8 0,37-60 0,0 1 0,0-24 0,-2-9 0,-11-14 0,11 7 0,-2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24575,'38'0'0,"-8"-1"0,-20 1 0,-2-2 0,4 0 0,-6 0 0,-1 1 0,-4-2 0,5 0 0,-3 0 0,2 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24575,'-1'75'0,"0"0"0,0 0 0,0-6 0,0-1 0,0-4 0,1 4 0,0-1 0,0 14 0,-1-1 0,0-21 0,1 0 0,0 21 0,1-8 0,0-26 0,3 10 0,7-60 0,3-9 0,26-39 0,-23 29 0,10-16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6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45 123 24575,'33'51'0,"-7"-15"0,-23-45 0,0-10 0,1-21 0,-1 0 0,-2-11 0,-2 20 0,-2 11 0,-11 20 0,-1 11 0,-12 8 0,0 11 0,12-13 0,1 1 0,13-14 0,8 0 0,51 22 0,-16-11 0,43 14 0,-59-23 0,-2-3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8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24575,'20'7'0,"18"-2"0,2-3 0,10-4 0,5-2 0,33 0 0,-14-3 0,-2 0 0,-3 1 0,-6-1 0,-58 5 0,-8 0 0,-3 1 0,2 1 0,0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7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61 24575,'8'-22'0,"-5"5"0,0 1 0,-7 11 0,-8 8 0,-1 8 0,-13 20 0,13-11 0,-5 21 0,20-32 0,13-5 0,8 59 0,-1-12 0,-11 18 0,-4 5 0,-8 19 0,-12-14 0,-8 2 0,-1-19 0,-4 0 0,-13 20 0,-2-3 0,13-28 0,2-6 0,-18 17 0,33-54 0,4-17 0,2-25 0,2 1 0,0-12 0,13 18 0,-7 13 0,7 4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7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24575,'31'6'0,"-8"4"0,0-1 0,-13 1 0,-13 2 0,-5 3 0,-16 23 0,-5 2 0,6-9 0,25-6 0,19-24 0,49 0 0,-11-3 0,35-1 0,-52 0 0,-4-1 0,-43 1 0,0 2 0,0-2 0,1-7 0,3 6 0,-2-5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8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24575,'15'80'0,"-1"0"0,3 14 0,1 10 0,-1-11 0,-2-16 0,0-1 0,-3-4 0,1 9 0,-1-1 0,-2-11 0,-3-4 0,-1-6 0,2 13 0,-2-7 0,-1-3 0,-2-24 0,3-38 0,-4-11 0,-1-27 0,-1 19 0,-4-3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33 156 24575,'0'-25'0,"20"-18"0,-3 10 0,11-3 0,-7 21 0,-5 11 0,31 5 0,-22 4 0,21 6 0,-31 5 0,-1 9 0,-7 8 0,-2 5 0,-19 51 0,-2-28 0,-11 6 0,-5 1 0,-9 0 0,8-19 0,-1-2 0,-5 6 0,8-10 0,11-15 0,13-15 0,13-9 0,10-2 0,47 19 0,-36-15 0,25 15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9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24575,'13'-3'0,"40"-15"0,-15 4 0,45-13 0,-26 16 0,-11 1 0,-18 9 0,-28 2 0,-11 4 0,3 0 0,4-1 0,1-2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0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24575,'-2'63'0,"0"-1"0,10-6 0,2 2 0,-6 11 0,1-2 0,19 20 0,-23-76 0,0 0 0,-2-8 0,0-6 0,8-12 0,-6 8 0,7-7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1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24575,'32'0'0,"-13"0"0,3 0 0,-17 0 0,1 0 0,-2 0 0,-1 0 0,9 2 0,-6 9 0,6 3 0,0 35 0,-5-11 0,7 44 0,-9 6 0,0 3 0,-1 4 0,0 5 0,-1-35 0,0-1 0,3 36 0,0-1 0,-1-41 0,0-5 0,2 45 0,-2-26 0,-2-5 0,-1-10 0,-1 0 0,3 18 0,-1-7 0,0-4 0,-1-11 0,2 25 0,-3-40 0,2 24 0,0-22 0,-2-2 0,-1-15 0,0-13 0,-2-4 0,-14-4 0,5-1 0,-16 5 0,8 3 0,-27 19 0,11-11 0,-48 8 0,56-19 0,-19-2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3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642 5 24575,'-10'-2'0,"-12"1"0,5 0 0,-18 2 0,11-1 0,-10 2 0,-5 1 0,-1 3 0,-52 11 0,20 1 0,19-6 0,2 0 0,-8 4 0,14-3 0,23-8 0,8 0 0,8-5 0,1 0 0,4 0 0,4-2 0,7-5 0,16-6 0,-10 0 0,11-5 0,-4-2 0,-12 9 0,6-3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0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24575,'11'-3'0,"4"0"0,42-8 0,-4 3 0,32-1 0,7 1 0,-35 2 0,-2 2 0,30-1 0,-6 0 0,-21 1 0,-25 3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1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24575,'30'-7'0,"2"0"0,16-4 0,16-2 0,-13 3 0,-7 3 0,-34 7 0,6 0 0,77 0 0,-46 0 0,41 0 0,-75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9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1 220 24575,'88'-18'0,"-28"3"0,-1-1 0,24-7 0,-24 7 0,0 1 0,18-2 0,21 2 0,-4 3 0,-13 3 0,-19 2 0,-37 2 0,-19-4 0,-20-4 0,-7-1 0,7 5 0,1 2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2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24575,'39'-6'0,"3"0"0,43-1 0,7-2 0,-10 1 0,-3 2 0,-11 0 0,-50 3 0,-14 1 0,-6 1 0,1 0 0,1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3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24575,'36'-10'0,"12"-2"0,7-4 0,-2 1 0,-4-3 0,-28 10 0,-7 2 0,-13 6 0,-3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4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24575,'1'89'0,"6"-16"0,2 2 0,-2-14 0,0 2 0,8 33 0,1-2 0,-7-41 0,0-1 0,3 34 0,0 3 0,-4-19 0,0 0 0,2 18 0,0-2 0,-3-21 0,0-8 0,1 14 0,-1-40 0,5-29 0,2 0 0,35 4 0,0-2 0,30 2 0,-5-7 0,-20-1 0,0 0 0,29-3 0,-31 2 0,-3 0 0,-6 1 0,-12 1 0,-27 1 0,-9-1 0,18-7 0,-15 6 0,17-6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7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24575,'7'20'0,"13"26"0,-6-10 0,16 24 0,-8-22 0,8 7 0,5-3 0,1 2 0,7 15 0,-2-3 0,-1 4 0,3 25 0,-10-13 0,-14-12 0,-17-47 0,-6-8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1 201 24575,'55'-6'0,"14"-7"0,13-4 0,-16 5 0,4 0 0,1-1 0,1-2 0,1 0 0,3 1 0,16-3 0,4 1 0,-13 2 0,-19 4 0,-6 2 0,13-3 0,-10 3 0,-28 9 0,-34-1 0,1 3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437 1 24575,'11'4'0,"-6"16"0,-13 0 0,-42 47 0,10-28 0,-33 20 0,29-37 0,-20-6 0,31-10 0,-3 0 0,34-12 0,9 3 0,9-4 0,-1 4 0,62 25 0,8 8 0,-6 6 0,1 5 0,-31-13 0,-5-1 0,4 2 0,-13 0 0,-34 15 0,-13-23 0,-26 20 0,2-16 0,-8-2 0,3-11 0,11-7 0,6-4 0,7-4 0,-18-30 0,-4-1 0,-29-23 0,11 26 0,0 5 0,1-3 0,-25 0 0,78 28 0,2 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9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24575,'57'-20'0,"0"-1"0,25-9 0,-25 7 0,-36 14 0,-16 8 0,0 1 0,-1-1 0,-1 1 0,-3-1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0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24575,'12'85'0,"0"-1"0,4 13 0,3 8 0,-2-12 0,-3-26 0,1-2 0,1 12 0,1 7 0,-3-22 0,-5-29 0,-2-5 0,-4-27 0,9-22 0,2-3 0,15-22 0,-15 24 0,1 3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2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24575,'82'31'0,"0"1"0,-3-16 0,-21-20 0,-60-65 0,-13-10 0,-8 19 0,-7 35 0,5 42 0,14 2 0,-3 32 0,22-13 0,8 5 0,63-7 0,1-23 0,-10-8 0,1-7 0,16-13 0,-10-13 0,-52 2 0,-18-21 0,-22 2 0,2 1 0,-14 11 0,8 25 0,-6 6 0,5 9 0,-2 21 0,16 9 0,2-5 0,12-5 0,-2-24 0,15 21 0,1 18 0,2 22 0,0 10 0,-9-11 0,-2 5 0,-1 1 0,-2 6 0,-4-7 0,-7-9 0,-5-4 0,-4 8 0,-5-10 0,-12-20 0,-14-11 0,23-18 0,-4-14 0,16-7 0,-2-26 0,5 6 0,28-38 0,4 33 0,8 1 0,4-2 0,14-11 0,0 5 0,-30 21 0,-17 26 0,71-3 0,-5 3 0,-19-1 0,3 4 0,1 10 0,-7 4 0,-11 4 0,11 31 0,-57-23 0,-11 12 0,-10-8 0,-25 9 0,11-7 0,1-6 0,25-13 0,18-13 0,8 1 0,33 1 0,16 7 0,-5-4 0,1 0 0,16 5 0,-3-3 0,-56-7 0,-15-7 0,-2-6 0,-8-27 0,9 21 0,-5-12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2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24575,'-3'29'0,"1"8"0,1 42 0,3 9 0,2 8 0,-2-14 0,1-7 0,4-33 0,-6-31 0,-1-7 0,0-3 0,-1-1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9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24575,'5'91'0,"0"0"0,0-9 0,-1-13 0,3-28 0,-1-10 0,1-3 0,24-63 0,-22 33 0,18-45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3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1 137 24575,'75'-7'0,"10"-2"0,-21 2 0,2-2 0,-8 0 0,1-2 0,19-8 0,-5 0 0,-1 2 0,-14 1 0,-9 4 0,-36 11 0,9 3 0,-9-1 0,1 3 0,-10-2 0,-3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3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30 24575,'10'-4'0,"2"-2"0,28-2 0,7 2 0,17 1 0,-12 14 0,-25 8 0,-36 60 0,-27-12 0,-15 19 0,1-41 0,21-28 0,16-13 0,13-6 0,13 1 0,4 6 0,28 38 0,0 8 0,-8-1 0,-1 1 0,5 11 0,-16 15 0,-34-54 0,-17 0 0,-12-18 0,3-1 0,-27-1 0,7-2 0,-25-13 0,29 0 0,-4-4 0,-19-12 0,1-1 0,-16-6 0,42 16 0,0 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6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0 110 24575,'18'0'0,"36"-7"0,9-3 0,1 1 0,11-2 0,-2-1 0,-13 4 0,-1 3 0,-11 2 0,12 3 0,-24 0 0,1 0 0,-29-1 0,-7-2 0,-11-15 0,7 11 0,-7-8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7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24575,'0'27'0,"3"64"0,-1-22 0,0 4 0,0-6 0,0-1 0,0 6 0,-1-8 0,-1-6 0,0-29 0,-2-23 0,1-6 0,-1-18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0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72 24575,'-23'-2'0,"0"0"0,16 1 0,1-1 0,10 0 0,1-4 0,2 1 0,6-3 0,15-2 0,21-2 0,15 1 0,-8 4 0,-14 4 0,-26 3 0,-9 22 0,-9-5 0,-13 34 0,-1-27 0,-9 9 0,5-16 0,5 1 0,1-4 0,8-2 0,4-9 0,-1 4 0,2-1 0,0 0 0,8-1 0,2-4 0,31 8 0,3-1 0,53 11 0,-52-11 0,14 1 0,-56-9 0,-16 1 0,11-1 0,-12 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24575,'30'-2'0,"9"-1"0,21-5 0,25-5 0,10 0 0,-7 2 0,6 3 0,-1 3 0,6-2-883,-13-1 1,7-3 0,2 0 0,-4 2-1,-11 2 883,2 3 0,-9 2 0,-10 1 1354,36-1-1354,-92 4 179,-30 19 1,14-14 0,-14 14-1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72 24575,'0'-6'0,"-1"0"0,1 1 0,0 3 0,8-4 0,37-13 0,-21 9 0,33-7 0,-10 37 0,-20 6 0,9 7 0,-62 22 0,-2-24 0,-23 19 0,11-22 0,7-5 0,16-14 0,9-5 0,16-7 0,27 3 0,-1 6 0,53 28 0,-32 0 0,14 32 0,-48-33 0,-21 8 0,-22-26 0,-29 5 0,-7-1 0,-1 3 0,0-2 0,4-3 0,23-6 0,13-3 0,11-7 0,5-5 0,3-4 0,3-9 0,15-32 0,-9 29 0,8-22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2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24575,'12'53'0,"-1"0"0,9 41 0,-5-29 0,2 7 0,-2-10 0,2 14 0,3 5 0,-1-22 0,-16-57 0,2-9 0,6-7 0,29-26 0,-7 10 0,21-17 0,-34 32 0,-4 2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3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0 445 24575,'49'-2'0,"47"-13"0,-22-9 0,2-1 0,-79-26 0,-23-4 0,-44 11 0,22 1 0,-1 9 0,-12 36 0,45 21 0,17 4 0,10-14 0,45 8 0,5-14 0,21-2 0,4-4 0,8-7 0,-27 3 0,-10-2 0,-29-7 0,-31-16 0,-15-2 0,-32-36 0,7 22 0,-8-2 0,28 36 0,7 39 0,12 8 0,0 59 0,12-12 0,6 1 0,3 4 0,-4-27 0,1 1 0,-2 2 0,1 5 0,-2-7 0,-3-8 0,-2-2 0,-7 12 0,-5-7 0,-4-11 0,-22 1 0,15-37 0,-26-4 0,17-14 0,-15-9 0,12-10 0,-1-6 0,10 5 0,6 4 0,9 13 0,6 6 0,4-4 0,6-5 0,-4 4 0,2-1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4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24575,'2'-5'0,"3"-1"0,3 0 0,5 0 0,3 0 0,0 1 0,11 3 0,17 11 0,8 7 0,9 15 0,-22 5 0,-16-8 0,-52 20 0,0-25 0,-41 24 0,19-17 0,-1 5 0,27-15 0,62-6 0,15-14 0,1-1 0,-1 0 0,-1 1 0,-8 0 0,-40 0 0,-5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50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24575,'2'46'0,"4"-3"0,10 47 0,-1-32 0,10 34 0,-13-45 0,3 8 0,-10-34 0,-1-10 0,-2-14 0,6-5 0,-4 2 0,4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24575,'77'-5'0,"-1"1"0,2-1 0,5 0 0,3 0 0,7 0 0,-9 1 0,-14 1 0,-4 0 0,39-5 0,-29 8 0,-70 6 0,-33 7 0,12-4 0,-3 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1 24575,'49'43'0,"-15"1"0,-45-15 0,-15-3 0,-64 14 0,34-20 0,-2 0 0,69-20 0,32-7 0,-7 6 0,-11 11 0,-15 12 0,-3 31 0,-2-8 0,-8 21 0,-6-36 0,-10-2 0,2-13 0,0-5 0,8-3 0,4-6 0,3-2 0,-1-6 0,-3-12 0,-2-22 0,1-25 0,1 24 0,4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6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24575,'76'-9'0,"16"-2"0,-27 5 0,0 2 0,13-3 0,18 1 0,-85 15 0,-3 43 0,0 16 0,2 24 0,2 8 0,-3-28 0,0 3 0,1 8 0,1 8 0,0-8 0,1-8 0,0-3 0,3 17 0,-1-2 0,-2-19 0,-1-5 0,1 29 0,-4 0 0,-8-47 0,0-3 0,1 5 0,0-9 0,0-1 0,-1-15 0,-1-10 0,-2 8 0,1-4 0,-4 18 0,-3 1 0,3-11 0,-3-2 0,4-22 0,-18 3 0,-4 2 0,-36 5 0,15-4 0,-8-5 0,2-3 0,17 0 0,-31-5 0,68 5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9.7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16383,'31'0'0,"5"0"0,10 1 0,9 0 0,-5 0 0,5 0 0,0 0 0,1-1 0,-4 1 0,0-1 0,4 0 0,-3 0 0,3 0 0,19 0 0,-5 2 0,5 4 0,4 1 0,-28-3 0,1-1 0,44 5 0,-3-1 0,-13-2 0,8 0 0,21 3 0,-14-1 0,-33-2 0,0 2 0,27 1 0,12 2 0,-14 0 0,-32 0 0,0-1 0,21 1 0,11 0 0,1-2 0,1-2 0,1-1 0,0 0 0,4 2 0,-1-1 0,-3-2 0,-12-2 0,-4-2 0,-9 0 0,29 2 0,-5 0 0,-11 0 0,4 1 0,-14-1 0,5 0 0,18-1 0,12 0 0,-9-1 0,-11 1 0,1-1 0,-10 0 0,10-1 0,-1-1 0,-8 1 0,10 1 0,2 0 0,-7 0 0,10 0 0,2 0 0,-6 0 0,-5 1 0,-5 0 0,8 0 0,-6-1 0,7 1 0,4 0 0,-3-1 0,-8 0 0,6 0 0,-8-1 0,6 1 0,3-2 0,7 1 0,-1-1 0,-11 0 0,11-2 0,-1 1 0,-17 1 0,9 0 0,0 1 0,-9 0 0,14 0 0,0 0 0,-6 0 0,11 0 0,-1 0 0,-10 0 0,9 0 0,-2-1 0,-15-1 0,9-2 0,0 1 0,-8 0 0,19 1 0,-5-1 0,-18-1 0,2 0 0,-4 0 0,13 2 0,-3 1 0,0 0 0,-1 0 0,-3 2 0,1 0 0,9 0 0,2 0 0,-8 0 0,7 0 0,-8-1 0,11-2 0,1 1 0,-5-1 0,-1 1 0,-4-1 0,10 0 0,-7 0 0,12 0 0,6-1 0,-1 0 0,-5 1 0,-13 0 0,4 1 0,-11 0 0,6-1 0,8 0 0,8 0 0,0 0 0,-4 2 0,6 1 0,-3 2 0,-3-1 0,-10-1 0,-2-1 0,3 0 0,16 0 0,2 2 0,-8-2 0,-2-3 0,-11 0 0,-22 1 0,-6-1 0,17-1 0,30-2 0,-57 3 0,7 0 0,-37 3 0,-5 1 0,5-4 0,3-1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1.2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11810 71 16383,'-68'-16'0,"1"0"0,5 2 0,-5 2 0,-4 5 0,-7 3 0,-4 3 0,-12 1 0,-4 3 0,-8 0 0,22-1 0,-6 0 0,-2 0 0,-1 1 0,3-1 0,6 2 0,3-1 0,-1 1 0,0 0 0,-1-1 0,-8 0 0,-1 0 0,-1 0 0,2-1 0,4 0 0,-2-1 0,3 0 0,2-1 0,0 1 0,4 1 0,1-1 0,0 1 0,1 0 0,1 0 0,1 0 0,0 0 0,2 0 0,-14 2 0,2 0 0,1 1 0,-1 2 0,1 1 0,1-1 0,1-1 0,0-1 0,4 0 0,-18 5 0,2-1 0,27-5 0,1-2 0,0 1 0,-19 3 0,0-2 0,-7-2 0,-1 0 0,4 1 0,2 0 0,8-2 0,-5 0 0,-4-1 0,-8 0 0,-2 0 0,23 1 0,0-1 0,-2 1 0,-4-1 0,2 0 0,-4 1 0,-1-1 0,0 0 0,3-1 0,-7 1 0,3-1 0,0-1 0,-1 1 0,-5-1 0,-1 0 0,-2 0 0,-3-2 0,1 0 0,-6-2 0,-1 0 0,3 0 0,8 0 0,10 2 0,7 0 0,0-1 0,-9 1 0,-1 0 0,-10 0 0,-5 0 0,3 0 0,9 1 0,17 0 0,-8 1 0,8 1 0,-3 0 0,-7 2 0,7-1 0,-3-2 0,2 0 0,-19-1 0,-1 0 0,10 1 0,-1-1 0,12 2 0,-3-1 0,10 0 0,15 1 0,1 1 0,-28-1 0,-2-1 0,27 1 0,-3 0 0,-16 0 0,-9 0 0,6 0 0,5-1 0,0 0 0,3 1 0,-5 0 0,7 0 0,7 0 0,4-1 0,-3 0 0,-4 0 0,-24 0 0,-1 0 0,20-1 0,-1-1 0,-28 1 0,6 1 0,4 0 0,30 1 0,4 0 0,6 1 0,-20 0 0,28 0 0,-53-1 0,41-1 0,-44-1 0,50 1 0,-6 1 0,-3-2 0,6 1 0,-28-1 0,44 1 0,-15 2 0,41-1 0,2 1 0,-2-1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4.1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1 576 16383,'75'25'0,"0"-1"0,1-2 0,1-4 0,0-8 0,2-2 0,7 0 0,3-1 0,6 1 0,7-1 0,-26-3 0,9 0 0,0 0 0,-7-1 0,-5 0 0,-5-2 0,7 1 0,13 0 0,9 0 0,2-1 0,-8 0 0,-6-2 0,-4-1 0,7 0 0,-5 1 0,9 0 0,3 0 0,-2 0 0,-5-1 0,-3 0 0,-5-1 0,0 0 0,3 0 0,-3 1 0,3 0 0,1 0 0,-1 0 0,-4 0 0,1-1 0,-3-1 0,-2 1 0,0-1 0,20 0 0,-2-1 0,5 1 0,-21 0 0,5 0 0,1 1 0,-2-1 0,-4 0 0,22 0 0,-6-1 0,9 0 0,-22 1 0,7 0 0,5 0 0,-2 0 0,-4 0 0,-11 0 0,9-1 0,-11 0 0,8 1 0,-6 0 0,5 1 0,4-1 0,2 0 0,-1 0 0,4 0 0,2-2 0,0 1 0,-3 0 0,-6 2 0,14 0 0,-8 1 0,7 0 0,-8-1 0,8-1 0,3-1 0,-5 1 0,-12 1 0,-5 0 0,-9 1 0,0 0 0,2 0 0,-1 0 0,3 0 0,12-3 0,2 0 0,0 0 0,-6 3 0,-2 0 0,-1-1 0,-5-1 0,-2 0 0,1 0 0,5 2 0,2-1 0,-2 0 0,-6-1 0,-1-2 0,-1 1 0,-1 1 0,0-1 0,5 0 0,26-6 0,6-2 0,-6 0 0,-27 3 0,-4 0 0,7-1 0,18-1 0,11-3 0,1 1 0,-10 1 0,-12 1 0,-7 1 0,7 0 0,-5 1 0,9 0 0,2 0 0,-4 1 0,-12 0 0,22-2 0,-6 1 0,-4-1 0,6 1 0,-12 0 0,-17 2 0,-3-1 0,32-5 0,-2 0 0,-35 6 0,2 0 0,40-6 0,-2 1 0,1 1 0,-20 5 0,3 1 0,-1 1 0,-3 1 0,-14 1 0,1-1 0,20-1 0,-5 1 0,-15-2 0,16 0 0,-49 5 0,7 0 0,-19 1 0,-6 1 0,-48 18 0,21-12 0,-36 14 0,46-19 0,0-1 0,-8-17 0,-44-1 0,-7 0 0,21-5 0,-15 7 0,-1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50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24575,'-21'79'0,"15"-24"0,9-1 0,24 11 0,8-11 0,7-2 0,27 1 0,-21-25 0,0-5 0,19-9 0,-8-23 0,-26-7 0,-11-11 0,-21 13 0,0 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51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24575,'-9'83'0,"1"-5"0,8 0 0,1-25 0,1 1 0,-1-2 0,1-3 0,1 37 0,0-39 0,-3-40 0,-2-9 0,2-4 0,-2-17 0,2 13 0,0-7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51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24575,'14'-12'0,"5"-4"0,30-25 0,-19 17 0,15-10 0,-13 29 0,-14 5 0,14 2 0,-19 3 0,1 3 0,-4 4 0,0 7 0,-4 4 0,-6 14 0,-21 1 0,-2 2 0,-13-5 0,7-10 0,9-9 0,6-6 0,8-5 0,2-4 0,2 0 0,1-2 0,3-4 0,7-7 0,-4 5 0,2-2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52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24575,'24'13'0,"16"7"0,29 18 0,5-1 0,-28-13 0,-3 0 0,16 13 0,-1 27 0,-38-24 0,-12 24 0,-41 3 0,-13-19 0,-1-1 0,3 10 0,4-24 0,79-52 0,39-27 0,-8 5 0,9-9 0,6 3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53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24575,'49'-1'0,"-4"-3"0,33-2 0,-38 0 0,-7 2 0,-22 2 0,1 1 0,3-1 0,-3 1 0,-6 0 0,-3 3 0,-6 3 0,2-3 0,-1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0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24575,'-4'53'0,"0"35"0,4-18 0,-1-1 0,3-32 0,-1-33 0,-1 1 0,1-2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53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24575,'24'0'0,"-3"0"0,5 0 0,21 0 0,2-2 0,2 2 0,1 0 0,7-1 0,9 1 0,-52 0 0,-14 0 0,-3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03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24575,'16'0'0,"38"-3"0,6-3 0,22-2 0,-17 0 0,-1 1 0,9-2 0,-9 3 0,-3 0 0,-11 1 0,48-1 0,-34 5 0,2 0 0,-3-1 0,2 0 0,15 1 0,2 0 0,-3-1 0,-7 0 0,10-1 0,-18 2 0,-8 0 0,-31 0 0,2 0 0,-15 0 0,-9 0 0,-1 0 0,2-1 0,-4 3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05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420 58 24575,'-24'-25'0,"12"9"0,-14 5 0,17 8 0,-4 2 0,3 0 0,-11 0 0,9 2 0,-17 4 0,18-1 0,-16 17 0,13-8 0,-18 29 0,2 0 0,-1 7 0,-13 33 0,22-29 0,-6 21 0,16-23 0,8-5 0,-1-4 0,2 0 0,7 18 0,1-23 0,43 37 0,-15-52 0,27 11 0,2-28 0,-29-5 0,48-19 0,-55-2 0,15-8 0,-34 3 0,-6 16 0,-3-4 0,-1 10 0,-6-7 0,-20-15 0,-21-13 0,5 6 0,-11-2 0,41 29 0,-3-1 0,16 7 0,0 1 0,0-1 0,1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7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24575,'-4'48'0,"2"14"0,1 17 0,1 1 0,0 5 0,2 2 0,0-25 0,2 14 0,-3-48 0,0 8 0,-1-23 0,0-1 0,0-6 0,0-3 0,0-10 0,0-8 0,0 2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7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24575,'5'-7'0,"0"2"0,-1 1 0,1 3 0,3-1 0,46-1 0,-27 2 0,30 0 0,-42 4 0,-6 6 0,7 22 0,-6 18 0,1 0 0,-11 5 0,-7-25 0,-5 6 0,-2-8 0,-4 3 0,1-7 0,0-7 0,2-4 0,-2-7 0,-1-1 0,-2-2 0,5-1 0,6-4 0,9-6 0,9-4 0,-4 3 0,2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8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24575,'47'44'0,"15"18"0,-19-16 0,5 40 0,-39-46 0,-14 22 0,-68 1 0,27-25 0,-4-4 0,1-3 0,15-14 0,-3 0 0,28-10 0,5-4 0,4-2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09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24575,'2'4'0,"0"0"0,-2 4 0,0 38 0,0-11 0,0 26 0,0-5 0,-1-22 0,-1 20 0,0-36 0,-1 0 0,3-16 0,1-3 0,0-1 0,3-3 0,-3 2 0,2 0 0,-3 1 0,1 1 0,-1-1 0,0 1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18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281 0 24575,'-16'22'0,"-4"2"0,-9 4 0,-6 12 0,-5 8 0,1 8 0,3-5 0,3-1 0,15-23 0,3-2 0,19-12 0,20-6 0,16 1 0,15-7 0,-8-1 0,5-1 0,-3 1 0,12-1 0,6-2 0,-27 2 0,-4-4 0,-31 3 0,5-2 0,-9 4 0,3-2 0,-5 2 0,1-1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19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24575,'-4'38'0,"2"5"0,-1 9 0,3-7 0,0-19 0,3 35 0,-2-41 0,4 38 0,-2-46 0,-5-1 0,4-6 0,-4-5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20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24575,'10'0'0,"20"0"0,29 0 0,4 2 0,14 0 0,-3-1 0,5-2 0,0-1 0,-8 3 0,3 0 0,-12-1 0,12-7 0,-59 5 0,-8 0 0,6 5 0,-7-2 0,4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0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24575,'5'-1'0,"1"0"0,5 3 0,67 13 0,7 4 0,-17-4 0,-1 1 0,8 1 0,-26-4 0,-46-12 0,-4-1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21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24575,'4'0'0,"1"0"0,2 0 0,55-6 0,-9 4 0,5 1 0,9-3 0,5 0 0,29 1 0,-5 2 0,-6-1 0,5 1 0,-85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21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24575,'28'1'0,"3"-4"0,29-1 0,-10-3 0,4 0 0,1 3 0,1-1 0,3 1 0,-3-1 0,27 1 0,-51 3 0,-14 0 0,-13-1 0,-3 2 0,-1-1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5:22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 24575,'13'3'0,"13"0"0,26-4 0,34-9 0,3-5 0,6-2 0,-20 4 0,1-1-340,20-4 0,-2 0 340,-31 9 0,-6 1 0,34-3 168,-20 3-168,-33 4 0,-26 1 0,-12 2 0,-2-1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6:57.12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1 200 16383,'21'-31'0,"64"-6"0,17 7 0,-11 12 0,-29 11 0,20-1 0,17-1 0,8 0 0,3 1 0,-4 0 0,-11 1 0,-16 2 0,10 1 0,-14 1 0,12 1 0,-9 0 0,11-1 0,6 0 0,5 1 0,1 0 0,-3 1 0,-7 1 0,1 1 0,-1 1 0,-2 1 0,-2 1 0,-5-1 0,-5-1 0,21 1 0,-10-2 0,17 3 0,-24-1 0,13 2 0,9 0 0,4 1 0,1 0 0,-6 0 0,-8-1 0,-13 0 0,20 2 0,-15-1 0,12 2 0,-18-2 0,10 2 0,7 0 0,2 1 0,-2-1 0,-7 0 0,-11-2 0,19 3 0,-12-2 0,7 1 0,-7-3 0,10 1 0,1 0 0,-4-1 0,-11-1 0,-7 0 0,-8 0 0,0 0 0,10-1 0,1 0 0,1 2 0,6 2 0,1 2 0,1-1 0,-4-3 0,-1 0 0,5 1 0,-4 0 0,4 2 0,0-1 0,-5-1 0,0-1 0,-5-2 0,3 1 0,19 3 0,3 0 0,-8-1 0,-1 0 0,-3-1 0,-16-1 0,3 1 0,4-2 0,-5 0 0,5-2 0,-1 1 0,-6-1 0,-6 0 0,-5 0 0,9-1 0,5 1 0,11-1 0,4 0 0,-5-1 0,-14 1 0,9 1 0,3-2 0,-6-2 0,17-1 0,9-1 0,1-1 0,-8 1 0,-16 0 0,-10 0 0,-11 0 0,9-1 0,4 0 0,13 0 0,6-1 0,0 0 0,-6 0 0,-12 0 0,4-1 0,-11-1 0,0 1 0,4 1 0,0 0 0,2-1 0,13-5 0,2 0 0,-13 1 0,-23 3 0,-2 0 0,43-7 0,-6 0 0,-37 7 0,43-4 0,-49 6 0,40-3 0,-42 6 0,54-5 0,-59 5 0,15-2 0,-31 2 0,-7 3 0,-6 0 0,25-1 0,5 1 0,8-1 0,-11 0 0,-26 2 0,-9-1 0,-7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6:58.71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0 189 16383,'66'-10'0,"11"0"0,6 0 0,-28 3 0,10 0 0,3 0 0,20-1 0,13-1 0,7 0 0,0-1 0,-6 2 0,-13 0 0,5 1 0,-10 0 0,0 1 0,15 0 0,-22 1 0,8-1 0,6 1 0,3-1 0,4 0 0,1 1 0,1 0 0,-1 0 0,-2 2 0,-8 0 0,3 1 0,1 0 0,0 1 0,0 0 0,0 0 0,-2 1 0,-2-1 0,-3 1 0,-3-1 0,9 1 0,-5 0 0,-4-1 0,-1 1 0,1 1 0,4-1 0,5 0 0,-7-1 0,5 1 0,4 0 0,2 0 0,1 0 0,0 0 0,-2 0 0,-2 0 0,-5 0 0,-5 0 0,16 1 0,-6 0 0,-4 0 0,-2 0 0,-1 0 0,0 0 0,7 1 0,-2 0 0,-2 0 0,3 0 0,4 0 0,-12 0 0,4 0 0,3 0 0,1 0 0,-3 0 0,-3 0 0,-6-1 0,18 1 0,-7 0 0,-3-1 0,2 1 0,3 1 0,-1 1 0,2-1 0,4-1 0,-3-2 0,5 0 0,1-1 0,-4 1 0,-8 0 0,3 1 0,-7 0 0,8 0 0,-3-1 0,11 0 0,3-1 0,-6 0 0,-14 1 0,17 0 0,-10 0 0,-18 0 0,0 1 0,-6 0 0,-4-1 0,0 0 0,5 1 0,5 0 0,-6-1 0,-7 0 0,3 0 0,5 0 0,11 0 0,2 0 0,-8 0 0,18 1 0,-2 0 0,-11-1 0,4 0 0,1 0 0,9 1 0,2-1 0,-10 1 0,-9-1 0,2 0 0,3 0 0,13 0 0,4 0 0,-7 0 0,4 0 0,-3 0 0,0 0 0,5 0 0,2 0 0,-5 0 0,-13 0 0,-4 0 0,-9 0 0,30-2 0,-29 0 0,-11-1 0,1-1 0,-37 2 0,6 0 0,-29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7:00.12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0 213 16383,'77'-2'0,"-1"0"0,1 0 0,12-5 0,9-1 0,1-2 0,-1 1 0,-9 1 0,-3 0 0,4 0 0,11-1 0,-17 2 0,8-1 0,6-1 0,4 1 0,1-1 0,-2 1 0,-3 0 0,-5 2 0,2-1 0,-6 1 0,-2 1 0,1 1 0,5-1 0,9 2 0,-16 0 0,7 1 0,5 0 0,4 0 0,3 0 0,1 1 0,-1 0 0,-2 0 0,-3 0 0,-5 0 0,-7 0 0,7 0 0,-8 1 0,-5-1 0,-1 1 0,2 0 0,5 1 0,10 0 0,-15 0 0,7 1 0,5-1 0,4 2 0,4-1 0,1 1 0,1-1 0,-1 1 0,-2 0 0,-2-1 0,-5 1 0,-5-1 0,-6 0 0,14 0 0,-9 0 0,-5 0 0,-3 0 0,3 0 0,5 0 0,9 0 0,-14-1 0,6 1 0,7 0 0,3-1 0,4 1 0,2-1 0,-1 1 0,0 0 0,-3-1 0,-3 1 0,-6-1 0,-6 1 0,-8-1 0,15 1 0,-11 0 0,-6 0 0,-1 0 0,4-1 0,11-1 0,-4 0 0,9-1 0,6 0 0,5-1 0,2 0 0,-2-1 0,-3 1 0,-6 0 0,-8 0 0,-11 0 0,17 1 0,-16 0 0,-2-1 0,9 0 0,1-1 0,8-1 0,4 0 0,-1-1 0,-5 1 0,-9 1 0,20-1 0,-10 2 0,-5-2 0,-16 1 0,-3-1 0,-2 1 0,22-1 0,-10 1 0,9-2 0,-40 3 0,26 0 0,-34 2 0,19 0 0,24 1 0,8-1 0,-10-1 0,-12 0 0,-6 0 0,7 0 0,14 0 0,10 1 0,0 0 0,-9 0 0,-7-1 0,-6 0 0,-12 0 0,22 2 0,-18-1 0,-7 0 0,-30 0 0,11-3 0,-25 1 0,8-3 0,-15 3 0,-2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7:01.60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0 168 16383,'63'-10'0,"0"1"0,-10 4 0,9 1 0,11 0 0,18 1 0,10-1 0,5 1 0,-1 1 0,-19 1 0,2 1 0,2 0 0,2 1 0,2 0 0,-1-1 0,0 0 0,-8-1 0,-1-1 0,0 1 0,1-1 0,1 1 0,4-1 0,3 1 0,5 1 0,-12 0 0,5 0 0,4 1 0,3 0 0,3 0 0,1 0 0,1 1 0,0-1 0,-1 1 0,-2 0 0,-3 0 0,-3 0 0,-4 0 0,10 0 0,-5 1 0,-2 0 0,-3 0 0,0 0 0,-1 0 0,1 0 0,2 0 0,3 0 0,1 0 0,2-1 0,2 1 0,1 0 0,0-1 0,0 1 0,0-1 0,-2 1 0,-1 0 0,-3 0 0,0 0 0,2 0 0,-1 1 0,-1-1 0,-2 1 0,-3-1 0,-4 0 0,-5-1 0,-5-1 0,23-1 0,-13 0 0,-2-2 0,9 1 0,-3-1 0,9 0 0,2 0 0,0 0 0,-6 0 0,-11 0 0,15 0 0,-12 0 0,3 1 0,-15-1 0,2 0 0,1 0 0,3 1 0,13 0 0,4 1 0,1 0 0,-3 0 0,-11-2 0,-2 0 0,1-1 0,6 1 0,-7-1 0,7 0 0,3 0 0,0-1 0,-5 1 0,-7 0 0,23-1 0,-9 1 0,2-1 0,-9 0 0,5-1 0,-5 0 0,-13 1 0,-11 3 0,-3 0 0,22-2 0,8-2 0,-10 1 0,-22 0 0,-3 0 0,29-1 0,0 0 0,-25 3 0,-5 1 0,31-1 0,-10 2 0,3-2 0,-17-6 0,-3 0 0,-3 4 0,0 0 0,10-6 0,-4 0 0,1 5 0,-2 0 0,1-1 0,19-3 0,-7 1 0,-6 1 0,-32 5 0,26 1 0,-13 1 0,-20 0 0,-4 0 0,-7 0 0,-11 0 0,9 0 0,-17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0:18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26.43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40 0 16383,'81'44'0,"-13"-17"0,14 2 0,-7-5 0,-13-6 0,4-1 0,7 1 0,13 4 0,0-2 0,-15-4 0,-16-5 0,1-2 0,18 1 0,16 0 0,0 0 0,-15-2 0,-15-4 0,0-1 0,27 4 0,20 2 0,3 0 0,-15-2 0,0-2 0,-6-1 0,-7 2 0,3 1 0,-9-2 0,-12-3 0,-7-1 0,43-4 0,-35 1 0,30-4 0,-9 0 0,-31-1 0,20-5 0,-49 6 0,0-3 0,-2 4 0,-5 1 0,1 0 0,-9 0 0,-6 1 0,-14-13 0,-1 7 0,-8-8 0,-2 9 0,-19 0 0,7 2 0,-22-2 0,28 6 0,-68-2 0,36 1 0,2 1 0,-3 0 0,-16-4 0,0-1 0,-14-1 0,26 1 0,-1 0 0,12 2 0,-3 0 0,-10-1 0,-7 0 0,3 1 0,-8-2 0,2 2 0,-5 0 0,2 0 0,13 0 0,7 0 0,-9 1 0,-2 2 0,2-1 0,-16 3 0,19-1 0,-35 1 0,9 0 0,10 0 0,3 1 0,40-1 0,-21 1 0,28-1 0,-21 0 0,25 0 0,0-1 0,-24 1 0,22-1 0,-13 1 0,23 0 0,-9 0 0,13 0 0,-2 0 0,45 3 0,-5-1 0,19 2 0,-20-4 0,18 4 0,-10-1 0,62 6 0,-39-5 0,25 3 0,-38-4 0,1-2 0,5-1 0,18 3 0,9 1 0,-9-3 0,0 1 0,13 2 0,3 0 0,15 0 0,-5 0 0,-40-1 0,2 0 0,12 2 0,9 1 0,-6-1 0,-9-1 0,-2 0 0,14 1 0,-1 0 0,-14-3 0,-1 0 0,11 1 0,0 0 0,-15 0 0,-2 0 0,4 0 0,-1 0 0,22 1 0,-45-3 0,8-1 0,-45-3 0,-39-8 0,9 1 0,-32-5 0,-18-2 0,18 6 0,-5 0 0,0 0 0,4-1 0,-1 1 0,-4 0 0,1 2 0,-6 0 0,2 1 0,10 1 0,2 1 0,1 2 0,-9 0 0,-7-1 0,10 2 0,16 0 0,1 1 0,-44-2 0,3 1 0,2-1 0,-1 2 0,4 0 0,25 1 0,5 0 0,8 0 0,34-1 0,-3 2 0,14-1 0,-10 2 0,3-1 0,-1 1 0,-2 0 0,0 0 0,1 1 0,-3 0 0,0-1 0,5 0 0,-1 1 0,2 0 0,4 1 0,-9 3 0,3-1 0,-3 1 0,2 0 0,-10 4 0,15-5 0,-8 5 0,15-6 0,-2 0 0,1 6 0,11 1 0,5 1 0,28 0 0,-11-6 0,10 1 0,-14-4 0,10-1 0,-11 0 0,4-1 0,-7 1 0,6 1 0,26 4 0,-20-2 0,6 1 0,-32-5 0,4-2 0,4-3 0,-4 2 0,-1-1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28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865 396 24575,'-6'-5'0,"-3"-2"0,-7-3 0,-12-6 0,-49-25 0,-12-5 0,43 22 0,-3-1 0,-23-12 0,-11-4 0,12 6 0,-8 1 0,-13-4 0,26 21 0,35 10 0,-11 0 0,38 5 0,0 0 0,4 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1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24575,'4'46'0,"-2"44"0,-1-9 0,0-8 0,-2 0 0,0 16 0,0-29 0,-1-5 0,-2-3 0,0-12 0,2-36 0,2-17 0,9-28 0,1 1 0,16-33 0,-5 28 0,13-16 0,-11 30 0,-3 7 0,-6 16 0,-10 8 0,4 9 0,1 7 0,10 33 0,-6-14 0,1 19 0,-12-37 0,-4-1 0,-2-15 0,-10 0 0,1 0 0,-18 3 0,15-2 0,-5 2 0,15-4 0,1 0 0,2-1 0,13-11 0,39-29 0,-24 21 0,23-18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29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98 24575,'-9'22'0,"-5"13"0,2 6 0,2-9 0,1-1 0,16-41 0,23-36 0,-10 11 0,25-27 0,-17 33 0,3 1 0,1 1 0,-16 16 0,-3 3 0,-8 8 0,8 0 0,-1 0 0,16 0 0,-5-1 0,11 1 0,-8-1 0,-4 1 0,-9 0 0,-4 0 0,-5 0 0,3 0 0,-6 0 0,-8 0 0,1 0 0,-4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29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24575,'15'23'0,"-3"-6"0,5 8 0,-5-3 0,17 14 0,-9-5 0,35 38 0,-29-34 0,13 14 0,-19-25 0,-10-14 0,0 1 0,-5-9 0,-2-2 0,7-5 0,11-14 0,3-3 0,14-11 0,2-1 0,5-1 0,27-22 0,-30 24 0,-3 2 0,4-3 0,-38 29 0,-2 2 0,-2 1 0,2-1 0,-2 1 0,1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30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24575,'6'0'0,"22"-3"0,-11 3 0,22-4 0,47 0 0,-44 1 0,39-1 0,-69 3 0,-16 3 0,-6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31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24575,'75'7'0,"-42"-4"0,53 3 0,-21-3 0,5-2 0,1-1 0,4 2 0,-9-1 0,-24 0 0,-46-1 0,-3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32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24575,'-24'17'0,"7"-3"0,1 6 0,8 7 0,4-7 0,0 7 0,5-12 0,2 3 0,-1-7 0,5 28 0,-5-14 0,2 26 0,-11-20 0,0-6 0,-9-10 0,11-14 0,-2-8 0,7 0 0,0-3 0,0 8 0,2 11 0,0 5 0,0 4 0,1 18 0,-1-11 0,5 45 0,-5-34 0,2 12 0,-3-31 0,-1-8 0,3 0 0,-1-1 0,5-2 0,-3-2 0,22-6 0,-2-4 0,28-6 0,7 0 0,-21 3 0,-5 3 0,-32 4 0,-6 2 0,4-1 0,-1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5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24575,'-2'13'0,"0"16"0,0 1 0,0 11 0,2-7 0,-1 35 0,1-10 0,0 14 0,0-33 0,0-23 0,1-10 0,5-5 0,5-2 0,9 1 0,7-1 0,22 0 0,-15 0 0,23 0 0,-36 0 0,4 0 0,-16-5 0,-5 1 0,5-6 0,-7 6 0,4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5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 24575,'-3'5'0,"-1"2"0,-17 16 0,5-7 0,-9 8 0,12-13 0,7-7 0,2 0 0,3-3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6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24575,'-1'47'0,"0"4"0,2 29 0,1-27 0,0-16 0,-1-24 0,2-11 0,2-7 0,-2 0 0,1-1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24575,'2'52'0,"0"2"0,1 8 0,0 2 0,1 8 0,-1 3 0,-2-5 0,1-31 0,-2 3 0,0-36 0,-1-2 0,0-2 0,-1-1 0,0 0 0,2-1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7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24575,'26'0'0,"15"0"0,-4 0 0,0-1 0,-24 0 0,0 1 0,2 0 0,-2 0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2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24575,'6'59'0,"0"1"0,3 30 0,-3-67 0,1-15 0,5-3 0,24-32 0,14-23 0,1-11 0,4-17 0,-33 41 0,1-2 0,-16 29 0,-3 25 0,-2 10 0,13 32 0,-4-19 0,6 1 0,-11-25 0,-5-9 0,-1-3 0,0-2 0,2-4 0,-1 3 0,2-2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8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24575,'11'7'0,"10"8"0,-2-3 0,35 28 0,-22-1 0,7-1 0,-29-9 0,-13-20 0,-7 10 0,2-8 0,-2 9 0,4-12 0,2 0 0,-1-2 0,2 2 0,2-2 0,17 5 0,11-5 0,15-3 0,-15-5 0,-10-3 0,-21 2 0,-2 2 0,1 4 0,-7 54 0,7-11 0,-5 34 0,9-26 0,6 11 0,0-12 0,3 39 0,-5-53 0,-2 10 0,-7-42 0,0-6 0,-2-2 0,1-1 0,-1-2 0,4 3 0,-1-3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8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24575,'6'1'0,"33"3"0,10 0 0,21 3 0,6 0 0,-26-3 0,2 0 0,31 3 0,2 1 0,-28-4 0,-1 1 0,3 2 0,0 0 0,-5-1 0,-3 0 0,23 7 0,-14-4 0,-36-5 0,-5-3 0,-19-2 0,0 0 0,0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49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24575,'99'-12'0,"-1"1"0,-21 3 0,2 0 0,-6 1 0,-2 2 0,0 2 0,-4 3 0,4 2 0,-8 2 0,24 5 0,-31 2 0,-10 0 0,-23-3 0,-8-2 0,-19-6 0,-1 0 0,1 0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54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24575,'4'25'0,"16"60"0,-4 3 0,-4-33 0,-1 0 0,2 38 0,-8-55 0,1-6 0,1-24 0,20-8 0,3 0 0,61 0 0,-26-1 0,-7-1 0,-4 0 0,-13-2 0,6-3 0,-45 4 0,4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54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24575,'-3'14'0,"-5"4"0,0 4 0,-1-5 0,2-2 0,5-11 0,0 1 0,3-6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58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37 24575,'1'-10'0,"0"-5"0,-1 7 0,0 5 0,0 20 0,-3 51 0,2 4 0,0-10 0,0 0 0,2 13 0,0 5 0,2-57 0,1-8 0,-1-17 0,-1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58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24575,'1'82'0,"0"-1"0,-2-8 0,2-3 0,2-7 0,0-7 0,-2 1 0,3 15 0,-5-68 0,-1-4 0,1 0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59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24575,'7'-1'0,"5"0"0,4 0 0,63-15 0,-31 8 0,8-1 0,-1 0 0,-4 5 0,-9 3 0,-23 0 0,-18 1 0,-1-1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3:59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24575,'11'4'0,"4"8"0,22 29 0,8 9 0,19 25 0,-7-8 0,-6-3 0,-21-14 0,-11-8 0,-18-5 0,-8-7 0,-24 11 0,6-15 0,-15 10 0,23-20 0,12-5 0,4-10 0,12-4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01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3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24575,'96'1'0,"1"0"0,3-3 0,-13-1 0,-26 0 0,-4-5 0,-51 5 0,-8 0 0,-3-4 0,-19-15 0,-2-1 0,-7-7 0,15 15 0,9 8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32.85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16383,'54'23'0,"0"-2"0,6 0 0,-5-3 0,3 0 0,26 7 0,18 0 0,-30-14 0,12-2 0,8 0 0,2-2 0,0 0 0,-6 0 0,3-1 0,-6 0 0,2-1 0,4 0 0,12 0 0,-24-1 0,8 0 0,7 0 0,4 0 0,3 0 0,1-1 0,-1 1 0,-2-1 0,-5-1 0,-5 0 0,-8 0 0,28-2 0,-11 0 0,-4-2 0,-1 1 0,7 0 0,-14 2 0,6 0 0,2 0 0,-1 1 0,-2-1 0,-6-1 0,-9 0 0,30-4 0,-12-1 0,-7 2 0,9 2 0,-1 1 0,-6 0 0,7 0 0,-3-2 0,-5-1 0,-2-2 0,-6 1 0,7 1 0,2 1 0,-11-3 0,10-2 0,-1-1 0,-12 3 0,-2 2 0,-2 0 0,22-1 0,10 0 0,-11 0 0,-23 3 0,-3 1 0,26 0 0,-1 0 0,-35 0 0,1 0 0,36 0 0,1 1 0,-30 1 0,2 0 0,10 1 0,7 0 0,-6 0 0,-3 0 0,-3 0 0,21 2 0,-2 0 0,-21-3 0,-4 0 0,-1 2 0,1-1 0,9 1 0,-1 0 0,-17 0 0,1-1 0,37 0 0,-1 0 0,4-1 0,-10-1 0,-4-1 0,-19 0 0,13-1 0,-35-3 0,-15 1 0,35-3 0,-4 2 0,14-2 0,-27 4 0,-20 0 0,-25 3 0,-3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34.26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95 16383,'80'3'0,"0"0"0,1 1 0,-14-2 0,-1 1 0,15-3 0,-13-1 0,12-3 0,11 0 0,5-1 0,3-1 0,1 0 0,-3 0 0,-7 1 0,-9 1 0,11 0 0,-10 1 0,-2 0 0,2-1 0,9 0 0,-5-1 0,10-1 0,5-1 0,3 1 0,-2-1 0,-4 1 0,-9 1 0,-11 2 0,25-1 0,-16 3 0,1 1 0,4 2 0,2 2 0,5 1 0,-19 0 0,7 1 0,1 0 0,-2 1 0,-7-1 0,13 1 0,-7-1 0,8 1 0,-10 0 0,9 0 0,2 0 0,-3 0 0,-11-1 0,1-2 0,-8-2 0,2 1 0,15-1 0,3-1 0,-1 0 0,-2 1 0,0 0 0,-3 0 0,-7-1 0,-3-1 0,4 1 0,16 3 0,4 0 0,-8 0 0,-2 1 0,-3-1 0,-14-1 0,2-1 0,-3 1 0,7 0 0,-1 0 0,14-2 0,0 0 0,-14 1 0,0 0 0,16-3 0,-3-1 0,-28 1 0,-5 0 0,-3-2 0,1 0 0,12 2 0,-2 0 0,20 0 0,-16 1 0,1 1 0,11 2 0,-13-2 0,1 0 0,15 0 0,-19-1 0,-2-2 0,9 1 0,13-1 0,-1 0 0,-20 0 0,5 0 0,-6-1 0,-37 0 0,-12-1 0,-21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36.80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16383,'68'55'0,"0"0"0,-3-13 0,6-1 0,-1-5 0,12 2 0,16-4 0,-22-15 0,16 0 0,11 0 0,6 0 0,0-2 0,-6-1 0,-12-3 0,9 1 0,-12-4 0,3 0 0,17-1 0,-29-2 0,11 0 0,9 1 0,5-1 0,5 0 0,0 0 0,-1 0 0,-3-1 0,-6 0 0,-8-1 0,-10-2 0,10 1 0,-13-1 0,-6-2 0,4 1 0,10-1 0,2 0 0,11 1 0,6-1 0,2 0 0,0 0 0,-5 0 0,-9 0 0,-12-1 0,20 1 0,-16-1 0,8 1 0,-10 1 0,8 0 0,2 0 0,-4 1 0,-9-1 0,-2-1 0,-9 1 0,6-1 0,2 1 0,7 0 0,-2-1 0,-7 0 0,17 0 0,2-1 0,-19-1 0,10-1 0,5 0 0,-5 0 0,-10 0 0,18-1 0,1-2 0,0 0 0,14-2 0,-2 0 0,-18 0 0,-19 1 0,-6-1 0,33-5 0,-3 0 0,4-5 0,-16-1 0,-2-2 0,-11 0 0,2-2 0,23-7 0,-19 5 0,21-6 0,-25 7 0,0-1 0,-7 2 0,4-3 0,-4 3 0,5-1 0,-19 7 0,-1 1 0,10-1 0,30-6 0,-52 15 0,5-2 0,-12 0 0,-10 1 0,-8 3 0,-58-2 0,-15-1 0,0 0 0,-6 0 0,-5 1 0,-1 1 0,6 0 0,-1 1 0,-6 4 0,-1 3 0,-14 5 0,0 2 0,18 0 0,-5 1 0,-10-2 0,-8 2 0,6-1 0,1 3 0,-1-1 0,17-3 0,-8-2 0,0 1 0,9 1 0,-9 3 0,-2 2 0,4-3 0,-10 2 0,-2-1 0,9-1 0,11-2 0,6-2 0,-3 1 0,-21 3 0,-3 0 0,5-2 0,-4-1 0,8-2 0,27-2 0,3 0 0,-45 6 0,13 0 0,14-2 0,-2 1 0,-22-1 0,43-4 0,-6 0 0,-29 1 0,-10-2 0,12 0 0,-5 0 0,4-1 0,-15 1 0,2-1 0,21 0 0,-3-1 0,11 1 0,18 2 0,1-1 0,-27-1 0,-1 0 0,25 1 0,1-1 0,-28-1 0,0 0 0,-18-1 0,31 1 0,0 0 0,17 0 0,-2 1 0,-41-1 0,-7 1 0,14-1 0,-1 0 0,13 0 0,-3 0 0,0 0 0,1 0 0,1 1 0,-1-4 0,-5-2 0,-1-3 0,-1-2 0,-3 0 0,-2-2 0,-1-2 0,-5-4 0,-1-3 0,3 1 0,11 3 0,2 1 0,5 1 0,-14-6 0,10 3 0,-19-1 0,38 3 0,-14-8 0,17 7 0,-26-6 0,45 14 0,-9 1 0,26 4 0,3 2 0,10 5 0,6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38.06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 16383,'51'-2'0,"0"1"0,7-1 0,4 1 0,12 1 0,8 0 0,-7 1 0,6 1 0,1 0 0,0-1 0,1 0 0,11 0 0,-7 0 0,11 0 0,8 0 0,1 0 0,-4-1 0,-8 1 0,6 0 0,-7 0 0,0 0 0,10 1 0,-13-1 0,9 1 0,5-1 0,2 1 0,-2 1 0,-6-1 0,-10 2 0,6 1 0,-13 0 0,3 1 0,15 1 0,-21-1 0,11 1 0,8 0 0,6 0 0,2 1 0,1 0 0,-1 0 0,-4-1 0,-7 0 0,-9-1 0,21 1 0,-12-1 0,-4 0 0,3 0 0,11 0 0,-18-1 0,6 1 0,6 1 0,2-1 0,2 0 0,-1 0 0,-2-1 0,-3-1 0,-5-1 0,1-2 0,-1-1 0,-2-1 0,-2-1 0,-4 0 0,-4 0 0,-6 0 0,11 1 0,-10-1 0,-1 1 0,9-1 0,2 1 0,11 0 0,3 0 0,-1 0 0,-7 0 0,-14 0 0,-1 1 0,-12 0 0,5 0 0,29-1 0,6 0 0,-8 0 0,-3 0 0,-4 1 0,-11-2 0,3-1 0,-10 1 0,-11 2 0,-4-1 0,12 0 0,-3 0 0,8-1 0,-20 0 0,-1-1 0,11-3 0,16-2 0,-36 4 0,33-4 0,-47 5 0,17-5 0,-44 5 0,-50-6 0,-29 0 0,21 1 0,-12 2 0,-15 4 0,-17 3 0,-4 1 0,12 0 0,17 0 0,7 0 0,-6 1 0,-16 2 0,-9 1 0,2 0 0,13 1 0,3 3 0,4 0 0,4-2 0,-4 0 0,0-2 0,10-1 0,0-2 0,-13 1 0,9 0 0,-13 0 0,-10 2 0,-4-1 0,-1 1 0,2-1 0,7 1 0,11-2 0,-11 2 0,12-2 0,0 1 0,-11 1 0,0 0 0,-14 2 0,-6 0 0,-1 0 0,7 0 0,13 0 0,20-1 0,0 1 0,13 0 0,-6 2 0,1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39.31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43 16383,'66'-6'0,"0"-1"0,6 3 0,6 0 0,0 1 0,-10 3 0,-1 1 0,11 0 0,-5 1 0,10 0 0,6 0 0,1 1 0,-2-1 0,-6 0 0,9 0 0,-8 0 0,3 0 0,13 0 0,-18 1 0,8 0 0,8 1 0,4 0 0,2 1 0,1-1 0,-3 0 0,-4 0 0,-7-1 0,9 1 0,-6-1 0,-5-1 0,2 1 0,5-1 0,10 1 0,-25 0 0,7-1 0,4 1 0,4-1 0,2 1 0,2 0 0,0 0 0,0-1 0,-2 1 0,-4-1 0,-3 1 0,-5-1 0,22 0 0,-5 0 0,-4 1 0,-2-1 0,-1-1 0,1 1 0,2 0 0,-5-1 0,0 0 0,2 0 0,0 0 0,-1 0 0,-1 0 0,-2-1 0,-3 1 0,12-1 0,0 0 0,-3 0 0,-2 0 0,-4 0 0,-5 0 0,11 0 0,-6 0 0,-4 0 0,2 0 0,2 0 0,-1 1 0,0-1 0,1-1 0,6-1 0,1 0 0,0-1 0,-5 0 0,-15-1 0,-3 1 0,0-1 0,3 0 0,17 0 0,5 1 0,-1-1 0,-5 0 0,7 0 0,-6-1 0,-8 2 0,1 2 0,-11 1 0,-20-2 0,-8-1 0,-2-1 0,10-3 0,-38 3 0,-23 2 0,-32-13 0,-25-4 0,6 7 0,-6 1 0,-3 3 0,-6 4 0,-3 3 0,-8 3 0,-4 2 0,5 1 0,-5 3 0,0 0 0,7-2 0,6 0 0,5-2 0,-1 1 0,-5 2 0,-1 1 0,1-1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40.8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16383,'51'0'0,"0"0"0,20 0 0,11 0 0,1 0 0,3-1 0,1 0 0,4 1 0,-9 0 0,3 0 0,2 0 0,-1-1 0,-5 0 0,-1 0 0,2-1 0,7 1 0,-11 1 0,6 0 0,4 1 0,3-1 0,-1 1 0,-2-1 0,-6 0 0,11 0 0,-6 0 0,-1-1 0,1 1 0,7 0 0,-7 0 0,6 0 0,3 0 0,1 1 0,-2-1 0,-3 1 0,-7-1 0,2 0 0,-6 0 0,-3 0 0,0 0 0,3 0 0,6 0 0,3-1 0,0 1 0,-3 0 0,-3-1 0,2 1 0,-5 0 0,-1 0 0,3 0 0,14-1 0,3 0 0,-1 0 0,-6 0 0,4 0 0,-6 0 0,-2 1 0,-12 0 0,-2 0 0,2 1 0,17 1 0,2 0 0,-12 2 0,-23 1 0,-4 0 0,41 3 0,-4 0 0,-8-2 0,-5-1 0,-2-1 0,-12-3 0,-5 0 0,-2 0 0,-7-1 0,3 0 0,-1-1 0,-5 1 0,4-2 0,2 0 0,4 0 0,-7-1 0,0 0 0,12-1 0,-5 0 0,2 1 0,25-5 0,-35 5 0,1-1 0,38-2 0,-36 3 0,7 2 0,-22 1 0,6-1 0,2 1 0,6-1 0,-5 1 0,2-1 0,22 1 0,-3 0 0,9-1 0,-26 1 0,-38-1 0,-9 1 0,6 0 0,-4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47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24575,'9'14'0,"12"32"0,-6-6 0,11 48 0,-17-44 0,-1 37 0,-4-29 0,-3-7 0,2-11 0,-3-28 0,0-1 0,0-2 0,3 6 0,2-2 0,11 7 0,1-5 0,64 9 0,-11-11 0,2 0 0,2-2 0,4-5 0,-3-1 0,-57-1 0,-19-3 0,-12-13 0,8 10 0,-7-9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48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1 254 24575,'2'4'0,"0"-1"0,1-4 0,1-2 0,48-26 0,18-4 0,17-12 0,-39 22 0,-5 2 0,-1 1 0,23-9 0,-27 14 0,7 1 0,-14 3 0,-11 5 0,-5 1 0,-1 1 0,-10 3 0,-4 0 0,-9 3 0,5-2 0,-3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49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24575,'4'24'0,"1"0"0,14 30 0,-3-15 0,20 42 0,-5-26 0,0 2 0,12 28 0,-6-18 0,-2-3 0,-5-7 0,-3-2 0,-9-21 0,-12-17 0,0-5 0,-2 1 0,-3-7 0,-1-3 0,2-19 0,12-13 0,-7 8 0,9-3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0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24575,'19'88'0,"-5"-26"0,4-1 0,-7-30 0,2-2 0,2-3 0,-3-10 0,6-1 0,-5-11 0,15 0 0,-8-7 0,14-16 0,-18-2 0,9-37 0,-14 18 0,10-35 0,-8 33 0,8-17 0,-10 32 0,1-13 0,-8 21 0,-2-13 0,-1 18 0,-1 12 0,0 18 0,12 54 0,10 22 0,-3-25 0,2-1 0,-5-16 0,1-4 0,14 32 0,-21-58 0,-6-11 0,-5-13 0,0-3 0,-1-3 0,2 4 0,-1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4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 24575,'-11'33'0,"-8"37"0,11-28 0,-4 45 0,12-47 0,0 10 0,0-15 0,1-12 0,1 1 0,14-1 0,10 2 0,4 1 0,0-7 0,-10-13 0,5-9 0,0-9 0,15-18 0,-11 0 0,23-33 0,-14 20 0,-2 3 0,0-1 0,13-14 0,-6 5 0,-23 18 0,-20 25 0,-3 2 0,-13-1 0,-4 0 0,-8-1 0,8 2 0,3 7 0,7 2 0,-1 5 0,-5 15 0,7-5 0,-4 36 0,11-20 0,5 31 0,2-33 0,14 4 0,-3-26 0,13-2 0,-12-6 0,7-1 0,-9-1 0,16 1 0,-7-1 0,4 0 0,-18-2 0,-3-1 0,-5-2 0,4-2 0,-3 2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24575,'0'32'0,"3"33"0,4-4 0,1-1 0,2 2 0,3 21 0,-4-28 0,-2-5 0,-3-16 0,-2-7 0,-5-63 0,2 25 0,-2-23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2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24575,'98'1'0,"-1"0"0,-10-4 0,-17 11 0,-40 28 0,-42 43 0,-5-11 0,-10-21 0,-6-5 0,-15-6 0,-6-10 0,21-18 0,11-2 0,9-4 0,5-2 0,2 0 0,-4 0 0,7-4 0,3-3 0,41-42 0,-29 32 0,29-26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2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15 24575,'-5'-8'0,"3"2"0,-3 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3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24575,'2'-18'0,"0"3"0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5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24575,'-2'26'0,"-4"21"0,-1 13 0,-1 21 0,4 3 0,-1 6 0,2-36 0,1-1 0,-3 23 0,2-2 0,1-49 0,2-11 0,-1-21 0,1-11 0,1-13 0,-1 11 0,1-1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24575,'10'-3'0,"1"1"0,9-1 0,12 2 0,42 10 0,4 5 0,2 6 0,-28-2 0,-26 0 0,-18-5 0,2 9 0,-9-7 0,0 9 0,-3-11 0,-6 6 0,0-11 0,-2 0 0,-4-3 0,3-2 0,-27 8 0,15-7 0,-14 5 0,11-7 0,9 0 0,-10-2 0,13 0 0,-10 0 0,14 0 0,-2 0 0,9-1 0,3-8 0,4 3 0,-1-3 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7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0 24575,'-17'6'0,"-6"5"0,8-1 0,-23 23 0,8-1 0,-12 17 0,-3 27 0,16-23 0,-7 34 0,25-40 0,5-8 0,12-11 0,1-17 0,5 2 0,-4-9 0,3 3 0,-3-4 0,5 3 0,-6-4 0,1 0 0,-4-2 0,2 1 0,9 3 0,-4-2 0,1 2 0,-8-3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8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24575,'6'90'0,"-3"-7"0,0-37 0,0 1 0,3-13 0,4 0 0,2-11 0,3-6 0,0-11 0,-1-10 0,12-22 0,31-53 0,-12 17 0,-8 10 0,-4 3 0,-10 11 0,-2 2 0,-17 27 0,-2 7 0,-2 20 0,0 3 0,0 28 0,0-14 0,0 7 0,0-16 0,1-7 0,0 2 0,-1-11 0,1-3 0,2-16 0,-1 5 0,2-5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8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24575,'2'71'0,"1"-17"0,1 11 0,1 2 0,-1-7 0,0-6 0,-1-4 0,-2-20 0,-2-8 0,0-18 0,0-19 0,10-14 0,-5 11 0,6-5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59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24575,'2'76'0,"0"0"0,0 0 0,0 0 0,-1 21 0,0-4 0,8-41 0,2-49 0,15-3 0,42 1 0,10 0 0,16 1 0,5 2 0,-2 0 0,-23 0 0,-2 5 0,-45-6 0,-12-1 0,-9-4 0,-5-4 0,-2-9 0,1-11 0,-1-15 0,1 18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5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5 24575,'-11'-2'0,"0"0"0,-3 1 0,-1 1 0,5 1 0,-2 2 0,2 3 0,1 1 0,0 3 0,2 0 0,3 0 0,1 4 0,3-5 0,3 4 0,23 6 0,-6-5 0,21 9 0,-15-9 0,-1-1 0,-7-3 0,-4 0 0,-4 1 0,-6-2 0,1 3 0,-6-5 0,-6 3 0,-3-3 0,-17 6 0,5-4 0,-10 3 0,11-7 0,-10 1 0,11-5 0,-10 0 0,12-1 0,-2 0 0,9 0 0,5 0 0,26 0 0,17 0 0,-9 0 0,3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0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24575,'81'40'0,"0"0"0,-8-7 0,-18 1 0,-44 9 0,-23 19 0,0-3 0,-22 11 0,13-46 0,3-12 0,13-19 0,4-2 0,1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0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0 24575,'-18'91'0,"6"-34"0,-1 5 0,0 7 0,0 4 0,-1 3 0,1-1 0,3-13 0,0-2 0,3-2 0,1 0 0,0 3 0,1-4 0,1 14 0,1-14 0,3-49 0,0-12 0,11-40 0,2-2 0,12-35 0,1-2 0,-7 23 0,0 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1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43 24575,'9'-3'0,"27"-10"0,-9 5 0,23-7 0,-30 11 0,8 10 0,-7 14 0,19 30 0,-10-3 0,-1 30 0,-23-34 0,-9-1 0,-6-24 0,-22-8 0,7-6 0,-44 9 0,9-4 0,8 0 0,14-4 0,35-9 0,-2-12 0,1 0 0,-1-6 0,2 12 0,1 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2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0 24575,'-51'77'0,"13"-13"0,5 10 0,17-19 0,11 19 0,11-32 0,48 14 0,7-43 0,6-6 0,1-2 0,-3-3 0,17-3 0,-77-5 0,-5-1 0,-1 0 0,1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2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24575,'6'66'0,"0"1"0,0-8 0,-2-8 0,-3-19 0,1 6 0,0-29 0,0-5 0,-4-45 0,1-11 0,-1 17 0,1 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3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24575,'97'13'0,"-41"-2"0,-5 4 0,-5 20 0,1 29 0,-45-13 0,-27 38 0,-3-37 0,-11-8 0,-6-4 0,-3-7 0,-42 3 0,62-32 0,-4-2 0,28-4 0,7-7 0,12-9 0,-7 7 0,6-4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3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24575,'22'79'0,"-1"1"0,-4-18 0,-2 1 0,3 15 0,-7-23 0,-3-7 0,-5-22 0,-2 0 0,-2-34 0,11-9 0,-7 8 0,7-4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4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24575,'-3'52'0,"0"1"0,1 21 0,-5 0 0,7-25 0,1-23 0,10 5 0,2-22 0,28-1 0,-6-3 0,41 0 0,-17-2 0,32-2 0,-45-3 0,-1-2 0,-38 0 0,-4-3 0,-1-2 0,2-6 0,1-5 0,4-10 0,3-27 0,-10 6 0,3 7 0,-10 21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5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24575,'44'58'0,"-1"0"0,1 0 0,3 4 0,-8-1 0,-13 0 0,-10-4 0,-15 3 0,-10-13 0,-7-7 0,-5-12 0,-4-9 0,0-7 0,7-22 0,9-53 0,7 32 0,6-30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24575,'18'-2'0,"36"-10"0,32-4 0,2-2 0,-3 4 0,-53 8 0,-15 2 0,-16 3 0,-1 0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24575,'-5'44'0,"-6"19"0,-5 10 0,-4 11 0,8-49 0,4 0 0,5-27 0,3-3 0,-2-5 0,1 1 0,5-7 0,-3 4 0,4-5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6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24575,'12'-1'0,"22"-1"0,4-3 0,35 0 0,15-3 0,-13 2 0,2 1 0,-26 1 0,-1 1 0,12-2 0,-9 1 0,-26 2 0,-18 0 0,-5-5 0,-4 4 0,3-4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0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24575,'70'-2'0,"0"-1"0,0 0 0,-5-1 0,12 2 0,-18-2 0,-4 6 0,-19-1 0,16 2 0,-31-2 0,-20-2 0,-5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0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24575,'94'-11'0,"0"-1"0,0 7 0,13 0 0,-1 1 0,-16-1 0,-13 0 0,-2 0 0,34 3 0,11 1 0,-64-2 0,-68-1 0,-4-1 0,-22-7 0,24 6 0,-9-2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1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24575,'-7'50'0,"1"24"0,0 4 0,6-14 0,0 0 0,2 2 0,2 19 0,-2-52 0,-1-14 0,-1-14 0,7-34 0,-5 18 0,5-22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1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24575,'6'36'0,"-1"-6"0,1 14 0,-1 28 0,-4-33 0,1 29 0,-2-31 0,-1-20 0,2-3 0,8-29 0,27-19 0,-19 14 0,15-5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2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24575,'-7'98'0,"1"-1"0,2-36 0,0-5 0,0 40 0,4-84 0,4-8 0,12-2 0,35 0 0,0 0 0,35 2 0,-4-3 0,-7 3 0,2-1 0,-23-2 0,-1 1 0,13 0 0,-8 0 0,-19-2 0,-26-1 0,-13-2 0,-6-11 0,-2-7 0,0-12 0,2 13 0,5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09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24575,'21'4'0,"8"-1"0,33 3 0,0-2 0,15-1 0,-2 1 0,11 1 0,8-1-858,-19-1 0,12 0 1,5-1-1,-3 1 0,-9-2 858,3 1 0,-8-1 0,7-1 0,10-1 0,8 0 0,0 0 0,-13 0 490,10-1 0,-4 0-490,-1 0 0,7 0 0,-10-1 0,-10 2 0,-4 0 0,19 0 0,-3 0 0,-23-1 0,-8 0 0,11 0 0,3-1 3309,-57 0-3309,-1-1 0,-21-8 0,4 8 0,-6-7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2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 24575,'39'-4'0,"9"-1"0,8 0 0,1-1 0,5-1 0,4 0 0,6-1 0,-6 1 0,-5 0 0,-3 1 0,4-2 0,-7 2 0,-20 1 0,-25 3 0,-11 2 0,-1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3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24575,'68'2'0,"-27"-2"0,36 1 0,-20-1 0,0-1 0,-10 1 0,-10-1 0,-35-4 0,-12-7 0,7 5 0,-7-3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4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 24575,'-1'12'0,"-2"3"0,0 37 0,1 11 0,-4 18 0,3-14 0,0-2 0,0 2 0,0-45 0,2-6 0,1-22 0,5-10 0,4-16 0,-3 12 0,2-2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6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0 24575,'-5'44'0,"-3"9"0,-3 26 0,-2 4 0,2-8 0,4-24 0,6-41 0,0-5 0,0-5 0,2-5 0,4-10 0,6-11 0,-4 10 0,2-2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4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24575,'-5'90'0,"0"0"0,1-20 0,1-7 0,-1 9 0,2-4 0,0-29 0,0 15 0,1-46 0,0-7 0,2-9 0,5-5 0,-3 3 0,3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6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24575,'1'10'0,"-1"9"0,-3 41 0,-2 11 0,3-17 0,1 2 0,-2 43 0,6-10 0,7-9 0,0-40 0,0-10 0,2-35 0,-1-7 0,29-42 0,-6 10 0,10-9 0,10-15 0,-8 11 0,0-5 0,17-14 0,-15 7 0,-47 50 0,-4-18 0,0 27 0,-8 12 0,4 26 0,-4 55 0,6-25 0,4-6 0,1 1 0,5 22 0,-1-14 0,2-14 0,-4-34 0,0-2 0,-2-7 0,0-3 0,1-7 0,1-4 0,0 1 0,0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6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24575,'2'-3'0,"1"1"0,-3 1 0,1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8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93 173 24575,'15'38'0,"0"3"0,6 18 0,-9-14 0,-16 28 0,-5-44 0,-22 16 0,6-35 0,2-2 0,-9-6 0,21-2 0,-7-4 0,16 2 0,1-7 0,3 3 0,2-5 0,3 0 0,6-6 0,9-13 0,7-4 0,13-18 0,5-6 0,-10 11 0,-6 1 0,-15 16 0,-9 11 0,-2-10 0,-10 9 0,-3-6 0,-11-3 0,2 10 0,-2 2 0,1 12 0,9 4 0,-8 4 0,6 7 0,-9 15 0,5 4 0,-5 10 0,10-5 0,-1-3 0,35 51 0,-10-40 0,24 34 0,-17-53 0,-5-5 0,0 2 0,-8-6 0,1 0 0,-5-4 0,-1 1 0,-2-2 0,-1 5 0,-3-7 0,-1 1 0,0-3 0,1-4 0,2 1 0,0-3 0,6-5 0,28-26 0,6-5 0,-15 14 0,47-44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8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24575,'0'24'0,"-1"-2"0,0 23 0,-1 22 0,1-11 0,1 19 0,0-45 0,0-3 0,3-18 0,0-4 0,6-1 0,17-3 0,0 1 0,25 0 0,-18-3 0,-1-3 0,-19-2 0,-8-4 0,-2 4 0,-3-4 0,1 5 0,-1 0 0,0 3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41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0 471 24575,'45'-34'0,"23"-18"0,6-9 0,-14 13 0,1 0 0,-15 11 0,0 1 0,4-5 0,-2 2 0,13-6 0,-35 21 0,-19 19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42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1 213 24575,'65'-31'0,"0"0"0,-9 5 0,-2 0 0,-3 2 0,-3 1 0,14-7 0,-45 21 0,-3 2 0,-13 6 0,4 0 0,-3 1 0,2-2 0,-4 2 0,-1-1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42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24575,'1'100'0,"1"-42"0,2 25 0,7-46 0,-1-11 0,12 0 0,14-24 0,-17 2 0,8-10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43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1 24575,'-81'45'0,"30"-12"0,10 13 0,33-11 0,7-8 0,5 1 0,45 13 0,8-21 0,20 12 0,2-36 0,-39-5 0,18-17 0,-31 8 0,23-36 0,-30 28 0,8-20 0,-21 27 0,-3 6 0,-4 6 0,-24 24 0,5 13 0,-10 12 0,17-7 0,13-5 0,3-21 0,5 4 0,10-8 0,13 5 0,-7-3 0,2 0 0,-24-5 0,-1-2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44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24575,'9'0'0,"-2"0"0,9 2 0,-5-1 0,9 2 0,8-1 0,-11-1 0,2 0 0,-16-1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15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7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0 24575,'-24'3'0,"6"1"0,-8 3 0,-4 13 0,15-8 0,-14 10 0,22-16 0,-2 0 0,8-5 0,-3 1 0,2-1 0,9-6 0,-1 2 0,11-10 0,-4 3 0,-4 2 0,-2 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46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24575,'0'53'0,"0"1"0,0 26 0,-1-11 0,1-32 0,-3-3 0,1-3 0,3-20 0,15-23 0,2-20 0,24-38 0,-10 20 0,28-18 0,-21 31 0,14 3 0,-35 22 0,-4 9 0,-14 12 0,0 6 0,1 7 0,0 28 0,-9 0 0,-18 25 0,1-30 0,-18-7 0,21-30 0,-8-3 0,16-5 0,2 0 0,10 0 0,5-1 0,19 0 0,-1-1 0,56 1 0,1-3 0,8 2 0,-14-5 0,-20-4 0,-23 3 0,9-11 0,-25 3 0,-1-3 0,-5-9 0,-8 2 0,-6-2 0,-3 5 0,-4 10 0,1 5 0,1 2 0,-1 3 0,2-1 0,-7 4 0,5 3 0,-16 10 0,-8 29 0,13 3 0,-2 9 0,45-5 0,16-21 0,13 3 0,39-5 0,0-7 0,-10-4 0,-19-6 0,-48-9 0,-6-4 0,2-9 0,17-38 0,-13 29 0,11-22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47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94 344 24575,'10'0'0,"26"-2"0,-12-2 0,19-2 0,-24-1 0,8-9 0,-7 2 0,5-6 0,-9-30 0,-21 0 0,-6-14 0,-49 1 0,20 40 0,-23-2 0,37 29 0,-17 27 0,21 4 0,-9 15 0,22-4 0,6 3 0,5 3 0,4 10 0,6-6 0,4 0 0,14 1 0,7-17 0,-8-9 0,-3-19 0,-22-11 0,-2-2 0,0 1 0,2-3 0,0 1 0,-1 0 0,-1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9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24575,'59'-20'0,"-17"6"0,27-8 0,-33 12 0,-9 3 0,-14 3 0,-8 4 0,-2 3 0,-6 3 0,4-2 0,-5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5:19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24575,'49'-9'0,"6"1"0,1 2 0,2 1 0,22 1 0,16-3 0,-66 7 0,-33 0 0,1 0 0,-2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14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24575,'12'0'0,"0"0"0,4 0 0,45 19 0,-18-5 0,41 27 0,-42-2 0,0 15 0,-20-9 0,-9 13 0,-16-26 0,-37 24 0,4-28 0,-24 12 0,17-20 0,20-9 0,-3 0 0,21-10 0,10 1 0,53-1 0,-1-2 0,16-3 0,5-2 0,-23 2 0,0-2 0,39-5 0,-4 0 0,-15 2 0,6-2 0,-84 11 0,2 0 0,-1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15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0 395 24575,'17'-3'0,"33"-10"0,22-3 0,-8 4 0,21-3 0,10-2 0,0 1 0,-12 0 0,4-2 0,-7 0 0,15-1-796,-19 6 0,14-3 0,9 0 0,4-1 0,0 1 0,-5 0 0,-9 2 0,-13 1 796,13-3 0,-15 2 0,6 0 0,13-1 0,10-1 0,-7 3 0,-27 3 1377,-21 6-1377,-30 3 0,-11-2 0,0 2 0,-3-1 0,-2 1 0,-1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0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24575,'-2'7'0,"1"9"0,0 2 0,3 26 0,-1-8 0,3 23 0,-3-31 0,-2 4 0,1-23 0,-2-3 0,2-3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1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24575,'21'-1'0,"-1"0"0,31-8 0,-18 2 0,32-8 0,-28 6 0,21-2 0,-23 6 0,7 0 0,-18 2 0,-3 0 0,-2-2 0,-12 4 0,4-2 0,-9 3 0,1 0 0,-1 0 0,0 0 0,-1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19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522 11 24575,'-33'-5'0,"-21"0"0,21 4 0,-36 13 0,26 6 0,-29 25 0,21-5 0,15-1 0,2 4 0,-5 20 0,16-12 0,4 2 0,8 34 0,7-23 0,16-9 0,3-42 0,9 0 0,17-4 0,12-8 0,-11-2 0,-3-3 0,-26-4 0,-2 0 0,2-7 0,-1-3 0,2-54 0,-11 37 0,0-31 0,-9 56 0,-4 8 0,3 3 0,-11 1 0,11 0 0,-2-1 0,11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19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24575,'8'-1'0,"36"-3"0,-11-1 0,25-2 0,-23 1 0,0-4 0,-17 6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7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24575,'46'45'0,"-19"-18"0,15 13 0,-27-22 0,-2-3 0,-5-2 0,-4-8 0,-2-1 0,0 0 0,2 3 0,-25-7 0,19 5 0,-21-9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0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24575,'83'-5'0,"0"-1"0,0 1 0,-29-3 0,-53 2 0,4-1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2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0 154 24575,'2'-6'0,"-1"1"0,6-10 0,0 4 0,23-28 0,0 12 0,3-5 0,-10 17 0,-15 11 0,4 7 0,-4-1 0,9 6 0,-11-1 0,-1 7 0,-8 2 0,-9 24 0,-18 17 0,5-8 0,-17 4 0,26-38 0,1-2 0,26-11 0,6-2 0,18 2 0,34 5 0,-4 3 0,19 4 0,-19-1 0,-35-7 0,-12 8 0,-35 6 0,-1 1 0,-31 17 0,8-15 0,-33 15 0,28-18 0,-2-1 0,34-15 0,8-2 0,10-8 0,1 3 0,-1-1 0,0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3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24575,'37'-6'0,"15"-2"0,-25 4 0,14-1 0,-23 2 0,-1 1 0,-6 1 0,-2 0 0,-5 0 0,-1 1 0,-3-1 0,1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4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24575,'4'-1'0,"5"-2"0,2 1 0,8-1 0,-1 1 0,-1 1 0,1-1 0,-3 2 0,23-1 0,-20 1 0,7 0 0,-21 0 0,-6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24575,'-10'9'0,"2"3"0,-16 22 0,5 0 0,-16 29 0,13 19 0,3-22 0,14 14 0,13-52 0,27 0 0,32-17 0,-13-2 0,16-11 0,-52 4 0,-2-2 0,-14 4 0,-2 0 0,-4 1 0,0 0 0,0-2 0,1 1 0,2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6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24575,'-7'56'0,"1"0"0,1-11 0,-2 19 0,2-5 0,5-34 0,0-8 0,0-9 0,0-4 0,0 0 0,0-1 0,0-2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7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24575,'33'-5'0,"29"-3"0,16 3 0,15 0 0,-13 1 0,6 0 0,-1-1 0,-6 2 0,0 0 0,-1 0 0,3 0 0,0 0 0,-17 0 0,-2 0 0,-20 2 0,-40 1 0,-3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28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432 21 24575,'-32'-10'0,"-6"2"0,15 6 0,-13 8 0,13 6 0,-34 24 0,16 1 0,5 0 0,0 6 0,11 3 0,3 1 0,-16 40 0,24-33 0,4-3 0,10 2 0,52 8 0,16-10 0,2-35 0,8 5 0,-5-15 0,-30-54 0,-29-37 0,-27 40 0,-13-9 0,6 36 0,1 12 0,10 6 0,-1 2 0,-13 3 0,3 0 0,-18 5 0,21-6 0,-4 3 0,19-6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3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 24575,'16'-8'0,"22"-7"0,3 2 0,26-6 0,-4 8 0,4 1 0,-8 5 0,-25 2 0,-14 2 0,-22 1 0,-1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24575,'11'0'0,"19"-3"0,-2 0 0,5-2 0,-15 3 0,-7 1 0,0 0 0,15 1 0,-3-4 0,-1 4 0,-10-3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24575,'2'25'0,"2"13"0,-1 39 0,3-5 0,-1-16 0,2-2 0,2 4 0,5 7 0,-8-47 0,-2-7 0,5-11 0,6 0 0,-4-1 0,0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5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18 24575,'26'-9'0,"5"4"0,0 1 0,-3 9 0,-19 2 0,-3 3 0,-15 4 0,-19 25 0,-8 6 0,-3 2 0,-4 9 0,-19 21 0,60-73 0,31-8 0,8-3 0,31-4 0,5 1 0,26 4 0,-47 3 0,1 1 0,4 1 0,-2 0 0,9-1 0,-23 2 0,-46 1 0,3-1 0,-3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5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1 219 24575,'45'-13'0,"10"0"0,33-12 0,-35 12 0,9-1 0,24-3 0,14-2 0,-4 2 0,-23 5 0,-3 2 0,3-1 0,18-4 0,3-1 0,-12 4 0,-20 5 0,-18 4 0,-31 1 0,-11 8 0,-8-4 0,0 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6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24575,'52'-38'0,"-22"20"0,39-19 0,-38 31 0,1 2 0,2 14 0,5 8 0,2 9 0,-2 7 0,-20-14 0,-9 0 0,-25-7 0,-44 16 0,9-5 0,-37 6 0,55-22 0,11-5 0,26-5 0,14-3 0,2 3 0,50 8 0,-11 6 0,0 3 0,0 3 0,-1 7 0,-4 3 0,-47-12 0,-27 4 0,-24 10 0,-3-1 0,0-9 0,-1-3 0,-14 0 0,-25 2 0,35-11 0,3-3 0,14-3 0,13 0 0,9-2 0,10-1 0,0-1 0,1 1 0,-1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8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24575,'-12'28'0,"2"2"0,-8 22 0,8 5 0,7-6 0,2 1 0,1 16 0,0 13 0,17-80 0,-13-2 0,12-18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9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24575,'-2'93'0,"1"-1"0,0-28 0,2 0 0,-1 19 0,0-22 0,0-4 0,0-18 0,0 3 0,-1-34 0,-4-14 0,3 4 0,-3-10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39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24575,'20'-6'0,"25"-5"0,10-5 0,-8 4 0,-10 1 0,-32 10 0,0 1 0,4-1 0,16 0 0,-6-1 0,10-1 0,-20 0 0,-3 1 0,-12 1 0,4 1 0,-3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40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0 24575,'-6'22'0,"-5"11"0,-1 6 0,3-7 0,2 4 0,5-26 0,0 0 0,1-6 0,-1 2 0,0 1 0,0-3 0,9-15 0,-5 6 0,6-12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47.7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1 239 16383,'50'3'0,"26"6"0,2-2 0,9 1 0,-1 0 0,4 0 0,-18-2 0,3-1 0,0 1 0,-1 1 0,0 0 0,-1 0 0,1 0 0,-1 0 0,3 1 0,17 3 0,4 2 0,1 0 0,-20-3 0,0 0 0,0 1 0,0-1 0,-3-1 0,0 0 0,0-1 0,1 2 0,6 1 0,0 1 0,3 0 0,7-2 0,-4-1 0,9-1 0,4 0 0,0-1 0,-3 0 0,-8 0 0,7 1 0,-9-1 0,1 0 0,10-1 0,-11-1 0,9 0 0,6-1 0,1 0 0,-3 0 0,-7-1 0,-12 0 0,18-1 0,-14-1 0,8 0 0,-12-1 0,8 0 0,1 0 0,-2 1 0,-8-1 0,5 2 0,-6-1 0,5 0 0,9-1 0,8-1 0,-1-1 0,-10 0 0,-17 0 0,-7 0 0,6-1 0,10-1 0,9-1 0,-2-1 0,-10 1 0,11-1 0,-2-2 0,0 0 0,7-1 0,-11 1 0,-15 3 0,-3-1 0,6-2 0,5-2 0,-7 0 0,-12 1 0,-2-1 0,34-10 0,0-2 0,-29 3 0,-5-1 0,-6 5 0,-3-1 0,33-16 0,-46 16 0,27-13 0,-26 9 0,48-12 0,-22 12 0,1 1 0,1 1 0,7-3 0,5-3 0,-67 10 0,-15 7 0,-16-2 0,-7 7 0,-7 1 0,-24 5 0,-20 0 0,10-4 0,-13-1 0,-6-1 0,0 0 0,6 0 0,4 2 0,5 0 0,-2-1 0,-10 0 0,0-1 0,-12-1 0,-6-1 0,-2 0 0,1 0 0,8 0 0,11 0 0,0-1 0,12 1 0,0-1 0,-7 1 0,-1 0 0,-8 1 0,-4 0 0,1 0 0,5 0 0,7 1 0,-18-2 0,9 1 0,-6 1 0,14 0 0,-7 1 0,-2 1 0,3-1 0,8 0 0,-5 0 0,7-1 0,-4 0 0,-4 1 0,-5 0 0,1 0 0,9 0 0,-14 0 0,3 0 0,9 0 0,-5 1 0,-3-1 0,7 0 0,-4 0 0,0 0 0,5 1 0,-7-1 0,3 1 0,-2 0 0,7-2 0,-5 1 0,4-1 0,8 0 0,-7 1 0,7-1 0,5 0 0,1 1 0,4 1 0,0 1 0,0-1 0,-4 1 0,-27 1 0,0-1 0,32-2 0,0 0 0,-38 0 0,6 0 0,10 0 0,35 1 0,1 0 0,-22 0 0,-1 1 0,-18 1 0,24-2 0,-5 1 0,30-1 0,9 0 0,-13 0 0,17 1 0,-12-1 0,22 1 0,-11-1 0,7 0 0,-31 0 0,14 2 0,-29-2 0,20 2 0,-20-2 0,21 1 0,-11 2 0,25-3 0,4 5 0,36 0 0,12-1 0,22 2 0,15-5 0,35-1 0,9-2 0,-39 2 0,5-1 0,16 1 0,18 1 0,3-1 0,-11 0 0,-17 0 0,-5 0 0,8 1 0,3 1 0,9 1 0,5 0 0,-3 1 0,-7-2 0,11 1 0,-7-1 0,3 2 0,-11 0 0,2 2 0,-1-1 0,-7 1 0,23 1 0,-9 1 0,-9 1 0,0 1 0,15 0 0,5 2 0,-21-2 0,3 1 0,-1-1 0,-7-1 0,-1 0 0,0-1 0,0 1 0,1 0 0,-6 0 0,4-1 0,-1 0 0,-3-1 0,6 0 0,-2-1 0,20 5 0,10-2 0,-22-3 0,13-1 0,5-1 0,-3 1 0,-9-1 0,1 1 0,-7 0 0,8-1 0,-2-1 0,12-1 0,2 0 0,-5 0 0,-14 0 0,14 0 0,-4-1 0,9 0 0,8 0 0,-14-1 0,-27-3 0,-5-1 0,22 1 0,-10-2 0,-33-2 0,-36 3 0,-23 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49.1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1 170 16383,'44'-18'0,"26"-5"0,-13 7 0,6 3 0,7 0 0,-13 4 0,6 0 0,5 1 0,13 0 0,3 1 0,-4 0 0,6 0 0,-1 2 0,8 0 0,-2 1 0,9 1 0,5 0 0,-3 0 0,-8 1 0,-13-1 0,-7 1 0,0 1 0,7 1 0,-2 1 0,7 1 0,4 1 0,-1 0 0,-3 0 0,-9-1 0,22 2 0,-10-1 0,10 0 0,-19 0 0,8 0 0,4 1 0,1-1 0,-3 1 0,-8-1 0,5 0 0,-8 0 0,0 0 0,8 0 0,-5-1 0,8-1 0,3 0 0,-1 0 0,-5 0 0,-8 0 0,16 1 0,-10-1 0,7 1 0,-9 0 0,7 1 0,2 0 0,-4 0 0,-9 0 0,-5-1 0,-7 0 0,6 1 0,17 0 0,10 0 0,2 0 0,-9 0 0,-9-2 0,-5 1 0,5-1 0,9-1 0,9 1 0,-1-1 0,-10 1 0,-16 0 0,-6 0 0,4-1 0,3 1 0,7 0 0,-1-1 0,-10 0 0,10-1 0,-2 0 0,4 1 0,6 0 0,-8 0 0,-10-2 0,-2 1 0,4 0 0,6 2 0,-10-2 0,-17 0 0,-1-1 0,35 1 0,-2 1 0,13-2 0,-19 0 0,-2 1 0,5-1 0,8 0 0,-47 1 0,-2 1 0,10 0 0,17 0 0,-7 0 0,12-1 0,-20-1 0,-7-1 0,-25 1 0,-20 0 0,-33 0 0,16 1 0,-30 4 0,39-1 0,-12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51.3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 16383,'85'-1'0,"-24"-1"0,10 1 0,2 1 0,3 1 0,3 3 0,11-1 0,-16 0 0,9 0 0,7-1 0,4 1 0,-1 1 0,-3-1 0,-7 1 0,2 0 0,-6 1 0,-2 1 0,5-1 0,11 1 0,-13 0 0,8-1 0,6 1 0,5 1 0,2 0 0,1-1 0,-2 1 0,-3-1 0,-5 0 0,-7-1 0,11 1 0,-8 0 0,-4-1 0,0 0 0,2 0 0,6 1 0,-2-1 0,5 2 0,3-1 0,2 1 0,0-1 0,-1 0 0,-2 0 0,-5-2 0,14 1 0,-3-2 0,-1 0 0,-3 0 0,-3-1 0,-4 0 0,-5 0 0,-4-1 0,-3 0 0,1 1 0,4-1 0,1 1 0,3 0 0,2 0 0,0 0 0,-1 0 0,-5 0 0,2 0 0,-2-1 0,-3 1 0,-1 0 0,-2 0 0,5 1 0,-4 0 0,0 0 0,2 0 0,15 0 0,5 1 0,-5-1 0,-15 0 0,-9-2 0,-5 0 0,32 2 0,-2-1 0,-37-1 0,1 0 0,15 1 0,10 0 0,-7 0 0,-2-1 0,0 0 0,-2 0 0,4 1 0,-3-2 0,7 0 0,-8-1 0,-26-1 0,2 1 0,18 0 0,10 0 0,-13 0 0,7-1 0,9 2 0,-7 0 0,-41-2 0,6 1 0,-34-1 0,-6 0 0,-20-12 0,-18-2 0,-20-9 0,9 8 0,-1 1 0,-19-8 0,-12-5 0,31 9 0,-26-6 0,7 3 0,19 11 0,-1 0 0,-36-8 0,11 13 0,-2 1 0,-21-6 0,29 7 0,-4 2 0,0 2 0,2 2 0,14 2 0,-2 0 0,-27 0 0,-10 1 0,4 3 0,-6 0 0,3-1 0,20-3 0,4-1 0,-9-1 0,0 2 0,-7 0 0,-6-1 0,0 0 0,1-3 0,1-2 0,-1-2 0,0-2 0,0 1 0,2 1 0,6 2 0,2 1 0,0 0 0,-3 0 0,-7-1 0,-1 0 0,-7 0 0,-6-1 0,-1 1 0,3 0 0,5 0 0,8 1 0,-8 0 0,10 1 0,1 0 0,-10 1 0,10-1 0,-9 1 0,-5 0 0,-1 0 0,3 0 0,7 0 0,11 0 0,-19 0 0,14-1 0,-9 1 0,9 0 0,-7-1 0,-4 1 0,2 0 0,8 1 0,4-1 0,5 1 0,3 0 0,-1 1 0,-20-1 0,2 1 0,-2 0 0,18 0 0,-3 0 0,4-1 0,11 1 0,0 0 0,4 1 0,-26-1 0,4 0 0,1-2 0,25 0 0,5 0 0,2 0 0,-32 0 0,48 0 0,-55-3 0,10-2 0,-11-1 0,3-2 0,51 6 0,7-1 0,20 3 0,8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3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57 24575,'1'-15'0,"0"4"0,-1 1 0,0 5 0,-1 3 0,-1-1 0,-5-1 0,3 1 0,-2-1 0,0 5 0,-20 14 0,4 0 0,-23 30 0,17 4 0,7-1 0,10-9 0,19-21 0,0-10 0,7-2 0,-4-4 0,4-1 0,-1-3 0,0 0 0,8-9 0,-9 3 0,10-15 0,-13 6 0,6-17 0,-8 14 0,4-11 0,-6 20 0,-2-1 0,-2 12 0,0 4 0,1 17 0,4-2 0,3 10 0,-2-17 0,-1-3 0,-6-7 0,2 0 0,1 0 0,4 2 0,-3-3 0,0 2 0,-4-3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6:53.8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200 0 16383,'68'4'0,"1"1"0,4 0 0,-15-3 0,5-1 0,27 2 0,14-1 0,-3 1 0,-23 0 0,-3 1 0,4 0 0,-2 0 0,3-1 0,1 2 0,-2 0 0,14 3 0,-1 2 0,-4-1 0,-14 0 0,-3 0 0,14 0 0,-9-1 0,13 1 0,8 0 0,4 0 0,-2 0 0,-7-1 0,-11-1 0,20 1 0,-12-2 0,15 0 0,-27-1 0,10 1 0,7 1 0,5 0 0,1-1 0,-2-1 0,-3 0 0,-6-2 0,3-2 0,-3-2 0,-2 0 0,-2-1 0,-2 0 0,0 1 0,3 0 0,-4 1 0,0-1 0,3 1 0,6-2 0,-10 0 0,7-1 0,4 0 0,2 0 0,0-1 0,-4 0 0,-5 1 0,-7-1 0,18-2 0,-9 0 0,-4 0 0,4 0 0,-7 0 0,2 1 0,0-1 0,-1 0 0,-3 0 0,6-1 0,-2-1 0,-5 1 0,-9 1 0,-1 1 0,-1 1 0,18-5 0,10-3 0,-14 3 0,19-1 0,-1-5 0,-4 0 0,-23 6 0,5 4 0,2 0 0,7 4 0,-18 1 0,-2 0 0,7 2 0,-10-1 0,-9-1 0,4 3 0,-18 0 0,12 2 0,-14 2 0,2-1 0,-1 2 0,-11-5 0,-59 39 0,-32-24 0,2 7 0,-11 0 0,-19-12 0,-7-5 0,27 0 0,-2 0 0,-7 0 0,6-1 0,-8 1 0,-3-1 0,0 0 0,6 0 0,1 1 0,5-1 0,-2 0 0,-10 0 0,0-1 0,-11 1 0,-6-1 0,-3-1 0,0 1 0,6-2 0,7 0 0,3-2 0,6-1 0,3 0 0,-1-1 0,-8 2 0,3 0 0,-6 1 0,-4 0 0,0 0 0,0 0 0,6-1 0,6 0 0,-19-1 0,9-2 0,2 1 0,-2 1 0,-5 2 0,-1 1 0,0 1 0,5-1 0,14-1 0,4 0 0,0 0 0,0-1 0,-3 0 0,-1 1 0,0-2 0,2 1 0,-19-1 0,3 0 0,3-1 0,14 0 0,3 0 0,0 0 0,1 0 0,-1 1 0,3-2 0,-24-1 0,-3-2 0,27 2 0,-5-1 0,-1 0 0,5 0 0,4-1 0,5 1 0,-7 0 0,-20 0 0,-12 0 0,2 0 0,14 1 0,8 1 0,1-1 0,-3-1 0,-12-1 0,0-1 0,13 0 0,3-2 0,3-2 0,-10-1 0,-9-2 0,12 2 0,16 2 0,6 1 0,-10-2 0,4 2 0,-15 2 0,13 2 0,16-2 0,14 2 0,17 0 0,10 2 0,101 6 0,-26-3 0,10 0 0,8 1 0,11 2 0,17-1 0,-36-2 0,9-1 0,7 0 0,6 0 0,3 0 0,1 0 0,-1 0 0,-4-1 0,-5 1 0,6 0 0,-4 0 0,-4 0 0,1-1 0,3 1 0,4 0 0,8-1 0,-20 0 0,5 1 0,6-1 0,3 0 0,2 0 0,3 1 0,-1-1 0,0 0 0,-2 0 0,-2 0 0,-5 0 0,-6 0 0,-5-1 0,29 1 0,-11-1 0,-5 1 0,-2-1 0,3 0 0,8 0 0,-15 1 0,7-1 0,5 0 0,1 0 0,-1 1 0,-2-1 0,-6 0 0,-7 1 0,-10 0 0,10 0 0,-13 0 0,-3 1 0,7-1 0,17 0 0,11-1 0,1 0 0,-9 1 0,-17 0 0,-6 1 0,-6 0 0,4-1 0,5 0 0,-10 0 0,20 0 0,-21 0 0,-1 0 0,9 0 0,19 0 0,-34 0 0,24 0 0,5 0 0,6 0 0,-27 0 0,3 0 0,18 0 0,9 0 0,-15 0 0,14 0 0,-30 0 0,-11 0 0,-33 0 0,-4 0 0,-2 0 0,-1 0 0,3 0 0,4-1 0,-7-12 0,-2 8 0,-11-8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01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1 106 24575,'14'7'0,"-3"-3"0,10 1 0,32-24 0,-10 3 0,38-23 0,-29 17 0,-6 3 0,-18 13 0,1 23 0,-5 2 0,50 33 0,-24-24 0,28 9 0,-16-18 0,-9-4 0,19 5 0,14-8 0,-22-5 0,-8-4 0,1-2 0,6 0 0,7 5 0,3 0 0,3 1 0,-15 0 0,-5-1 0,-22-5 0,11-19 0,-23 6 0,0-6 0,-4 13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02.2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24575,'9'6'0,"0"0"0,2-4 0,4-1 0,44-3 0,-3-3 0,5 0 0,4 1 0,3 1 0,22-2 0,-6 2 0,-6 3 0,-10 8 0,-62-2 0,0 1 0,-2-12 0,-2 3 0,-2-7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03.6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1066 1 24575,'-65'39'0,"0"-1"0,0 1 0,0 0 0,2 0 0,3 0 0,-4 2 0,-5 2 0,-6 4 0,2 0 0,7-3 0,-18 16 0,17-9 0,24-18 0,-9 9 0,18-21 0,11-5 0,-4 0 0,21-9 0,54 40 0,7-1 0,-2-7 0,11 7 0,-2-3 0,-2-1 0,4 2 0,0-4 0,10 4 0,3 3 0,-5-3-747,8 6 1,-2-1 0,-1 0 746,-1-2 0,1 1 0,-1-1 0,-1 2 0,0 0 0,-13-8 0,15 10 0,-7-7 0,-50-40 0,-19-37 0,-4-2 0,2 0 0,3 17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04.6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24575,'0'44'0,"15"32"0,8 6 0,-6-34 0,3 1 0,8 30 0,4-7 0,10-28 0,-20-38 0,6-14 0,-9-3 0,9-6 0,8-37 0,-15 12 0,1-16 0,-1-3 0,-5-3 0,-4 1 0,-3 5 0,-5 27 0,-5 0 0,5 131 0,9-17 0,8 4 0,6 0 0,13 0 0,-5-31 0,0-6 0,-2-13 0,1-5 0,-25-23 0,-7-8 0,-5 0 0,-4 3 0,4-2 0,-1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05.4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24575,'-3'72'0,"0"1"0,0-1 0,-2 19 0,2-17 0,3-29 0,-1-19 0,-1 23 0,2-11 0,-1 32 0,1-35 0,0 14 0,0-31 0,0-2 0,1-15 0,0-10 0,3-37 0,2-12 0,5-11 0,0-11 0,0 4 0,0 29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06.1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 24575,'46'-8'0,"-4"3"0,29 5 0,-2 18 0,-7 7 0,-23 19 0,-9 7 0,-8 8 0,-5-11 0,-8 1 0,-39 40 0,5-39 0,-18 18 0,-6 1 0,-13 1 0,26-26 0,2-4 0,0-4 0,28-35 0,2 0 0,-2-2 0,1-6 0,-1 4 0,3-4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0.8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1 24575,'2'13'0,"-1"5"0,-3 16 0,-2 7 0,-1 52 0,2-19 0,2 12 0,1 2 0,0-5 0,1-13 0,-1-1 0,-1-4 0,1-10 0,-2-15 0,2-13 0,-1-17 0,1-1 0,3-13 0,-1-1 0,0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1.8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 14 24575,'15'-3'0,"1"0"0,-3 1 0,4-1 0,-4 1 0,-4 1 0,14 13 0,18 17 0,3 3 0,22 22 0,-39-26 0,2 14 0,-27 1 0,-6-8 0,-12 21 0,0-31 0,-16 14 0,13-22 0,-15 6 0,13-14 0,-20 3 0,-3-7 0,-2-1 0,-11 0 0,35-3 0,2-3 0,50-8 0,19-5 0,-9 4 0,-3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2.6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137 1 24575,'-34'42'0,"-1"0"0,-12 19 0,29-16 0,15-25 0,3 1 0,3-1 0,1-6 0,9 6 0,1-8 0,6 5 0,2-2 0,-5-3 0,-2-1 0,-9-5 0,-3-3 0,-1 0 0,-2-1 0,3 0 0,-3-1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41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24575,'2'30'0,"1"3"0,2 25 0,2 0 0,2-7 0,5 32 0,-8-42 0,2 10 0,-5-68 0,2-4 0,13-39 0,5 18 0,2 2 0,-2 16 0,-11 17 0,0 6 0,1 8 0,4 3 0,21 15 0,-11-5 0,7 8 0,-21-14 0,-8 2 0,-6-8 0,-8 11 0,0-4 0,-17 11 0,7-13 0,-18 1 0,18-11 0,-5-2 0,19-1 0,-1 0 0,7-1 0,5 2 0,1-1 0,22 1 0,3-2 0,48-2 0,-15-3 0,16-4 0,-38 0 0,-15-2 0,-9-3 0,-6 2 0,1-5 0,-3 4 0,-3-26 0,-4 14 0,-4-18 0,-3 24 0,-5 3 0,2 7 0,0 4 0,3 4 0,0 2 0,1 0 0,-6 4 0,-1 3 0,-12 14 0,6 1 0,-4 21 0,11-16 0,5 19 0,6-24 0,11 13 0,-2-17 0,30 17 0,-4-13 0,43 20 0,-34-23 0,10 2 0,-44-18 0,-6-4 0,-7-8 0,0 1 0,3-17 0,-3 2 0,-5-35 0,3 34 0,-7-13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4.8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1 24575,'-9'27'0,"-1"8"0,2 20 0,0 5 0,0 12 0,4 7 0,2-2 0,8-27 0,3 7 0,-2-47 0,2-12 0,36-56 0,-21 27 0,27-37 0,-33 45 0,13-21 0,-15 20 0,22-39 0,-29 39 0,13-21 0,-14 27 0,1 2 0,-6 13 0,-2 5 0,-4 15 0,1 3 0,-2 30 0,3-11 0,1 11 0,2-16 0,3-6 0,3 4 0,-2-14 0,-1 0 0,-6-16 0,0-1 0,5-4 0,-3 2 0,5-2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5.3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0 24575,'-3'54'0,"1"0"0,0 19 0,-1 3 0,0 7 0,1-7 0,2-5 0,-2 28 0,0 0 0,5-78 0,-3-23 0,4-6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5.8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 24575,'-4'21'0,"3"37"0,-2 6 0,4 0 0,1 2 0,0 16 0,-1-24 0,1-4 0,-1-2 0,0-17 0,44-68 0,-33 21 0,33-36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6.2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216 0 24575,'-4'65'0,"9"20"0,3 6 0,2 6 0,-1-19 0,-1-7 0,-1-30 0,-10-40 0,-32-26 0,-11-10 0,-9 4 0,10-2 0,3 3 0,9 15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6.6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60 24575,'49'-11'0,"0"0"0,32-4 0,-33 4 0,-15 9 0,-16 0 0,-7 2 0,-8 0 0,5-3 0,-6 1 0,5-1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7.1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24575,'83'31'0,"-28"16"0,-10 4 0,-22-5 0,-2 14 0,-10-1 0,-31-19 0,-2 1 0,-15-20 0,-6 4 0,-6 5 0,12-4 0,13-7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7.9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1 24575,'-9'67'0,"-1"2"0,1 21 0,2-21 0,1 8 0,4-31 0,1 14 0,2-16 0,0 13 0,0-32 0,1-5 0,-2-18 0,2-15 0,0-5 0,1 1 0,-1 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8.6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 24575,'51'-10'0,"-14"3"0,5 3 0,-25 4 0,1 5 0,-14 4 0,0 9 0,0 25 0,-1 9 0,1 1 0,-8 2 0,-1-33 0,-4 4 0,-14-6 0,10-11 0,-11 6 0,18-15 0,3-3 0,11-5 0,-4 3 0,4-1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19.2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132 1 24575,'-44'60'0,"5"20"0,8-6 0,13 6 0,20-50 0,22 5 0,12-22 0,4 1 0,-2-11 0,-20-1 0,-7-3 0,-7 1 0,-2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30.1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 24575,'0'10'0,"0"0"0,0 31 0,0 7 0,0 37 0,-2-11 0,2 9 0,-6 3 0,5-33 0,-1 12 0,4-53 0,2 0 0,-4-15 0,-1-3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42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24575,'5'2'0,"3"1"0,2-1 0,6 2 0,73-2 0,-45-1 0,44-1 0,-71-3 0,-12 0 0,-3-13 0,-5-39 0,-4 12 0,-7-22 0,-2 50 0,-30 53 0,21 0 0,-4 11 0,1 4 0,9 3 0,-3 17 0,16-29 0,4-8 0,4-7 0,1-8 0,7-1 0,0-11 0,1 0 0,2-7 0,-2-3 0,29 0 0,-11 0 0,45-1 0,-39 1 0,12-2 0,-34 2 0,-8-1 0,-5 0 0,1-5 0,2 1 0,13-15 0,-10 13 0,9-8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31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33 100 24575,'42'-47'0,"-8"22"0,57-2 0,-30 31 0,35 13 0,-40 1 0,-5 3 0,-20-3 0,-8 2 0,-8-2 0,-7 12 0,-5 14 0,-6 6 0,-5 3 0,-8-3 0,-2-4 0,-12 1 0,-4-1 0,-5 7 0,2-11 0,-1-4 0,-3-7 0,0-3 0,-24 15 0,0 1 0,6-7 0,19-11 0,31-22 0,9-5 0,9-2 0,-5 1 0,3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31.6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0 24575,'-1'44'0,"2"52"0,4-16 0,0 5 0,-1 4 0,0-26 0,0-2 0,-1 13 0,0-5 0,0 7 0,-2-40 0,19-63 0,-15 18 0,16-19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32.1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24575,'15'76'0,"0"-1"0,-1 5 0,2-6 0,0-2 0,-6-1 0,-5-30 0,-1 12 0,-4-41 0,-1-4 0,1-8 0,9-18 0,9-7 0,-5 2 0,2 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32.6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0 24575,'10'84'0,"0"0"0,-1 0 0,1 0 0,0 0 0,3 16 0,1 6 0,-4-20 0,-8-44 0,-4-40 0,-4-4 0,-38-20 0,7-3 0,-21-11 0,33 16 0,14 10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33.3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1 125 24575,'51'-28'0,"0"0"0,15-9 0,-29 20 0,-32 15 0,7 0 0,-4 1 0,8-1 0,-10 2 0,1-1 0,-5 0 0,1 1 0,9-1 0,-7 0 0,6 0 0,-12 0 0,2 0 0,-3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34.8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24575,'72'2'0,"-19"0"0,0 9 0,-13 8 0,33 37 0,-12-2 0,-23-15 0,-1 3 0,14 28 0,-17-6 0,-13 32 0,-20-45 0,-25 30 0,0-52 0,-24 15 0,23-19 0,-20 14 0,23-22 0,-8 5 0,18-15 0,2-1 0,7-4 0,1-2 0,1 1 0,-1-1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53.0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63 24575,'7'0'0,"0"-1"0,1 1 0,2-2 0,50-9 0,-28 4 0,40-7 0,-52 9 0,1 0 0,-14 3 0,1-1 0,-5 3 0,2-2 0,-1 2 0,6-3 0,-3 1 0,3 0 0,-4-1 0,-3 3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7:54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0 106 24575,'20'-1'0,"9"-7"0,-3 2 0,10-7 0,-18 8 0,16 0 0,-11 2 0,21-3 0,-14-2 0,9-5 0,-22 5 0,-1 0 0,-12 7 0,6-3 0,-6 2 0,2 0 0,-2 0 0,-1 0 0,4 0 0,-3 1 0,4-1 0,-5 2 0,2-2 0,-3 2 0,0-1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3.7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241 853 24575,'-60'-38'0,"20"9"0,-15-14 0,28 10 0,3-13 0,6-15 0,7-11 0,8 22 0,1-2 0,2-45 0,5 5 0,11 15 0,38 10 0,-13 25 0,19 0 0,-25 31 0,55 11 0,-42 7 0,3 1 0,17 2 0,3 2 0,-7 4 0,-1 3 0,5 4 0,-3 2 0,25 16 0,-37-5 0,-7 4 0,-9 12 0,-16-1 0,-4 2 0,-1 18 0,-4 3 0,-12-40 0,-2-25 0,0-8 0,0 1 0,1-1 0,0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5.0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474 717 24575,'-23'-19'0,"-59"-29"0,23 16 0,7 4 0,-2-1 0,-24-13 0,23 4 0,1-11 0,38 15 0,18-15 0,17-2 0,5 4 0,5-1 0,23-25 0,-21 30 0,8 6 0,22 13 0,5 11 0,24 1 0,-3 15 0,-3 7 0,-2 16 0,-16 9 0,-3 7 0,9 25 0,-15-7 0,-3 2 0,-1 14 0,-26-18 0,-11-1 0,-21-9 0,-21 13 0,-8-36 0,-26 14 0,27-19 0,-6 7 0,35-28 0,31-27 0,-18 17 0,21-16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27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759 0 24575,'-54'21'0,"0"-1"0,0 6 0,-11 2 0,0 4 0,-1 13 0,17-12 0,-12 4 0,21-17 0,7-3 0,-13 5 0,-17 4 0,14-5 0,-1-6 0,40-17 0,11-11 0,2 2 0,-1 1 0,-1 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6.6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24575,'21'-2'0,"-6"0"0,17 7 0,4 7 0,46 23 0,-9 6 0,-11-1 0,-37-9 0,-35-16 0,-20 6 0,4-4 0,-12 10 0,18-15 0,2 2 0,16-12 0,4 0 0,25-2 0,1 0 0,48-1 0,20 3 0,-7 0 0,-5 3 0,-53-3 0,-21 0 0,-38 0 0,19-2 0,-21 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7.1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1 101 24575,'92'-6'0,"0"0"0,0 0 0,0 1 0,-8-3 0,-1-1 0,4 3 0,15-1 0,-4-1 0,-19 1 0,-24-1 0,-11 0 0,15-2 0,-15 4 0,-43 6 0,-17 2 0,-11 7 0,7-5 0,-1 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7.7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 0 24575,'-57'79'0,"38"-18"0,40-61 0,20-2 0,-20 1 0,-5 1 0,4 0 0,42-1 0,-37 1 0,29-1 0,-55 1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8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24575,'7'67'0,"-1"1"0,1 9 0,-1-16 0,7-16 0,6-44 0,9-37 0,-8 5 0,5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8.5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63 24575,'17'1'0,"0"-2"0,8-2 0,5-3 0,22 1 0,16-4 0,18 1 0,-1-1 0,-18 0 0,-21 1 0,-28 3 0,-19 5 0,-13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8.8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 24575,'76'-4'0,"-1"1"0,-2 1 0,-13-1 0,-24-1 0,-3-3 0,-19-3 0,-6 1 0,4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9.2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24575,'5'74'0,"0"-10"0,3 9 0,2 0 0,-3-12 0,4 16 0,-11-73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09.6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1 154 24575,'50'-7'0,"0"-1"0,28-3 0,19-4 0,2 0 0,-13 2 0,-4-2 0,-2 1 0,1 2 0,14-2 0,-9 0 0,-30 5 0,-34 3 0,-28 10 0,-7 8 0,6-5 0,-4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0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21 24575,'54'-10'0,"-9"2"0,-25 5 0,-7 5 0,-1 5 0,-4 8 0,-3 14 0,-6 25 0,-7-12 0,-17 19 0,2-31 0,-8 1 0,8-6 0,11-13 0,3 2 0,13-12 0,12 1 0,21-3 0,30 4 0,4-4 0,21 3 0,-14-4 0,-28 2 0,-16-3 0,-43 2 0,2-1 0,-2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0.9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71 24575,'11'1'0,"2"-1"0,35 0 0,1-6 0,11-2 0,4-2 0,14-5 0,15-6 0,-63 13 0,-20 5 0,-18 5 0,6-1 0,-5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27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24575,'-31'37'0,"15"-17"0,-19 21 0,24-27 0,3 0 0,4-5 0,0 2 0,2-5 0,1-2 0,1 3 0,2-3 0,9 6 0,-3-5 0,47 10 0,15 3 0,1 2 0,15 3 0,-1 1 0,-25-3 0,-4-1 0,-45-15 0,-9-3 0,-16-2 0,6 0 0,-3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1.4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99 24575,'53'-3'0,"-16"-1"0,22-2 0,-24 0 0,24-5 0,-7 3 0,22-7 0,-25 7 0,-11 0 0,-6-2 0,-14 2 0,-2 1 0,-10 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5.4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 24575,'9'-5'0,"5"0"0,4-3 0,7 1 0,-7 4 0,-2 1 0,-10 3 0,-1 12 0,-2 0 0,0 14 0,-5-5 0,-5 3 0,-14 9 0,-1-7 0,-5 5 0,12-13 0,6-7 0,6-3 0,41-1 0,16-6 0,30-2 0,-22-2 0,-22-3 0,-30 3 0,-12 2 0,-13 6 0,5-4 0,-2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5.9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0 160 24575,'11'0'0,"40"-7"0,21-3 0,16-3 0,-6 0 0,6-1 0,-1 0 0,-7 1 0,-2 1 0,-1 0 0,0-1 0,-1 1 0,-14 2 0,4-1 0,-37 7 0,-24 3 0,-14 1 0,-6 3 0,-11 7 0,11-5 0,-2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6.4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0 24575,'-27'59'0,"6"-11"0,19-39 0,1-1 0,1-1 0,2-2 0,2-2 0,8-1 0,16-5 0,31 2 0,6 0 0,-6-3 0,6 3 0,-12-1 0,-43-1 0,-6-2 0,-5-5 0,-10-10 0,9 10 0,-8-6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6.9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24575,'-4'33'0,"-1"10"0,2-17 0,1 7 0,1-8 0,1-1 0,-1 7 0,0-9 0,0 3 0,1-4 0,-2-8 0,-1 1 0,2-16 0,9-34 0,-5 22 0,5-21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7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0 117 24575,'77'-28'0,"0"1"0,0 2 0,-9 5-9831,-18 11 8341,11 3 4308,-21 5-2818,-34 5 0,5-2 0,-31 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7.6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0 110 24575,'99'-4'0,"-14"-3"0,-23-2 0,14-9 0,-37 10 0,6-14 0,-48 7 0,0 1 0,1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8.0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24575,'7'58'0,"-1"-1"0,0 21 0,0-7 0,-2-24 0,0 35 0,-1-59 0,1 2 0,-1-15 0,-1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8.5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0 271 24575,'59'-25'0,"1"4"0,7-3 0,-6 1 0,3 0 0,-2 2 0,4-1 0,-4 1 0,12-2 0,-7 1 0,21-6 0,-19 10 0,-70 22 0,-4 6 0,4-5 0,-4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8:19.4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1 168 24575,'41'-43'0,"-1"10"0,21-13 0,3 16 0,-31 16 0,3 13 0,-34 17 0,-3 23 0,-2-11 0,-18 18 0,6-28 0,-18 10 0,13-12 0,-20 19 0,5 3 0,1 1 0,12-8 0,16-17 0,3-6 0,2 6 0,4 0 0,10 18 0,4-10 0,19 8 0,-9-19 0,31 8 0,-18-9 0,28 6 0,-39-9 0,-2-2 0,-26-7 0,-6-20 0,-11-4 0,8 0 0,-6 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29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24575,'-10'7'0,"2"0"0,-3 9 0,3 5 0,3 2 0,0 7 0,4 5 0,1-6 0,11 13 0,10-15 0,30 18 0,-14-12 0,3-3 0,-29-16 0,-9-10 0,-5-3 0,-1-1 0,0 1 0,-4 17 0,3 12 0,-2 6 0,-6 29 0,6-26 0,-3 12 0,4-3 0,5-26 0,-1 10 0,2-21 0,0-5 0,0 0 0,0-3 0,0-1 0,0 0 0,2 0 0,0 0 0,8-2 0,5-3 0,-4 1 0,0-2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0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24575,'-14'48'0,"0"1"0,1-1 0,-6 10 0,1 2 0,3 0 0,8-16 0,16-6 0,15-23 0,47-12 0,-11-2 0,-8 0 0,0 0 0,-2-1 0,19-1 0,-47 0 0,6 0 0,-19 0 0,-2 0 0,-6-2 0,-2 0 0,-2 0 0,0 1 0,0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5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393 75 24575,'-14'-19'0,"0"4"0,-8-8 0,9 13 0,-2 3 0,3 7 0,-16 1 0,4 2 0,-19 5 0,20-1 0,-51 45 0,46-20 0,-6 14 0,5 4 0,18-1 0,3 40 0,8-50 0,2 12 0,3-31 0,22 15 0,5-10 0,29 11 0,-18-18 0,23-3 0,-35-12 0,10-1 0,-27-4 0,-6 0 0,-6-1 0,-1-1 0,-1-1 0,0-11 0,0 0 0,1-7 0,-1 12 0,1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6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24575,'12'1'0,"6"1"0,35 0 0,13-1 0,-15 1 0,1 0 0,22-1 0,-4 1 0,5 0 0,-61-1 0,-11-3 0,-8 0 0,2 1 0,2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6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24575,'-11'45'0,"1"-2"0,2 10 0,4-20 0,-2 17 0,6-29 0,0 3 0,0-11 0,0 2 0,1-16 0,-1 1 0,1-2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7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24575,'-3'13'0,"0"-2"0,-6 8 0,3-4 0,-2 5 0,-2 19 0,3-2 0,-4 43 0,8-43 0,9 31 0,7-46 0,10 9 0,-1-14 0,0-3 0,-1-6 0,-7-3 0,0-4 0,0-4 0,-8 2 0,5-1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7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24575,'6'6'0,"17"15"0,-1-2 0,17 17 0,-9-6 0,-2 2 0,-7 1 0,-8-4 0,-6 5 0,-5 0 0,-8 26 0,0-22 0,-10 16 0,8-42 0,-1-3 0,0-24 0,6 8 0,-4-4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0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24575,'0'28'0,"0"6"0,0-4 0,0 19 0,0 39 0,-2-12 0,2 18 0,-1-33 0,2-15 0,1 2 0,0-22 0,1-4 0,-3-20 0,1-7 0,24-42 0,-18 29 0,17-26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1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24575,'5'72'0,"1"-20"0,1 0 0,5 29 0,0-13 0,0-2 0,-2 6 0,6 25 0,-12-66 0,0 0 0,-4-25 0,0-5 0,-3-5 0,-1 0 0,-2-2 0,2 3 0,0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1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24575,'24'-3'0,"15"-3"0,-10 1 0,16-1 0,-25 2 0,2 2 0,-14 1 0,0 1 0,-3 0 0,0 0 0,-3-2 0,-1-1 0,3-3 0,-2 1 0,1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9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11 24575,'-29'-6'0,"3"2"0,1 5 0,-1 2 0,-3 2 0,-27 10 0,19-1 0,-26 17 0,38-6 0,0 11 0,17-3 0,4 0 0,8 16 0,3-18 0,12 14 0,2-24 0,25 5 0,-1-14 0,35 1 0,-25-10 0,19-4 0,-42-1 0,-4-3 0,-23-2 0,-4-3 0,-17-35 0,2 10 0,-5-9 0,8 25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29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0 24575,'-3'83'0,"0"-32"0,1-1 0,1 14 0,-2-13 0,0 1 0,1 9 0,-2 11 0,4-20 0,0-10 0,6-53 0,-2-11 0,3-22 0,-5 13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29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24575,'58'4'0,"-6"-1"0,-27-4 0,-5 1 0,-8-2 0,-7 2 0,-8 1 0,-2 3 0,-13 17 0,4-1 0,-14 28 0,7 5 0,4 0 0,5-2 0,9-13 0,2-21 0,0-9 0,6-43 0,-5 16 0,4-15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0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0 24575,'-19'38'0,"-11"22"0,7-11 0,-7 14 0,11-18 0,8-6 0,4 3 0,12 14 0,2-18 0,16 18 0,-4-35 0,45 13 0,-4-20 0,19-1 0,-6-28 0,-36-3 0,-6-1 0,-24 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1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24575,'66'43'0,"-17"-3"0,-3 2 0,4 6 0,-11 0 0,-6 2 0,-18-3 0,-9 24 0,-15-33 0,-21 14 0,9-28 0,-20 9 0,26-23 0,-4-1 0,16-11 0,9-34 0,9-3 0,-5-2 0,4 14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1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24575,'21'0'0,"1"0"0,44 0 0,14-2-8503,2 0 8503,-16-2 1719,-44 3-1719,-16 0 0,-7 1 0,-1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2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24575,'86'0'0,"5"-1"0,-39-1 0,-1 0 0,30-3 0,-52 4 0,-10-2 0,-11 1 0,5-4 0,-7 2 0,5-1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24575,'1'12'0,"0"9"0,4 15 0,7 43 0,-2-12 0,-2-6 0,0 2 0,0 10 0,-1 15 0,-4-43 0,0-15 0,-2-18 0,-1-5 0,0-8 0,-1-7 0,6-6 0,-4 4 0,4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24575,'36'-3'0,"24"-3"0,-6 0 0,40-9 0,-43 5 0,36-5 0,-60 11 0,25-1 0,-33 3 0,1-1 0,-2-2 0,-14 3 0,1-1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3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24575,'96'7'0,"-12"-4"0,-28-1 0,-3-1 0,4-2 0,-6 0 0,-46-1 0,-10 1 0,1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4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24575,'12'91'0,"-2"-28"0,1-2 0,4 12 0,-3-18 0,-1-2 0,-2 11 0,1 2 0,-8 9 0,0-13 0,-1 17 0,0-39 0,1-4 0,-1-22 0,3 18 0,-1-18 0,3 13 0,-2-26 0,6 0 0,6 0 0,15 4 0,36 0 0,-2 1 0,18-1 0,-36-3 0,-20-1 0,-19-1 0,-10 0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8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24575,'1'12'0,"8"38"0,4 0 0,0 3 0,0 4 0,5 21 0,-2 7 0,-3-2 0,-4-19 0,-1-4 0,-3-12 0,-5-39 0,0-1 0,0 0 0,0-5 0,0-15 0,2-26 0,-1 14 0,1-8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30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98 24575,'3'-3'0,"7"-5"0,10-5 0,13-10 0,-1 1 0,-6 4 0,-14 10 0,-6 6 0,-4 1 0,2 4 0,-3 4 0,1 5 0,1 1 0,-1 23 0,-4-15 0,-3 17 0,-11-10 0,-20 9 0,5-5 0,-25 13 0,37-32 0,-10 5 0,29-18 0,0-1 0,6-2 0,-2 1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39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24575,'9'-21'0,"0"3"0,8 4 0,-2 4 0,-1 1 0,29-7 0,-23 8 0,17-4 0,-30 11 0,-5 4 0,5 4 0,2 5 0,7 9 0,-1-1 0,-1 3 0,-5-3 0,-5-5 0,-2-2 0,-4-3 0,-2 0 0,-3-1 0,-1 0 0,-22 7 0,11-6 0,-14 5 0,13-11 0,9-1 0,-1-2 0,9 0 0,0-1 0,0 0 0,0 0 0,0 0 0,2-1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0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0 24575,'-12'1'0,"-13"10"0,-11 22 0,-5 3 0,0 11 0,-3 5 0,20-22 0,-7 18 0,23-24 0,5 8 0,6-9 0,1 0 0,2-9 0,0-2 0,-1-6 0,1-2 0,10 6 0,64 14 0,-27-9 0,3-1 0,-4-3 0,-22-7 0,-1 0 0,-29-4 0,-4 0 0,0 0 0,2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1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24575,'-5'24'0,"2"12"0,1-7 0,4 41 0,7-15 0,-1 1 0,12-23 0,-9-28 0,3-2 0,0-7 0,5-4 0,0-3 0,18-14 0,-8-4 0,1 1 0,-8-2 0,4-36 0,-16 37 0,11-30 0,-20 54 0,0 13 0,1 39 0,1-13 0,1 25 0,1-16 0,1-14 0,2 27 0,-3-32 0,-1 8 0,-2-23 0,-11-13 0,0-10 0,-2 3 0,4-3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3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24575,'-1'18'0,"-3"12"0,-1-4 0,-1 39 0,4-5 0,3 6 0,2 1 0,1 2 0,1 29 0,-4-75 0,-1-9 0,1-13 0,6-20 0,-4 10 0,3-11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3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0 24575,'-16'71'0,"-1"1"0,1 7 0,0-20 0,2-7 0,9-23 0,3-6 0,3-10 0,1-5 0,2-5 0,41-1 0,12-1 0,0 1 0,18 0 0,-3 1 0,-28-2 0,-4 1 0,-36-2 0,-5 0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4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24575,'29'66'0,"-5"10"0,-14-33 0,-12 9 0,-7-30 0,-22 19 0,14-22 0,-8 9 0,18-20 0,3-5 0,6-3 0,3-4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5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24575,'22'1'0,"32"4"0,-26-2 0,20 16 0,-46-8 0,-31 44 0,10-26 0,-19 26 0,23-21 0,9-14 0,4-1 0,12-16 0,30 0 0,-15-3 0,39-1 0,-39-2 0,14-2 0,-19 0 0,-4 1 0,-7 2 0,-3 0 0,-1 11 0,-2-7 0,1 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5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24575,'73'-13'0,"1"-1"0,-1 0 0,0 0 0,9 2 0,-1 1 0,-10-1 0,-1 1 0,2 1 0,-5 1 0,18-2 0,-43 6 0,-25 1 0,-14 4 0,-3-2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6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24575,'-5'87'0,"1"-12"0,7-35 0,-2-8 0,1-1 0,-1-7 0,0 2 0,1-10 0,-1-2 0,20-34 0,-16 17 0,15-23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6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24575,'16'77'0,"0"0"0,1 0 0,-3 20 0,0 0 0,0-22 0,1 2 0,-4-10 0,-2 32 0,-10-52 0,0-103 0,-3 30 0,4-25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31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0 24575,'-21'29'0,"-9"11"0,11-18 0,-16 25 0,12-6 0,7-14 0,16-13 0,19-31 0,-4 3 0,-1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7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 24575,'22'-4'0,"6"13"0,-20-1 0,5 8 0,-13-6 0,-4 9 0,-8 15 0,-1-9 0,0 3 0,5-23 0,3-4 0,-1 0 0,-3 2 0,3-2 0,4-1 0,7-2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48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0 24575,'-15'12'0,"-7"10"0,4-2 0,-5 11 0,2 46 0,11-33 0,-1 44 0,14-61 0,18 20 0,0-24 0,14 14 0,0-17 0,5-1 0,-15-8 0,7-11 0,-27-2 0,5-6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51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24575,'13'37'0,"0"-4"0,19 55 0,-17-42 0,-2 10 0,-1-1 0,-5-14 0,6 37 0,-3-22 0,-6-26 0,0 6 0,-5-38 0,0-32 0,1 23 0,0-22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51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0 24575,'69'10'0,"10"13"0,-15-2 0,-11 11 0,-47-6 0,-30 56 0,0-28 0,1-7 0,-9 0 0,-26-9 0,-1-8 0,12 1 0,-6-4 0,12-15 0,41-35 0,7 8 0,-4-10 0,4 19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52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24575,'4'51'0,"-2"-1"0,3 13 0,-1-3 0,6 10 0,1-19 0,0-1 0,2 6 0,5 14 0,-16-60 0,-1-4 0,-1-2 0,0 2 0,1-2 0,-1-1 0,1-2 0,-1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52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24575,'-8'79'0,"1"0"0,-1 1 0,-3 28 0,3-21 0,4-49 0,1-17 0,7-5 0,4-14 0,72 1 0,-32-3 0,6 1 0,1-2 0,7-4 0,-24 0 0,-7 1 0,-31 0 0,0 0 0,0 0 0,1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53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24575,'66'53'0,"0"-1"0,-12-14 0,-11 2 0,-14 45 0,-30-38 0,-11 24 0,-17-24 0,-5-3 0,0 2 0,-26 25 0,49-63 0,8-9 0,3-1 0,2-2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54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24575,'20'-1'0,"19"-1"0,8 1 0,7 1 0,-20 2 0,-12 1 0,-12 2 0,-15 8 0,-18 14 0,-2 4 0,-24 26 0,17-19 0,-11 12 0,24-29 0,4-4 0,14-14 0,1-1 0,4-1 0,4 0 0,5 0 0,4 1 0,34 2 0,16-1 0,0 0 0,-9-1 0,-37-2 0,-13 0 0,-3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9:55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33 24575,'17'1'0,"27"-2"0,-7-3 0,24-5 0,-16-4 0,-18 6 0,-6 15 0,-13 36 0,-6 13 0,9 30 0,-3-19 0,2 11 0,-2-8 0,-1-18 0,-1-1 0,4 43 0,-2-7 0,-7-35 0,-2 38 0,-2-71 0,-7 21 0,2-26 0,-7 7 0,3-14 0,-7 8 0,5-5 0,-7 4 0,2-7 0,-2-3 0,-62-7 0,39 0 0,-45-5 0,67 4 0,12-5 0,26-10 0,31-21 0,-20 15 0,12-5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1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24575,'14'-2'0,"37"-5"0,-16 2 0,39-8 0,-49 8 0,4-2 0,-25 5 0,-4 1 0,-4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31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24575,'-5'30'0,"0"-3"0,1-9 0,-2 2 0,-1 0 0,-2 13 0,3-11 0,0 6 0,5-19 0,0-6 0,11-17 0,1-4 0,22-32 0,-19 30 0,8-13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2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24575,'77'11'0,"-1"0"0,-14 0 0,11-6 0,-12-4 0,-50-3 0,-8 0 0,-3 2 0,0-1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2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24575,'6'55'0,"5"15"0,1 4 0,-3 10 0,4 13 0,-2-4 0,-9-27 0,2 19 0,-4-32 0,3 0 0,-3-2 0,3-17 0,-2-31 0,4-15 0,-3 4 0,3-2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3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24575,'85'-3'0,"1"1"0,-10 0 0,-20 0 0,-45 0 0,-10 0 0,-2-2 0,5-6 0,5 0 0,-3 1 0,2 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3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24575,'67'-10'0,"1"-1"0,7 1 0,-31 3 0,-66 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24575,'12'59'0,"0"0"0,2 39 0,-4-6 0,-8-27 0,2 8 0,1-1 0,0-14 0,0-4 0,2 3 0,-2-21 0,1 14 0,5 13 0,-5-23 0,8 5 0,-8-37 0,14 2 0,2-8 0,39 2 0,3-2 0,3-2 0,1-1 0,10 0 0,13-1 0,-72 1 0,-14-1 0,-6 2 0,2-2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5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24575,'0'20'0,"3"9"0,4 7 0,12 23 0,3 2 0,-1-3 0,1 1 0,-2-6 0,-9-26 0,-5-12 0,-3-3 0,-3-10 0,1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5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24575,'88'-4'0,"-30"1"0,-1-1 0,42-8 0,-13 4 0,-23 3 0,-50 5 0,-13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6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24575,'17'-2'0,"36"-1"0,-13 2 0,27 5 0,-27 2 0,-6 8 0,-10-3 0,-10-2 0,-60 16 0,-21 2 0,28-11 0,-29 10 0,17-5 0,49-19 0,20-2 0,19-1 0,46 5 0,-14 10 0,2-3 0,-38 18 0,-29-10 0,0 17 0,-13-6 0,-2-1 0,-5-9 0,-4-9 0,-2-9 0,-14-8 0,8-5 0,5 3 0,16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7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24575,'69'30'0,"-9"11"0,-5 10 0,-7 33 0,-8-30 0,-11 2 0,-35 3 0,-13-4 0,-7 4 0,-1-2 0,-2 0 0,-2-4 0,-10 15 0,21-47 0,-22-7 0,9-16 0,-1 2 0,12-4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7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0 24575,'-6'23'0,"-12"20"0,-7 32 0,3-3 0,11-15 0,5-1 0,11 14 0,8 18 0,7-34 0,15-9 0,9-3 0,25 5 0,15-8 0,12-9 0,-3-23 0,3-14 0,-26-6 0,2-5 0,-5 1 0,8 3 0,-10-4 0,12-36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32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24575,'7'53'0,"11"-4"0,3-3 0,-2-15 0,26 31 0,-22-66 0,2-8 0,9-16 0,3-11 0,7-15 0,-1-3 0,-7 6 0,-11 11 0,-13 19 0,-4 8 0,-5 7 0,2 4 0,-4 1 0,4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24575,'51'-19'0,"-26"8"0,7 4 0,-17 42 0,-10-5 0,1 53 0,-16-40 0,-29 19 0,10-42 0,-7-3 0,46-15 0,11-3 0,32-2 0,24-2 0,-15 4 0,22-1 0,-53 3 0,-5 3 0,-24-3 0,-1 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8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0 159 24575,'47'-13'0,"3"-1"0,5 0 0,30-7 0,6 0 0,-3 0 0,-22 6 0,23-5 0,-92 12 0,2 5 0,-2-6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9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24575,'4'68'0,"0"0"0,1 0 0,1 29 0,-2-31 0,-3-60 0,16-11 0,-13 5 0,14-7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09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0 24575,'-33'95'0,"15"-14"0,4 2 0,6-29 0,1 2 0,0 42 0,3-4 0,8-14 0,6 13 0,28-19 0,-11-33 0,19 23 0,-30-49 0,5-5 0,-1-18 0,44-28 0,-36 19 0,23-15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0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24575,'10'-1'0,"72"24"0,-43 12 0,42 4 0,-65 0 0,-39 12 0,3-17 0,-9 11 0,2-2 0,11-16 0,1 16 0,74-55 0,34-10 0,-14 4 0,-3-3 0,-64 22 0,-7 4 0,-6-1 0,1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1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1 126 24575,'28'0'0,"34"-3"0,30-8 0,7-1 0,-22 1 0,-5 0 0,-16 2 0,24 0 0,-56 0 0,10-7 0,-16 0 0,3 1 0,-32 12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2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76 24575,'54'-30'0,"-3"5"0,14 8 0,2 13 0,8 12 0,-23 6 0,-25 9 0,-19-5 0,-8 1 0,-57 40 0,25-31 0,-29 23 0,46-45 0,16-8 0,47-7 0,28 6 0,23 4 0,-16 9 0,-34 12 0,-36-12 0,-4 4 0,-21-5 0,-7 5 0,-59 20 0,31-17 0,-1 0 0,-5 1 0,-1-3 0,-8-3 0,-1-8 0,-2-20 0,4-3 0,-16 5 0,-7-25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3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24575,'10'4'0,"17"14"0,1 7 0,18 39 0,-16-7 0,-19 10 0,-9 4 0,-16 26 0,-7-18 0,-4-4 0,-12-8 0,2-13 0,23-46 0,9-20 0,0 9 0,2-8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4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24575,'11'-6'0,"5"0"0,-5 5 0,15 4 0,-3 1 0,31 13 0,-13-2 0,-1 0 0,-22-4 0,-24-3 0,-22 28 0,10-12 0,-12 33 0,24-38 0,5 7 0,5-17 0,3-2 0,2-2 0,4-3 0,1-1 0,-4-1 0,-2-2 0,-4 2 0,5-4 0,4-1 0,-3 2 0,-3-1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5 24575,'37'5'0,"1"-1"0,-13-4 0,-1-2 0,6-2 0,-16 1 0,-1-1 0,-2 3 0,2 4 0,19 48 0,-12-2 0,-5-3 0,0 9 0,-2 34 0,-4 4 0,-2-27 0,-2 3 0,-1 6 0,0 8 0,-3-9 0,-3-16 0,-1-4 0,-3 19 0,0-5 0,-2 2 0,0 15 0,5-46 0,2-3 0,1-23 0,0 8 0,-1-2 0,-1 4 0,-3-8 0,-4-8 0,-3-8 0,-7 1 0,-29-4 0,-7-3 0,-14-5 0,3 1 0,4 0 0,23-1 0,14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33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24575,'32'28'0,"-4"9"0,4 3 0,-15 8 0,-14-14 0,-8 14 0,0-8 0,-3-1 0,5-16 0,-1-7 0,3-6 0,0-3 0,11-5 0,11 0 0,39 0 0,-17 0 0,10 2 0,-41-3 0,-21 10 0,-2 2 0,-15 25 0,14-11 0,-6 16 0,11-17 0,-1 8 0,-4 17 0,4-17 0,-5 13 0,7-26 0,-1-6 0,2-6 0,1-4 0,0-4 0,-5 1 0,3-1 0,-4-7 0,6 0 0,-1-21 0,3 17 0,-1-9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6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24575,'38'0'0,"-5"0"0,20-1 0,4-4 0,-21 0 0,3-1 0,-25 3 0,-10 2 0,-2 0 0,1-1 0,-2 1 0,1-1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17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24575,'27'1'0,"1"1"0,35-1 0,-32 1 0,24-1 0,-48-2 0,-6 1 0,-3-3 0,-1 3 0,2-2 0,-1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2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 24575,'-14'27'0,"6"-9"0,-11 20 0,10-20 0,1 1 0,1 3 0,2-4 0,-5 27 0,3-14 0,0 14 0,5-28 0,1-2 0,2-13 0,12-5 0,-9 2 0,9-3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2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24575,'9'0'0,"13"-1"0,-9 1 0,21-2 0,8 1 0,7 1 0,3-1 0,15 2 0,20 0 0,-56-9 0,-20 5 0,2-6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3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24575,'0'19'0,"-1"26"0,-1-5 0,-2 42 0,3-52 0,-1 10 0,3-39 0,2-8 0,0-5 0,5-11 0,2-36 0,-3 31 0,1-18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5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24575,'6'0'0,"7"-1"0,2-1 0,12-2 0,-6 3 0,1-1 0,-6 3 0,6 0 0,-9 0 0,3 0 0,-13-1 0,-7 0 0,-2 1 0,0-1 0,3 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6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24575,'-24'87'0,"0"1"0,-1 7 0,6-6 0,6 7 0,7-42 0,1 3 0,3 25 0,1 0 0,2 17 0,0-30 0,0-6 0,1-21 0,1-23 0,2-4 0,-1-1 0,2-6 0,10-11 0,1 0 0,30-4 0,-20 3 0,17-2 0,-25 4 0,15-1 0,-14 3 0,7-1 0,-18 0 0,-3 0 0,1-9 0,5-4 0,16-10 0,-12 10 0,3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7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24575,'-5'23'0,"0"66"0,4-9 0,3-16 0,2 11 0,0-4 0,3 10 0,0-2 0,1 4 0,0-3 0,-3-9 0,-1-10 0,-2-16 0,0-2 0,-2-31 0,-1-12 0,13-65 0,-4-11 0,7-3 0,-11 20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8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24575,'41'-3'0,"-17"1"0,19 0 0,-17 7 0,-14 1 0,5 12 0,-13 1 0,-1 48 0,-4-6 0,-8 17 0,1-33 0,-5-25 0,0-13 0,3-4 0,-13 4 0,12-5 0,-9 2 0,13-2 0,-1-2 0,5 0 0,3-1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28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24575,'-33'40'0,"-2"17"0,2 3 0,7 16 0,18-21 0,9-5 0,3 1 0,5 8 0,13 21 0,33-32 0,-17-23 0,12 6 0,-35-25 0,-16-7 0,8-8 0,8-4 0,-4 2 0,4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42.7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1 252 16383,'46'-11'0,"-4"1"0,22 4 0,-14 1 0,5-1 0,1 0 0,9 0 0,-3-2 0,5-1 0,0 2 0,-2-1 0,-12 2 0,1-1 0,21-1 0,-6 1 0,-14 6 0,-2-1 0,5 1 0,12 2 0,1 0 0,-2-2 0,4 0 0,-2 0 0,4-1 0,-7 0 0,-9 1 0,-3-1 0,12-2 0,1 0 0,-13 4 0,-1 1 0,2 0 0,0-1 0,0 0 0,0 1 0,-5 0 0,-2 0 0,31-1 0,-17-1 0,27 0 0,-33 0 0,-1 0 0,4-1 0,33 1 0,-29-1 0,10-1 0,1 1 0,7 1 0,3 0 0,1 0 0,6 1 0,2-1 0,-1 1 0,-9-1 0,0 1 0,0 0 0,7 0 0,1 1 0,-1-1 0,-10-1 0,-1 0 0,0 0 0,-4-1 0,0 1 0,6 0 0,1-1 0,8 0 0,-2-1 0,-13 1 0,-2 0 0,0 0 0,10 0 0,16-2 0,0 1 0,-13 0 0,-3 1 0,-1-1 0,-9 2 0,10-1 0,0 0 0,-10 0 0,6 1 0,6-1 0,-10 0 0,16 1 0,9-1 0,2 0 0,-6 0 0,-13 1 0,3-1 0,-10 1 0,12 0 0,-13 0 0,12 0 0,8 0 0,1 0 0,-4 0 0,-9 1 0,-14 0 0,21 1 0,-6-1 0,0-1 0,12-1 0,-2-1 0,-16 1 0,-13 0 0,-4-1 0,7-1 0,5-2 0,-10 3 0,20 3 0,-13 0 0,-10 0 0,12 0 0,2 0 0,-1-2 0,2-1 0,1 1 0,2 0 0,1 2 0,0-2 0,0 0 0,0-1 0,-14 2 0,15 2 0,-15 1 0,8 1 0,-8-2 0,5 0 0,-4 0 0,9 1 0,1-1 0,-5 0 0,5-1 0,-7 1 0,-9-1 0,-5-1 0,5 1 0,-1 1 0,-4-1 0,-2 1 0,38 0 0,-33 1 0,-1 0 0,21 2 0,-20-1 0,-1-1 0,1 0 0,6 0 0,-24-2 0,-3 2 0,-4 0 0,-12-1 0,4 0 0,-18-1 0,7-12 0,-13 10 0,10-10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0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5 24575,'0'5'0,"0"4"0,-1 7 0,0 8 0,0 48 0,6 9 0,1 2 0,15 2 0,-7-57 0,8 4 0,-1-35 0,1-15 0,22-39 0,-7-3 0,13-19 0,-14 19 0,-7 12 0,0 7 0,-10 12 0,-1 6 0,-9 9 0,-4 7 0,-4 7 0,0 9 0,-1 68 0,0-21 0,1 18 0,4 5 0,13 19 0,-9-43 0,1-3 0,10 6 0,-11-38 0,-8-26 0,4-51 0,-6-34 0,5 20 0,-5 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1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24575,'-13'56'0,"1"-6"0,0 4 0,-5 43 0,5-8 0,3 2 0,6-28 0,2 0 0,5 26 0,2-4 0,2 1 0,6-2 0,-11-67 0,6-17 0,26-56 0,15-12 0,-7 7 0,-7 17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2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24575,'4'67'0,"0"0"0,-1-2 0,0-2 0,1-7 0,-1-4 0,0 33 0,1-46 0,8-37 0,12-32 0,23-46 0,-23 31 0,7-2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2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0 24575,'-4'98'0,"1"-4"0,2-35 0,1-2 0,0 25 0,0-12 0,0-38 0,0 9 0,-1-37 0,-29-38 0,-5 5 0,-17-20 0,8 21 0,16 15 0,10 6 0,12-2 0,4 3 0,3-1 0,-1 1 0,-1-1 0,-1 2 0,1 0 0,-1 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3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24575,'89'-12'0,"1"0"0,-2-2 0,10 3 0,-99 11 0,1-1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3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24575,'71'53'0,"-16"-4"0,-45-25 0,-13 62 0,-13-17 0,6-19 0,-6 1 0,-14-4 0,-3-7 0,6-9 0,-17 12 0,43-50 0,7-9 0,-3 5 0,3-3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4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24575,'17'-1'0,"14"-1"0,-10 2 0,16 1 0,-20 1 0,-1 2 0,-15 10 0,-4 0 0,-24 31 0,14-23 0,-12 15 0,22-29 0,10-3 0,7-3 0,10-1 0,7 0 0,9-2 0,-17 1 0,1-1 0,-5 8 0,-7 6 0,6-2 0,-11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0 157 24575,'80'-18'0,"0"-1"0,0 1 0,-20 5 0,-1-1 0,14-4 0,6-3 0,-19 5 0,-21 5 0,-24 4 0,-13 6 0,-3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5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24575,'3'96'0,"0"1"0,0-31 0,0-5 0,2 30 0,-2-67 0,11-39 0,-9 15 0,8-30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5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24575,'10'84'0,"0"0"0,-1 0 0,1 0 0,2 24 0,0-4 0,-5-39 0,-6-51 0,0-3 0,0-22 0,1-20 0,-1-17 0,0-23 0,-1 32 0,0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45.0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16383,'83'10'0,"0"0"0,6 0 0,1-1 0,-2 1 0,13-1 0,-24-2 0,14 0 0,7 1 0,4 0 0,-3-1 0,-7 1 0,-8-1 0,-7 0 0,0 0 0,5 0 0,11-1 0,-18-1 0,7-1 0,5 0 0,5 1 0,3-1 0,2 0 0,1 0 0,1-1 0,-1 1 0,-2-2 0,-2 1 0,6-1 0,0-1 0,0 1 0,1-2 0,-1 1 0,0-1 0,-1 0 0,0 0 0,-2 0 0,0 1 0,3-1 0,-2 0 0,-2 0 0,0 0 0,-1 0 0,2-1 0,1 1 0,3-1 0,3 0 0,-16 1 0,4-1 0,4 0 0,2-1 0,1 1 0,1-1 0,0 1 0,-3-1 0,-1 1 0,-5 0 0,-4-1 0,-5 1 0,-8 0 0,32 0 0,-15 0 0,-6 0 0,4 1 0,13-1 0,-17 1 0,8-1 0,8 1 0,3 0 0,2 0 0,0 0 0,-3-1 0,-6 2 0,-7-1 0,-10 0 0,22 0 0,-15 1 0,-2 0 0,12 0 0,-17 0 0,10-1 0,6 1 0,2 0 0,0-1 0,-6 1 0,-8-1 0,-11 1 0,17 0 0,-14-1 0,3 1 0,-3-1 0,5 0 0,-3 0 0,-9 0 0,3 0 0,1 0 0,10-1 0,14-1 0,1 1 0,-14-1 0,-2 1 0,0-1 0,-2 1 0,13-1 0,-5 0 0,-21 0 0,-3-1 0,9-2 0,3 0 0,10 0 0,8-2 0,-1 1 0,-16 2 0,-1-2 0,3 1 0,-29 1 0,1 2 0,28-3 0,0 1 0,19 1 0,-3 2 0,5 1 0,-22-2 0,-1 1 0,11 0 0,-2-1 0,-25 0 0,-10 0 0,-13 1 0,-18-1 0,-20-5 0,-13-8 0,-4-6 0,0 4 0,6 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6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16 24575,'17'-4'0,"12"-2"0,-4 4 0,6-1 0,-14 3 0,2 3 0,-5 4 0,12 14 0,-10 6 0,-1 13 0,-14-9 0,-14 3 0,-5-10 0,-25 9 0,-2-10 0,1-2 0,7-14 0,25-5 0,1-3 0,11-1 0,-1 0 0,3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8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 24575,'-13'74'0,"-1"-1"0,1 1 0,9-23 0,1 1 0,-10 29 0,-2 11 0,13-12 0,18-25 0,7-11 0,9 8 0,28 6 0,-35-44 0,-1-9 0,-19-9 0,0-7 0,4-2 0,-3 3 0,1 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8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24575,'-1'80'0,"0"1"0,0 0 0,0-1 0,1 0 0,0-19 0,2-14 0,1 6 0,-1-41 0,-1-5 0,-7-44 0,1-9 0,-1-30 0,2 34 0,4 12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39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7 24575,'63'-2'0,"-1"1"0,-7-2 0,-7 5 0,-3 20 0,-19-2 0,12 20 0,-26-7 0,-11 20 0,-14-9 0,-19 9 0,-7 0 0,-11 5 0,7-9 0,-3-1 0,3-12 0,4-6 0,0 4 0,-17 4 0,52-39 0,9-12 0,7-1 0,-4-1 0,3 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0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0 24575,'-4'40'0,"1"60"0,-1-1 0,3-29 0,0 4 0,-1-7 0,-1-2 0,1-5 0,-1-2 0,-4 39 0,2-44 0,3-49 0,3-3 0,8-12 0,-6 8 0,6-7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2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24575,'2'76'0,"-1"0"0,0 11 0,0-6 0,0-4 0,-1-20 0,0-11 0,0-24 0,0-13 0,10-31 0,31-49 0,-22 32 0,20-25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0 24575,'0'86'0,"1"-1"0,0 1 0,-1-8 0,0-1 0,0-22 0,0-24 0,-2-11 0,2-14 0,-2-5 0,-3-3 0,-39-28 0,-17-4 0,-1 4 0,-1 1 0,0 0 0,-9 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3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24575,'64'-19'0,"0"0"0,-5 1 0,-6 4 0,-3 5 0,-21 4 0,-11 1 0,-13 0 0,2 1 0,-3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3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24575,'45'69'0,"-17"-17"0,-4 1 0,-5 14 0,-7-8 0,-10 1 0,-35 26 0,-11-2 0,1-31 0,13-30 0,48-98 0,-14 55 0,19-59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4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24575,'12'-4'0,"1"1"0,1 1 0,1 0 0,0 1 0,2 1 0,14 4 0,-11-1 0,4 3 0,-18 0 0,-4-1 0,-15 21 0,3-2 0,-15 61 0,16-53 0,1 27 0,27-57 0,2-4 0,32 0 0,-26-2 0,4 1 0,-26-2 0,-4 0 0,5-4 0,-4 5 0,2-1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47.8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1 176 16383,'40'5'0,"-1"-2"0,19-4 0,14-1 0,-7-1 0,12 0 0,-1-2 0,16-1 0,7-1 0,-16 1 0,11 1 0,1 0 0,-8-1 0,-9 1 0,-7-1 0,6 1 0,0 2 0,5 0 0,0 0 0,-4 0 0,1 0 0,-3 1 0,1 0 0,5 0 0,1 1 0,-1-1 0,-9-1 0,-2-1 0,-2 0 0,18-1 0,-2 0 0,7-5 0,1 0 0,3 1 0,6 2 0,-29 2 0,6 1 0,0 0 0,-5 1 0,-2 0 0,-4 1 0,9 0 0,5 0 0,12 0 0,3 1 0,-4-1 0,-12 1 0,17 1 0,0-1 0,-25 1 0,11-2 0,3 1 0,-4-1 0,-10 2 0,27 0 0,-7 1 0,-15 0 0,3 1 0,-2 0 0,-9 1 0,-2 1 0,-1 0 0,27 1 0,4 1 0,-13-1 0,5 1 0,-3-1 0,-19-2 0,-2 0 0,1 0 0,13 0 0,1 1 0,-4-1 0,7-1 0,-2 1 0,-13 1 0,2 0 0,-2 0 0,15 4 0,6 0 0,-11-3 0,8 1 0,2 0 0,-7-1 0,-7 1 0,-4-1 0,7-1 0,-3 0 0,9-2 0,3 1 0,0-1 0,-7 1 0,-1 1 0,-3 0 0,-2 0 0,-1-1 0,17 1 0,-2-1 0,5 0 0,3 1 0,10 1 0,-5 0 0,-19-1 0,-23-1 0,-2-1 0,35 0 0,15 0 0,-22-1 0,-15 0 0,-8-1 0,1-1 0,12-1 0,-8 1 0,-1 0 0,5-2 0,-7 1 0,0-1 0,2-1 0,23-2 0,-24 1 0,14 0 0,-19 3 0,-3-1 0,7 1 0,9 2 0,3 2 0,-2-2 0,5 3 0,-2 4 0,6 2 0,-6 0 0,-1 1 0,-4 0 0,8 3 0,-6-1 0,8-2 0,-55-8 0,-15-2 0,3 3 0,-4-1 0,19 3 0,-12-1 0,7-1 0,-16-1 0,-1-1 0,-6-1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24575,'14'-2'0,"4"0"0,40-3 0,0 2 0,6-2 0,2 1 0,10 1 0,8-2 0,-60 7 0,-22 75 0,-4-28 0,5 34 0,3 8 0,7 7 0,0-16 0,2-2 0,3 6 0,-3 0 0,-9-56 0,-8-5 0,-2-19 0,-11 4 0,-3 3 0,-34 17 0,3-6 0,4-3 0,-3-2 0,-11 1 0,-8 1 0,44-17 0,6-6 0,9-13 0,3 3 0,-1 1 0,4 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5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83 24575,'16'-5'0,"3"0"0,4-3 0,7 1 0,26-9 0,-17 7 0,24-9 0,-43 11 0,2 0 0,-22 13 0,-2-4 0,-1 6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0:46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24575,'67'-7'0,"0"0"0,-1 2 0,-24-4 0,-47-4 0,-15-18 0,7 14 0,-7-8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06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2887 536 24575,'52'8'0,"-23"-3"0,30 7 0,-25-2 0,7 3 0,41 14 0,-32-7 0,5 2 0,21 5 0,4 1 0,-7-3 0,-2-1 0,-7-3 0,-2-1 0,1-3 0,-4-1 0,21 5 0,-19-11 0,11-1 0,-5-2 0,0-3 0,-1-2 0,36-2 0,-5-3 0,-7-10 0,-14-16 0,-41 0 0,11-12 0,-12 9 0,2-2 0,15-22 0,-3-7 0,3-2 0,-3 3 0,-27 37 0,3-4 0,-15 13 0,-1-19 0,-6 14 0,2-16 0,-37-12 0,-36-13 0,6 0 0,5 25 0,-1 6 0,5 12 0,-29 4 0,-10 4 0,27 8 0,1 2 0,-22-1 0,-3 0 0,-4 4 0,4 1 0,29-2 0,-3 0 0,-10 2 0,-7-1 0,4 1 0,-4 0 0,2 0-327,11-1 1,-4 1 0,4 0 326,-9 1 0,3 1 0,7 0 0,-2 0 0,-25 2 0,-5 0 0,1-1 0,-1-2 0,1 2 0,1-2 0,3-2 0,0-1 0,23 2 0,-1 0 0,6 1 0,2-1 0,-1 0 0,-28 3 0,-14 1 0,11-1 0,17-2 0,4 1 0,8-1 0,-2 1 0,1-1 489,-19 1 1,5 0-490,20-1 0,2 0 0,-6 1 0,0 0 0,4-2 0,0 0 0,-13 1 0,1 0 0,14-2 0,2 0 0,-11 1 0,5 1 0,-3 0 0,14 2 0,19-2 0,1 1 0,-10-2 0,20-1 0,-12 0 0,26 0 0,4-2 0,4 1 0,0-2 0,2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08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2008 2233 24575,'-27'-37'0,"5"6"0,18 25 0,-5-15 0,-2-6 0,-1-2 0,2 0 0,-11-17 0,1 1 0,-11-21 0,-1 0 0,4 11 0,-2-1 0,5 11 0,-2-2 0,-24-30 0,-2-1 0,17 30 0,-1 1 0,-25-26 0,-2 1 0,23 26 0,-1 0 0,-29-24 0,-1 1 0,30 30 0,-1 1 0,-12-8 0,-7-5 0,1 2 0,-14-11 0,0 2 0,-1-1 0,0 0 0,20 17 0,0 0 0,4 4 0,1 1 0,2 1 0,0 0 0,-1-1 0,-1-2 0,5 2 0,5 3 0,-15-17 0,45 38 0,-2 0 0,13 14 0,1 8 0,0 2 0,0 22 0,-5 5 0,-3 16 0,0-6 0,0-1 0,6-22 0,0-9 0,11-32 0,1-11 0,9-17 0,11-32 0,-6 2 0,-1 5 0,-10 20 0,-11 39 0,8 6 0,23 5 0,-6 0 0,25 3 0,-26 0 0,-4-1 0,-12-1 0,-11-2 0,-1 0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09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864 27 24575,'-14'-10'0,"-2"3"0,-10-2 0,-49 9 0,-12 4 0,38-2 0,-3 2 0,-35 7 0,-16 6 0,16 4 0,29 5 0,6 4 0,-17 1 0,11 8 0,36 11 0,13 2 0,12 8 0,12-1 0,5-4 0,6-9 0,22 10 0,-19-43 0,43 0 0,0-4 0,6-2 0,-19-7 0,-2-10 0,-9 1 0,6-3 0,-27 3 0,-42-24 0,2 12 0,-11-12 0,15 23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24575,'86'21'0,"-4"-4"0,16-9 0,-31-3 0,2-1 0,-10 0 0,-2-1 0,2 0 0,-8 0 0,-17-2 0,-23-1 0,-24-3 0,7 2 0,-10-3 0,10 4 0,-2-1 0,-2 0 0,-14 13 0,-20 56 0,6-18 0,11-3 0,3-1 0,4-5 0,6-13 0,9-14 0,5-13 0,2-3 0,1-2 0,7-8 0,-6 7 0,4-3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1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24575,'84'4'0,"0"0"0,-33-3 0,3 0 0,20 0 0,11-1 0,-9-1 0,-10-3 0,-7 0 0,36-4 0,-34 2 0,-43 3 0,-15 2 0,-5 0 0,-1 1 0,0-1 0,-10 1 0,-3 0 0,-33 0 0,12 2 0,-25 5 0,33 0 0,1 6 0,18-1 0,-2 5 0,-2 13 0,0-1 0,-13 52 0,15-34 0,-6 25 0,16-50 0,0-11 0,2-10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1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24575,'7'3'0,"2"-2"0,16 2 0,41-3 0,7 3 0,18-2 0,-24 3 0,-21-1 0,-18 0 0,-13-1 0,-12-2 0,-2 1 0,1-1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2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1 24575,'-26'9'0,"-10"5"0,-9 9 0,-5 8 0,7 3 0,5 12 0,24 5 0,6 3 0,-2 14 0,8-12 0,8 0 0,34 9 0,-9-21 0,14 3 0,-13-27 0,-17-13 0,4 0 0,-15-7 0,0 0 0,-2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53.5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 16383,'72'0'0,"-9"-2"0,19 0 0,6-1 0,-4 1 0,-8 0 0,-4 1 0,6 0 0,10 1 0,-7 0 0,11 0 0,8 1 0,4 0 0,1 0 0,-1 0 0,-4 1 0,-6-1 0,1 1 0,-5-1 0,-3 1 0,0 0 0,3 0 0,4 1 0,-9 0 0,2 0 0,2 1 0,2 0 0,1-1 0,2 1 0,0-1 0,2 0 0,-7-2 0,3 1 0,3-1 0,1 0 0,0 0 0,0-1 0,-2 1 0,-3 0 0,-4 0 0,-5 0 0,11 0 0,-8 0 0,-3 1 0,-1-1 0,4 1 0,7-1 0,-2-1 0,9 1 0,6-1 0,3 0 0,0 1 0,-5-1 0,-6 0 0,-12 0 0,-13 0 0,10 1 0,-15 0 0,-1 0 0,12 0 0,1 0 0,-15 0 0,5 0 0,-8-1 0,38 0 0,-21 0 0,4 0 0,-12 0 0,0 0 0,17 0 0,-4 0 0,9 0 0,5 0 0,3 0 0,-17 0 0,15-1 0,-8 1 0,-10-2 0,4 1 0,-2 1 0,12-1 0,-1 1 0,-16-1 0,-15 0 0,-1 1 0,32 0 0,15 1 0,-10 0 0,-14-1 0,6 0 0,-14 0 0,14 0 0,9 1 0,2-1 0,-5 0 0,-12-1 0,13 0 0,-11-1 0,9 1 0,-9 0 0,9 1 0,2-1 0,-1 1 0,-8-1 0,-8-1 0,-5 0 0,-2 0 0,3 0 0,11 1 0,2 1 0,-1-1 0,-2 1 0,12-2 0,-2 1 0,2 0 0,-8 0 0,5 0 0,-4 0 0,-17 0 0,-17 1 0,-4-1 0,13 0 0,6 1 0,-3-1 0,7-1 0,-4-1 0,-1 1 0,-1-1 0,-7 1 0,-9-2 0,-14-1 0,-25 3 0,-14 1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4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75 24575,'-23'26'0,"11"22"0,-9 19 0,19-8 0,4-16 0,4-27 0,0-7 0,1-5 0,80 5 0,0-8 0,-26 2 0,0-2 0,28-8 0,-57 1 0,-10-12 0,-19-1 0,-6-21 0,-8-8 0,-12-6 0,-34-16 0,11 29 0,-14-1 0,24 30 0,11 9 0,-10 5 0,-5 3 0,9-1 0,4 0 0,22-1 0,3-2 0,4 4 0,1-3 0,11 0 0,-8-2 0,5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4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24575,'23'7'0,"64"-9"0,-43 1 0,38-7 0,-68 6 0,-4 1 0,-6 1 0,3 0 0,-6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5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24575,'-16'71'0,"0"1"0,3 16 0,5-3 0,8 8 0,3-26 0,2-10 0,-3-33 0,4 7 0,3-31 0,1 0 0,31 0 0,4-2 0,36-5 0,6 0 0,-5 1 0,-9-2 0,-14 2 0,-44 6 0,-18 0 0,0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6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24575,'60'25'0,"1"0"0,-10-3 0,2 4 0,-10 4 0,-1 2 0,9 1 0,-3 5 0,-11 14 0,-10 0 0,-10 5 0,-1 27 0,-47-34 0,13-19 0,-21-7 0,27-20 0,1-2 0,2 1 0,4-1 0,1-1 0,15-4 0,-8 3 0,10-3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6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 24575,'5'0'0,"8"-1"0,63-1 0,16-1 0,-6 0 0,-18 0 0,10 0 0,-16 1 0,-19 0 0,-8-1 0,-37 3 0,0 0 0,1 0 0,0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17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24575,'19'-1'0,"59"-4"0,-21 3 0,5-1 0,0 0 0,-3 2 0,-9-1 0,-38 1 0,-16 1 0,3 0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0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0 24575,'0'79'0,"-1"-3"0,0-20 0,1 5 0,-1 14 0,-1 0 0,0-12 0,1 0 0,-2 29 0,0-3 0,0 8 0,1-40 0,1-7 0,1-14 0,0-14 0,3-41 0,-2 8 0,2-9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1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21 24575,'4'-6'0,"0"2"0,14 1 0,-2 1 0,21-1 0,-21 1 0,3 1 0,-14 4 0,0 8 0,0-3 0,-2 7 0,-2-9 0,-1 5 0,-2-4 0,-12 20 0,2-2 0,-33 54 0,21-40 0,-21 34 0,20-49 0,6-5 0,-4-4 0,17-11 0,1-2 0,11-4 0,-1-1 0,0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 24575,'-30'33'0,"-12"25"0,15-10 0,-8 23 0,12-13 0,7-10 0,4-3 0,5-15 0,3-1 0,3-7 0,0-7 0,5 4 0,4-5 0,0 0 0,1-6 0,-4-5 0,2-2 0,-2 0 0,-1-1 0,-1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3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24575,'-4'38'0,"0"-3"0,-4 36 0,3-19 0,-1 17 0,1-6 0,3-27 0,0 8 0,2-28 0,9-5 0,20-1 0,4-4 0,49 1 0,-43-6 0,17 0 0,-45-4 0,-6 0 0,-5 0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55.3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1 182 16383,'93'3'0,"-29"0"0,16 0 0,10 1 0,2 0 0,-6 0 0,10 1 0,-2 1 0,3 0 0,8-1 0,-22-2 0,5 1 0,3-1 0,3 0 0,2 0 0,2 0 0,2-2 0,-7 1 0,5-1 0,2-1 0,3 1 0,0-1 0,-2-1 0,-2 1 0,-4 0 0,-6-1 0,8 0 0,-8-1 0,-4 0 0,1 0 0,4 0 0,9 0 0,-11 0 0,8 1 0,4-1 0,5 0 0,1 0 0,0 0 0,-2 0 0,-3 0 0,-4 0 0,-8 0 0,14-2 0,-6 1 0,-4-1 0,-3 1 0,0-1 0,0 1 0,-2 1 0,-2 0 0,0 0 0,-1 0 0,1 0 0,1-1 0,7 0 0,4-1 0,0 0 0,-2-1 0,-7 1 0,-9 0 0,7-1 0,-12 0 0,6 1 0,2 0 0,5 1 0,1 0 0,-8 0 0,-3 1 0,-6 0 0,4 0 0,0 2 0,5 0 0,0 0 0,-2 0 0,10 0 0,-2-1 0,4 0 0,-3-1 0,6 0 0,0-1 0,-8 1 0,-7 0 0,-5 1 0,0-2 0,4-2 0,1-2 0,8 0 0,-8 2 0,10 1 0,2-1 0,-2 1 0,-8-1 0,7-1 0,-7 0 0,9 0 0,1 1 0,12 1 0,3-1 0,-2 1 0,-9 1 0,-12 1 0,-6 0 0,-2 0 0,2 1 0,4-1 0,1 1 0,-1 1 0,-2-2 0,16 0 0,-2-1 0,-7 1 0,11 0 0,-15 0 0,-4-1 0,-5 2 0,-40 1 0,19 1 0,7 0 0,18 0 0,-9 1 0,13 2 0,-8-1 0,-15-2 0,3 1 0,10 1 0,16 1 0,-1 0 0,-15-1 0,-11-1 0,-3-1 0,48 4 0,-14-1 0,-59-4 0,14 1 0,3-1 0,-3-1 0,-20 1 0,-28 1 0,-14 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3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24575,'24'5'0,"-2"4"0,18 7 0,24 36 0,-32-21 0,19 30 0,-46-10 0,-4-14 0,-9 26 0,-1-35 0,-5 7 0,5-23 0,-1 0 0,3-6 0,0-2 0,-1 7 0,5-6 0,1 2 0,19-11 0,-12 3 0,12-4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4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24575,'1'-4'0,"2"4"0,8 0 0,-5 2 0,1-3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4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3 24575,'-12'-2'0,"3"1"0,-3 6 0,-2 5 0,-45 58 0,24-25 0,-3 8 0,3-1 0,14-11 0,-3 14 0,20-9 0,3-13 0,5 7 0,3-21 0,6 1 0,25-3 0,28-6 0,-15-4 0,1-9 0,-40-4 0,-7-5 0,0 0 0,-3-9 0,-1 14 0,-1-4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24575,'92'-17'0,"-26"7"0,-6 2 0,-16 4 0,34-3 0,-54 2 0,-12 3 0,-16 0 0,-1 2 0,-2 2 0,-6 4 0,-5 5 0,6-4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5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24575,'-8'59'0,"0"0"0,-4 38 0,17-97 0,-3 3 0,2-11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6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24575,'13'-1'0,"-2"-1"0,2-5 0,-4 1 0,1-2 0,-5 4 0,-3 2 0,-1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5 24575,'13'-1'0,"-2"1"0,2-2 0,3 1 0,18 1 0,-17 0 0,11 0 0,-29 1 0,-3 6 0,-6 4 0,-4 5 0,-17 17 0,-4 12 0,-5 38 0,13-9 0,13 13 0,12-11 0,2-18 0,1-8 0,-1-26 0,0-16 0,0-7 0,-1-1 0,-7-5 0,-6-2 0,-1 2 0,4-1 0,9 6 0,40 0 0,8-2 0,28-2 0,-22-1 0,-22 0 0,-21 2 0,-10 3 0,-1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8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 24575,'-13'29'0,"-4"7"0,-13 26 0,0-3 0,-9 18 0,11-15 0,8-8 0,9 8 0,9-9 0,18 26 0,4-33 0,12 1 0,-14-38 0,-6-9 0,-2-7 0,-8 4 0,7-4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9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 24575,'1'43'0,"0"29"0,1 4 0,-3 20 0,-4-36 0,-5 4 0,0-11 0,0-11 0,5-21 0,52-15 0,12-12 0,21-3 0,-2 2 0,-31 7 0,-6 0 0,-14 3 0,-29-9 0,-1-3 0,-8 1 0,8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29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24575,'74'61'0,"0"0"0,1-1 0,-5 10 0,-5 4 0,-24-13 0,-35 0 0,-14 32 0,-18-62 0,-7-1 0,-5-1 0,11-12 0,45-45 0,5 5 0,17-24 0,-22 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24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6918 820 24575,'-6'-10'0,"-42"-9"0,-18 1 0,-18 1 0,-11 1 0,11 3 0,-7 3-1044,9 3 0,-10 1 0,-3 1 0,6 0 1044,0 1 0,5 2 0,-8-1 0,7 1 0,-8-1 0,-4 1 0,2-1 0,6 1 0,8-1 0,6 1 0,-1 0 0,-6 0 0,-10-2 0,-8 1 0,-2 0 0,3-1 0,7 1 0,13 0 0,5 0 0,1 0 0,-5 1 0,-5 1 0,-6-1 0,-1 1 0,3 0 0,10 1 0,0-1 0,8 1 0,-4 1-164,-6 1 0,-7 0 1,2 1-1,9-1 164,-11 0 0,-1 1 0,6 1 0,-10 0 0,0 1 0,11-2 0,-5-1 0,-3 0-48,5-1 1,-15 0 0,-7 1-1,2-1 1,9-1 47,14 0 0,6-1 0,1 0 0,-6 0 0,-8 1 0,-5 0 0,-3 0 0,2 0 0,7 0 0,4-1 0,3 0 0,5 0 0,5 0 0,-24 2 0,8-1 1437,16-2 0,9-2-1437,4 1 1884,-4-1-1884,-31-4 310,20 3-310,-19-4 0,32 2 0,18 1 0,-9-6 0,17 3 0,-21-7 0,22 4 0,-5-2 0,8-1 0,12 4 0,-4-11 0,11-19 0,2 12 0,8-29 0,6 31 0,16-24 0,-2 17 0,21-18 0,-15 24 0,14-7 0,-18 19 0,15-1 0,-15 8 0,39-7 0,-14 5 0,6 0 0,3 1 0,12 0 0,5 3 0,3 2 0,-26 2 0,4 1 0,25 1 0,13 1 0,-5-1 0,4 1 0,1-1-702,-19 0 1,7-1 0,2 1-1,-4 0 702,8 1 0,-3-1 0,2 1 0,-13 0 0,1 0 0,3 0 0,6 0-307,-5 0 0,6-1 0,4 0 0,2 0 1,-2 0-1,-3 1 307,6 0 0,-2 1 0,0 0 0,0 0 0,2-1 0,-9-1 0,1 1 0,2-2 0,-1 1 0,1 0 0,0 0 0,2 0 0,2 0 0,-1 0 0,0 0 0,-4 0 0,-5 0 0,8 0 0,-6 1 0,-2-1 0,3 0 0,9-1 0,1 1 0,2-1 0,0 1 0,5 0 0,2 1 0,-1 0 0,-5 1 0,5 0 0,-4 0 0,2 1 0,-15-1 0,2 0 0,-1 0 0,-4 0 0,7 1 0,-4 0 0,-9 0-84,-12-1 0,-4 1 84,7 1 0,1-1 0,-7 1 0,9 0 0,15 0 0,19 1 0,3-1 0,-7-1 0,-6-1 0,-5-1 0,6 1 0,1 0 0,5 0 0,4 1 0,1-1 0,-10 0 0,5-1 0,-1 0 0,-5 1 0,-12-1 0,19-1 0,-2 1 0,-21 1 0,14-1 0,2 1 0,-8 0 0,-18-1 2487,29-1-2487,-28-1 0,0 1 0,-11 2 0,-2 1 0,0-2 0,3 1 1055,13 0 1,-3 1-1056,1-2 217,7 1-217,-32 0 0,-3 2 0,36 2 0,3 0 0,-24-1 0,21 1 0,-9 3 0,-50-1 0,18 13 0,-13-3 0,7 14 0,-20-10 0,-1 16 0,-6-4 0,0 26 0,-3-18 0,-5 19 0,-3-30 0,-10 20 0,1-19 0,-6 10 0,4-12 0,-5-2 0,-9 0 0,2-4 0,-26 4 0,15-12 0,-48 6 0,22-12 0,2-1 0,-4 0 0,-22-1 0,6-2 0,-2-1 0,34-2 0,2 0 0,-14 1 0,1 0 0,-30-3 0,-5 3 0,44-3 0,-5 0 0,-29 0 0,-6 0 0,-3 0 0,-2 1 0,31 0 0,-1-1 0,1 1 0,-26 0 0,8 0 0,33 0 0,3-1 0,-2 0 0,3 0 0,-5 0 0,-29-1 0,36-1 0,-28 0 0,27-2 0,-7 1 0,-5-1 0,17 2 0,-21 0 0,14 0 0,0 0 0,-31-3 0,30 2 0,-24-3 0,45 4 0,0 1 0,16 0 0,6 0 0,1 0 0,4 1 0,0 0 0,1-1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8:57.3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0 309 16383,'76'-4'0,"0"0"0,-1 0 0,2-2 0,1-1 0,11 0 0,-7 2 0,12 0 0,6 0 0,2 0 0,-3-1 0,-8 1 0,7-2 0,-10 1 0,4-2 0,19 1 0,-34 2 0,12 0 0,7-1 0,7 1 0,5-1 0,2 0 0,0 0 0,0 0 0,-4 0 0,-5 1 0,-7 0 0,-9 0 0,16-1 0,-11 0 0,-6 1 0,0 0 0,3-1 0,11 1 0,-10-1 0,7 1 0,5 0 0,3-1 0,3 0 0,-1 0 0,-1 1 0,-3-1 0,-5 1 0,-7 0 0,17 0 0,-6-1 0,-4 1 0,-3 0 0,-2 1 0,2 0 0,-7 1 0,-1 1 0,-2 0 0,1 0 0,0 0 0,2 0 0,5-1 0,4 0 0,-1 0 0,0 0 0,-2 0 0,-5 1 0,0 1 0,-2 0 0,-2 1 0,-6 0 0,-5 0 0,6-1 0,-7 0 0,-2 1 0,24 0 0,-3 0 0,-9 0 0,7 0 0,-12 0 0,11 0 0,0 1 0,-7 0 0,17-1 0,3 2 0,-21 1 0,12 2 0,4 0 0,-5 1 0,-14-1 0,10 1 0,-4 2 0,8 1 0,8 3 0,-13-3 0,-24-3 0,-1-1 0,8 0 0,6 1 0,-6-2 0,-9 0 0,0 0 0,8 0 0,7 1 0,-2 1 0,21 10 0,-1 1 0,-1-2 0,2 0 0,-28-3 0,1 1 0,2-1 0,13-2 0,2-1 0,-7-2 0,-11-3 0,0 0 0,5 0 0,5 0 0,-7 0 0,-9 0 0,-2 0 0,19 2 0,5 0 0,15-1 0,-2-1 0,-26 1 0,-1 0 0,20-4 0,-7-1 0,-12 0 0,0 0 0,11-3 0,-48 1 0,17-2 0,-34 2 0,-2 0 0,18-3 0,-16 3 0,10-1 0,-21 3 0,4 0 0,0-2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0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0 177 24575,'95'-28'0,"-1"-1"0,0 1 0,-6 2 0,-3 1 0,-35 9 0,-44 12 0,-11 2 0,-5 0 0,-26-6 0,24 6 0,-16-5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24575,'19'57'0,"-1"0"0,0-2 0,-4-9 0,-8-20 0,-1-8 0,17-28 0,-15 4 0,14-12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0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24575,'14'95'0,"0"0"0,1 0 0,-2-10 0,1 6 0,-2-7 0,-2-19 0,-1 5 0,0 2 0,-2-26 0,-7-54 0,-1-44 0,1 30 0,0-25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1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127 250 24575,'38'-74'0,"-1"17"0,-1 6 0,-7 15 0,50 4 0,-56 53 0,19 21 0,-12-12 0,-7 11 0,-9-10 0,-7 5 0,-17-16 0,-10-1 0,-15 7 0,-16 7 0,-5 3 0,-22 16 0,15-13 0,3-1 0,1 1 0,26-22 0,14-8 0,19-20 0,5 0 0,19-14 0,-14 15 0,12-5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2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24575,'-9'36'0,"1"41"0,6-3 0,2 25 0,5-41 0,-1-19 0,0-26 0,7-1 0,10-6 0,-8-3 0,4-5 0,-17-4 0,0-6 0,0 5 0,0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24575,'1'22'0,"-1"8"0,2 23 0,0 6 0,0 7 0,0-6 0,0-1 0,1-12 0,-3-20 0,0-10 0,0-55 0,7-1 0,-5-6 0,6 17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3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24575,'14'74'0,"0"0"0,0 0 0,0 0 0,3 19 0,1-3 0,-7-26 0,-7-35 0,-1-8 0,-6-18 0,-10-7 0,-9-8 0,-5 0 0,-15-17 0,8 7 0,7 0 0,10 11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3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24575,'95'-30'0,"-6"5"0,-77 24 0,6-1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4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24575,'45'24'0,"0"0"0,6 33 0,-6 7 0,-16-20 0,-5 4 0,2 40 0,-10-4 0,-14-32 0,-19 24 0,5-62 0,-5 1 0,11-11 0,26-45 0,-15 32 0,17-33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4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96 24575,'-74'-46'0,"42"26"0,-19-10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05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24575,'1'15'0,"-1"9"0,-1 14 0,-4 35 0,-1 26 0,0-12 0,3-33 0,-1 1 0,-1 32 0,-2 13 0,3-24 0,3-29 0,1-23 0,-1-14 0,1-18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5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21 24575,'-15'-10'0,"-7"0"0,7 9 0,-9 3 0,-34 33 0,11-4 0,-31 28 0,32-15 0,5 38 0,24-21 0,9 21 0,20-29 0,40 0 0,-13-23 0,39-1 0,-25-30 0,-2-7 0,5-3 0,37-27 0,-80 4 0,0-28 0,-9 24 0,-3 4 0,-1 24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6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72 24575,'-19'-7'0,"4"0"0,9 5 0,4 1 0,2 0 0,62-9 0,-5 2 0,2 0 0,28-6 0,-26 5 0,-23 5 0,-45 8 0,-9 8 0,-4 23 0,4-6 0,7 13 0,8-20 0,1-3 0,0-7 0,1-4 0,0-4 0,1-3 0,-1-1 0,0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7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24575,'20'0'0,"33"-5"0,11-2 0,31-5 0,-13 4 0,-33 2 0,-16 4 0,-35 1 0,-3 0 0,-2 3 0,4-2 0,-2 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24575,'-15'79'0,"-1"0"0,-1 4 0,1-5 0,14-78 0,3 0 0,3 1 0,32-1 0,-11 0 0,35 0 0,-19-1 0,17 1 0,-11 0 0,-9 0 0,-21 0 0,-13-1 0,-7-3 0,5-6 0,-2 5 0,4-3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8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1 24575,'-43'63'0,"1"1"0,-1 0 0,-13 22 0,13-11 0,31-22 0,57 31 0,-14-43 0,38 18 0,-30-52 0,-7-8 0,-2-4 0,-11-4 0,-1-7 0,-1-9 0,2-7 0,-6 9 0,-4 5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8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24575,'-12'95'0,"1"1"0,0-1 0,-1-2 0,-1-3 0,11-38 0,7-46 0,51-67 0,-38 33 0,37-42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9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1 24575,'8'99'0,"0"0"0,1 0 0,-1-8 0,0-3 0,-5-32 0,-4-43 0,0-10 0,-6-6 0,-14-11 0,-56-27 0,-8-4 0,29 14 0,-19-9 0,-1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39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24575,'76'-1'0,"-1"0"0,-2 2 0,-18-3 0,-45-3 0,13-5 0,-12 3 0,2-4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40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24575,'30'73'0,"0"-1"0,-5-12 0,-11-5 0,-28 10 0,-25-2 0,2-11 0,3-5 0,11-20 0,19-23 0,2-10 0,5-7 0,-3 4 0,4-1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48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1 124 24575,'23'58'0,"-7"-26"0,5 15 0,2 2 0,4-7 0,27 24 0,-27-42 0,27-16 0,-13-33 0,32-28 0,2-1 0,9-3 0,-27 23 0,1 1 0,0 0 0,1-2 0,0 1 0,-2 4 0,14 0 0,-11 9 0,-20 11 0,-17 9 0,-15 5 0,3 8 0,-3-4 0,6 9 0,-9-5 0,12 30 0,-7-17 0,6 13 0,-11-29 0,-2-6 0,-1-7 0,0-1 0,3-1 0,-3 3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06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9 24575,'6'-3'0,"3"0"0,7 0 0,-5 5 0,3-1 0,-8 8 0,2 1 0,7 8 0,5 4 0,12 41 0,-18-35 0,-1 31 0,-22-45 0,-17 15 0,2-6 0,-21 13 0,16-16 0,-12 9 0,19-16 0,-3 0 0,8-7 0,-5-3 0,9-3 0,-1 0 0,11-1 0,11-3 0,8 0 0,-2 0 0,-1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1:58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24575,'5'0'0,"4"0"0,0 1 0,30 3 0,-21-2 0,41 3 0,-35-3 0,34 2 0,-23-3 0,19 4 0,-25-4 0,13 4 0,-17-3 0,24 3 0,-13-3 0,28 4 0,-27-2 0,44 11 0,-28-6 0,2 3 0,3-1 0,15-1 0,-16-2 0,-3 0 0,-5-3 0,15 3 0,-42-4 0,24 1 0,-11 0 0,32 3 0,-24-3 0,9 2 0,-30-4 0,5 1 0,-12-1 0,5-1 0,-5 0 0,-2 0 0,-2-1 0,-1 1 0,-2-2 0,14 2 0,-6-2 0,11 1 0,-17-1 0,-1 0 0,-9-3 0,2-11 0,3-10 0,-3 5 0,4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2:02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24575,'14'2'0,"64"7"0,-5-5 0,5 1 0,3-2 0,-30-3 0,0-1 0,24-2 0,-4 0 0,-4-1 0,14-3 0,-57 5 0,10 1 0,-2 0 0,60 2 0,-7 1 0,-12 0 0,-1-1 0,16 2 0,3 1 0,-45-1 0,-1 3 0,-5 1 0,10 2 0,5 0 0,-15-2 0,-8-3 0,-24-3 0,-5-1 0,-5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3:41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24575,'82'-1'0,"0"0"0,0 0 0,-1 1 0,3 0 0,-11-1 0,8 1 0,1-1 0,-10 1 0,11 1 0,-10 1 0,24 2 0,-37-1 0,-5 0 0,-7 0 0,28-1 0,-45-2 0,10 0 0,-7 0 0,-3 0 0,-11 0 0,13 0 0,-2 0 0,6 0 0,-7 0 0,4 0 0,-6 0 0,4 0 0,10 0 0,6 0 0,0 0 0,-4-1 0,-27 1 0,-5-1 0,-4 0 0,-4 1 0,-3-1 0,1 1 0,-3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24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0 24575,'-3'50'0,"0"0"0,-6 34 0,8-16 0,2 25 0,0 14 0,2 4 0,-1-7 0,-1-15 0,-1 1 0,-1-12 0,2 16 0,0-14 0,2 15 0,0 10 0,0 5 0,1-2 0,-1-7 0,0-12 0,-1-19 0,1 15 0,0-10 0,0 24 0,0 7 0,-1-57 0,-2-58 0,0 3 0,0-4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27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501 373 24575,'17'-1'0,"12"-2"0,22 0 0,4 1 0,15-2 0,15 0 0,12-1 0,1 0-485,-3 0 0,0 2 0,15-2 485,-34 1 0,10-1 0,7 0 0,3-1 0,2 1 0,-2-1 0,-5 1 0,-7 1-392,9-1 1,-7 1 0,-3-1 0,3 1 0,9-1 391,-8-1 0,8 0 0,5-1 0,2 0 0,0 0 0,-3 0 0,-5 0 0,-9 2 0,2-1 0,-8 2 0,-3-1 0,1 1 0,8 0 0,1 1 0,6-1 0,4 0 0,2 1 0,-2 0 0,-4 0 0,-6 0 0,-2 1 0,-8 0 0,-1 0 0,3 1 0,10 0 0,-9 0 0,8 1 0,6 1 0,3 0 0,2-1 0,-1 1 0,-4 0 0,-5 0 0,-8-1 0,8 0 0,-9 0 0,-4 0 0,5-1 0,12 0 0,-15 0 0,9-1 0,8 0 0,4-1 0,3 1 0,1-1 0,-1 0 0,-3 0 0,-5 1 0,-8-1 0,-8 1 0,12-1 0,-11 1 0,-6-1 0,4 1 0,10-1 0,-4 0 0,8 0 0,8-1 0,3 1 0,0-1 0,-2 1 0,-5-1 0,-9 1 0,-12 0 0,24-1 0,-16 0 0,8 0 0,-2 2 0,9 0 0,3 1 0,-3-1 0,-10-2-540,5-2 1,-9-1 0,2-1 539,7 2 0,2 0 0,-6 0-247,14-5 0,-12 1 247,6 2 425,-37 4 0,-3 2-425,11 5 2139,-2-2-2139,-10 1 1879,-26-2-1879,25 1 655,-24 0-655,15 1 0,-24-1 0,-2-1 0,-12 1 0,21 56 0,-2 13 0,3 7 0,-1-7 0,5 7 0,-5-8 0,5 13 0,1 6 0,-1-4 0,-4-11 0,-4-6 0,-3-7 0,2 9 0,5 15 0,4 14 0,1 5 0,-3-6 0,-7-16 0,-4 3 0,-3-4 0,-3-10 0,1 8 0,0 0 0,-3-7 0,2 18 0,-3-4 0,-2-9 0,0 2 0,-1-3 0,2 8 0,-2-3 0,-2 2 0,-3-10 0,-2-18 0,0-5 0,0-30 0,-3-17 0,-2 1 0,-7 0 0,-29 12 0,-9 1 0,1 1 0,-3 1 0,-29 12 0,-7 6 0,-6 1 0,33-16 0,-2 0 0,-1 1 0,-6 2 0,-6-2 0,-1-6 0,-6-2 0,-1-2 0,6 0 0,4 1 0,4-2 0,-10 1 0,3-1 0,-13 2 0,-6 0 0,1-1 0,5 0 0,13-2-255,-1 0 1,11-1 0,-9 0 254,-8 1 0,-11 1 0,-6 0 0,1 0 0,5-2 0,-5-1 0,4-1 0,0-1 0,2 0 0,3 1 0,1 0 0,0-1 0,-1 0-617,-8 0 1,-3-2-1,3 0 1,9 0 616,12 0 0,6 0 0,-2-2 0,-21-1 0,-5-2 0,-5 0 0,27 0 0,-4 0 0,-2 0 0,0 0 0,2-1 0,-14 0 0,0 0 0,1-1 0,0 0 0,-2 0 0,1 0 0,-3 0 0,-7-2 0,12 0 0,-8-1 0,-3 0 0,0-1 0,5 0 0,9 2 0,1-1 0,9 2 0,0-1 0,-8-1-550,-1 0 0,-9-1 1,-4-1-1,1 0 0,4 2 1,11 0 549,-20 0 0,12 1 0,1 1 0,6-2 0,2 1 0,-5 0-495,3 2 1,-7 0 0,1 1 0,7-1 494,3-1 0,5-1 0,-6 1-267,-10-1 0,-9 1 0,2-1 0,12 1 267,-4-2 0,4 0 519,-4 1 1,-7 0 0,2 0-520,7 2 0,2 1 0,3 0 0,17 1 0,3 0 0,-6-1 0,-9 0 0,-9 0 0,3-1 0,14 1 0,8 0 0,4 1 0,-11-1 0,-6-1 0,10 0 0,-17-1 1473,17-2 1,1 0-1474,-4-2 2544,-10-7-2544,44 6 2522,4 1-2522,6-1 0,0 2 0,-28-9 0,26 8 0,-16-5 0,37 9 0,4-1 0,0-6 0,1-1 0,-7-18 0,3 2 0,-1 0 0,6 1 0,2 19 0,4-6 0,-1 10 0,2-1 0,0 2 0,0 1 0,2-3 0,9-3 0,-8 4 0,6-3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28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24575,'13'96'0,"0"-1"0,0 0 0,1 1 0,-1-1 0,0 1 0,0-1 0,1 0 0,-1 3 0,2 3 0,-1 0 0,0-3 0,-1-8 0,-2-10 0,-1-15 0,2 5 0,-2-9 0,4 30 0,1 6 0,-2-18 0,2 3 0,-2-6 0,-1 6 0,-1-5 0,5 10 0,-3-36 0,-7-90 0,-4 11 0,3-8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29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24575,'93'-11'0,"1"0"0,-1 0 0,-5 2 0,12-1 0,6-1 0,0 1 0,-5 0 0,-11 2 0,-9 0 0,-9 2 0,-1 0 0,10-2-872,4 1 0,11-2 0,4-1 0,-1 1 0,-7 1 0,-14 1 872,-1 1 0,-11 0 0,-5 1 0,13-2 0,-15 0 1575,-28 2-1575,-21 2 848,-6 1-848,0 0 0,-1-1 0,1 2 0,-4-1 0,1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30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24575,'7'0'0,"38"-1"0,13 0 0,20-3 0,-14 1 0,11-2 0,-11 1 0,11-2 0,16-3 0,-96 9 0,-6 3 0,0-2 0,2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31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0 24575,'-8'69'0,"1"0"0,-3-1 0,11 31 0,17-76 0,14 1 0,20-2 0,-6-9 0,16-9 0,-32-4 0,4 1 0,-25-2 0,-7-3 0,-2-1 0,0 1 0,0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3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0 145 24575,'7'-9'0,"-2"2"0,-2 4 0,9 0 0,7-1 0,45-7 0,-18 2 0,18-3 0,-2 1 0,-21 4 0,33-8 0,-70 13 0,-7-3 0,-6-4 0,-17-7 0,12 6 0,-8-1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07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0 102 24575,'2'13'0,"-1"-7"0,0 4 0,-1-6 0,0 8 0,0 9 0,3 17 0,0-2 0,5 6 0,1-15 0,0-4 0,-1-9 0,0-8 0,5-2 0,1-8 0,7-6 0,4-7 0,2-8 0,11-20 0,-7-8 0,-6 1 0,-21-4 0,-13 29 0,-7-4 0,-1 17 0,-3 2 0,5 6 0,-5 2 0,8 3 0,-1 2 0,3 1 0,1 2 0,-2 1 0,6-3 0,-1 3 0,6-2 0,0 1 0,3 0 0,2 0 0,21 0 0,-18-3 0,13 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33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8226 152 24575,'-87'-3'0,"-2"0"0,35 2 0,-6-1 0,-25-2 0,-3 0 0,11 2 0,-4-1 0,-6 0 0,-8-1 0,3 1 0,15 3 0,3 1 0,-1 1 0,1-1 0,-1 0 0,-6 1 0,-12-1 0,-9 1 0,0 0 0,12 0 0,-7 1 0,-3 0 0,13-3 0,-17 0 0,-5-1 0,5 0 0,14-1 0,12 0 0,9 0 0,-4 0 0,-5 1 0,-6 0 0,-1 0 0,2-1 0,5-1 0,0-1 0,2-1 0,5 1 0,3 1 0,5 0 0,-7 0 0,-16-2 0,-11-1 0,2 0 0,10 1 0,-10-4 0,6 1 0,17 2 0,-2-1 0,0 2 0,-1-1 0,-1 1 0,6 0-530,-7 1 1,0 0 529,5 1 0,-4 0 0,0 1 0,2 0 0,0 1 0,4 0 0,-10-1 0,-2 1 0,-8 0 0,-8-1 0,10 2 0,20-1 0,-1 2-99,-9 0 1,-14 2-1,-2-1 1,9 1 98,14-2 0,6 1 0,-3 0 0,-20 2 0,-4 1 0,4-1 0,16-2 0,3 0 0,10 0 0,-26 1 0,19-1 0,2-1 0,3-1 0,8 2 0,-1 0 0,-14-2 0,-30 4 0,-2 1 0,22-1 518,2 0 1,2 0-519,17 2 416,-1-1-416,12-2 0,-6 1 0,-12-4 0,14 1 0,-11 0 0,-16 0 0,34 1 0,-42 0 0,50-1 0,3 0 0,14 0 0,13-1 0,3 0 0,2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39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24575,'3'7'0,"2"36"0,-1-5 0,-1 47 0,-1 7 0,1-23 0,-2 12 0,-1-9 0,2-47 0,0 4 0,6-3 0,1-13 0,17 5 0,19-16 0,-4-3 0,11-1 0,6-1 0,32 0 0,-34 0 0,-1 0 0,34 2 0,-52 1 0,1-1 0,-26 1 0,-1-1 0,-12 1 0,1 0 0,-4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4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24575,'18'54'0,"-1"0"0,6 10 0,-1-2 0,4 16 0,-8-27 0,-4-6 0,-10-14 0,5 37 0,-4-31 0,2 14 0,-4-34 0,0-2 0,-2-10 0,-2-1 0,-5-12 0,4 4 0,-3-3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42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24575,'7'7'0,"27"2"0,31 3 0,26 3 0,18 2 0,12 1 0,6 0 0,-1 0 0,-7-1 0,-14-2 0,-20-2-609,5 1 0,-16-3 1,1 1-1,19 2 609,-25-3 0,13 1 0,8 1 0,8 1 0,4 2 0,4-1 0,0 0 0,0 0 0,-5 0 0,-5-2 0,-7-1 0,-11-2 0,-11-2-754,40 4 0,-22-5 1,3 0 753,-10-1 0,2 0 0,-1-1 0,-3 0 0,7 1 0,-5-1 0,7-1 0,6-2 0,8-1 0,-1-1 0,-10 1 0,-14 0 0,-6 1 0,5-1 0,7 0 0,6-1 0,2 1 0,-3 0 354,12 1 0,-3 1 0,7 1-354,-17-2 0,7 0 0,2 0 0,0 0 0,-3 0 0,8 1 0,-2-1 0,0 1 0,3-1-406,-5 1 0,6-1 0,0 1 0,-7-1 0,-13-1 406,7 0 0,-2 1 167,-2 2 0,12 3 1,4 0-1,-2-1-167,-4 0 0,0-1 0,1 0 0,2 1 0,-8-1 0,2 0 0,2 0 0,-3 0 0,-5 0 546,0 0 1,-4-1-1,-3 0 1,-5-1-547,34 1 0,-14-2 0,-40 0 0,-1 0 0,37 2 0,2-2 0,-28 0 0,-1-2 0,25-1 0,-4 0 0,9-2 0,6-1 0,-22 1 0,-13 0 0,2 0 0,29-4 0,-10-1 0,-5-1 0,-17-2 1210,-12 1 1,1-1-1211,6-2 0,11-5 0,4-2 0,18-6 194,-20 4 0,-3-1-194,0-2 0,-1-8 0,-18 10 0,8-3 0,4-1 0,-11 3 0,0 2 0,5-2 0,-2 0 0,14-10 0,-48 23 0,1 0 0,2 2 0,4-1 0,-1 3 0,4-1 0,-10 3 0,-1 0 0,-8 3 0,-4 0 0,-4 1 0,-2 4 0,-2-3 0,0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44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22 24575,'0'-6'0,"-1"1"0,-2 3 0,-1 0 0,-7-1 0,3 1 0,-10 1 0,4 1 0,-54 1 0,42 1 0,-35 1 0,44 5 0,5-2 0,-12 15 0,13-9 0,-5 13 0,11-10 0,2 1 0,2-5 0,-1-1 0,1-3 0,0 1 0,1-3 0,1 0 0,-1-1 0,1 0 0,-1-1 0,1-1 0,0 3 0,1-2 0,4 0 0,5 4 0,2-2 0,12 4 0,-8-5 0,14 2 0,-12-5 0,6 1 0,-12-2 0,-1 0 0,16-5 0,-13 3 0,11-3 0,-17 4 0,-7 1 0,6 0 0,-4 0 0,5-2 0,-5 1 0,-1-1 0,-2 1 0,1-5 0,0-3 0,0 2 0,0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46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24575,'-1'21'0,"1"47"0,-1 19 0,3-16 0,3 12 0,2 3 0,3 11 0,2 5 0,-2-23 0,3 6 0,0 1 0,0 0 0,-1-5 0,0 2 0,-1-4 0,1-1 0,0 1-514,2 11 1,2 3 0,-1-6 0,-2-17 513,6 23 330,-8-33 0,-1-3-330,3 6 339,-3 12-339,-9-59 0,-1 1 0,1 1 0,1 14 0,1-7 1054,0 12-1054,-2-8 0,0 1 0,0-1 0,-1 7 0,1-19 0,-1 13 0,0-18 0,0 1 0,0 10 0,0-7 0,0 10 0,0 13 0,0-9 0,0 14 0,1-2 0,0-15 0,0 0 0,0-13 0,-1-8 0,0 9 0,0-12 0,-21-62 0,-4-8 0,-2-5 0,11 23 0,-1 1 0,-6-11 0,-1-1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47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2 24575,'-26'-1'0,"-15"6"0,-10 19 0,2 4 0,1 16 0,26-8 0,9 0 0,7 9 0,7-9 0,13 18 0,-2-30 0,24 13 0,-7-26 0,25 5 0,-18-16 0,2-12 0,-20-5 0,-9 1 0,-4 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24575,'0'68'0,"1"-4"0,3 7 0,1-6 0,3-5 0,-3-12 0,1-18 0,-3-12 0,0-12 0,-1-3 0,17-2 0,-4-4 0,20-9 0,-10-8 0,-3-2 0,-3-6 0,-11 12 0,1 1 0,-9 11 0,-10 44 0,5-16 0,-3 33 0,10-38 0,7 6 0,-3-17 0,13-15 0,-7-8 0,10-21 0,-5 0 0,4-44 0,-11 37 0,-4-16 0,-14 52 0,3 8 0,-2 1 0,5-2 0,1 1 0,-2-1 0,2 1 0,0 2 0,2 0 0,30 4 0,6-5 0,25 4 0,-15-6 0,-9 1 0,-22-2 0,-6 0 0,-7-3 0,0-4 0,0 2 0,-1-2 0,-2 5 0,-1 1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49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24575,'-9'78'0,"-1"0"0,-3 14 0,10-36 0,1-10 0,2-29 0,2-5 0,4-24 0,2-6 0,6-13 0,0-9 0,-4 16 0,-2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51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24575,'3'90'0,"0"1"0,0-6 0,0-25 0,-3-53 0,1-4 0,0-3 0,1-8 0,4-11 0,31-49 0,-9 22 0,26-31 0,-25 49 0,-10 18 0,-7 13 0,-7 38 0,-1-11 0,2 19 0,-2-19 0,-3 5 0,0-17 0,-1 2 0,-1-18 0,0 1 0,-1 5 0,1-2 0,1 1 0,4-4 0,21-11 0,-7 2 0,19-12 0,-16 2 0,-5 0 0,-2-7 0,-5-8 0,-4 11 0,1-6 0,-8 24 0,-6 3 0,-3 3 0,-14 20 0,7 3 0,-1 6 0,10 6 0,7-21 0,5 7 0,1-16 0,7 0 0,3-1 0,4 1 0,4-4 0,-5-2 0,0-2 0,5-7 0,17-11 0,10-9 0,25-16 0,-37 17 0,2-5 0,-38 21 0,-2-6 0,-1 8 0,-3-5 0,0 7 0,-1-5 0,0 9 0,2 0 0,1 9 0,3-2 0,-1 7 0,5-4 0,8 14 0,2-5 0,0-1 0,-6 0 0,-7-10 0,0 9 0,-9-2 0,2-4 0,-6-1 0,6-9 0,1 0 0,3-2 0,-1 0 0,2-3 0,8-4 0,12-6 0,-7 4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08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0 24575,'-32'24'0,"19"-8"0,-29 9 0,32-10 0,5-6 0,2-1 0,3-4 0,1-1 0,1-2 0,2 2 0,10 15 0,-7-6 0,6 8 0,-11-11 0,-1-2 0,1-1 0,-2-2 0,0 2 0,0-2 0,-6 7 0,1-4 0,-7 9 0,1-3 0,1 0 0,1-4 0,6-4 0,5-5 0,11-6 0,11-5 0,-8 3 0,0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53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24575,'3'10'0,"3"13"0,6 56 0,6 11 0,-2 2 0,1 4 0,-3-29 0,1 1 0,-1-1 0,0 4 0,-2-7 0,-2-12 0,-1 0 0,6 36 0,-2-1 0,-3 5 0,-2-29 0,-1-1 0,2 23 0,-6-34 0,-1 5 0,2 21 0,-1 0 0,-2-19 0,1-2 0,0 13 0,1-9 0,0-19 0,0 17 0,0-21 0,3 47 0,-2-38 0,5 42 0,-2-30 0,0 3 0,3 11 0,-1-1 0,3 10 0,-4-18 0,-2-16 0,-1-17 0,2 1 0,7 27 0,-6-27 0,3 15 0,-8-35 0,-1 1 0,6 13 0,7 20 0,-4-13 0,2 8 0,-12-34 0,1 1 0,-1-1 0,0 3 0,0-3 0,-1 0 0,0-1 0,1-1 0,-1 2 0,1-4 0,-2 0 0,0-7 0,-1 4 0,2-5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54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24 24575,'-29'-13'0,"6"3"0,15 10 0,-3 0 0,0 2 0,-18 22 0,5 2 0,-14 38 0,15-21 0,0 20 0,13-35 0,3 13 0,4-18 0,12 19 0,-2-16 0,11 9 0,-9-20 0,3 0 0,-8-11 0,4-1 0,-3-3 0,0-1 0,-3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56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69 24575,'2'-8'0,"-1"-1"0,0 4 0,-1 0 0,-1-2 0,-1 1 0,-1-5 0,-1 6 0,1 0 0,-4 4 0,1-1 0,-5-1 0,6 2 0,-1 0 0,3 1 0,-4 3 0,0 0 0,-12 8 0,7-5 0,-10 8 0,0 5 0,5-4 0,-2 11 0,14-15 0,2 6 0,2-7 0,7 8 0,-2-10 0,3 2 0,3-7 0,-1-1 0,11 0 0,-3-2 0,-2-1 0,-1-3 0,-7 0 0,3-4 0,-4 1 0,11-17 0,-9 12 0,6-11 0,-11 17 0,-2 2 0,1 1 0,0-2 0,1 3 0,-1-1 0,0 6 0,-1 3 0,0 3 0,3 5 0,2 2 0,19 22 0,-5-10 0,18 13 0,-24-25 0,3-10 0,-11-10 0,3-6 0,3-3 0,2-1 0,3-3 0,-2 0 0,-6 7 0,-3 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4:57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24575,'10'7'0,"4"4"0,1 3 0,21 31 0,-18-20 0,13 23 0,-23-27 0,-1 6 0,-2-6 0,-2-1 0,-3-10 0,0-7 0,0-5 0,0-7 0,17-39 0,-9 22 0,13-26 0,-9 30 0,-5 9 0,4-6 0,-9 14 0,2 1 0,0 0 0,-1 3 0,4-4 0,-1 4 0,2-1 0,2 2 0,-2 0 0,0 0 0,-4 0 0,-3 1 0,2-1 0,4 3 0,-3-2 0,3 1 0,-7-2 0,-4-2 0,1 0 0,-3-1 0,5 1 0,1 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3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2518 1006 24575,'-35'8'0,"-24"3"0,-19 2 0,11-4 0,-10 0 0,-3 0 0,2-1 0,-14 3 0,0 0 0,-6-2-281,16-3 1,-5 0 0,-3-2 0,4-1 0,7-1 280,-10-4 0,8-2 0,2 0 152,2 1 0,2 1 0,3-3-152,-19-7 0,10-2 232,-11-12-232,7 1 0,14-4 0,24 10 0,0 0 713,-46-17-713,32 10 0,2 0 0,-18-11 0,29 6 0,35 10 0,20-50 0,9-9 0,-3 10 0,1 5 0,4-11 0,0 11 0,13-4 0,16 1 0,10 3 0,-13 33 0,3 3 0,5-9 0,3 6 0,0 18 0,8 7 0,27 4 0,14 4 0,-3 1 0,-25-1 0,-4 1 0,6-1 0,6-1 0,7 0 0,2 1 0,-1 4 0,3 6 0,2 4 0,-5 2 0,-10-2 0,5-1 0,-3 1 0,-12-1 0,9 1 0,-2 4 0,-13 6 0,8 27 0,-15 6 0,-15-6 0,-3 3 0,13 10 0,-6 4 0,-24-4 0,-9-5 0,1 0 0,-3 10 0,-14-39 0,-3-5 0,-20 25 0,3-14 0,-17 19 0,10-27 0,-6-3 0,10-11 0,-1-2 0,1-6 0,9-3 0,-5-1 0,-30-28 0,-11-9 0,-5-6 0,-9-6-101,16 12 0,-2-1 0,5 2 0,-2-2 0,4 1 0,-1 4 0,1-1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4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24575,'-1'88'0,"0"0"0,-2-13 0,3-10 0,2-24 0,3-57 0,10-39 0,-7 32 0,6-14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4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24575,'-1'71'0,"0"0"0,0 0 0,0 27 0,0-17 0,2-37 0,-1-6 0,0 0 0,0-21 0,0-23 0,0-15 0,0-4 0,0 11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5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0 24575,'-21'13'0,"-1"-2"0,0 3 0,-13 4 0,10-6 0,-5 2 0,22-13 0,5-1 0,24-20 0,-14 13 0,13-10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5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24575,'57'47'0,"3"3"0,2-2 0,-20-11 0,-5-5 0,-17-14 0,17 17 0,-42-41 0,1-2 0,1 2 0,2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7.0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44 132 24575,'-8'46'0,"6"-14"0,3 21 0,6-27 0,4-13 0,43-15 0,-15-17 0,22-4 0,-31-19 0,-28-5 0,-12-2 0,-19-4 0,-9 19 0,7 13 0,4 10 0,-2 10 0,9 7 0,-5 3 0,9 22 0,10-17 0,-2 9 0,15-22 0,21-17 0,3-2 0,-1-2 0,-12 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09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24575,'-2'30'0,"1"-7"0,1 55 0,1-39 0,1 13 0,-1-38 0,-1-25 0,1-2 0,-1-1 0,1 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7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24575,'34'68'0,"0"0"0,1 0 0,15 31 0,-16-25 0,-30-61 0,8-17 0,22-33 0,2-10 0,-10 14 0,47-23 0,-46 129 0,-12-22 0,23 40 0,-27-63 0,2 2 0,-7-29 0,3-33 0,-2-12 0,10-37 0,-11 43 0,2-1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8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24575,'35'88'0,"1"0"0,-1-1 0,-15-25 0,0-4 0,26 49 0,-7-36 0,-35-73 0,5-17 0,19-42 0,-13 31 0,8-20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8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0 125 24575,'64'12'0,"-1"0"0,5-8 0,-9-11 0,-11-35 0,2-9 0,-29 17 0,-11 15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374 0 24575,'-29'61'0,"-1"-1"0,1 0 0,-8 19 0,-2 0 0,6-18 0,-1 1 0,5-8 0,-11 21 0,2-8 0,8-18 0,27-46 0,2-4 0,0-10 0,7-11 0,10-16 0,-7 14 0,6 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19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24575,'7'-2'0,"3"-1"0,10 0 0,-2 0 0,31 12 0,-16 9 0,6 22 0,-3 5 0,-11 1 0,-12 7 0,-12-3 0,-22-18 0,-30 19 0,26-27 0,-2 2 0,28-18 0,24-3 0,46-4 0,11-2 0,12 1 0,-4 0 0,-6 0 0,-27 0 0,-22 0 0,-18 0 0,-16 0 0,-3 0 0,-5-6 0,5 5 0,-3-5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20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24575,'0'21'0,"0"49"0,0 4 0,1-18 0,1 1 0,4 34 0,1-36 0,2-1 0,6 22 0,2 3 0,-6-46 0,-6-13 0,-2-11 0,5-6 0,7-8 0,-6 3 0,4-3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20.9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 0 24575,'-52'24'0,"23"-15"0,-4 38 0,4 9 0,14-15 0,-2 22 0,37-43 0,29-21 0,7-24 0,11-25 0,-30-21 0,-17 17 0,-15 51 0,-5 27 0,7 33 0,2 4 0,0-8 0,12 26 0,-15-73 0,-3-12 0,5-32 0,-1-17 0,9-40 0,-8 45 0,-1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22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24575,'20'84'0,"-1"0"0,1-1 0,-1 1 0,5 20 0,-1-3 0,-3-15 0,-7-27 0,-1-9 0,6 41 0,-5-23 0,-8-24 0,-4-17 0,-1-29 0,11-37 0,12-23 0,8-2 0,5 20 0,-4 27 0,-11 17 0,10 21 0,-3 14 0,-1 5 0,-7 2 0,-14-14 0,-12 5 0,-4-10 0,-8 1 0,-3-13 0,-4-5 0,6-5 0,-2-5 0,5-11 0,7 5 0,0-3 0,8 10 0,4 2 0,44-9 0,9-9 0,5-5 0,-5 4 0,1-3 0,18-10 0,-4-3 0,-26 6 0,-7 2 0,9-11 0,-12 4 0,-34 22 0,-29-13 0,-12 0 0,-14-7 0,0 14 0,28 15 0,-4 25 0,19 6 0,-2 17 0,6-4 0,6-4 0,6 2 0,7 0 0,21 0 0,7-3 0,5 1 0,37 14 0,-55-48 0,-13-3 0,-8-9 0,-3-4 0,7-40 0,2 14 0,14-44 0,-9 44 0,0 0 0,-12 29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45:2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1 440 24575,'59'-67'0,"1"-1"0,-29-7 0,29-3 0,-10 3 0,-58 23 0,-5 39 0,0 1 0,-31 67 0,-2 31 0,29-39 0,2 4 0,-14 28 0,-4 13 0,11-10 0,18-20 0,9-4 0,14 24 0,6-9 0,9-19 0,32-17 0,6-11 0,-13-20 0,12-8 0,-6-2 0,-34-2 0,8-8 0,-38 12 0,-1 0 0,0-1 0,0-1 0,-5-3 0,-9 0 0,6 1 0,-6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0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24575,'3'27'0,"9"55"0,-2-27 0,3 6-1145,1 1 0,1 7 1,1 1 1144,1 3 0,0 1 0,1 6 0,0-1 0,2 5 0,-1 1 0,-2-5 0,-1 1 0,-2-3 0,0 1 358,3 20 1,0 2-1,-4-19-358,-1-4 563,-6-27-563,-10-142 0,2 53 0,0-35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09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24575,'0'20'0,"0"-4"0,0 3 0,0-10 0,4-3 0,-3-5 0,2 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1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24575,'20'-14'0,"16"-2"0,-1 14 0,13 8 0,-12 8 0,4 23 0,-15-7 0,9 17 0,-9-10 0,-8-1 0,-14 21 0,-27-9 0,1 2 0,-32-21 0,31-21 0,-15-6 0,32 0 0,-2-2 0,12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2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3 24575,'-22'-2'0,"-3"1"0,13 3 0,-2 2 0,0 23 0,9-1 0,4 45 0,5-36 0,8 14 0,-6-38 0,3-5 0,2-2 0,19-2 0,-8-8 0,11-4 0,-17-6 0,-5-2 0,0-16 0,-5 12 0,1-14 0,-5 27 0,0 9 0,0 8 0,10 31 0,-4-20 0,12 21 0,-14-30 0,1 1 0,-7-11 0,0 0 0,2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2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24575,'28'-1'0,"6"-2"0,25 0 0,12-2 0,-21 1 0,1 0 0,-37 2 0,-11 1 0,-13 4 0,3-2 0,-1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3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24575,'40'1'0,"-6"1"0,54 0 0,-45 0 0,23-1 0,-41-2 0,-15 1 0,-1-1 0,-12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3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 24575,'17'-2'0,"43"-1"0,6-2 0,9-1 0,0 0 0,3 0 0,15-3 0,-1 0 0,-21-1 0,-8 2 0,-5 0 0,-13 2 0,-49 6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4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24575,'10'0'0,"29"0"0,-1 0 0,26-1 0,5-1 0,1-2 0,29 0 0,-75-1 0,-23 4 0,-1 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5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24575,'3'76'0,"0"-27"0,5 45 0,1 1 0,-3-39 0,1 6 0,0-22 0,-2-54 0,23-74 0,-17 55 0,15-44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5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24575,'6'47'0,"-1"37"0,-4-44 0,-1 28 0,0-41 0,0 15 0,-1-17 0,0 8 0,0-25 0,-1-5 0,1-2 0,-1-1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6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293 143 24575,'-21'-34'0,"3"5"0,-18-1 0,13 14 0,-19-11 0,24 21 0,4 6 0,-1 8 0,-14 31 0,8-4 0,1 10 0,3 5 0,8 31 0,-1-10 0,17-19 0,0-49 0,34-40 0,-23 14 0,29-48 0,-33 41 0,2-11 0,-10 28 0,-1 2 0,-4 13 0,29 75 0,-12-40 0,15 41 0,-22-74 0,-13-14 0,-1-2 0,0 6 0,0 6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7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0 490 24575,'32'-6'0,"25"-3"0,-4-1 0,12-2 0,10 0 0,14-2 0,5-2 0,-5 1-2555,4-4 0,-3 0 1,10-2 2554,-23 6 0,4-1 0,6-1 0,4 1 0,4-1 0,6 1 0,-20 4 0,6 1 0,6-1 0,3 0 0,2 1 0,1 0 0,-1 0 0,-1 0 0,-4 1 0,-5 1 0,-6 0 0,20-3 0,-10 1 0,-4 2 0,-1-1 0,6 1 0,9 0 0,-18 2 0,10 0 0,6 0 0,5 0 0,1 0 0,0 1 0,-4 0 0,-5 1 0,-8 1 0,-10 1 0,-13 1 505,19 2 0,-18 3 1,-1 1-506,40 4 0,-19-1 1338,-44-6-1338,-32-1 0,-92 2 0,59-2 0,-62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0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24575,'-21'37'0,"-10"31"0,17-16 0,2 2 0,-10 29 0,10-3 0,13-63 0,4-18 0,3-2 0,11-17 0,-10 3 0,5-5 0,-14 14 0,0 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8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1 136 24575,'66'2'0,"0"-8"0,14-4 0,-5 0 0,-7 1 0,3-1 0,22-3 0,11-2 0,-8 1 0,-10 1 0,-9 1 0,-16 4 0,-6 0 0,12-1 0,-87 10 0,-9 1 0,-10 6 0,-2 3 0,23-3 0,-2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8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 24575,'95'-7'0,"0"1"0,1 0 0,-1-1 0,-9 2 0,3-1 0,-11 1 0,-23 1 0,-16-1 0,-22 2 0,-23 2 0,-21-2 0,18 2 0,-12-2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9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24575,'3'75'0,"-1"-25"0,2 3 0,4 1 0,0 0 0,-2 5 0,1-4 0,9 16 0,3-68 0,-9-42 0,5-2 0,-10 18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49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24575,'11'74'0,"0"0"0,-2 20 0,6-14 0,4-8 0,4-28 0,-9-52 0,2-1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50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24575,'63'-8'0,"-1"0"0,2-3 0,6-1 0,2 0 0,7-1 0,2 1 0,4-2 0,-5 0 0,5-2 0,-4 0 0,-12 3 0,-7 2 0,-7 1 0,17-4 0,-29 4 0,-47 10 0,-4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50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24575,'0'89'0,"3"-1"0,0-2 0,-1-12 0,1-3 0,1-8 0,-3-35 0,0-11 0,-1-9 0,-1-3 0,51-34 0,-38 22 0,39-22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51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28 24575,'-4'0'0,"9"-1"0,14 1 0,17-1 0,42 1 0,14 0 0,-17-3 0,2 0 0,-10 2 0,3-1 0,-6 1 0,0-4 0,-12 1 0,-17 1 0,-20 0 0,-16 3 0,-1-1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52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24575,'31'0'0,"31"-5"0,23-3 0,-10 1 0,-22 2 0,-1-1 0,29-1 0,10-2 0,-21 1 0,-26 2 0,-8 0 0,-16 2 0,-8-1 0,-1 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0:52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0 279 24575,'70'12'0,"-18"-6"0,9 0 0,12 1 0,11 2 0,4-3-1973,-5-4 1,5-2 0,3-2-1,1 1 1973,-14 3 0,-1 0 0,3-1 0,7 0 0,11-3 0,-25-1 0,9-1 0,6-2 0,6 0 0,4-1 0,3-1 0,1 0 0,0-1 0,-1 1 0,-3 0 0,-4 1 0,-5 0 0,-7 1 0,19 0 0,-9 0 0,-4 1 0,-3 0 0,2 0 0,4-1 0,8-1 0,-16 1 0,5-1 0,4 0 0,4-1 0,2-1 0,0 1 0,0-1 0,-1 1 0,-3 0 0,-4 0 0,-5 2 0,-6 0 0,24-2 0,-5 1 0,-6 1 0,-5 1 0,-5 0 0,-7 0 231,14 0 1,-10 0-1,5 1-231,5 0 0,7 0 0,-3 0 0,-12 1 752,0-2 1,-15 1-753,7 1 0,20-7 0,-93 4 1018,-37-1 0,11 1 0,-21 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2:57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1409 741 24575,'0'98'0,"0"0"0,-1 0 0,1-1 0,0 1 0,1-15 0,-1-2 0,1 1 0,0 1 0,-1 4 0,1 6 0,-1-7 0,1 7 0,-1 4 0,0 2 0,0 2 0,1-1 0,-1-3 0,0-5 0,1-6-1019,-1 8 1,1-6 0,0-2 0,-1-4-1,1-2 1,0-2 1018,0 20 0,-1-4 0,1-5 0,0-5 600,1-4 1,0-6 0,-1-3-601,-1 20 0,1-1 0,0-21 0,1 1 0,0-6 0,-2-4 0,0-8 983,0 6-983,-1 6 0,-1-32 0,0 9 3325,-1-38-3325,1 0 0,0-2 0,0 1 0,-1-1 0,-6 0 0,-6-1 0,-31 1 0,-1-1 0,-3 2 0,-3-1 0,-21 0 0,8 0 0,-3 1 0,-30-1 0,13 1 0,-1-1 0,33 1 0,0 0 0,-42-2 0,0-1 0,-2-5 0,21 0 0,2-2 0,4-4 0,8 1 0,45 3 0,10 1 0,7-5 0,-2-11 0,2-14 0,1-35 0,1-28 0,0 6 0,0 5 0,1-3-693,-1 7 1,1-12 0,0-1 0,1 8 692,1 7 0,2 4 0,-1-3 0,0 5 0,-1-3 0,1-2 0,-1-4 0,0 1 0,0-4 0,0-2 0,0 2 0,-1 5 0,1 3 0,0 6 0,-1-1 0,0-3 0,-1-20 0,0-6 0,-1 3 0,1 9-420,2 15 1,1 7-1,-1 2 420,0-28 0,0 3 0,2 0 0,0 9 0,-1 3 0,-4 16 0,0 18 0,0-5 0,-1-26 0,1-2 0,-1 21 0,0-3 0,0-6 0,-1-6 0,0 11 0,-2-13 1286,-1 9 0,-1 3-1286,1 9 1456,-5-22-1456,5 46 0,1 3 0,2 22 0,5 6 0,3 3 0,25 5 0,-5-1 0,24 0 0,-21-2 0,14-2 0,-16 0 0,46 6 0,-18-2 0,6 3 0,5 1 0,-18-4 0,3 1 0,45 3 0,2 1 0,-38-5 0,0 0 0,24-1 0,-8-1 0,-17-2 0,-14-2 0,-36 0 0,11 2 0,1 1 0,22 3 0,-20-2 0,1 1 0,-15 1 0,-1 2 0,3 12 0,-5-3 0,-1 27 0,-5-12 0,0 33 0,-3-15 0,-2 2 0,-2 46 0,2-39 0,0 1 0,1-4 0,1-4 0,-1 20 0,3-17 0,0-3 0,-3 1 0,2 9 0,-1-43 0,1-5 0,-1-11 0,1-2 0,0-1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0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24575,'58'0'0,"-1"0"0,26 0 0,1 0 0,-17 0 0,0 0 0,20 0 0,-2-2 0,-29-3 0,-6 0 0,13 1 0,-19-6 0,-44 11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2:58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1 24575,'-6'17'0,"-3"4"0,-13 24 0,7-11 0,-19 48 0,17-30 0,0-3 0,0 0 0,1 4 0,-7 14 0,19-48 0,-3-1 0,10-21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2:58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0 24575,'-26'32'0,"-13"8"0,16-17 0,-7 7 0,21-17 0,4 2 0,3-4 0,9 3 0,22 4 0,2-3 0,56 3 0,-33-10 0,34 0 0,-58-5 0,-2-2 0,-28-2 0,0 0 0,-2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2:5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24575,'-2'54'0,"0"1"0,-1 36 0,0-5 0,1-22 0,1-2 0,0-12 0,1-42 0,-1-4 0,0-4 0,-20-12 0,15 8 0,-13-9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1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17 342 24575,'6'-1'0,"3"1"0,17-4 0,-7 1 0,10-3 0,5-16 0,27-24 0,-4-11 0,-1-3 0,-38 17 0,-22 16 0,-9 2 0,-4 5 0,0 3 0,3 10 0,7 4 0,-9 7 0,-1 4 0,-17 8 0,-18 23 0,-1 10 0,2 12 0,22-20 0,21-12 0,13-22 0,1-2 0,6-2 0,-3-2 0,4 0 0,2-1 0,1 0 0,6 0 0,-11 1 0,1 14 0,-12 6 0,-1 48 0,-4-17 0,-6 35 0,1-42 0,-3 18 0,8-42 0,-1 9 0,6-27 0,-1-1 0,0 0 0,0-2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3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0 24575,'-11'9'0,"-5"4"0,3 0 0,-10 12 0,7-2 0,-17 22 0,-1 7 0,1-2 0,1 9 0,18-29 0,3-2 0,9-21 0,16-13 0,7-10 0,-2 3 0,-4 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3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0 24575,'-26'35'0,"3"-7"0,-15 22 0,13-19 0,-27 38 0,29-40 0,-12 21 0,29-42 0,2-2 0,4-6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5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299 274 24575,'31'-47'0,"-3"-7"0,-19 29 0,-1-20 0,-7 20 0,-3-7 0,-21 6 0,10 13 0,-36 6 0,22 18 0,-20 7 0,2 10 0,-30 31 0,34-24 0,-11 25 0,51-46 0,3 0 0,1-10 0,19-7 0,-3-2 0,31-6 0,-18 5 0,12-1 0,-22 6 0,-3-1 0,-12 1 0,1-2 0,-4 0 0,1 4 0,-14 56 0,3-2 0,-5 28 0,6-35 0,2-30 0,-1-12 0,2-6 0,-1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5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24575,'96'-1'0,"1"1"0,-1-1 0,1 0 0,-2 0 0,1-1 0,-4 0 0,-8 1 0,-10 0 0,-8 1 0,-3-1 0,13-2 0,-10 1 0,-1-1 0,-60 2 0,-25 7 0,11-4 0,-12 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6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24575,'-6'16'0,"3"-4"0,-4 11 0,-1 11 0,-3 19 0,2-9 0,0 3 0,5-25 0,1-10 0,2-1 0,2-10 0,8-6 0,7-7 0,-4 3 0,0-1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6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 24575,'-56'82'0,"16"-11"0,44-58 0,9-1 0,10-8 0,-4 0 0,26-1 0,-28-1 0,12-1 0,-24-2 0,0-2 0,-1-2 0,-1 2 0,0-2 0,-3 3 0,-2-1 0,2 2 0,-2-1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0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24575,'-1'21'0,"1"36"0,-1-8 0,3 7 0,-1-25 0,0-27 0,1-18 0,3-10 0,-2 2 0,2 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7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 24575,'-6'17'0,"0"1"0,-3 13 0,2-6 0,-2 14 0,2 1 0,3-9 0,0 8 0,2-17 0,-1 1 0,2-7 0,1-6 0,6-9 0,8-11 0,12 0 0,-10 0 0,1 5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8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24575,'2'7'0,"6"11"0,8 16 0,10 20 0,1-4 0,4 14 0,-14-32 0,4 20 0,-12-29 0,4 9 0,-8-20 0,0-7 0,-5-8 0,1-1 0,-1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9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1 24575,'-60'46'0,"18"-13"0,2-1 0,-1 6 0,-27 32 0,40-37 0,-3 11 0,21-29 0,3-3 0,6-10 0,0-1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0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24575,'8'3'0,"15"-1"0,-3-1 0,28 1 0,-13 0 0,16-1 0,-4 3 0,5-3 0,-1 1 0,-7 1 0,34-1 0,-73-4 0,5 1 0,-4-1 0,1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0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24575,'-2'82'0,"0"0"0,-1 1 0,2-5 0,5 11 0,-1 3 0,7 0 0,-5-36 0,3-8 0,-4-35 0,10-11 0,-9-2 0,8-3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1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38 24575,'-7'77'0,"3"-32"0,23-11 0,-2-38 0,-4-5 0,15-16 0,-7 2 0,3-22 0,-17 24 0,-13-16 0,-2 27 0,-7-4 0,8 11 0,0 0 0,-4 12 0,3-4 0,-5 9 0,8-8 0,2 2 0,2-4 0,2 1 0,6 3 0,6 0 0,12 3 0,-10-5 0,0-1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2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139 101 24575,'-31'-59'0,"7"17"0,-16 74 0,21 6 0,-3-8 0,20-6 0,15-24 0,24-10 0,10-1 0,39-19 0,-33 8 0,0 0 0,-40 10 0,-14 14 0,-5 8 0,-3 6 0,-7 15 0,0 7 0,-8 45 0,6 6 0,5-15 0,-1 0 0,-5 15 0,1-4 0,7-65 0,6-19 0,0-3 0,-12-17 0,3 6 0,-8-12 0,11 11 0,5-2 0,16-5 0,6 4 0,1 1 0,-5 10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3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24575,'8'-11'0,"7"-3"0,-8 6 0,14 0 0,-16 7 0,8 7 0,-10 18 0,0 4 0,-3 20 0,-5 6 0,-9 8 0,3 22 0,-4-55 0,12-28 0,3 0 0,7-2 0,31-1 0,29 0 0,1 0 0,3 2 0,-36 0 0,-18 0 0,-10 0 0,-6-1 0,-2 0 0,2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5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49 143 24575,'6'0'0,"-2"0"0,-1 0 0,0 0 0,1 0 0,8-4 0,-1 1 0,7-6 0,-6 1 0,4-9 0,-7 5 0,0-19 0,-7 16 0,-5-13 0,0 21 0,-4-2 0,-1 10 0,-1 0 0,-17 10 0,6 1 0,-16 17 0,17-5 0,-1 6 0,13 0 0,7-11 0,3 0 0,11-14 0,-4-3 0,38-10 0,-27 2 0,27-9 0,-39 8 0,-3 9 0,-10 9 0,-6 17 0,1 4 0,-11 44 0,11-40 0,-5 21 0,11-53 0,3-3 0,-2-1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6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24575,'24'0'0,"8"-3"0,31-2 0,18-2 0,7-1 0,5 0 0,-28 4 0,-1 1 0,18-4 0,-7 1 0,-12 4 0,-36 1 0,-19 1 0,-20 0 0,8 0 0,-9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25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77 24575,'-2'-12'0,"-1"-2"0,-14-8 0,3 9 0,-6-1 0,10 12 0,-12 7 0,-1 6 0,-35 31 0,16 3 0,10-3 0,3 2 0,5 14 0,5 17 0,19-44 0,7-2 0,1-23 0,15-14 0,-2-3 0,33-21 0,-12 4 0,29-29 0,-29 16 0,2-7 0,-20 12 0,-7 11 0,-3 2 0,-6 14 0,-5 9 0,-5 14 0,0-1 0,-2 6 0,3-9 0,-1 6 0,5-3 0,2 7 0,4 3 0,0 4 0,7 18 0,-3-14 0,2 3 0,-6-24 0,-1-8 0,-6-2 0,4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1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24575,'26'81'0,"-4"-17"0,-2-52 0,-13-8 0,12 6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6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 24575,'-31'60'0,"-11"12"0,17-22 0,-4 1 0,12-10 0,10-24 0,0 1 0,5-15 0,2-3 0,22-22 0,-15 15 0,15-15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0 24575,'-25'28'0,"-13"14"0,10-11 0,-13 19 0,24-28 0,0 1 0,12-14 0,2-4 0,3-2 0,8-2 0,32-1 0,5 0 0,4 2 0,2 1 0,19-1 0,22 5 0,-58-7 0,-6 0 0,-28-2 0,0 0 0,-1-1 0,-5-5 0,4 5 0,-4-2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7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24575,'-5'21'0,"-5"19"0,3-3 0,-6 23 0,3 21 0,3-14 0,1 30 0,4-53 0,2 3 0,-2-35 0,17-6 0,-13-5 0,13-2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8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24575,'0'19'0,"0"9"0,2 25 0,2 9 0,-1-15 0,0 7 0,2 22 0,2 17 0,0 3 0,-1-13 0,-1 0 0,0-3 0,2 11 0,0 8 0,-1-18 0,-4-2 0,0-47 0,0-17 0,5-38 0,-4 5 0,4-5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19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96 24575,'15'-21'0,"5"2"0,19-7 0,-15 12 0,1 1 0,-19 10 0,6 10 0,2 8 0,15 28 0,-11 11 0,-6 10 0,-23-7 0,-9-18 0,-22 2 0,-17-2 0,15-11 0,-4-3 0,39-22 0,5-2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0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24575,'-7'22'0,"-3"11"0,-4 18 0,-1 5 0,-3 6 0,0 3 0,1-4 0,7-25 0,0 1 0,8-25 0,1-9 0,10-23 0,3-5 0,14-17 0,-6 17 0,1 6 0,-13 15 0,0 9 0,-3 2 0,10 18 0,-8-7 0,4 7 0,-9-10 0,-4-2 0,-8 10 0,-2-5 0,-14 12 0,13-18 0,-6 1 0,16-12 0,-1-1 0,3-7 0,-1-1 0,-2-6 0,2 5 0,-2-1 0,3 5 0,0 0 0,1 3 0,0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1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24575,'30'-4'0,"3"-2"0,56-9 0,-27 4 0,-10 2 0,-3 1 0,3 1 0,1 0 0,-15 4 0,-12 2 0,-12 0 0,-21 5 0,4-3 0,-5 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1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24575,'9'0'0,"2"-1"0,2 0 0,35-2 0,-10 1 0,22 0 0,-30 2 0,-9 0 0,-14 0 0,-2 0 0,-3 0 0,1 0 0,13 2 0,-3 0 0,13 4 0,-13 4 0,-2-4 0,-7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4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24575,'9'1'0,"47"4"0,15-5 0,20-2 0,-2 0 0,-24 2 0,-2 0 0,12-1-1394,-4 0 0,12 0 1,8-1-1,4 0 1,0-1-1,-4 1 0,-8-1 1394,18-1 0,-7 0 0,0 0 0,13 0 0,-21 1 0,8 1 0,7 0 0,2-1 0,1 1 0,-2 0 0,-5-1 0,-7 0 0,10 0 0,-7-1 0,-3 0 0,1-1 0,4 1 0,-10 1 0,5 0 0,3 0 0,-1 0 0,-2 0 0,-6 0 0,-8 1 810,30-2 0,-13 0 0,1 0-810,-16 2 0,4-1 0,-5 1 0,-11 0 0,0 1 0,-10 1 1540,38 2-1540,-77-4 0,-37-12 0,-24-14 0,13 9 0,-5-2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5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24575,'16'0'0,"67"-5"0,-10 1 0,-6 1 0,8 0 0,23 1 0,-3 0 0,-40 1 0,-3 1 0,27 0 0,-15-1 0,-46 1 0,-33 2 0,-13 7 0,5-5 0,1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1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1 178 24575,'41'89'0,"-5"-24"0,0-8 0,-6-23 0,18 21 0,-6-105 0,-8-4 0,6-15 0,3-2 0,8-8 0,-20 29 0,-2 4 0,-8 11 0,-11 19 0,-5 8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5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22 24575,'48'2'0,"-10"-1"0,-39-1 0,-28-3 0,-15-5 0,7 3 0,1-3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6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24575,'37'0'0,"22"0"0,10 0 0,-14 0 0,7 0 0,28-1 0,14-1 0,-12 0 0,-20 0 0,-4 0 0,34-1 0,-12 0 0,-38 0 0,-16 2 0,-21 1 0,-7 0 0,-9-3 0,-9-7 0,-11-6 0,8 3 0,-3 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7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24575,'-26'93'0,"5"-23"0,7-17 0,1-2 0,0 10 0,3-5 0,7 1 0,1-19 0,2 1 0,0-30 0,15-52 0,-11 29 0,12-35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7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24575,'-2'87'0,"0"-22"0,0 10 0,-1-10 0,0 23 0,-1 1 0,-1-7 0,0-42 0,0-8 0,0 8 0,2-20 0,3-7 0,7-23 0,17-22 0,-12 16 0,7-7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8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24575,'2'83'0,"0"0"0,0 0 0,0 0 0,0 0 0,1 14 0,-1 6 0,3-20 0,7-47 0,31-100 0,0 14 0,-2 16 0,-21 20 0,-3 16 0,-13 6 0,7 17 0,-7-12 0,3 5 0,-7-15 0,-1 0 0,-3 1 0,-23 11 0,9-8 0,-14 6 0,18-11 0,7-3 0,3-2 0,2-1 0,2 1 0,-4-1 0,3 3 0,-3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9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24575,'72'3'0,"-16"-1"0,7-1 0,7 0 0,-11 1 0,-2 0 0,-4-1 0,-3 1 0,33 3 0,-61-2 0,-22 1 0,-12 1 0,-51 24 0,42-18 0,-32 15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9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24575,'71'-2'0,"0"0"0,0 0 0,30-1 0,-29 1 0,-60 2 0,-5-1 0,-6 0 0,-1-1 0,-8-15 0,5 12 0,-4-11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29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24575,'-7'89'0,"0"0"0,-2 10 0,7-30 0,1-13 0,0-39 0,1-11 0,27-86 0,0 6 0,5-14 0,-14 41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0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24575,'-2'71'0,"1"-1"0,-1 7 0,0-4 0,2 17 0,-1-29 0,1-4 0,-1 6 0,6-25 0,11-69 0,-8 9 0,8-5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0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24575,'75'-11'0,"0"0"0,0 0 0,29-4 0,-20 3 0,-46 10 0,-5 0 0,-10 0 0,-3 2 0,-12-1 0,-18 3 0,2-1 0,-10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2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24575,'9'75'0,"-5"-32"0,5 28 0,-8-52 0,-2-14 0,1-7 0,-1-8 0,4-5 0,-2 3 0,2 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1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0 24575,'-3'79'0,"0"-1"0,0 0 0,-2 29 0,2-22 0,2-51 0,1-9 0,-2-7 0,1-8 0,-1-2 0,1-8 0,7-41 0,4-18 0,-1 7 0,-2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2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3 24575,'4'0'0,"4"0"0,-3-1 0,6 1 0,-6-1 0,2 1 0,-4 0 0,2 1 0,18 5 0,-10-1 0,9 5 0,-17-6 0,-4 7 0,-3 11 0,-2 3 0,-9 19 0,4-24 0,-5 4 0,5-21 0,1-2 0,-17-1 0,8 2 0,-18 4 0,24-2 0,-4 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2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24575,'23'-5'0,"36"-3"0,-15 0 0,20-2 0,-45 7 0,-9 1 0,-11 3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3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24575,'10'0'0,"28"-3"0,5-2 0,51-8 0,-24 4 0,-4-1 0,-33 7 0,-26 3 0,-1 0 0,-2-1 0,-1 1 0,-2-1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5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1 24575,'-4'22'0,"2"5"0,-4 13 0,-11 31 0,12-41 0,-4 19 0,28-47 0,-1-1 0,17 3 0,-12 0 0,18 10 0,-18 0 0,8 7 0,-22-6 0,-5 6 0,-8-7 0,-7 10 0,-6 2 0,-30 26 0,15-23 0,-35 11 0,27-38 0,-30-16 0,19-2 0,-15-14 0,35 11 0,0-6 0,22 7 0,4-10 0,4 15 0,2-3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5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24575,'62'-2'0,"0"1"0,22-4 0,-5-1 0,4 1 0,-29 0 0,-7 0 0,-21 4 0,-15-1 0,-8 2 0,0-1 0,1 1 0,2-1 0,0 1 0,-6-1 0,-1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6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0 161 24575,'86'0'0,"-38"-1"0,7 0 0,12-2 0,9-1 0,1-1 0,-2 0 0,1 0 0,9-1-1337,-2 0 0,10 0 0,3 0 0,-2-1 0,-8 1 1337,8-2 0,-7 1 0,8-1 0,-10 1 0,9 0 0,1-1 0,-5 1 0,-12 1 515,12-2 1,-6 0-516,-9 2 0,4 0 0,-14 1 1247,9-1-1247,-38 4 0,-29 1 0,-15 1 877,-17 6 1,11-4 0,-8 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7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24575,'-13'39'0,"1"-6"0,-3 14 0,-1 4 0,-7 15 0,4-7 0,0 2 0,-6 10 0,-3 14 0,10-31 0,5-10 0,5-14 0,2-9 0,3-13 0,6-24 0,13-18 0,-8 7 0,8-2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7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0 24575,'-44'54'0,"-1"0"0,0-1 0,-22 26 0,13-13 0,30-28 0,1-6 0,19-16 0,11-13 0,42-3 0,-1 0 0,31-3 0,-25 2 0,0 0 0,17 0 0,22-1 0,-62 2 0,-6 0 0,-16 2 0,15 0 0,-9 0 0,3-1 0,-15-1 0,-7-2 0,-6-2 0,3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8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0 24575,'-2'14'0,"-2"5"0,-5 49 0,2-17 0,1 5 0,0 5 0,1-10 0,0-2 0,-4 45 0,-1-16 0,5-44 0,1-21 0,1-7 0,-5-33 0,-10-36 0,-1-3 0,0-1 0,-3-11 0,-6-12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2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24575,'3'9'0,"9"3"0,1-6 0,0 0 0,-3-4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39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0 24575,'-7'15'0,"-17"19"0,10-13 0,-15 21 0,21-26 0,-1 3 0,8-13 0,4-4 0,11-17 0,7-5 0,-5 2 0,-4 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0 24575,'-13'32'0,"1"1"0,-7 16 0,-1-6 0,-3 9 0,7-23 0,4-11 0,-3 4 0,7-11 0,-1 3 0,8-14 0,2-1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1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92 123 24575,'8'-3'0,"14"-13"0,-6 2 0,18-20 0,-18 14 0,2-6 0,-13 17 0,-14 14 0,-2 7 0,-12 15 0,5-5 0,-31 50 0,22-34 0,-20 38 0,37-59 0,3-1 0,13-15 0,30 2 0,-13-2 0,29 6 0,-35-4 0,4 3 0,-16-4 0,-2 2 0,-2 2 0,-5 3 0,-2 1 0,-13 5 0,0-3 0,-19 11 0,12-7 0,-7 2 0,18-11 0,4-4 0,9-8 0,25-29 0,-16 20 0,17-19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2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24575,'6'0'0,"10"1"0,-5-1 0,18-1 0,-17-1 0,7-1 0,-13 2 0,-2-1 0,-5 2 0,-3 1 0,2 0 0,-1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2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24575,'79'3'0,"14"-3"0,-33-2 0,3 0 0,2-1 0,-2-2 0,-8 1 0,-1-2 0,12-3 0,-4 0 0,9-5 0,-3-1 0,-52 12 0,-27 5 0,4 0 0,-2-1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3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24575,'-46'58'0,"8"-10"0,27-29 0,4-8 0,7-8 0,16-18 0,10-4 0,32-24 0,-28 23 0,6-3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3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24575,'-39'50'0,"12"-18"0,-20 37 0,33-49 0,49 11 0,7-29 0,16 0 0,0 0 0,-13-4 0,17-1 0,-60 0 0,-2 1 0,-1 1 0,-4-3 0,-7-7 0,-1-4 0,1 4 0,5 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4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24575,'-7'72'0,"3"-26"0,1-4 0,3-31 0,0-5 0,-1-4 0,4-3 0,7-8 0,15-15 0,20-18 0,-17 15 0,2-2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4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24575,'64'61'0,"1"-1"0,0 1 0,-8-7 0,-2-2 0,-19-17 0,-23-23 0,-13-15 0,-2-9 0,1-6 0,0 4 0,1 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5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 24575,'-36'59'0,"1"1"0,-7 1 0,6-11 0,18-27 0,-12 2 0,22-24 0,1-1 0,0-1 0,3 0 0,3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4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61 225 24575,'7'0'0,"3"-2"0,12-7 0,31-1 0,-18 0 0,11 3 0,-35-1 0,-6-2 0,0-4 0,0-17 0,-3 10 0,-2-22 0,-2 24 0,-3-8 0,2 20 0,0 0 0,-30 38 0,9-6 0,-11 17 0,-1 3 0,2 3 0,7-4 0,2 1 0,6 15 0,3-3 0,16 2 0,4-36 0,5 1 0,-3-22 0,23-3 0,8-9 0,26-5 0,1-5 0,13-8 0,-34 10 0,-1-1 0,-38 8 0,-2 5 0,8-10 0,5 3 0,-3 1 0,0 5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5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 24575,'74'-17'0,"0"-1"0,0 1 0,9-3 0,-12 3 0,-14 3 0,-49 12 0,-3-5 0,-3 6 0,1-6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5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24575,'-1'28'0,"0"17"0,2 10 0,1 4 0,1 27 0,0-19 0,1-1 0,0 13 0,1-26 0,0 1 0,2 24 0,1-10 0,-3-43 0,-2-27 0,5-12 0,8-8 0,-7 8 0,3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7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0 261 24575,'46'14'0,"7"-29"0,-17-18 0,-2-30 0,-24 11 0,-21 1 0,3 31 0,-23 24 0,12 36 0,-1-5 0,6 8 0,15-31 0,22 10 0,5-9 0,47 0 0,-15-16 0,-9-10 0,-3-3 0,0-10 0,-6-35 0,-47 28 0,-10-9 0,-12 23 0,15 12 0,-1 4 0,10 6 0,-1 4 0,2 4 0,4 3 0,2-3 0,1-3 0,0-5 0,0 0 0,12 61 0,-10-7 0,2 5 0,-3 6 0,-8-14 0,-6 3 0,-11 31 0,-8 2 0,-3-26 0,-2-4 0,5 3 0,-3-11 0,-22-15 0,42-41 0,-14-8 0,14 6 0,-2-4 0,28-9 0,-12 13 0,13-14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7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4 24575,'70'-3'0,"-9"3"0,-32 29 0,-17-9 0,-8 21 0,-23-20 0,-17 3 0,1-4 0,-5 0 0,10-2 0,4-1 0,12-6 0,6-4 0,7-4 0,2-2 0,5 0 0,6 0 0,25 2 0,-15-1 0,12-1 0,-23-2 0,-7-1 0,3-2 0,-3-2 0,22-23 0,-18 18 0,16-15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8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24575,'-5'18'0,"0"40"0,3-26 0,4 33 0,4-46 0,9 2 0,1-11 0,31 7 0,-24-9 0,16 5 0,-33-8 0,-2 1 0,-3-2 0,-8 12 0,-2-3 0,-21 16 0,2-8 0,-32 15 0,31-20 0,-9 3 0,33-19 0,-4-15 0,6-1 0,-5-19 0,9 0 0,-1 14 0,2 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9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24575,'72'9'0,"-10"-3"0,-24-6 0,-8-1 0,-9-1 0,-10 0 0,-11 11 0,-2-6 0,-1 7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49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24575,'8'0'0,"7"-1"0,17-1 0,14-4 0,12-2 0,13 0 0,9 0 0,-2-1 0,20-4 0,2-1 0,-6 3 0,5-2 0,-17 3 0,8-4 0,-12 0 0,-77 13 0,-24 9 0,-9 2 0,-34 10 0,34-10 0,-6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0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 24575,'-35'89'0,"0"0"0,5-15 0,7-13 0,13-24 0,8-27 0,1-5 0,18-25 0,33-36 0,-21 23 0,19-18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0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24575,'-24'56'0,"0"1"0,7-7 0,12-3 0,46 18 0,7-29 0,48-35 0,-31-4 0,-9-7 0,-7 3 0,-24 1 0,-14 1 0,-29-7 0,-11-5 0,6 2 0,1 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0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24575,'-4'83'0,"0"0"0,-1 0 0,1-5 0,0-1 0,2-20 0,3-23 0,-2-8 0,5-48 0,-3 14 0,3-13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4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24575,'-1'11'0,"1"-5"0,-3-2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3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11 24575,'-10'-4'0,"-1"0"0,-3 2 0,-12 6 0,-2 6 0,-11 10 0,4 5 0,-20 27 0,16 0 0,0 0 0,22 1 0,27-16 0,17 17 0,35 14 0,-24-32 0,2 1 0,33 30 0,-32-28 0,-5 0 0,1 13 0,6 24 0,-29-37 0,-8 6 0,-9-31 0,-21 7 0,6-11 0,-14 6 0,2-6 0,5-4 0,-1-1 0,1-6 0,8-1 0,-6-2 0,7 1 0,4 1 0,0 0 0,6 2 0,-1-2 0,6 1 0,-1-1 0,0-1 0,-1 1 0,1 0 0,1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3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 24575,'-12'85'0,"1"1"0,0 0 0,0 0 0,-2 10 0,0-2 0,4-3 0,3-14 0,3-1 0,1-3 0,-3 28 0,2-12 0,1-7 0,12-10 0,7-94 0,-1 2 0,-4 10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4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0 317 24575,'62'51'0,"-1"-29"0,-26-49 0,-3-17 0,-9-10 0,-4-5 0,1-9 0,-5 14 0,-7 13 0,-5 20 0,-8 7 0,0 9 0,-5 3 0,-23 2 0,13 2 0,-29 4 0,26 1 0,-4 4 0,12-2 0,2 15 0,7-2 0,8 27 0,2-25 0,10 11 0,-5-25 0,11-2 0,2-7 0,-7-1 0,-2-2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5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19 172 24575,'39'-50'0,"1"0"0,9-21 0,-72 84 0,-8 16 0,-19 53 0,31-41 0,-4 25 0,24-54 0,24-5 0,0-14 0,38-15 0,-30 5 0,3 1 0,-41 86 0,2-25 0,-5 34 0,1 8 0,5 4 0,-1-2 0,0 1 0,2-36 0,-1-2 0,-5 25 0,-2-7 0,0-14 0,-8 2 0,11-52 0,1-2 0,2-4 0,1-2 0,-1-15 0,15-11 0,-10 7 0,11-1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6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24575,'15'-2'0,"8"5"0,8 20 0,12 23 0,-8-3 0,-11 39 0,-34-43 0,-7 18 0,-20-20 0,6 0 0,8-9 0,14-6 0,40-20 0,39-5 0,7 1 0,-12-2 0,-34 0 0,-25-7 0,11-11 0,-9 7 0,7-2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6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24575,'14'19'0,"6"14"0,10 54 0,-11-24 0,-4 0 0,-3-4 0,-8-21 0,4 12 0,-6-44 0,12-2 0,4-4 0,51 1 0,-8-2 0,10 3 0,-22 3 0,-30 4 0,-2 1 0,-7 11 0,-7-1 0,-8 11 0,-28 16 0,-3 2 0,-23 21 0,12-11 0,11-12 0,12-17 0,14-19 0,0-16 0,-23-37 0,2 4 0,-5-6 0,17 25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7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24575,'7'2'0,"20"2"0,7-1 0,26 0 0,13-2 0,1-1 0,-18-3 0,-1 0 0,7-2 0,4-3 0,-53 4 0,-12 4 0,-2 1 0,0-1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1 135 24575,'1'3'0,"16"-1"0,7-6 0,31-5 0,33-5 0,8-2 0,-38 7 0,3 0 0,25-5 0,11-2 0,-15 3 0,12 0 0,-35 3 0,-8 1 0,-25 6 0,-22 3 0,-16 7 0,4-3 0,-2 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8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24575,'0'68'0,"2"-9"0,-4 9 0,-1 17 0,1-15 0,4-2 0,-2 19 0,7-27 0,17-103 0,-5 11 0,0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9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24575,'-27'80'0,"-1"-1"0,0-4 0,13-21 0,21-45 0,16-3 0,22-8 0,19 1 0,25-4 0,-34 2 0,-2 0 0,24-3 0,-11 1 0,-80-4 0,10 6 0,-24-3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4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24575,'9'14'0,"-3"-6"0,6-7 0,-9-3 0,5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9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24575,'-11'34'0,"-2"32"0,7-14 0,2 3 0,0-4 0,0 0 0,4 6 0,0-3 0,2 8 0,0-12 0,0-19 0,-2-14 0,-1-14 0,-1-7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0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24575,'32'7'0,"21"1"0,-8-2 0,41 2 0,-9-5 0,-9-1 0,-19-2 0,-37 0 0,-10 10 0,0 13 0,1 12 0,3 21 0,1-2 0,1 11 0,-2 12 0,1 10 0,0 7 0,0-17 0,1 6 0,1 3 0,0 0 0,-1-1-791,0-3 1,1 0 0,-1-1 0,0 1 0,1-2 790,1 18 0,0-1 0,0-2 0,1-5 0,4 4 0,1-6 0,-2-10 0,-4-10 0,2-2 0,4 13 0,4 8 0,-2-9 0,-3-10 0,0-4 0,7 24 0,-2-2 0,-7-25 0,-2-7 0,-2-2 0,-2 20 0,-6-41 3951,1 60-3951,-3-50 0,1 32 0,-2-55 0,-7-10 0,3-5 0,-7-3 0,0 0 0,-7 0 0,-60 0 0,-17 0 0,40-2 0,-2 1 0,-11 1 0,-9 1 0,6-2 0,0 0 0,8-3 0,-12-8 0,6 6 0,53-7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1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 24575,'12'-11'0,"46"-21"0,-8 6 0,1 4 0,2 2 0,5 2 0,14 1 0,-43 10 0,-1-1 0,-24 3 0,-6 2 0,-1 1 0,-2 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2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24575,'36'-3'0,"-5"1"0,33-8 0,-15 0 0,15-7 0,-7 3 0,0-1 0,-2-1 0,29-5 0,-72 18 0,7-2 0,-6 1 0,2-1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2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2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24575,'21'-8'0,"-14"5"0,9-3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3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24575,'44'-6'0,"1"1"0,-19 2 0,-5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3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24575,'9'-2'0,"-2"2"0,-1-1 0,-2 1 0,-3-1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3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24575,'-20'0'0,"5"0"0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4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24575,'6'0'0,"11"-2"0,7-2 0,30-9 0,-19 4 0,11-4 0,-32 8 0,14 2 0,1 3 0,49 2 0,-39-2 0,18 2 0,-52-2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5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751 1 24575,'-28'16'0,"2"-3"0,-29 17 0,-31 18 0,38-22 0,-2 0 0,-4 4 0,-1 0 0,-9 2 0,4-2 0,-12 5 0,24-12 0,5-2 0,10-2 0,8-4 0,21-10 0,8 1 0,8 7 0,26 26 0,-2 3 0,-1-2 0,1 1 0,14 13 0,-4-7 0,3-2 0,17 7 0,-25-21 0,-1-3 0,3-2 0,-21-14 0,-14-8 0,-9-4 0,0-1 0,7-6 0,9-10 0,-4 6 0,2-3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5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24575,'10'0'0,"1"-2"0,14 0 0,2-4 0,3 0 0,-5-1 0,-10 3 0,-1 2 0,49 10 0,-32-6 0,35 5 0,-55-7 0,-8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5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24575,'17'1'0,"48"-1"0,-27-2 0,31-2 0,-50 0 0,13 5 0,7 1 0,32 5 0,-30-2 0,-2-2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6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24575,'29'-5'0,"25"-5"0,-13 0 0,38-7 0,-38 7 0,20 0 0,-38 6 0,-2 2 0,-19 2 0,-4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7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1 24575,'-18'91'0,"0"0"0,0 0 0,0 0 0,1 0 0,-4 13 0,0 0 0,2-6 0,7-13 0,7 1 0,4-10 0,-3-9 0,1-3 0,1-4 0,0-2 0,-2 35 0,3-37 0,1-2 0,1 16 0,1 8 0,2-1 0,-1-31 0,2 30 0,-3-40 0,3 19 0,-2-14 0,7 23 0,4-22 0,1-4 0,21-9 0,-1-15 0,44 2 0,-4-6 0,8-2 0,4-1 0,-32-4 0,0 0 0,46 1 0,-5-1 0,-26-3 0,6-3 0,-72 1 0,-8-1 0,-1-8 0,3 8 0,0-7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8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455 541 24575,'4'-73'0,"-2"9"0,-2 13 0,-3 7 0,-5 0 0,-5 2 0,-4 3 0,-8-6 0,-11 1 0,-12 2 0,-6 10 0,9 15 0,5 14 0,11 12 0,-4 14 0,4 7 0,0 15 0,12 2 0,4 2 0,-2 8 0,9-2 0,8-5 0,19-24 0,11 1 0,16-31 0,27-24 0,-16-1 0,18-20 0,-50 24 0,-8 6 0,-25 78 0,-10 27 0,6-10 0,1-8 0,-1 12 0,3-12 0,2 6 0,4 13 0,0-57 0,-2-7 0,1-23 0,-3-2 0,-3 2 0,-5 1 0,3-1 0,2 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8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20847,'97'-7'0,"0"0"0,0 0 0,-2-1 0,-1 0 0,2 0 0,-22 2 0,0 0 0,1-1 0,1 0 0,12-3 0,4-1 0,-3 0 0,-10 2 0,13 2 0,-7-1 0,32-6 0,-46 5 442,-86 12 1,9-1 0,-23 2-1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9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24575,'0'97'0,"0"-20"0,-4 15 0,-1-34 0,-1 21 0,0-30 0,0 20 0,3-36 0,4-14 0,16-26 0,19-35 0,31-32 0,-27 28 0,2-3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3:59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 24575,'-42'86'0,"-1"1"0,3-4 0,12-21 0,26-50 0,1 1 0,7-8 0,8 1 0,31 1 0,15-3 0,12-5 0,4-2 0,0 4 0,1-1 0,3-5 0,-12 0 0,-31 0 0,-10 3 0,-29 0 0,0 1 0,0-1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0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24575,'-7'58'0,"-1"9"0,1 30 0,1 6 0,4-47 0,1 1 0,-2 13 0,1 7 0,1-16 0,3-11 0,0-13 0,-3-41 0,-11-23 0,-48-42 0,35 33 0,-32-18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1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24575,'7'20'0,"19"34"0,-2-9 0,17 28 0,-12-26 0,2 7 0,-1 2 0,6 10 0,-6-11 0,-1-3 0,1-7 0,14 14 0,-41-65 0,2-3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6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24575,'0'25'0,"2"29"0,5-1 0,1 1 0,2 14 0,11 29 0,-13-87 0,33-10 0,2-19 0,25-15 0,-22 1 0,-16-8 0,-24 19 0,-7-11 0,0 16 0,-2-1 0,3 26 0,4 11 0,17 49 0,5-9 0,-3-10 0,2-3 0,4-3 0,2-4 0,-23-35 0,-3-5 0,-4-1 0,-1 0 0,0 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1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363 0 24575,'-53'43'0,"13"-2"0,1 3 0,-16 26 0,23-29 0,3 0 0,-9 24 0,23-37 0,-2 4 0,10-20 0,-1-1 0,1-4 0,-4 11 0,6-15 0,-1 4 0,5-10 0,1-1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2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24575,'25'-1'0,"33"-1"0,-23 0 0,21 1 0,-40 0 0,-3 2 0,3 1 0,15 0 0,22 3 0,-7-1 0,19 3 0,-44-4 0,9 2 0,21 2 0,-18-4 0,19 3 0,-37-6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3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24575,'10'50'0,"0"1"0,6 27 0,1 5 0,5 19 0,-3-15 0,-7-31 0,0-3 0,2 20 0,2 8 0,-2-15 0,1-5 0,-5-18 0,6-10 0,-13-26 0,4-7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4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0 206 24575,'25'72'0,"-6"-42"0,15 27 0,0-72 0,-14 1 0,25-23 0,-18 16 0,4-10 0,-20 13 0,-8-5 0,-21-5 0,-20-3 0,-8 4 0,-20 11 0,34 29 0,2 4 0,32 19 0,8-12 0,59 9 0,3-17 0,14-6 0,21-1 0,-11-3 0,-24-4 0,-2-3 0,12 4 0,8-1 0,-23-8 0,-24-17 0,-34-3 0,-16-19 0,-2 12 0,-11-20 0,0 22 0,-34-9 0,17 24 0,-49 36 0,49 9 0,6 12 0,5 2 0,14-4 0,45 7 0,-9-42 0,63-5 0,-56 4 0,29 43 0,-40 25 0,-6-13 0,-2 9 0,-6 5 0,-2 8 0,-1-7 0,2-5 0,-4 1 0,-10 22 0,-5 11 0,-2-21 0,-6-10 0,-2-6 0,-1-11 0,10-39 0,5-9 0,4-4 0,-5-28 0,5 3 0,-4-32 0,15 21 0,-3 6 0,5 16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5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24575,'43'-1'0,"47"15"0,-50 19 0,-2 3 0,35 5 0,-59 33 0,-35-53 0,6-9 0,3 2 0,9-10 0,18 2 0,11-2 0,44 7 0,-15-5 0,9 4 0,-32-5 0,-4 1 0,-4-1 0,1 1 0,-8-3 0,-8-1 0,-3-2 0,-4-13 0,-1-16 0,-25-45 0,-3-7 0,14 22 0,-13-9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6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69 289 24575,'66'-35'0,"1"0"0,0 0 0,27-22 0,-38 4 0,-75 20 0,-11-4 0,-44 34 0,22 17 0,-3 20 0,1 8 0,-5 23 0,14 22 0,14 4 0,36-11 0,-4-19 0,10-10 0,42-33 0,-4-27 0,-12 1 0,7-26 0,-33 21 0,3-9 0,-12 28 0,-2 27 0,1 27 0,-1-2 0,0 21 0,0-45 0,0 0 0,-1-25 0,-4-7 0,-10 6 0,7-5 0,-5 5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6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24575,'84'0'0,"-1"-1"0,1 1 0,0 0 0,0-3 0,8-2 0,3-1 0,-1 0 0,-6-1 0,-11 1 0,5-1 0,-11-1 0,5 0 0,13-2 0,10-2 0,-8 0 0,-26 3 0,-22-1 0,-49 9 0,-40 10 0,-40 8 0,-5 0 0,18-2 0,-3 0 0,1-1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7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24575,'59'-2'0,"0"0"0,35 0 0,-88 1 0,4 1 0,4 0 0,18-3 0,-14 2 0,6-3 0,-14 3 0,5-1 0,-5 4 0,1 5 0,-8 22 0,-1 5 0,1 38 0,-3-19 0,-3 0 0,0 1 0,0 15 0,-3 6 0,4-26 0,2-34 0,-3 1 0,3-14 0,5-25 0,35-39 0,-25 25 0,24-17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8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0 24575,'-35'90'0,"4"-20"0,2-3 0,2-9 0,1 1 0,8-5 0,18-29 0,15 6 0,54-34 0,15 1 0,4-1 0,-29 0 0,-1 0 0,27-1 0,-12 1 0,-40 0 0,-14 0 0,-7 2 0,0 1 0,-6-3 0,-8-3 0,-11-10 0,5 7 0,-1-3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8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24575,'4'82'0,"0"1"0,0-1 0,0-4 0,-1-2 0,0-26 0,-2-36 0,8-11 0,13-18 0,-9 3 0,8-1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7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24575,'2'43'0,"11"40"0,4-1 0,-3-24 0,1 4 0,4 26 0,-1-1 0,-7-36 0,-1 0 0,3 25 0,-2-9 0,-9-31 0,0-17 0,-3-14 0,-6-17 0,1-5 0,-3-27 0,6 25 0,2-9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8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0 169 24575,'87'-11'0,"-1"0"0,-11 1 0,2 0 0,-5-1 0,-4 0 0,-4 0 0,15-2 0,-8 1 0,-12-3 0,-34 9 0,-24-3 0,-15 2 0,-18-8 0,14 7 0,0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09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24575,'14'86'0,"1"0"0,-1-1 0,0 1 0,0-1 0,3 19 0,1 7 0,-3-22 0,-9-53 0,-6-38 0,12-31 0,18-21 0,3-4 0,-5 3 0,2 4 0,0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0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24575,'-4'15'0,"1"47"0,0 12 0,-2 0 0,2 6 0,1-5 0,0-32 0,1-20 0,1-12 0,5-15 0,52-47 0,-28 26 0,36-28 0,-50 48 0,4 11 0,-5 4 0,3 7 0,-1 15 0,-8-9 0,1 14 0,-9-2 0,-5-6 0,-29 32 0,14-35 0,-16 14 0,27-34 0,-1-6 0,-4-4 0,-6-3 0,-24-22 0,23 9 0,-8-18 0,31 6 0,-1 15 0,4-1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0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24575,'6'-2'0,"6"0"0,32-2 0,-3-2 0,54-4 0,-41 2 0,22-4 0,-1-1 0,-24 4 0,4-1 0,-10 1 0,-37 7 0,-12 4 0,1-1 0,-2 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1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24575,'23'0'0,"42"-1"0,-14-4 0,3-3 0,7 1 0,1-1 0,3-3 0,-5 0 0,15-5 0,-34 9 0,-27 3 0,-13 4 0,-6 0 0,-7 1 0,5-1 0,-4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1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24575,'-10'93'0,"1"1"0,2-21 0,1 2 0,2-12 0,2 16 0,0-24 0,1-5 0,1-18 0,-1-13 0,1-18 0,16-29 0,15-19 0,-8 10 0,4-2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2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24575,'-36'59'0,"-1"0"0,1-1 0,-19 26 0,22-26 0,37-52 0,11-3 0,10-6 0,52-11 0,15-3 0,-35 7 0,3 0 0,27-4 0,12 0 0,-14 2 0,-31 6 0,-6 1 0,12 1 0,-12 0 0,-36 3 0,-21 0 0,-8-2 0,-12-4 0,13 2 0,-3-1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2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24575,'-1'80'0,"1"0"0,-1 0 0,1 32 0,-1-31 0,0-65 0,0-8 0,0-9 0,1-12 0,35-54 0,-26 39 0,26-35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13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24575,'15'-10'0,"-9"6"0,3-3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7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1 140 24575,'4'-6'0,"8"-4"0,3-3 0,9-6 0,1-1 0,20-19 0,-26 24 0,10-3 0,-33 54 0,1 7 0,-1 47 0,3-36 0,0 22 0,1-52 0,-3 7 0,3-20 0,-4 6 0,3-8 0,-1 3 0,1-7 0,0 0 0,-2 5 0,0 0 0,-4 7 0,2-5 0,-5 5 0,3-7 0,-3 6 0,5-7 0,-1 2 0,2-5 0,1 5 0,0-4 0,2 3 0,1-7 0,1-5 0,0 0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26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24575,'20'-5'0,"-4"1"0,-10 2 0,-1 1 0,2 1 0,0 0 0,4 0 0,37-2 0,6 2 0,32-1 0,-18 1 0,-11 0 0,-23 0 0,-19 0 0,-12 0 0,-6 0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8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13 24575,'11'-7'0,"11"2"0,-3 4 0,10 4 0,-4-2 0,34 36 0,-36-15 0,20 37 0,-53-23 0,-6 0 0,-34 0 0,14-20 0,-25 2 0,28-14 0,-19 0 0,23-1 0,-8 0 0,16 3 0,14-4 0,-2 1 0,11-3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9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24575,'3'77'0,"0"0"0,2-1 0,1 11 0,2 3 0,-2-5 0,-1 2 0,0-3 0,0 12-761,0-11 0,0 12 0,1 6 0,0 2 0,1-2 0,0-7 761,2-1 0,0-4 0,1-1 0,0-1 0,0 1 0,-1 0 0,-2-1 0,1 1 0,2 1 0,4 2 0,4-3 0,5 6 0,2 1 0,0-3 0,-1-8 0,-3-10 1,-1-1 1,-2-11-1,3 3-1,11 27 0,3 4 0,-10-20 1035,-15-11-1035,-9-53 0,-3-7 0,1-7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29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1 703 24575,'33'-11'0,"20"-1"0,-4 5 0,7-2 0,17-3 0,7-2-652,-14 5 1,4 0 0,8-3 651,-5 0 0,8-4 0,4 0 0,1-1 0,-3 0-652,13-3 0,-3 1 0,4-2 0,8 0 652,-26 5 0,6 0 0,4 0 0,3-1 0,2 0 0,-1 1 0,-2-1 0,-2 0-597,5-1 1,-2 0 0,1 0 0,-2 0 0,0 1 0,-1 0 0,0 1 596,9-1 0,0 0 0,0 2 0,-2 0 0,-2 0 0,-4 0 0,2 0 0,1-1 0,-5 0 0,-8 3 0,-12 2 0,6 0 0,-17 2 0,-7 0 151,-46 10 0,-5 0 0,-2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3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3043 24575,'-9'1'0,"2"-3"0,1-32 0,-4-32 0,0-15 0,3-9 0,3-5 0,3 35 0,3-5 0,5-19 0,5-20 0,1-1 0,-1 14 0,1 0 0,2 0 0,0 15 0,4-13 0,1-4 0,-1 6 0,-2 15 0,1-1 0,4 4 0,4-2 0,7-11 0,1 1 0,-3 15 0,-4 10 0,4 4 0,12-16 0,8-8 0,-4 11 0,-8 21 0,1 4 0,15-13 0,4 1 0,2 8 0,1 5 0,-7 5 0,0 3 0,10-2 0,-2 2 0,-18 10 0,2 0 0,14-4 0,9-1 0,-8 2 0,29-10 0,-5 3 0,-2-1 0,-5 3 0,-22 12 0,6 0 0,14-5 0,0 0 0,-14 6 0,-2 1 0,2 0 0,-9 2 0,-15 3 0,19 2 0,-30 5 0,14 1 0,-17 0 0,-10 0 0,-1 2 0,-10 0 0,-2 0 0,-1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33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89 24575,'-1'-12'0,"1"2"0,0 10 0,5 24 0,3 5 0,6 18 0,-5-15 0,-1-11 0,-6-10 0,-1-9 0,-4-4 0,-2-7 0,-7-6 0,-6-21 0,0-12 0,-1-2 0,7 6 0,7 29 0,-4 43 0,5 5 0,-5 29 0,-1-43 0,-1-13 0,-30-56 0,24 28 0,-20 17 0,35 34 0,-3 16 0,5-22 0,0-31 0,0-15 0,0-18 0,1-3 0,1 5 0,1 19 0,1 13 0,24 56 0,-15-28 0,30 39 0,-26-48 0,7 3 0,-14-14 0,-2-7 0,-2-18 0,-3 43 0,6-11 0,2 55 0,-1-28 0,2-2 0,-5-25 0,-4-11 0,8-16 0,15-3 0,4 5 0,-3 6 0,-12 12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35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65 24575,'-14'55'0,"4"-10"0,-10 41 0,10-27 0,4 8 0,4-19 0,0 1 0,1-34 0,0-14 0,1-25 0,0-18 0,3-48 0,-1 32 0,1-1 0,0 8 0,0 2 0,4-36 0,-4 63 0,-1 13 0,-4 97 0,2-36 0,-2 43 0,-1 5 0,2-21 0,-1-1 0,-1-2 0,3-17 0,-3 3 0,2-41 0,0-20 0,0-6 0,10-31 0,-2 17 0,4-16 0,-6 30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36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0 24575,'-4'16'0,"-4"7"0,-6 17 0,-10 39 0,-1 2 0,11-27 0,0 2 0,0-6 0,2 0 0,1-1 0,-1 6 0,-2 15 0,-2 11 0,2-9 0,1-10 0,1-1 0,-7 38 0,2-3 0,2 0 0,8-27 0,2 21 0,1 5 0,3-38 0,0 2 0,0 26 0,0 12 0,0-5 0,1 3 0,1-2 0,0-24 0,0 2 0,0-6 0,0 3 0,0-10 0,2-4 0,-3-26 0,1-13 0,-1-4 0,0-9 0,0-1 0,0-22 0,3-11 0,-2-29 0,1 26 0,-2 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42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2830 3743 24575,'-33'0'0,"0"1"0,-22 7 0,-5-1 0,-15 0 0,-21 1 0,7-2 0,3-1 0,-1-2 0,-3 2 0,-7 1 0,5-3 0,-8-6 0,7-3 0,13 1 0,1-2 0,-1 0 0,4-1 0,21 2 0,2-1 0,-2-2 0,0-3 0,-7-5 0,-1-2 0,4 3 0,-2-2 0,-22-16 0,9-2 0,19 1 0,7-4 0,4-2 0,8-2 0,-3-6 0,0-3 0,-1-8 0,1-8 0,0-9 0,4 5 0,2 0 0,4 5 0,1 0 0,-3-2 0,3 4 0,1-5 0,6 3 0,0-7 0,2 1 0,-2-4 0,1-2 0,-1-6 0,2 5 0,0 0 0,4-1 0,3 3 0,2-7 0,3 6 0,2-5 0,2 3 0,2-12 0,0 1 0,-1 15 0,1 0 0,4-22 0,4 3 0,1 37 0,0 1 0,3-32 0,4 5 0,14 3 0,0 11 0,3 1 0,8-13 0,15 5 0,4 6 0,-3 27 0,-3 10 0,1 3 0,-5 1 0,6 2 0,-12 12 0,23 2 0,5 1 0,5 0 0,8 0 0,7 2 0,-14 9 0,-1 3 0,-2 0 0,3 1-241,-11-1 0,4 0 0,-5 1 241,3 0 0,0 2 0,17 3 0,5 4 0,-25 7 0,2 3 0,-2 0 0,21 4 0,-2 2-168,-21 0 1,0 4-1,-7-3 168,-8-2 0,-2 1-38,18 15 0,-3 2 38,10 13 351,-20-14 1,-5 1-352,3 17 0,-4-2 0,3 6 0,-1 4 0,0 3 0,4 3 0,-1-1 0,-11-8 0,-4-4 0,8 27 259,-12-9 0,0 12-259,-8-18 0,0 5 0,0 0 0,0-3 0,0 1 0,-1 1 0,0 8 0,0 3 0,-5-12 0,-7-19 0,-3-5 40,2 6 1,-2-3-41,-5 9 0,-4 23 0,0-17 0,-3 8 0,-1 3 0,-1 7 0,-5 3 0,-2-2 0,1-21 0,2-18 0,-3 4 0,-3 9 0,0-2 0,-3 14 0,-3-3 0,-1-6 0,2-23 0,-4 3 0,9-23 0,2-1 0,1 0 0,-2 2 0,-3 0 0,-6 4 0,0-8 0,4-2 0,-3-3 0,0 5 0,-1-2 0,-18 10 0,17-15 0,-10 1 0,10-8 0,4-3 0,4 0 0,5-1 0,7-1 0,1 0 0,3-8 0,4-2 0,-2 0 0,3 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4:43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 24575,'6'2'0,"7"-1"0,25 0 0,-8 0 0,24-4 0,-35 2 0,1-2 0,-13 2 0,15-3 0,-5 2 0,9-2 0,-15 2 0,-4 1 0,15-1 0,-13 1 0,9 1 0,-17 0 0,-2-3 0,3 0 0,-1 0 0,2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6:52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24575,'23'-11'0,"-9"3"0,-5 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16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24575,'0'9'0,"0"2"0,-4 12 0,2 7 0,-2 18 0,3 11 0,2 6 0,2 11 0,-1-25 0,1-4 0,-2-31 0,0-2 0,4-2 0,0-4 0,3-1 0,-1-5 0,42 9 0,-22-6 0,31 6 0,-41-9 0,-9-1 0,-6 0 0,-3 0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9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24575,'0'12'0,"2"13"0,-2 4 0,4 25 0,-3-21 0,3 15 0,-2-28 0,-1 9 0,1-24 0,0-7 0,-1-5 0,1-4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16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16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24575,'31'2'0,"-14"-1"0,-5-1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18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3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400 0 24575,'-8'1'0,"-3"1"0,3-2 0,-18 0 0,9-1 0,-20 0 0,17 3 0,-18 10 0,11 4 0,-26 30 0,18-4 0,3 3 0,3 3 0,3 16 0,8-8 0,5-2 0,12 4 0,13 26 0,3-46 0,21 13 0,-15-32 0,17 0 0,-18-15 0,21-5 0,-16-3 0,9-2 0,-15 2 0,-8 1 0,2-2 0,-4 2 0,11-3 0,-9 2 0,9-5 0,-13 6 0,0-2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4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24575,'-10'31'0,"-19"33"0,7-9 0,-5 2 0,14-21 0,11-31 0,-2-8 0,3 2 0,-1-2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4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24575,'2'10'0,"0"0"0,0 0 0,5 12 0,-2-4 0,-9 16 0,4-21 0,-11 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6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9 24575,'-2'16'0,"-8"20"0,2 0 0,-10 17 0,9-24 0,0-2 0,5-17 0,4-3 0,-1-2 0,1-2 0,1-1 0,1-6 0,7-7 0,4-9 0,10-9 0,12-8 0,7-3 0,15-5 0,-25 20 0,-1 3 0,-19 24 0,4 4 0,14 6 0,-11 2 0,0 22 0,-14 0 0,-1 40 0,-1-31 0,5 19 0,-2-41 0,4 0 0,-3-16 0,20-9 0,-2-6 0,35-14 0,-13 6 0,41-19 0,-38 16 0,31-23 0,-54 18 0,3-8 0,-27 14 0,-6 3 0,1 8 0,-5 0 0,-2 4 0,-5 3 0,-5-2 0,0 11 0,6 2 0,4 12 0,5-4 0,1 2 0,2-2 0,0-3 0,9 8 0,5-9 0,16 11 0,-9-15 0,2 1 0,-20-14 0,-16-3 0,-20-2 0,11 2 0,-2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6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24575,'-10'42'0,"5"-19"0,-8 28 0,4-25 0,-2 10 0,1-4 0,6 3 0,0-15 0,7-4 0,36-31 0,-26 9 0,26-12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8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24575,'0'19'0,"-1"5"0,0 3 0,-4 30 0,2-14 0,0 37 0,2-47 0,1 7 0,4-45 0,37-60 0,-4 8 0,-2 7 0,1 2 0,-5 13 0,-4 9 0,-18 39 0,-2 1 0,8 19 0,-9-15 0,2 7 0,-7-17 0,1-1 0,-2-4 0,1 0 0,1 0 0,1 8 0,1 4 0,5 22 0,-5-18 0,3 6 0,-7-22 0,0 0 0,4-10 0,14-17 0,10-20 0,2 0 0,-2 3 0,-17 24 0,-2 16 0,-5 9 0,17 31 0,-4-4 0,4 8 0,-8-14 0,-7-7 0,-2-9 0,0-4 0,7-25 0,-1-1 0,1-2 0,-4 11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9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40 24575,'-1'-18'0,"-1"4"0,0 10 0,0 1 0,-3 3 0,0 4 0,-8 7 0,-15 29 0,9 15 0,-5-8 0,21-6 0,11-37 0,16-4 0,-2-2 0,17-8 0,-20-4 0,12-24 0,-13 8 0,4-15 0,-13 27 0,-3 7 0,-5 24 0,-3 44 0,4-19 0,-1 27 0,2-51 0,0-5 0,-1-8 0,9-12 0,4 1 0,-2-3 0,-3 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19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24575,'43'6'0,"7"0"0,30 10 0,-24-1 0,12 2 0,-48-3 0,-10 0 0,-6 24 0,-2-6 0,-2 22 0,-4-14 0,-9 16 0,2-18 0,-6 2 0,5-23 0,-9-1 0,2-5 0,-4 0 0,5-6 0,-1 0 0,6-2 0,-4 1 0,12-4 0,-1 2 0,3-2 0,2 1 0,0-1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9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24575,'-26'42'0,"4"-7"0,0-5 0,3-6 0,2-5 0,2-3 0,17-20 0,-4 5 0,11-12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29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24575,'61'-1'0,"0"1"0,-4-4 0,3 0 0,19 1 0,4-2 0,-5-3 0,2-2 0,15 1 0,-4 0 0,-31 1 0,-3 0 0,6 1 0,-14 1 0,-38 4 0,-17 4 0,-1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0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24575,'-19'73'0,"-1"1"0,1-1 0,-8 21 0,7-9 0,15-30 0,3-6 0,0 15 0,-1 10 0,2-32 0,0-25 0,0-11 0,8-43 0,6-4 0,-4 1 0,3 16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1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1 246 24575,'74'-22'0,"0"1"0,20 1 0,-26-22 0,-53 21 0,-26-27 0,1 15 0,-29-6 0,5 55 0,3 8 0,0 39 0,21-23 0,5 18 0,14-33 0,16 4 0,23-18 0,-4-2 0,17-5 0,-32-4 0,-6 0 0,-17-4 0,4-10 0,19-31 0,-14 23 0,11-17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2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24575,'-2'60'0,"1"0"0,-1 11 0,1-9 0,1-28 0,0 13 0,1-54 0,6-14 0,26-39 0,0 8 0,15-9 0,-15 29 0,-15 21 0,1 18 0,-5 14 0,6 17 0,1 10 0,-11-11 0,-1-10 0,-1-32 0,11-28 0,21-26 0,-5 22 0,2 1 0,11-5 0,11 38 0,-46 35 0,1 36 0,-9-34 0,0-1 0,-5-27 0,7-18 0,10-12 0,8-8 0,6 2 0,-12 14 0,6 61 0,-16-15 0,5 32 0,-9-43 0,57-64 0,-46 33 0,45-36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2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24575,'11'85'0,"-3"-17"0,-8-66 0,5-36 0,5 3 0,-3-10 0,1 21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2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24575,'0'16'0,"0"-3"0,0-13 0,4-1 0,-3 0 0,3-1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3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24575,'-23'27'0,"-5"3"0,9-7 0,0-1 0,13-9 0,4-3 0,1 1 0,3-3 0,0 0 0,8-2 0,16 5 0,0 3 0,20 13 0,-20-5 0,-2 6 0,-17-15 0,-9-2 0,-4-9 0,-24 3 0,12-2 0,-24 2 0,28-1 0,-6-1 0,18-4 0,7-3 0,1 1 0,2-1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3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0 24575,'-39'54'0,"0"-7"0,28-36 0,5-6 0,7-7 0,4-1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4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24575,'-1'18'0,"1"45"0,1-6 0,1 3 0,-1-8 0,-1 1 0,2 13 0,0-6 0,-2-4 0,0 21 0,0-37 0,0 4 0,0-41 0,14-34 0,-10 20 0,10-18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20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78 175 24575,'-35'46'0,"5"-1"0,23-26 0,2 0 0,5-11 0,1-2 0,2-3 0,4-3 0,7-3 0,3-3 0,11-14 0,-2-8 0,-2-4 0,-4-20 0,-15 17 0,-12-29 0,-5 30 0,-4-2 0,6 25 0,7 11 0,2 2 0,4 3 0,-3-3 0,4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4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24575,'0'29'0,"5"36"0,2 25 0,0-7 0,-1-21 0,0 2 0,2 29 0,2 12 0,-1-16 0,-2-33 0,0-7 0,3 32 0,-3-20 0,-3-26 0,-2-12 0,-2-16 0,-3-11 0,-1-12 0,-3-17 0,-8-12 0,8 15 0,-4 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5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24575,'33'1'0,"14"-2"0,5 0 0,27-4 0,-41 0 0,6 0 0,-39 3 0,-1 0 0,-3 2 0,2-2 0,-1 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5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 24575,'-15'29'0,"-2"2"0,-15 27 0,6-11 0,-22 33 0,30-48 0,4-16 0,14-19 0,9-13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6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66 24575,'-88'-39'0,"13"13"0,57 34 0,-3 24 0,11-2 0,-1 18 0,7-7 0,33 29 0,-4-28 0,11-2 0,6-4 0,8-7 0,15 10 0,-29-13 0,-11-2 0,-3 15 0,-10 0 0,-2-2 0,-11-8 0,-25-9 0,0-7 0,-32 7 0,22-12 0,-24-3 0,28-4 0,-15-5 0,29 3 0,1-5 0,17 2 0,0 0 0,-1 1 0,4 0 0,7 1 0,-4-1 0,4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37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24575,'-14'18'0,"7"-12"0,-4 9 0,9-14 0,-1-3 0,2 2 0,0-2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59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436 150 24575,'-6'-20'0,"-2"1"0,-13-4 0,-1 5 0,-21-6 0,10 9 0,-21-3 0,26 12 0,-11 0 0,22 8 0,-41 29 0,32-11 0,-32 34 0,45-26 0,3 32 0,25-9 0,14 9 0,17-15 0,28-8 0,-23-16 0,34 11 0,-47-17 0,36 15 0,-31-9 0,30 12 0,-38-14 0,0-1 0,-31-10 0,-5-4 0,-13 11 0,0-5 0,-15 12 0,9-11 0,-15 2 0,17-10 0,-19 2 0,19-5 0,-7 1 0,11-1 0,1 0 0,-8-2 0,8 2 0,-17-5 0,6 2 0,-7-2 0,-1 1 0,4 0 0,2 1 0,-2-2 0,16 3 0,4-3 0,66-13 0,21-3 0,-8 1 0,-11 7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8:59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24575,'27'0'0,"-4"1"0,16-1 0,-2 2 0,-16-2 0,7-3 0,-21 3 0,3-3 0,-4 3 0,-2-1 0,-13 2 0,7-1 0,-9 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0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24575,'34'-7'0,"47"-8"0,-25 8 0,15-5 0,-52 11 0,-17 0 0,3 1 0,-3 0 0,5-1 0,11-3 0,-10 2 0,8-3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1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7 24575,'-9'6'0,"3"-2"0,10-3 0,18-2 0,-11 0 0,13 0 0,-18 0 0,0 1 0,6-1 0,-2 1 0,2-1 0,0 0 0,-7 0 0,23 1 0,14 0 0,46-1 0,-37 1 0,7-3 0,-54 2 0,-4-1 0,0 0 0,0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1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24575,'28'2'0,"-6"-1"0,9-3 0,2-2 0,-12 0 0,-1-1 0,-26 3 0,-1 3 0,-2-1 0,6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21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24575,'-11'10'0,"-4"8"0,0 1 0,-7 16 0,10-7 0,-3 26 0,8-13 0,3 13 0,4-28 0,1-4 0,1-18 0,4-2 0,2-4 0,13-4 0,8-5 0,6-3 0,4-5 0,-18 10 0,-6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2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24575,'2'26'0,"-4"2"0,0 21 0,-1 36 0,1 6 0,5 6 0,-1-31 0,0 9 0,1-4 0,5 7 0,1-4 0,-1 0 0,0 0 0,-2 4 0,0-1 0,-2-2 0,-1-5 0,1 16 0,-2-17 0,2 1 0,0-13 0,1-2 0,1 43 0,0-19 0,-3-48 0,-2-5 0,0-14 0,-1-2 0,11-7 0,47 4 0,0-3 0,6 1 0,-2-1 0,-11-2 0,10 1 0,-61-3 0,-2-1 0,19-10 0,-13 8 0,15-8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3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24575,'3'65'0,"3"6"0,-1 12 0,0 10 0,-1-11 0,0 1 0,1 5 0,-1-1 0,-2-20 0,-2 3 0,2-2 0,-1 6 0,-1-10 0,1 23 0,0 3 0,-1-14 0,0-57 0,0-7 0,0-3 0,1-6 0,-2-1 0,2-11 0,-2 7 0,1-7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4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24575,'26'-33'0,"0"1"0,-15 19 0,18-15 0,-6 12 0,42-22 0,-31 21 0,31-7 0,-45 18 0,3 1 0,-16 5 0,-1 1 0,14 7 0,39 25 0,-16-8 0,23 19 0,-44-23 0,-8 2 0,-8-9 0,-6 5 0,-4-7 0,-9 15 0,-1-6 0,-19 18 0,-16 5 0,-6 3 0,4-6 0,-10-1 0,17-15 0,-5 0 0,18-10 0,12-9 0,5-4 0,-4 0 0,5 1 0,-2-1 0,7-1 0,-2 0 0,7-1 0,1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15 24575,'-4'-6'0,"1"1"0,1 4 0,-1 0 0,0 1 0,0-1 0,-1 1 0,-1 0 0,1 1 0,-4-1 0,2 1 0,0 0 0,1 1 0,-19 20 0,7-2 0,-8 9 0,14-4 0,8-13 0,0 12 0,1-12 0,1 12 0,2-11 0,1 7 0,-1-10 0,3 10 0,1-8 0,14 12 0,1-11 0,30 10 0,-18-12 0,27 6 0,-37-13 0,6 0 0,-24-5 0,-1-1 0,-1-2 0,5-1 0,5-1 0,-6 2 0,3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7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24575,'22'46'0,"4"-7"0,9 10 0,5 3 0,20 21 0,-28-33 0,-1-1 0,12 20 0,-31-38 0,2-1 0,-13-19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8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0 24575,'-9'13'0,"-4"3"0,-6 5 0,-6 5 0,-42 40 0,30-29 0,-4 3 0,2-1 0,16-13 0,-8 6 0,22-22 0,3-4 0,2-2 0,1 0 0,-1 2 0,-1 0 0,-2 2 0,0 2 0,3-3 0,0-2 0,4-4 0,-1-1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8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24575,'22'0'0,"23"-1"0,4 2 0,31-2 0,-14 0 0,-1-1 0,-2 0 0,-7 1 0,-10 1 0,-35 0 0,15 0 0,-14 0 0,6 0 0,-3-1 0,16-2 0,-15 1 0,7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09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24575,'-7'51'0,"1"0"0,1 25 0,-3-4 0,0 1 0,6 16 0,2-36 0,0 0 0,1 42 0,-1-14 0,0 1 0,0 17 0,-1-36 0,0-7 0,1-15 0,0-26 0,0-2 0,-1-12 0,1-1 0,-1-1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10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44 24575,'-11'59'0,"18"-15"0,-4 30 0,22-33 0,0-17 0,13-4 0,-19-11 0,5-3 0,5-36 0,-12 9 0,36-46 0,-31 34 0,6-12 0,-22 24 0,-5 6 0,-7 1 0,-3 1 0,-3 1 0,-7 0 0,-7-2 0,-1 2 0,0 3 0,7 7 0,9 4 0,2 1 0,4 2 0,2-2 0,-1 1 0,1 3 0,1-2 0,3 3 0,17 6 0,-11-8 0,11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11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192 206 24575,'16'-5'0,"22"-6"0,-4 2 0,3-4 0,-4-21 0,-25 15 0,8-35 0,-15 35 0,-2-9 0,-6 22 0,-1 0 0,-9 5 0,1 0 0,-30 13 0,-9 22 0,-6 6 0,17 6 0,6 5 0,2 7 0,-5 12 0,37-45 0,7-22 0,15-1 0,2-2 0,55-9 0,-27-3 0,17-3 0,-41 3 0,-20 6 0,-2 6 0,-2 8 0,-5 41 0,3 4 0,-3 34 0,3 0 0,-2 3 0,-1-13 0,-2-14 0,1-25 0,0-10 0,3-7 0,0-11 0,1-7 0,-10-7 0,-2 0 0,-19-2 0,13 2 0,-8 1 0,19 2 0,2 0 0,6 1 0,1-1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22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5 235 24575,'-3'45'0,"2"-18"0,3 38 0,0-46 0,7 0 0,-2-26 0,22-47 0,-9 10 0,16-33 0,-20 30 0,-6 24 0,-6 21 0,-4 16 0,0 16 0,4-8 0,0 2 0,9 2 0,0-7 0,0-2 0,5-6 0,-5-7 0,8 2 0,-5-3 0,-4-1 0,-5-3 0,-2-12 0,2-3 0,7-14 0,0-1 0,0-4 0,-3-11 0,-2-20 0,-4 22 0,-2-1 0,-1 38 0,-2 12 0,2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12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60 24575,'10'-13'0,"1"2"0,9-3 0,25 3 0,-19 6 0,12-1 0,-30 9 0,-5 6 0,-2 18 0,2-2 0,-12 27 0,-2-26 0,-27 20 0,2-23 0,-39 26 0,16-12 0,13-7 0,1-1 0,0 1 0,0-2 0,38-22 0,14-4 0,9-2 0,16-2 0,12-1 0,6-5 0,-3 3 0,-8-3 0,-19 5 0,-4-1 0,-4 3 0,2-3 0,5 1 0,11-5 0,14-1 0,41 2 0,-23 1 0,1 4 0,-47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13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24575,'-1'30'0,"1"16"0,1 8 0,4 46 0,-3-3 0,0 2 0,2-37 0,-2-3 0,-1 19 0,0-5 0,0-10 0,-1-3 0,2-33 0,-2 5 0,0-12 0,0-1 0,-1-13 0,0-4 0,0 2 0,4-30 0,1-16 0,0 5 0,-1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14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24575,'11'-6'0,"0"-2"0,5 0 0,18-7 0,-5 7 0,4-3 0,-3 8 0,-13 3 0,29 7 0,-12 0 0,15 7 0,-17-2 0,-5 3 0,-11-5 0,-3 5 0,-4 13 0,-4-3 0,1 23 0,-21 6 0,6-17 0,-28 20 0,16-38 0,-15 10 0,11-11 0,-7 2 0,-31 16 0,24-15 0,-32 15 0,52-27 0,-3 1 0,26-10 0,-3 1 0,8-3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21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10 24575,'-8'-2'0,"-1"0"0,-8 1 0,-16-2 0,10 2 0,-9 1 0,21 4 0,-12 10 0,6-1 0,-8 8 0,11-6 0,2 6 0,4-7 0,3 14 0,3 12 0,3-5 0,8 21 0,-1-31 0,29 28 0,-12-28 0,35 27 0,-21-27 0,23 15 0,-19-20 0,13 5 0,-31-19 0,-4 1 0,-21-7 0,1-1 0,2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22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24575,'95'10'0,"0"0"0,-20-2 0,1 0 0,-8-1 0,3 0 0,-8-1 0,36 3 0,-85-9 0,-7-1 0,-1 0 0,1-1 0,7-1 0,-6 1 0,0 0 0,-6 1 0,3 0 0,1 0 0,4-1 0,-6 0 0,0 0 0,-5 2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23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24575,'-3'56'0,"0"-1"0,-2 31 0,0 5 0,0 9 0,1-7 0,2-2 0,1-17 0,0-3 0,0 3 0,2-9 0,1-14 0,-1-6 0,-1-14 0,0-1 0,0-18 0,0-5 0,0-1 0,1-4 0,2-1 0,-1-1 0,1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0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24575,'3'24'0,"-3"29"0,-1 2 0,-3 28 0,2-27 0,-1 5 0,1 14 0,0 5 0,0 19 0,1 2 0,0-20 0,0-3 0,2 3 0,0-7 0,-1 7 0,0-14 0,0-27 0,-2-29 0,0-9 0,1-2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1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1 107 24575,'88'-29'0,"-30"10"0,-3 3 0,8 1 0,15-5 0,-48 14 0,-3 4 0,-19 5 0,7 1 0,-8 2 0,-3 9 0,-1-1 0,-2 11 0,-7 9 0,1-6 0,-6 15 0,-4-12 0,-3 4 0,-10-3 0,-15 7 0,-20 5 0,13-12 0,-32 4 0,47-26 0,-11 2 0,24-5 0,14-6 0,3 3 0,9-2 0,38 20 0,-27-16 0,24 13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2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24575,'26'0'0,"14"-3"0,1-3 0,0-1 0,-17 2 0,-14 1 0,-10 4 0,1-1 0,-3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2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24575,'-4'11'0,"-1"35"0,2 8 0,0-15 0,0 24 0,-1-4 0,3-37 0,-2 9 0,1-22 0,1-4 0,6-6 0,-3 1 0,4-4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23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24575,'24'70'0,"-10"-17"0,-1-2 0,1 6 0,-2 27 0,-13-64 0,-1-6 0,14-35 0,10-23 0,11-13 0,4-3 0,16-19 0,-20 27 0,-1 8 0,-7 19 0,-6 32 0,-7 11 0,8 33 0,-5-1 0,0 2 0,0 2 0,6 14 0,10 22 0,-19-63 0,-3-7 0,-9-19 0,-2-2 0,0-2 0,1 1 0,1-2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3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24575,'18'37'0,"-5"-7"0,12 13 0,-10-16 0,0-3 0,-4-9 0,-1 6 0,0-5 0,0 2 0,-4-10 0,-4-7 0,-1-1 0,-1-1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3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0 24575,'-44'39'0,"6"-5"0,-13 17 0,21-23 0,-31 29 0,43-41 0,-3 4 0,13-16 0,0 1 0,-3-4 0,7-1 0,-4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4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24575,'76'-6'0,"-1"-1"0,18 1 0,-15-6 0,-63 10 0,-7 0 0,-3 1 0,-3 1 0,0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4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 24575,'-19'65'0,"-1"1"0,1 0 0,-5 18 0,3-3 0,3-13 0,4 1 0,2 29 0,3-1 0,3-36 0,2 1 0,0 11 0,2 6 0,1-13 0,0 1 0,1 16 0,3-65 0,-3-10 0,2-3 0,-1-3 0,20-1 0,8 0 0,-3-1 0,-3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5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15 193 24575,'-7'26'0,"3"-9"0,1 2 0,4-11 0,8-1 0,-2-5 0,9-1 0,16-21 0,3-7 0,8-10 0,-2-5 0,-24 17 0,-3-3 0,-15 1 0,-7 7 0,-6-6 0,-14 9 0,8 13 0,-19 18 0,1 29 0,9-12 0,0 12 0,28-32 0,4 0 0,7-3 0,-6-5 0,2 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7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2 24575,'-12'-1'0,"-4"1"0,4 1 0,-19 8 0,5 7 0,-26 22 0,20-1 0,-4 32 0,25-37 0,6 10 0,20-35 0,68-13 0,-24-4 0,-2-4 0,-2-3 0,-14-7 0,-4-14 0,-29 26 0,-19 22 0,-3 12 0,-10 26 0,0 5 0,6 1 0,0 13 0,3 2 0,9-1 0,2-17 0,0-3 0,-1-3 0,-4-7 0,1-30 0,-17-3 0,14-5 0,-10 0 0,17-2 0,-2-11 0,4 7 0,0-7 0,4 15 0,40 14 0,-31-9 0,28 8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8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210 105 24575,'0'-14'0,"6"-10"0,1 12 0,9-10 0,1 10 0,3 2 0,-5 3 0,-1 4 0,-5 3 0,5 0 0,-4 2 0,5 2 0,-8 5 0,1 18 0,-4-8 0,-3 15 0,-6-11 0,-5 5 0,-19 18 0,-27 7 0,-2-1 0,-9-9 0,-4-6 0,36-20 0,-7 6 0,42-20 0,60-7 0,-10 1 0,7 0 0,1 0 0,-1 1 0,4 0 0,-44 2 0,-8-2 0,-7 0 0,-2-1 0,1 1 0,-1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9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0 24575,'-3'41'0,"1"10"0,-4 4 0,2 21 0,2-12 0,1 2 0,0-14 0,0 1 0,0 30 0,0-2 0,0 0 0,-3-18 0,0-3 0,0-6 0,-3 21 0,5-33 0,-1-16 0,0 14 0,0-28 0,1 5 0,1-16 0,1-2 0,4-23 0,-3 16 0,4-14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39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24575,'2'-15'0,"1"1"0,1 4 0,1 5 0,19 1 0,12 3 0,4 0 0,4-2 0,-8 3 0,-1 22 0,-8-4 0,-6 40 0,-17-21 0,-4 34 0,-5-28 0,-4 9 0,-2-21 0,-23 5 0,13-16 0,-21 6 0,22-21 0,9-1 0,11-2 0,28 8 0,-14-6 0,8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0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24575,'23'0'0,"2"-2"0,28-4 0,-19 3 0,31-1 0,-43 4 0,1 0 0,-18 0 0,-3 0 0,1-1 0,-9 1 0,0-1 0,-3 1 0,4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28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 24575,'-1'16'0,"-3"44"0,-1 3 0,0 4 0,-2 5 0,2-21 0,-1 0 0,-2 12 0,0-1 0,-6 31 0,2-19 0,1-2 0,-1 12 0,4-26 0,0 4 0,5-36 0,2-17 0,-1-1 0,3-9 0,-1 1 0,2-2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0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 24575,'-13'57'0,"7"-1"0,3-1 0,1-7 0,1 44 0,-1-70 0,0-3 0,-1-10 0,2-4 0,-8-6 0,7 1 0,-5-1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1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24575,'9'0'0,"18"3"0,2 1 0,31-2 0,7 0 0,15 1 0,-19-4 0,10-1 0,-8 0 0,31-2 0,-40 0 0,-6 1 0,-11 0 0,-34 1 0,-5 1 0,-1-1 0,0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2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24575,'-1'40'0,"-1"50"0,5-33 0,-2 17 0,1 0 0,2-17 0,-3-3 0,0-3 0,1-21 0,-1 19 0,0-27 0,0 2 0,15-20 0,-13-1 0,13-5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3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24575,'0'18'0,"-1"11"0,-3 59 0,-2 9 0,2-41 0,1 2 0,-2 8 0,2 3 0,0 7 0,2 0 0,-1-16 0,1-2 0,0 11 0,1-10 0,0-30 0,0-10 0,0-20 0,2-30 0,2-3 0,11-56 0,-7 53 0,5-17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4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1 197 24575,'21'-38'0,"-4"17"0,56-18 0,12 2 0,-27 18 0,25-5 0,-1 5 0,-35 20 0,13 22 0,-24-8 0,-7 32 0,-30-23 0,-23 36 0,-2-24 0,-47 32 0,-3-18 0,7-11 0,6-10 0,47-26 0,3-2 0,11-1 0,0 0 0,-4 0 0,0 14 0,1-10 0,0 10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4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24575,'0'15'0,"-1"76"0,0-14 0,1-7 0,-1 10 0,1 3 0,0 7 0,0-12 0,0-21 0,0-1 0,0 17 0,0 7 0,0-31 0,0-42 0,6-9 0,6-22 0,37-37 0,-28 33 0,20-20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5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24575,'-5'55'0,"0"0"0,1 4 0,0 3 0,1 0 0,3-5 0,-3 11 0,2 0 0,0 22 0,2-10 0,-1-11 0,1-24 0,-1-31 0,0-6 0,0-2 0,-1-5 0,-1-1 0,0-2 0,-5-15 0,0 0 0,1-1 0,2 8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5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24575,'50'-2'0,"31"-3"0,-17 0 0,9-3 0,-51 3 0,-3 2 0,-8 1 0,-7 1 0,-2 1 0,-4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7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24575,'5'21'0,"11"22"0,0-5 0,28 35 0,-6-25 0,1-8 0,1-1 0,8 5 0,12 9 0,-43-40 0,-5-1 0,-12-14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8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441 0 24575,'-68'68'0,"-1"-1"0,-2 4 0,9-12 0,18-23 0,-18 26 0,39-38 0,-6 8 0,23-26 0,1-3 0,3-2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29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1 120 24575,'2'-10'0,"0"1"0,1 0 0,4-3 0,13-5 0,0 0 0,7 1 0,-1 4 0,-11 6 0,7-2 0,-1 4 0,30 5 0,-8 2 0,15 9 0,-25 4 0,4 12 0,-9 0 0,8 18 0,-16-4 0,-2 15 0,-10-9 0,-5 6 0,-3-9 0,-11 20 0,0-21 0,-5 3 0,-7-21 0,7-13 0,-17 6 0,-2-10 0,6 1 0,-8-5 0,15-2 0,-34-1 0,21 0 0,-16-1 0,25-2 0,9-1 0,0 0 0,7 1 0,2 0 0,6 0 0,2-1 0,7-7 0,13-2 0,-8 2 0,6 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8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24575,'71'0'0,"0"-1"0,-14 1 0,-4-1 0,35 0 0,-39 0 0,-2 0 0,-21 0 0,-1 1 0,-17 0 0,16-2 0,5 1 0,-3-1 0,-4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49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24575,'-26'82'0,"1"0"0,7-17 0,4 2 0,-3 23 0,5-1 0,10-28 0,1-4 0,1-4 0,1-4 0,3 11 0,0-35 0,0-12 0,10-11 0,7-20 0,15-20 0,-16 14 0,1 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0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24575,'72'63'0,"1"0"0,-10-1 0,-11-26 0,-23-65 0,-13 1 0,5-49 0,-19 24 0,-30-29 0,10 53 0,-21 8 0,7 51 0,7-1 0,-11 7 0,20-19 0,6-2 0,9 9 0,5-4 0,41 26 0,4-24 0,33-7 0,28-3 0,-14-4 0,-31-5 0,-2-3 0,27 3 0,11-2 0,-27-3 0,-33-9 0,-35-40 0,-17 12 0,-15-28 0,0 24 0,1 12 0,8 10 0,1 13 0,-4 27 0,8 0 0,-7 34 0,17-32 0,7 10 0,11-29 0,-1-3 0,4 0 0,-8 4 0,4 42 0,1 30 0,-2 16 0,0 9 0,-4-22 0,-1 3 0,-2-3 0,1 6 0,-4-10 0,-3-17 0,-3-5 0,-5 9 0,-5-9 0,-12-18 0,-34-9 0,4-20 0,-5-7 0,-23-18 0,41 6 0,-25-29 0,46 23 0,8-39 0,21 30 0,14-20 0,-2 29 0,10 6 0,-18 11 0,2 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1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30 24575,'15'-8'0,"11"-2"0,-7 4 0,22 1 0,-5 5 0,22 20 0,-29 7 0,1 14 0,-35-1 0,-35 25 0,-10-16 0,11-16 0,-1-2 0,-18 1 0,9-14 0,36-10 0,16-4 0,80 3 0,7-2 0,7 0 0,3 1 0,-40-2 0,-2 1 0,13-2 0,-10-1 0,-29 2 0,-51-29 0,-10 0 0,-10-6 0,24 13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1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24575,'-9'71'0,"0"-1"0,1 1 0,0 22 0,-1-10 0,-1 16 0,2-15 0,5 13 0,1-13 0,0 1 0,-1 13 0,0-27 0,1-10 0,-1-35 0,1-20 0,-7-66 0,-5-21 0,8 12 0,0 1 0,-5-4 0,9 5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2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 24575,'7'-2'0,"32"-15"0,16-3 0,-2 9 0,2 2 0,4-6 0,-1 6 0,39 24 0,-62 66 0,-10-9 0,3 21 0,-41-15 0,-5-34 0,-41 16 0,7-35 0,-25 7 0,18-12 0,1-3 0,-3 1 0,-20 6 0,72-23 0,21-6 0,1 1 0,12-1 0,-12 2 0,-4 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24575,'-2'37'0,"0"53"0,1-21 0,1-16 0,0-1 0,0 15 0,0-25 0,0-12 0,-1-21 0,-1-7 0,15-19 0,-11 13 0,12-12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3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0 24575,'-2'74'0,"1"-5"0,1-17 0,0-3 0,0 11 0,0-18 0,-2 8 0,2-23 0,-1-7 0,0-8 0,-7-11 0,-3-3 0,-8-8 0,2 1 0,-1-4 0,4 0 0,4 5 0,3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3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24575,'23'3'0,"-2"0"0,14 0 0,-18-2 0,-4 4 0,-9-1 0,9 5 0,-2-6 0,1 0 0,-7-3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4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24575,'23'0'0,"-1"-1"0,35-3 0,23-1 0,-12 0 0,3-1 0,31-3 0,-15 2 0,-71 6 0,-8 0 0,7-1 0,2 1 0,0 0 0,-7 0 0,-6 0 0,-5 0 0,-3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0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7 24575,'-2'-3'0,"0"0"0,0 3 0,-3 1 0,-1 3 0,-18 16 0,7-6 0,-18 23 0,16-19 0,-11 18 0,9-12 0,-13 24 0,14-16 0,-7 20 0,16-20 0,-5 22 0,9-20 0,-2 22 0,5-25 0,2 14 0,2-23 0,2 6 0,2-13 0,4 6 0,-3-10 0,1 4 0,-4-12 0,2 2 0,-1-3 0,3 1 0,-3-1 0,4-1 0,1 0 0,1 0 0,3 0 0,-7-1 0,2 1 0,-6-1 0,-1 0 0,-1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5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24575,'-6'43'0,"1"12"0,0 8 0,1-12 0,1 3 0,0 13 0,-1 7 0,1-6 0,1-8 0,1-3 0,-1 11 0,0-6 0,1-1 0,1-31 0,-1-12 0,1-17 0,0-3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59:59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0 126 24575,'44'-5'0,"7"-3"0,0-8 0,8-3 0,14 2 0,1 0 0,-12-3 0,-3 5 0,1 7 0,-17 12 0,-39 21 0,-3 21 0,-2 10 0,1-8 0,0 6 0,1 33 0,0 17 0,1-9 0,0-11 0,0 2 0,1 13 0,0 9 0,-1-15 0,1-33 0,-1-5 0,0 20 0,-1-3 0,1 10 0,-2 6 0,2 8 0,-2-15 0,0-6 0,0-1 0,0-35 0,-2 8 0,1-30 0,0-4 0,0-11 0,0 2 0,0-2 0,-1 1 0,2 1 0,-2 1 0,-2 7 0,1-2 0,-4 10 0,3-1 0,-6 23 0,5-20 0,-2 10 0,6-27 0,0-4 0,-1 0 0,0-1 0,-1 0 0,0 0 0,-4 0 0,0 0 0,-10 0 0,-6 0 0,-5 0 0,-18-1 0,0 1 0,-17-2 0,18 2 0,-28 5 0,39-3 0,-20 4 0,34-3 0,4-1 0,7-4 0,4 0 0,2-5 0,1 4 0,1-1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24575,'-4'93'0,"3"-41"0,1 3 0,-1 20 0,1 5 0,1 1 0,1 5 0,-1-5 0,-1 6 0,1-8 0,-1-4 0,0-2 0,-1-3 0,0 3 0,-1-13 0,1 3 0,-1-5 0,2-11 0,0-22 0,-1-11 0,0-18 0,-1-3 0,1-15 0,1 13 0,0-6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5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0 158 24575,'49'-23'0,"-6"-1"0,-1 0 0,-10 3 0,22-5 0,-8 9 0,-2 4 0,-5 5 0,-24 6 0,0 4 0,-6 4 0,13 11 0,-9-1 0,4 15 0,-14-6 0,-2 55 0,-2-32 0,-7 45 0,-1-54 0,-14 9 0,4-23 0,-6 1 0,3-9 0,1-2 0,-1-2 0,-7 0 0,0-2 0,-19 5 0,16-7 0,-24 5 0,30-9 0,-6 0 0,22-5 0,7-4 0,6 0 0,15-6 0,-11 6 0,8-2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6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291 163 24575,'-5'-33'0,"-3"2"0,-5 2 0,-4 3 0,-1 4 0,3 8 0,3 9 0,1 3 0,-18 9 0,8 0 0,-18 15 0,21-7 0,-1 10 0,11-12 0,2 3 0,5-7 0,0 15 0,5-3 0,9 18 0,0-16 0,2 6 0,-6-19 0,0 2 0,-3-5 0,10 12 0,-7-5 0,7 16 0,-9-11 0,3 24 0,-5-16 0,3 24 0,-5-27 0,-1 7 0,-2-21 0,-1-1 0,0-3 0,-2-1 0,1 0 0,-1-2 0,-3 2 0,-1-1 0,-1-1 0,-2 2 0,-4-1 0,1 0 0,-22 0 0,16-3 0,-12 0 0,19-1 0,5 0 0,1 0 0,4 0 0,-3-1 0,4 0 0,-2-1 0,1 0 0,1 0 0,0 0 0,0-11 0,4-6 0,10-9 0,-6 10 0,6 5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7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24575,'4'75'0,"0"0"0,-1 17 0,4-26 0,1-2 0,-1 5 0,0-20 0,-3 4 0,-2-38 0,-2-1 0,3-16 0,3-12 0,7-4 0,-6 1 0,3 5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7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381 0 24575,'-54'44'0,"0"0"0,5-3 0,7-3 0,4 3 0,-6 13 0,9-16 0,0 4 0,22-26 0,4-7 0,9-12 0,-2 0 0,0-6 0,0 4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8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24575,'11'0'0,"8"0"0,13 1 0,26-2 0,-13 0 0,46-9 0,-56 4 0,25-3 0,-45 8 0,7-1 0,-10 1 0,3-1 0,-10 2 0,-3-1 0,-5 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8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24575,'-9'75'0,"1"1"0,0-1 0,-1 0 0,-1 5 0,0-3 0,4-4 0,5 20 0,3-14 0,0-9 0,-2-25 0,-1-38 0,1-2 0,10-12 0,-6 5 0,6-7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09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24575,'2'21'0,"0"-6"0,1-10 0,-1-4 0,2-1 0,3-2 0,15-7 0,9-9 0,-2-2 0,-2-2 0,-18 6 0,2-14 0,-8-11 0,1 12 0,-9 2 0,-14 45 0,6-6 0,-18 24 0,21-22 0,-1 4 0,10-13 0,2 0 0,0 0 0,1 0 0,0-2 0,-1 0 0,0-2 0,3 1 0,0 2 0,0-2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27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24575,'-6'14'0,"2"1"0,-2 38 0,4-2 0,1 0 0,1 2 0,1 14 0,3 15 0,0-49 0,2-8 0,-1-21 0,1-4 0,14-5 0,-1-2 0,52-31 0,-27 12 0,14-8 0,-40 20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2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24575,'2'71'0,"1"-22"0,1 6 0,3 1 0,18 5 0,-2-11 0,3-26 0,-16-22 0,12-19 0,48-38 0,-14 7 0,-11 9 0,-4 2 0,-11 8 0,-12 6 0,-15 24 0,-7 11 0,0 45 0,-2-9 0,8 37 0,6-43 0,0-7 0,2-27 0,-8-11 0,23-32 0,2 4 0,1-6 0,-9 18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10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0 215 24575,'57'-27'0,"-17"6"0,-6 2 0,-14-1 0,2-6 0,1-5 0,-5 3 0,-4-1 0,-20 18 0,-5 8 0,-39 46 0,21-12 0,-12 20 0,29-31 0,8-5 0,2-6 0,2-1 0,3-4 0,8-1 0,4-4 0,10-6 0,-5-2 0,3-6 0,-6 3 0,-6 6 0,-6 12 0,-12 12 0,-21 64 0,19-11 0,2 6 0,-7 3 0,2 1 0,9 3 0,3-6 0,0 18 0,-5-37 0,0-15 0,-15-7 0,7-19 0,-5-6 0,12-12 0,0-3 0,-3-18 0,-1-9 0,0 1 0,5 9 0,4 21 0,15 14 0,-11-8 0,11 7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11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36 24575,'5'-8'0,"5"-2"0,-1 2 0,5 1 0,2 4 0,29 3 0,-17 1 0,15 3 0,-34 2 0,-43 60 0,5-21 0,-14 13 0,-5 3 0,-11 1 0,4-6 0,72-34 0,25-24 0,30 2 0,23 2 0,-10-1 0,-19 0 0,-1-1 0,9 2 0,5 0 0,-16 0 0,-15-1 0,-48-1 0,-3 0 0,-8-8 0,7 7 0,-5-7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12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24575,'-3'17'0,"-1"32"0,-1 10 0,-2 30 0,4-21 0,-1 12 0,2-5 0,2 9 0,2-5 0,-1-6 0,0-5 0,4 20 0,-4-80 0,-1-15 0,3-25 0,2-4 0,0 5 0,-1 11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13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64 164 24575,'7'-37'0,"-3"20"0,13-16 0,-3 25 0,21-13 0,9 4 0,2 1 0,1 5 0,-18 9 0,-6 1 0,-9 1 0,-4 0 0,1 5 0,-2 3 0,5 9 0,-5 5 0,-2 14 0,-6-8 0,-14 15 0,-2-19 0,-15 8 0,-41 18 0,-4-7 0,30-15 0,-1-2 0,-24 8 0,43-19 0,14-12 0,18-6 0,20-1 0,-17 3 0,10 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14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17 24575,'-1'-4'0,"-10"-3"0,6 6 0,-8-3 0,7 6 0,-8 8 0,2 2 0,-8 22 0,12-16 0,0 9 0,8-17 0,1-3 0,4 1 0,6-2 0,2 1 0,3 1 0,1 0 0,0 6 0,-4-2 0,-1 6 0,-9-8 0,-9 12 0,-9 2 0,-4 3 0,-8 2 0,-8-7 0,9-7 0,-10 0 0,24-13 0,0-1 0,11-4 0,0-7 0,1 5 0,0-3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23.7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2035 16383,'21'-63'0,"-6"3"0,2-13 0,-2 2 0,-4-7 0,-1-9 0,-2 17 0,1-15 0,0-7 0,1-1 0,-2 5 0,0 13 0,-1-4 0,-1 11 0,0-7 0,-1-13 0,0-8 0,0-1 0,2 9 0,4 6 0,1 7 0,-2 8 0,-4 15 0,1 1 0,5-47 0,1 23 0,-6 66 0,4 46 0,14 57 0,-8-15 0,2 13 0,-3-18 0,1 8 0,1 3 0,-1-4 0,0 9 0,-1-3 0,2 8 0,-1-9 0,1 9 0,1 2 0,-1-5 0,-3-14 0,2 17 0,-2-8 0,0-6 0,1 4 0,-5-22 0,-5-29 0,-3-26 0,-1-54 0,-1-28 0,1-23 0,2 29 0,0-8 0,0 2 0,0-9 0,0 2 0,2-5 0,-1 3 0,0 8 0,-7 19 0,-7 43 0,-5 73 0,1 43 0,3-35 0,0 3 0,-2 6 0,-4 11 0,-3 9 0,1-2 0,2-13 0,1 0 0,0-8 0,-7 21 0,1-34 0,17-61 0,-12-47 0,-6-45 0,-1-3 0,3 25 0,-1-2 0,-1-4 0,0-5 0,4 5 0,-1-7 0,0-4 0,0 0 0,1 4 0,0 6 0,-2-7 0,-1 4 0,2 6 0,3 6 0,-4-32 0,7 46 0,13 106 0,5 20 0,2 20 0,0-4 0,-1 3 0,1 1 0,0-6 0,2 6 0,-1-10 0,-2-7 0,-1-12 0,-1-2 0,0-31 0,27-125 0,14 28 0,-25 17 0,0 5 0,15 13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26.1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278 760 16383,'0'-46'0,"4"-19"0,2-9 0,1 9 0,1-2 0,0-23 0,0-1 0,-1 19 0,-1 8 0,-2-13 0,-2 28 0,-1 65 0,-3 63 0,0 30 0,2-35 0,0 4 0,-1 14 0,-2-20 0,-2 13 0,0 8 0,-1 4 0,0 1 0,0-4 0,1-8 0,2-11 0,-1 26 0,2-14 0,-2 8 0,-2 7 0,-3 22 0,1-4 0,0-28 0,4-56 0,3-43 0,-8-43 0,-7-44 0,-3-22 0,0 1 0,5 23 0,5-3 0,-1 0 0,0 17 0,-5-16 0,-1-8 0,1 3 0,3 10 0,5 21 0,7 8 0,2 16 0,-4 11 0,-15 87 0,1 24 0,5-27 0,1-4 0,0-6 0,8-26 0,-9-71 0,14-11 0,5-16 0,-3 9 0,-7 18 0,-1 4 0,8-28 0,3 30 0,5 97 0,-2 32 0,-14-22 0,1 0 0,16 3 0,-3-15 0,-16-34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27.4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491 1444 16383,'-26'-68'0,"1"-1"0,-1 1 0,-1-19 0,-1-10 0,2-1 0,4 10 0,6 17 0,3 6 0,1-7 0,-5-17 0,0-13 0,1 4 0,4 16 0,7 17 0,2 7 0,-1-11 0,0 11 0,1 30 0,0 17 0,5 105 0,0-21 0,1 10 0,-1 3 0,0 9 0,0 8 0,-1-18 0,0 6 0,1 4 0,-1 1 0,-1 0 0,0 2 0,-1 3 0,1 0 0,-1-3 0,0-4 0,0 3 0,1-4 0,-1-3 0,0-5 0,0 26 0,-1-6 0,-1-58 0,-2-76 0,-10-55 0,3 18 0,-4-21 0,-1-10 0,1 0 0,2 13 0,3-5 0,2 7 0,-1-7 0,-3 4 0,-2-12 0,-1-1 0,3 9 0,5 18 0,6 0 0,4 35 0,1 75 0,1 31 0,3 19 0,1 9 0,-4-23 0,-1 2 0,1-2 0,3 42 0,0-49 0,-6-113 0,-1-30 0,0 23 0,0-8 0,-1-22 0,-1-18 0,2-1 0,3 20 0,7 21 0,2 7 0,4-37 0,5 31 0,9 88 0,1-7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29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973 711 16383,'-2'-71'0,"-5"116"0,-2 32 0,4-2 0,1 8 0,0-16 0,-1 8 0,-1 5 0,1 4 0,0 11 0,0 11 0,1 2 0,0-7 0,0-13 0,0-17 0,1-9 0,-1 5 0,0 25 0,1 18 0,-1-19 0,-2-52 0,-6-99 0,3 9 0,0-7 0,0-7 0,-1-8 0,2 1 0,0 4 0,2-1 0,-1-2 0,1-12 0,0-4 0,2 3 0,2 11 0,2 2 0,-1 1 0,0-1 0,1 1 0,-1 3 0,1-8 0,0 8 0,0-12 0,-4 64 0,-12 102 0,2-24 0,-5 9 0,3-4 0,2-2 0,-1-1 0,-8 34 0,0-38 0,0-105 0,-7-41 0,3 13 0,-8-19 0,-2-6 0,2 10 0,1 8 0,0 6 0,-1-5 0,-4-10 0,-3-9 0,0 4 0,4 18 0,-1 11 0,5 17 0,-7 1 0,29 48 0,9 43 0,-2 12 0,-4 33 0,0 11 0,3-30 0,1 0 0,-3 16 0,0-7 0,5-5 0,4-74 0,19-57 0,10-37 0,-5 27 0,2-4 0,4-10 0,2-8 0,-2 11 0,-6 18 0,-2 9 0,13-19 0,-35 88 0,1 23 0,-2 43 0,2 9 0,-1-44 0,1 0 0,-1 45 0,1-10 0,1-47 0,-1-18 0,1-24 0,16-84 0,11 22 0,10-9 0,-4 3 0,-6-7 0,-1 2 0,5 7 0,4-1 0,-10 21 0,-17 30 0,-22 26 0,-11-3 0,12 2 0,-8-8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1.5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24575,'9'34'0,"0"23"0,0 24 0,1 10 0,0-9 0,1 9 0,-1-16 0,1 13 0,0 4 0,0-1 0,-1-10 0,-1 4 0,-1-8 0,1 4 0,2 7 0,2 8 0,-2-5 0,-2-15 0,-5-13 0,-1-10 0,6 32 0,-8-57 0,2-7 0,-1-34 0,9-61 0,-4 10 0,4-11 0,-10 40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3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24575,'-2'88'0,"-1"0"0,1 1 0,0-1 0,0-6 0,1 0 0,0-3 0,1-9 0,0 12 0,2-6 0,2 8 0,-1-4 0,-1 17 0,2-13 0,-4-72 0,0-20 0,1-19 0,7-62 0,-5 49 0,5-33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2.8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0 246 24575,'8'-9'0,"1"-2"0,3 2 0,13-14 0,0 3 0,48-31 0,-28 27 0,1 1 0,33-18 0,0 9 0,-56 29 0,34 22 0,-9 1 0,8 6 0,2 4 0,8 6 0,-12 5 0,-5 2 0,-16-7 0,4 23 0,-31-34 0,-4 7 0,-3-7 0,-7 9 0,-3-16 0,-10 8 0,-21 12 0,-5-1 0,-25 9 0,25-19 0,0-8 0,24-12 0,0 1 0,-5-3 0,-2 3 0,-1-1 0,-5 1 0,15-4 0,-5 1 0,10-3 0,-9-1 0,10 1 0,-10-1 0,12 2 0,2-2 0,2 0 0,6-4 0,3-1 0,3-4 0,-1 4 0,3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4.0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25 24575,'0'-7'0,"-2"2"0,-4-2 0,-1 4 0,-3 0 0,2 3 0,-11 6 0,5 4 0,-7 4 0,3 11 0,4-3 0,0 8 0,4 8 0,4-8 0,3 22 0,11-3 0,3-8 0,19 4 0,10-25 0,-4-2 0,3-9 0,-25-7 0,-4-2 0,-10 0 0,1-4 0,2-13 0,-2 8 0,5-7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4.6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37 24575,'13'-3'0,"21"-1"0,0 1 0,16-1 0,-9 1 0,7-1 0,-17 2 0,0-1 0,-22 3 0,-4-2 0,-4 1 0,-2-2 0,0 1 0,-1-1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5.2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47 24575,'91'-13'0,"-10"3"0,-26 5 0,0 0 0,27-2 0,-35 4 0,-17-1 0,-30 4 0,-7 0 0,4 0 0,-3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6.1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60 24575,'32'-3'0,"42"-4"0,-1-1 0,-9 0 0,-1 0 0,1 0 0,2-2 0,-50 7 0,-10 2 0,0-1 0,-8 2 0,-1-1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6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1 134 24575,'77'-16'0,"1"1"0,-1-1 0,1 0 0,15-3 0,-2 1 0,-24 4 0,-25 4 0,-22 5 0,-14 2 0,-7 3 0,1-1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7.1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 1 24575,'-3'17'0,"-9"55"0,8 6 0,3 10 0,-4-3 0,1-1 0,3 6 0,2-7 0,1 7 0,-2-75 0,6-22 0,11-37 0,1-9 0,-3 10 0,17-46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7.7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0 24575,'-1'78'0,"1"-24"0,-2 44 0,4-18 0,-2-5 0,1 7 0,-1-38 0,-1-6 0,0-30 0,0 8 0,0-10 0,0-2 0,0-2 0,-1-2 0,1 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9.0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255 104 24575,'3'-12'0,"0"2"0,-2-7 0,-2 7 0,-4-6 0,-1 6 0,-7-5 0,5 9 0,-3-2 0,9 8 0,-5 1 0,4 1 0,-13 8 0,7 0 0,-11 8 0,5-1 0,-2 2 0,-2 2 0,-1 2 0,-1 7 0,-2 14 0,3 6 0,6-7 0,6-4 0,6-13 0,1-6 0,4 4 0,6-4 0,6 1 0,3-2 0,11-3 0,-10-10 0,6 0 0,-11-5 0,15-4 0,8-9 0,3-1 0,-7-3 0,-16 6 0,-12 5 0,-3 2 0,-3 0 0,-1 2 0,0 0 0,1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49.8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1 428 24575,'21'-4'0,"14"-6"0,-5 2 0,16-2 0,6-2 0,33-7 0,-6 5 0,24-3 0,8-1 0,-10 2 0,-1 0 0,-5 0 0,6-1-194,-19 4 0,6-1 1,2-1-1,-1 2 1,-4 0 193,7 0 0,-1 0 0,-5 2 0,-7 0 0,19-5 0,-3 2 0,-3 3 0,6 0 0,-11 1 0,-17 2 0,-3-1 0,21-2 0,-6 0 0,2 1 0,6-4 0,-57 9 0,-14 2 0,-21 3 0,-2-1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3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24575,'6'-6'0,"8"-5"0,4 5 0,31-14 0,-13 9 0,2-2 0,3 24 0,-5 13 0,-4-3 0,-3 3 0,-31-19 0,-7 7 0,-11 6 0,-2 1 0,-24 7 0,12-12 0,-30 1 0,34-8 0,-9-2 0,32-4 0,-1 2 0,8-4 0,5-1 0,13-4 0,-8 2 0,4-1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0.5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0 132 24575,'15'-6'0,"25"-5"0,4-4 0,35-9 0,-33 8 0,3 1 0,-24 8 0,34 2 0,-6-2 0,7 2 0,1 1 0,0-3 0,14 1 0,-57 3 0,-16 3 0,-32 16 0,19-11 0,-16 12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1.0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0 129 24575,'9'-1'0,"5"-3"0,28-10 0,11 0 0,5 0 0,26-6 0,-31 7 0,-6 2 0,-18 7 0,-27-5 0,-2-1 0,0 2 0,-3 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1.5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24575,'34'90'0,"-1"0"0,-8-19 0,-1 1 0,0-7 0,1 3 0,-4-5 0,-3 1 0,-4-12 0,-5-18 0,-7-6 0,1-30 0,11-30 0,10-12 0,-5 4 0,0 5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2.1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0 24575,'-3'58'0,"5"-7"0,1 3 0,-2-4 0,0 1 0,4 11 0,2-5 0,2-4 0,10 8 0,-4-9 0,-1-6 0,-5-14 0,-7-21 0,-1-3 0,-2-7 0,-1-2 0,3-7 0,0 5 0,1-5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2.6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1 145 24575,'14'-3'0,"54"-13"0,19-3 0,-26 5 0,1 0 0,5-1 0,6-2 0,-10 2 0,21-5 0,-50 10 0,-36 9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3.1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 0 24575,'-11'66'0,"1"1"0,-4 26 0,12-32 0,5-1 0,7 21 0,-2-29 0,6 15 0,-8-34 0,1-2 0,-5-15 0,-2-12 0,-1-3 0,10-10 0,59-44 0,-41 31 0,39-28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3.8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80 24575,'36'-4'0,"7"-3"0,25-4 0,13-2 0,-21 5 0,2-1 0,34-1 0,-31 4 0,-7 0 0,-13 2 0,-13 3 0,-29 0 0,-4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4.6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63 24575,'25'-4'0,"18"-5"0,13-4 0,-7 1 0,4-1 0,-37 9 0,-2 1 0,-7 3 0,0 0 0,-3 0 0,-2 0 0,1 0 0,0 0 0,2 0 0,0 0 0,3 0 0,-6-1 0,2 1 0,-4-2 0,1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7.2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289 489 24575,'11'3'0,"5"2"0,20 4 0,-5-3 0,35 1 0,-4-5 0,20-1 0,-13-2 0,19 0 0,5-1 0,-11-1 0,11-2 0,7-2 0,-19 2 0,15-2 0,8 0 0,1-1 0,-6-1 0,-14 1 0,4-5 0,-12 0 0,3-1 0,21 0 0,2 0 0,-17 1 0,9-10 0,-90 5 0,-3 4 0,-3-22 0,-7 15 0,-58-39 0,27 34 0,1 2 0,-11-2 0,-24 5 0,-15 2 0,9 4 0,18 3 0,-2 2-228,-26-6 0,-13-3 1,16 7 227,-8 11-136,22 0 1,0 2 135,-20 0 0,26-1 0,-10-1 0,10 1 0,-28-1 0,10 1 0,4-1 0,14-1 0,14 3 0,3 1 0,-6 0 0,-7 4 0,0 1 0,9 0 674,-41 10-674,40 8 280,0 14-280,12-4 0,13 3 0,19-7 0,4-1 0,15 38 0,26 2 0,-4-23 0,4-3 0,25 21 0,-19-34 0,1-5 0,16 1 0,3-5 0,3-2 0,23 0 0,-18-4 0,-4-1 0,-9-7 0,6 9 0,-28 3 0,8 19 0,-18-17 0,-1 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0:58.7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1 578 24575,'10'0'0,"20"2"0,10 1 0,38 5 0,-29-5 0,2-1 0,1 1 0,9-1 0,19-4 0,19-1 0,2-1 0,-13 1 0,1 0 0,3-2 0,-10-2 0,17-1 0,3-2 0,-8 0 0,-20 1 0,-18 0 0,-7-2 0,36-10 0,-15-1 0,-47 8 0,-5-7 0,-6 8 0,11-19 0,-7 11 0,7-11 0,-8 13 0,7-9 0,-11 9 0,3-5 0,-12 13 0,-3-1 0,-22-23 0,5 13 0,-18-21 0,6 19 0,-5 4 0,-10-1 0,-15 3 0,7 8 0,-4 1 0,4 2 0,-2 1 0,-16 1 0,0 2 0,18 0 0,1 2 0,-1 1 0,2 0 0,-38 2 0,1 1 0,33 1 0,1 0 0,-25 2 0,24-1 0,3 1 0,2-1 0,-14 11 0,43-4 0,-11 5 0,-2 16 0,13-12 0,-17 25 0,24-21 0,3 8 0,7-7 0,2 39 0,3-25 0,7 11 0,4-1 0,2-13 0,10 14 0,-16-40 0,-5-11 0,-3 1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4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24575,'-3'71'0,"3"-17"0,-3 9 0,6 4 0,-2-16 0,1 1 0,2 38 0,-1-26 0,-1-6 0,0-18 0,-1 8 0,-1-37 0,-1 1 0,-1-6 0,1-2 0,-1-3 0,2 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00.3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175 642 24575,'39'11'0,"-8"-5"0,24 3 0,-21-7 0,42 8 0,-18 0 0,-4-2 0,4 1 0,-3-1 0,4-1 0,30-2 0,3-1 0,-23-1 0,0 0 0,27-4 0,-6 0 0,-3-1 0,-24 0 0,-1-1 0,8-1 0,-19-4 0,-3-2 0,-3-1 0,5-15 0,-31 12 0,6-12 0,-9 7 0,1-15 0,-11 13 0,-22-35 0,-11 16 0,-27-26 0,-1 15 0,-7 4 0,-8-1 0,10 14 0,-2 2 0,-19-12 0,-7 4 0,14 18 0,-5 4 0,5 4 0,-6 3 0,-1 3-299,5 0 0,-5 0 0,8 2 299,5 5 0,3 2-98,-27 4 1,6 1 97,10 0 0,18 0 0,12 0 0,35-2 0,3 1 0,4-1 888,-3 8-888,-6 30 204,2 24-204,3-9 0,1 3 0,2 22 0,13-10 0,4-4 0,6-19 0,4-1 0,2-5 0,4-17 0,20 8 0,-16-19 0,30 7 0,-29-14 0,10 0 0,-28-5 0,-6-2 0,-6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01.7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98 542 24575,'22'17'0,"14"1"0,10-3 0,6-1 0,2-4 0,4-1 0,15-1 0,11-2 0,8-3 0,11-3 0,-4-1-513,-21 0 0,-3-1 0,8 0 513,-5 1 0,8 0 0,3 1 0,-1-2 0,-7 0 0,-1-1 0,-4-1 0,-3-1 0,0 1 166,17 0 1,-2 1 0,-4-3-167,19-8 0,-18-2 255,-25-3-255,-18-15 0,-37-4 0,-6-7 784,-10-10-784,-19-8 0,-10 12 0,-11 8 0,-7 2 0,-23-3 0,15 18 0,-13-3 0,4 7 0,3 5 0,-4 6 0,-13-1 0,-10 2 0,7 3 0,0 4 0,3 3 0,8 2 0,-4 1 0,5 1 0,-1 2 0,3-1 0,-11 0 0,3 1 0,19-1 0,4 1 0,3 1 0,1 0 0,2-1 0,1 1 0,-42 11 0,24-4 0,15 7 0,36-7 0,2 12 0,15-12 0,3 12 0,0-9 0,0 29 0,2-16 0,1 30 0,3-34 0,1 4 0,0-22 0,2-4 0,15 2 0,-12-5 0,9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02.9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1 346 24575,'48'55'0,"5"1"0,4-19 0,5-1 0,-12-10 0,3 0-640,8-1 1,7 2 0,-2-6 639,7-4 0,2-8 0,0-6 0,5-3 0,-4-3 0,11-5 0,2-6 0,5-7 0,6-5 0,-11 0 0,-22 4 0,-6-1 0,22-9 0,-10 1 619,-28 4-619,-18 4 316,-3-2-316,-6-9 0,-11 11 0,-21-59 983,-10 38-983,-9 0 0,-9 1 0,-5 20 0,-8 7 0,-30-6 0,-7 5 0,8 4 0,-4 2 0,1 4 0,-7 1 0,6 1 0,-4-1 0,0 1 0,3 3 0,-6 2 0,9 1 0,14-1 0,5 3 0,-14 4 0,10 3 0,19 5 0,4 10 0,23-2 0,5-2 0,5-3 0,10-8 0,0 1 0,1 14 0,4-5 0,-1 6 0,4-11 0,0-7 0,0-1 0,1-3 0,3-1 0,-1-2 0,9 4 0,-10-3 0,4 4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04.1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363 519 24575,'85'24'0,"9"-5"0,-33-10 0,1-2 0,-2-3 0,4-2 0,2-2 0,6-3 0,-7 0 0,-4-3 0,-1-1 0,32-7 0,-8-2 0,-33-2 0,-3-3 0,-33 16 0,12-3 0,-8 0 0,14-22 0,-20-28 0,-4-11 0,-16-6 0,-42-6 0,-18 27 0,15 21 0,-6 5 0,-12 11 0,1 5 0,-26-3 0,42 13 0,4 1 0,0 1 0,-30 0 0,9 1 0,-10 4 0,-4 1 0,35-2 0,-2 1 0,-48 9 0,1 3 0,6 1 0,32-2 0,5 4 0,15 12 0,18-5 0,16 4 0,11 13 0,21 24 0,-7-17 0,15-2 0,43-11 0,25-9 0,-15 0 0,-37 4 0,-1-5 0,28-17 0,0-1 0,0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05.9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352 40 24575,'-26'-23'0,"10"8"0,-1 14 0,5 6 0,-23 19 0,9-5 0,-17 18 0,-3 18 0,3 11 0,-3 8 0,26-18 0,6-1 0,7 4 0,7 27 0,41-32 0,-16-27 0,36 5 0,-25-32 0,46-8 0,-34-2 0,11-3 0,-44 2 0,-9 3 0,-4-4 0,-2-18 0,-2 2 0,-14-26 0,-14 13 0,-1 7 0,-10 14 0,9 16 0,-2 4 0,9 3 0,10 0 0,12 0 0,1 1 0,1-2 0,1-1 0,0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06.8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49 24575,'3'2'0,"3"0"0,10-1 0,78-1 0,-30-2 0,9-1 0,-3 1 0,8 0 0,0-1 0,-5 1 0,3-1 0,-18 0 0,-19-2 0,-3 4 0,-20 0 0,17 1 0,-6 0 0,34-1 0,-10-1 0,0 0 0,-15 1 0,-9 0 0,-9 1 0,6-3 0,-16-1 0,0-2 0,-7 2 0,-1 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09.5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24575,'20'11'0,"-4"3"0,3 10 0,1 27 0,-4-10 0,1 6 0,1 3 0,3 15 0,3 8 0,-15-28 0,-7-30 0,-3-5 0,1-10 0,4-6 0,-2 3 0,2-3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0.4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67 24575,'-9'36'0,"6"21"0,4 19 0,33-29 0,9-8 0,3-10 0,46-8 0,-50-57 0,-18 14 0,2-15 0,-17 13 0,-5-5 0,-8 2 0,-15-28 0,1 19 0,-23-25 0,15 42 0,-3-1 0,12 16 0,4 2 0,2 2 0,-5 1 0,5-1 0,-7 1 0,8 0 0,-3 0 0,7 1 0,0 1 0,3 0 0,1 2 0,2-2 0,1-1 0,0 0 0,1 0 0,0-1 0,-1-1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3.3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24575,'8'71'0,"-1"-11"0,-2-4 0,0 5 0,-2-10 0,-1 3 0,0 11 0,-1 8 0,0-4 0,1 5 0,0 3 0,-2 18 0,1 11 0,0-10 0,2-18 0,0-1 0,-1 3 0,0 6 0,0-9 0,0-16 0,0-5 0,0 10 0,0-9 0,-2-19 0,8-50 0,8-41 0,-4 5 0,3 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4.2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0 110 24575,'16'-13'0,"7"-6"0,4 0 0,23-8 0,6 13 0,8 2 0,13 7 0,-32 6 0,-8 0 0,-14 17 0,-14 4 0,11 50 0,-14-18 0,-5 6 0,-4 2 0,-8 4 0,-2-16 0,-3-4 0,-9-6 0,-25 7 0,19-28 0,-25 8 0,29-18 0,-10 1 0,21-5 0,-2 0 0,9-2 0,2-1 0,6 0 0,2 0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5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24575,'0'57'0,"7"18"0,1 6 0,-4-31 0,-1 2 0,6 42 0,-1-1 0,-4-8 0,-2-14 0,-1-18 0,-1-36 0,0-2 0,0-19 0,0-6 0,5-25 0,-3 20 0,3-14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4.8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 24575,'6'0'0,"23"-2"0,25 2 0,9 2 0,11 2 0,15-1 0,0 0 0,-20 2 0,-4-1 0,-1 0 0,-18-2 0,-40-2 0,-7 1 0,-10 0 0,8-1 0,-7 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5.2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1 24575,'-7'89'0,"1"-5"0,1-44 0,4 19 0,3-1 0,-2-15 0,3-14 0,-4-30 0,10-25 0,-6 18 0,7-18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5.8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57 24575,'25'-2'0,"38"-6"0,-9-2 0,28-5 0,-46 5 0,-5 3 0,-21 4 0,-1 1 0,-8 5 0,2-3 0,-4 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7.0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29 24575,'16'-3'0,"0"2"0,-6-2 0,-1 0 0,-4 2 0,5 0 0,-2 1 0,3-1 0,-3 0 0,-3-1 0,0 1 0,-2 0 0,0 0 0,0 0 0,3-1 0,1 1 0,-1 1 0,-1-1 0,-2 1 0,2 0 0,2 0 0,8-1 0,-5 1 0,0-1 0,-5 0 0,-5 1 0,-1-2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0.8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0 122 24575,'5'25'0,"6"26"0,-3-8 0,3 14 0,-5-28 0,-4-15 0,-1-1 0,0-11 0,6-3 0,38-29 0,35-24 0,-33 22 0,2-3 0,16-11 0,-4 1 0,-3 0 0,3-6 0,-51 41 0,-6 4 0,-3 5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2.8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1 133 24575,'0'52'0,"0"-14"0,0-2 0,0-10 0,0-8 0,0 14 0,0-15 0,1 12 0,0-18 0,1 1 0,13-20 0,17-24 0,11-12 0,-5 2 0,1-2 0,16-18 0,-19 19 0,-3 3 0,-4 5 0,-8 5 0,-18 17 0,-3 10 0,0-5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8.6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33 24575,'44'-4'0,"9"0"0,5 0 0,-7 1 0,3 0 0,40-3 0,-5 2 0,-21 3 0,8-2 0,-73 3 0,-9 3 0,2-3 0,0 3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9.3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42 24575,'-12'0'0,"74"-6"0,-16 5 0,7-4 0,-2 0 0,-18 4 0,-3-4 0,-24 4 0,4 0 0,-6-2 0,-4 0 0,-7-1 0,1 1 0,1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19.8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1 24575,'-2'91'0,"-1"-22"0,2-2 0,1-1 0,-1-4 0,2-8 0,0-2 0,2-11 0,2-4 0,-2-20 0,3-10 0,11-32 0,1-4 0,-1 2 0,-6 7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0.3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 0 24575,'-13'49'0,"0"12"0,7 9 0,2 2 0,-2 0 0,3-5 0,1-11 0,0-44 0,4-7 0,5-15 0,18-15 0,-13 11 0,8-7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6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24575,'32'-7'0,"0"2"0,-21 3 0,6 1 0,1 3 0,2 6 0,12 37 0,-30 12 0,4 4 0,-37-7 0,-21-28 0,20-11 0,-14-3 0,39-14 0,11-13 0,8 5 0,22-11 0,-19 16 0,6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0.8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82 24575,'52'-7'0,"-1"-1"0,10 0 0,4-1 0,15-2 0,-13 2 0,2-2 0,-8 3 0,-12 1 0,-42 5 0,-10 1 0,-12 1 0,1 1 0,-1-1 0,6 3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1.2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102 1 24575,'-13'70'0,"1"0"0,-1-2 0,3-10 0,8-23 0,-1-3 0,2-19 0,-1-5 0,1-1 0,0-5 0,-18 4 0,14-5 0,-14 3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2.1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0 216 24575,'40'-3'0,"40"-6"0,-16 3 0,14-3 0,7-2 0,-23 4 0,0 0-511,21-3 1,3-1 510,-3 2 0,-3-1 0,-9 0 0,1-1 83,-5 1 1,4-1-1,-6 0-83,1-1 0,-6 0 0,4 0 0,-9 2 0,-17 2 0,2 5 0,-13-2 771,18 1-771,-32 0 0,-8 3 0,-9 1 0,-1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3.2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72 0 24575,'-19'74'0,"4"-13"0,6-35 0,1-7 0,0 5 0,3-11 0,1 0 0,1-11 0,3-2 0,6-12 0,-4 8 0,5-8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4.0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66 68 24575,'-33'75'0,"7"21"0,19-63 0,21 8 0,13-49 0,6-6 0,-1 1 0,-14 2 0,19-30 0,0-11 0,7-11 0,-11 4 0,-20 36 0,-5 4 0,-11 15 0,-1 3 0,-17-2 0,2 3 0,-16-1 0,16 1 0,-1 1 0,15 0 0,-1 3 0,3-1 0,0 4 0,2-5 0,0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4.6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1 103 24575,'27'-8'0,"6"-2"0,14-5 0,16-8 0,-21 5 0,2 1 0,-24 9 0,-11 6 0,-3 2 0,-4-2 0,-2 2 0,-4 3 0,2-2 0,-1 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25.5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24 24575,'17'-1'0,"60"-7"0,-38 3 0,46-3 0,-55 7 0,-9 1 0,-8 0 0,-9 0 0,-3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5.9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9 24575,'7'-3'0,"33"-1"0,-13 3 0,41 11 0,-36 4 0,3 33 0,-44-3 0,-4 4 0,-27-2 0,-27 14 0,26-18 0,-19 16 0,45-39 0,12-9 0,23-11 0,10-5 0,42-8 0,0 6 0,-12-1 0,-20 6 0,-30 2 0,4-3 0,-1-1 0,0 0 0,-8 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6.5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14 24575,'59'1'0,"0"-1"0,33-2 0,-2-2 0,-37 4 0,-2-2 0,21-2 0,-18 1 0,-48 3 0,14 0 0,0 0 0,10 0 0,-18 0 0,-13 5 0,-5-4 0,-3 3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6.9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81 1 24575,'-18'91'0,"8"-40"0,0-2 0,-6 22 0,-2-5 0,10-42 0,14-27 0,26-39 0,-13 18 0,9-11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6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37 24575,'-9'9'0,"-3"11"0,4-4 0,-2 37 0,11-25 0,1 19 0,6-29 0,1-6 0,28-9 0,0-17 0,7 0 0,-9-42 0,-27 30 0,-15-41 0,-9 43 0,-7-6 0,7 20 0,12 9 0,5 1 0,10 3 0,15 1 0,-12-2 0,5 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7.7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14 175 24575,'0'19'0,"0"3"0,6 15 0,-2-16 0,6 7 0,-3-24 0,11-5 0,12-7 0,1 1 0,3-7 0,-14-1 0,5-7 0,-4 0 0,12-9 0,-16 12 0,2-5 0,-14 9 0,-8-4 0,-7-2 0,-8-4 0,-10-5 0,8 13 0,-3 1 0,-1 17 0,4 3 0,-22 4 0,9 7 0,2-1 0,11 6 0,9 5 0,6-8 0,0 6 0,5-14 0,3-1 0,1-3 0,3-1 0,-3-2 0,-1-2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8.9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24575,'2'88'0,"0"0"0,0-1 0,0 10 0,0-1 0,0-16 0,-1 6 0,-1 10 0,2-61 0,-2-29 0,1-10 0,9-24 0,2 2 0,-1-3 0,-2 14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39.9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109 36 24575,'39'-11'0,"-11"3"0,1-1 0,-8 3 0,-6 5 0,1 1 0,3 5 0,-8 4 0,11 13 0,-13-3 0,2 8 0,-10-5 0,-35 43 0,7-17 0,-16 15 0,-6 2 0,-7-1 0,21-22 0,3-6 0,0-12 0,23-19 0,2-4 0,6-2 0,-1-1 0,2 0 0,-2 1 0,2-3 0,-1 1 0,2-2 0,-1 3 0,0 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40.6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24575,'3'62'0,"-1"0"0,0-2 0,1-7 0,0 3 0,0 31 0,0-24 0,-1-6 0,-2-11 0,0 12 0,0-35 0,0 4 0,-1-21 0,1-3 0,13-53 0,-9 35 0,11-33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41.5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41 1 24575,'-2'30'0,"-5"13"0,-2 8 0,-1 5 0,2 15 0,4-30 0,3-3 0,1-29 0,1-18 0,22-50 0,1 7 0,2-10 0,-10 33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42.0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 1 24575,'-2'77'0,"2"-20"0,-1 1 0,1-5 0,0 1 0,-1 25 0,1-1 0,-1 17 0,0-9 0,2-68 0,-1-8 0,0-9 0,-3-10 0,0-4 0,-5-12 0,5 12 0,-2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42.7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1 105 24575,'13'0'0,"-2"-1"0,23-5 0,-11 4 0,15-4 0,-21 5 0,-1 1 0,-8-1 0,9 0 0,-10-2 0,3-10 0,-6-16 0,-2 11 0,2-5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43.2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29 24575,'31'-2'0,"5"1"0,24-2 0,35-2 0,-36 1 0,17 1 0,-54 1 0,-11 1 0,-7-1 0,-5-1 0,3 1 0,-4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1:43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24575,'14'1'0,"2"0"0,30 0 0,12 1 0,-7-1 0,2 0 0,17 0 0,-2 1 0,29-1 0,-66-2 0,-15 1 0,-22-4 0,4 3 0,-2-2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6.8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24575,'0'18'0,"12"27"0,5 11 0,-3-4 0,1 2 0,6 19 0,-1-2 0,4 13 0,-16-51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24575,'-14'9'0,"-5"9"0,10-6 0,-6 8 0,2 5 0,5-12 0,2 10 0,11-16 0,15 8 0,-2-4 0,34 22 0,-6 0 0,6 8 0,-16 6 0,-25-23 0,-14 4 0,-7-21 0,-26 5 0,-1-2 0,-4-1 0,14 0 0,19-22 0,28-23 0,9-3 0,-2 3 0,-5 21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7.5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48 24575,'26'-3'0,"33"-1"0,29 0 0,8 0 0,-17 0 0,-12 1 0,0 0 0,17-1 0,18-1 0,-6 1 0,-29 0 0,-25 1 0,-14 2 0,-37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7.9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78 0 24575,'-17'58'0,"1"-1"0,-1 0 0,3-12 0,10-30 0,-3 2 0,5-13 0,3-7 0,-1 1 0,3-3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8.5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1 142 24575,'48'56'0,"0"0"0,-11-5 0,0-16 0,33-54 0,-38-1 0,7-20 0,-22 5 0,0-22 0,-14 3 0,-5 1 0,-20 14 0,6 27 0,-4 2 0,-3 14 0,-2 3 0,-6 4 0,-3 6 0,17-6 0,-3 9 0,14-1 0,1-7 0,5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8.8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 1 24575,'-8'26'0,"2"-5"0,0-4 0,3-10 0,1-1 0,2-6 0,1-1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9.3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24575,'17'93'0,"0"0"0,-3-26 0,1 0 0,-1-4 0,4 12 0,0-6 0,-3-11 0,-2-4 0,6 22 0,-17-63 0,-2-12 0,1-5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0.0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66 24575,'55'-34'0,"24"4"0,-47 28 0,21 3 0,-29 11 0,5 14 0,-8-1 0,-4 55 0,-17-34 0,-12 40 0,-8-40 0,-42 26 0,14-28 0,-27 13 0,33-35 0,13-9 0,13-5 0,9-7 0,4-1 0,2-3 0,11 3 0,-7-2 0,7 4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1.4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136 1 24575,'-17'0'0,"1"3"0,-8 5 0,-8 20 0,13-9 0,-4 11 0,19-18 0,6 2 0,2-5 0,13 5 0,2-9 0,28 11 0,-7-2 0,50 28 0,-50-17 0,17 17 0,-50-31 0,-30 15 0,6-16 0,-35 14 0,25-14 0,-11 1 0,22-7 0,4-2 0,2-4 0,5 2 0,-3-2 0,4 2 0,10-13 0,-5 10 0,7-9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2.0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29 24575,'5'0'0,"10"0"0,32-4 0,10-1 0,18 0 0,-16 0 0,-3 0 0,-15 2 0,-38 2 0,-6 4 0,1-3 0,-3 3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2.7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 24575,'44'-1'0,"3"0"0,3 1 0,1 0 0,9 0 0,7 0 0,-52 0 0,-8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4.7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0 24575,'0'52'0,"1"-15"0,-1 8 0,1-7 0,-1-7 0,0 10 0,0-18 0,-2 9 0,0-17 0,-1 6 0,2-17 0,-1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7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24575,'2'16'0,"3"2"0,3 10 0,5 1 0,8 17 0,5 8 0,14 36 0,-11-25 0,0 6 0,-21-50 0,-7-13 0,-9-25 0,4 1 0,-2-30 0,7 30 0,0-12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5.2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 24575,'30'4'0,"10"1"0,7-2 0,14-2 0,17-1 0,18-3 0,2 1 0,-12-1 0,7 0 0,-1 0 0,-9 0 0,12 0 0,-7 0 0,-28-1 0,-25 0 0,-29 3 0,-12 0 0,3 2 0,-3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5.7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1 24575,'-6'42'0,"-7"50"0,4-29 0,-3 13 0,13-68 0,14-27 0,-6-1 0,6 6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6.2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1 162 24575,'18'60'0,"0"0"0,-1 4 0,41-6 0,-27-62 0,4-5 0,15-23 0,5-48 0,-18 13 0,-11-20 0,-41 42 0,-12 13 0,-28 3 0,12 14 0,-22 12 0,36 7 0,-6 10 0,22-6 0,4 1 0,6-3 0,3-4 0,0 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17.9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58 24575,'37'-10'0,"34"-8"0,-7 4 0,5-1 0,-44 14 0,-14 2 0,33 41 0,38 15 0,-13-1 0,12-7 0,-63-46 0,59-38 0,-6-3 0,-5 7 0,14-4 0,-6 14 0,-11 22 0,-1 7 0,29-16 0,-5 11 0,-35 37 0,-6 5 0,39-5 0,1-10 0,-3-27 0,2-7 0,16 6 0,-35-1 0,9 0 0,-10 1 0,31 8 0,2 1 0,-35-5 0,16-7 0,-22-1 0,2 0 0,-5 0 0,0 0 0,1 1 0,-4 1 0,8 7 0,32 17 0,-27-10 0,16 7 0,-4-19 0,-31-5 0,12-3 0,-1 0 0,-8 0 0,27-3 0,-61 8 0,-5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42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857 1899 24575,'-31'1'0,"0"-1"0,8 2 0,-12-1 0,1-5 0,-27-15 0,-11-8 0,7-1 0,-1-2 0,-10-4 0,3 0 0,16 5 0,9-1 0,0-19 0,18 5 0,3-8 0,4-17 0,5-5 0,-1 1 0,4-4 0,10-2 0,6-6 0,0 9 0,1 16 0,2 2 0,4-43 0,2 6 0,7 26 0,7 14 0,8-2 0,7 6 0,2 4 0,-7 6 0,0 1 0,8-2 0,-3 6 0,-5 10 0,10-4 0,6 2 0,14-6 0,-10 7 0,1 0 0,11-1 0,-13 7 0,-4 6 0,-16 13 0,60 16 0,-21 4 0,2 7 0,4 2 0,-26-6 0,0 0 0,26 13 0,-4 0 0,4 7 0,-16-1 0,-5 1 0,-15 2 0,-8-6 0,-3 3 0,-7 13 0,14 38 0,-14-24 0,8 27 0,-16-31 0,-3 8 0,-7-17 0,-2 2 0,2 35 0,-4-13 0,-1 0 0,-1 9 0,0-28 0,0-3 0,-2 1 0,1-6 0,-4-12 0,1-11 0,-3 6 0,1-13 0,-2 5 0,-12 5 0,-18 13 0,1-4 0,-22 10 0,21-30 0,-37 17 0,16-15 0,7-4 0,-1-2 0,-27 1 0,6-2 0,25-9 0,2-9 0,8-4 0,-24-8 0,25 0 0,-2-17 0,19 7 0,0-18 0,12 27 0,4-3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44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2943 3914 24575,'9'-2'0,"-1"0"0,2-2 0,18-15 0,-7 3 0,25-33 0,-13-3 0,0-4 0,12-26 0,-15 20 0,2-10 0,-4 5 0,-8 8 0,-2-3 0,6-27 0,3-14 0,-6 10 0,-6 13 0,-3 2-184,0 1 0,0-5 0,-6 11 184,-11-27 0,-4 30 0,-2 0 0,-7-19 0,-2-1 0,0 2 0,-1 1 0,-4 5 0,-4 0 0,-9 4 0,-12 0 0,-4 2 0,-8-5 0,3 11 0,-2 1 0,-11 1 0,5 9 0,-9 1 0,1 13 0,-3 4 0,-3-4 0,-5 2 0,7 10 0,-6 1 0,9 4 0,8 5 0,1 1 0,-11-4 0,-7-2 0,11 4 0,24 8 0,2-1 0,-42-12 0,2-1 0,6-1 0,6 2 0,1 0 0,-9-5 0,-2 1 0,0-1 0,-2 1 0,21 6 0,3 2 0,7 2 0,11 4 0,13 3 552,4 3-552,-18-17 0,12 9 0,-25-19 0,35 20 0,-4-4 0,13 7 0,-25-26 0,14 15 0,-36-31 0,34 31 0,-9-7 0,16 11 0,-20-22 0,18 18 0,-26-27 0,31 36 0,-4-6 0,15 24 0,4 4 0,3 19 0,1 4 0,-2 13 0,2 45 0,0-29 0,0 39 0,0-68 0,-1-2 0,-1-26 0,-1-3 0,-9-17 0,4-4 0,-6-38 0,9 35 0,1-13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44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24575,'6'2'0,"9"4"0,-2-2 0,6 4 0,23 2 0,-11-1 0,25 6 0,-34-8 0,-4-3 0,-17-8 0,2-18 0,3 8 0,-2-7 0,1 17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4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24575,'16'5'0,"7"5"0,-6 3 0,25 34 0,1 4 0,-1 0 0,7 11 0,-4-4 0,-7-6 0,-1 0 0,6 8 0,4 6 0,-10-8 0,1 20 0,-12-18 0,-2 1 0,8 14 0,-6-9 0,-2-1 0,0 7 0,-1 23 0,-17-42 0,-3 29 0,-5-33 0,-3 40 0,-3-47 0,-18 22 0,2-31 0,-31 26 0,22-25 0,-28 27 0,35-36 0,-12 6 0,25-20 0,2-1 0,7-8 0,2 0 0,0-9 0,0 5 0,1-5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46.8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1 24575,'-9'9'0,"2"0"0,-4 10 0,6-4 0,-1 5 0,4-7 0,-3-1 0,4-6 0,-2-3 0,2 0 0,-6 2 0,4-2 0,-6 7 0,2-1 0,-5 4 0,2 0 0,-2-1 0,6-4 0,1-2 0,2-4 0,2-1 0,0-1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47.2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24575,'46'9'0,"20"8"0,-27-5 0,26 10 0,-17-3 0,17 1 0,-25-7 0,-5-4 0,-28-8 0,-8-1 0,3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8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24575,'5'45'0,"8"10"0,-3-8 0,11-20 0,-16-28 0,4-12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48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438 1848 24575,'-43'-79'0,"-1"0"0,-2-10 0,4 7 0,-1-8 0,11 8 0,4-1 0,12 35 0,2-2 0,-3-15 0,0-7 0,2 6 0,3 9 0,1 3 0,-4-22 0,1 3 0,0-4 0,5 14 0,5 12 0,2 5 0,8 0 0,14-18 0,3 11 0,22-17 0,-13 34 0,28-5 0,-16 19 0,44-18 0,-28 13 0,27-9 0,-33 22 0,-1 1 0,-4 11 0,7 1 0,11 5 0,17 7 0,3 12 0,-37-4 0,1 5 0,10 14 0,0 9 0,5 18 0,-2 6 0,-4 1 0,-3 3-536,-4 6 1,-4 1 535,-9-6 0,-3-1 0,-5-4 0,-3 3 0,-8-9 0,-2 4 0,-4-5 0,-1 0 0,-5-1 0,-5 13 0,-9-6 0,-21 2 0,-10 5 0,-8-1 0,0-9 0,-6-2 1071,0-13-1071,-10 1 0,2-10 0,-14-1 0,-15 0 0,22-15 0,-11 1 0,42-22 0,0-2 0,3-4 0,-34-8 0,9 0 0,-27-8 0,23-2 0,12 0 0,-17-26 0,21 2 0,0-13 0,-1-6 0,14 10 0,1-2 0,-12-22 0,4 2 0,0 1 0,15 16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51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4615 4212 24575,'4'-8'0,"2"-1"0,1-4 0,1-2 0,4-11 0,6-11 0,8-31 0,5-12 0,-7 23 0,1-3-316,1-4 1,2-7 0,-2 4 315,4-4 0,-3 4 0,-5 7 0,-1 1-128,0-6 0,-2 0 128,-7 8 0,-3 0 0,1-8 0,-4-2 0,-2-4 0,-4-1 0,-4 4 0,-2-2 0,-2-10 0,-2-1-332,-2 6 0,0 1 332,1-5 0,1 2 0,2 11 0,0 1 0,0 2 0,-4-3 0,-11-17 0,-7-1 0,1 14 0,-8-1 0,-11-4 0,-10-5 0,1 9 0,-5 5 0,-4 4 0,0 3 0,-6-2 0,4 8 0,7 10 0,-2 5 0,0 5 0,-4 0 0,5 7 0,6 7 0,1 4-79,-29-7 0,2 3 79,-11 5 0,18 4 0,-2 2 0,21 1 0,-3 2 0,-15 3 0,-8 1 0,3 0 0,-5 0 0,-3-1 0,-5 3 0,-9 1 0,9-1 0,5-2 0,0 0 223,15 1 1,-7 0-1,-1-1 1,8 0-224,-22-2 0,5-1 0,18 1 0,-3 0 0,6-1 128,-9-3 1,11-2-129,-7-5 349,19 4 1,3-2-350,-2-3 174,-32-12-174,37 5 0,-40-19 0,30 13 0,9 3 0,0 0 0,-4-2 0,6 3 0,0-1 0,-7-4 0,-25-12 0,23 11 0,-2 1 0,-10-10 0,24 12 0,1-1 0,-21-15 0,-4-7 0,42 29 0,-1-6 0,1 2 0,-7-12 0,3-4 0,6 10 0,7 4 0,13 18 0,1 11 0,-4 10 0,-11 35 0,-2-2 0,-16 35 0,14-35 0,-10 27 0,18-37 0,-3 15 0,10-33 0,7-56 0,0 11 0,5-44 0,-5 36 0,4 2 0,0 0 0,2 9 0,1 8 0,7 10 0,9 6 0,34 3 0,-15 1 0,12-1 0,-39-2 0,-7-1 0,-8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52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597 1098 24575,'-11'-12'0,"-12"-20"0,-6-11 0,-9-18 0,-3-7 0,11 20 0,-2-4 0,-3-10 0,-5-13 0,-1-1 0,6 10 0,0-3 0,1 3 0,-1-5 0,-3-5 0,8 11 0,-2-10 0,13 32 0,8 16 0,7 19 0,5 6 0,6 28 0,-2 9 0,0 23 0,-4-14 0,-7-7 0,3-22 0,-1-2 0,1-8 0,1 1 0,0-5 0,-1 1 0,10-7 0,7-10 0,14-10 0,-10 7 0,-2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52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24575,'11'6'0,"19"11"0,-4-5 0,30 14 0,-23-13 0,-1 1 0,-23-12 0,-8-1 0,-2-1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3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363 997 24575,'13'15'0,"-3"-6"0,5 2 0,10-6 0,29 7 0,27 4 0,11 3 0,9 1 0,-18-5 0,1-1-460,-14-3 0,3 1 1,-1-1 459,23 2 0,0-2 0,-16 0 0,4 0 0,0-1 0,6 0 0,1-1 0,0 0 0,-1 1 0,1 0 0,3-1 0,-8-4 0,5-1 0,-1-1 0,-11 0 0,13-1 0,-4 0 0,-4 1 0,4-1 0,-6 1-151,-1 0 0,-8 0 151,-22-1 0,3 0 0,20 0 0,11 0 0,-12-1 0,23-1 0,-5 1 0,-2 0 0,-16-3 0,-4-2 0,2-1 0,20-3 0,-11-1 0,-2 0 0,-9 2 0,-15 0 0,0 2 0,12 1 0,-12-2 0,-2 0 0,7-1 1357,29-9-1357,-49 8 324,22-8-324,-29 6 0,21-15 0,-23 8 0,30-28 0,-22 14 0,29-29 0,-15 2 0,-10 3 0,-18-26 0,-29 30 0,-3-1 0,-2 0 0,-7 4 0,-4-19 0,-31 14 0,-17-6 0,15 19 0,-3 2 0,11 9 0,-1 4 0,-13 1 0,0 4 0,-21 1 0,30 8 0,-6-2 0,-15-1 0,-10-1 0,7 2 0,2 1 0,-4 0 0,11 2 0,-10-2 0,-7-1 0,-2 1 0,1 1 0,-3 2 0,-2 1 0,-1 1 0,1 1 0,4-1 0,-2 0 0,3-1 0,0 1 0,-5 1-525,-3-1 0,-9 1 0,1-1 1,6 2-1,14 2 525,-8 2 0,6 1-1,-5-1 1,-7-1-1,5 1 1,-10 1 0,5 0 0,-5 0 0,2 0 0,18 2 0,7 0 0,19-2 0,-1 2 0,-29 5 0,-3 1 0,15-3 0,-1 0 0,-21 2 0,3 0 0,30-2 0,4-1 0,-40 1 0,46 3 0,1 2 2624,-20 10-2624,-7 4 2,22 10-2,30-12 0,-16 29 0,20-15 0,-11 42 0,5 4 0,7-7 0,1-2 0,15-36 0,1 3 0,4 11 0,2-12 0,4 12 0,1-28 0,17 17 0,-1-16 0,7 6 0,-7-12 0,19 12 0,-3-3 0,3-1 0,6 2 0,-2-1 0,1-1 0,-4-3 0,1 0 0,9 6 0,-5-5 0,-12-7 0,4 4 0,-39-20 0,-4 0 0,8 1 0,-4 0 0,5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1 510 24575,'49'-34'0,"14"-4"0,-2-4 0,-13 13 0,-1 1 0,2-6 0,-4 7 0,4-1 0,29-18 0,5 1 0,-32 16 0,-3 1 0,5-2 0,4-7 0,-36 25 0,-6 0 0,-10 9 0,-3 1 0,1 0 0,-1 1 0,-1 0 0,0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6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67 24575,'50'-12'0,"-4"1"0,38-7 0,-7 4 0,-31 5 0,-6 7 0,-38 11 0,-6-1 0,-2 8 0,-7 0 0,-1 8 0,-9 28 0,9-14 0,-5 26 0,12-37 0,0 8 0,5-24 0,3-2 0,7-10 0,12-8 0,-9 5 0,6-2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7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47 24575,'-2'16'0,"-3"8"0,-7 26 0,-3 10 0,1-5 0,-1 1 0,-2 22 0,0-2 0,-5 20 0,15-48 0,8-45 0,22-64 0,-2-6 0,2 2 0,0-3 0,3-18 0,-10 37 0,-1 1 0,3-10 0,1 0 0,-11 31 0,8 5 0,7 62 0,-1-2 0,13 31 0,-2-9 0,2 0 0,14 27 0,-15-27 0,-2-4 0,-4-2 0,-21-35 0,-4-6 0,-7-12 0,1-1 0,-9-7 0,0-4 0,-32-19 0,1 2 0,-38-10 0,38 20 0,-5 3 0,41 13 0,5 1 0,29-2 0,-5-2 0,32-6 0,-27 4 0,7-1 0,-18 6 0,3 1 0,0 1 0,10 0 0,-16 0 0,4 0 0,-18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7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24575,'14'-4'0,"45"-14"0,-32 8 0,43-10 0,-47 15 0,11 0 0,-18 3 0,-2 0 0,-32 2 0,12 0 0,-13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8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24575,'-4'33'0,"8"66"0,1-46 0,2 2 0,5-5 0,13-23 0,6-9 0,2-29 0,-2-22 0,-15 10 0,-2-5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28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24575,'14'2'0,"1"-2"0,12 3 0,5-2 0,15 0 0,-15-1 0,1 0 0,-23 0 0,-4 0 0,0 0 0,-5 0 0,1 1 0,-4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8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24575,'0'83'0,"1"0"0,2 0 0,4-23 0,-1-52 0,9 6 0,-4-10 0,2-2 0,9 1 0,50 9 0,-43-8 0,32 7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8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 24575,'69'-6'0,"-1"0"0,1 0 0,5 0 0,28-4 0,-22-2 0,-74 9 0,-12 0 0,-1 2 0,-12-1 0,1 1 0,3-1 0,5 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8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24575,'25'78'0,"-1"0"0,1 0 0,-2 8 0,-2-15 0,6-22 0,-24-57 0,19-26 0,11-2 0,7-5 0,1-1 0,-2 7 0,15-14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9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24575,'29'61'0,"-1"1"0,1-1 0,9 28 0,-9-20 0,-19-46 0,-6-9 0,-2-35 0,29-46 0,-16 30 0,14-7 0,3 2 0,5 13 0,1-1 0,-12 16 0,-18 15 0,19 15 0,-2 3 0,2 0 0,-14-4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49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24575,'2'33'0,"3"-13"0,-3-27 0,1-2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50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24575,'39'72'0,"-28"-49"0,29 41 0,-38-63 0,-1-1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50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24575,'8'86'0,"0"0"0,-1 0 0,1 0 0,2 23 0,-1-3 0,-4-36 0,-5-48 0,7-16 0,7-23 0,8-11 0,5 1 0,6 3 0,-16 11 0,1 2 0,-15 14 0,2 6 0,3 12 0,-1 9 0,0 7 0,-3 5 0,-5 9 0,0-19 0,-6 1 0,1-28 0,-7-10 0,4-2 0,-9-23 0,10 9 0,-3-21 0,8 22 0,7-7 0,3 15 0,31-24 0,-16 17 0,10-8 0,-24 20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51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24575,'33'-12'0,"-5"9"0,-17 56 0,3-2 0,3 12 0,1-23 0,-7-32 0,21-32 0,-6-9 0,32-39 0,-27 37 0,2-4 0,-25 50 0,-5 2 0,5 28 0,0-13 0,7 13 0,1-5 0,0 2 0,0-3 0,-5-11 0,-6-15 0,9-31 0,9-24 0,-6 10 0,3-2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52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24575,'11'1'0,"55"-2"0,13-1 0,-30 0 0,32 2 0,-17-5 0,-60 1 0,-15-1 0,-9-4 0,6 4 0,2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3:53.1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58 24575,'-4'55'0,"0"1"0,3-13 0,3 19 0,10-11 0,28-51 0,31-21 0,-14-9 0,1-6 0,-12 5 0,-2 0 0,1-4 0,-8 0 0,-13-4 0,-21 13 0,-8 5 0,-1 9 0,2 5 0,-3 6 0,1 3 0,-8 6 0,-7 5 0,1 0 0,-6 16 0,16-11 0,-5 23 0,12-17 0,0 17 0,9-7 0,4-1 0,16 4 0,-5-19 0,12 4 0,-8-13 0,2-2 0,11-3 0,-18-3 0,2-2 0,-19 1 0,-3-1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0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587 112 24575,'1'-9'0,"-9"-14"0,-6 5 0,-40-19 0,-1 18 0,-2 13 0,-2 7 0,-12 15 0,-17 25 0,49 6 0,-11 32 0,17-18 0,3 11 0,6 6 0,18-25 0,8-1 0,4 23 0,10-4 0,30 2 0,18-44 0,11-14 0,-10-10 0,1-10 0,5-3 0,-9-12 0,-8-43 0,-65 7 0,-29 7 0,20 35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9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 24575,'14'-2'0,"77"-2"0,-7-1 0,-16-1 0,22-3 0,9-1 0,-4 0 0,-18 2 0,1-2 0,-3 0 0,11 0 0,16-1 0,-9 0 0,-35 2 0,-41 4 0,-14 5 0,-4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1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24575,'34'0'0,"31"0"0,-15 0 0,7 0 0,39-4 0,6 0 0,-20 3 0,-1-1 0,10-3 0,-10 0 0,-18 3 0,-64 9 0,-32 11 0,-22 13 0,13 41 0,5 9 0,3-7 0,5 12 0,8-8 0,19-49 0,2-5 0,13-56 0,4 4 0,0-9 0,-4 20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1 24575,'-8'-1'0,"-24"16"0,11 3 0,-18 32 0,26-20 0,4 8 0,11-30 0,9-2 0,4-4 0,18-9 0,-10-2 0,10-16 0,-18 7 0,1-7 0,-10 9 0,-2-1 0,-1 8 0,-2-1 0,0 10 0,-1 17 0,0 0 0,2 15 0,4-3 0,27 14 0,-8-15 0,24 6 0,-31-27 0,3-16 0,-11-10 0,21-44 0,-18 36 0,13-21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2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24575,'0'62'0,"0"0"0,0 35 0,3-86 0,0-23 0,-2-47 0,1 30 0,-2-25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3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24575,'18'50'0,"33"-19"0,9-5 0,9 8 0,-12-20 0,-4-1 0,-18 8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3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24575,'0'82'0,"33"-84"0,3-14 0,11-35 0,-9 40 0,1 70 0,-15-14 0,10 15 0,-21-41 0,8-38 0,-12 9 0,8-16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4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1 24575,'-40'53'0,"16"-2"0,1 5 0,-2-4 0,2 2 0,2 21 0,12-4 0,21-9 0,11-17 0,7-3 0,19 2 0,18 4 0,-37-31 0,-61-16 0,21-1 0,-38-8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4:57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344 103 24575,'0'-8'0,"-3"-5"0,1 3 0,-9-12 0,5 12 0,-7-5 0,-2 6 0,1 3 0,0 0 0,0 4 0,3 0 0,-5 2 0,-7 0 0,1 0 0,-2 0 0,-3 5 0,5 0 0,-3 6 0,-4 5 0,8 3 0,0-1 0,11-3 0,9-5 0,1-5 0,5 4 0,0-5 0,6 1 0,-2-1 0,3 0 0,-3 1 0,24 9 0,-16-5 0,20 8 0,-20-7 0,21 11 0,-13-4 0,30 32 0,-35-24 0,19 37 0,-29-23 0,0 16 0,-9-22 0,-8 1 0,1-23 0,-8 5 0,-1-8 0,-8 2 0,3-5 0,-9 2 0,14-5 0,-3 2 0,9-3 0,4 0 0,3-3 0,0 0 0,-2-6 0,2 3 0,-3-10 0,1 6 0,2-2 0,0 2 0,1 6 0,-1 0 0,0 3 0,1 0 0,0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0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24575,'-4'5'0,"0"2"0,-3 3 0,1-1 0,-2 1 0,4-4 0,2-1 0,2-3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4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1140 555 24575,'10'0'0,"7"0"0,1 0 0,15 1 0,34 2 0,-6 0 0,23 2 0,-8-2 0,1 0 0,6 1 0,-12 0 0,1-1-303,-6-1 0,3 0 0,-3 0 303,13 1 0,0-2 0,16-2 0,-3 0 0,-37-1 0,-4-1 0,14 1 0,-16-4 0,-38-2 0,-2-19 0,-3 9 0,6-18 0,1-19 909,-6 16-909,-8-47 0,-8 48 0,-11-15 0,3 28 0,-2-2 0,-3 3 0,-5-1 0,-36-4 0,18 11 0,-15 5 0,-6 2 0,11 6 0,0 0 0,-13 0 0,-2 0 0,9 0 0,-1 0 0,-26 3 0,-5-1 0,2 0 0,-1-1 0,-4 3 0,1 0 0,11 0 0,4 0 0,13 1 0,3 0 0,-1 2 0,0-1 0,-1 0 0,-2 0 0,-4 1 0,-1 1 0,-3 3 0,1-1 0,11-3 0,-1 1 0,-27 4 0,7 1 0,18-4 0,-19 3 0,66-4 0,0 12 0,17-4 0,4 19 0,11-12 0,31 19 0,4-17 0,6-1 0,-5 1 0,5-1 0,17 0 0,9 0 0,-5-2 0,-3 0 0,0-1 0,-2 0 0,4 0 0,-7-2 0,-9-1 0,-7-2 0,29 8 0,-47-11 0,-20-7 0,1 1 0,-5-1 0,4 1 0,-11 0 0,0-1 0,-1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5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24575,'14'52'0,"-1"0"0,13 43 0,1-19 0,8 5 0,-16-41 0,4-4 0,-17-49 0,15-47 0,6-10 0,-3 8 0,-1 1 0,5-9 0,-3 7 0,-22 85 0,0 19 0,10 23 0,5 6 0,15 18 0,-12-30 0,4-7 0,16-12 0,-25-29 0,18-43 0,3-20 0,-8 6 0,-2-3 0,12-17 0,-1-3 0,-6 4 0,-7 7 0,-8 12 0,-2 22 0,-13 20 0,-2 27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39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24575,'1'30'0,"2"30"0,0-24 0,-1 15 0,13-12 0,-11-28 0,10 8 0,-14-22 0,1-6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6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3 282 24575,'8'0'0,"24"-16"0,-1-3 0,24-19 0,-18 6 0,-6-7 0,-26-12 0,-6 16 0,-14-6 0,4 32 0,-12 8 0,6 10 0,-38 48 0,28-15 0,-18 36 0,38-14 0,14-1 0,4-9 0,26-13 0,-3-30 0,11-5 0,-1-9 0,-7-6 0,2-5 0,12-25 0,-21 6 0,6-2 0,-27 18 0,-6 16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6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22 24575,'-3'-2'0,"-20"15"0,-4 24 0,-2 5 0,6 3 0,19-16 0,5-18 0,11-13 0,11-22 0,-3 1 0,3-9 0,-16 19 0,-2 4 0,-2 8 0,-1 5 0,3 9 0,-2-7 0,7-7 0,2-15 0,20-29 0,-16 23 0,7-10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7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24575,'57'0'0,"23"0"0,-50 0 0,13 0 0,-60-3 0,11 2 0,-9-2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7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24575,'0'97'0,"1"-13"0,2-45 0,3-1 0,2 9 0,-1-16 0,-2-4 0,0-19 0,38-31 0,1-4 0,5-4 0,-18 11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9.1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24575,'-12'89'0,"2"-10"0,2-8 0,2-6 0,2-11 0,0 0 0,0 15 0,1 27 0,3-66 0,0-4 0,13-64 0,21-20 0,10-14 0,5 12 0,-10 32 0,-24 20 0,2 64 0,-4 8 0,2 28 0,13-17 0,-12-46 0,12-3 0,-14-25 0,12-14 0,-8-5 0,8-14 0,-5 3 0,13-16 0,-11 12 0,11-19 0,-20 23 0,0-8 0,-10 23 0,-2-2 0,-2 11 0,0 0 0,-2 0 0,-8 0 0,-10 0 0,1 3 0,-6 2 0,6 6 0,2 9 0,2 17 0,7 3 0,17 46 0,6-37 0,41 35 0,-16-56 0,46-9 0,-57-18 0,13-11 0,-38 4 0,0-5 0,0-3 0,-2-7 0,3-28 0,-2 18 0,2-18 0,-2 38 0,-2 7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09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24575,'26'32'0,"5"8"0,11 18 0,8 22 0,-12-24 0,-9-8 0,-29-49 0,-1-8 0,-1-31 0,-1-3 0,1-20 0,1 6 0,1 30 0,1 0 0,3 25 0,2 2 0,4 0 0,-4 1 0,0 1 0,-6-1 0,5-8 0,-5 5 0,4-6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10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24575,'71'32'0,"0"-1"0,-1 1 0,-12-8 0,0 3 0,19 16 0,7 9 0,-17-7 0,-13 3 0,-30 15 0,-16 8 0,-28-13 0,-10-2 0,7 4 0,-2-2 0,-11-2 0,1-11 0,11-20 0,3-9 0,14-14 0,6-4 0,1-2 0,11-5 0,-7 3 0,7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17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339 102 24575,'-3'27'0,"2"12"0,0-4 0,3 14 0,0-6 0,3 6 0,-6 37 0,-3-23 0,-2 6 0,0-41 0,2-23 0,2-4 0,-1-1 0,-6-2 0,-3-3 0,-33-26 0,16 8 0,-39-31 0,36 25 0,-18-16 0,26 19 0,-3-8 0,17 15 0,1-9 0,7 10 0,2-4 0,4 5 0,15-17 0,0 4 0,14-12 0,-7 12 0,6 2 0,-3 6 0,6 2 0,-7 5 0,0 5 0,-10 4 0,-3 3 0,-3 1 0,17 3 0,-13 2 0,22 16 0,-20 3 0,13 25 0,-14-13 0,-2 9 0,-11 1 0,-3-14 0,-3 19 0,-1-28 0,-4 6 0,1-17 0,-4 2 0,3-5 0,-4 3 0,0-2 0,-1 0 0,1-1 0,-3 0 0,3-1 0,2-2 0,1 1 0,6-2 0,-3-1 0,12 0 0,-6-2 0,7 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18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24575,'2'18'0,"10"56"0,-2-3 0,6 2 0,3 1 0,12 13 0,-7-35 0,1-7 0,1-13 0,-2-17 0,-16-28 0,2-12 0,26-32 0,6-8 0,2-15 0,5-5 0,-4 5 0,-17 24 0,-6 0 0,-16 46 0,-3 5 0,0 3 0,-2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19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345 77 24575,'-11'-9'0,"-9"-8"0,-29-6 0,11 7 0,-15 5 0,-2 33 0,26-5 0,-32 50 0,45-37 0,3 47 0,22-48 0,19 13 0,7-31 0,-1-7 0,20-36 0,-26 5 0,14-31 0,-27 29 0,-3 1 0,-9 20 0,-3 7 0,1 3 0,1 9 0,21 23 0,10 0 0,24 19 0,-20-29 0,-7-7 0,-14-67 0,-2 13 0,0-21 0,-3 36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40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24575,'2'37'0,"8"8"0,13 13 0,-4-15 0,3-3 0,-16-28 0,-3-9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22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24575,'7'93'0,"0"0"0,0-17 0,2-5 0,2-20 0,3-4 0,19 38 0,-9-31 0,19 17 0,-30-53 0,12 3 0,0-47 0,10-21 0,8-10 0,2-8 0,-11 13 0,-8 17 0,-6 22 0,-12 70 0,2-3 0,15 41 0,-4-60 0,9-2 0,-16-27 0,22-8 0,1-7 0,22-9 0,3-5 0,0-4 0,-6 2 0,-7-2 0,-24-3 0,-7-37 0,-9 35 0,-6-22 0,-4 49 0,-4 5 0,-10 16 0,1 1 0,-10 25 0,13-14 0,1 8 0,9-14 0,10 6 0,6-6 0,40 17 0,24-16 0,-13-4 0,-1-18 0,-50-20 0,-1-3 0,29-29 0,-16 23 0,23-23 0,-34 33 0,0-21 0,-12 21 0,1-13 0,-5 23 0,-2 15 0,-2 6 0,-3 14 0,2-10 0,-1 7 0,4-11 0,2 9 0,23-1 0,22-4 0,16-3 0,-1-14 0,1-4 0,1-2 0,25-11 0,-70 4 0,-5-16 0,-4-25 0,-4 13 0,-8-13 0,-19 57 0,-3 2 0,-11 25 0,6 0 0,-13 24 0,19-18 0,-3 20 0,32-24 0,5-6 0,36 10 0,9-15 0,6-1 0,4-1 0,27 0 0,-31-7 0,-6-3 0,-14-7 0,-15-2 0,-27-3 0,0-1 0,-3-2 0,0-8 0,3-7 0,10-25 0,-6 24 0,9-10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22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24575,'7'4'0,"6"11"0,6 4 0,-7-4 0,1-1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22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24575,'5'1'0,"0"0"0,-3 1 0,-2 1 0,2-1 0,-2 0 0,3-3 0,-2 2 0,0-3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23.9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24575,'-13'7'0,"0"-1"0,-8 9 0,9-4 0,0 15 0,10-5 0,3 0 0,15 0 0,12-7 0,38 19 0,-30-14 0,10 14 0,-52 3 0,-2-12 0,-6 13 0,3-26 0,0-3 0,-2-2 0,5-4 0,-2 0 0,3-2 0,-11 0 0,5 1 0,-6 1 0,13 0 0,2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24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24575,'5'-1'0,"1"0"0,0 2 0,4 0 0,-3 1 0,2-1 0,-6 1 0,-1 0 0,-2 0 0,-1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28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250 1 24575,'-8'0'0,"-3"2"0,0 1 0,-3 3 0,4 1 0,2 1 0,0 1 0,0 1 0,2 1 0,0 1 0,2-1 0,-2 5 0,0 15 0,3 35 0,6 5 0,0-2 0,9-21 0,-1-25 0,0-1 0,3 4 0,-7-9 0,2 21 0,-6-19 0,0 13 0,-5-22 0,-4 3 0,1-9 0,-5 3 0,3-6 0,-6 3 0,7-3 0,-4-2 0,5 0 0,-13-6 0,2-1 0,-18-9 0,11 4 0,-4-4 0,13 9 0,2-1 0,6 5 0,4 0 0,3 5 0,4 5 0,-1-1 0,2 6 0,3 8 0,0 3 0,15 48 0,-14-30 0,8 52 0,-14-28 0,2 10 0,-3-18 0,-1-21 0,-2-4 0,0-2 0,1-1 0,0 1 0,1-19 0,2 7 0,0-8 0,0-2 0,0-3 0,-2 1 0,-2-2 0,1 2 0,-2-4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38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372 13 24575,'-19'-6'0,"5"2"0,-10 1 0,7 3 0,-13 4 0,-19 12 0,0 7 0,7 8 0,2 4 0,1 8 0,13 3 0,6 0 0,18-8 0,9 14 0,60-25 0,-12-14 0,-5-4 0,1-2 0,20-2 0,-6 1 0,-6 4 0,-16 0 0,-4 4 0,-11-2 0,-10 0 0,-8-2 0,-7-3 0,-7 5 0,-10 3 0,-18 7 0,0-5 0,-52 4 0,43-13 0,-44 4 0,58-8 0,-6 0 0,24-2 0,2-2 0,27 0 0,-14 0 0,13-1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38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0 24575,'-23'1'0,"5"0"0,-8 7 0,6 0 0,-23 12 0,25-12 0,-5 6 0,24-13 0,3 0 0,-1-1 0,1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39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1 285 24575,'6'21'0,"2"7"0,2 6 0,5 9 0,2-5 0,8 11 0,1-7 0,5 5 0,-6-10 0,-2-6 0,-9-14 0,1-21 0,9-35 0,-3-4 0,17-29 0,-7 22 0,5-5 0,-4 9 0,-1 4 0,-14 19 0,-3 6 0,-3 28 0,-1 5 0,17 21 0,-4-8 0,21 11 0,-20-22 0,12 0 0,-25-15 0,8-15 0,-7-3 0,12-22 0,10-14 0,1-6 0,-5 1 0,0-1 0,3-6 0,5-19 0,-29 63 0,-6 15 0,1 4 0,2 3 0,5 5 0,-5-4 0,0 3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40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 24575,'-16'15'0,"0"1"0,-24 30 0,17-20 0,-8 14 0,22-30 0,4-4 0,7-7 0,6-4 0,-2 2 0,2-2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40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0 135 24575,'11'41'0,"18"19"0,4 3 0,-8-4 0,7 5 0,-4-22 0,-20-50 0,4-14 0,23-42 0,-10 14 0,1-3 0,0 2 0,0 0 0,4-4 0,-3 7 0,-5 11 0,-4 13 0,-17 25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41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24575,'0'52'0,"1"27"0,2-5 0,2-13 0,0-1 0,1 12 0,1-20 0,-2-4 0,-3-14 0,2 9 0,-4-34 0,-1-36 0,2 2 0,1-41 0,2 16 0,2-7 0,-2 11 0,3 2 0,3 11 0,11-14 0,-4 18 0,23-20 0,-23 32 0,29-8 0,-20 21 0,14 1 0,0 3 0,-6 1 0,11 9 0,-23-3 0,0 6 0,-19-1 0,-2 2 0,-4 2 0,-8 16 0,-2-11 0,-15 15 0,-15-13 0,9-5 0,-25 1 0,30-11 0,-20 9 0,26-8 0,-1 3 0,25-3 0,6-1 0,32 26 0,-13-12 0,53 35 0,-39-35 0,20 10 0,-39-24 0,-8-2 0,-8-3 0,3 0 0,-2 0 0,4-1 0,-4 2 0,-3-3 0,-3 0 0,0-3 0,0 5 0,2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43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24575,'14'-5'0,"2"-1"0,-5 4 0,-2-1 0,1 2 0,10 2 0,-1 3 0,25 9 0,-20 0 0,17 18 0,-26-15 0,0 11 0,-12-12 0,-1 8 0,-1 4 0,-8 32 0,-4 4 0,-5 11 0,3-24 0,1-12 0,9-20 0,-3 1 0,5-1 0,0-8 0,1 2 0,6-6 0,2-2 0,15-1 0,-12-2 0,5-2 0,-15 0 0,0-2 0,-1 0 0,2-2 0,-2 2 0,0 0 0,-4 15 0,-3 8 0,1 10 0,0 42 0,4-8 0,1 13 0,2 0 0,-1-4 0,1-12 0,-1 37 0,-1-65 0,-4 39 0,1-55 0,-3 12 0,4-22 0,-2-2 0,2 1 0,-3-2 0,-2 4 0,-7 4 0,4-1 0,-11 10 0,13-12 0,-7 6 0,12-11 0,0 0 0,4-3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54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24575,'30'-21'0,"1"5"0,-13 12 0,20 15 0,-22 0 0,19 16 0,-24-9 0,-2 23 0,-6-13 0,-5 20 0,-2-18 0,-1-6 0,-3-8 0,-6-1 0,4-5 0,-4 5 0,8-8 0,2-1 0,2-2 0,1-1 0,-8 16 0,0-2 0,-8 11 0,2-6 0,5-5 0,2-5 0,8-5 0,7-5 0,13-4 0,2-1 0,1 1 0,6 1 0,10 1 0,-2 0 0,-1 0 0,-24 0 0,-10 0 0,-6 1 0,0 0 0,1 0 0,1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5:56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424 857 24575,'20'6'0,"13"2"0,-8-5 0,22 1 0,-16-7 0,9-2 0,2 0 0,-5 0 0,12-2 0,13-7 0,9-24 0,-10 6 0,-11-15 0,-5-13 0,-16 16 0,0-6 0,-3-5 0,-12-20 0,2-11 0,-29 11 0,0 41 0,-20-14 0,2 23 0,-39-10 0,-8 0 0,2 5 0,-13 0 0,-2 6 0,3 14 0,34 7 0,0 1 0,-31 1 0,23 4 0,25 2 0,15 0 0,-24 11 0,18-3 0,-34 26 0,36-15 0,-12 28 0,14 0 0,6 37 0,6-19 0,12-7 0,5-3 0,2-8 0,10 34 0,0-48 0,20 14 0,-6-14 0,10-2 0,2-1 0,4-3 0,17 5 0,-1-3 0,-22-16 0,29 12 0,-65-35 0,-5-11 0,-6-16 0,3 11 0,-3-3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00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446 96 24575,'-2'-11'0,"1"4"0,-2-2 0,2 5 0,-3-3 0,-5-1 0,1 0 0,-5-2 0,7 4 0,-16-3 0,7 3 0,-10-1 0,6 5 0,0 1 0,0 1 0,-4 0 0,-22 2 0,16 1 0,-17 5 0,27 1 0,-1 1 0,3 4 0,-1-3 0,1 5 0,1-4 0,2 13 0,5-11 0,4 7 0,4-13 0,1 0 0,1 2 0,3 3 0,43 29 0,-25-20 0,21 6 0,2 0 0,-8-8 0,39 17 0,-36-13 0,-1 3 0,-22-9 0,-7 1 0,-4 25 0,-2-17 0,0 24 0,-8-27 0,-18 19 0,1-15 0,-6 4 0,6-19 0,10-11 0,-9-1 0,10-1 0,-4-1 0,6 0 0,-5-4 0,-19-7 0,7 3 0,-15-6 0,27 10 0,0 0 0,11 5 0,0-2 0,1 1 0,1-2 0,4-6 0,-3 6 0,3-6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01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24575,'21'3'0,"2"-1"0,1 2 0,-2-3 0,-14 0 0,-1-1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02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29 24575,'-5'1'0,"1"0"0,0-1 0,1 0 0,0 0 0,1-1 0,-1 0 0,2-1 0,-2 0 0,-1 0 0,-1-3 0,-3 2 0,1-3 0,1 5 0,3-2 0,4 1 0,-1 1 0,2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13.6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0 465 16383,'77'0'0,"5"0"0,-33 0 0,3 0 0,11 1 0,9-2 0,-4 1 0,9-1 0,4-1 0,-1 0 0,-4 0 0,0 0 0,2 0 0,8-1 0,3 0 0,9 0 0,5 0 0,1 0 0,-2 0 0,-6 0 0,-6 1 0,-5 0 0,-1 0 0,2 0 0,8 0 0,-11 0 0,5 0 0,5 1 0,1 0 0,1-1 0,0 0 0,-2 0 0,-4 0 0,0-1 0,-3 0 0,-3 0 0,1 0 0,1-1 0,5 0 0,4-1 0,-3 1 0,6-1 0,4 0 0,3-1 0,2 0 0,-1 0 0,0-1 0,-4 1 0,-4 0 0,-6 0 0,4-1 0,-6 0 0,-3 0 0,-2 0 0,1 0 0,1 1 0,4-1 0,4 0 0,4-1 0,3 1 0,1 0 0,-1 0 0,-5 0 0,-5 1 0,-7 0 0,17-1 0,-10 1 0,-3 0 0,3 1 0,-11 1 0,2 1 0,1 0 0,-1 0 0,0-1 0,-3 1 0,-2-1 0,1 0 0,4-1 0,7 0 0,-5-1 0,8-1 0,5-1 0,3 0 0,0 0 0,-3 0 0,-4 1 0,-9 1 0,7 0 0,-9 1 0,-3 0 0,2 0 0,6 0 0,-3-2 0,6-1 0,4 0 0,0 0 0,-2 0 0,-3 1 0,-8 2 0,19 0 0,-6 2 0,-7 1 0,-6 0 0,16-1 0,0 1 0,-10 0 0,10 0 0,0 0 0,-14 0 0,0 2 0,-3-1 0,3 1 0,6 0 0,-7 0 0,-1 2 0,-2 1 0,18 0 0,-1 2 0,-29 0 0,-4 2 0,-6 0 0,1 2 0,11 6 0,1 4 0,-1 10 0,-1 2 0,-5-5 0,2 3 0,13 17 0,-3 1 0,-24-19 0,-3-2 0,3 5 0,1-2 0,11 0 0,-4-6 0,-1-6 0,3 0 0,0-4 0,-7-10 0,32 0 0,-56-2 0,2 0 0,-31 1 0,2 0 0,16-1 0,-2 0 0,6 0 0,0 0 0,-15-1 0,7 2 0,-76-13 0,5 5 0,-12-1 0,-12 0 0,19 5 0,-5 3 0,-11 0 0,-6 1 0,-14 2 0,-9 1 0,-2-1 0,1 1 0,8-2 0,7 0 0,4-2 0,2 1 0,-4 0 0,-7 0 0,11 1 0,-6 1 0,-5 0 0,-3 0 0,1 0 0,2 0 0,4 0 0,6-1 0,-15 0 0,7 0 0,3-1 0,2 1 0,-1-1 0,7 1 0,4 1 0,-1-1 0,-4 1 0,-9-1 0,9-1 0,-7-1 0,-6 1 0,-4-1 0,-2 0 0,0 0 0,4 0 0,4 0 0,6-1 0,-6 1 0,8-1 0,2 1 0,1-1 0,-3 0 0,-7-1 0,11 1 0,-7-1 0,-2 1 0,-3-1 0,-1 0 0,2 0 0,3 0 0,4 0 0,7 0 0,-21 0 0,6-1 0,6 1 0,2-1 0,3 1 0,1 1 0,4 0 0,0 0 0,-2 0 0,-13 1 0,-5 0 0,2 0 0,6 1 0,6-1 0,6 1 0,-12 0 0,5 0 0,-15 0 0,-6 0 0,0 1 0,7-1 0,15 0 0,3 0 0,11-1 0,-10 2 0,3-1 0,-11 0 0,-5 1 0,-1 0 0,7 0 0,13-1 0,-1 1 0,10 0 0,1 0 0,-3 0 0,1 0 0,-8 0 0,-13 0 0,-10 0 0,1 0 0,13-1 0,3 0 0,2-1 0,-14 2 0,-9-1 0,19 1 0,-3-1 0,19-3 0,-10 0 0,9-1 0,-28 1 0,11-2 0,11 1 0,48 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15.4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0 302 16383,'99'8'0,"-35"-5"0,10 0 0,-4-1 0,14 0 0,3-2 0,0 0 0,8 0 0,4-2 0,-15-2 0,2-2 0,2 0 0,-1 0 0,-3-1 0,-1 0 0,2 0 0,7-1 0,-2 1 0,8-1 0,4-1 0,2 1 0,-4 0 0,-5 1 0,-5 0 0,-7 1 0,-1 0 0,5 0 0,10 2 0,-10 0 0,10 2 0,6-1 0,3 2 0,3-1 0,-3 1 0,-3-1 0,-7 1 0,-9 0 0,6-1 0,-11 1 0,-4 0 0,3-1 0,11 1 0,-8 1 0,9-1 0,6 1 0,4-1 0,0 1 0,-2-1 0,-4 1 0,-9-1 0,-11 0 0,11 0 0,-14-1 0,-2 0 0,8 0 0,1 0 0,7-1 0,4 0 0,0-1 0,-4 2 0,-8-1 0,21 1 0,-9 0 0,12 0 0,-25 0 0,9 0 0,5-1 0,3 1 0,-2-1 0,-6 1 0,-9 0 0,3-1 0,-9 1 0,-1 0 0,8 0 0,0 0 0,8-1 0,3 1 0,0-1 0,-2 1 0,-7-1 0,10-1 0,-5-1 0,-4 1 0,-2 0 0,12 0 0,-4 1 0,3 0 0,-10 0 0,3 0 0,-1 0 0,-5 1 0,3 0 0,-5 0 0,0 1 0,-1 0 0,0-1 0,2 0 0,4-1 0,2-1 0,11 1 0,-10 0 0,11 1 0,7 1 0,0-1 0,-5 0 0,-11-1 0,14-1 0,-11 0 0,14 0 0,-28 2 0,11 1 0,8 1 0,3-1 0,0 1 0,-4 0 0,-7-1 0,-11 1 0,27-1 0,-14-1 0,4 1 0,-1 2 0,5-1 0,0 1 0,-5-1 0,7 0 0,-4-1 0,-6 1 0,5-1 0,1 1 0,-22 1 0,8 1 0,-2 0 0,-8 0 0,14 0 0,-5 1 0,23 2 0,-12 3 0,-31 3 0,-33-5 0,-6 3 0,-23-6 0,-17 8 0,-4 1 0,-23 8 0,-26-1 0,-30 3 0,-8 0 0,16-4 0,1 0 0,-2-2 0,12 0 0,-15 2 0,-4 1 0,6-3 0,15-3 0,-7-4 0,11-3 0,1 1 0,-3-1 0,9-2 0,-4-2 0,4 0 0,-4 0 0,-3-2 0,-10-1 0,-9-2 0,10 1 0,11-1 0,2 0 0,0 0 0,-5 0 0,3 1 0,-15 1 0,2 0 0,-3 2 0,-6 0 0,2 1 0,-6 0 0,10 0 0,14 1 0,4 0 0,3-1 0,-4 1 0,10-1 0,-29 3 0,42-5 0,1-1 0,-25 1 0,2-3 0,55 2 0,-1 1 0,14 0 0,-1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22.3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16383,'91'1'0,"-1"0"0,1-1 0,-3 1 0,10 0 0,3 0 0,-1 1 0,-4 0 0,0 1 0,-5 1 0,2 0 0,12 0 0,-22 0 0,9 0 0,5 1 0,3-1 0,2 1 0,-2 0 0,-4 0 0,-6 0 0,3 0 0,-7 0 0,-2 1 0,0-1 0,4 1 0,8 0 0,-13-1 0,7 1 0,3-1 0,4 1 0,2 0 0,-1 0 0,-1 0 0,-4 0 0,-4-1 0,-6-1 0,11 1 0,-8-1 0,-5 0 0,1 0 0,4-1 0,9 1 0,-7-1 0,8 0 0,7 0 0,3 0 0,2 0 0,-2 0 0,-2-1 0,-6 1 0,-8-2 0,-11 1 0,20-1 0,-15-1 0,-3 0 0,11 0 0,-8 0 0,9 0 0,6-1 0,0 1 0,-3-1 0,-6 1 0,-12-1 0,17 0 0,-13 0 0,9 0 0,-2 0 0,10 0 0,4-1 0,0 1 0,-3 0 0,-9 1 0,-1 0 0,-1 1 0,0-1 0,0 0 0,-1-1 0,2 0 0,-2 0 0,0 0 0,-4 1 0,10 0 0,-3 0 0,-3 1 0,-5 0 0,-4 0 0,-6 1 0,5 0 0,5 1 0,7 1 0,0 0 0,-7-1 0,-5 0 0,-6 0 0,8 0 0,5 2 0,11 1 0,3 1 0,-4-1 0,-14-1 0,16 1 0,-3 0 0,-4 2 0,12 3 0,-1-1 0,-13-1 0,-2-1 0,0 0 0,-6-1 0,12 1 0,1 0 0,-11-2 0,15 0 0,-3-2 0,2 0 0,6 1 0,-10-2 0,-13-1 0,-7 0 0,-7-1 0,0 0 0,15 1 0,-4 0 0,21-2 0,-37 1 0,-5 0 0,-1-1 0,-2 0 0,-5 0 0,3-2 0,-1 0 0,-1-5 0,7-4 0,36-16 0,-28 10 0,14-10 0,-58 19 0,-8 3 0,-38-17 0,17 15 0,-23-14 0,24 20 0,-15-2 0,-10-1 0,-43-9 0,-20-2 0,27 7 0,-2 2 0,-1-2 0,-7-1 0,-1-2 0,0 3 0,0 3 0,0 2 0,13 2 0,-12 2 0,-4 4 0,62-4 0,-6 3 0,14 0 0,-7 3 0,15 0 0,-2-1 0,9-2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41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1 228 24575,'69'-14'0,"1"-13"0,-46 12 0,2-13 0,-27-30 0,-6 27 0,-2-23 0,-24 53 0,11 9 0,-19 15 0,19 6 0,5 20 0,11-12 0,8 1 0,16-13 0,17 1 0,7 3 0,12-2 0,-16-13 0,-5-2 0,-17-9 0,-8-1 0,-8-7 0,-1 4 0,2-5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25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468 0 24575,'-23'19'0,"-9"12"0,10-8 0,-28 28 0,18-20 0,-32 24 0,27-25 0,-10 5 0,18-12 0,3-4 0,6-3 0,1-2 0,-1 0 0,5-5 0,-1 0 0,10-6 0,1-1 0,2-1 0,1 2 0,4 4 0,14 44 0,-4-13 0,8 18 0,4 4 0,15 14 0,7-5 0,5 0 0,-14-25 0,0-3 0,18 16 0,-2-5 0,-5-4 0,15 16 0,-39-37 0,13 13 0,-26-27 0,-2-4 0,-45-38 0,26 20 0,-25-19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27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1 24575,'-13'1'0,"-4"0"0,5 2 0,-6 4 0,10 1 0,-3 7 0,6-4 0,-2 13 0,4-5 0,1 13 0,0-5 0,2 7 0,2 25 0,1-22 0,9 19 0,33-20 0,-12-17 0,23 5 0,-37-21 0,-1-3 0,-12 0 0,1-2 0,-1-2 0,-1-3 0,-1 1 0,-2-1 0,0 2 0,-1 2 0,1 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28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24575,'16'63'0,"-1"-7"0,-4-34 0,-1-8 0,-10-16 0,2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28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24575,'20'0'0,"-7"0"0,-7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29.9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24575,'0'9'0,"0"6"0,0 1 0,1 1 0,0-7 0,2-7 0,34-36 0,-3 2 0,10-8 0,-19 18 0,-15 23 0,-3 2 0,8 11 0,0 8 0,0-1 0,17 15 0,-4-18 0,21 7 0,-16-18 0,13-11 0,-18-9 0,38-44 0,-24 11 0,13-14 0,-32 28 0,-23 21 0,-5 3 0,-11 6 0,3 0 0,-2 2 0,2 7 0,4-1 0,-5 12 0,8-7 0,-3 12 0,6-9 0,8 12 0,3-10 0,20 12 0,-5-15 0,13 2 0,14-13 0,-20-1 0,11-3 0,-34 1 0,-5-3 0,-2-1 0,0 2 0,1-2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0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24575,'10'91'0,"4"-31"0,-3-73 0,12-21 0,37-23 0,-32 28 0,21-7 0,-43 43 0,47 55 0,-26-25 0,26 30 0,-42-48 0,-9-15 0,9-22 0,6-8 0,24-28 0,-13 22 0,4 0 0,-22 32 0,-3 8 0,12 23 0,0 0 0,2 2 0,-8-10 0,-8-10 0,-1-4 0,-2-2 0,0-5 0,-1-4 0,-1-1 0,3-5 0,2 4 0,-1-1 0,0 4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1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465 81 24575,'-52'-19'0,"6"0"0,-11 1 0,-3 1 0,23 10 0,-24 9 0,33 13 0,-18 32 0,23-11 0,-7 41 0,16-33 0,5 24 0,7-35 0,12-3 0,-1-19 0,24-11 0,-2-9 0,55-27 0,-19-2 0,-7 1 0,-1-3 0,3-7 0,6-15 0,-49 40 0,-9 8 0,-10 29 0,-3 30 0,1 10 0,2 13 0,8-7 0,8-11 0,2-1 0,6 11 0,6 12 0,-24-62 0,-8-13 0,-1-1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2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92 24575,'21'-5'0,"4"0"0,25-9 0,-1 2 0,11 3 0,4 0 0,20-2 0,-11 3 0,-5 1 0,-19 2 0,-1-2 0,-54 7 0,4 0 0,-2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3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24575,'-5'45'0,"2"-10"0,-1 27 0,7-19 0,0 2 0,4-15 0,-5-18 0,10-12 0,-3-7 0,3-2 0,-5 4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4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1 174 24575,'91'-11'0,"0"0"0,6-12 0,-25-4 0,-58 5 0,16-23 0,-27 24 0,-3 10 0,-23 8 0,7 8 0,-14 4 0,9-1 0,-9 9 0,11-5 0,-6 8 0,17-4 0,2 0 0,2 3 0,2-6 0,1 1 0,5 3 0,10 2 0,9 2 0,8-5 0,4-7 0,-15-5 0,-3-2 0,-14-2 0,24-13 0,-19 10 0,17-10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41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24575,'74'66'0,"0"-1"0,-5-5 0,-19-4 0,-43 0 0,-5 31 0,-6-4 0,-7-23 0,-4-3 0,-13 5 0,-21 0 0,-5-3 0,8-14 0,3-4 0,5-15 0,30-30 0,11-8 0,-1 0 0,4 3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5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24575,'6'44'0,"2"14"0,-4-35 0,28-35 0,-7-19 0,31-37 0,-23 35 0,-5 13 0,-16 20 0,-4 23 0,2 0 0,4 16 0,-5-17 0,-2-1 0,-4-14 0,5-11 0,7-14 0,14-16 0,10-9 0,9-2 0,-5 10 0,-3 7 0,-17 16 0,-6 19 0,-9 9 0,4 25 0,-2-9 0,6 13 0,-9-22 0,-1-1 0,-3-20 0,5-11 0,23-27 0,4 1 0,39-19 0,-34 29 0,4 4 0,-37 22 0,-2 11 0,12 39 0,-4-17 0,8 23 0,-14-42 0,-4-6 0,1-13 0,4-7 0,25-22 0,-10 9 0,14-10 0,-25 23 0,-4 5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5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24575,'32'42'0,"-1"0"0,24 19 0,-46-82 0,9-12 0,-8 11 0,1 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5.9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24575,'11'43'0,"-2"-12"0,-2-28 0,0-5 0,-2 0 0,-1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6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310 0 24575,'-47'18'0,"-1"0"0,-36 19 0,68-23 0,2 2 0,11-10 0,2-2 0,1-1 0,2 0 0,22 12 0,-8-6 0,52 30 0,-35-17 0,40 29 0,-52-24 0,4 9 0,-29-20 0,-18 5 0,-15-7 0,-3 1 0,-4-7 0,-1-4 0,3-4 0,-16-4 0,25 1 0,7-7 0,19 7 0,8-2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8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0 296 24575,'17'81'0,"-1"0"0,0-2 0,4-23 0,-1-49 0,9-13 0,10-40 0,9-14 0,-2 3 0,0-2 0,-14 19 0,0 0 0,10-15 0,-2 2 0,-3 1 0,-17 52 0,-2 6 0,-8 59 0,14 27 0,-3-24 0,5-10 0,1-5 0,-3-22 0,19 4 0,-19-49 0,4-16 0,8-9 0,-2-3 0,1-5 0,13-21 0,-5 1 0,-4 1 0,-11 7 0,3-11 0,-27 55 0,-1 7 0,-1 5 0,-1-1 0,2 3 0,-2-3 0,1 2 0,-1 2 0,0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9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24575,'24'10'0,"-16"-6"0,12 3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39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 24575,'4'8'0,"-1"-2"0,1-3 0,5-13 0,5-6 0,-4 2 0,1 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0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506 0 24575,'-7'13'0,"-3"3"0,-9 11 0,-8 13 0,-12 15 0,-4 6 0,-14 20 0,20-24 0,-5 7 0,4-6 0,7-13 0,1 0 0,-23 38 0,8-14 0,32-50 0,6-7 0,1-8 0,5 1 0,11 14 0,11 9 0,34 40 0,-3-6 0,-7-11 0,8 9 0,0-3 0,6 4 0,0 0 0,-11-10 0,2 3 0,-5-6 0,0-5 0,-9-9 0,-17-13 0,-12-37 0,-11 9 0,2-19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6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1 24575,'-26'16'0,"6"-3"0,-23 23 0,16-7 0,3 1 0,13 12 0,11-15 0,15 30 0,0-26 0,36 28 0,-2-25 0,26 7 0,-11-20 0,-1-4 0,3 0 0,29 3 0,-82-21 0,-6-1 0,10-11 0,9-12 0,3-5 0,2-1 0,-19 15 0,-2 8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6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24575,'4'47'0,"0"-13"0,10 10 0,-3-16 0,3 1 0,-6-13 0,0-2 0,-5-14 0,1-4 0,-2 1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42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24575,'11'-4'0,"3"0"0,9-3 0,14-2 0,20-2 0,18-1 0,-7 1 0,-15 1 0,0 1 0,16-3 0,6 0 0,-17 2 0,-15 1 0,-31 4 0,-11 6 0,-3-1 0,2 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6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24575,'9'28'0,"0"-4"0,-1-14 0,-2-6 0,-1-1 0,7-7 0,-8 3 0,7-3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7.4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68 24575,'0'28'0,"4"6"0,-2-12 0,5-7 0,48-57 0,-5 5 0,-5 5 0,0 3 0,-4 6 0,-11 20 0,-25 15 0,-1 4 0,7 8 0,-3-10 0,6 5 0,-2-3 0,1-5 0,9-13 0,-13 1 0,3-10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7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24575,'58'47'0,"-2"-24"0,-51-31 0,7-9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8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24575,'27'64'0,"1"0"0,-3-6 0,-4-12 0,-10-30 0,-3-6 0,-4-6 0,0-3 0,-2-1 0,1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8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 24575,'4'32'0,"41"-39"0,-27-6 0,30-22 0,-39 32 0,3 4 0,8 8 0,8 6 0,4 8 0,-2 6 0,-14-11 0,7-17 0,15-40 0,1-1 0,19 0 0,-30 31 0,-5 23 0,-17-2 0,0 2 0,-3-10 0,6 4 0,-1-2 0,4 1 0,-3-4 0,-1-3 0,15-6 0,-14 4 0,10-3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9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 24575,'-22'11'0,"-1"8"0,-14 34 0,17-12 0,-3 37 0,29-27 0,15 8 0,3-23 0,19-14 0,-23-19 0,19-22 0,-15-10 0,20-45 0,-9 14 0,13-27 0,-27 49 0,2 6 0,-22 38 0,-2 11 0,7 42 0,3-9 0,5 0 0,4 0 0,8 4 0,8 11 0,-18-45 0,-8-8 0,-18-14 0,7 1 0,-8-1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0.6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0 24575,'-11'1'0,"-27"2"0,-51 12 0,23-1 0,-27 17 0,69-11 0,2 15 0,17-15 0,1 13 0,13-14 0,8 10 0,14-4 0,37 23 0,-20-12 0,-6-4 0,-1 2 0,4 20 0,-9-9 0,-17-6 0,-24-25 0,-24 6 0,-16-2 0,6-2 0,-8-4 0,33-12 0,-16-5 0,16 2 0,-9-3 0,20 1 0,5-5 0,3 4 0,2-2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1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24575,'19'62'0,"-1"-1"0,9 24 0,2 2 0,-3-11 0,0-2 0,-2 2 0,-2-2 0,-5-10 0,-5-8 0,-5-5 0,-2-15 0,5-52 0,4-22 0,20-34 0,-11 26 0,3 5 0,-19 37 0,0 11 0,10 30 0,-3-9 0,22 39 0,-16-34 0,8 13 0,-19-30 0,-1-8 0,25-31 0,-23 15 0,23-17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2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26 24575,'-31'36'0,"13"-8"0,-14 30 0,23-14 0,5-4 0,9-1 0,27-22 0,-11-13 0,20-17 0,-18-13 0,3-4 0,-4 2 0,1-15 0,-26 4 0,-19-14 0,-4 20 0,-4 9 0,20 22 0,5 8 0,2 3 0,-1 5 0,6 6 0,2-7 0,0 1 0,0-12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2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24575,'22'94'0,"-9"-5"0,-6-26 0,0 9 0,-1-2 0,0 6 0,-1 0-547,1 24 1,0-2 546,-1-35 0,0-4 179,0-3 0,0-6-179,-1-7 181,-3-39-181,-2-52 0,-5-32 0,8-17 0,-4 44 0,4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42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0 132 24575,'19'-3'0,"77"-13"0,-21 1 0,-9 3 0,2 1 0,31-4 0,-20 3 0,2 0 0,-24 5 0,-1 1 0,14-4 0,-10 2 0,-26 5 0,-27 2 0,-8 1 0,-1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3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28 24575,'28'-7'0,"-5"2"0,20-4 0,-14 5 0,-6 1 0,-3 50 0,-14-17 0,-8 39 0,-25-21 0,-2-17 0,-12 1 0,23-24 0,2-3 0,5-17 0,1-4 0,-5-11 0,4-21 0,6 28 0,1-13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3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24575,'78'-10'0,"-27"3"0,-25 8 0,-9 46-8503,-6 3 8503,2 0 0,3 11 573,-2 4 0,0 9 0,0 0-573,0 1 0,0 1 0,0-1 0,-1 0 0,-1-2 0,-2-5 0,3 8 0,-5-20 0,-10-39 0,-3-21 0,-15-11 0,-11-12 0,-14-22 0,-2-8 0,16 11 0,2-2 0,-16-20 0,5 3 0,18 6 0,13 25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4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72 24575,'77'3'0,"0"0"0,7 26 0,-41 12 0,-64 5 0,-2-25 0,-15-3 0,11-8 0,-20-6 0,22-12 0,-10-9 0,10-7 0,-12-47 0,27 27 0,-3-19 0,21 46 0,-2 14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55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0 207 24575,'12'36'0,"9"4"0,-5-20 0,9 0 0,31-45 0,-26 9 0,-29-50 0,-12-7 0,3 36 0,-22-25 0,-3 19 0,17 55 0,8-2 0,-5 9 0,11-10 0,17 7 0,1-9 0,46 8 0,-5 0 0,23 14 0,-23 2 0,-12 8 0,-20-13 0,-8-7 0,-9-10 0,-3-17 0,1-9 0,9-29 0,-1 4 0,3-9 0,-8 26 0,20 16 0,5 14 0,48 3 0,13-1 0,-36-2 0,0 0 0,9 0 0,6 1 0,-12 0 0,7 3 0,-22 16 0,-44 4 0,1 41 0,3-16 0,1 14 0,2-41 0,5 5 0,-2-7 0,19 40 0,-11-13 0,2 26 0,-19-43 0,-14 0 0,-12-27 0,-18 0 0,4-4 0,5 0 0,17-6 0,11-1 0,4-4 0,-1 5 0,-2-1 0,0 3 0,-1 0 0,2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05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1 24575,'-24'81'0,"-1"0"0,1 5 0,-1 5 0,4-13 0,-1 4 0,1-1 0,2-1 0,2 0 0,2-9 0,2-10 0,2-6 0,-5 38 0,14-82 0,0-67 0,5 4 0,-1-15 0,0 0 0,2 19 0,1-27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07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529 0 24575,'87'28'0,"-14"-5"0,-35-5 0,-2 5 0,-10 0 0,3 7 0,-6 8 0,-10-11 0,-9 13 0,-13-19 0,-7 5 0,-6-7 0,-29 17 0,-6-8 0,-7-1 0,7-5 0,-4-2 0,-35 10 0,1-6 0,-3-11 0,30-4 0,6-2 0,15-2 0,-1-2 0,41 3 0,9 4 0,9 8 0,30 35 0,13-9 0,2 1 0,4 0 0,23 1 0,-18-8 0,-4-3 0,-11-10 0,6 4 0,-45-24 0,-5-4 0,-1-2 0,1 0 0,0-3 0,2 0 0,63-26 0,-49 21 0,46-18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07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24575,'6'5'0,"-5"-2"0,4-2 0,-6-1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07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24575,'21'10'0,"6"2"0,25 3 0,-27-7 0,12 0 0,-36-12 0,-3 0 0,2 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08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517 0 24575,'-11'13'0,"0"0"0,-14 22 0,1 0 0,-19 29 0,5-5 0,-1 1 0,-10 18 0,6-13 0,2-4 0,8-17 0,-17 16 0,23-29 0,-16 22 0,29-36 0,-3 6 0,15-22 0,-1 3 0,1-1 0,0 3 0,5-3 0,0 1 0,4 1 0,8 15 0,-1 0 0,8 26 0,2 7 0,14 29 0,-6-18 0,5 11 0,1-4 0,7 8 0,2-2 0,-9-13 0,3 1 0,-2-6 0,4 1 0,-5-9 0,4 4 0,-23-35 0,-23-23 0,4 1 0,-3-1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1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675 794 24575,'-56'-19'0,"-5"-3"0,2-3 0,-11-6 0,3 0 0,-2-1 0,18 3 0,5 2 0,1-2 0,1-2 0,-25-20 0,44 14 0,12 10 0,14-66 0,22 45 0,16-14 0,9 1 0,36 7 0,-20 30 0,12 2 0,-7 5 0,-12 3 0,0 7 0,36 8 0,-4 7 0,-17 7 0,-16 7 0,0 6 0,-12 0 0,-2 2 0,35 22 0,-32 20 0,-44-37 0,-6 20 0,-7 7 0,-4-22 0,-2 4 0,0-28 0,1 0 0,-2 3 0,1 1 0,6-6 0,5-9 0,7-7 0,-1 1 0,2-2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3:44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2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609 693 24575,'-23'-8'0,"-2"-1"0,-11-1 0,-2 0 0,-16 2 0,-15 1 0,-6 0 0,-18-7 0,34 2 0,-1-7 0,39 7 0,-7-30 0,17 6 0,-3-25 0,11 12 0,5 2 0,3 3 0,33-14 0,4 24 0,8 3 0,-7 2 0,5 1 0,33-6 0,1 7 0,8 3 0,-18 9 0,-1 4 0,13 5 0,-32 5 0,0 4 0,27 14 0,-8 9 0,-22 1 0,-1 4 0,12 17 0,0 2 0,-39-25 0,-23-19 0,-3-4 0,-63 34 0,21-9 0,-5 1 0,-2-1 0,-19 10 0,29-16 0,5-7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3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929 1123 24575,'-38'-39'0,"-38"-20"0,28 30 0,-34-22 0,25 18 0,-8-8 0,0 5 0,-11-11 0,3 4 0,9 0 0,0-1 0,-15-9 0,23 13 0,7 2 0,23 7 0,16 1 0,19 10 0,69-24 0,-13 13 0,-2 4 0,8-2 0,10-3 0,2 0 0,2 0 0,4 0 0,-11 4 0,3 0 0,-6 3 0,6-2 0,-5 4 0,-1 1 0,-6 5 0,7 7 0,-13 5 0,0 3 0,13 4 0,-14 6 0,-5 3 0,-12 10 0,-3 24 0,-20 19 0,-20-9 0,-11 7 0,-11-1 0,-9 5 0,2-4 0,-1 8 0,-4-3 0,-24 13 0,-2-14 0,8-29 0,-7-10 0,-7-14 0,22-7 0,-2-6 0,23-2 0,12 0 0,1 0 0,8 1 0,1 0 0,0 0 0,1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7.0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523 70 24575,'-14'-15'0,"-44"-12"0,27 16 0,-32-6 0,26 28 0,2 6 0,-18 14 0,-24 31 0,37-3 0,5 8 0,6-1 0,5 1 0,5 4 0,11-2 0,19-12 0,5-10 0,2-8 0,12-2 0,-5-32 0,10-3 0,25-8 0,-8-7 0,36-34 0,-41 14 0,28-19 0,-55 38 0,6 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7.4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24575,'10'71'0,"0"-17"0,0-6 0,-2-20 0,8 24 0,-13-54 0,-1 1 0,0-1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7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24575,'17'34'0,"-1"-5"0,-7-24 0,2 0 0,-4-4 0,3 0 0,-3-1 0,-2 0 0,0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8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24575,'2'40'0,"0"-13"0,1-28 0,49-69 0,-20 35 0,23-31 0,-39 62 0,-9 31 0,2-6 0,12 22 0,-5-20 0,5 5 0,-11-17 0,16-8 0,-3-7 0,14-10 0,-6-5 0,14-31 0,-19 19 0,6-23 0,-25 37 0,-9-3 0,-31 14 0,-16 8 0,2 6 0,6 13 0,32-3 0,4 7 0,13 3 0,2-6 0,30 4 0,-2-16 0,39 1 0,-33-6 0,10-6 0,-38-6 0,6-18 0,-15 15 0,5-10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19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24575,'19'56'0,"6"-25"0,0-68 0,24-18 0,-17 32 0,12 19 0,-26 40 0,-1 3 0,-6-14 0,-5-15 0,13-27 0,4-6 0,10-12 0,-2 7 0,-15 19 0,-2 14 0,-1 30 0,1 1 0,11 6 0,-1-14 0,36-15 0,12-8 0,-20-7 0,1-3 0,37-1 0,1-7 0,-30-7 0,-8-1 0,6-6 0,-22 6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20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0 24575,'-18'11'0,"-5"7"0,-24 50 0,20-20 0,-13 31 0,34-45 0,5-4 0,10-17 0,0-6 0,13-18 0,13-27 0,2-8 0,11-8 0,-3-1 0,-3 4 0,-16 18 0,-7 14 0,-19 29 0,-1 36 0,3-8 0,4 26 0,4-20 0,4-4 0,-5-9 0,0-11 0,-8-12 0,-7-2 0,-23 8 0,13-9 0,-8 8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20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24575,'0'81'0,"3"-8"0,2 0 0,-2 8 0,1-20 0,1-9 0,-4-34 0,24-41 0,24-34 0,-14 15 0,8-8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21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24575,'7'78'0,"-1"1"0,-1-7 0,-2-12 0,0-26 0,-6-13 0,-34-41 0,26 15 0,-24-14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07:28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24575,'1'44'0,"3"-2"0,5 54 0,1-16 0,0-3 0,-4-28 0,-3-34 0,6 7 0,-4-12 0,8 10 0,19-6 0,3-1 0,30-2 0,-26-11 0,0-9 0,-25-6 0,0-10 0,-4-3 0,-2 9 0,-3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25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0 795 24575,'25'-3'0,"5"-2"0,24-6 0,-2-1 0,6-2 0,4 2 0,6-1-864,-3 1 1,5-2 0,2 2 863,3 1 0,3 2 0,10-1 0,-9 2 0,9-1 0,7 0 0,1 0 0,-3 0 0,-8 0 0,4 0 0,-7 0 0,0 0 0,10-1 0,-11 2 0,10-1 0,6-1 0,0 0 0,-3 0 0,-7 1 0,-11 0 0,13-2 0,-12 1 0,5-1 0,8-1 0,7-1 0,-1-1 0,-8 3 0,-14 1 0,-6 1 0,5-1 0,1-1 0,6-2 0,2 0 0,-3 1 0,19-2 0,-1 1 0,-3-1 0,-11 2 0,-1-1 0,-1 1 0,5 1 0,-1 0 0,-7 2 307,-7 2 1,-2 0-308,3-1 0,6-1 0,-4 1 0,5 1 0,3-1 0,11-1 0,10-2 0,-8 2 0,-6 2 0,1 1 0,-13-1 0,9-1 0,-1-1 0,-10 2 0,2 1 0,-4 0 0,5-3 0,6-1 0,-19 2 0,-14 2 0,39-6 0,0 1 0,4-1 0,-1 2 1975,-43 2-1975,-39 6 0,-3-1 0,-7 2 0,0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21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24575,'12'-3'0,"0"-1"0,6-1 0,-5 1 0,5 2 0,8 1 0,16 1 0,8 0 0,9 0 0,-15 0 0,-14 0 0,-8-2 0,-19 2 0,5-3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22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76 24575,'-7'22'0,"-2"22"0,30 41 0,0-32 0,23 5 0,-2-73 0,11-45 0,-25 14 0,-1-2 0,17-37 0,-17 17 0,-28 53 0,-3 14 0,-2 2 0,-1-1 0,-7 3 0,-7-3 0,-6 1 0,-7 2 0,12 0 0,4 1 0,14 0 0,2-2 0,0-1 0,2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24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0 173 24575,'10'59'0,"0"1"0,9 3 0,-4-45 0,36-78 0,-12 18 0,13-8 0,-34 39 0,-11 17 0,-5 20 0,2 2 0,0 11 0,0-7 0,-1-12 0,44-50 0,-2 1 0,23-23 0,-22 34 0,-26 23 0,-6 9 0,-5 3 0,-4 3 0,1 0 0,-1-6 0,2-1 0,1-5 0,11-4 0,22-23 0,4 1 0,10-11 0,4-2 0,24-7 0,-14 9 0,-1 1 0,-1 2 0,-12 2 0,-45 6 0,-14 0 0,-10-12 0,-6 10 0,-8 2 0,8 17 0,-21 46 0,14 26 0,0 24 0,17-17 0,41-5 0,14-43 0,6 4 0,-15-25 0,-22-8 0,-16-1 0,1 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33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350 1 24575,'-12'0'0,"2"1"0,-3 5 0,1 3 0,-7 8 0,-13 18 0,-18 22 0,21-17 0,0 2 0,-18 26 0,8 8 0,16-13 0,7-3 0,1 2 0,11-16 0,12 24 0,-2-27 0,10 29 0,-8-49 0,18 14 0,-8-21 0,15 8 0,-5-10 0,-3-4 0,2 0 0,0-3 0,-9-3 0,0-1 0,-8-3 0,-2 1 0,-2 0 0,-4-1 0,-2 1 0,0-3 0,2-1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40.1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24575,'45'8'0,"4"-3"0,5 0 0,25 6 0,-19-1 0,-8 2 0,-25 5 0,-8 33 0,-20-18 0,-9 16 0,-11-14 0,-3-5 0,0-5 0,12-11 0,9-8 0,28 0 0,5 0 0,21 1 0,-18-4 0,-9-2 0,-15-3 0,-2 2 0,27-3 0,-22 2 0,15-2 0,-48-11 0,15 10 0,-14-9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40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0 24575,'2'26'0,"-2"59"0,-1 12 0,-2-20 0,1 26 0,0-7 0,-4-46 0,2 0 0,1-7 0,1-9 0,4-24 0,26-35 0,-19 10 0,20-18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41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1 104 24575,'1'-8'0,"0"-2"0,35-21 0,-12 16 0,29-16 0,-22 26 0,0 2 0,-11 6 0,3 14 0,-8 13 0,-1 3 0,-4 1 0,-12-12 0,-4-7 0,-22 7 0,14-12 0,-11 5 0,22-11 0,8-3 0,17 0 0,4 0 0,7 2 0,-8 5 0,-10 0 0,-1 4 0,-3 8 0,-4-1 0,2 6 0,-9-4 0,-6-3 0,-4 2 0,-3 1 0,-13 17 0,10-14 0,-24 14 0,22-28 0,-13 0 0,19-9 0,1 0 0,8-1 0,1-4 0,1-3 0,0-4 0,1 4 0,-1 2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42.8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24575,'98'8'0,"-36"4"0,-2 4 0,11 16 0,13 20 0,-48-13 0,-13 1 0,-15-19 0,-5-2 0,-4-6 0,-3 10 0,0-5 0,-5 15 0,0-17 0,-1 6 0,-1-10 0,0 1 0,-3-1 0,-10 16 0,10-12 0,-9 12 0,16-19 0,-2 3 0,4-6 0,-5 0 0,-14-1 0,10-3 0,-6-1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47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18 240 24575,'14'-6'0,"23"-18"0,-10 2 0,27-25 0,-28 23 0,4-7 0,-16 15 0,-3-2 0,-3 7 0,-4 0 0,-2 6 0,-2 0 0,2 2 0,-2-5 0,1 4 0,-1 0 0,-9 33 0,-8 22 0,-1 14 0,5-11 0,1-1 0,0 5 0,-3 40 0,8-57 0,-1 38 0,5-48 0,1 30 0,1-48 0,0 7 0,0-16 0,-1-1 0,0-3 0,-5-3 0,2 0 0,-9 1 0,3 1 0,-3 1 0,-5 0 0,4 1 0,-8 0 0,11 1 0,8-1 0,12-1 0,24-4 0,-6 2 0,38-6 0,-23 5 0,37-3 0,-36 5 0,6-2 0,-28 3 0,-5-1 0,-4 1 0,7-1 0,-5 1 0,13-3 0,-13 2 0,-3-1 0,-8 1 0,-14-2 0,-1 3 0,-11-1 0,-26 1 0,16 0 0,-8 0 0,30-1 0,16 2 0,2-1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48.3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24575,'37'5'0,"19"-1"0,18-2 0,-2 1 0,12 0 0,11 0 0,-15-2 0,16-1 0,9 0 0,2 0 0,-6 0 0,-12-1 0,9 1 0,-11-1 0,11 1 0,-11-1 0,12 1 0,6-1 0,-3 1 0,-8 0 0,-18-1 0,9 1 0,-8 0 0,1 1 0,4 0 0,-17 0 0,-14-2 0,-4 1 0,-37-2 0,-1 2 0,-5-1 0,-1 1 0,-2-1 0,1 1 0,1-2 0,1 0 0,-1 1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26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24575,'8'85'0,"0"-1"0,0 0 0,0 1 0,0-1 0,-3-11 0,-2-8 0,3 7 0,4 17 0,4 11 0,-1-5 0,-4-24 0,-3-6 0,5 20 0,-7-47 0,3 1 0,-5-24 0,-2-9 0,1-9 0,0-2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51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287 1 24575,'-36'28'0,"9"-1"0,-14 22 0,-1 6 0,1 8 0,8-9 0,3-2 0,9 0 0,6 20 0,14-13 0,5 1 0,22-4 0,-6-31 0,26 4 0,7-18 0,-4-4 0,14-10 0,-4-37 0,-20 11 0,1-14 0,-31 29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52.1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60 24575,'94'-34'0,"-23"9"0,-40 40 0,-13 3 0,1 13 0,-9-6 0,-8 6 0,-9-14 0,-14 4 0,0-6 0,-16 5 0,15-7 0,-3 3 0,19-9 0,11-1 0,22-2 0,2-2 0,12 2 0,-23-2 0,-3-1 0,-1-9 0,0-4 0,16-12 0,-17 10 0,2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52.5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1 24575,'-15'81'0,"1"0"0,-1 0 0,0-7 0,2-2 0,1 26 0,4-12 0,6-40 0,-6 11 0,7-43 0,-1-6 0,28-62 0,-20 40 0,20-41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53.5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0 24575,'28'3'0,"-7"0"0,-6 1 0,7 14 0,-12-7 0,4 19 0,-19-18 0,-41 27 0,27-24 0,-27 15 0,38-24 0,9 0 0,27-1 0,-4 0 0,15 4 0,-26-3 0,-4 1 0,-10-1 0,1 11 0,-1-4 0,0 7 0,-4-2 0,-2-8 0,-4 4 0,-7-2 0,3-5 0,-18 7 0,12-7 0,-15 6 0,19-7 0,-1 0 0,25-20 0,3-2 0,15-16 0,-12 17 0,0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54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24575,'10'5'0,"0"-2"0,6 6 0,-5-2 0,20 32 0,-5-5 0,22 43 0,-23-22 0,-3 1 0,6 20 0,-17-17 0,-8-6 0,-17-17 0,-17 18 0,-20 2 0,21-20 0,-8 4 0,33-37 0,4-4 0,-4-13 0,2 8 0,-1-8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7:58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 0 24575,'-11'16'0,"-14"22"0,2-2 0,-2 10 0,0 3 0,-5 18 0,6-1 0,1 0 0,2 7 0,12-14 0,6-4 0,8-9 0,18 10 0,-4-42 0,4-6 0,-16-7 0,-4-1 0,-4 0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00.2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24575,'59'24'0,"12"-1"0,8-16 0,20-4 0,2-1 0,-9 1 0,2 0 0,8-1 0,-21-1 0,9-1 0,4 1 0,0-1 0,-4 1 0,-8-1 0,1 0 0,-6 0 0,-3 0 0,2-1 0,10 1 0,4-1 0,-6 1 0,-13-1 0,-10 1 0,-6 0 0,20 0 0,-5 0 0,-5 0 0,-13 0 0,1 0 0,9-1 0,1 1 0,-21-2 0,-30 1 0,-8 0 0,-3 1 0,-3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02.0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24575,'58'0'0,"14"0"0,8 0 0,-18 0 0,4 0 0,18 0 0,11 0 0,-6 0 0,0 0 0,0 0 0,7 2 0,7 0 0,-9 0 0,-13-1 0,0 1 0,9 1 0,9 0 0,-13-1 0,-21-1 0,-3 0 0,33 1 0,-6 0 0,-17-2 0,-4 1 0,-50-1 0,-3 0 0,-8 0 0,5 0 0,-5 0 0,1 0 0,0 0 0,2-1 0,5 1 0,-5-1 0,-3 1 0,-4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03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24575,'58'0'0,"31"0"0,9 1 0,-29 1 0,3 0-487,3-1 1,8 0 0,-9 0 486,-8 3 0,-8-1 475,39-1-475,-33 2 241,7-1-241,-20-3 0,25 4 0,2 0 0,7 1 0,-15 1 0,2 0 0,20-1 0,-2 1 371,-32-1 1,-10-2-372,-7-3 0,-33-29 0,-8 20 0,-12-21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06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5 24575,'9'-2'0,"-3"1"0,-2 0 0,1 1 0,-1 0 0,4 0 0,-3 0 0,3 1 0,2 4 0,-4-1 0,1 14 0,-5-6 0,-4 12 0,0-4 0,-4 4 0,0-1 0,-4-1 0,-1-5 0,-6 0 0,-6-1 0,-2-2 0,-21 8 0,18-9 0,-20 5 0,32-13 0,5-1 0,19-6 0,15-1 0,-3 0 0,17 0 0,9 1 0,-1 2 0,-8 0 0,-19 2 0,-15-1 0,-1 1 0,0 3 0,0-2 0,0 5 0,0 0 0,-1 9 0,-3-2 0,-5 15 0,-2-11 0,-5 4 0,-8-7 0,-1-5 0,-2 0 0,-6-3 0,2-4 0,0-1 0,7-2 0,11-1 0,7 0 0,2-2 0,-4 1 0,0-3 0,2 3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28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24575,'6'-6'0,"-1"1"0,-4 4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07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56 24575,'-4'-7'0,"-3"-7"0,-2 5 0,2-1 0,4 6 0,7 4 0,1 0 0,3 0 0,0-1 0,4 1 0,2-1 0,-1 1 0,3-1 0,-9 1 0,2-2 0,-5 0 0,2 0 0,4 1 0,-5 0 0,3 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08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768 0 24575,'-34'39'0,"-3"2"0,-2 11 0,-5 10 0,-4 7 0,18-25 0,-2 1 0,-2 3 0,-2 1 0,-5 7 0,-1 1-307,0 0 1,0 1 306,-3 5 0,1 1 0,2-1 0,4-4 0,-15 20 0,16-20 0,33-56 0,2-4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12.8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1 24575,'-11'14'0,"-1"0"0,-33 28 0,18-16 0,-22 21 0,36-31 0,8-4 0,41-9 0,16 2 0,38-3 0,-38 0 0,2-1 0,4-1 0,5 0 0,32-1 0,-2 1 0,4-1 0,-28 0 0,-20 0 0,-46 1 0,-8-1 0,-9 0 0,-7-2 0,-15-2 0,17 2 0,-3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13.3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24575,'1'62'0,"0"0"0,0-25 0,-1 4 0,1-7 0,-1-9 0,1-6 0,-1-10 0,-1-5 0,1-5 0,-1-4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14.1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24575,'48'0'0,"-11"-1"0,-20 3 0,-5 2 0,1 3 0,6 7 0,3 7 0,17 25 0,-12-2 0,13 21 0,-17 6 0,-7-15 0,-5 17 0,-12-37 0,-11 14 0,0-27 0,-11 19 0,9-20 0,-5 12 0,10-18 0,0 0 0,8-12 0,1-3 0,2-3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17.5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660 1083 24575,'13'0'0,"40"0"0,13 1 0,21 0 0,10-1 0,-22 1 0,5 0 0,9-3 0,8 0 0,-7-2 0,-5 0 0,-3-3 0,-5-3 0,4-3 0,-11-2 0,-15-4 0,-7-3 0,8-2 0,-5-5 0,17-44 0,-26 19 0,-9 8 0,-4-3 0,-3-14 0,-11 11 0,-3 1 0,-4-2 0,-9-30 0,-9 49 0,-21-23 0,-3 25 0,-40-21 0,22 27 0,-4 1 0,-4 2 0,-14 0 0,2 3 0,-4 2 0,24 6 0,-2 2 0,-35-2 0,-2 1 0,31 4 0,2 0 0,-10 1 0,3 2 0,-20-2 0,32 2 0,0 0 0,-31-2 0,32 4 0,0-1 0,-19-2 0,7 5 0,-3-1 0,15 1 0,4 2 0,13 1 0,0 4 0,-16 8 0,6 2 0,-38 22 0,31-10 0,-8 7 0,30-8 0,1 5 0,11-4 0,-2 3 0,14-6 0,-3 9 0,4 1 0,-2 20 0,6-15 0,3 23 0,7-21 0,18 29 0,6-30 0,42 24 0,-9-30 0,0-8 0,3-2 0,19 0 0,2-6 0,9-4 0,-6-9 0,-1-4 0,-7 3 0,-2-1 0,3-5 0,-9-1 0,-15-1 0,-7-5 0,-29 5 0,-6-1 0,-21 3 0,-1 0 0,0 0 0,0 0 0,1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19.2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0 24575,'-18'12'0,"-4"7"0,1 5 0,-11 26 0,13-12 0,-3 26 0,18-14 0,1 6 0,3-6 0,2-12 0,2-10 0,7-5 0,11 2 0,20 5 0,16-8 0,3-2 0,7 2 0,-12-7 0,-8-5 0,-33-13 0,-5-14 0,-5 0 0,9-18 0,-8 21 0,2-3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19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 24575,'-8'33'0,"-3"15"0,3-4 0,1 32 0,5-15 0,2 1 0,0-9 0,1-27 0,-1-2 0,4-18 0,4-15 0,16-10 0,-12 5 0,8-1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0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331 1 24575,'-42'57'0,"2"7"0,9-11 0,2 1 0,-2 2 0,0 0 0,-5 7 0,4-7 0,3-3 0,12-21 0,4-8 0,16-28 0,12-17 0,24-13 0,3-2 0,-8 2 0,39-23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0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229 0 24575,'-46'52'0,"-1"-1"0,-10 13 0,-2 5 0,47-46 0,5-3 0,35-8 0,33-11 0,-7-2 0,4-2 0,-6 1 0,3 0 0,26-6 0,-4-1 0,-3 1 0,9-2 0,-68 6 0,-15 4 0,-17-4 0,-9 0 0,4 0 0,2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0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0 191 24575,'84'-22'0,"-5"5"0,17-2 0,-14 3 0,-33 6 0,1 0 0,30-6 0,13-2 0,-27 3 0,-38 5 0,9-7 0,-27 10 0,-1-2 0,-9 7 0,0 0 0,-1 3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1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24575,'4'72'0,"5"15"0,1-35 0,6 19 0,5 2 0,-8-43 0,25-27 0,-29-19 0,17-19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1.7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24575,'45'11'0,"-1"5"0,-3 4 0,2 13 0,-4 8 0,4 8 0,1 6 0,-17-9 0,-2 3 0,3 17 0,1 24 0,-33-40 0,-24 15 0,1-15 0,-22 20 0,28-43 0,0-5 0,19-26 0,0-11 0,11-14 0,-6 12 0,6-4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6.5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200 1 24575,'-28'25'0,"-25"30"0,20-16 0,-18 29 0,36-17 0,6 1 0,-2 13 0,12-9 0,4-4 0,7-17 0,31 1 0,12-27 0,6-3 0,-6-8 0,-25-4 0,-21 4 0,-3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7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24575,'51'-14'0,"1"0"0,1 3 0,34 9 0,-63 19 0,10 13 0,-5 10 0,-2-8 0,-19 3 0,-32-14 0,-2 1 0,-17 7 0,11-9 0,0 4 0,4-6 0,-1 1 0,16-10 0,29-3 0,18-6 0,18-1 0,4-1 0,9 1 0,30-2 0,-64 0 0,-11 0 0,-11-5 0,-5 5 0,-2-4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8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 24575,'-12'65'0,"-2"23"0,7-24 0,2-9 0,1-1 0,2 1 0,-2 38 0,1-42 0,0-8 0,1-18 0,20-57 0,-12 23 0,13-23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9.0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24575,'31'-1'0,"5"-1"0,18 3 0,-17 2 0,2 0 0,-28 0 0,-7 12 0,-3-3 0,-2 24 0,-5-16 0,-8 10 0,-3-12 0,-6-1 0,2-2 0,2-2 0,13-7 0,5-1 0,17-5 0,0 3 0,8 2 0,1 3 0,15 7 0,-12-3 0,2 3 0,-22-7 0,-7-1 0,-3-1 0,-4 0 0,-3 2 0,-4 3 0,-6 5 0,-28 16 0,25-17 0,-16 9 0,36-25 0,-2-6 0,2-4 0,0 3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29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24575,'33'2'0,"-13"2"0,22 4 0,2 13 0,1 1 0,25 25 0,-26-13 0,6 36 0,-31-31 0,2 41 0,-15-40 0,0 13 0,-9-14 0,-12 7 0,2-12 0,-26 28 0,-4-3 0,1 1 0,-11 11 0,24-42 0,6-2 0,9-19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30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305 1 24575,'-30'24'0,"7"-6"0,-29 25 0,18-12 0,-2 12 0,1 4 0,0 3 0,8-4 0,5 1 0,12 4 0,12-5 0,31 6 0,-7-33 0,17 3 0,-24-21 0,45-9 0,-40 4 0,29-5 0,-49 7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31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24575,'4'97'0,"1"-1"0,0 0 0,-2-8 0,1-4 0,2 16 0,0-17 0,-3-47 0,-3-34 0,7-21 0,12-13 0,-8 7 0,7 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31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 24575,'-15'87'0,"0"0"0,0-6 0,1-6 0,-4 14 0,1-19 0,-5 14 0,12-46 0,-4 10 0,54-98 0,-30 35 0,32-42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1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24575,'-5'17'0,"-1"2"0,-6 59 0,6-25 0,1 17 0,3 4 0,5 12 0,-1-2 0,0-41 0,-3-40 0,-1-2 0,-1-1 0,-3 0 0,4-1 0,-2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32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8 24575,'29'-8'0,"11"9"0,-25 10 0,3 25 0,-27 3 0,-9 2 0,-14-9 0,-12-10 0,21-11 0,2-2 0,45-12 0,-1-1 0,14 4 0,6 11 0,-6 0 0,6 11 0,-23 9 0,-12 19 0,-27 11 0,-7-8 0,-24-7 0,12-27 0,1-3 0,11-8 0,12-5 0,0 0 0,10-3 0,3-6 0,-1-3 0,2-7 0,-1 7 0,1 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8:33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0 24575,'54'61'0,"-2"1"0,-12 22 0,-16-19 0,3 17 0,-23-42 0,-6-7 0,0-7 0,-9 33 0,-5-10 0,-2 4 0,-14 41 0,11-40 0,1-4 0,-2 1 0,14-35 0,-3-7 0,-8-17 0,-15-17 0,11 12 0,-1-8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06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0 443 24575,'7'-18'0,"18"-39"0,-8 21 0,24-40 0,-15 39 0,2 1 0,16-14 0,-19 25 0,22-24 0,-22 24 0,-4 5 0,-8 9 0,-11 10 0,-1 0 0,-2 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07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24575,'84'-13'0,"-1"0"0,-8 2 0,-21 5 0,-45 10 0,-9 9 0,0 8 0,0 7 0,0 23 0,0-20 0,0 11 0,0-30 0,0-4 0,-2-5 0,2-2 0,-1-1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07.7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64 24575,'16'-3'0,"38"-6"0,3-1 0,-4 1 0,-1 0 0,2-1 0,-2 0 0,-48 7 0,-7 2 0,1 1 0,-1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08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0 24575,'-8'61'0,"0"-1"0,2 9 0,2 1 0,0-4 0,4-5 0,17 23 0,11-52 0,40-67 0,-34 17 0,11-9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08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1 123 24575,'15'50'0,"26"-7"0,11-43 0,-3 0 0,0-32 0,-43-8 0,-9-15 0,-24 5 0,5 28 0,-1 6 0,12 16 0,2 1 0,-22 1 0,17 2 0,-11 0 0,24-2 0,-1-1 0,7-2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09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24575,'81'-13'0,"0"0"0,-4 1 0,-17 4 0,-40 8 0,8-1 0,7-1 0,-15 0 0,-3 0 0,-17 1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09.6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0 24575,'-20'55'0,"0"0"0,-10 31 0,12 4 0,12-32 0,8 4 0,21-40 0,6 2 0,-1-31 0,-8 4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0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308 14 24575,'-31'-4'0,"-23"-1"0,22 3 0,-14-1 0,14 6 0,8 4 0,-15 18 0,15 0 0,-1 46 0,24-45 0,2 19 0,40-54 0,-18-1 0,31-18 0,-32 11 0,6-18 0,-18 18 0,2-7 0,-7 16 0,-1 6 0,-4 12 0,3 24 0,0-8 0,4 14 0,3-21 0,2-2 0,3-3 0,0-16 0,9-12 0,1-18 0,-7 9 0,-3 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2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24575,'20'0'0,"1"-1"0,40-7 0,10-3 0,18-3 0,10-2 0,-21 3 0,4-2 0,3 0 0,6-1 0,-12 1 0,-21 5 0,-6 0 0,10-3 0,-16 4 0,-39 9 0,1 0 0,-2 0 0,-2 0 0,-2-1 0,25-4 0,7-3 0,-1 2 0,-5 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1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24575,'3'25'0,"0"31"0,0 11 0,1-15 0,1 2 0,3 36 0,3-2 0,-3-36 0,2-5 0,15 28 0,-6-37 0,20-4 0,7-32 0,8-11 0,3-9 0,1-5 0,-5 7 0,-5-2 0,19-31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2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68 24575,'0'29'0,"4"46"0,2-12 0,-1-12 0,1 0 0,3 16 0,0 13 0,-4-24 0,-5-30 0,-5-43 0,-9-64 0,4 16 0,3 12 0,1 2 0,2-1 0,1-3 0,6 1 0,4 23 0,9-12 0,19 17 0,-2 10 0,31 0 0,-21 11 0,40 19 0,-40 1 0,27 41 0,-45-15 0,0 31 0,-24-27 0,-29 27 0,3-32 0,-36 25 0,28-37 0,-12 4 0,28-23 0,6-5 0,7-3 0,3 0 0,-1 0 0,3-1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2.8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20 24575,'-6'-11'0,"-15"3"0,-46 65 0,10 18 0,20-30 0,6 1 0,7 28 0,27-45 0,-1-16 0,28-27 0,-8-9 0,23-23 0,-4 3 0,-15 15 0,0 2 0,-18 25 0,-3 11 0,14 20 0,-4-7 0,16 13 0,-16-22 0,4 5 0,-11-13 0,-1 3 0,-4-14 0,0-9 0,15-39 0,-11 29 0,11-18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3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1 121 24575,'65'-12'0,"1"-1"0,0 1 0,29-6 0,-33 7 0,-59 11 0,-2-2 0,-11-12 0,-9 1 0,4-3 0,-2 7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3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102 0 24575,'-29'93'0,"0"0"0,2-3 0,11-23 0,18-51 0,15-1 0,22-18 0,32-22 0,-25 12 0,3-11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5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349 270 24575,'-1'-8'0,"-20"-12"0,7 9 0,-41-7 0,25 14 0,-19 6 0,-16 43 0,22 13 0,-10 7 0,36-1 0,18-47 0,6 3 0,20-24 0,-4-5 0,38-30 0,-23 5 0,28-31 0,-36 33 0,-1 1 0,-18 47 0,-5-1 0,16 34 0,-7-23 0,13 9 0,-13-21 0,15-4 0,-6-14 0,58-31 0,-13-11 0,-4 1 0,3-6 0,-7-2 0,-3 1 0,-15 12 0,-3 3 0,23-26 0,-62 58 0,-14 22 0,0-1 0,-15 24 0,16-16 0,-4 10 0,14-12 0,12 12 0,4-4 0,13 12 0,1-8 0,-6-5 0,-3 2 0,-13-4 0,-16 2 0,-13-3 0,-24-6 0,-6-5 0,-17 4 0,12-7 0,4-1 0,20-5 0,16-4 0,63-19 0,4 1 0,35-13 0,10-5 0,-27 11 0,2-1-295,-4 2 0,5-1 0,-4 1 295,8-2 0,-6 2 0,24-13 0,-25 9 0,-48-6 0,-23 10 0,-10-5 0,-6 5 0,6 11 885,-4 1-885,8 8 0,-10 14 0,-6 20 0,2 4 0,-4 23 0,20-23 0,2 6 0,11-18 0,15 9 0,5-14 0,68 7 0,-43-22 0,42-19 0,-64-7 0,10-43 0,-18 20 0,21-32 0,-19 38 0,3-4 0,-17 25 0,-4-1 0,-4 16 0,-4 12 0,-2 19 0,-7 37 0,3-8 0,5-7 0,3 0 0,2-2 0,6 10 0,1-45 0,1-6 0,-3-8 0,0-6 0,0 1 0,0-10 0,-2 8 0,-1-1 0,-2 3 0,0 2 0,-1-3 0,-1 2 0,-4-1 0,-32-2 0,25 5 0,-21-3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9:16.1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89 24575,'28'-6'0,"31"-4"0,3-3 0,1-1 0,13-2 0,-15 3 0,-13 1 0,-40 9 0,-7 3 0,-1-1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7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24575,'58'47'0,"-2"-24"0,-51-31 0,7-9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6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304 120 24575,'-3'-11'0,"-36"-37"0,24 31 0,-26-25 0,36 40 0,-12 4 0,8 2 0,-13 4 0,-2 13 0,10-7 0,-10 20 0,18-20 0,0 14 0,5-13 0,22 30 0,-10-23 0,30 31 0,10 2 0,-14-13 0,21 35 0,-39-34 0,-1 3 0,-14-16 0,-7-13 0,-3-8 0,-5 5 0,-4 0 0,-4 4 0,-3 0 0,1-3 0,1-4 0,2-6 0,0-1 0,-5-3 0,6-2 0,-20-8 0,6-6 0,-5-2 0,8 1 0,18 8 0,7-1 0,5 6 0,2-1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6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24575,'11'-3'0,"31"-6"0,-1 4 0,29-4 0,-25 5 0,22 0 0,-38 1 0,13 0 0,-35 2 0,-8 1 0,-7 2 0,2-1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2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24575,'-5'18'0,"-16"31"0,2 0 0,-9 23 0,22-11 0,6-1 0,3-1 0,5-5 0,5-8 0,8-29 0,-1-8 0,10-13 0,-22 3 0,11-4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7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24575,'13'0'0,"12"0"0,54-1 0,-14 0 0,26 0 0,-57 0 0,-11-1 0,-10-7 0,-6 5 0,4-4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7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24575,'38'-7'0,"-5"3"0,38-7 0,-39 6 0,3 1 0,-31 1 0,-3 3 0,-1-2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8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 24575,'71'-11'0,"-1"0"0,1-1 0,-9 2 0,-6 1 0,40-4 0,-103 13 0,5 0 0,-5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8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24575,'0'55'0,"0"1"0,0 18 0,0-12 0,0-4 0,0-12 0,0 24 0,0-47 0,0 5 0,0-19 0,1-4 0,0-3 0,17 0 0,11 0 0,2 0 0,-2-1 0,-14 0 0,-11 0 0,2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1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24575,'4'7'0,"29"13"0,0-6 0,56 24 0,-30-21 0,-4-2 0,10-6 0,2-11 0,7-8 0,-1-2 0,-7 2 0,0-1 0,1-2 0,13-4 0,2-1 0,-7-2 0,-1-5 0,-9-1 0,21-7 0,-2 7 0,-10 16 0,1 5 0,17 1 0,-25 6 0,-5 4 0,-14 6 0,0 16 0,-1 5 0,5 8 0,-4 0 0,-6-1 0,-18-6 0,-10-7 0,-14-22 0,1-9 0,4-4 0,24-12 0,0 3 0,33-6 0,9 5 0,-20 9 0,3 1 0,-1 1 0,7 0 0,8 2 0,11-1 0,4 1 0,-9 1 0,15 1 0,7 0 0,-17 1 0,16 0 0,9 1 0,0-1 0,-9 0 0,-15 1 0,17 0 0,-4 0 0,-4 1 0,13 1 0,-2-1 0,-16 0 0,-12-3 0,-9-1 0,-7 4 0,-1-1 0,8 0 0,-3-1 0,22 2 0,-15-1 0,6-1 0,0-2 0,4 0 0,19-2 0,-1-1 0,-25 2 0,-4 0 0,5 0 0,-5-1 0,17 1 0,2-5 0,0 0 0,-2-2 0,-10 0 0,-3 0 0,-16-1 0,-7 3 0,-10-8 0,-27 6 0,2-5 0,-10-4 0,-1 8 0,1-2 0,1 8 0,-3 4 0,-2 1 0,1 1 0,-1 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24575,'34'-7'0,"44"-13"0,-9 5 0,26-10 0,-49 14 0,0 3 0,-26 3 0,-1 4 0,-18 1 0,2 18 0,-1 13 0,1 21 0,0 8 0,0 30 0,0-3 0,-1 4 0,0-33 0,-2-3 0,1 2 0,0-4 0,-2 8 0,1-31 0,-3-8 0,3-2 0,-1-4 0,-9-11 0,-1-2 0,-5-3 0,-10 2 0,1 0 0,-4 4 0,1 1 0,11 1 0,-5 1 0,10-3 0,1-2 0,9-3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9.7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16383,'31'0'0,"5"0"0,10 1 0,9 0 0,-5 0 0,5 0 0,0 0 0,1-1 0,-4 1 0,0-1 0,4 0 0,-3 0 0,3 0 0,19 0 0,-5 2 0,5 4 0,4 1 0,-28-3 0,1-1 0,44 5 0,-3-1 0,-13-2 0,8 0 0,21 3 0,-14-1 0,-33-2 0,0 2 0,27 1 0,12 2 0,-14 0 0,-32 0 0,0-1 0,21 1 0,11 0 0,1-2 0,1-2 0,1-1 0,0 0 0,4 2 0,-1-1 0,-3-2 0,-12-2 0,-4-2 0,-9 0 0,29 2 0,-5 0 0,-11 0 0,4 1 0,-14-1 0,5 0 0,18-1 0,12 0 0,-9-1 0,-11 1 0,1-1 0,-10 0 0,10-1 0,-1-1 0,-8 1 0,10 1 0,2 0 0,-7 0 0,10 0 0,2 0 0,-6 0 0,-5 1 0,-5 0 0,8 0 0,-6-1 0,7 1 0,4 0 0,-3-1 0,-8 0 0,6 0 0,-8-1 0,6 1 0,3-2 0,7 1 0,-1-1 0,-11 0 0,11-2 0,-1 1 0,-17 1 0,9 0 0,0 1 0,-9 0 0,14 0 0,0 0 0,-6 0 0,11 0 0,-1 0 0,-10 0 0,9 0 0,-2-1 0,-15-1 0,9-2 0,0 1 0,-8 0 0,19 1 0,-5-1 0,-18-1 0,2 0 0,-4 0 0,13 2 0,-3 1 0,0 0 0,-1 0 0,-3 2 0,1 0 0,9 0 0,2 0 0,-8 0 0,7 0 0,-8-1 0,11-2 0,1 1 0,-5-1 0,-1 1 0,-4-1 0,10 0 0,-7 0 0,12 0 0,6-1 0,-1 0 0,-5 1 0,-13 0 0,4 1 0,-11 0 0,6-1 0,8 0 0,8 0 0,0 0 0,-4 2 0,6 1 0,-3 2 0,-3-1 0,-10-1 0,-2-1 0,3 0 0,16 0 0,2 2 0,-8-2 0,-2-3 0,-11 0 0,-22 1 0,-6-1 0,17-1 0,30-2 0,-57 3 0,7 0 0,-37 3 0,-5 1 0,5-4 0,3-1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1.2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11810 71 16383,'-68'-16'0,"1"0"0,5 2 0,-5 2 0,-4 5 0,-7 3 0,-4 3 0,-12 1 0,-4 3 0,-8 0 0,22-1 0,-6 0 0,-2 0 0,-1 1 0,3-1 0,6 2 0,3-1 0,-1 1 0,0 0 0,-1-1 0,-8 0 0,-1 0 0,-1 0 0,2-1 0,4 0 0,-2-1 0,3 0 0,2-1 0,0 1 0,4 1 0,1-1 0,0 1 0,1 0 0,1 0 0,1 0 0,0 0 0,2 0 0,-14 2 0,2 0 0,1 1 0,-1 2 0,1 1 0,1-1 0,1-1 0,0-1 0,4 0 0,-18 5 0,2-1 0,27-5 0,1-2 0,0 1 0,-19 3 0,0-2 0,-7-2 0,-1 0 0,4 1 0,2 0 0,8-2 0,-5 0 0,-4-1 0,-8 0 0,-2 0 0,23 1 0,0-1 0,-2 1 0,-4-1 0,2 0 0,-4 1 0,-1-1 0,0 0 0,3-1 0,-7 1 0,3-1 0,0-1 0,-1 1 0,-5-1 0,-1 0 0,-2 0 0,-3-2 0,1 0 0,-6-2 0,-1 0 0,3 0 0,8 0 0,10 2 0,7 0 0,0-1 0,-9 1 0,-1 0 0,-10 0 0,-5 0 0,3 0 0,9 1 0,17 0 0,-8 1 0,8 1 0,-3 0 0,-7 2 0,7-1 0,-3-2 0,2 0 0,-19-1 0,-1 0 0,10 1 0,-1-1 0,12 2 0,-3-1 0,10 0 0,15 1 0,1 1 0,-28-1 0,-2-1 0,27 1 0,-3 0 0,-16 0 0,-9 0 0,6 0 0,5-1 0,0 0 0,3 1 0,-5 0 0,7 0 0,7 0 0,4-1 0,-3 0 0,-4 0 0,-24 0 0,-1 0 0,20-1 0,-1-1 0,-28 1 0,6 1 0,4 0 0,30 1 0,4 0 0,6 1 0,-20 0 0,28 0 0,-53-1 0,41-1 0,-44-1 0,50 1 0,-6 1 0,-3-2 0,6 1 0,-28-1 0,44 1 0,-15 2 0,41-1 0,2 1 0,-2-1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4.1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1 576 16383,'75'25'0,"0"-1"0,1-2 0,1-4 0,0-8 0,2-2 0,7 0 0,3-1 0,6 1 0,7-1 0,-26-3 0,9 0 0,0 0 0,-7-1 0,-5 0 0,-5-2 0,7 1 0,13 0 0,9 0 0,2-1 0,-8 0 0,-6-2 0,-4-1 0,7 0 0,-5 1 0,9 0 0,3 0 0,-2 0 0,-5-1 0,-3 0 0,-5-1 0,0 0 0,3 0 0,-3 1 0,3 0 0,1 0 0,-1 0 0,-4 0 0,1-1 0,-3-1 0,-2 1 0,0-1 0,20 0 0,-2-1 0,5 1 0,-21 0 0,5 0 0,1 1 0,-2-1 0,-4 0 0,22 0 0,-6-1 0,9 0 0,-22 1 0,7 0 0,5 0 0,-2 0 0,-4 0 0,-11 0 0,9-1 0,-11 0 0,8 1 0,-6 0 0,5 1 0,4-1 0,2 0 0,-1 0 0,4 0 0,2-2 0,0 1 0,-3 0 0,-6 2 0,14 0 0,-8 1 0,7 0 0,-8-1 0,8-1 0,3-1 0,-5 1 0,-12 1 0,-5 0 0,-9 1 0,0 0 0,2 0 0,-1 0 0,3 0 0,12-3 0,2 0 0,0 0 0,-6 3 0,-2 0 0,-1-1 0,-5-1 0,-2 0 0,1 0 0,5 2 0,2-1 0,-2 0 0,-6-1 0,-1-2 0,-1 1 0,-1 1 0,0-1 0,5 0 0,26-6 0,6-2 0,-6 0 0,-27 3 0,-4 0 0,7-1 0,18-1 0,11-3 0,1 1 0,-10 1 0,-12 1 0,-7 1 0,7 0 0,-5 1 0,9 0 0,2 0 0,-4 1 0,-12 0 0,22-2 0,-6 1 0,-4-1 0,6 1 0,-12 0 0,-17 2 0,-3-1 0,32-5 0,-2 0 0,-35 6 0,2 0 0,40-6 0,-2 1 0,1 1 0,-20 5 0,3 1 0,-1 1 0,-3 1 0,-14 1 0,1-1 0,20-1 0,-5 1 0,-15-2 0,16 0 0,-49 5 0,7 0 0,-19 1 0,-6 1 0,-48 18 0,21-12 0,-36 14 0,46-19 0,0-1 0,-8-17 0,-44-1 0,-7 0 0,21-5 0,-15 7 0,-1 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5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425 141 24575,'-28'-40'0,"6"13"0,-26-21 0,23 30 0,-1 12 0,17 5 0,-9 3 0,5 0 0,-16 7 0,4 3 0,-3 4 0,0 17 0,11-6 0,0 8 0,11-15 0,9-1 0,5 2 0,3 2 0,11 15 0,-4-12 0,18 32 0,-10-14 0,17 35 0,-17-30 0,4 17 0,-19-35 0,-2 15 0,-10-28 0,-2 6 0,-3-16 0,-6 0 0,1 0 0,-9 3 0,-6 2 0,4-3 0,-14 4 0,15-9 0,-19 0 0,18-4 0,-16 0 0,23-2 0,-6 1 0,13-3 0,-4 1 0,6-1 0,-2-2 0,7-1 0,5 0 0,5-4 0,-3 7 0,2-3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3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24575,'0'38'0,"3"15"0,8 10 0,7 16 0,11 3 0,2-15 0,-2-20 0,-6-19 0,-2-22 0,49-75 0,-17 10 0,-7 2 0,-1-1 0,5-7 0,-17 17 0,-16 20 0,-13 20 0,-16 36 0,-3 34 0,1-1 0,4-2 0,13-41 0,1-14 0,2-2 0,1 1 0,3-2 0,0-16 0,0-7 0,4-21 0,-9 19 0,3 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5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24575,'26'-2'0,"-3"2"0,20-1 0,27-1 0,-11 2 0,29-1 0,-55 1 0,-9 1 0,-28-1 0,-2 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24575,'-4'83'0,"1"0"0,1 0 0,1-6 0,3 22 0,2-19 0,0-40 0,2-2 0,-2-11 0,2 10 0,-4-20 0,1 4 0,-1-12 0,1 2 0,3-1 0,1-1 0,4 0 0,8-2 0,-2 0 0,29 7 0,11-2 0,-11-1 0,-3-6 0,-38-5 0,-5-1 0,-3 0 0,0-1 0,-2 0 0,3 2 0,-1-1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7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74 24575,'-46'-45'0,"-12"30"0,20 1 0,-2 39 0,33-6 0,1 9 0,5 5 0,5-3 0,24 28 0,-4-21 0,13 10 0,-13-17 0,-3-3 0,2 5 0,11 14 0,-12-9 0,-2 19 0,-29-16 0,-7 1 0,-19-5 0,-7-1 0,-17 12 0,18-15 0,1-3 0,-4-3 0,25-18 0,11-8 0,-7-21 0,11 7 0,-8-11 0,11 18 0,22-1 0,-16 5 0,16-3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8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24575,'5'28'0,"4"21"0,8 28 0,7-11 0,2-3 0,12-65 0,22-65 0,-8-9 0,-23 30 0,-4 1 0,1-10 0,-19 39 0,3 41 0,-2 1 0,3 24 0,9-16 0,-7-14 0,12 5 0,-14-20 0,3-2 0,-7-11 0,4-8 0,11-17 0,1 4 0,-4 3 0,-9 13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24575,'9'57'0,"-1"0"0,13 25 0,-2-113 0,25-26 0,15-8 0,-21 28 0,0 2 0,11-4 0,-14 16 0,-27 29 0,17 40 0,-13-15 0,19 49 0,-24-49 0,0 12 0,-5-30 0,-1-7 0,-1-18 0,4-3 0,5-13 0,6 4 0,-1 1 0,2 1 0,-7 7 0,-2 4 0,-4 5 0,-1 6 0,0 2 0,1 6 0,6 30 0,1-3 0,7 26 0,-9-34 0,-1-1 0,3-38 0,7-13 0,30-39 0,3 16 0,-8 3 0,-12 34 0,-11 37 0,-3-4 0,16 29 0,-14-26 0,-1 3 0,-9-21 0,10-27 0,0-7 0,10-19 0,-13 22 0,-4 7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9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24575,'47'44'0,"0"-1"0,22 23 0,-34-79 0,-14-15 0,8-26 0,2-8 0,-14 26 0,-1 4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0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24575,'-13'95'0,"0"0"0,1 0 0,-1-1 0,-1-9 0,-1-1 0,0-5 0,1-11 0,0 1 0,-1-12 0,-19 20 0,25-66 0,0-5 0,4-13 0,2-4 0,-1-43 0,3 34 0,-1-27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0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24575,'8'0'0,"42"1"0,-4 0 0,39 1 0,-14-1 0,-8-1 0,-9-2 0,-26 1 0,-13 2 0,-10 45 0,-2 4 0,3 25 0,1 7 0,-2-31 0,0 0 0,3 24 0,-1-3 0,-2 6 0,-1-26 0,-2 2 0,-1 43 0,2-5 0,-4-25 0,-2-41 0,-1-10 0,-3 0 0,-55 22 0,24-11 0,-6 0 0,-2-2 0,9-7 0,8-6 0,18-12 0,11-3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1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89 24575,'50'-7'0,"0"0"0,35-5 0,-33 3 0,-1 1 0,27-8 0,2 1 0,-36 5 0,-18 6 0,-25 4 0,-7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1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0 186 24575,'62'-1'0,"-4"-5"0,2-2 0,-9 3 0,3-2 0,41-2 0,-25-10 0,-72-16 0,-17-8 0,-65 13 0,16 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3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24575,'-3'53'0,"0"1"0,3 19 0,3 10 0,0-2 0,0 10 0,2 5 0,2-11 0,3 13 0,1-4 0,-2-20 0,4 18 0,1-18 0,-4-27 0,-11-69 0,-3-20 0,4 23 0,-1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6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24575,'15'-1'0,"7"-3"0,52-7 0,-5-6 0,3 4 0,-21-1 0,-31 8 0,17-1 0,8-2 0,-16 5 0,-3-1 0,-25 3 0,-1 1 0,0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6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24575,'43'-14'0,"2"-3"0,-16 5 0,3-3 0,5-4 0,6 2 0,-8 2 0,-10 6 0,-28 7 0,0 2 0,-3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24575,'3'72'0,"-2"1"0,5 1 0,-1-24 0,0 6 0,5 31 0,2 2 0,-4-27 0,0 2 0,1 21 0,0 10 0,0-14 0,3 13 0,-5-13 0,0-5 0,1-23 0,-4-27 0,2-12 0,10-14 0,18-1 0,44-1 0,-23-1 0,11 0 0,-51 2 0,-16-1 0,-13-1 0,7 1 0,-5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8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24575,'-5'31'0,"2"33"0,-3-9 0,4 16 0,2-24 0,0-16 0,4 30 0,1-29 0,1 2 0,-3-18 0,-2-13 0,-1 2 0,-1 5 0,0-1 0,-1 12 0,-2-13 0,2 4 0,-1-11 0,2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0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24575,'0'16'0,"7"50"0,7 8 0,-4-19 0,2 3 0,1 3 0,0-5 0,1 9 0,-3 1 0,-11-54 0,0-5 0,0-2 0,0 0 0,1 11 0,-1 1 0,1 12 0,-1-4 0,0 3 0,-1 9 0,1 3 0,-1 27 0,1-27 0,-1 8 0,0-37 0,-1-18 0,1-12 0,-5-21 0,-10-30 0,8 34 0,-6-14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1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0 167 24575,'14'-25'0,"-3"7"0,2-2 0,-1 9 0,3-5 0,8 3 0,7-3 0,5 3 0,3-1 0,9 5 0,12 1 0,12 5 0,-13 5 0,-10 13 0,-5 52 0,-21-22 0,7 37 0,-24-57 0,-6-2 0,0-18 0,-4-2 0,1-1 0,-1 0 0,-7-1 0,-1 1 0,-10 0 0,7 0 0,-4 2 0,12-3 0,-1 1 0,7-2 0,1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2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18 24575,'-4'-6'0,"-1"1"0,0 2 0,0 1 0,-7 1 0,-4 1 0,-4 0 0,4 2 0,-5 11 0,8 2 0,-14 18 0,11 6 0,1 12 0,10-7 0,7-11 0,5-14 0,7-10 0,19 7 0,20 0 0,-2-5 0,2-1 0,10 1 0,13-1 0,-66-10 0,-4-1 0,-6 1 0,4-1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3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24575,'31'54'0,"2"-12"0,4 2 0,23 32 0,-21-32 0,0-4 0,0-4 0,-21-20 0,-3-10 0,-16-9 0,0-6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3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1 24575,'-25'44'0,"0"1"0,-15 28 0,26-52 0,5-5 0,0-2 0,-2 5 0,4-8 0,-11 12 0,9-14 0,-4 4 0,3-5 0,4-4 0,-2 0 0,7-4 0,-1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4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24575,'40'-4'0,"-1"1"0,18-1 0,5 0 0,20-5 0,-24 3 0,-5 0 0,-5-2 0,10 4 0,-28 4 0,17 3 0,-42-4 0,1 0 0,-18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4:44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84 24575,'4'-8'0,"1"0"0,-1 1 0,6-7 0,-4 5 0,9-5 0,15 5 0,-3 3 0,8 0 0,-8 4 0,-12 1 0,1 4 0,-9 3 0,1 23 0,-4-4 0,-7 26 0,-8-21 0,-30 22 0,6-20 0,-35 33 0,27-23 0,-9 15 0,20-24 0,6-7 0,8-13 0,7-6 0,5-5 0,3-2 0,-8 0 0,-26 0 0,20 0 0,-16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4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24575,'12'61'0,"0"0"0,3 6 0,3 6 0,-1-3 0,4 11 0,1 2 0,0-3 0,2 5 0,-5-16 0,1 0 0,2 0 0,-16-58 0,4-21 0,-1-2 0,1 0 0,-4 4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5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24575,'54'66'0,"-8"-14"0,-28-51 0,-8-3 0,1-2 0,-7-12 0,-1-4 0,0-11 0,-30-39 0,19 43 0,-25-26 0,29 56 0,-5 3 0,0 9 0,3 1 0,2 7 0,13 0 0,43 13 0,10-6 0,-14-10 0,-1-2 0,4-2 0,-13-5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6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206 209 24575,'-8'-53'0,"-3"3"0,-25-7 0,20 32 0,-25 1 0,33 42 0,-10 14 0,10 4 0,0 13 0,4-13 0,3 3 0,2-25 0,1-7 0,11-15 0,5-3 0,22-15 0,-20 15 0,8 31 0,-26 19 0,1 11 0,0 3 0,-1 30 0,-2-10 0,-2 0 0,-5 16 0,-2-24 0,-5-2 0,-13 13 0,2-17 0,5-24 0,14-28 0,1-7 0,-12-11 0,3 0 0,-6-8 0,10 5 0,8 1 0,7-1 0,-3 7 0,4-1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6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24575,'23'2'0,"-1"2"0,40 27 0,-11-5 0,0 7 0,-2 0 0,-13-6 0,-10 12 0,-40-32 0,-20 9 0,12-3 0,-14 10 0,18-9 0,0 0 0,29-10 0,5-4 0,18-3 0,40 0 0,-48 0 0,26-5 0,-60-9 0,3 8 0,0-6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24575,'13'59'0,"9"19"0,-3-3 0,4 14 0,-2-5 0,-3-8 0,1 3 0,1 3 0,4 14 0,-1-2 0,-4-17 0,-6-19 0,-1-5 0,7 29 0,-2-13 0,-8-46 0,-7-20 0,1-56 0,-2 34 0,2-30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8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1 134 24575,'10'-23'0,"6"-6"0,12 9 0,36-9 0,-9 15 0,9 0 0,-36 11 0,-17 1 0,-6 6 0,-4 5 0,1 13 0,0 39 0,-17-9 0,-4 0 0,-6 20 0,-26 6 0,26-73 0,11-3 0,10-1 0,23 10 0,9 5 0,-1-3 0,-6 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8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 24575,'-49'28'0,"26"14"0,3 8 0,-21 36 0,28-25 0,11-3 0,21-2 0,-2-24 0,1-9 0,-11-19 0,-2-4 0,1 0 0,4-2 0,-3 1 0,2-3 0,0 1 0,23 0 0,-18 0 0,14 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9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24575,'63'-4'0,"-5"0"0,-17-8 0,-10 6 0,4-6 0,-9 8 0,15 2 0,-20-1 0,-4 2 0,-27-1 0,-6-1 0,-1 2 0,10 0 0,-1 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9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24575,'7'77'0,"0"-21"0,10 40 0,-5-41 0,0-2 0,3 13 0,3 26 0,-14-61 0,0-16 0,-1-5 0,8-16 0,33-28 0,-25 21 0,20-18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0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24575,'13'91'0,"0"0"0,-1 0 0,1 0 0,1-8 0,1 8 0,2 3 0,-1-3 0,0-7 0,-2-12 0,7 24 0,1-4 0,-3-4 0,3 15 0,-2-6 0,-5-22 0,-1 0 0,-6-21 0,-2-5 0,-3-21 0,-2-5 0,-1-11 0,0-6 0,0-3 0,0 0 0,0-1 0,1 0 0,-1-36 0,1 25 0,-1-27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299" Type="http://schemas.openxmlformats.org/officeDocument/2006/relationships/customXml" Target="../ink/ink607.xml"/><Relationship Id="rId21" Type="http://schemas.openxmlformats.org/officeDocument/2006/relationships/image" Target="../media/image466.png"/><Relationship Id="rId63" Type="http://schemas.openxmlformats.org/officeDocument/2006/relationships/image" Target="../media/image491.png"/><Relationship Id="rId159" Type="http://schemas.openxmlformats.org/officeDocument/2006/relationships/image" Target="../media/image541.png"/><Relationship Id="rId170" Type="http://schemas.openxmlformats.org/officeDocument/2006/relationships/customXml" Target="../ink/ink542.xml"/><Relationship Id="rId226" Type="http://schemas.openxmlformats.org/officeDocument/2006/relationships/image" Target="../media/image573.png"/><Relationship Id="rId268" Type="http://schemas.openxmlformats.org/officeDocument/2006/relationships/image" Target="../media/image594.png"/><Relationship Id="rId32" Type="http://schemas.openxmlformats.org/officeDocument/2006/relationships/customXml" Target="../ink/ink473.xml"/><Relationship Id="rId74" Type="http://schemas.openxmlformats.org/officeDocument/2006/relationships/customXml" Target="../ink/ink494.xml"/><Relationship Id="rId128" Type="http://schemas.openxmlformats.org/officeDocument/2006/relationships/customXml" Target="../ink/ink521.xml"/><Relationship Id="rId5" Type="http://schemas.openxmlformats.org/officeDocument/2006/relationships/image" Target="../media/image458.png"/><Relationship Id="rId181" Type="http://schemas.openxmlformats.org/officeDocument/2006/relationships/image" Target="../media/image552.png"/><Relationship Id="rId237" Type="http://schemas.openxmlformats.org/officeDocument/2006/relationships/customXml" Target="../ink/ink576.xml"/><Relationship Id="rId279" Type="http://schemas.openxmlformats.org/officeDocument/2006/relationships/customXml" Target="../ink/ink597.xml"/><Relationship Id="rId43" Type="http://schemas.openxmlformats.org/officeDocument/2006/relationships/image" Target="../media/image477.png"/><Relationship Id="rId139" Type="http://schemas.openxmlformats.org/officeDocument/2006/relationships/image" Target="../media/image531.png"/><Relationship Id="rId290" Type="http://schemas.openxmlformats.org/officeDocument/2006/relationships/image" Target="../media/image605.png"/><Relationship Id="rId85" Type="http://schemas.openxmlformats.org/officeDocument/2006/relationships/image" Target="../media/image502.png"/><Relationship Id="rId150" Type="http://schemas.openxmlformats.org/officeDocument/2006/relationships/customXml" Target="../ink/ink532.xml"/><Relationship Id="rId192" Type="http://schemas.openxmlformats.org/officeDocument/2006/relationships/customXml" Target="../ink/ink553.xml"/><Relationship Id="rId206" Type="http://schemas.openxmlformats.org/officeDocument/2006/relationships/customXml" Target="../ink/ink560.xml"/><Relationship Id="rId248" Type="http://schemas.openxmlformats.org/officeDocument/2006/relationships/image" Target="../media/image584.png"/><Relationship Id="rId12" Type="http://schemas.openxmlformats.org/officeDocument/2006/relationships/customXml" Target="../ink/ink463.xml"/><Relationship Id="rId108" Type="http://schemas.openxmlformats.org/officeDocument/2006/relationships/customXml" Target="../ink/ink511.xml"/><Relationship Id="rId54" Type="http://schemas.openxmlformats.org/officeDocument/2006/relationships/customXml" Target="../ink/ink484.xml"/><Relationship Id="rId75" Type="http://schemas.openxmlformats.org/officeDocument/2006/relationships/image" Target="../media/image497.png"/><Relationship Id="rId96" Type="http://schemas.openxmlformats.org/officeDocument/2006/relationships/customXml" Target="../ink/ink505.xml"/><Relationship Id="rId140" Type="http://schemas.openxmlformats.org/officeDocument/2006/relationships/customXml" Target="../ink/ink527.xml"/><Relationship Id="rId161" Type="http://schemas.openxmlformats.org/officeDocument/2006/relationships/image" Target="../media/image542.png"/><Relationship Id="rId182" Type="http://schemas.openxmlformats.org/officeDocument/2006/relationships/customXml" Target="../ink/ink548.xml"/><Relationship Id="rId217" Type="http://schemas.openxmlformats.org/officeDocument/2006/relationships/image" Target="../media/image569.png"/><Relationship Id="rId6" Type="http://schemas.openxmlformats.org/officeDocument/2006/relationships/customXml" Target="../ink/ink460.xml"/><Relationship Id="rId238" Type="http://schemas.openxmlformats.org/officeDocument/2006/relationships/image" Target="../media/image579.png"/><Relationship Id="rId259" Type="http://schemas.openxmlformats.org/officeDocument/2006/relationships/customXml" Target="../ink/ink587.xml"/><Relationship Id="rId23" Type="http://schemas.openxmlformats.org/officeDocument/2006/relationships/image" Target="../media/image467.png"/><Relationship Id="rId119" Type="http://schemas.openxmlformats.org/officeDocument/2006/relationships/image" Target="../media/image521.png"/><Relationship Id="rId270" Type="http://schemas.openxmlformats.org/officeDocument/2006/relationships/image" Target="../media/image595.png"/><Relationship Id="rId291" Type="http://schemas.openxmlformats.org/officeDocument/2006/relationships/customXml" Target="../ink/ink603.xml"/><Relationship Id="rId44" Type="http://schemas.openxmlformats.org/officeDocument/2006/relationships/customXml" Target="../ink/ink479.xml"/><Relationship Id="rId65" Type="http://schemas.openxmlformats.org/officeDocument/2006/relationships/image" Target="../media/image492.png"/><Relationship Id="rId86" Type="http://schemas.openxmlformats.org/officeDocument/2006/relationships/customXml" Target="../ink/ink500.xml"/><Relationship Id="rId130" Type="http://schemas.openxmlformats.org/officeDocument/2006/relationships/customXml" Target="../ink/ink522.xml"/><Relationship Id="rId151" Type="http://schemas.openxmlformats.org/officeDocument/2006/relationships/image" Target="../media/image537.png"/><Relationship Id="rId172" Type="http://schemas.openxmlformats.org/officeDocument/2006/relationships/customXml" Target="../ink/ink543.xml"/><Relationship Id="rId193" Type="http://schemas.openxmlformats.org/officeDocument/2006/relationships/image" Target="../media/image558.png"/><Relationship Id="rId207" Type="http://schemas.openxmlformats.org/officeDocument/2006/relationships/image" Target="../media/image565.png"/><Relationship Id="rId228" Type="http://schemas.openxmlformats.org/officeDocument/2006/relationships/image" Target="../media/image574.png"/><Relationship Id="rId249" Type="http://schemas.openxmlformats.org/officeDocument/2006/relationships/customXml" Target="../ink/ink582.xml"/><Relationship Id="rId13" Type="http://schemas.openxmlformats.org/officeDocument/2006/relationships/image" Target="../media/image462.png"/><Relationship Id="rId109" Type="http://schemas.openxmlformats.org/officeDocument/2006/relationships/image" Target="../media/image516.png"/><Relationship Id="rId260" Type="http://schemas.openxmlformats.org/officeDocument/2006/relationships/image" Target="../media/image590.png"/><Relationship Id="rId281" Type="http://schemas.openxmlformats.org/officeDocument/2006/relationships/customXml" Target="../ink/ink598.xml"/><Relationship Id="rId34" Type="http://schemas.openxmlformats.org/officeDocument/2006/relationships/customXml" Target="../ink/ink474.xml"/><Relationship Id="rId55" Type="http://schemas.openxmlformats.org/officeDocument/2006/relationships/image" Target="../media/image483.png"/><Relationship Id="rId76" Type="http://schemas.openxmlformats.org/officeDocument/2006/relationships/customXml" Target="../ink/ink495.xml"/><Relationship Id="rId97" Type="http://schemas.openxmlformats.org/officeDocument/2006/relationships/image" Target="../media/image508.png"/><Relationship Id="rId120" Type="http://schemas.openxmlformats.org/officeDocument/2006/relationships/customXml" Target="../ink/ink517.xml"/><Relationship Id="rId141" Type="http://schemas.openxmlformats.org/officeDocument/2006/relationships/image" Target="../media/image532.png"/><Relationship Id="rId7" Type="http://schemas.openxmlformats.org/officeDocument/2006/relationships/image" Target="../media/image459.png"/><Relationship Id="rId162" Type="http://schemas.openxmlformats.org/officeDocument/2006/relationships/customXml" Target="../ink/ink538.xml"/><Relationship Id="rId183" Type="http://schemas.openxmlformats.org/officeDocument/2006/relationships/image" Target="../media/image553.png"/><Relationship Id="rId218" Type="http://schemas.openxmlformats.org/officeDocument/2006/relationships/customXml" Target="../ink/ink566.xml"/><Relationship Id="rId239" Type="http://schemas.openxmlformats.org/officeDocument/2006/relationships/customXml" Target="../ink/ink577.xml"/><Relationship Id="rId250" Type="http://schemas.openxmlformats.org/officeDocument/2006/relationships/image" Target="../media/image585.png"/><Relationship Id="rId271" Type="http://schemas.openxmlformats.org/officeDocument/2006/relationships/customXml" Target="../ink/ink593.xml"/><Relationship Id="rId292" Type="http://schemas.openxmlformats.org/officeDocument/2006/relationships/image" Target="../media/image606.png"/><Relationship Id="rId24" Type="http://schemas.openxmlformats.org/officeDocument/2006/relationships/customXml" Target="../ink/ink469.xml"/><Relationship Id="rId45" Type="http://schemas.openxmlformats.org/officeDocument/2006/relationships/image" Target="../media/image478.png"/><Relationship Id="rId66" Type="http://schemas.openxmlformats.org/officeDocument/2006/relationships/customXml" Target="../ink/ink490.xml"/><Relationship Id="rId87" Type="http://schemas.openxmlformats.org/officeDocument/2006/relationships/image" Target="../media/image503.png"/><Relationship Id="rId110" Type="http://schemas.openxmlformats.org/officeDocument/2006/relationships/customXml" Target="../ink/ink512.xml"/><Relationship Id="rId131" Type="http://schemas.openxmlformats.org/officeDocument/2006/relationships/image" Target="../media/image527.png"/><Relationship Id="rId152" Type="http://schemas.openxmlformats.org/officeDocument/2006/relationships/customXml" Target="../ink/ink533.xml"/><Relationship Id="rId173" Type="http://schemas.openxmlformats.org/officeDocument/2006/relationships/image" Target="../media/image548.png"/><Relationship Id="rId194" Type="http://schemas.openxmlformats.org/officeDocument/2006/relationships/customXml" Target="../ink/ink554.xml"/><Relationship Id="rId208" Type="http://schemas.openxmlformats.org/officeDocument/2006/relationships/customXml" Target="../ink/ink561.xml"/><Relationship Id="rId229" Type="http://schemas.openxmlformats.org/officeDocument/2006/relationships/customXml" Target="../ink/ink572.xml"/><Relationship Id="rId240" Type="http://schemas.openxmlformats.org/officeDocument/2006/relationships/image" Target="../media/image580.png"/><Relationship Id="rId261" Type="http://schemas.openxmlformats.org/officeDocument/2006/relationships/customXml" Target="../ink/ink588.xml"/><Relationship Id="rId14" Type="http://schemas.openxmlformats.org/officeDocument/2006/relationships/customXml" Target="../ink/ink464.xml"/><Relationship Id="rId35" Type="http://schemas.openxmlformats.org/officeDocument/2006/relationships/image" Target="../media/image473.png"/><Relationship Id="rId56" Type="http://schemas.openxmlformats.org/officeDocument/2006/relationships/customXml" Target="../ink/ink485.xml"/><Relationship Id="rId77" Type="http://schemas.openxmlformats.org/officeDocument/2006/relationships/image" Target="../media/image498.png"/><Relationship Id="rId100" Type="http://schemas.openxmlformats.org/officeDocument/2006/relationships/customXml" Target="../ink/ink507.xml"/><Relationship Id="rId282" Type="http://schemas.openxmlformats.org/officeDocument/2006/relationships/image" Target="../media/image601.png"/><Relationship Id="rId8" Type="http://schemas.openxmlformats.org/officeDocument/2006/relationships/customXml" Target="../ink/ink461.xml"/><Relationship Id="rId98" Type="http://schemas.openxmlformats.org/officeDocument/2006/relationships/customXml" Target="../ink/ink506.xml"/><Relationship Id="rId121" Type="http://schemas.openxmlformats.org/officeDocument/2006/relationships/image" Target="../media/image522.png"/><Relationship Id="rId142" Type="http://schemas.openxmlformats.org/officeDocument/2006/relationships/customXml" Target="../ink/ink528.xml"/><Relationship Id="rId163" Type="http://schemas.openxmlformats.org/officeDocument/2006/relationships/image" Target="../media/image543.png"/><Relationship Id="rId184" Type="http://schemas.openxmlformats.org/officeDocument/2006/relationships/customXml" Target="../ink/ink549.xml"/><Relationship Id="rId219" Type="http://schemas.openxmlformats.org/officeDocument/2006/relationships/image" Target="../media/image570.png"/><Relationship Id="rId230" Type="http://schemas.openxmlformats.org/officeDocument/2006/relationships/image" Target="../media/image575.png"/><Relationship Id="rId251" Type="http://schemas.openxmlformats.org/officeDocument/2006/relationships/customXml" Target="../ink/ink583.xml"/><Relationship Id="rId25" Type="http://schemas.openxmlformats.org/officeDocument/2006/relationships/image" Target="../media/image468.png"/><Relationship Id="rId46" Type="http://schemas.openxmlformats.org/officeDocument/2006/relationships/customXml" Target="../ink/ink480.xml"/><Relationship Id="rId67" Type="http://schemas.openxmlformats.org/officeDocument/2006/relationships/image" Target="../media/image493.png"/><Relationship Id="rId272" Type="http://schemas.openxmlformats.org/officeDocument/2006/relationships/image" Target="../media/image596.png"/><Relationship Id="rId293" Type="http://schemas.openxmlformats.org/officeDocument/2006/relationships/customXml" Target="../ink/ink604.xml"/><Relationship Id="rId88" Type="http://schemas.openxmlformats.org/officeDocument/2006/relationships/customXml" Target="../ink/ink501.xml"/><Relationship Id="rId111" Type="http://schemas.openxmlformats.org/officeDocument/2006/relationships/image" Target="../media/image517.png"/><Relationship Id="rId132" Type="http://schemas.openxmlformats.org/officeDocument/2006/relationships/customXml" Target="../ink/ink523.xml"/><Relationship Id="rId153" Type="http://schemas.openxmlformats.org/officeDocument/2006/relationships/image" Target="../media/image538.png"/><Relationship Id="rId174" Type="http://schemas.openxmlformats.org/officeDocument/2006/relationships/customXml" Target="../ink/ink544.xml"/><Relationship Id="rId195" Type="http://schemas.openxmlformats.org/officeDocument/2006/relationships/image" Target="../media/image559.png"/><Relationship Id="rId209" Type="http://schemas.openxmlformats.org/officeDocument/2006/relationships/image" Target="../media/image566.png"/><Relationship Id="rId220" Type="http://schemas.openxmlformats.org/officeDocument/2006/relationships/customXml" Target="../ink/ink567.xml"/><Relationship Id="rId241" Type="http://schemas.openxmlformats.org/officeDocument/2006/relationships/customXml" Target="../ink/ink578.xml"/><Relationship Id="rId15" Type="http://schemas.openxmlformats.org/officeDocument/2006/relationships/image" Target="../media/image463.png"/><Relationship Id="rId36" Type="http://schemas.openxmlformats.org/officeDocument/2006/relationships/customXml" Target="../ink/ink475.xml"/><Relationship Id="rId57" Type="http://schemas.openxmlformats.org/officeDocument/2006/relationships/image" Target="../media/image488.png"/><Relationship Id="rId262" Type="http://schemas.openxmlformats.org/officeDocument/2006/relationships/image" Target="../media/image591.png"/><Relationship Id="rId283" Type="http://schemas.openxmlformats.org/officeDocument/2006/relationships/customXml" Target="../ink/ink599.xml"/><Relationship Id="rId78" Type="http://schemas.openxmlformats.org/officeDocument/2006/relationships/customXml" Target="../ink/ink496.xml"/><Relationship Id="rId99" Type="http://schemas.openxmlformats.org/officeDocument/2006/relationships/image" Target="../media/image509.png"/><Relationship Id="rId101" Type="http://schemas.openxmlformats.org/officeDocument/2006/relationships/image" Target="../media/image510.png"/><Relationship Id="rId122" Type="http://schemas.openxmlformats.org/officeDocument/2006/relationships/customXml" Target="../ink/ink518.xml"/><Relationship Id="rId143" Type="http://schemas.openxmlformats.org/officeDocument/2006/relationships/image" Target="../media/image533.png"/><Relationship Id="rId164" Type="http://schemas.openxmlformats.org/officeDocument/2006/relationships/customXml" Target="../ink/ink539.xml"/><Relationship Id="rId185" Type="http://schemas.openxmlformats.org/officeDocument/2006/relationships/image" Target="../media/image554.png"/><Relationship Id="rId9" Type="http://schemas.openxmlformats.org/officeDocument/2006/relationships/image" Target="../media/image460.png"/><Relationship Id="rId210" Type="http://schemas.openxmlformats.org/officeDocument/2006/relationships/customXml" Target="../ink/ink562.xml"/><Relationship Id="rId26" Type="http://schemas.openxmlformats.org/officeDocument/2006/relationships/customXml" Target="../ink/ink470.xml"/><Relationship Id="rId231" Type="http://schemas.openxmlformats.org/officeDocument/2006/relationships/customXml" Target="../ink/ink573.xml"/><Relationship Id="rId252" Type="http://schemas.openxmlformats.org/officeDocument/2006/relationships/image" Target="../media/image586.png"/><Relationship Id="rId273" Type="http://schemas.openxmlformats.org/officeDocument/2006/relationships/customXml" Target="../ink/ink594.xml"/><Relationship Id="rId294" Type="http://schemas.openxmlformats.org/officeDocument/2006/relationships/image" Target="../media/image607.png"/><Relationship Id="rId47" Type="http://schemas.openxmlformats.org/officeDocument/2006/relationships/image" Target="../media/image479.png"/><Relationship Id="rId68" Type="http://schemas.openxmlformats.org/officeDocument/2006/relationships/customXml" Target="../ink/ink491.xml"/><Relationship Id="rId89" Type="http://schemas.openxmlformats.org/officeDocument/2006/relationships/image" Target="../media/image504.png"/><Relationship Id="rId112" Type="http://schemas.openxmlformats.org/officeDocument/2006/relationships/customXml" Target="../ink/ink513.xml"/><Relationship Id="rId133" Type="http://schemas.openxmlformats.org/officeDocument/2006/relationships/image" Target="../media/image528.png"/><Relationship Id="rId154" Type="http://schemas.openxmlformats.org/officeDocument/2006/relationships/customXml" Target="../ink/ink534.xml"/><Relationship Id="rId175" Type="http://schemas.openxmlformats.org/officeDocument/2006/relationships/image" Target="../media/image549.png"/><Relationship Id="rId196" Type="http://schemas.openxmlformats.org/officeDocument/2006/relationships/customXml" Target="../ink/ink555.xml"/><Relationship Id="rId200" Type="http://schemas.openxmlformats.org/officeDocument/2006/relationships/customXml" Target="../ink/ink557.xml"/><Relationship Id="rId16" Type="http://schemas.openxmlformats.org/officeDocument/2006/relationships/customXml" Target="../ink/ink465.xml"/><Relationship Id="rId221" Type="http://schemas.openxmlformats.org/officeDocument/2006/relationships/image" Target="../media/image571.png"/><Relationship Id="rId242" Type="http://schemas.openxmlformats.org/officeDocument/2006/relationships/image" Target="../media/image581.png"/><Relationship Id="rId263" Type="http://schemas.openxmlformats.org/officeDocument/2006/relationships/customXml" Target="../ink/ink589.xml"/><Relationship Id="rId284" Type="http://schemas.openxmlformats.org/officeDocument/2006/relationships/image" Target="../media/image602.png"/><Relationship Id="rId37" Type="http://schemas.openxmlformats.org/officeDocument/2006/relationships/image" Target="../media/image474.png"/><Relationship Id="rId58" Type="http://schemas.openxmlformats.org/officeDocument/2006/relationships/customXml" Target="../ink/ink486.xml"/><Relationship Id="rId79" Type="http://schemas.openxmlformats.org/officeDocument/2006/relationships/image" Target="../media/image499.png"/><Relationship Id="rId102" Type="http://schemas.openxmlformats.org/officeDocument/2006/relationships/customXml" Target="../ink/ink508.xml"/><Relationship Id="rId123" Type="http://schemas.openxmlformats.org/officeDocument/2006/relationships/image" Target="../media/image523.png"/><Relationship Id="rId144" Type="http://schemas.openxmlformats.org/officeDocument/2006/relationships/customXml" Target="../ink/ink529.xml"/><Relationship Id="rId90" Type="http://schemas.openxmlformats.org/officeDocument/2006/relationships/customXml" Target="../ink/ink502.xml"/><Relationship Id="rId165" Type="http://schemas.openxmlformats.org/officeDocument/2006/relationships/image" Target="../media/image544.png"/><Relationship Id="rId186" Type="http://schemas.openxmlformats.org/officeDocument/2006/relationships/customXml" Target="../ink/ink550.xml"/><Relationship Id="rId211" Type="http://schemas.openxmlformats.org/officeDocument/2006/relationships/image" Target="../media/image567.png"/><Relationship Id="rId232" Type="http://schemas.openxmlformats.org/officeDocument/2006/relationships/image" Target="../media/image576.png"/><Relationship Id="rId253" Type="http://schemas.openxmlformats.org/officeDocument/2006/relationships/customXml" Target="../ink/ink584.xml"/><Relationship Id="rId274" Type="http://schemas.openxmlformats.org/officeDocument/2006/relationships/image" Target="../media/image597.png"/><Relationship Id="rId295" Type="http://schemas.openxmlformats.org/officeDocument/2006/relationships/customXml" Target="../ink/ink605.xml"/><Relationship Id="rId27" Type="http://schemas.openxmlformats.org/officeDocument/2006/relationships/image" Target="../media/image469.png"/><Relationship Id="rId48" Type="http://schemas.openxmlformats.org/officeDocument/2006/relationships/customXml" Target="../ink/ink481.xml"/><Relationship Id="rId69" Type="http://schemas.openxmlformats.org/officeDocument/2006/relationships/image" Target="../media/image494.png"/><Relationship Id="rId113" Type="http://schemas.openxmlformats.org/officeDocument/2006/relationships/image" Target="../media/image518.png"/><Relationship Id="rId134" Type="http://schemas.openxmlformats.org/officeDocument/2006/relationships/customXml" Target="../ink/ink524.xml"/><Relationship Id="rId80" Type="http://schemas.openxmlformats.org/officeDocument/2006/relationships/customXml" Target="../ink/ink497.xml"/><Relationship Id="rId155" Type="http://schemas.openxmlformats.org/officeDocument/2006/relationships/image" Target="../media/image539.png"/><Relationship Id="rId176" Type="http://schemas.openxmlformats.org/officeDocument/2006/relationships/customXml" Target="../ink/ink545.xml"/><Relationship Id="rId197" Type="http://schemas.openxmlformats.org/officeDocument/2006/relationships/image" Target="../media/image560.png"/><Relationship Id="rId201" Type="http://schemas.openxmlformats.org/officeDocument/2006/relationships/image" Target="../media/image562.png"/><Relationship Id="rId222" Type="http://schemas.openxmlformats.org/officeDocument/2006/relationships/customXml" Target="../ink/ink568.xml"/><Relationship Id="rId243" Type="http://schemas.openxmlformats.org/officeDocument/2006/relationships/customXml" Target="../ink/ink579.xml"/><Relationship Id="rId264" Type="http://schemas.openxmlformats.org/officeDocument/2006/relationships/image" Target="../media/image592.png"/><Relationship Id="rId285" Type="http://schemas.openxmlformats.org/officeDocument/2006/relationships/customXml" Target="../ink/ink600.xml"/><Relationship Id="rId17" Type="http://schemas.openxmlformats.org/officeDocument/2006/relationships/image" Target="../media/image464.png"/><Relationship Id="rId38" Type="http://schemas.openxmlformats.org/officeDocument/2006/relationships/customXml" Target="../ink/ink476.xml"/><Relationship Id="rId59" Type="http://schemas.openxmlformats.org/officeDocument/2006/relationships/image" Target="../media/image489.png"/><Relationship Id="rId103" Type="http://schemas.openxmlformats.org/officeDocument/2006/relationships/image" Target="../media/image511.png"/><Relationship Id="rId124" Type="http://schemas.openxmlformats.org/officeDocument/2006/relationships/customXml" Target="../ink/ink519.xml"/><Relationship Id="rId70" Type="http://schemas.openxmlformats.org/officeDocument/2006/relationships/customXml" Target="../ink/ink492.xml"/><Relationship Id="rId91" Type="http://schemas.openxmlformats.org/officeDocument/2006/relationships/image" Target="../media/image505.png"/><Relationship Id="rId145" Type="http://schemas.openxmlformats.org/officeDocument/2006/relationships/image" Target="../media/image534.png"/><Relationship Id="rId166" Type="http://schemas.openxmlformats.org/officeDocument/2006/relationships/customXml" Target="../ink/ink540.xml"/><Relationship Id="rId187" Type="http://schemas.openxmlformats.org/officeDocument/2006/relationships/image" Target="../media/image55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63.xml"/><Relationship Id="rId233" Type="http://schemas.openxmlformats.org/officeDocument/2006/relationships/customXml" Target="../ink/ink574.xml"/><Relationship Id="rId254" Type="http://schemas.openxmlformats.org/officeDocument/2006/relationships/image" Target="../media/image587.png"/><Relationship Id="rId28" Type="http://schemas.openxmlformats.org/officeDocument/2006/relationships/customXml" Target="../ink/ink471.xml"/><Relationship Id="rId49" Type="http://schemas.openxmlformats.org/officeDocument/2006/relationships/image" Target="../media/image480.png"/><Relationship Id="rId114" Type="http://schemas.openxmlformats.org/officeDocument/2006/relationships/customXml" Target="../ink/ink514.xml"/><Relationship Id="rId275" Type="http://schemas.openxmlformats.org/officeDocument/2006/relationships/customXml" Target="../ink/ink595.xml"/><Relationship Id="rId296" Type="http://schemas.openxmlformats.org/officeDocument/2006/relationships/image" Target="../media/image608.png"/><Relationship Id="rId300" Type="http://schemas.openxmlformats.org/officeDocument/2006/relationships/image" Target="../media/image610.png"/><Relationship Id="rId60" Type="http://schemas.openxmlformats.org/officeDocument/2006/relationships/customXml" Target="../ink/ink487.xml"/><Relationship Id="rId81" Type="http://schemas.openxmlformats.org/officeDocument/2006/relationships/image" Target="../media/image500.png"/><Relationship Id="rId135" Type="http://schemas.openxmlformats.org/officeDocument/2006/relationships/image" Target="../media/image529.png"/><Relationship Id="rId156" Type="http://schemas.openxmlformats.org/officeDocument/2006/relationships/customXml" Target="../ink/ink535.xml"/><Relationship Id="rId177" Type="http://schemas.openxmlformats.org/officeDocument/2006/relationships/image" Target="../media/image550.png"/><Relationship Id="rId198" Type="http://schemas.openxmlformats.org/officeDocument/2006/relationships/customXml" Target="../ink/ink556.xml"/><Relationship Id="rId202" Type="http://schemas.openxmlformats.org/officeDocument/2006/relationships/customXml" Target="../ink/ink558.xml"/><Relationship Id="rId223" Type="http://schemas.openxmlformats.org/officeDocument/2006/relationships/customXml" Target="../ink/ink569.xml"/><Relationship Id="rId244" Type="http://schemas.openxmlformats.org/officeDocument/2006/relationships/image" Target="../media/image582.png"/><Relationship Id="rId18" Type="http://schemas.openxmlformats.org/officeDocument/2006/relationships/customXml" Target="../ink/ink466.xml"/><Relationship Id="rId39" Type="http://schemas.openxmlformats.org/officeDocument/2006/relationships/image" Target="../media/image475.png"/><Relationship Id="rId265" Type="http://schemas.openxmlformats.org/officeDocument/2006/relationships/customXml" Target="../ink/ink590.xml"/><Relationship Id="rId286" Type="http://schemas.openxmlformats.org/officeDocument/2006/relationships/image" Target="../media/image603.png"/><Relationship Id="rId50" Type="http://schemas.openxmlformats.org/officeDocument/2006/relationships/customXml" Target="../ink/ink482.xml"/><Relationship Id="rId104" Type="http://schemas.openxmlformats.org/officeDocument/2006/relationships/customXml" Target="../ink/ink509.xml"/><Relationship Id="rId125" Type="http://schemas.openxmlformats.org/officeDocument/2006/relationships/image" Target="../media/image524.png"/><Relationship Id="rId146" Type="http://schemas.openxmlformats.org/officeDocument/2006/relationships/customXml" Target="../ink/ink530.xml"/><Relationship Id="rId167" Type="http://schemas.openxmlformats.org/officeDocument/2006/relationships/image" Target="../media/image545.png"/><Relationship Id="rId188" Type="http://schemas.openxmlformats.org/officeDocument/2006/relationships/customXml" Target="../ink/ink551.xml"/><Relationship Id="rId71" Type="http://schemas.openxmlformats.org/officeDocument/2006/relationships/image" Target="../media/image495.png"/><Relationship Id="rId92" Type="http://schemas.openxmlformats.org/officeDocument/2006/relationships/customXml" Target="../ink/ink503.xml"/><Relationship Id="rId213" Type="http://schemas.openxmlformats.org/officeDocument/2006/relationships/image" Target="../media/image568.png"/><Relationship Id="rId234" Type="http://schemas.openxmlformats.org/officeDocument/2006/relationships/image" Target="../media/image577.png"/><Relationship Id="rId2" Type="http://schemas.openxmlformats.org/officeDocument/2006/relationships/image" Target="../media/image420.png"/><Relationship Id="rId29" Type="http://schemas.openxmlformats.org/officeDocument/2006/relationships/image" Target="../media/image470.png"/><Relationship Id="rId255" Type="http://schemas.openxmlformats.org/officeDocument/2006/relationships/customXml" Target="../ink/ink585.xml"/><Relationship Id="rId276" Type="http://schemas.openxmlformats.org/officeDocument/2006/relationships/image" Target="../media/image598.png"/><Relationship Id="rId297" Type="http://schemas.openxmlformats.org/officeDocument/2006/relationships/customXml" Target="../ink/ink606.xml"/><Relationship Id="rId40" Type="http://schemas.openxmlformats.org/officeDocument/2006/relationships/customXml" Target="../ink/ink477.xml"/><Relationship Id="rId115" Type="http://schemas.openxmlformats.org/officeDocument/2006/relationships/image" Target="../media/image519.png"/><Relationship Id="rId136" Type="http://schemas.openxmlformats.org/officeDocument/2006/relationships/customXml" Target="../ink/ink525.xml"/><Relationship Id="rId157" Type="http://schemas.openxmlformats.org/officeDocument/2006/relationships/image" Target="../media/image540.png"/><Relationship Id="rId178" Type="http://schemas.openxmlformats.org/officeDocument/2006/relationships/customXml" Target="../ink/ink546.xml"/><Relationship Id="rId61" Type="http://schemas.openxmlformats.org/officeDocument/2006/relationships/image" Target="../media/image490.png"/><Relationship Id="rId82" Type="http://schemas.openxmlformats.org/officeDocument/2006/relationships/customXml" Target="../ink/ink498.xml"/><Relationship Id="rId199" Type="http://schemas.openxmlformats.org/officeDocument/2006/relationships/image" Target="../media/image561.png"/><Relationship Id="rId203" Type="http://schemas.openxmlformats.org/officeDocument/2006/relationships/image" Target="../media/image563.png"/><Relationship Id="rId19" Type="http://schemas.openxmlformats.org/officeDocument/2006/relationships/image" Target="../media/image465.png"/><Relationship Id="rId224" Type="http://schemas.openxmlformats.org/officeDocument/2006/relationships/image" Target="../media/image572.png"/><Relationship Id="rId245" Type="http://schemas.openxmlformats.org/officeDocument/2006/relationships/customXml" Target="../ink/ink580.xml"/><Relationship Id="rId266" Type="http://schemas.openxmlformats.org/officeDocument/2006/relationships/image" Target="../media/image593.png"/><Relationship Id="rId287" Type="http://schemas.openxmlformats.org/officeDocument/2006/relationships/customXml" Target="../ink/ink601.xml"/><Relationship Id="rId30" Type="http://schemas.openxmlformats.org/officeDocument/2006/relationships/customXml" Target="../ink/ink472.xml"/><Relationship Id="rId105" Type="http://schemas.openxmlformats.org/officeDocument/2006/relationships/image" Target="../media/image512.png"/><Relationship Id="rId126" Type="http://schemas.openxmlformats.org/officeDocument/2006/relationships/customXml" Target="../ink/ink520.xml"/><Relationship Id="rId147" Type="http://schemas.openxmlformats.org/officeDocument/2006/relationships/image" Target="../media/image535.png"/><Relationship Id="rId168" Type="http://schemas.openxmlformats.org/officeDocument/2006/relationships/customXml" Target="../ink/ink541.xml"/><Relationship Id="rId51" Type="http://schemas.openxmlformats.org/officeDocument/2006/relationships/image" Target="../media/image481.png"/><Relationship Id="rId72" Type="http://schemas.openxmlformats.org/officeDocument/2006/relationships/customXml" Target="../ink/ink493.xml"/><Relationship Id="rId93" Type="http://schemas.openxmlformats.org/officeDocument/2006/relationships/image" Target="../media/image506.png"/><Relationship Id="rId189" Type="http://schemas.openxmlformats.org/officeDocument/2006/relationships/image" Target="../media/image556.png"/><Relationship Id="rId3" Type="http://schemas.openxmlformats.org/officeDocument/2006/relationships/image" Target="../media/image457.png"/><Relationship Id="rId214" Type="http://schemas.openxmlformats.org/officeDocument/2006/relationships/customXml" Target="../ink/ink564.xml"/><Relationship Id="rId235" Type="http://schemas.openxmlformats.org/officeDocument/2006/relationships/customXml" Target="../ink/ink575.xml"/><Relationship Id="rId256" Type="http://schemas.openxmlformats.org/officeDocument/2006/relationships/image" Target="../media/image588.png"/><Relationship Id="rId277" Type="http://schemas.openxmlformats.org/officeDocument/2006/relationships/customXml" Target="../ink/ink596.xml"/><Relationship Id="rId298" Type="http://schemas.openxmlformats.org/officeDocument/2006/relationships/image" Target="../media/image609.png"/><Relationship Id="rId116" Type="http://schemas.openxmlformats.org/officeDocument/2006/relationships/customXml" Target="../ink/ink515.xml"/><Relationship Id="rId137" Type="http://schemas.openxmlformats.org/officeDocument/2006/relationships/image" Target="../media/image530.png"/><Relationship Id="rId158" Type="http://schemas.openxmlformats.org/officeDocument/2006/relationships/customXml" Target="../ink/ink536.xml"/><Relationship Id="rId20" Type="http://schemas.openxmlformats.org/officeDocument/2006/relationships/customXml" Target="../ink/ink467.xml"/><Relationship Id="rId41" Type="http://schemas.openxmlformats.org/officeDocument/2006/relationships/image" Target="../media/image476.png"/><Relationship Id="rId62" Type="http://schemas.openxmlformats.org/officeDocument/2006/relationships/customXml" Target="../ink/ink488.xml"/><Relationship Id="rId83" Type="http://schemas.openxmlformats.org/officeDocument/2006/relationships/image" Target="../media/image501.png"/><Relationship Id="rId179" Type="http://schemas.openxmlformats.org/officeDocument/2006/relationships/image" Target="../media/image551.png"/><Relationship Id="rId190" Type="http://schemas.openxmlformats.org/officeDocument/2006/relationships/customXml" Target="../ink/ink552.xml"/><Relationship Id="rId204" Type="http://schemas.openxmlformats.org/officeDocument/2006/relationships/customXml" Target="../ink/ink559.xml"/><Relationship Id="rId225" Type="http://schemas.openxmlformats.org/officeDocument/2006/relationships/customXml" Target="../ink/ink570.xml"/><Relationship Id="rId246" Type="http://schemas.openxmlformats.org/officeDocument/2006/relationships/image" Target="../media/image583.png"/><Relationship Id="rId267" Type="http://schemas.openxmlformats.org/officeDocument/2006/relationships/customXml" Target="../ink/ink591.xml"/><Relationship Id="rId288" Type="http://schemas.openxmlformats.org/officeDocument/2006/relationships/image" Target="../media/image604.png"/><Relationship Id="rId106" Type="http://schemas.openxmlformats.org/officeDocument/2006/relationships/customXml" Target="../ink/ink510.xml"/><Relationship Id="rId127" Type="http://schemas.openxmlformats.org/officeDocument/2006/relationships/image" Target="../media/image525.png"/><Relationship Id="rId10" Type="http://schemas.openxmlformats.org/officeDocument/2006/relationships/customXml" Target="../ink/ink462.xml"/><Relationship Id="rId31" Type="http://schemas.openxmlformats.org/officeDocument/2006/relationships/image" Target="../media/image471.png"/><Relationship Id="rId52" Type="http://schemas.openxmlformats.org/officeDocument/2006/relationships/customXml" Target="../ink/ink483.xml"/><Relationship Id="rId73" Type="http://schemas.openxmlformats.org/officeDocument/2006/relationships/image" Target="../media/image496.png"/><Relationship Id="rId94" Type="http://schemas.openxmlformats.org/officeDocument/2006/relationships/customXml" Target="../ink/ink504.xml"/><Relationship Id="rId148" Type="http://schemas.openxmlformats.org/officeDocument/2006/relationships/customXml" Target="../ink/ink531.xml"/><Relationship Id="rId169" Type="http://schemas.openxmlformats.org/officeDocument/2006/relationships/image" Target="../media/image546.png"/><Relationship Id="rId4" Type="http://schemas.openxmlformats.org/officeDocument/2006/relationships/customXml" Target="../ink/ink459.xml"/><Relationship Id="rId180" Type="http://schemas.openxmlformats.org/officeDocument/2006/relationships/customXml" Target="../ink/ink547.xml"/><Relationship Id="rId215" Type="http://schemas.openxmlformats.org/officeDocument/2006/relationships/image" Target="../media/image3.png"/><Relationship Id="rId236" Type="http://schemas.openxmlformats.org/officeDocument/2006/relationships/image" Target="../media/image578.png"/><Relationship Id="rId257" Type="http://schemas.openxmlformats.org/officeDocument/2006/relationships/customXml" Target="../ink/ink586.xml"/><Relationship Id="rId278" Type="http://schemas.openxmlformats.org/officeDocument/2006/relationships/image" Target="../media/image599.png"/><Relationship Id="rId42" Type="http://schemas.openxmlformats.org/officeDocument/2006/relationships/customXml" Target="../ink/ink478.xml"/><Relationship Id="rId84" Type="http://schemas.openxmlformats.org/officeDocument/2006/relationships/customXml" Target="../ink/ink499.xml"/><Relationship Id="rId138" Type="http://schemas.openxmlformats.org/officeDocument/2006/relationships/customXml" Target="../ink/ink526.xml"/><Relationship Id="rId191" Type="http://schemas.openxmlformats.org/officeDocument/2006/relationships/image" Target="../media/image557.png"/><Relationship Id="rId205" Type="http://schemas.openxmlformats.org/officeDocument/2006/relationships/image" Target="../media/image564.png"/><Relationship Id="rId247" Type="http://schemas.openxmlformats.org/officeDocument/2006/relationships/customXml" Target="../ink/ink581.xml"/><Relationship Id="rId107" Type="http://schemas.openxmlformats.org/officeDocument/2006/relationships/image" Target="../media/image513.png"/><Relationship Id="rId289" Type="http://schemas.openxmlformats.org/officeDocument/2006/relationships/customXml" Target="../ink/ink602.xml"/><Relationship Id="rId11" Type="http://schemas.openxmlformats.org/officeDocument/2006/relationships/image" Target="../media/image461.png"/><Relationship Id="rId53" Type="http://schemas.openxmlformats.org/officeDocument/2006/relationships/image" Target="../media/image482.png"/><Relationship Id="rId149" Type="http://schemas.openxmlformats.org/officeDocument/2006/relationships/image" Target="../media/image536.png"/><Relationship Id="rId95" Type="http://schemas.openxmlformats.org/officeDocument/2006/relationships/image" Target="../media/image507.png"/><Relationship Id="rId160" Type="http://schemas.openxmlformats.org/officeDocument/2006/relationships/customXml" Target="../ink/ink537.xml"/><Relationship Id="rId216" Type="http://schemas.openxmlformats.org/officeDocument/2006/relationships/customXml" Target="../ink/ink565.xml"/><Relationship Id="rId258" Type="http://schemas.openxmlformats.org/officeDocument/2006/relationships/image" Target="../media/image589.png"/><Relationship Id="rId22" Type="http://schemas.openxmlformats.org/officeDocument/2006/relationships/customXml" Target="../ink/ink468.xml"/><Relationship Id="rId64" Type="http://schemas.openxmlformats.org/officeDocument/2006/relationships/customXml" Target="../ink/ink489.xml"/><Relationship Id="rId118" Type="http://schemas.openxmlformats.org/officeDocument/2006/relationships/customXml" Target="../ink/ink516.xml"/><Relationship Id="rId171" Type="http://schemas.openxmlformats.org/officeDocument/2006/relationships/image" Target="../media/image547.png"/><Relationship Id="rId227" Type="http://schemas.openxmlformats.org/officeDocument/2006/relationships/customXml" Target="../ink/ink571.xml"/><Relationship Id="rId269" Type="http://schemas.openxmlformats.org/officeDocument/2006/relationships/customXml" Target="../ink/ink592.xml"/><Relationship Id="rId33" Type="http://schemas.openxmlformats.org/officeDocument/2006/relationships/image" Target="../media/image472.png"/><Relationship Id="rId129" Type="http://schemas.openxmlformats.org/officeDocument/2006/relationships/image" Target="../media/image526.png"/><Relationship Id="rId280" Type="http://schemas.openxmlformats.org/officeDocument/2006/relationships/image" Target="../media/image60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5.xml"/><Relationship Id="rId299" Type="http://schemas.openxmlformats.org/officeDocument/2006/relationships/customXml" Target="../ink/ink756.xml"/><Relationship Id="rId21" Type="http://schemas.openxmlformats.org/officeDocument/2006/relationships/customXml" Target="../ink/ink617.xml"/><Relationship Id="rId63" Type="http://schemas.openxmlformats.org/officeDocument/2006/relationships/customXml" Target="../ink/ink638.xml"/><Relationship Id="rId159" Type="http://schemas.openxmlformats.org/officeDocument/2006/relationships/customXml" Target="../ink/ink686.xml"/><Relationship Id="rId324" Type="http://schemas.openxmlformats.org/officeDocument/2006/relationships/image" Target="../media/image770.png"/><Relationship Id="rId366" Type="http://schemas.openxmlformats.org/officeDocument/2006/relationships/image" Target="../media/image791.png"/><Relationship Id="rId170" Type="http://schemas.openxmlformats.org/officeDocument/2006/relationships/image" Target="../media/image693.png"/><Relationship Id="rId226" Type="http://schemas.openxmlformats.org/officeDocument/2006/relationships/image" Target="../media/image721.png"/><Relationship Id="rId268" Type="http://schemas.openxmlformats.org/officeDocument/2006/relationships/image" Target="../media/image742.png"/><Relationship Id="rId32" Type="http://schemas.openxmlformats.org/officeDocument/2006/relationships/image" Target="../media/image625.png"/><Relationship Id="rId74" Type="http://schemas.openxmlformats.org/officeDocument/2006/relationships/image" Target="../media/image645.png"/><Relationship Id="rId128" Type="http://schemas.openxmlformats.org/officeDocument/2006/relationships/image" Target="../media/image672.png"/><Relationship Id="rId335" Type="http://schemas.openxmlformats.org/officeDocument/2006/relationships/customXml" Target="../ink/ink774.xml"/><Relationship Id="rId377" Type="http://schemas.openxmlformats.org/officeDocument/2006/relationships/customXml" Target="../ink/ink795.xml"/><Relationship Id="rId5" Type="http://schemas.openxmlformats.org/officeDocument/2006/relationships/image" Target="../media/image613.png"/><Relationship Id="rId181" Type="http://schemas.openxmlformats.org/officeDocument/2006/relationships/customXml" Target="../ink/ink697.xml"/><Relationship Id="rId237" Type="http://schemas.openxmlformats.org/officeDocument/2006/relationships/customXml" Target="../ink/ink725.xml"/><Relationship Id="rId402" Type="http://schemas.openxmlformats.org/officeDocument/2006/relationships/image" Target="../media/image809.png"/><Relationship Id="rId279" Type="http://schemas.openxmlformats.org/officeDocument/2006/relationships/customXml" Target="../ink/ink746.xml"/><Relationship Id="rId43" Type="http://schemas.openxmlformats.org/officeDocument/2006/relationships/customXml" Target="../ink/ink628.xml"/><Relationship Id="rId139" Type="http://schemas.openxmlformats.org/officeDocument/2006/relationships/customXml" Target="../ink/ink676.xml"/><Relationship Id="rId290" Type="http://schemas.openxmlformats.org/officeDocument/2006/relationships/image" Target="../media/image753.png"/><Relationship Id="rId304" Type="http://schemas.openxmlformats.org/officeDocument/2006/relationships/image" Target="../media/image760.png"/><Relationship Id="rId346" Type="http://schemas.openxmlformats.org/officeDocument/2006/relationships/image" Target="../media/image781.png"/><Relationship Id="rId388" Type="http://schemas.openxmlformats.org/officeDocument/2006/relationships/image" Target="../media/image802.png"/><Relationship Id="rId85" Type="http://schemas.openxmlformats.org/officeDocument/2006/relationships/customXml" Target="../ink/ink649.xml"/><Relationship Id="rId150" Type="http://schemas.openxmlformats.org/officeDocument/2006/relationships/image" Target="../media/image683.png"/><Relationship Id="rId192" Type="http://schemas.openxmlformats.org/officeDocument/2006/relationships/image" Target="../media/image704.png"/><Relationship Id="rId206" Type="http://schemas.openxmlformats.org/officeDocument/2006/relationships/image" Target="../media/image711.png"/><Relationship Id="rId248" Type="http://schemas.openxmlformats.org/officeDocument/2006/relationships/image" Target="../media/image732.png"/><Relationship Id="rId12" Type="http://schemas.openxmlformats.org/officeDocument/2006/relationships/customXml" Target="../ink/ink612.xml"/><Relationship Id="rId108" Type="http://schemas.openxmlformats.org/officeDocument/2006/relationships/image" Target="../media/image662.png"/><Relationship Id="rId315" Type="http://schemas.openxmlformats.org/officeDocument/2006/relationships/customXml" Target="../ink/ink764.xml"/><Relationship Id="rId357" Type="http://schemas.openxmlformats.org/officeDocument/2006/relationships/customXml" Target="../ink/ink785.xml"/><Relationship Id="rId54" Type="http://schemas.openxmlformats.org/officeDocument/2006/relationships/image" Target="../media/image635.png"/><Relationship Id="rId96" Type="http://schemas.openxmlformats.org/officeDocument/2006/relationships/image" Target="../media/image656.png"/><Relationship Id="rId161" Type="http://schemas.openxmlformats.org/officeDocument/2006/relationships/customXml" Target="../ink/ink687.xml"/><Relationship Id="rId217" Type="http://schemas.openxmlformats.org/officeDocument/2006/relationships/customXml" Target="../ink/ink715.xml"/><Relationship Id="rId399" Type="http://schemas.openxmlformats.org/officeDocument/2006/relationships/customXml" Target="../ink/ink806.xml"/><Relationship Id="rId259" Type="http://schemas.openxmlformats.org/officeDocument/2006/relationships/customXml" Target="../ink/ink736.xml"/><Relationship Id="rId23" Type="http://schemas.openxmlformats.org/officeDocument/2006/relationships/customXml" Target="../ink/ink618.xml"/><Relationship Id="rId119" Type="http://schemas.openxmlformats.org/officeDocument/2006/relationships/customXml" Target="../ink/ink666.xml"/><Relationship Id="rId270" Type="http://schemas.openxmlformats.org/officeDocument/2006/relationships/image" Target="../media/image743.png"/><Relationship Id="rId326" Type="http://schemas.openxmlformats.org/officeDocument/2006/relationships/image" Target="../media/image771.png"/><Relationship Id="rId65" Type="http://schemas.openxmlformats.org/officeDocument/2006/relationships/customXml" Target="../ink/ink639.xml"/><Relationship Id="rId130" Type="http://schemas.openxmlformats.org/officeDocument/2006/relationships/image" Target="../media/image673.png"/><Relationship Id="rId368" Type="http://schemas.openxmlformats.org/officeDocument/2006/relationships/image" Target="../media/image792.png"/><Relationship Id="rId172" Type="http://schemas.openxmlformats.org/officeDocument/2006/relationships/image" Target="../media/image694.png"/><Relationship Id="rId228" Type="http://schemas.openxmlformats.org/officeDocument/2006/relationships/image" Target="../media/image722.png"/><Relationship Id="rId281" Type="http://schemas.openxmlformats.org/officeDocument/2006/relationships/customXml" Target="../ink/ink747.xml"/><Relationship Id="rId337" Type="http://schemas.openxmlformats.org/officeDocument/2006/relationships/customXml" Target="../ink/ink775.xml"/><Relationship Id="rId34" Type="http://schemas.openxmlformats.org/officeDocument/2006/relationships/image" Target="../media/image626.png"/><Relationship Id="rId76" Type="http://schemas.openxmlformats.org/officeDocument/2006/relationships/image" Target="../media/image646.png"/><Relationship Id="rId141" Type="http://schemas.openxmlformats.org/officeDocument/2006/relationships/customXml" Target="../ink/ink677.xml"/><Relationship Id="rId379" Type="http://schemas.openxmlformats.org/officeDocument/2006/relationships/customXml" Target="../ink/ink796.xml"/><Relationship Id="rId7" Type="http://schemas.openxmlformats.org/officeDocument/2006/relationships/image" Target="../media/image614.png"/><Relationship Id="rId183" Type="http://schemas.openxmlformats.org/officeDocument/2006/relationships/customXml" Target="../ink/ink698.xml"/><Relationship Id="rId239" Type="http://schemas.openxmlformats.org/officeDocument/2006/relationships/customXml" Target="../ink/ink726.xml"/><Relationship Id="rId390" Type="http://schemas.openxmlformats.org/officeDocument/2006/relationships/image" Target="../media/image803.png"/><Relationship Id="rId404" Type="http://schemas.openxmlformats.org/officeDocument/2006/relationships/image" Target="../media/image810.png"/><Relationship Id="rId250" Type="http://schemas.openxmlformats.org/officeDocument/2006/relationships/image" Target="../media/image733.png"/><Relationship Id="rId292" Type="http://schemas.openxmlformats.org/officeDocument/2006/relationships/image" Target="../media/image754.png"/><Relationship Id="rId306" Type="http://schemas.openxmlformats.org/officeDocument/2006/relationships/image" Target="../media/image761.png"/><Relationship Id="rId45" Type="http://schemas.openxmlformats.org/officeDocument/2006/relationships/customXml" Target="../ink/ink629.xml"/><Relationship Id="rId87" Type="http://schemas.openxmlformats.org/officeDocument/2006/relationships/customXml" Target="../ink/ink650.xml"/><Relationship Id="rId110" Type="http://schemas.openxmlformats.org/officeDocument/2006/relationships/image" Target="../media/image663.png"/><Relationship Id="rId348" Type="http://schemas.openxmlformats.org/officeDocument/2006/relationships/image" Target="../media/image782.png"/><Relationship Id="rId152" Type="http://schemas.openxmlformats.org/officeDocument/2006/relationships/image" Target="../media/image684.png"/><Relationship Id="rId194" Type="http://schemas.openxmlformats.org/officeDocument/2006/relationships/image" Target="../media/image705.png"/><Relationship Id="rId208" Type="http://schemas.openxmlformats.org/officeDocument/2006/relationships/image" Target="../media/image712.png"/><Relationship Id="rId261" Type="http://schemas.openxmlformats.org/officeDocument/2006/relationships/customXml" Target="../ink/ink737.xml"/><Relationship Id="rId14" Type="http://schemas.openxmlformats.org/officeDocument/2006/relationships/image" Target="../media/image616.png"/><Relationship Id="rId56" Type="http://schemas.openxmlformats.org/officeDocument/2006/relationships/image" Target="../media/image636.png"/><Relationship Id="rId317" Type="http://schemas.openxmlformats.org/officeDocument/2006/relationships/customXml" Target="../ink/ink765.xml"/><Relationship Id="rId359" Type="http://schemas.openxmlformats.org/officeDocument/2006/relationships/customXml" Target="../ink/ink786.xml"/><Relationship Id="rId98" Type="http://schemas.openxmlformats.org/officeDocument/2006/relationships/image" Target="../media/image657.png"/><Relationship Id="rId121" Type="http://schemas.openxmlformats.org/officeDocument/2006/relationships/customXml" Target="../ink/ink667.xml"/><Relationship Id="rId163" Type="http://schemas.openxmlformats.org/officeDocument/2006/relationships/customXml" Target="../ink/ink688.xml"/><Relationship Id="rId219" Type="http://schemas.openxmlformats.org/officeDocument/2006/relationships/customXml" Target="../ink/ink716.xml"/><Relationship Id="rId370" Type="http://schemas.openxmlformats.org/officeDocument/2006/relationships/image" Target="../media/image793.png"/><Relationship Id="rId230" Type="http://schemas.openxmlformats.org/officeDocument/2006/relationships/image" Target="../media/image723.png"/><Relationship Id="rId25" Type="http://schemas.openxmlformats.org/officeDocument/2006/relationships/customXml" Target="../ink/ink619.xml"/><Relationship Id="rId67" Type="http://schemas.openxmlformats.org/officeDocument/2006/relationships/customXml" Target="../ink/ink640.xml"/><Relationship Id="rId272" Type="http://schemas.openxmlformats.org/officeDocument/2006/relationships/image" Target="../media/image744.png"/><Relationship Id="rId328" Type="http://schemas.openxmlformats.org/officeDocument/2006/relationships/image" Target="../media/image772.png"/><Relationship Id="rId132" Type="http://schemas.openxmlformats.org/officeDocument/2006/relationships/image" Target="../media/image674.png"/><Relationship Id="rId174" Type="http://schemas.openxmlformats.org/officeDocument/2006/relationships/image" Target="../media/image695.png"/><Relationship Id="rId381" Type="http://schemas.openxmlformats.org/officeDocument/2006/relationships/customXml" Target="../ink/ink797.xml"/><Relationship Id="rId241" Type="http://schemas.openxmlformats.org/officeDocument/2006/relationships/customXml" Target="../ink/ink727.xml"/><Relationship Id="rId36" Type="http://schemas.openxmlformats.org/officeDocument/2006/relationships/image" Target="../media/image627.png"/><Relationship Id="rId283" Type="http://schemas.openxmlformats.org/officeDocument/2006/relationships/customXml" Target="../ink/ink748.xml"/><Relationship Id="rId339" Type="http://schemas.openxmlformats.org/officeDocument/2006/relationships/customXml" Target="../ink/ink776.xml"/><Relationship Id="rId78" Type="http://schemas.openxmlformats.org/officeDocument/2006/relationships/image" Target="../media/image647.png"/><Relationship Id="rId101" Type="http://schemas.openxmlformats.org/officeDocument/2006/relationships/customXml" Target="../ink/ink657.xml"/><Relationship Id="rId143" Type="http://schemas.openxmlformats.org/officeDocument/2006/relationships/customXml" Target="../ink/ink678.xml"/><Relationship Id="rId185" Type="http://schemas.openxmlformats.org/officeDocument/2006/relationships/customXml" Target="../ink/ink699.xml"/><Relationship Id="rId350" Type="http://schemas.openxmlformats.org/officeDocument/2006/relationships/image" Target="../media/image783.png"/><Relationship Id="rId9" Type="http://schemas.openxmlformats.org/officeDocument/2006/relationships/image" Target="../media/image3.png"/><Relationship Id="rId210" Type="http://schemas.openxmlformats.org/officeDocument/2006/relationships/image" Target="../media/image713.png"/><Relationship Id="rId392" Type="http://schemas.openxmlformats.org/officeDocument/2006/relationships/image" Target="../media/image804.png"/><Relationship Id="rId252" Type="http://schemas.openxmlformats.org/officeDocument/2006/relationships/image" Target="../media/image734.png"/><Relationship Id="rId294" Type="http://schemas.openxmlformats.org/officeDocument/2006/relationships/image" Target="../media/image755.png"/><Relationship Id="rId308" Type="http://schemas.openxmlformats.org/officeDocument/2006/relationships/image" Target="../media/image762.png"/><Relationship Id="rId47" Type="http://schemas.openxmlformats.org/officeDocument/2006/relationships/customXml" Target="../ink/ink630.xml"/><Relationship Id="rId89" Type="http://schemas.openxmlformats.org/officeDocument/2006/relationships/customXml" Target="../ink/ink651.xml"/><Relationship Id="rId112" Type="http://schemas.openxmlformats.org/officeDocument/2006/relationships/image" Target="../media/image664.png"/><Relationship Id="rId154" Type="http://schemas.openxmlformats.org/officeDocument/2006/relationships/image" Target="../media/image685.png"/><Relationship Id="rId361" Type="http://schemas.openxmlformats.org/officeDocument/2006/relationships/customXml" Target="../ink/ink787.xml"/><Relationship Id="rId196" Type="http://schemas.openxmlformats.org/officeDocument/2006/relationships/image" Target="../media/image706.png"/><Relationship Id="rId16" Type="http://schemas.openxmlformats.org/officeDocument/2006/relationships/image" Target="../media/image617.png"/><Relationship Id="rId221" Type="http://schemas.openxmlformats.org/officeDocument/2006/relationships/customXml" Target="../ink/ink717.xml"/><Relationship Id="rId263" Type="http://schemas.openxmlformats.org/officeDocument/2006/relationships/customXml" Target="../ink/ink738.xml"/><Relationship Id="rId319" Type="http://schemas.openxmlformats.org/officeDocument/2006/relationships/customXml" Target="../ink/ink766.xml"/><Relationship Id="rId58" Type="http://schemas.openxmlformats.org/officeDocument/2006/relationships/image" Target="../media/image637.png"/><Relationship Id="rId123" Type="http://schemas.openxmlformats.org/officeDocument/2006/relationships/customXml" Target="../ink/ink668.xml"/><Relationship Id="rId330" Type="http://schemas.openxmlformats.org/officeDocument/2006/relationships/image" Target="../media/image773.png"/><Relationship Id="rId90" Type="http://schemas.openxmlformats.org/officeDocument/2006/relationships/image" Target="../media/image653.png"/><Relationship Id="rId165" Type="http://schemas.openxmlformats.org/officeDocument/2006/relationships/customXml" Target="../ink/ink689.xml"/><Relationship Id="rId186" Type="http://schemas.openxmlformats.org/officeDocument/2006/relationships/image" Target="../media/image701.png"/><Relationship Id="rId351" Type="http://schemas.openxmlformats.org/officeDocument/2006/relationships/customXml" Target="../ink/ink782.xml"/><Relationship Id="rId372" Type="http://schemas.openxmlformats.org/officeDocument/2006/relationships/image" Target="../media/image794.png"/><Relationship Id="rId393" Type="http://schemas.openxmlformats.org/officeDocument/2006/relationships/customXml" Target="../ink/ink803.xml"/><Relationship Id="rId211" Type="http://schemas.openxmlformats.org/officeDocument/2006/relationships/customXml" Target="../ink/ink712.xml"/><Relationship Id="rId232" Type="http://schemas.openxmlformats.org/officeDocument/2006/relationships/image" Target="../media/image724.png"/><Relationship Id="rId253" Type="http://schemas.openxmlformats.org/officeDocument/2006/relationships/customXml" Target="../ink/ink733.xml"/><Relationship Id="rId274" Type="http://schemas.openxmlformats.org/officeDocument/2006/relationships/image" Target="../media/image745.png"/><Relationship Id="rId295" Type="http://schemas.openxmlformats.org/officeDocument/2006/relationships/customXml" Target="../ink/ink754.xml"/><Relationship Id="rId309" Type="http://schemas.openxmlformats.org/officeDocument/2006/relationships/customXml" Target="../ink/ink761.xml"/><Relationship Id="rId27" Type="http://schemas.openxmlformats.org/officeDocument/2006/relationships/customXml" Target="../ink/ink620.xml"/><Relationship Id="rId48" Type="http://schemas.openxmlformats.org/officeDocument/2006/relationships/image" Target="../media/image632.png"/><Relationship Id="rId69" Type="http://schemas.openxmlformats.org/officeDocument/2006/relationships/customXml" Target="../ink/ink641.xml"/><Relationship Id="rId113" Type="http://schemas.openxmlformats.org/officeDocument/2006/relationships/customXml" Target="../ink/ink663.xml"/><Relationship Id="rId134" Type="http://schemas.openxmlformats.org/officeDocument/2006/relationships/image" Target="../media/image675.png"/><Relationship Id="rId320" Type="http://schemas.openxmlformats.org/officeDocument/2006/relationships/image" Target="../media/image768.png"/><Relationship Id="rId80" Type="http://schemas.openxmlformats.org/officeDocument/2006/relationships/image" Target="../media/image648.png"/><Relationship Id="rId155" Type="http://schemas.openxmlformats.org/officeDocument/2006/relationships/customXml" Target="../ink/ink684.xml"/><Relationship Id="rId176" Type="http://schemas.openxmlformats.org/officeDocument/2006/relationships/image" Target="../media/image696.png"/><Relationship Id="rId197" Type="http://schemas.openxmlformats.org/officeDocument/2006/relationships/customXml" Target="../ink/ink705.xml"/><Relationship Id="rId341" Type="http://schemas.openxmlformats.org/officeDocument/2006/relationships/customXml" Target="../ink/ink777.xml"/><Relationship Id="rId362" Type="http://schemas.openxmlformats.org/officeDocument/2006/relationships/image" Target="../media/image789.png"/><Relationship Id="rId383" Type="http://schemas.openxmlformats.org/officeDocument/2006/relationships/customXml" Target="../ink/ink798.xml"/><Relationship Id="rId201" Type="http://schemas.openxmlformats.org/officeDocument/2006/relationships/customXml" Target="../ink/ink707.xml"/><Relationship Id="rId222" Type="http://schemas.openxmlformats.org/officeDocument/2006/relationships/image" Target="../media/image719.png"/><Relationship Id="rId243" Type="http://schemas.openxmlformats.org/officeDocument/2006/relationships/customXml" Target="../ink/ink728.xml"/><Relationship Id="rId264" Type="http://schemas.openxmlformats.org/officeDocument/2006/relationships/image" Target="../media/image740.png"/><Relationship Id="rId285" Type="http://schemas.openxmlformats.org/officeDocument/2006/relationships/customXml" Target="../ink/ink749.xml"/><Relationship Id="rId17" Type="http://schemas.openxmlformats.org/officeDocument/2006/relationships/customXml" Target="../ink/ink615.xml"/><Relationship Id="rId38" Type="http://schemas.openxmlformats.org/officeDocument/2006/relationships/image" Target="../media/image628.png"/><Relationship Id="rId59" Type="http://schemas.openxmlformats.org/officeDocument/2006/relationships/customXml" Target="../ink/ink636.xml"/><Relationship Id="rId103" Type="http://schemas.openxmlformats.org/officeDocument/2006/relationships/customXml" Target="../ink/ink658.xml"/><Relationship Id="rId124" Type="http://schemas.openxmlformats.org/officeDocument/2006/relationships/image" Target="../media/image670.png"/><Relationship Id="rId310" Type="http://schemas.openxmlformats.org/officeDocument/2006/relationships/image" Target="../media/image763.png"/><Relationship Id="rId70" Type="http://schemas.openxmlformats.org/officeDocument/2006/relationships/image" Target="../media/image643.png"/><Relationship Id="rId91" Type="http://schemas.openxmlformats.org/officeDocument/2006/relationships/customXml" Target="../ink/ink652.xml"/><Relationship Id="rId145" Type="http://schemas.openxmlformats.org/officeDocument/2006/relationships/customXml" Target="../ink/ink679.xml"/><Relationship Id="rId166" Type="http://schemas.openxmlformats.org/officeDocument/2006/relationships/image" Target="../media/image691.png"/><Relationship Id="rId187" Type="http://schemas.openxmlformats.org/officeDocument/2006/relationships/customXml" Target="../ink/ink700.xml"/><Relationship Id="rId331" Type="http://schemas.openxmlformats.org/officeDocument/2006/relationships/customXml" Target="../ink/ink772.xml"/><Relationship Id="rId352" Type="http://schemas.openxmlformats.org/officeDocument/2006/relationships/image" Target="../media/image784.png"/><Relationship Id="rId373" Type="http://schemas.openxmlformats.org/officeDocument/2006/relationships/customXml" Target="../ink/ink793.xml"/><Relationship Id="rId394" Type="http://schemas.openxmlformats.org/officeDocument/2006/relationships/image" Target="../media/image80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714.png"/><Relationship Id="rId233" Type="http://schemas.openxmlformats.org/officeDocument/2006/relationships/customXml" Target="../ink/ink723.xml"/><Relationship Id="rId254" Type="http://schemas.openxmlformats.org/officeDocument/2006/relationships/image" Target="../media/image735.png"/><Relationship Id="rId28" Type="http://schemas.openxmlformats.org/officeDocument/2006/relationships/image" Target="../media/image623.png"/><Relationship Id="rId49" Type="http://schemas.openxmlformats.org/officeDocument/2006/relationships/customXml" Target="../ink/ink631.xml"/><Relationship Id="rId114" Type="http://schemas.openxmlformats.org/officeDocument/2006/relationships/image" Target="../media/image665.png"/><Relationship Id="rId275" Type="http://schemas.openxmlformats.org/officeDocument/2006/relationships/customXml" Target="../ink/ink744.xml"/><Relationship Id="rId296" Type="http://schemas.openxmlformats.org/officeDocument/2006/relationships/image" Target="../media/image756.png"/><Relationship Id="rId300" Type="http://schemas.openxmlformats.org/officeDocument/2006/relationships/image" Target="../media/image758.png"/><Relationship Id="rId60" Type="http://schemas.openxmlformats.org/officeDocument/2006/relationships/image" Target="../media/image638.png"/><Relationship Id="rId81" Type="http://schemas.openxmlformats.org/officeDocument/2006/relationships/customXml" Target="../ink/ink647.xml"/><Relationship Id="rId135" Type="http://schemas.openxmlformats.org/officeDocument/2006/relationships/customXml" Target="../ink/ink674.xml"/><Relationship Id="rId156" Type="http://schemas.openxmlformats.org/officeDocument/2006/relationships/image" Target="../media/image686.png"/><Relationship Id="rId177" Type="http://schemas.openxmlformats.org/officeDocument/2006/relationships/customXml" Target="../ink/ink695.xml"/><Relationship Id="rId198" Type="http://schemas.openxmlformats.org/officeDocument/2006/relationships/image" Target="../media/image707.png"/><Relationship Id="rId321" Type="http://schemas.openxmlformats.org/officeDocument/2006/relationships/customXml" Target="../ink/ink767.xml"/><Relationship Id="rId342" Type="http://schemas.openxmlformats.org/officeDocument/2006/relationships/image" Target="../media/image779.png"/><Relationship Id="rId363" Type="http://schemas.openxmlformats.org/officeDocument/2006/relationships/customXml" Target="../ink/ink788.xml"/><Relationship Id="rId384" Type="http://schemas.openxmlformats.org/officeDocument/2006/relationships/image" Target="../media/image800.png"/><Relationship Id="rId202" Type="http://schemas.openxmlformats.org/officeDocument/2006/relationships/image" Target="../media/image709.png"/><Relationship Id="rId223" Type="http://schemas.openxmlformats.org/officeDocument/2006/relationships/customXml" Target="../ink/ink718.xml"/><Relationship Id="rId244" Type="http://schemas.openxmlformats.org/officeDocument/2006/relationships/image" Target="../media/image730.png"/><Relationship Id="rId18" Type="http://schemas.openxmlformats.org/officeDocument/2006/relationships/image" Target="../media/image618.png"/><Relationship Id="rId39" Type="http://schemas.openxmlformats.org/officeDocument/2006/relationships/customXml" Target="../ink/ink626.xml"/><Relationship Id="rId265" Type="http://schemas.openxmlformats.org/officeDocument/2006/relationships/customXml" Target="../ink/ink739.xml"/><Relationship Id="rId286" Type="http://schemas.openxmlformats.org/officeDocument/2006/relationships/image" Target="../media/image751.png"/><Relationship Id="rId50" Type="http://schemas.openxmlformats.org/officeDocument/2006/relationships/image" Target="../media/image633.png"/><Relationship Id="rId104" Type="http://schemas.openxmlformats.org/officeDocument/2006/relationships/image" Target="../media/image660.png"/><Relationship Id="rId125" Type="http://schemas.openxmlformats.org/officeDocument/2006/relationships/customXml" Target="../ink/ink669.xml"/><Relationship Id="rId146" Type="http://schemas.openxmlformats.org/officeDocument/2006/relationships/image" Target="../media/image681.png"/><Relationship Id="rId167" Type="http://schemas.openxmlformats.org/officeDocument/2006/relationships/customXml" Target="../ink/ink690.xml"/><Relationship Id="rId188" Type="http://schemas.openxmlformats.org/officeDocument/2006/relationships/image" Target="../media/image702.png"/><Relationship Id="rId311" Type="http://schemas.openxmlformats.org/officeDocument/2006/relationships/customXml" Target="../ink/ink762.xml"/><Relationship Id="rId332" Type="http://schemas.openxmlformats.org/officeDocument/2006/relationships/image" Target="../media/image774.png"/><Relationship Id="rId353" Type="http://schemas.openxmlformats.org/officeDocument/2006/relationships/customXml" Target="../ink/ink783.xml"/><Relationship Id="rId374" Type="http://schemas.openxmlformats.org/officeDocument/2006/relationships/image" Target="../media/image795.png"/><Relationship Id="rId395" Type="http://schemas.openxmlformats.org/officeDocument/2006/relationships/customXml" Target="../ink/ink804.xml"/><Relationship Id="rId71" Type="http://schemas.openxmlformats.org/officeDocument/2006/relationships/customXml" Target="../ink/ink642.xml"/><Relationship Id="rId92" Type="http://schemas.openxmlformats.org/officeDocument/2006/relationships/image" Target="../media/image654.png"/><Relationship Id="rId213" Type="http://schemas.openxmlformats.org/officeDocument/2006/relationships/customXml" Target="../ink/ink713.xml"/><Relationship Id="rId234" Type="http://schemas.openxmlformats.org/officeDocument/2006/relationships/image" Target="../media/image725.png"/><Relationship Id="rId2" Type="http://schemas.openxmlformats.org/officeDocument/2006/relationships/image" Target="../media/image611.png"/><Relationship Id="rId29" Type="http://schemas.openxmlformats.org/officeDocument/2006/relationships/customXml" Target="../ink/ink621.xml"/><Relationship Id="rId255" Type="http://schemas.openxmlformats.org/officeDocument/2006/relationships/customXml" Target="../ink/ink734.xml"/><Relationship Id="rId276" Type="http://schemas.openxmlformats.org/officeDocument/2006/relationships/image" Target="../media/image746.png"/><Relationship Id="rId297" Type="http://schemas.openxmlformats.org/officeDocument/2006/relationships/customXml" Target="../ink/ink755.xml"/><Relationship Id="rId40" Type="http://schemas.openxmlformats.org/officeDocument/2006/relationships/image" Target="../media/image56.png"/><Relationship Id="rId115" Type="http://schemas.openxmlformats.org/officeDocument/2006/relationships/customXml" Target="../ink/ink664.xml"/><Relationship Id="rId136" Type="http://schemas.openxmlformats.org/officeDocument/2006/relationships/image" Target="../media/image676.png"/><Relationship Id="rId157" Type="http://schemas.openxmlformats.org/officeDocument/2006/relationships/customXml" Target="../ink/ink685.xml"/><Relationship Id="rId178" Type="http://schemas.openxmlformats.org/officeDocument/2006/relationships/image" Target="../media/image697.png"/><Relationship Id="rId301" Type="http://schemas.openxmlformats.org/officeDocument/2006/relationships/customXml" Target="../ink/ink757.xml"/><Relationship Id="rId322" Type="http://schemas.openxmlformats.org/officeDocument/2006/relationships/image" Target="../media/image769.png"/><Relationship Id="rId343" Type="http://schemas.openxmlformats.org/officeDocument/2006/relationships/customXml" Target="../ink/ink778.xml"/><Relationship Id="rId364" Type="http://schemas.openxmlformats.org/officeDocument/2006/relationships/image" Target="../media/image790.png"/><Relationship Id="rId61" Type="http://schemas.openxmlformats.org/officeDocument/2006/relationships/customXml" Target="../ink/ink637.xml"/><Relationship Id="rId82" Type="http://schemas.openxmlformats.org/officeDocument/2006/relationships/image" Target="../media/image649.png"/><Relationship Id="rId199" Type="http://schemas.openxmlformats.org/officeDocument/2006/relationships/customXml" Target="../ink/ink706.xml"/><Relationship Id="rId203" Type="http://schemas.openxmlformats.org/officeDocument/2006/relationships/customXml" Target="../ink/ink708.xml"/><Relationship Id="rId385" Type="http://schemas.openxmlformats.org/officeDocument/2006/relationships/customXml" Target="../ink/ink799.xml"/><Relationship Id="rId19" Type="http://schemas.openxmlformats.org/officeDocument/2006/relationships/customXml" Target="../ink/ink616.xml"/><Relationship Id="rId224" Type="http://schemas.openxmlformats.org/officeDocument/2006/relationships/image" Target="../media/image720.png"/><Relationship Id="rId245" Type="http://schemas.openxmlformats.org/officeDocument/2006/relationships/customXml" Target="../ink/ink729.xml"/><Relationship Id="rId266" Type="http://schemas.openxmlformats.org/officeDocument/2006/relationships/image" Target="../media/image741.png"/><Relationship Id="rId287" Type="http://schemas.openxmlformats.org/officeDocument/2006/relationships/customXml" Target="../ink/ink750.xml"/><Relationship Id="rId30" Type="http://schemas.openxmlformats.org/officeDocument/2006/relationships/image" Target="../media/image624.png"/><Relationship Id="rId105" Type="http://schemas.openxmlformats.org/officeDocument/2006/relationships/customXml" Target="../ink/ink659.xml"/><Relationship Id="rId126" Type="http://schemas.openxmlformats.org/officeDocument/2006/relationships/image" Target="../media/image671.png"/><Relationship Id="rId147" Type="http://schemas.openxmlformats.org/officeDocument/2006/relationships/customXml" Target="../ink/ink680.xml"/><Relationship Id="rId168" Type="http://schemas.openxmlformats.org/officeDocument/2006/relationships/image" Target="../media/image692.png"/><Relationship Id="rId312" Type="http://schemas.openxmlformats.org/officeDocument/2006/relationships/image" Target="../media/image764.png"/><Relationship Id="rId333" Type="http://schemas.openxmlformats.org/officeDocument/2006/relationships/customXml" Target="../ink/ink773.xml"/><Relationship Id="rId354" Type="http://schemas.openxmlformats.org/officeDocument/2006/relationships/image" Target="../media/image785.png"/><Relationship Id="rId51" Type="http://schemas.openxmlformats.org/officeDocument/2006/relationships/customXml" Target="../ink/ink632.xml"/><Relationship Id="rId72" Type="http://schemas.openxmlformats.org/officeDocument/2006/relationships/image" Target="../media/image644.png"/><Relationship Id="rId93" Type="http://schemas.openxmlformats.org/officeDocument/2006/relationships/customXml" Target="../ink/ink653.xml"/><Relationship Id="rId189" Type="http://schemas.openxmlformats.org/officeDocument/2006/relationships/customXml" Target="../ink/ink701.xml"/><Relationship Id="rId375" Type="http://schemas.openxmlformats.org/officeDocument/2006/relationships/customXml" Target="../ink/ink794.xml"/><Relationship Id="rId396" Type="http://schemas.openxmlformats.org/officeDocument/2006/relationships/image" Target="../media/image806.png"/><Relationship Id="rId3" Type="http://schemas.openxmlformats.org/officeDocument/2006/relationships/image" Target="../media/image612.png"/><Relationship Id="rId214" Type="http://schemas.openxmlformats.org/officeDocument/2006/relationships/image" Target="../media/image715.png"/><Relationship Id="rId235" Type="http://schemas.openxmlformats.org/officeDocument/2006/relationships/customXml" Target="../ink/ink724.xml"/><Relationship Id="rId256" Type="http://schemas.openxmlformats.org/officeDocument/2006/relationships/image" Target="../media/image736.png"/><Relationship Id="rId277" Type="http://schemas.openxmlformats.org/officeDocument/2006/relationships/customXml" Target="../ink/ink745.xml"/><Relationship Id="rId298" Type="http://schemas.openxmlformats.org/officeDocument/2006/relationships/image" Target="../media/image757.png"/><Relationship Id="rId400" Type="http://schemas.openxmlformats.org/officeDocument/2006/relationships/image" Target="../media/image808.png"/><Relationship Id="rId116" Type="http://schemas.openxmlformats.org/officeDocument/2006/relationships/image" Target="../media/image666.png"/><Relationship Id="rId137" Type="http://schemas.openxmlformats.org/officeDocument/2006/relationships/customXml" Target="../ink/ink675.xml"/><Relationship Id="rId158" Type="http://schemas.openxmlformats.org/officeDocument/2006/relationships/image" Target="../media/image687.png"/><Relationship Id="rId302" Type="http://schemas.openxmlformats.org/officeDocument/2006/relationships/image" Target="../media/image759.png"/><Relationship Id="rId323" Type="http://schemas.openxmlformats.org/officeDocument/2006/relationships/customXml" Target="../ink/ink768.xml"/><Relationship Id="rId344" Type="http://schemas.openxmlformats.org/officeDocument/2006/relationships/image" Target="../media/image780.png"/><Relationship Id="rId20" Type="http://schemas.openxmlformats.org/officeDocument/2006/relationships/image" Target="../media/image619.png"/><Relationship Id="rId41" Type="http://schemas.openxmlformats.org/officeDocument/2006/relationships/customXml" Target="../ink/ink627.xml"/><Relationship Id="rId62" Type="http://schemas.openxmlformats.org/officeDocument/2006/relationships/image" Target="../media/image639.png"/><Relationship Id="rId83" Type="http://schemas.openxmlformats.org/officeDocument/2006/relationships/customXml" Target="../ink/ink648.xml"/><Relationship Id="rId179" Type="http://schemas.openxmlformats.org/officeDocument/2006/relationships/customXml" Target="../ink/ink696.xml"/><Relationship Id="rId365" Type="http://schemas.openxmlformats.org/officeDocument/2006/relationships/customXml" Target="../ink/ink789.xml"/><Relationship Id="rId386" Type="http://schemas.openxmlformats.org/officeDocument/2006/relationships/image" Target="../media/image801.png"/><Relationship Id="rId190" Type="http://schemas.openxmlformats.org/officeDocument/2006/relationships/image" Target="../media/image703.png"/><Relationship Id="rId204" Type="http://schemas.openxmlformats.org/officeDocument/2006/relationships/image" Target="../media/image710.png"/><Relationship Id="rId225" Type="http://schemas.openxmlformats.org/officeDocument/2006/relationships/customXml" Target="../ink/ink719.xml"/><Relationship Id="rId246" Type="http://schemas.openxmlformats.org/officeDocument/2006/relationships/image" Target="../media/image731.png"/><Relationship Id="rId267" Type="http://schemas.openxmlformats.org/officeDocument/2006/relationships/customXml" Target="../ink/ink740.xml"/><Relationship Id="rId288" Type="http://schemas.openxmlformats.org/officeDocument/2006/relationships/image" Target="../media/image752.png"/><Relationship Id="rId106" Type="http://schemas.openxmlformats.org/officeDocument/2006/relationships/image" Target="../media/image661.png"/><Relationship Id="rId127" Type="http://schemas.openxmlformats.org/officeDocument/2006/relationships/customXml" Target="../ink/ink670.xml"/><Relationship Id="rId313" Type="http://schemas.openxmlformats.org/officeDocument/2006/relationships/customXml" Target="../ink/ink763.xml"/><Relationship Id="rId10" Type="http://schemas.openxmlformats.org/officeDocument/2006/relationships/customXml" Target="../ink/ink611.xml"/><Relationship Id="rId31" Type="http://schemas.openxmlformats.org/officeDocument/2006/relationships/customXml" Target="../ink/ink622.xml"/><Relationship Id="rId52" Type="http://schemas.openxmlformats.org/officeDocument/2006/relationships/image" Target="../media/image634.png"/><Relationship Id="rId73" Type="http://schemas.openxmlformats.org/officeDocument/2006/relationships/customXml" Target="../ink/ink643.xml"/><Relationship Id="rId94" Type="http://schemas.openxmlformats.org/officeDocument/2006/relationships/image" Target="../media/image655.png"/><Relationship Id="rId148" Type="http://schemas.openxmlformats.org/officeDocument/2006/relationships/image" Target="../media/image682.png"/><Relationship Id="rId169" Type="http://schemas.openxmlformats.org/officeDocument/2006/relationships/customXml" Target="../ink/ink691.xml"/><Relationship Id="rId334" Type="http://schemas.openxmlformats.org/officeDocument/2006/relationships/image" Target="../media/image775.png"/><Relationship Id="rId355" Type="http://schemas.openxmlformats.org/officeDocument/2006/relationships/customXml" Target="../ink/ink784.xml"/><Relationship Id="rId376" Type="http://schemas.openxmlformats.org/officeDocument/2006/relationships/image" Target="../media/image796.png"/><Relationship Id="rId397" Type="http://schemas.openxmlformats.org/officeDocument/2006/relationships/customXml" Target="../ink/ink805.xml"/><Relationship Id="rId4" Type="http://schemas.openxmlformats.org/officeDocument/2006/relationships/customXml" Target="../ink/ink608.xml"/><Relationship Id="rId180" Type="http://schemas.openxmlformats.org/officeDocument/2006/relationships/image" Target="../media/image698.png"/><Relationship Id="rId215" Type="http://schemas.openxmlformats.org/officeDocument/2006/relationships/customXml" Target="../ink/ink714.xml"/><Relationship Id="rId236" Type="http://schemas.openxmlformats.org/officeDocument/2006/relationships/image" Target="../media/image726.png"/><Relationship Id="rId257" Type="http://schemas.openxmlformats.org/officeDocument/2006/relationships/customXml" Target="../ink/ink735.xml"/><Relationship Id="rId278" Type="http://schemas.openxmlformats.org/officeDocument/2006/relationships/image" Target="../media/image747.png"/><Relationship Id="rId401" Type="http://schemas.openxmlformats.org/officeDocument/2006/relationships/customXml" Target="../ink/ink807.xml"/><Relationship Id="rId303" Type="http://schemas.openxmlformats.org/officeDocument/2006/relationships/customXml" Target="../ink/ink758.xml"/><Relationship Id="rId42" Type="http://schemas.openxmlformats.org/officeDocument/2006/relationships/image" Target="../media/image629.png"/><Relationship Id="rId84" Type="http://schemas.openxmlformats.org/officeDocument/2006/relationships/image" Target="../media/image650.png"/><Relationship Id="rId138" Type="http://schemas.openxmlformats.org/officeDocument/2006/relationships/image" Target="../media/image677.png"/><Relationship Id="rId345" Type="http://schemas.openxmlformats.org/officeDocument/2006/relationships/customXml" Target="../ink/ink779.xml"/><Relationship Id="rId387" Type="http://schemas.openxmlformats.org/officeDocument/2006/relationships/customXml" Target="../ink/ink800.xml"/><Relationship Id="rId191" Type="http://schemas.openxmlformats.org/officeDocument/2006/relationships/customXml" Target="../ink/ink702.xml"/><Relationship Id="rId205" Type="http://schemas.openxmlformats.org/officeDocument/2006/relationships/customXml" Target="../ink/ink709.xml"/><Relationship Id="rId247" Type="http://schemas.openxmlformats.org/officeDocument/2006/relationships/customXml" Target="../ink/ink730.xml"/><Relationship Id="rId107" Type="http://schemas.openxmlformats.org/officeDocument/2006/relationships/customXml" Target="../ink/ink660.xml"/><Relationship Id="rId289" Type="http://schemas.openxmlformats.org/officeDocument/2006/relationships/customXml" Target="../ink/ink751.xml"/><Relationship Id="rId11" Type="http://schemas.openxmlformats.org/officeDocument/2006/relationships/image" Target="../media/image615.png"/><Relationship Id="rId53" Type="http://schemas.openxmlformats.org/officeDocument/2006/relationships/customXml" Target="../ink/ink633.xml"/><Relationship Id="rId149" Type="http://schemas.openxmlformats.org/officeDocument/2006/relationships/customXml" Target="../ink/ink681.xml"/><Relationship Id="rId314" Type="http://schemas.openxmlformats.org/officeDocument/2006/relationships/image" Target="../media/image765.png"/><Relationship Id="rId356" Type="http://schemas.openxmlformats.org/officeDocument/2006/relationships/image" Target="../media/image786.png"/><Relationship Id="rId398" Type="http://schemas.openxmlformats.org/officeDocument/2006/relationships/image" Target="../media/image807.png"/><Relationship Id="rId95" Type="http://schemas.openxmlformats.org/officeDocument/2006/relationships/customXml" Target="../ink/ink654.xml"/><Relationship Id="rId160" Type="http://schemas.openxmlformats.org/officeDocument/2006/relationships/image" Target="../media/image688.png"/><Relationship Id="rId216" Type="http://schemas.openxmlformats.org/officeDocument/2006/relationships/image" Target="../media/image716.png"/><Relationship Id="rId258" Type="http://schemas.openxmlformats.org/officeDocument/2006/relationships/image" Target="../media/image737.png"/><Relationship Id="rId22" Type="http://schemas.openxmlformats.org/officeDocument/2006/relationships/image" Target="../media/image620.png"/><Relationship Id="rId64" Type="http://schemas.openxmlformats.org/officeDocument/2006/relationships/image" Target="../media/image640.png"/><Relationship Id="rId118" Type="http://schemas.openxmlformats.org/officeDocument/2006/relationships/image" Target="../media/image667.png"/><Relationship Id="rId325" Type="http://schemas.openxmlformats.org/officeDocument/2006/relationships/customXml" Target="../ink/ink769.xml"/><Relationship Id="rId367" Type="http://schemas.openxmlformats.org/officeDocument/2006/relationships/customXml" Target="../ink/ink790.xml"/><Relationship Id="rId171" Type="http://schemas.openxmlformats.org/officeDocument/2006/relationships/customXml" Target="../ink/ink692.xml"/><Relationship Id="rId227" Type="http://schemas.openxmlformats.org/officeDocument/2006/relationships/customXml" Target="../ink/ink720.xml"/><Relationship Id="rId269" Type="http://schemas.openxmlformats.org/officeDocument/2006/relationships/customXml" Target="../ink/ink741.xml"/><Relationship Id="rId33" Type="http://schemas.openxmlformats.org/officeDocument/2006/relationships/customXml" Target="../ink/ink623.xml"/><Relationship Id="rId129" Type="http://schemas.openxmlformats.org/officeDocument/2006/relationships/customXml" Target="../ink/ink671.xml"/><Relationship Id="rId280" Type="http://schemas.openxmlformats.org/officeDocument/2006/relationships/image" Target="../media/image748.png"/><Relationship Id="rId336" Type="http://schemas.openxmlformats.org/officeDocument/2006/relationships/image" Target="../media/image776.png"/><Relationship Id="rId75" Type="http://schemas.openxmlformats.org/officeDocument/2006/relationships/customXml" Target="../ink/ink644.xml"/><Relationship Id="rId140" Type="http://schemas.openxmlformats.org/officeDocument/2006/relationships/image" Target="../media/image678.png"/><Relationship Id="rId182" Type="http://schemas.openxmlformats.org/officeDocument/2006/relationships/image" Target="../media/image699.png"/><Relationship Id="rId378" Type="http://schemas.openxmlformats.org/officeDocument/2006/relationships/image" Target="../media/image797.png"/><Relationship Id="rId403" Type="http://schemas.openxmlformats.org/officeDocument/2006/relationships/customXml" Target="../ink/ink808.xml"/><Relationship Id="rId6" Type="http://schemas.openxmlformats.org/officeDocument/2006/relationships/customXml" Target="../ink/ink609.xml"/><Relationship Id="rId238" Type="http://schemas.openxmlformats.org/officeDocument/2006/relationships/image" Target="../media/image727.png"/><Relationship Id="rId291" Type="http://schemas.openxmlformats.org/officeDocument/2006/relationships/customXml" Target="../ink/ink752.xml"/><Relationship Id="rId305" Type="http://schemas.openxmlformats.org/officeDocument/2006/relationships/customXml" Target="../ink/ink759.xml"/><Relationship Id="rId347" Type="http://schemas.openxmlformats.org/officeDocument/2006/relationships/customXml" Target="../ink/ink780.xml"/><Relationship Id="rId44" Type="http://schemas.openxmlformats.org/officeDocument/2006/relationships/image" Target="../media/image630.png"/><Relationship Id="rId86" Type="http://schemas.openxmlformats.org/officeDocument/2006/relationships/image" Target="../media/image651.png"/><Relationship Id="rId151" Type="http://schemas.openxmlformats.org/officeDocument/2006/relationships/customXml" Target="../ink/ink682.xml"/><Relationship Id="rId389" Type="http://schemas.openxmlformats.org/officeDocument/2006/relationships/customXml" Target="../ink/ink801.xml"/><Relationship Id="rId193" Type="http://schemas.openxmlformats.org/officeDocument/2006/relationships/customXml" Target="../ink/ink703.xml"/><Relationship Id="rId207" Type="http://schemas.openxmlformats.org/officeDocument/2006/relationships/customXml" Target="../ink/ink710.xml"/><Relationship Id="rId249" Type="http://schemas.openxmlformats.org/officeDocument/2006/relationships/customXml" Target="../ink/ink731.xml"/><Relationship Id="rId13" Type="http://schemas.openxmlformats.org/officeDocument/2006/relationships/customXml" Target="../ink/ink613.xml"/><Relationship Id="rId109" Type="http://schemas.openxmlformats.org/officeDocument/2006/relationships/customXml" Target="../ink/ink661.xml"/><Relationship Id="rId260" Type="http://schemas.openxmlformats.org/officeDocument/2006/relationships/image" Target="../media/image738.png"/><Relationship Id="rId316" Type="http://schemas.openxmlformats.org/officeDocument/2006/relationships/image" Target="../media/image766.png"/><Relationship Id="rId55" Type="http://schemas.openxmlformats.org/officeDocument/2006/relationships/customXml" Target="../ink/ink634.xml"/><Relationship Id="rId97" Type="http://schemas.openxmlformats.org/officeDocument/2006/relationships/customXml" Target="../ink/ink655.xml"/><Relationship Id="rId120" Type="http://schemas.openxmlformats.org/officeDocument/2006/relationships/image" Target="../media/image668.png"/><Relationship Id="rId358" Type="http://schemas.openxmlformats.org/officeDocument/2006/relationships/image" Target="../media/image787.png"/><Relationship Id="rId162" Type="http://schemas.openxmlformats.org/officeDocument/2006/relationships/image" Target="../media/image689.png"/><Relationship Id="rId218" Type="http://schemas.openxmlformats.org/officeDocument/2006/relationships/image" Target="../media/image717.png"/><Relationship Id="rId271" Type="http://schemas.openxmlformats.org/officeDocument/2006/relationships/customXml" Target="../ink/ink742.xml"/><Relationship Id="rId24" Type="http://schemas.openxmlformats.org/officeDocument/2006/relationships/image" Target="../media/image621.png"/><Relationship Id="rId66" Type="http://schemas.openxmlformats.org/officeDocument/2006/relationships/image" Target="../media/image641.png"/><Relationship Id="rId131" Type="http://schemas.openxmlformats.org/officeDocument/2006/relationships/customXml" Target="../ink/ink672.xml"/><Relationship Id="rId327" Type="http://schemas.openxmlformats.org/officeDocument/2006/relationships/customXml" Target="../ink/ink770.xml"/><Relationship Id="rId369" Type="http://schemas.openxmlformats.org/officeDocument/2006/relationships/customXml" Target="../ink/ink791.xml"/><Relationship Id="rId173" Type="http://schemas.openxmlformats.org/officeDocument/2006/relationships/customXml" Target="../ink/ink693.xml"/><Relationship Id="rId229" Type="http://schemas.openxmlformats.org/officeDocument/2006/relationships/customXml" Target="../ink/ink721.xml"/><Relationship Id="rId380" Type="http://schemas.openxmlformats.org/officeDocument/2006/relationships/image" Target="../media/image798.png"/><Relationship Id="rId240" Type="http://schemas.openxmlformats.org/officeDocument/2006/relationships/image" Target="../media/image728.png"/><Relationship Id="rId35" Type="http://schemas.openxmlformats.org/officeDocument/2006/relationships/customXml" Target="../ink/ink624.xml"/><Relationship Id="rId77" Type="http://schemas.openxmlformats.org/officeDocument/2006/relationships/customXml" Target="../ink/ink645.xml"/><Relationship Id="rId100" Type="http://schemas.openxmlformats.org/officeDocument/2006/relationships/image" Target="../media/image658.png"/><Relationship Id="rId282" Type="http://schemas.openxmlformats.org/officeDocument/2006/relationships/image" Target="../media/image749.png"/><Relationship Id="rId338" Type="http://schemas.openxmlformats.org/officeDocument/2006/relationships/image" Target="../media/image777.png"/><Relationship Id="rId8" Type="http://schemas.openxmlformats.org/officeDocument/2006/relationships/customXml" Target="../ink/ink610.xml"/><Relationship Id="rId142" Type="http://schemas.openxmlformats.org/officeDocument/2006/relationships/image" Target="../media/image679.png"/><Relationship Id="rId184" Type="http://schemas.openxmlformats.org/officeDocument/2006/relationships/image" Target="../media/image700.png"/><Relationship Id="rId391" Type="http://schemas.openxmlformats.org/officeDocument/2006/relationships/customXml" Target="../ink/ink802.xml"/><Relationship Id="rId251" Type="http://schemas.openxmlformats.org/officeDocument/2006/relationships/customXml" Target="../ink/ink732.xml"/><Relationship Id="rId46" Type="http://schemas.openxmlformats.org/officeDocument/2006/relationships/image" Target="../media/image631.png"/><Relationship Id="rId293" Type="http://schemas.openxmlformats.org/officeDocument/2006/relationships/customXml" Target="../ink/ink753.xml"/><Relationship Id="rId307" Type="http://schemas.openxmlformats.org/officeDocument/2006/relationships/customXml" Target="../ink/ink760.xml"/><Relationship Id="rId349" Type="http://schemas.openxmlformats.org/officeDocument/2006/relationships/customXml" Target="../ink/ink781.xml"/><Relationship Id="rId88" Type="http://schemas.openxmlformats.org/officeDocument/2006/relationships/image" Target="../media/image652.png"/><Relationship Id="rId111" Type="http://schemas.openxmlformats.org/officeDocument/2006/relationships/customXml" Target="../ink/ink662.xml"/><Relationship Id="rId153" Type="http://schemas.openxmlformats.org/officeDocument/2006/relationships/customXml" Target="../ink/ink683.xml"/><Relationship Id="rId195" Type="http://schemas.openxmlformats.org/officeDocument/2006/relationships/customXml" Target="../ink/ink704.xml"/><Relationship Id="rId209" Type="http://schemas.openxmlformats.org/officeDocument/2006/relationships/customXml" Target="../ink/ink711.xml"/><Relationship Id="rId360" Type="http://schemas.openxmlformats.org/officeDocument/2006/relationships/image" Target="../media/image788.png"/><Relationship Id="rId220" Type="http://schemas.openxmlformats.org/officeDocument/2006/relationships/image" Target="../media/image718.png"/><Relationship Id="rId15" Type="http://schemas.openxmlformats.org/officeDocument/2006/relationships/customXml" Target="../ink/ink614.xml"/><Relationship Id="rId57" Type="http://schemas.openxmlformats.org/officeDocument/2006/relationships/customXml" Target="../ink/ink635.xml"/><Relationship Id="rId262" Type="http://schemas.openxmlformats.org/officeDocument/2006/relationships/image" Target="../media/image739.png"/><Relationship Id="rId318" Type="http://schemas.openxmlformats.org/officeDocument/2006/relationships/image" Target="../media/image767.png"/><Relationship Id="rId99" Type="http://schemas.openxmlformats.org/officeDocument/2006/relationships/customXml" Target="../ink/ink656.xml"/><Relationship Id="rId122" Type="http://schemas.openxmlformats.org/officeDocument/2006/relationships/image" Target="../media/image669.png"/><Relationship Id="rId164" Type="http://schemas.openxmlformats.org/officeDocument/2006/relationships/image" Target="../media/image690.png"/><Relationship Id="rId371" Type="http://schemas.openxmlformats.org/officeDocument/2006/relationships/customXml" Target="../ink/ink792.xml"/><Relationship Id="rId26" Type="http://schemas.openxmlformats.org/officeDocument/2006/relationships/image" Target="../media/image622.png"/><Relationship Id="rId231" Type="http://schemas.openxmlformats.org/officeDocument/2006/relationships/customXml" Target="../ink/ink722.xml"/><Relationship Id="rId273" Type="http://schemas.openxmlformats.org/officeDocument/2006/relationships/customXml" Target="../ink/ink743.xml"/><Relationship Id="rId329" Type="http://schemas.openxmlformats.org/officeDocument/2006/relationships/customXml" Target="../ink/ink771.xml"/><Relationship Id="rId68" Type="http://schemas.openxmlformats.org/officeDocument/2006/relationships/image" Target="../media/image642.png"/><Relationship Id="rId133" Type="http://schemas.openxmlformats.org/officeDocument/2006/relationships/customXml" Target="../ink/ink673.xml"/><Relationship Id="rId175" Type="http://schemas.openxmlformats.org/officeDocument/2006/relationships/customXml" Target="../ink/ink694.xml"/><Relationship Id="rId340" Type="http://schemas.openxmlformats.org/officeDocument/2006/relationships/image" Target="../media/image778.png"/><Relationship Id="rId200" Type="http://schemas.openxmlformats.org/officeDocument/2006/relationships/image" Target="../media/image708.png"/><Relationship Id="rId382" Type="http://schemas.openxmlformats.org/officeDocument/2006/relationships/image" Target="../media/image799.png"/><Relationship Id="rId242" Type="http://schemas.openxmlformats.org/officeDocument/2006/relationships/image" Target="../media/image729.png"/><Relationship Id="rId284" Type="http://schemas.openxmlformats.org/officeDocument/2006/relationships/image" Target="../media/image750.png"/><Relationship Id="rId37" Type="http://schemas.openxmlformats.org/officeDocument/2006/relationships/customXml" Target="../ink/ink625.xml"/><Relationship Id="rId79" Type="http://schemas.openxmlformats.org/officeDocument/2006/relationships/customXml" Target="../ink/ink646.xml"/><Relationship Id="rId102" Type="http://schemas.openxmlformats.org/officeDocument/2006/relationships/image" Target="../media/image659.png"/><Relationship Id="rId144" Type="http://schemas.openxmlformats.org/officeDocument/2006/relationships/image" Target="../media/image680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7.png"/><Relationship Id="rId299" Type="http://schemas.openxmlformats.org/officeDocument/2006/relationships/image" Target="../media/image958.png"/><Relationship Id="rId21" Type="http://schemas.openxmlformats.org/officeDocument/2006/relationships/image" Target="../media/image819.png"/><Relationship Id="rId63" Type="http://schemas.openxmlformats.org/officeDocument/2006/relationships/image" Target="../media/image840.png"/><Relationship Id="rId159" Type="http://schemas.openxmlformats.org/officeDocument/2006/relationships/image" Target="../media/image888.png"/><Relationship Id="rId170" Type="http://schemas.openxmlformats.org/officeDocument/2006/relationships/customXml" Target="../ink/ink892.xml"/><Relationship Id="rId226" Type="http://schemas.openxmlformats.org/officeDocument/2006/relationships/customXml" Target="../ink/ink920.xml"/><Relationship Id="rId268" Type="http://schemas.openxmlformats.org/officeDocument/2006/relationships/customXml" Target="../ink/ink941.xml"/><Relationship Id="rId32" Type="http://schemas.openxmlformats.org/officeDocument/2006/relationships/customXml" Target="../ink/ink823.xml"/><Relationship Id="rId74" Type="http://schemas.openxmlformats.org/officeDocument/2006/relationships/customXml" Target="../ink/ink844.xml"/><Relationship Id="rId128" Type="http://schemas.openxmlformats.org/officeDocument/2006/relationships/customXml" Target="../ink/ink871.xml"/><Relationship Id="rId5" Type="http://schemas.openxmlformats.org/officeDocument/2006/relationships/image" Target="../media/image811.png"/><Relationship Id="rId181" Type="http://schemas.openxmlformats.org/officeDocument/2006/relationships/image" Target="../media/image899.png"/><Relationship Id="rId237" Type="http://schemas.openxmlformats.org/officeDocument/2006/relationships/image" Target="../media/image927.png"/><Relationship Id="rId279" Type="http://schemas.openxmlformats.org/officeDocument/2006/relationships/image" Target="../media/image948.png"/><Relationship Id="rId43" Type="http://schemas.openxmlformats.org/officeDocument/2006/relationships/image" Target="../media/image830.png"/><Relationship Id="rId139" Type="http://schemas.openxmlformats.org/officeDocument/2006/relationships/image" Target="../media/image878.png"/><Relationship Id="rId290" Type="http://schemas.openxmlformats.org/officeDocument/2006/relationships/customXml" Target="../ink/ink952.xml"/><Relationship Id="rId85" Type="http://schemas.openxmlformats.org/officeDocument/2006/relationships/image" Target="../media/image851.png"/><Relationship Id="rId150" Type="http://schemas.openxmlformats.org/officeDocument/2006/relationships/customXml" Target="../ink/ink882.xml"/><Relationship Id="rId192" Type="http://schemas.openxmlformats.org/officeDocument/2006/relationships/customXml" Target="../ink/ink903.xml"/><Relationship Id="rId206" Type="http://schemas.openxmlformats.org/officeDocument/2006/relationships/customXml" Target="../ink/ink910.xml"/><Relationship Id="rId248" Type="http://schemas.openxmlformats.org/officeDocument/2006/relationships/customXml" Target="../ink/ink931.xml"/><Relationship Id="rId12" Type="http://schemas.openxmlformats.org/officeDocument/2006/relationships/customXml" Target="../ink/ink813.xml"/><Relationship Id="rId108" Type="http://schemas.openxmlformats.org/officeDocument/2006/relationships/customXml" Target="../ink/ink861.xml"/><Relationship Id="rId54" Type="http://schemas.openxmlformats.org/officeDocument/2006/relationships/customXml" Target="../ink/ink834.xml"/><Relationship Id="rId75" Type="http://schemas.openxmlformats.org/officeDocument/2006/relationships/image" Target="../media/image846.png"/><Relationship Id="rId96" Type="http://schemas.openxmlformats.org/officeDocument/2006/relationships/customXml" Target="../ink/ink855.xml"/><Relationship Id="rId140" Type="http://schemas.openxmlformats.org/officeDocument/2006/relationships/customXml" Target="../ink/ink877.xml"/><Relationship Id="rId161" Type="http://schemas.openxmlformats.org/officeDocument/2006/relationships/image" Target="../media/image889.png"/><Relationship Id="rId182" Type="http://schemas.openxmlformats.org/officeDocument/2006/relationships/customXml" Target="../ink/ink898.xml"/><Relationship Id="rId217" Type="http://schemas.openxmlformats.org/officeDocument/2006/relationships/image" Target="../media/image917.png"/><Relationship Id="rId6" Type="http://schemas.openxmlformats.org/officeDocument/2006/relationships/customXml" Target="../ink/ink810.xml"/><Relationship Id="rId238" Type="http://schemas.openxmlformats.org/officeDocument/2006/relationships/customXml" Target="../ink/ink926.xml"/><Relationship Id="rId259" Type="http://schemas.openxmlformats.org/officeDocument/2006/relationships/image" Target="../media/image938.png"/><Relationship Id="rId23" Type="http://schemas.openxmlformats.org/officeDocument/2006/relationships/image" Target="../media/image820.png"/><Relationship Id="rId119" Type="http://schemas.openxmlformats.org/officeDocument/2006/relationships/image" Target="../media/image868.png"/><Relationship Id="rId270" Type="http://schemas.openxmlformats.org/officeDocument/2006/relationships/customXml" Target="../ink/ink942.xml"/><Relationship Id="rId291" Type="http://schemas.openxmlformats.org/officeDocument/2006/relationships/image" Target="../media/image954.png"/><Relationship Id="rId44" Type="http://schemas.openxmlformats.org/officeDocument/2006/relationships/customXml" Target="../ink/ink829.xml"/><Relationship Id="rId65" Type="http://schemas.openxmlformats.org/officeDocument/2006/relationships/image" Target="../media/image841.png"/><Relationship Id="rId86" Type="http://schemas.openxmlformats.org/officeDocument/2006/relationships/customXml" Target="../ink/ink850.xml"/><Relationship Id="rId130" Type="http://schemas.openxmlformats.org/officeDocument/2006/relationships/customXml" Target="../ink/ink872.xml"/><Relationship Id="rId151" Type="http://schemas.openxmlformats.org/officeDocument/2006/relationships/image" Target="../media/image884.png"/><Relationship Id="rId172" Type="http://schemas.openxmlformats.org/officeDocument/2006/relationships/customXml" Target="../ink/ink893.xml"/><Relationship Id="rId193" Type="http://schemas.openxmlformats.org/officeDocument/2006/relationships/image" Target="../media/image905.png"/><Relationship Id="rId207" Type="http://schemas.openxmlformats.org/officeDocument/2006/relationships/image" Target="../media/image912.png"/><Relationship Id="rId228" Type="http://schemas.openxmlformats.org/officeDocument/2006/relationships/customXml" Target="../ink/ink921.xml"/><Relationship Id="rId249" Type="http://schemas.openxmlformats.org/officeDocument/2006/relationships/image" Target="../media/image933.png"/><Relationship Id="rId13" Type="http://schemas.openxmlformats.org/officeDocument/2006/relationships/image" Target="../media/image815.png"/><Relationship Id="rId109" Type="http://schemas.openxmlformats.org/officeDocument/2006/relationships/image" Target="../media/image863.png"/><Relationship Id="rId260" Type="http://schemas.openxmlformats.org/officeDocument/2006/relationships/customXml" Target="../ink/ink937.xml"/><Relationship Id="rId281" Type="http://schemas.openxmlformats.org/officeDocument/2006/relationships/image" Target="../media/image949.png"/><Relationship Id="rId34" Type="http://schemas.openxmlformats.org/officeDocument/2006/relationships/customXml" Target="../ink/ink824.xml"/><Relationship Id="rId55" Type="http://schemas.openxmlformats.org/officeDocument/2006/relationships/image" Target="../media/image836.png"/><Relationship Id="rId76" Type="http://schemas.openxmlformats.org/officeDocument/2006/relationships/customXml" Target="../ink/ink845.xml"/><Relationship Id="rId97" Type="http://schemas.openxmlformats.org/officeDocument/2006/relationships/image" Target="../media/image857.png"/><Relationship Id="rId120" Type="http://schemas.openxmlformats.org/officeDocument/2006/relationships/customXml" Target="../ink/ink867.xml"/><Relationship Id="rId141" Type="http://schemas.openxmlformats.org/officeDocument/2006/relationships/image" Target="../media/image879.png"/><Relationship Id="rId7" Type="http://schemas.openxmlformats.org/officeDocument/2006/relationships/image" Target="../media/image812.png"/><Relationship Id="rId162" Type="http://schemas.openxmlformats.org/officeDocument/2006/relationships/customXml" Target="../ink/ink888.xml"/><Relationship Id="rId183" Type="http://schemas.openxmlformats.org/officeDocument/2006/relationships/image" Target="../media/image900.png"/><Relationship Id="rId218" Type="http://schemas.openxmlformats.org/officeDocument/2006/relationships/customXml" Target="../ink/ink916.xml"/><Relationship Id="rId239" Type="http://schemas.openxmlformats.org/officeDocument/2006/relationships/image" Target="../media/image928.png"/><Relationship Id="rId250" Type="http://schemas.openxmlformats.org/officeDocument/2006/relationships/customXml" Target="../ink/ink932.xml"/><Relationship Id="rId271" Type="http://schemas.openxmlformats.org/officeDocument/2006/relationships/image" Target="../media/image944.png"/><Relationship Id="rId292" Type="http://schemas.openxmlformats.org/officeDocument/2006/relationships/customXml" Target="../ink/ink953.xml"/><Relationship Id="rId24" Type="http://schemas.openxmlformats.org/officeDocument/2006/relationships/customXml" Target="../ink/ink819.xml"/><Relationship Id="rId45" Type="http://schemas.openxmlformats.org/officeDocument/2006/relationships/image" Target="../media/image831.png"/><Relationship Id="rId66" Type="http://schemas.openxmlformats.org/officeDocument/2006/relationships/customXml" Target="../ink/ink840.xml"/><Relationship Id="rId87" Type="http://schemas.openxmlformats.org/officeDocument/2006/relationships/image" Target="../media/image852.png"/><Relationship Id="rId110" Type="http://schemas.openxmlformats.org/officeDocument/2006/relationships/customXml" Target="../ink/ink862.xml"/><Relationship Id="rId131" Type="http://schemas.openxmlformats.org/officeDocument/2006/relationships/image" Target="../media/image874.png"/><Relationship Id="rId152" Type="http://schemas.openxmlformats.org/officeDocument/2006/relationships/customXml" Target="../ink/ink883.xml"/><Relationship Id="rId173" Type="http://schemas.openxmlformats.org/officeDocument/2006/relationships/image" Target="../media/image895.png"/><Relationship Id="rId194" Type="http://schemas.openxmlformats.org/officeDocument/2006/relationships/customXml" Target="../ink/ink904.xml"/><Relationship Id="rId208" Type="http://schemas.openxmlformats.org/officeDocument/2006/relationships/customXml" Target="../ink/ink911.xml"/><Relationship Id="rId229" Type="http://schemas.openxmlformats.org/officeDocument/2006/relationships/image" Target="../media/image923.png"/><Relationship Id="rId240" Type="http://schemas.openxmlformats.org/officeDocument/2006/relationships/customXml" Target="../ink/ink927.xml"/><Relationship Id="rId261" Type="http://schemas.openxmlformats.org/officeDocument/2006/relationships/image" Target="../media/image939.png"/><Relationship Id="rId14" Type="http://schemas.openxmlformats.org/officeDocument/2006/relationships/customXml" Target="../ink/ink814.xml"/><Relationship Id="rId35" Type="http://schemas.openxmlformats.org/officeDocument/2006/relationships/image" Target="../media/image826.png"/><Relationship Id="rId56" Type="http://schemas.openxmlformats.org/officeDocument/2006/relationships/customXml" Target="../ink/ink835.xml"/><Relationship Id="rId77" Type="http://schemas.openxmlformats.org/officeDocument/2006/relationships/image" Target="../media/image847.png"/><Relationship Id="rId100" Type="http://schemas.openxmlformats.org/officeDocument/2006/relationships/customXml" Target="../ink/ink857.xml"/><Relationship Id="rId282" Type="http://schemas.openxmlformats.org/officeDocument/2006/relationships/customXml" Target="../ink/ink948.xml"/><Relationship Id="rId8" Type="http://schemas.openxmlformats.org/officeDocument/2006/relationships/customXml" Target="../ink/ink811.xml"/><Relationship Id="rId98" Type="http://schemas.openxmlformats.org/officeDocument/2006/relationships/customXml" Target="../ink/ink856.xml"/><Relationship Id="rId121" Type="http://schemas.openxmlformats.org/officeDocument/2006/relationships/image" Target="../media/image869.png"/><Relationship Id="rId142" Type="http://schemas.openxmlformats.org/officeDocument/2006/relationships/customXml" Target="../ink/ink878.xml"/><Relationship Id="rId163" Type="http://schemas.openxmlformats.org/officeDocument/2006/relationships/image" Target="../media/image890.png"/><Relationship Id="rId184" Type="http://schemas.openxmlformats.org/officeDocument/2006/relationships/customXml" Target="../ink/ink899.xml"/><Relationship Id="rId219" Type="http://schemas.openxmlformats.org/officeDocument/2006/relationships/image" Target="../media/image918.png"/><Relationship Id="rId230" Type="http://schemas.openxmlformats.org/officeDocument/2006/relationships/customXml" Target="../ink/ink922.xml"/><Relationship Id="rId251" Type="http://schemas.openxmlformats.org/officeDocument/2006/relationships/image" Target="../media/image934.png"/><Relationship Id="rId25" Type="http://schemas.openxmlformats.org/officeDocument/2006/relationships/image" Target="../media/image821.png"/><Relationship Id="rId46" Type="http://schemas.openxmlformats.org/officeDocument/2006/relationships/customXml" Target="../ink/ink830.xml"/><Relationship Id="rId67" Type="http://schemas.openxmlformats.org/officeDocument/2006/relationships/image" Target="../media/image842.png"/><Relationship Id="rId272" Type="http://schemas.openxmlformats.org/officeDocument/2006/relationships/customXml" Target="../ink/ink943.xml"/><Relationship Id="rId293" Type="http://schemas.openxmlformats.org/officeDocument/2006/relationships/image" Target="../media/image955.png"/><Relationship Id="rId88" Type="http://schemas.openxmlformats.org/officeDocument/2006/relationships/customXml" Target="../ink/ink851.xml"/><Relationship Id="rId111" Type="http://schemas.openxmlformats.org/officeDocument/2006/relationships/image" Target="../media/image864.png"/><Relationship Id="rId132" Type="http://schemas.openxmlformats.org/officeDocument/2006/relationships/customXml" Target="../ink/ink873.xml"/><Relationship Id="rId153" Type="http://schemas.openxmlformats.org/officeDocument/2006/relationships/image" Target="../media/image885.png"/><Relationship Id="rId174" Type="http://schemas.openxmlformats.org/officeDocument/2006/relationships/customXml" Target="../ink/ink894.xml"/><Relationship Id="rId195" Type="http://schemas.openxmlformats.org/officeDocument/2006/relationships/image" Target="../media/image906.png"/><Relationship Id="rId209" Type="http://schemas.openxmlformats.org/officeDocument/2006/relationships/image" Target="../media/image913.png"/><Relationship Id="rId220" Type="http://schemas.openxmlformats.org/officeDocument/2006/relationships/customXml" Target="../ink/ink917.xml"/><Relationship Id="rId241" Type="http://schemas.openxmlformats.org/officeDocument/2006/relationships/image" Target="../media/image929.png"/><Relationship Id="rId15" Type="http://schemas.openxmlformats.org/officeDocument/2006/relationships/image" Target="../media/image816.png"/><Relationship Id="rId36" Type="http://schemas.openxmlformats.org/officeDocument/2006/relationships/customXml" Target="../ink/ink825.xml"/><Relationship Id="rId57" Type="http://schemas.openxmlformats.org/officeDocument/2006/relationships/image" Target="../media/image837.png"/><Relationship Id="rId262" Type="http://schemas.openxmlformats.org/officeDocument/2006/relationships/customXml" Target="../ink/ink938.xml"/><Relationship Id="rId283" Type="http://schemas.openxmlformats.org/officeDocument/2006/relationships/image" Target="../media/image950.png"/><Relationship Id="rId78" Type="http://schemas.openxmlformats.org/officeDocument/2006/relationships/customXml" Target="../ink/ink846.xml"/><Relationship Id="rId99" Type="http://schemas.openxmlformats.org/officeDocument/2006/relationships/image" Target="../media/image858.png"/><Relationship Id="rId101" Type="http://schemas.openxmlformats.org/officeDocument/2006/relationships/image" Target="../media/image859.png"/><Relationship Id="rId122" Type="http://schemas.openxmlformats.org/officeDocument/2006/relationships/customXml" Target="../ink/ink868.xml"/><Relationship Id="rId143" Type="http://schemas.openxmlformats.org/officeDocument/2006/relationships/image" Target="../media/image880.png"/><Relationship Id="rId164" Type="http://schemas.openxmlformats.org/officeDocument/2006/relationships/customXml" Target="../ink/ink889.xml"/><Relationship Id="rId185" Type="http://schemas.openxmlformats.org/officeDocument/2006/relationships/image" Target="../media/image901.png"/><Relationship Id="rId9" Type="http://schemas.openxmlformats.org/officeDocument/2006/relationships/image" Target="../media/image813.png"/><Relationship Id="rId210" Type="http://schemas.openxmlformats.org/officeDocument/2006/relationships/customXml" Target="../ink/ink912.xml"/><Relationship Id="rId26" Type="http://schemas.openxmlformats.org/officeDocument/2006/relationships/customXml" Target="../ink/ink820.xml"/><Relationship Id="rId231" Type="http://schemas.openxmlformats.org/officeDocument/2006/relationships/image" Target="../media/image924.png"/><Relationship Id="rId252" Type="http://schemas.openxmlformats.org/officeDocument/2006/relationships/customXml" Target="../ink/ink933.xml"/><Relationship Id="rId273" Type="http://schemas.openxmlformats.org/officeDocument/2006/relationships/image" Target="../media/image945.png"/><Relationship Id="rId294" Type="http://schemas.openxmlformats.org/officeDocument/2006/relationships/customXml" Target="../ink/ink954.xml"/><Relationship Id="rId47" Type="http://schemas.openxmlformats.org/officeDocument/2006/relationships/image" Target="../media/image832.png"/><Relationship Id="rId68" Type="http://schemas.openxmlformats.org/officeDocument/2006/relationships/customXml" Target="../ink/ink841.xml"/><Relationship Id="rId89" Type="http://schemas.openxmlformats.org/officeDocument/2006/relationships/image" Target="../media/image853.png"/><Relationship Id="rId112" Type="http://schemas.openxmlformats.org/officeDocument/2006/relationships/customXml" Target="../ink/ink863.xml"/><Relationship Id="rId133" Type="http://schemas.openxmlformats.org/officeDocument/2006/relationships/image" Target="../media/image875.png"/><Relationship Id="rId154" Type="http://schemas.openxmlformats.org/officeDocument/2006/relationships/customXml" Target="../ink/ink884.xml"/><Relationship Id="rId175" Type="http://schemas.openxmlformats.org/officeDocument/2006/relationships/image" Target="../media/image896.png"/><Relationship Id="rId196" Type="http://schemas.openxmlformats.org/officeDocument/2006/relationships/customXml" Target="../ink/ink905.xml"/><Relationship Id="rId200" Type="http://schemas.openxmlformats.org/officeDocument/2006/relationships/customXml" Target="../ink/ink907.xml"/><Relationship Id="rId16" Type="http://schemas.openxmlformats.org/officeDocument/2006/relationships/customXml" Target="../ink/ink815.xml"/><Relationship Id="rId221" Type="http://schemas.openxmlformats.org/officeDocument/2006/relationships/image" Target="../media/image919.png"/><Relationship Id="rId242" Type="http://schemas.openxmlformats.org/officeDocument/2006/relationships/customXml" Target="../ink/ink928.xml"/><Relationship Id="rId263" Type="http://schemas.openxmlformats.org/officeDocument/2006/relationships/image" Target="../media/image940.png"/><Relationship Id="rId284" Type="http://schemas.openxmlformats.org/officeDocument/2006/relationships/customXml" Target="../ink/ink949.xml"/><Relationship Id="rId37" Type="http://schemas.openxmlformats.org/officeDocument/2006/relationships/image" Target="../media/image827.png"/><Relationship Id="rId58" Type="http://schemas.openxmlformats.org/officeDocument/2006/relationships/customXml" Target="../ink/ink836.xml"/><Relationship Id="rId79" Type="http://schemas.openxmlformats.org/officeDocument/2006/relationships/image" Target="../media/image848.png"/><Relationship Id="rId102" Type="http://schemas.openxmlformats.org/officeDocument/2006/relationships/customXml" Target="../ink/ink858.xml"/><Relationship Id="rId123" Type="http://schemas.openxmlformats.org/officeDocument/2006/relationships/image" Target="../media/image870.png"/><Relationship Id="rId144" Type="http://schemas.openxmlformats.org/officeDocument/2006/relationships/customXml" Target="../ink/ink879.xml"/><Relationship Id="rId90" Type="http://schemas.openxmlformats.org/officeDocument/2006/relationships/customXml" Target="../ink/ink852.xml"/><Relationship Id="rId165" Type="http://schemas.openxmlformats.org/officeDocument/2006/relationships/image" Target="../media/image891.png"/><Relationship Id="rId186" Type="http://schemas.openxmlformats.org/officeDocument/2006/relationships/customXml" Target="../ink/ink900.xml"/><Relationship Id="rId211" Type="http://schemas.openxmlformats.org/officeDocument/2006/relationships/image" Target="../media/image914.png"/><Relationship Id="rId232" Type="http://schemas.openxmlformats.org/officeDocument/2006/relationships/customXml" Target="../ink/ink923.xml"/><Relationship Id="rId253" Type="http://schemas.openxmlformats.org/officeDocument/2006/relationships/image" Target="../media/image935.png"/><Relationship Id="rId274" Type="http://schemas.openxmlformats.org/officeDocument/2006/relationships/customXml" Target="../ink/ink944.xml"/><Relationship Id="rId295" Type="http://schemas.openxmlformats.org/officeDocument/2006/relationships/image" Target="../media/image956.png"/><Relationship Id="rId27" Type="http://schemas.openxmlformats.org/officeDocument/2006/relationships/image" Target="../media/image822.png"/><Relationship Id="rId48" Type="http://schemas.openxmlformats.org/officeDocument/2006/relationships/customXml" Target="../ink/ink831.xml"/><Relationship Id="rId69" Type="http://schemas.openxmlformats.org/officeDocument/2006/relationships/image" Target="../media/image843.png"/><Relationship Id="rId113" Type="http://schemas.openxmlformats.org/officeDocument/2006/relationships/image" Target="../media/image865.png"/><Relationship Id="rId134" Type="http://schemas.openxmlformats.org/officeDocument/2006/relationships/customXml" Target="../ink/ink874.xml"/><Relationship Id="rId80" Type="http://schemas.openxmlformats.org/officeDocument/2006/relationships/customXml" Target="../ink/ink847.xml"/><Relationship Id="rId155" Type="http://schemas.openxmlformats.org/officeDocument/2006/relationships/image" Target="../media/image886.png"/><Relationship Id="rId176" Type="http://schemas.openxmlformats.org/officeDocument/2006/relationships/customXml" Target="../ink/ink895.xml"/><Relationship Id="rId197" Type="http://schemas.openxmlformats.org/officeDocument/2006/relationships/image" Target="../media/image907.png"/><Relationship Id="rId201" Type="http://schemas.openxmlformats.org/officeDocument/2006/relationships/image" Target="../media/image909.png"/><Relationship Id="rId222" Type="http://schemas.openxmlformats.org/officeDocument/2006/relationships/customXml" Target="../ink/ink918.xml"/><Relationship Id="rId243" Type="http://schemas.openxmlformats.org/officeDocument/2006/relationships/image" Target="../media/image930.png"/><Relationship Id="rId264" Type="http://schemas.openxmlformats.org/officeDocument/2006/relationships/customXml" Target="../ink/ink939.xml"/><Relationship Id="rId285" Type="http://schemas.openxmlformats.org/officeDocument/2006/relationships/image" Target="../media/image951.png"/><Relationship Id="rId17" Type="http://schemas.openxmlformats.org/officeDocument/2006/relationships/image" Target="../media/image817.png"/><Relationship Id="rId38" Type="http://schemas.openxmlformats.org/officeDocument/2006/relationships/customXml" Target="../ink/ink826.xml"/><Relationship Id="rId59" Type="http://schemas.openxmlformats.org/officeDocument/2006/relationships/image" Target="../media/image838.png"/><Relationship Id="rId103" Type="http://schemas.openxmlformats.org/officeDocument/2006/relationships/image" Target="../media/image860.png"/><Relationship Id="rId124" Type="http://schemas.openxmlformats.org/officeDocument/2006/relationships/customXml" Target="../ink/ink869.xml"/><Relationship Id="rId70" Type="http://schemas.openxmlformats.org/officeDocument/2006/relationships/customXml" Target="../ink/ink842.xml"/><Relationship Id="rId91" Type="http://schemas.openxmlformats.org/officeDocument/2006/relationships/image" Target="../media/image854.png"/><Relationship Id="rId145" Type="http://schemas.openxmlformats.org/officeDocument/2006/relationships/image" Target="../media/image881.png"/><Relationship Id="rId166" Type="http://schemas.openxmlformats.org/officeDocument/2006/relationships/customXml" Target="../ink/ink890.xml"/><Relationship Id="rId187" Type="http://schemas.openxmlformats.org/officeDocument/2006/relationships/image" Target="../media/image9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13.xml"/><Relationship Id="rId233" Type="http://schemas.openxmlformats.org/officeDocument/2006/relationships/image" Target="../media/image925.png"/><Relationship Id="rId254" Type="http://schemas.openxmlformats.org/officeDocument/2006/relationships/customXml" Target="../ink/ink934.xml"/><Relationship Id="rId28" Type="http://schemas.openxmlformats.org/officeDocument/2006/relationships/customXml" Target="../ink/ink821.xml"/><Relationship Id="rId49" Type="http://schemas.openxmlformats.org/officeDocument/2006/relationships/image" Target="../media/image833.png"/><Relationship Id="rId114" Type="http://schemas.openxmlformats.org/officeDocument/2006/relationships/customXml" Target="../ink/ink864.xml"/><Relationship Id="rId275" Type="http://schemas.openxmlformats.org/officeDocument/2006/relationships/image" Target="../media/image946.png"/><Relationship Id="rId296" Type="http://schemas.openxmlformats.org/officeDocument/2006/relationships/customXml" Target="../ink/ink955.xml"/><Relationship Id="rId60" Type="http://schemas.openxmlformats.org/officeDocument/2006/relationships/customXml" Target="../ink/ink837.xml"/><Relationship Id="rId81" Type="http://schemas.openxmlformats.org/officeDocument/2006/relationships/image" Target="../media/image849.png"/><Relationship Id="rId135" Type="http://schemas.openxmlformats.org/officeDocument/2006/relationships/image" Target="../media/image876.png"/><Relationship Id="rId156" Type="http://schemas.openxmlformats.org/officeDocument/2006/relationships/customXml" Target="../ink/ink885.xml"/><Relationship Id="rId177" Type="http://schemas.openxmlformats.org/officeDocument/2006/relationships/image" Target="../media/image897.png"/><Relationship Id="rId198" Type="http://schemas.openxmlformats.org/officeDocument/2006/relationships/customXml" Target="../ink/ink906.xml"/><Relationship Id="rId202" Type="http://schemas.openxmlformats.org/officeDocument/2006/relationships/customXml" Target="../ink/ink908.xml"/><Relationship Id="rId223" Type="http://schemas.openxmlformats.org/officeDocument/2006/relationships/image" Target="../media/image920.png"/><Relationship Id="rId244" Type="http://schemas.openxmlformats.org/officeDocument/2006/relationships/customXml" Target="../ink/ink929.xml"/><Relationship Id="rId18" Type="http://schemas.openxmlformats.org/officeDocument/2006/relationships/customXml" Target="../ink/ink816.xml"/><Relationship Id="rId39" Type="http://schemas.openxmlformats.org/officeDocument/2006/relationships/image" Target="../media/image828.png"/><Relationship Id="rId265" Type="http://schemas.openxmlformats.org/officeDocument/2006/relationships/image" Target="../media/image941.png"/><Relationship Id="rId286" Type="http://schemas.openxmlformats.org/officeDocument/2006/relationships/customXml" Target="../ink/ink950.xml"/><Relationship Id="rId50" Type="http://schemas.openxmlformats.org/officeDocument/2006/relationships/customXml" Target="../ink/ink832.xml"/><Relationship Id="rId104" Type="http://schemas.openxmlformats.org/officeDocument/2006/relationships/customXml" Target="../ink/ink859.xml"/><Relationship Id="rId125" Type="http://schemas.openxmlformats.org/officeDocument/2006/relationships/image" Target="../media/image871.png"/><Relationship Id="rId146" Type="http://schemas.openxmlformats.org/officeDocument/2006/relationships/customXml" Target="../ink/ink880.xml"/><Relationship Id="rId167" Type="http://schemas.openxmlformats.org/officeDocument/2006/relationships/image" Target="../media/image892.png"/><Relationship Id="rId188" Type="http://schemas.openxmlformats.org/officeDocument/2006/relationships/customXml" Target="../ink/ink901.xml"/><Relationship Id="rId71" Type="http://schemas.openxmlformats.org/officeDocument/2006/relationships/image" Target="../media/image844.png"/><Relationship Id="rId92" Type="http://schemas.openxmlformats.org/officeDocument/2006/relationships/customXml" Target="../ink/ink853.xml"/><Relationship Id="rId213" Type="http://schemas.openxmlformats.org/officeDocument/2006/relationships/image" Target="../media/image915.png"/><Relationship Id="rId234" Type="http://schemas.openxmlformats.org/officeDocument/2006/relationships/customXml" Target="../ink/ink924.xml"/><Relationship Id="rId2" Type="http://schemas.openxmlformats.org/officeDocument/2006/relationships/image" Target="../media/image611.png"/><Relationship Id="rId29" Type="http://schemas.openxmlformats.org/officeDocument/2006/relationships/image" Target="../media/image823.png"/><Relationship Id="rId255" Type="http://schemas.openxmlformats.org/officeDocument/2006/relationships/image" Target="../media/image936.png"/><Relationship Id="rId276" Type="http://schemas.openxmlformats.org/officeDocument/2006/relationships/customXml" Target="../ink/ink945.xml"/><Relationship Id="rId297" Type="http://schemas.openxmlformats.org/officeDocument/2006/relationships/image" Target="../media/image957.png"/><Relationship Id="rId40" Type="http://schemas.openxmlformats.org/officeDocument/2006/relationships/customXml" Target="../ink/ink827.xml"/><Relationship Id="rId115" Type="http://schemas.openxmlformats.org/officeDocument/2006/relationships/image" Target="../media/image866.png"/><Relationship Id="rId136" Type="http://schemas.openxmlformats.org/officeDocument/2006/relationships/customXml" Target="../ink/ink875.xml"/><Relationship Id="rId157" Type="http://schemas.openxmlformats.org/officeDocument/2006/relationships/image" Target="../media/image887.png"/><Relationship Id="rId178" Type="http://schemas.openxmlformats.org/officeDocument/2006/relationships/customXml" Target="../ink/ink896.xml"/><Relationship Id="rId61" Type="http://schemas.openxmlformats.org/officeDocument/2006/relationships/image" Target="../media/image839.png"/><Relationship Id="rId82" Type="http://schemas.openxmlformats.org/officeDocument/2006/relationships/customXml" Target="../ink/ink848.xml"/><Relationship Id="rId199" Type="http://schemas.openxmlformats.org/officeDocument/2006/relationships/image" Target="../media/image908.png"/><Relationship Id="rId203" Type="http://schemas.openxmlformats.org/officeDocument/2006/relationships/image" Target="../media/image910.png"/><Relationship Id="rId19" Type="http://schemas.openxmlformats.org/officeDocument/2006/relationships/image" Target="../media/image818.png"/><Relationship Id="rId224" Type="http://schemas.openxmlformats.org/officeDocument/2006/relationships/customXml" Target="../ink/ink919.xml"/><Relationship Id="rId245" Type="http://schemas.openxmlformats.org/officeDocument/2006/relationships/image" Target="../media/image931.png"/><Relationship Id="rId266" Type="http://schemas.openxmlformats.org/officeDocument/2006/relationships/customXml" Target="../ink/ink940.xml"/><Relationship Id="rId287" Type="http://schemas.openxmlformats.org/officeDocument/2006/relationships/image" Target="../media/image952.png"/><Relationship Id="rId30" Type="http://schemas.openxmlformats.org/officeDocument/2006/relationships/customXml" Target="../ink/ink822.xml"/><Relationship Id="rId105" Type="http://schemas.openxmlformats.org/officeDocument/2006/relationships/image" Target="../media/image861.png"/><Relationship Id="rId126" Type="http://schemas.openxmlformats.org/officeDocument/2006/relationships/customXml" Target="../ink/ink870.xml"/><Relationship Id="rId147" Type="http://schemas.openxmlformats.org/officeDocument/2006/relationships/image" Target="../media/image882.png"/><Relationship Id="rId168" Type="http://schemas.openxmlformats.org/officeDocument/2006/relationships/customXml" Target="../ink/ink891.xml"/><Relationship Id="rId51" Type="http://schemas.openxmlformats.org/officeDocument/2006/relationships/image" Target="../media/image834.png"/><Relationship Id="rId72" Type="http://schemas.openxmlformats.org/officeDocument/2006/relationships/customXml" Target="../ink/ink843.xml"/><Relationship Id="rId93" Type="http://schemas.openxmlformats.org/officeDocument/2006/relationships/image" Target="../media/image855.png"/><Relationship Id="rId189" Type="http://schemas.openxmlformats.org/officeDocument/2006/relationships/image" Target="../media/image903.png"/><Relationship Id="rId3" Type="http://schemas.openxmlformats.org/officeDocument/2006/relationships/image" Target="../media/image612.png"/><Relationship Id="rId214" Type="http://schemas.openxmlformats.org/officeDocument/2006/relationships/customXml" Target="../ink/ink914.xml"/><Relationship Id="rId235" Type="http://schemas.openxmlformats.org/officeDocument/2006/relationships/image" Target="../media/image926.png"/><Relationship Id="rId256" Type="http://schemas.openxmlformats.org/officeDocument/2006/relationships/customXml" Target="../ink/ink935.xml"/><Relationship Id="rId277" Type="http://schemas.openxmlformats.org/officeDocument/2006/relationships/image" Target="../media/image947.png"/><Relationship Id="rId298" Type="http://schemas.openxmlformats.org/officeDocument/2006/relationships/customXml" Target="../ink/ink956.xml"/><Relationship Id="rId116" Type="http://schemas.openxmlformats.org/officeDocument/2006/relationships/customXml" Target="../ink/ink865.xml"/><Relationship Id="rId137" Type="http://schemas.openxmlformats.org/officeDocument/2006/relationships/image" Target="../media/image877.png"/><Relationship Id="rId158" Type="http://schemas.openxmlformats.org/officeDocument/2006/relationships/customXml" Target="../ink/ink886.xml"/><Relationship Id="rId20" Type="http://schemas.openxmlformats.org/officeDocument/2006/relationships/customXml" Target="../ink/ink817.xml"/><Relationship Id="rId41" Type="http://schemas.openxmlformats.org/officeDocument/2006/relationships/image" Target="../media/image829.png"/><Relationship Id="rId62" Type="http://schemas.openxmlformats.org/officeDocument/2006/relationships/customXml" Target="../ink/ink838.xml"/><Relationship Id="rId83" Type="http://schemas.openxmlformats.org/officeDocument/2006/relationships/image" Target="../media/image850.png"/><Relationship Id="rId179" Type="http://schemas.openxmlformats.org/officeDocument/2006/relationships/image" Target="../media/image898.png"/><Relationship Id="rId190" Type="http://schemas.openxmlformats.org/officeDocument/2006/relationships/customXml" Target="../ink/ink902.xml"/><Relationship Id="rId204" Type="http://schemas.openxmlformats.org/officeDocument/2006/relationships/customXml" Target="../ink/ink909.xml"/><Relationship Id="rId225" Type="http://schemas.openxmlformats.org/officeDocument/2006/relationships/image" Target="../media/image921.png"/><Relationship Id="rId246" Type="http://schemas.openxmlformats.org/officeDocument/2006/relationships/customXml" Target="../ink/ink930.xml"/><Relationship Id="rId267" Type="http://schemas.openxmlformats.org/officeDocument/2006/relationships/image" Target="../media/image942.png"/><Relationship Id="rId288" Type="http://schemas.openxmlformats.org/officeDocument/2006/relationships/customXml" Target="../ink/ink951.xml"/><Relationship Id="rId106" Type="http://schemas.openxmlformats.org/officeDocument/2006/relationships/customXml" Target="../ink/ink860.xml"/><Relationship Id="rId127" Type="http://schemas.openxmlformats.org/officeDocument/2006/relationships/image" Target="../media/image872.png"/><Relationship Id="rId10" Type="http://schemas.openxmlformats.org/officeDocument/2006/relationships/customXml" Target="../ink/ink812.xml"/><Relationship Id="rId31" Type="http://schemas.openxmlformats.org/officeDocument/2006/relationships/image" Target="../media/image824.png"/><Relationship Id="rId52" Type="http://schemas.openxmlformats.org/officeDocument/2006/relationships/customXml" Target="../ink/ink833.xml"/><Relationship Id="rId73" Type="http://schemas.openxmlformats.org/officeDocument/2006/relationships/image" Target="../media/image845.png"/><Relationship Id="rId94" Type="http://schemas.openxmlformats.org/officeDocument/2006/relationships/customXml" Target="../ink/ink854.xml"/><Relationship Id="rId148" Type="http://schemas.openxmlformats.org/officeDocument/2006/relationships/customXml" Target="../ink/ink881.xml"/><Relationship Id="rId169" Type="http://schemas.openxmlformats.org/officeDocument/2006/relationships/image" Target="../media/image893.png"/><Relationship Id="rId4" Type="http://schemas.openxmlformats.org/officeDocument/2006/relationships/customXml" Target="../ink/ink809.xml"/><Relationship Id="rId180" Type="http://schemas.openxmlformats.org/officeDocument/2006/relationships/customXml" Target="../ink/ink897.xml"/><Relationship Id="rId215" Type="http://schemas.openxmlformats.org/officeDocument/2006/relationships/image" Target="../media/image916.png"/><Relationship Id="rId236" Type="http://schemas.openxmlformats.org/officeDocument/2006/relationships/customXml" Target="../ink/ink925.xml"/><Relationship Id="rId257" Type="http://schemas.openxmlformats.org/officeDocument/2006/relationships/image" Target="../media/image937.png"/><Relationship Id="rId278" Type="http://schemas.openxmlformats.org/officeDocument/2006/relationships/customXml" Target="../ink/ink946.xml"/><Relationship Id="rId42" Type="http://schemas.openxmlformats.org/officeDocument/2006/relationships/customXml" Target="../ink/ink828.xml"/><Relationship Id="rId84" Type="http://schemas.openxmlformats.org/officeDocument/2006/relationships/customXml" Target="../ink/ink849.xml"/><Relationship Id="rId138" Type="http://schemas.openxmlformats.org/officeDocument/2006/relationships/customXml" Target="../ink/ink876.xml"/><Relationship Id="rId191" Type="http://schemas.openxmlformats.org/officeDocument/2006/relationships/image" Target="../media/image904.png"/><Relationship Id="rId205" Type="http://schemas.openxmlformats.org/officeDocument/2006/relationships/image" Target="../media/image911.png"/><Relationship Id="rId247" Type="http://schemas.openxmlformats.org/officeDocument/2006/relationships/image" Target="../media/image932.png"/><Relationship Id="rId107" Type="http://schemas.openxmlformats.org/officeDocument/2006/relationships/image" Target="../media/image862.png"/><Relationship Id="rId289" Type="http://schemas.openxmlformats.org/officeDocument/2006/relationships/image" Target="../media/image953.png"/><Relationship Id="rId11" Type="http://schemas.openxmlformats.org/officeDocument/2006/relationships/image" Target="../media/image814.png"/><Relationship Id="rId53" Type="http://schemas.openxmlformats.org/officeDocument/2006/relationships/image" Target="../media/image835.png"/><Relationship Id="rId149" Type="http://schemas.openxmlformats.org/officeDocument/2006/relationships/image" Target="../media/image883.png"/><Relationship Id="rId95" Type="http://schemas.openxmlformats.org/officeDocument/2006/relationships/image" Target="../media/image856.png"/><Relationship Id="rId160" Type="http://schemas.openxmlformats.org/officeDocument/2006/relationships/customXml" Target="../ink/ink887.xml"/><Relationship Id="rId216" Type="http://schemas.openxmlformats.org/officeDocument/2006/relationships/customXml" Target="../ink/ink915.xml"/><Relationship Id="rId258" Type="http://schemas.openxmlformats.org/officeDocument/2006/relationships/customXml" Target="../ink/ink936.xml"/><Relationship Id="rId22" Type="http://schemas.openxmlformats.org/officeDocument/2006/relationships/customXml" Target="../ink/ink818.xml"/><Relationship Id="rId64" Type="http://schemas.openxmlformats.org/officeDocument/2006/relationships/customXml" Target="../ink/ink839.xml"/><Relationship Id="rId118" Type="http://schemas.openxmlformats.org/officeDocument/2006/relationships/customXml" Target="../ink/ink866.xml"/><Relationship Id="rId171" Type="http://schemas.openxmlformats.org/officeDocument/2006/relationships/image" Target="../media/image894.png"/><Relationship Id="rId227" Type="http://schemas.openxmlformats.org/officeDocument/2006/relationships/image" Target="../media/image922.png"/><Relationship Id="rId269" Type="http://schemas.openxmlformats.org/officeDocument/2006/relationships/image" Target="../media/image943.png"/><Relationship Id="rId33" Type="http://schemas.openxmlformats.org/officeDocument/2006/relationships/image" Target="../media/image825.png"/><Relationship Id="rId129" Type="http://schemas.openxmlformats.org/officeDocument/2006/relationships/image" Target="../media/image873.png"/><Relationship Id="rId280" Type="http://schemas.openxmlformats.org/officeDocument/2006/relationships/customXml" Target="../ink/ink94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4.png"/><Relationship Id="rId21" Type="http://schemas.openxmlformats.org/officeDocument/2006/relationships/image" Target="../media/image966.png"/><Relationship Id="rId42" Type="http://schemas.openxmlformats.org/officeDocument/2006/relationships/customXml" Target="../ink/ink976.xml"/><Relationship Id="rId63" Type="http://schemas.openxmlformats.org/officeDocument/2006/relationships/image" Target="../media/image987.png"/><Relationship Id="rId84" Type="http://schemas.openxmlformats.org/officeDocument/2006/relationships/customXml" Target="../ink/ink997.xml"/><Relationship Id="rId138" Type="http://schemas.openxmlformats.org/officeDocument/2006/relationships/customXml" Target="../ink/ink1024.xml"/><Relationship Id="rId159" Type="http://schemas.openxmlformats.org/officeDocument/2006/relationships/image" Target="../media/image1035.png"/><Relationship Id="rId170" Type="http://schemas.openxmlformats.org/officeDocument/2006/relationships/customXml" Target="../ink/ink1040.xml"/><Relationship Id="rId107" Type="http://schemas.openxmlformats.org/officeDocument/2006/relationships/image" Target="../media/image1009.png"/><Relationship Id="rId11" Type="http://schemas.openxmlformats.org/officeDocument/2006/relationships/image" Target="../media/image961.png"/><Relationship Id="rId32" Type="http://schemas.openxmlformats.org/officeDocument/2006/relationships/customXml" Target="../ink/ink971.xml"/><Relationship Id="rId53" Type="http://schemas.openxmlformats.org/officeDocument/2006/relationships/image" Target="../media/image982.png"/><Relationship Id="rId74" Type="http://schemas.openxmlformats.org/officeDocument/2006/relationships/customXml" Target="../ink/ink992.xml"/><Relationship Id="rId128" Type="http://schemas.openxmlformats.org/officeDocument/2006/relationships/customXml" Target="../ink/ink1019.xml"/><Relationship Id="rId149" Type="http://schemas.openxmlformats.org/officeDocument/2006/relationships/image" Target="../media/image1030.png"/><Relationship Id="rId5" Type="http://schemas.openxmlformats.org/officeDocument/2006/relationships/image" Target="../media/image874.png"/><Relationship Id="rId95" Type="http://schemas.openxmlformats.org/officeDocument/2006/relationships/image" Target="../media/image1003.png"/><Relationship Id="rId160" Type="http://schemas.openxmlformats.org/officeDocument/2006/relationships/customXml" Target="../ink/ink1035.xml"/><Relationship Id="rId22" Type="http://schemas.openxmlformats.org/officeDocument/2006/relationships/customXml" Target="../ink/ink966.xml"/><Relationship Id="rId43" Type="http://schemas.openxmlformats.org/officeDocument/2006/relationships/image" Target="../media/image977.png"/><Relationship Id="rId64" Type="http://schemas.openxmlformats.org/officeDocument/2006/relationships/customXml" Target="../ink/ink987.xml"/><Relationship Id="rId118" Type="http://schemas.openxmlformats.org/officeDocument/2006/relationships/customXml" Target="../ink/ink1014.xml"/><Relationship Id="rId139" Type="http://schemas.openxmlformats.org/officeDocument/2006/relationships/image" Target="../media/image1025.png"/><Relationship Id="rId85" Type="http://schemas.openxmlformats.org/officeDocument/2006/relationships/image" Target="../media/image998.png"/><Relationship Id="rId150" Type="http://schemas.openxmlformats.org/officeDocument/2006/relationships/customXml" Target="../ink/ink1030.xml"/><Relationship Id="rId171" Type="http://schemas.openxmlformats.org/officeDocument/2006/relationships/image" Target="../media/image1041.png"/><Relationship Id="rId12" Type="http://schemas.openxmlformats.org/officeDocument/2006/relationships/customXml" Target="../ink/ink961.xml"/><Relationship Id="rId33" Type="http://schemas.openxmlformats.org/officeDocument/2006/relationships/image" Target="../media/image972.png"/><Relationship Id="rId108" Type="http://schemas.openxmlformats.org/officeDocument/2006/relationships/customXml" Target="../ink/ink1009.xml"/><Relationship Id="rId129" Type="http://schemas.openxmlformats.org/officeDocument/2006/relationships/image" Target="../media/image1020.png"/><Relationship Id="rId54" Type="http://schemas.openxmlformats.org/officeDocument/2006/relationships/customXml" Target="../ink/ink982.xml"/><Relationship Id="rId75" Type="http://schemas.openxmlformats.org/officeDocument/2006/relationships/image" Target="../media/image993.png"/><Relationship Id="rId96" Type="http://schemas.openxmlformats.org/officeDocument/2006/relationships/customXml" Target="../ink/ink1003.xml"/><Relationship Id="rId140" Type="http://schemas.openxmlformats.org/officeDocument/2006/relationships/customXml" Target="../ink/ink1025.xml"/><Relationship Id="rId161" Type="http://schemas.openxmlformats.org/officeDocument/2006/relationships/image" Target="../media/image10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8.xml"/><Relationship Id="rId23" Type="http://schemas.openxmlformats.org/officeDocument/2006/relationships/image" Target="../media/image967.png"/><Relationship Id="rId28" Type="http://schemas.openxmlformats.org/officeDocument/2006/relationships/customXml" Target="../ink/ink969.xml"/><Relationship Id="rId49" Type="http://schemas.openxmlformats.org/officeDocument/2006/relationships/image" Target="../media/image980.png"/><Relationship Id="rId114" Type="http://schemas.openxmlformats.org/officeDocument/2006/relationships/customXml" Target="../ink/ink1012.xml"/><Relationship Id="rId119" Type="http://schemas.openxmlformats.org/officeDocument/2006/relationships/image" Target="../media/image1015.png"/><Relationship Id="rId44" Type="http://schemas.openxmlformats.org/officeDocument/2006/relationships/customXml" Target="../ink/ink977.xml"/><Relationship Id="rId60" Type="http://schemas.openxmlformats.org/officeDocument/2006/relationships/customXml" Target="../ink/ink985.xml"/><Relationship Id="rId65" Type="http://schemas.openxmlformats.org/officeDocument/2006/relationships/image" Target="../media/image988.png"/><Relationship Id="rId81" Type="http://schemas.openxmlformats.org/officeDocument/2006/relationships/image" Target="../media/image996.png"/><Relationship Id="rId86" Type="http://schemas.openxmlformats.org/officeDocument/2006/relationships/customXml" Target="../ink/ink998.xml"/><Relationship Id="rId130" Type="http://schemas.openxmlformats.org/officeDocument/2006/relationships/customXml" Target="../ink/ink1020.xml"/><Relationship Id="rId135" Type="http://schemas.openxmlformats.org/officeDocument/2006/relationships/image" Target="../media/image1023.png"/><Relationship Id="rId151" Type="http://schemas.openxmlformats.org/officeDocument/2006/relationships/image" Target="../media/image1031.png"/><Relationship Id="rId156" Type="http://schemas.openxmlformats.org/officeDocument/2006/relationships/customXml" Target="../ink/ink1033.xml"/><Relationship Id="rId172" Type="http://schemas.openxmlformats.org/officeDocument/2006/relationships/customXml" Target="../ink/ink1041.xml"/><Relationship Id="rId13" Type="http://schemas.openxmlformats.org/officeDocument/2006/relationships/image" Target="../media/image962.png"/><Relationship Id="rId18" Type="http://schemas.openxmlformats.org/officeDocument/2006/relationships/customXml" Target="../ink/ink964.xml"/><Relationship Id="rId39" Type="http://schemas.openxmlformats.org/officeDocument/2006/relationships/image" Target="../media/image975.png"/><Relationship Id="rId109" Type="http://schemas.openxmlformats.org/officeDocument/2006/relationships/image" Target="../media/image1010.png"/><Relationship Id="rId34" Type="http://schemas.openxmlformats.org/officeDocument/2006/relationships/customXml" Target="../ink/ink972.xml"/><Relationship Id="rId50" Type="http://schemas.openxmlformats.org/officeDocument/2006/relationships/customXml" Target="../ink/ink980.xml"/><Relationship Id="rId55" Type="http://schemas.openxmlformats.org/officeDocument/2006/relationships/image" Target="../media/image983.png"/><Relationship Id="rId76" Type="http://schemas.openxmlformats.org/officeDocument/2006/relationships/customXml" Target="../ink/ink993.xml"/><Relationship Id="rId97" Type="http://schemas.openxmlformats.org/officeDocument/2006/relationships/image" Target="../media/image1004.png"/><Relationship Id="rId104" Type="http://schemas.openxmlformats.org/officeDocument/2006/relationships/customXml" Target="../ink/ink1007.xml"/><Relationship Id="rId120" Type="http://schemas.openxmlformats.org/officeDocument/2006/relationships/customXml" Target="../ink/ink1015.xml"/><Relationship Id="rId125" Type="http://schemas.openxmlformats.org/officeDocument/2006/relationships/image" Target="../media/image1018.png"/><Relationship Id="rId141" Type="http://schemas.openxmlformats.org/officeDocument/2006/relationships/image" Target="../media/image1026.png"/><Relationship Id="rId146" Type="http://schemas.openxmlformats.org/officeDocument/2006/relationships/customXml" Target="../ink/ink1028.xml"/><Relationship Id="rId167" Type="http://schemas.openxmlformats.org/officeDocument/2006/relationships/image" Target="../media/image1039.png"/><Relationship Id="rId7" Type="http://schemas.openxmlformats.org/officeDocument/2006/relationships/image" Target="../media/image959.png"/><Relationship Id="rId71" Type="http://schemas.openxmlformats.org/officeDocument/2006/relationships/image" Target="../media/image991.png"/><Relationship Id="rId92" Type="http://schemas.openxmlformats.org/officeDocument/2006/relationships/customXml" Target="../ink/ink1001.xml"/><Relationship Id="rId162" Type="http://schemas.openxmlformats.org/officeDocument/2006/relationships/customXml" Target="../ink/ink1036.xml"/><Relationship Id="rId2" Type="http://schemas.openxmlformats.org/officeDocument/2006/relationships/image" Target="../media/image611.png"/><Relationship Id="rId29" Type="http://schemas.openxmlformats.org/officeDocument/2006/relationships/image" Target="../media/image970.png"/><Relationship Id="rId24" Type="http://schemas.openxmlformats.org/officeDocument/2006/relationships/customXml" Target="../ink/ink967.xml"/><Relationship Id="rId40" Type="http://schemas.openxmlformats.org/officeDocument/2006/relationships/customXml" Target="../ink/ink975.xml"/><Relationship Id="rId45" Type="http://schemas.openxmlformats.org/officeDocument/2006/relationships/image" Target="../media/image978.png"/><Relationship Id="rId66" Type="http://schemas.openxmlformats.org/officeDocument/2006/relationships/customXml" Target="../ink/ink988.xml"/><Relationship Id="rId87" Type="http://schemas.openxmlformats.org/officeDocument/2006/relationships/image" Target="../media/image999.png"/><Relationship Id="rId110" Type="http://schemas.openxmlformats.org/officeDocument/2006/relationships/customXml" Target="../ink/ink1010.xml"/><Relationship Id="rId115" Type="http://schemas.openxmlformats.org/officeDocument/2006/relationships/image" Target="../media/image1013.png"/><Relationship Id="rId131" Type="http://schemas.openxmlformats.org/officeDocument/2006/relationships/image" Target="../media/image1021.png"/><Relationship Id="rId136" Type="http://schemas.openxmlformats.org/officeDocument/2006/relationships/customXml" Target="../ink/ink1023.xml"/><Relationship Id="rId157" Type="http://schemas.openxmlformats.org/officeDocument/2006/relationships/image" Target="../media/image1034.png"/><Relationship Id="rId61" Type="http://schemas.openxmlformats.org/officeDocument/2006/relationships/image" Target="../media/image986.png"/><Relationship Id="rId82" Type="http://schemas.openxmlformats.org/officeDocument/2006/relationships/customXml" Target="../ink/ink996.xml"/><Relationship Id="rId152" Type="http://schemas.openxmlformats.org/officeDocument/2006/relationships/customXml" Target="../ink/ink1031.xml"/><Relationship Id="rId173" Type="http://schemas.openxmlformats.org/officeDocument/2006/relationships/image" Target="../media/image1042.png"/><Relationship Id="rId19" Type="http://schemas.openxmlformats.org/officeDocument/2006/relationships/image" Target="../media/image965.png"/><Relationship Id="rId14" Type="http://schemas.openxmlformats.org/officeDocument/2006/relationships/customXml" Target="../ink/ink962.xml"/><Relationship Id="rId30" Type="http://schemas.openxmlformats.org/officeDocument/2006/relationships/customXml" Target="../ink/ink970.xml"/><Relationship Id="rId35" Type="http://schemas.openxmlformats.org/officeDocument/2006/relationships/image" Target="../media/image973.png"/><Relationship Id="rId56" Type="http://schemas.openxmlformats.org/officeDocument/2006/relationships/customXml" Target="../ink/ink983.xml"/><Relationship Id="rId77" Type="http://schemas.openxmlformats.org/officeDocument/2006/relationships/image" Target="../media/image994.png"/><Relationship Id="rId100" Type="http://schemas.openxmlformats.org/officeDocument/2006/relationships/customXml" Target="../ink/ink1005.xml"/><Relationship Id="rId105" Type="http://schemas.openxmlformats.org/officeDocument/2006/relationships/image" Target="../media/image1008.png"/><Relationship Id="rId126" Type="http://schemas.openxmlformats.org/officeDocument/2006/relationships/customXml" Target="../ink/ink1018.xml"/><Relationship Id="rId147" Type="http://schemas.openxmlformats.org/officeDocument/2006/relationships/image" Target="../media/image1029.png"/><Relationship Id="rId168" Type="http://schemas.openxmlformats.org/officeDocument/2006/relationships/customXml" Target="../ink/ink1039.xml"/><Relationship Id="rId8" Type="http://schemas.openxmlformats.org/officeDocument/2006/relationships/customXml" Target="../ink/ink959.xml"/><Relationship Id="rId51" Type="http://schemas.openxmlformats.org/officeDocument/2006/relationships/image" Target="../media/image981.png"/><Relationship Id="rId72" Type="http://schemas.openxmlformats.org/officeDocument/2006/relationships/customXml" Target="../ink/ink991.xml"/><Relationship Id="rId93" Type="http://schemas.openxmlformats.org/officeDocument/2006/relationships/image" Target="../media/image1002.png"/><Relationship Id="rId98" Type="http://schemas.openxmlformats.org/officeDocument/2006/relationships/customXml" Target="../ink/ink1004.xml"/><Relationship Id="rId121" Type="http://schemas.openxmlformats.org/officeDocument/2006/relationships/image" Target="../media/image1016.png"/><Relationship Id="rId142" Type="http://schemas.openxmlformats.org/officeDocument/2006/relationships/customXml" Target="../ink/ink1026.xml"/><Relationship Id="rId163" Type="http://schemas.openxmlformats.org/officeDocument/2006/relationships/image" Target="../media/image1037.png"/><Relationship Id="rId3" Type="http://schemas.openxmlformats.org/officeDocument/2006/relationships/image" Target="../media/image612.png"/><Relationship Id="rId25" Type="http://schemas.openxmlformats.org/officeDocument/2006/relationships/image" Target="../media/image968.png"/><Relationship Id="rId46" Type="http://schemas.openxmlformats.org/officeDocument/2006/relationships/customXml" Target="../ink/ink978.xml"/><Relationship Id="rId67" Type="http://schemas.openxmlformats.org/officeDocument/2006/relationships/image" Target="../media/image989.png"/><Relationship Id="rId116" Type="http://schemas.openxmlformats.org/officeDocument/2006/relationships/customXml" Target="../ink/ink1013.xml"/><Relationship Id="rId137" Type="http://schemas.openxmlformats.org/officeDocument/2006/relationships/image" Target="../media/image1024.png"/><Relationship Id="rId158" Type="http://schemas.openxmlformats.org/officeDocument/2006/relationships/customXml" Target="../ink/ink1034.xml"/><Relationship Id="rId20" Type="http://schemas.openxmlformats.org/officeDocument/2006/relationships/customXml" Target="../ink/ink965.xml"/><Relationship Id="rId41" Type="http://schemas.openxmlformats.org/officeDocument/2006/relationships/image" Target="../media/image976.png"/><Relationship Id="rId62" Type="http://schemas.openxmlformats.org/officeDocument/2006/relationships/customXml" Target="../ink/ink986.xml"/><Relationship Id="rId83" Type="http://schemas.openxmlformats.org/officeDocument/2006/relationships/image" Target="../media/image997.png"/><Relationship Id="rId88" Type="http://schemas.openxmlformats.org/officeDocument/2006/relationships/customXml" Target="../ink/ink999.xml"/><Relationship Id="rId111" Type="http://schemas.openxmlformats.org/officeDocument/2006/relationships/image" Target="../media/image1011.png"/><Relationship Id="rId132" Type="http://schemas.openxmlformats.org/officeDocument/2006/relationships/customXml" Target="../ink/ink1021.xml"/><Relationship Id="rId153" Type="http://schemas.openxmlformats.org/officeDocument/2006/relationships/image" Target="../media/image1032.png"/><Relationship Id="rId174" Type="http://schemas.openxmlformats.org/officeDocument/2006/relationships/customXml" Target="../ink/ink1042.xml"/><Relationship Id="rId15" Type="http://schemas.openxmlformats.org/officeDocument/2006/relationships/image" Target="../media/image963.png"/><Relationship Id="rId36" Type="http://schemas.openxmlformats.org/officeDocument/2006/relationships/customXml" Target="../ink/ink973.xml"/><Relationship Id="rId57" Type="http://schemas.openxmlformats.org/officeDocument/2006/relationships/image" Target="../media/image984.png"/><Relationship Id="rId106" Type="http://schemas.openxmlformats.org/officeDocument/2006/relationships/customXml" Target="../ink/ink1008.xml"/><Relationship Id="rId127" Type="http://schemas.openxmlformats.org/officeDocument/2006/relationships/image" Target="../media/image1019.png"/><Relationship Id="rId10" Type="http://schemas.openxmlformats.org/officeDocument/2006/relationships/customXml" Target="../ink/ink960.xml"/><Relationship Id="rId31" Type="http://schemas.openxmlformats.org/officeDocument/2006/relationships/image" Target="../media/image971.png"/><Relationship Id="rId52" Type="http://schemas.openxmlformats.org/officeDocument/2006/relationships/customXml" Target="../ink/ink981.xml"/><Relationship Id="rId73" Type="http://schemas.openxmlformats.org/officeDocument/2006/relationships/image" Target="../media/image992.png"/><Relationship Id="rId78" Type="http://schemas.openxmlformats.org/officeDocument/2006/relationships/customXml" Target="../ink/ink994.xml"/><Relationship Id="rId94" Type="http://schemas.openxmlformats.org/officeDocument/2006/relationships/customXml" Target="../ink/ink1002.xml"/><Relationship Id="rId99" Type="http://schemas.openxmlformats.org/officeDocument/2006/relationships/image" Target="../media/image1005.png"/><Relationship Id="rId101" Type="http://schemas.openxmlformats.org/officeDocument/2006/relationships/image" Target="../media/image1006.png"/><Relationship Id="rId122" Type="http://schemas.openxmlformats.org/officeDocument/2006/relationships/customXml" Target="../ink/ink1016.xml"/><Relationship Id="rId143" Type="http://schemas.openxmlformats.org/officeDocument/2006/relationships/image" Target="../media/image1027.png"/><Relationship Id="rId148" Type="http://schemas.openxmlformats.org/officeDocument/2006/relationships/customXml" Target="../ink/ink1029.xml"/><Relationship Id="rId164" Type="http://schemas.openxmlformats.org/officeDocument/2006/relationships/customXml" Target="../ink/ink1037.xml"/><Relationship Id="rId169" Type="http://schemas.openxmlformats.org/officeDocument/2006/relationships/image" Target="../media/image1040.png"/><Relationship Id="rId4" Type="http://schemas.openxmlformats.org/officeDocument/2006/relationships/customXml" Target="../ink/ink957.xml"/><Relationship Id="rId9" Type="http://schemas.openxmlformats.org/officeDocument/2006/relationships/image" Target="../media/image960.png"/><Relationship Id="rId26" Type="http://schemas.openxmlformats.org/officeDocument/2006/relationships/customXml" Target="../ink/ink968.xml"/><Relationship Id="rId47" Type="http://schemas.openxmlformats.org/officeDocument/2006/relationships/image" Target="../media/image979.png"/><Relationship Id="rId68" Type="http://schemas.openxmlformats.org/officeDocument/2006/relationships/customXml" Target="../ink/ink989.xml"/><Relationship Id="rId89" Type="http://schemas.openxmlformats.org/officeDocument/2006/relationships/image" Target="../media/image1000.png"/><Relationship Id="rId112" Type="http://schemas.openxmlformats.org/officeDocument/2006/relationships/customXml" Target="../ink/ink1011.xml"/><Relationship Id="rId133" Type="http://schemas.openxmlformats.org/officeDocument/2006/relationships/image" Target="../media/image1022.png"/><Relationship Id="rId154" Type="http://schemas.openxmlformats.org/officeDocument/2006/relationships/customXml" Target="../ink/ink1032.xml"/><Relationship Id="rId175" Type="http://schemas.openxmlformats.org/officeDocument/2006/relationships/image" Target="../media/image1043.png"/><Relationship Id="rId16" Type="http://schemas.openxmlformats.org/officeDocument/2006/relationships/customXml" Target="../ink/ink963.xml"/><Relationship Id="rId37" Type="http://schemas.openxmlformats.org/officeDocument/2006/relationships/image" Target="../media/image974.png"/><Relationship Id="rId58" Type="http://schemas.openxmlformats.org/officeDocument/2006/relationships/customXml" Target="../ink/ink984.xml"/><Relationship Id="rId79" Type="http://schemas.openxmlformats.org/officeDocument/2006/relationships/image" Target="../media/image995.png"/><Relationship Id="rId102" Type="http://schemas.openxmlformats.org/officeDocument/2006/relationships/customXml" Target="../ink/ink1006.xml"/><Relationship Id="rId123" Type="http://schemas.openxmlformats.org/officeDocument/2006/relationships/image" Target="../media/image1017.png"/><Relationship Id="rId144" Type="http://schemas.openxmlformats.org/officeDocument/2006/relationships/customXml" Target="../ink/ink1027.xml"/><Relationship Id="rId90" Type="http://schemas.openxmlformats.org/officeDocument/2006/relationships/customXml" Target="../ink/ink1000.xml"/><Relationship Id="rId165" Type="http://schemas.openxmlformats.org/officeDocument/2006/relationships/image" Target="../media/image1038.png"/><Relationship Id="rId27" Type="http://schemas.openxmlformats.org/officeDocument/2006/relationships/image" Target="../media/image969.png"/><Relationship Id="rId48" Type="http://schemas.openxmlformats.org/officeDocument/2006/relationships/customXml" Target="../ink/ink979.xml"/><Relationship Id="rId69" Type="http://schemas.openxmlformats.org/officeDocument/2006/relationships/image" Target="../media/image990.png"/><Relationship Id="rId113" Type="http://schemas.openxmlformats.org/officeDocument/2006/relationships/image" Target="../media/image1012.png"/><Relationship Id="rId134" Type="http://schemas.openxmlformats.org/officeDocument/2006/relationships/customXml" Target="../ink/ink1022.xml"/><Relationship Id="rId80" Type="http://schemas.openxmlformats.org/officeDocument/2006/relationships/customXml" Target="../ink/ink995.xml"/><Relationship Id="rId155" Type="http://schemas.openxmlformats.org/officeDocument/2006/relationships/image" Target="../media/image1033.png"/><Relationship Id="rId17" Type="http://schemas.openxmlformats.org/officeDocument/2006/relationships/image" Target="../media/image964.png"/><Relationship Id="rId38" Type="http://schemas.openxmlformats.org/officeDocument/2006/relationships/customXml" Target="../ink/ink974.xml"/><Relationship Id="rId59" Type="http://schemas.openxmlformats.org/officeDocument/2006/relationships/image" Target="../media/image985.png"/><Relationship Id="rId103" Type="http://schemas.openxmlformats.org/officeDocument/2006/relationships/image" Target="../media/image1007.png"/><Relationship Id="rId124" Type="http://schemas.openxmlformats.org/officeDocument/2006/relationships/customXml" Target="../ink/ink1017.xml"/><Relationship Id="rId70" Type="http://schemas.openxmlformats.org/officeDocument/2006/relationships/customXml" Target="../ink/ink990.xml"/><Relationship Id="rId91" Type="http://schemas.openxmlformats.org/officeDocument/2006/relationships/image" Target="../media/image1001.png"/><Relationship Id="rId145" Type="http://schemas.openxmlformats.org/officeDocument/2006/relationships/image" Target="../media/image1028.png"/><Relationship Id="rId166" Type="http://schemas.openxmlformats.org/officeDocument/2006/relationships/customXml" Target="../ink/ink10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5.xml"/><Relationship Id="rId3" Type="http://schemas.openxmlformats.org/officeDocument/2006/relationships/image" Target="../media/image612.png"/><Relationship Id="rId7" Type="http://schemas.openxmlformats.org/officeDocument/2006/relationships/image" Target="../media/image968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4.xml"/><Relationship Id="rId5" Type="http://schemas.openxmlformats.org/officeDocument/2006/relationships/image" Target="../media/image967.png"/><Relationship Id="rId10" Type="http://schemas.openxmlformats.org/officeDocument/2006/relationships/image" Target="../media/image1044.png"/><Relationship Id="rId4" Type="http://schemas.openxmlformats.org/officeDocument/2006/relationships/customXml" Target="../ink/ink1043.xml"/><Relationship Id="rId9" Type="http://schemas.openxmlformats.org/officeDocument/2006/relationships/image" Target="../media/image9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5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3.xml"/><Relationship Id="rId63" Type="http://schemas.openxmlformats.org/officeDocument/2006/relationships/image" Target="../media/image34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59" Type="http://schemas.openxmlformats.org/officeDocument/2006/relationships/image" Target="../media/image82.png"/><Relationship Id="rId170" Type="http://schemas.openxmlformats.org/officeDocument/2006/relationships/customXml" Target="../ink/ink87.xml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26" Type="http://schemas.openxmlformats.org/officeDocument/2006/relationships/image" Target="../media/image114.png"/><Relationship Id="rId247" Type="http://schemas.openxmlformats.org/officeDocument/2006/relationships/customXml" Target="../ink/ink126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8.xml"/><Relationship Id="rId53" Type="http://schemas.openxmlformats.org/officeDocument/2006/relationships/image" Target="../media/image29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2.xml"/><Relationship Id="rId181" Type="http://schemas.openxmlformats.org/officeDocument/2006/relationships/customXml" Target="../ink/ink93.xml"/><Relationship Id="rId216" Type="http://schemas.openxmlformats.org/officeDocument/2006/relationships/image" Target="../media/image109.png"/><Relationship Id="rId237" Type="http://schemas.openxmlformats.org/officeDocument/2006/relationships/customXml" Target="../ink/ink121.xml"/><Relationship Id="rId22" Type="http://schemas.openxmlformats.org/officeDocument/2006/relationships/customXml" Target="../ink/ink13.xml"/><Relationship Id="rId43" Type="http://schemas.openxmlformats.org/officeDocument/2006/relationships/image" Target="../media/image24.png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7.xml"/><Relationship Id="rId171" Type="http://schemas.openxmlformats.org/officeDocument/2006/relationships/image" Target="../media/image88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27" Type="http://schemas.openxmlformats.org/officeDocument/2006/relationships/customXml" Target="../ink/ink116.xml"/><Relationship Id="rId248" Type="http://schemas.openxmlformats.org/officeDocument/2006/relationships/image" Target="../media/image125.png"/><Relationship Id="rId12" Type="http://schemas.openxmlformats.org/officeDocument/2006/relationships/customXml" Target="../ink/ink8.xml"/><Relationship Id="rId33" Type="http://schemas.openxmlformats.org/officeDocument/2006/relationships/image" Target="../media/image19.png"/><Relationship Id="rId108" Type="http://schemas.openxmlformats.org/officeDocument/2006/relationships/customXml" Target="../ink/ink56.xml"/><Relationship Id="rId129" Type="http://schemas.openxmlformats.org/officeDocument/2006/relationships/image" Target="../media/image67.png"/><Relationship Id="rId54" Type="http://schemas.openxmlformats.org/officeDocument/2006/relationships/customXml" Target="../ink/ink29.xml"/><Relationship Id="rId75" Type="http://schemas.openxmlformats.org/officeDocument/2006/relationships/image" Target="../media/image40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61" Type="http://schemas.openxmlformats.org/officeDocument/2006/relationships/image" Target="../media/image83.png"/><Relationship Id="rId182" Type="http://schemas.openxmlformats.org/officeDocument/2006/relationships/image" Target="../media/image92.png"/><Relationship Id="rId217" Type="http://schemas.openxmlformats.org/officeDocument/2006/relationships/customXml" Target="../ink/ink111.xml"/><Relationship Id="rId6" Type="http://schemas.openxmlformats.org/officeDocument/2006/relationships/customXml" Target="../ink/ink5.xml"/><Relationship Id="rId238" Type="http://schemas.openxmlformats.org/officeDocument/2006/relationships/image" Target="../media/image120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4.xml"/><Relationship Id="rId65" Type="http://schemas.openxmlformats.org/officeDocument/2006/relationships/image" Target="../media/image35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51" Type="http://schemas.openxmlformats.org/officeDocument/2006/relationships/image" Target="../media/image78.png"/><Relationship Id="rId172" Type="http://schemas.openxmlformats.org/officeDocument/2006/relationships/customXml" Target="../ink/ink88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28" Type="http://schemas.openxmlformats.org/officeDocument/2006/relationships/image" Target="../media/image115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19.xml"/><Relationship Id="rId55" Type="http://schemas.openxmlformats.org/officeDocument/2006/relationships/image" Target="../media/image30.png"/><Relationship Id="rId76" Type="http://schemas.openxmlformats.org/officeDocument/2006/relationships/customXml" Target="../ink/ink40.xml"/><Relationship Id="rId97" Type="http://schemas.openxmlformats.org/officeDocument/2006/relationships/image" Target="../media/image51.png"/><Relationship Id="rId120" Type="http://schemas.openxmlformats.org/officeDocument/2006/relationships/customXml" Target="../ink/ink62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3.xml"/><Relationship Id="rId183" Type="http://schemas.openxmlformats.org/officeDocument/2006/relationships/customXml" Target="../ink/ink94.xml"/><Relationship Id="rId218" Type="http://schemas.openxmlformats.org/officeDocument/2006/relationships/image" Target="../media/image110.png"/><Relationship Id="rId239" Type="http://schemas.openxmlformats.org/officeDocument/2006/relationships/customXml" Target="../ink/ink122.xml"/><Relationship Id="rId24" Type="http://schemas.openxmlformats.org/officeDocument/2006/relationships/customXml" Target="../ink/ink14.xml"/><Relationship Id="rId45" Type="http://schemas.openxmlformats.org/officeDocument/2006/relationships/image" Target="../media/image25.png"/><Relationship Id="rId66" Type="http://schemas.openxmlformats.org/officeDocument/2006/relationships/customXml" Target="../ink/ink35.xml"/><Relationship Id="rId87" Type="http://schemas.openxmlformats.org/officeDocument/2006/relationships/image" Target="../media/image46.png"/><Relationship Id="rId110" Type="http://schemas.openxmlformats.org/officeDocument/2006/relationships/customXml" Target="../ink/ink57.xml"/><Relationship Id="rId131" Type="http://schemas.openxmlformats.org/officeDocument/2006/relationships/image" Target="../media/image68.png"/><Relationship Id="rId152" Type="http://schemas.openxmlformats.org/officeDocument/2006/relationships/customXml" Target="../ink/ink78.xml"/><Relationship Id="rId173" Type="http://schemas.openxmlformats.org/officeDocument/2006/relationships/image" Target="../media/image89.png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7.xml"/><Relationship Id="rId240" Type="http://schemas.openxmlformats.org/officeDocument/2006/relationships/image" Target="../media/image121.png"/><Relationship Id="rId14" Type="http://schemas.openxmlformats.org/officeDocument/2006/relationships/customXml" Target="../ink/ink9.xml"/><Relationship Id="rId35" Type="http://schemas.openxmlformats.org/officeDocument/2006/relationships/image" Target="../media/image20.png"/><Relationship Id="rId56" Type="http://schemas.openxmlformats.org/officeDocument/2006/relationships/customXml" Target="../ink/ink30.xml"/><Relationship Id="rId77" Type="http://schemas.openxmlformats.org/officeDocument/2006/relationships/image" Target="../media/image41.png"/><Relationship Id="rId100" Type="http://schemas.openxmlformats.org/officeDocument/2006/relationships/customXml" Target="../ink/ink52.xml"/><Relationship Id="rId8" Type="http://schemas.openxmlformats.org/officeDocument/2006/relationships/customXml" Target="../ink/ink6.xml"/><Relationship Id="rId98" Type="http://schemas.openxmlformats.org/officeDocument/2006/relationships/customXml" Target="../ink/ink51.xml"/><Relationship Id="rId121" Type="http://schemas.openxmlformats.org/officeDocument/2006/relationships/image" Target="../media/image63.png"/><Relationship Id="rId142" Type="http://schemas.openxmlformats.org/officeDocument/2006/relationships/customXml" Target="../ink/ink73.xml"/><Relationship Id="rId163" Type="http://schemas.openxmlformats.org/officeDocument/2006/relationships/image" Target="../media/image84.png"/><Relationship Id="rId184" Type="http://schemas.openxmlformats.org/officeDocument/2006/relationships/image" Target="../media/image93.png"/><Relationship Id="rId219" Type="http://schemas.openxmlformats.org/officeDocument/2006/relationships/customXml" Target="../ink/ink112.xml"/><Relationship Id="rId230" Type="http://schemas.openxmlformats.org/officeDocument/2006/relationships/image" Target="../media/image116.png"/><Relationship Id="rId25" Type="http://schemas.openxmlformats.org/officeDocument/2006/relationships/image" Target="../media/image15.png"/><Relationship Id="rId46" Type="http://schemas.openxmlformats.org/officeDocument/2006/relationships/customXml" Target="../ink/ink25.xml"/><Relationship Id="rId67" Type="http://schemas.openxmlformats.org/officeDocument/2006/relationships/image" Target="../media/image36.png"/><Relationship Id="rId88" Type="http://schemas.openxmlformats.org/officeDocument/2006/relationships/customXml" Target="../ink/ink46.xml"/><Relationship Id="rId111" Type="http://schemas.openxmlformats.org/officeDocument/2006/relationships/image" Target="../media/image58.png"/><Relationship Id="rId132" Type="http://schemas.openxmlformats.org/officeDocument/2006/relationships/customXml" Target="../ink/ink68.xml"/><Relationship Id="rId153" Type="http://schemas.openxmlformats.org/officeDocument/2006/relationships/image" Target="../media/image79.png"/><Relationship Id="rId174" Type="http://schemas.openxmlformats.org/officeDocument/2006/relationships/customXml" Target="../ink/ink8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220" Type="http://schemas.openxmlformats.org/officeDocument/2006/relationships/image" Target="../media/image111.png"/><Relationship Id="rId241" Type="http://schemas.openxmlformats.org/officeDocument/2006/relationships/customXml" Target="../ink/ink123.xml"/><Relationship Id="rId15" Type="http://schemas.openxmlformats.org/officeDocument/2006/relationships/image" Target="../media/image10.png"/><Relationship Id="rId36" Type="http://schemas.openxmlformats.org/officeDocument/2006/relationships/customXml" Target="../ink/ink20.xml"/><Relationship Id="rId57" Type="http://schemas.openxmlformats.org/officeDocument/2006/relationships/image" Target="../media/image31.png"/><Relationship Id="rId10" Type="http://schemas.openxmlformats.org/officeDocument/2006/relationships/customXml" Target="../ink/ink7.xml"/><Relationship Id="rId31" Type="http://schemas.openxmlformats.org/officeDocument/2006/relationships/image" Target="../media/image18.png"/><Relationship Id="rId52" Type="http://schemas.openxmlformats.org/officeDocument/2006/relationships/customXml" Target="../ink/ink28.xml"/><Relationship Id="rId73" Type="http://schemas.openxmlformats.org/officeDocument/2006/relationships/image" Target="../media/image39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3.xml"/><Relationship Id="rId143" Type="http://schemas.openxmlformats.org/officeDocument/2006/relationships/image" Target="../media/image74.png"/><Relationship Id="rId148" Type="http://schemas.openxmlformats.org/officeDocument/2006/relationships/customXml" Target="../ink/ink76.xml"/><Relationship Id="rId164" Type="http://schemas.openxmlformats.org/officeDocument/2006/relationships/customXml" Target="../ink/ink84.xml"/><Relationship Id="rId169" Type="http://schemas.openxmlformats.org/officeDocument/2006/relationships/image" Target="../media/image87.png"/><Relationship Id="rId185" Type="http://schemas.openxmlformats.org/officeDocument/2006/relationships/customXml" Target="../ink/ink95.xml"/><Relationship Id="rId4" Type="http://schemas.openxmlformats.org/officeDocument/2006/relationships/customXml" Target="../ink/ink4.xml"/><Relationship Id="rId9" Type="http://schemas.openxmlformats.org/officeDocument/2006/relationships/image" Target="../media/image7.png"/><Relationship Id="rId180" Type="http://schemas.openxmlformats.org/officeDocument/2006/relationships/customXml" Target="../ink/ink92.xml"/><Relationship Id="rId210" Type="http://schemas.openxmlformats.org/officeDocument/2006/relationships/image" Target="../media/image106.png"/><Relationship Id="rId215" Type="http://schemas.openxmlformats.org/officeDocument/2006/relationships/customXml" Target="../ink/ink110.xml"/><Relationship Id="rId236" Type="http://schemas.openxmlformats.org/officeDocument/2006/relationships/image" Target="../media/image119.png"/><Relationship Id="rId26" Type="http://schemas.openxmlformats.org/officeDocument/2006/relationships/customXml" Target="../ink/ink15.xml"/><Relationship Id="rId231" Type="http://schemas.openxmlformats.org/officeDocument/2006/relationships/customXml" Target="../ink/ink118.xml"/><Relationship Id="rId47" Type="http://schemas.openxmlformats.org/officeDocument/2006/relationships/image" Target="../media/image26.png"/><Relationship Id="rId68" Type="http://schemas.openxmlformats.org/officeDocument/2006/relationships/customXml" Target="../ink/ink36.xml"/><Relationship Id="rId89" Type="http://schemas.openxmlformats.org/officeDocument/2006/relationships/image" Target="../media/image47.png"/><Relationship Id="rId112" Type="http://schemas.openxmlformats.org/officeDocument/2006/relationships/customXml" Target="../ink/ink58.xml"/><Relationship Id="rId133" Type="http://schemas.openxmlformats.org/officeDocument/2006/relationships/image" Target="../media/image69.png"/><Relationship Id="rId154" Type="http://schemas.openxmlformats.org/officeDocument/2006/relationships/customXml" Target="../ink/ink79.xml"/><Relationship Id="rId175" Type="http://schemas.openxmlformats.org/officeDocument/2006/relationships/image" Target="../media/image3.png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customXml" Target="../ink/ink10.xml"/><Relationship Id="rId221" Type="http://schemas.openxmlformats.org/officeDocument/2006/relationships/customXml" Target="../ink/ink113.xml"/><Relationship Id="rId242" Type="http://schemas.openxmlformats.org/officeDocument/2006/relationships/image" Target="../media/image122.png"/><Relationship Id="rId37" Type="http://schemas.openxmlformats.org/officeDocument/2006/relationships/image" Target="../media/image21.png"/><Relationship Id="rId58" Type="http://schemas.openxmlformats.org/officeDocument/2006/relationships/customXml" Target="../ink/ink31.xml"/><Relationship Id="rId79" Type="http://schemas.openxmlformats.org/officeDocument/2006/relationships/image" Target="../media/image42.png"/><Relationship Id="rId102" Type="http://schemas.openxmlformats.org/officeDocument/2006/relationships/customXml" Target="../ink/ink53.xml"/><Relationship Id="rId123" Type="http://schemas.openxmlformats.org/officeDocument/2006/relationships/image" Target="../media/image64.png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65" Type="http://schemas.openxmlformats.org/officeDocument/2006/relationships/image" Target="../media/image85.png"/><Relationship Id="rId186" Type="http://schemas.openxmlformats.org/officeDocument/2006/relationships/image" Target="../media/image94.png"/><Relationship Id="rId211" Type="http://schemas.openxmlformats.org/officeDocument/2006/relationships/customXml" Target="../ink/ink108.xml"/><Relationship Id="rId232" Type="http://schemas.openxmlformats.org/officeDocument/2006/relationships/image" Target="../media/image117.png"/><Relationship Id="rId27" Type="http://schemas.openxmlformats.org/officeDocument/2006/relationships/image" Target="../media/image16.png"/><Relationship Id="rId48" Type="http://schemas.openxmlformats.org/officeDocument/2006/relationships/customXml" Target="../ink/ink26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55" Type="http://schemas.openxmlformats.org/officeDocument/2006/relationships/image" Target="../media/image80.png"/><Relationship Id="rId176" Type="http://schemas.openxmlformats.org/officeDocument/2006/relationships/customXml" Target="../ink/ink90.xml"/><Relationship Id="rId197" Type="http://schemas.openxmlformats.org/officeDocument/2006/relationships/customXml" Target="../ink/ink101.xml"/><Relationship Id="rId201" Type="http://schemas.openxmlformats.org/officeDocument/2006/relationships/customXml" Target="../ink/ink103.xml"/><Relationship Id="rId222" Type="http://schemas.openxmlformats.org/officeDocument/2006/relationships/image" Target="../media/image112.png"/><Relationship Id="rId243" Type="http://schemas.openxmlformats.org/officeDocument/2006/relationships/customXml" Target="../ink/ink124.xml"/><Relationship Id="rId17" Type="http://schemas.openxmlformats.org/officeDocument/2006/relationships/image" Target="../media/image11.png"/><Relationship Id="rId38" Type="http://schemas.openxmlformats.org/officeDocument/2006/relationships/customXml" Target="../ink/ink21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5.xml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7.png"/><Relationship Id="rId233" Type="http://schemas.openxmlformats.org/officeDocument/2006/relationships/customXml" Target="../ink/ink119.xml"/><Relationship Id="rId28" Type="http://schemas.openxmlformats.org/officeDocument/2006/relationships/customXml" Target="../ink/ink16.xml"/><Relationship Id="rId49" Type="http://schemas.openxmlformats.org/officeDocument/2006/relationships/image" Target="../media/image27.png"/><Relationship Id="rId114" Type="http://schemas.openxmlformats.org/officeDocument/2006/relationships/customXml" Target="../ink/ink59.xml"/><Relationship Id="rId60" Type="http://schemas.openxmlformats.org/officeDocument/2006/relationships/customXml" Target="../ink/ink32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0.xml"/><Relationship Id="rId177" Type="http://schemas.openxmlformats.org/officeDocument/2006/relationships/image" Target="../media/image90.png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4.xml"/><Relationship Id="rId244" Type="http://schemas.openxmlformats.org/officeDocument/2006/relationships/image" Target="../media/image123.png"/><Relationship Id="rId18" Type="http://schemas.openxmlformats.org/officeDocument/2006/relationships/customXml" Target="../ink/ink11.xml"/><Relationship Id="rId39" Type="http://schemas.openxmlformats.org/officeDocument/2006/relationships/image" Target="../media/image22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5.png"/><Relationship Id="rId146" Type="http://schemas.openxmlformats.org/officeDocument/2006/relationships/customXml" Target="../ink/ink75.xml"/><Relationship Id="rId167" Type="http://schemas.openxmlformats.org/officeDocument/2006/relationships/image" Target="../media/image86.png"/><Relationship Id="rId188" Type="http://schemas.openxmlformats.org/officeDocument/2006/relationships/image" Target="../media/image95.png"/><Relationship Id="rId71" Type="http://schemas.openxmlformats.org/officeDocument/2006/relationships/image" Target="../media/image38.png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7.png"/><Relationship Id="rId40" Type="http://schemas.openxmlformats.org/officeDocument/2006/relationships/customXml" Target="../ink/ink22.xml"/><Relationship Id="rId115" Type="http://schemas.openxmlformats.org/officeDocument/2006/relationships/image" Target="../media/image60.png"/><Relationship Id="rId136" Type="http://schemas.openxmlformats.org/officeDocument/2006/relationships/customXml" Target="../ink/ink70.xml"/><Relationship Id="rId157" Type="http://schemas.openxmlformats.org/officeDocument/2006/relationships/image" Target="../media/image81.png"/><Relationship Id="rId178" Type="http://schemas.openxmlformats.org/officeDocument/2006/relationships/customXml" Target="../ink/ink91.xml"/><Relationship Id="rId61" Type="http://schemas.openxmlformats.org/officeDocument/2006/relationships/image" Target="../media/image33.png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12.png"/><Relationship Id="rId224" Type="http://schemas.openxmlformats.org/officeDocument/2006/relationships/image" Target="../media/image113.png"/><Relationship Id="rId245" Type="http://schemas.openxmlformats.org/officeDocument/2006/relationships/customXml" Target="../ink/ink125.xml"/><Relationship Id="rId30" Type="http://schemas.openxmlformats.org/officeDocument/2006/relationships/customXml" Target="../ink/ink17.xml"/><Relationship Id="rId105" Type="http://schemas.openxmlformats.org/officeDocument/2006/relationships/image" Target="../media/image55.png"/><Relationship Id="rId126" Type="http://schemas.openxmlformats.org/officeDocument/2006/relationships/customXml" Target="../ink/ink65.xml"/><Relationship Id="rId147" Type="http://schemas.openxmlformats.org/officeDocument/2006/relationships/image" Target="../media/image76.png"/><Relationship Id="rId168" Type="http://schemas.openxmlformats.org/officeDocument/2006/relationships/customXml" Target="../ink/ink86.xml"/><Relationship Id="rId51" Type="http://schemas.openxmlformats.org/officeDocument/2006/relationships/image" Target="../media/image28.png"/><Relationship Id="rId72" Type="http://schemas.openxmlformats.org/officeDocument/2006/relationships/customXml" Target="../ink/ink38.xml"/><Relationship Id="rId93" Type="http://schemas.openxmlformats.org/officeDocument/2006/relationships/image" Target="../media/image49.png"/><Relationship Id="rId189" Type="http://schemas.openxmlformats.org/officeDocument/2006/relationships/customXml" Target="../ink/ink97.xml"/><Relationship Id="rId3" Type="http://schemas.openxmlformats.org/officeDocument/2006/relationships/image" Target="../media/image4.png"/><Relationship Id="rId214" Type="http://schemas.openxmlformats.org/officeDocument/2006/relationships/image" Target="../media/image108.png"/><Relationship Id="rId235" Type="http://schemas.openxmlformats.org/officeDocument/2006/relationships/customXml" Target="../ink/ink120.xml"/><Relationship Id="rId116" Type="http://schemas.openxmlformats.org/officeDocument/2006/relationships/customXml" Target="../ink/ink60.xml"/><Relationship Id="rId137" Type="http://schemas.openxmlformats.org/officeDocument/2006/relationships/image" Target="../media/image71.png"/><Relationship Id="rId158" Type="http://schemas.openxmlformats.org/officeDocument/2006/relationships/customXml" Target="../ink/ink81.xml"/><Relationship Id="rId20" Type="http://schemas.openxmlformats.org/officeDocument/2006/relationships/customXml" Target="../ink/ink12.xml"/><Relationship Id="rId41" Type="http://schemas.openxmlformats.org/officeDocument/2006/relationships/image" Target="../media/image23.png"/><Relationship Id="rId62" Type="http://schemas.openxmlformats.org/officeDocument/2006/relationships/customXml" Target="../ink/ink33.xml"/><Relationship Id="rId83" Type="http://schemas.openxmlformats.org/officeDocument/2006/relationships/image" Target="../media/image44.png"/><Relationship Id="rId179" Type="http://schemas.openxmlformats.org/officeDocument/2006/relationships/image" Target="../media/image91.png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5.xml"/><Relationship Id="rId246" Type="http://schemas.openxmlformats.org/officeDocument/2006/relationships/image" Target="../media/image124.png"/><Relationship Id="rId106" Type="http://schemas.openxmlformats.org/officeDocument/2006/relationships/customXml" Target="../ink/ink55.xml"/><Relationship Id="rId127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9.png"/><Relationship Id="rId21" Type="http://schemas.openxmlformats.org/officeDocument/2006/relationships/image" Target="../media/image133.png"/><Relationship Id="rId324" Type="http://schemas.openxmlformats.org/officeDocument/2006/relationships/image" Target="../media/image282.png"/><Relationship Id="rId531" Type="http://schemas.openxmlformats.org/officeDocument/2006/relationships/customXml" Target="../ink/ink392.xml"/><Relationship Id="rId170" Type="http://schemas.openxmlformats.org/officeDocument/2006/relationships/image" Target="../media/image205.png"/><Relationship Id="rId268" Type="http://schemas.openxmlformats.org/officeDocument/2006/relationships/image" Target="../media/image254.png"/><Relationship Id="rId475" Type="http://schemas.openxmlformats.org/officeDocument/2006/relationships/customXml" Target="../ink/ink364.xml"/><Relationship Id="rId32" Type="http://schemas.openxmlformats.org/officeDocument/2006/relationships/customXml" Target="../ink/ink141.xml"/><Relationship Id="rId128" Type="http://schemas.openxmlformats.org/officeDocument/2006/relationships/customXml" Target="../ink/ink190.xml"/><Relationship Id="rId335" Type="http://schemas.openxmlformats.org/officeDocument/2006/relationships/customXml" Target="../ink/ink294.xml"/><Relationship Id="rId542" Type="http://schemas.openxmlformats.org/officeDocument/2006/relationships/image" Target="../media/image391.png"/><Relationship Id="rId181" Type="http://schemas.openxmlformats.org/officeDocument/2006/relationships/customXml" Target="../ink/ink217.xml"/><Relationship Id="rId402" Type="http://schemas.openxmlformats.org/officeDocument/2006/relationships/image" Target="../media/image321.png"/><Relationship Id="rId279" Type="http://schemas.openxmlformats.org/officeDocument/2006/relationships/customXml" Target="../ink/ink266.xml"/><Relationship Id="rId486" Type="http://schemas.openxmlformats.org/officeDocument/2006/relationships/image" Target="../media/image363.png"/><Relationship Id="rId43" Type="http://schemas.openxmlformats.org/officeDocument/2006/relationships/image" Target="../media/image144.png"/><Relationship Id="rId139" Type="http://schemas.openxmlformats.org/officeDocument/2006/relationships/customXml" Target="../ink/ink196.xml"/><Relationship Id="rId346" Type="http://schemas.openxmlformats.org/officeDocument/2006/relationships/image" Target="../media/image293.png"/><Relationship Id="rId553" Type="http://schemas.openxmlformats.org/officeDocument/2006/relationships/customXml" Target="../ink/ink403.xml"/><Relationship Id="rId192" Type="http://schemas.openxmlformats.org/officeDocument/2006/relationships/image" Target="../media/image216.png"/><Relationship Id="rId206" Type="http://schemas.openxmlformats.org/officeDocument/2006/relationships/image" Target="../media/image223.png"/><Relationship Id="rId413" Type="http://schemas.openxmlformats.org/officeDocument/2006/relationships/customXml" Target="../ink/ink333.xml"/><Relationship Id="rId497" Type="http://schemas.openxmlformats.org/officeDocument/2006/relationships/customXml" Target="../ink/ink375.xml"/><Relationship Id="rId357" Type="http://schemas.openxmlformats.org/officeDocument/2006/relationships/customXml" Target="../ink/ink305.xml"/><Relationship Id="rId54" Type="http://schemas.openxmlformats.org/officeDocument/2006/relationships/image" Target="../media/image149.png"/><Relationship Id="rId217" Type="http://schemas.openxmlformats.org/officeDocument/2006/relationships/customXml" Target="../ink/ink235.xml"/><Relationship Id="rId564" Type="http://schemas.openxmlformats.org/officeDocument/2006/relationships/image" Target="../media/image402.png"/><Relationship Id="rId424" Type="http://schemas.openxmlformats.org/officeDocument/2006/relationships/image" Target="../media/image332.png"/><Relationship Id="rId270" Type="http://schemas.openxmlformats.org/officeDocument/2006/relationships/image" Target="../media/image255.png"/><Relationship Id="rId65" Type="http://schemas.openxmlformats.org/officeDocument/2006/relationships/customXml" Target="../ink/ink158.xml"/><Relationship Id="rId130" Type="http://schemas.openxmlformats.org/officeDocument/2006/relationships/customXml" Target="../ink/ink191.xml"/><Relationship Id="rId368" Type="http://schemas.openxmlformats.org/officeDocument/2006/relationships/image" Target="../media/image304.png"/><Relationship Id="rId575" Type="http://schemas.openxmlformats.org/officeDocument/2006/relationships/customXml" Target="../ink/ink414.xml"/><Relationship Id="rId228" Type="http://schemas.openxmlformats.org/officeDocument/2006/relationships/image" Target="../media/image234.png"/><Relationship Id="rId435" Type="http://schemas.openxmlformats.org/officeDocument/2006/relationships/customXml" Target="../ink/ink344.xml"/><Relationship Id="rId281" Type="http://schemas.openxmlformats.org/officeDocument/2006/relationships/customXml" Target="../ink/ink267.xml"/><Relationship Id="rId502" Type="http://schemas.openxmlformats.org/officeDocument/2006/relationships/image" Target="../media/image371.png"/><Relationship Id="rId76" Type="http://schemas.openxmlformats.org/officeDocument/2006/relationships/customXml" Target="../ink/ink164.xml"/><Relationship Id="rId141" Type="http://schemas.openxmlformats.org/officeDocument/2006/relationships/customXml" Target="../ink/ink197.xml"/><Relationship Id="rId379" Type="http://schemas.openxmlformats.org/officeDocument/2006/relationships/customXml" Target="../ink/ink316.xml"/><Relationship Id="rId586" Type="http://schemas.openxmlformats.org/officeDocument/2006/relationships/image" Target="../media/image413.png"/><Relationship Id="rId7" Type="http://schemas.openxmlformats.org/officeDocument/2006/relationships/image" Target="../media/image126.png"/><Relationship Id="rId239" Type="http://schemas.openxmlformats.org/officeDocument/2006/relationships/customXml" Target="../ink/ink246.xml"/><Relationship Id="rId446" Type="http://schemas.openxmlformats.org/officeDocument/2006/relationships/image" Target="../media/image343.png"/><Relationship Id="rId292" Type="http://schemas.openxmlformats.org/officeDocument/2006/relationships/image" Target="../media/image266.png"/><Relationship Id="rId306" Type="http://schemas.openxmlformats.org/officeDocument/2006/relationships/image" Target="../media/image273.png"/><Relationship Id="rId45" Type="http://schemas.openxmlformats.org/officeDocument/2006/relationships/image" Target="../media/image145.png"/><Relationship Id="rId87" Type="http://schemas.openxmlformats.org/officeDocument/2006/relationships/image" Target="../media/image164.png"/><Relationship Id="rId110" Type="http://schemas.openxmlformats.org/officeDocument/2006/relationships/customXml" Target="../ink/ink181.xml"/><Relationship Id="rId348" Type="http://schemas.openxmlformats.org/officeDocument/2006/relationships/image" Target="../media/image294.png"/><Relationship Id="rId513" Type="http://schemas.openxmlformats.org/officeDocument/2006/relationships/customXml" Target="../ink/ink383.xml"/><Relationship Id="rId555" Type="http://schemas.openxmlformats.org/officeDocument/2006/relationships/customXml" Target="../ink/ink404.xml"/><Relationship Id="rId152" Type="http://schemas.openxmlformats.org/officeDocument/2006/relationships/image" Target="../media/image196.png"/><Relationship Id="rId194" Type="http://schemas.openxmlformats.org/officeDocument/2006/relationships/image" Target="../media/image217.png"/><Relationship Id="rId208" Type="http://schemas.openxmlformats.org/officeDocument/2006/relationships/image" Target="../media/image224.png"/><Relationship Id="rId415" Type="http://schemas.openxmlformats.org/officeDocument/2006/relationships/customXml" Target="../ink/ink334.xml"/><Relationship Id="rId457" Type="http://schemas.openxmlformats.org/officeDocument/2006/relationships/customXml" Target="../ink/ink355.xml"/><Relationship Id="rId261" Type="http://schemas.openxmlformats.org/officeDocument/2006/relationships/customXml" Target="../ink/ink257.xml"/><Relationship Id="rId499" Type="http://schemas.openxmlformats.org/officeDocument/2006/relationships/customXml" Target="../ink/ink376.xml"/><Relationship Id="rId14" Type="http://schemas.openxmlformats.org/officeDocument/2006/relationships/customXml" Target="../ink/ink132.xml"/><Relationship Id="rId56" Type="http://schemas.openxmlformats.org/officeDocument/2006/relationships/image" Target="../media/image150.png"/><Relationship Id="rId317" Type="http://schemas.openxmlformats.org/officeDocument/2006/relationships/customXml" Target="../ink/ink285.xml"/><Relationship Id="rId359" Type="http://schemas.openxmlformats.org/officeDocument/2006/relationships/customXml" Target="../ink/ink306.xml"/><Relationship Id="rId524" Type="http://schemas.openxmlformats.org/officeDocument/2006/relationships/image" Target="../media/image382.png"/><Relationship Id="rId566" Type="http://schemas.openxmlformats.org/officeDocument/2006/relationships/image" Target="../media/image403.png"/><Relationship Id="rId98" Type="http://schemas.openxmlformats.org/officeDocument/2006/relationships/customXml" Target="../ink/ink175.xml"/><Relationship Id="rId121" Type="http://schemas.openxmlformats.org/officeDocument/2006/relationships/image" Target="../media/image181.png"/><Relationship Id="rId163" Type="http://schemas.openxmlformats.org/officeDocument/2006/relationships/customXml" Target="../ink/ink208.xml"/><Relationship Id="rId219" Type="http://schemas.openxmlformats.org/officeDocument/2006/relationships/customXml" Target="../ink/ink236.xml"/><Relationship Id="rId370" Type="http://schemas.openxmlformats.org/officeDocument/2006/relationships/image" Target="../media/image305.png"/><Relationship Id="rId426" Type="http://schemas.openxmlformats.org/officeDocument/2006/relationships/image" Target="../media/image333.png"/><Relationship Id="rId230" Type="http://schemas.openxmlformats.org/officeDocument/2006/relationships/image" Target="../media/image235.png"/><Relationship Id="rId468" Type="http://schemas.openxmlformats.org/officeDocument/2006/relationships/image" Target="../media/image354.png"/><Relationship Id="rId25" Type="http://schemas.openxmlformats.org/officeDocument/2006/relationships/image" Target="../media/image135.png"/><Relationship Id="rId67" Type="http://schemas.openxmlformats.org/officeDocument/2006/relationships/customXml" Target="../ink/ink159.xml"/><Relationship Id="rId272" Type="http://schemas.openxmlformats.org/officeDocument/2006/relationships/image" Target="../media/image256.png"/><Relationship Id="rId328" Type="http://schemas.openxmlformats.org/officeDocument/2006/relationships/image" Target="../media/image284.png"/><Relationship Id="rId535" Type="http://schemas.openxmlformats.org/officeDocument/2006/relationships/customXml" Target="../ink/ink394.xml"/><Relationship Id="rId577" Type="http://schemas.openxmlformats.org/officeDocument/2006/relationships/customXml" Target="../ink/ink415.xml"/><Relationship Id="rId132" Type="http://schemas.openxmlformats.org/officeDocument/2006/relationships/customXml" Target="../ink/ink192.xml"/><Relationship Id="rId174" Type="http://schemas.openxmlformats.org/officeDocument/2006/relationships/image" Target="../media/image207.png"/><Relationship Id="rId381" Type="http://schemas.openxmlformats.org/officeDocument/2006/relationships/customXml" Target="../ink/ink317.xml"/><Relationship Id="rId241" Type="http://schemas.openxmlformats.org/officeDocument/2006/relationships/customXml" Target="../ink/ink247.xml"/><Relationship Id="rId437" Type="http://schemas.openxmlformats.org/officeDocument/2006/relationships/customXml" Target="../ink/ink345.xml"/><Relationship Id="rId479" Type="http://schemas.openxmlformats.org/officeDocument/2006/relationships/customXml" Target="../ink/ink366.xml"/><Relationship Id="rId36" Type="http://schemas.openxmlformats.org/officeDocument/2006/relationships/customXml" Target="../ink/ink143.xml"/><Relationship Id="rId283" Type="http://schemas.openxmlformats.org/officeDocument/2006/relationships/customXml" Target="../ink/ink268.xml"/><Relationship Id="rId339" Type="http://schemas.openxmlformats.org/officeDocument/2006/relationships/customXml" Target="../ink/ink296.xml"/><Relationship Id="rId490" Type="http://schemas.openxmlformats.org/officeDocument/2006/relationships/image" Target="../media/image365.png"/><Relationship Id="rId504" Type="http://schemas.openxmlformats.org/officeDocument/2006/relationships/image" Target="../media/image372.png"/><Relationship Id="rId546" Type="http://schemas.openxmlformats.org/officeDocument/2006/relationships/image" Target="../media/image393.png"/><Relationship Id="rId78" Type="http://schemas.openxmlformats.org/officeDocument/2006/relationships/customXml" Target="../ink/ink165.xml"/><Relationship Id="rId101" Type="http://schemas.openxmlformats.org/officeDocument/2006/relationships/image" Target="../media/image171.png"/><Relationship Id="rId143" Type="http://schemas.openxmlformats.org/officeDocument/2006/relationships/customXml" Target="../ink/ink198.xml"/><Relationship Id="rId185" Type="http://schemas.openxmlformats.org/officeDocument/2006/relationships/customXml" Target="../ink/ink219.xml"/><Relationship Id="rId350" Type="http://schemas.openxmlformats.org/officeDocument/2006/relationships/image" Target="../media/image295.png"/><Relationship Id="rId406" Type="http://schemas.openxmlformats.org/officeDocument/2006/relationships/image" Target="../media/image323.png"/><Relationship Id="rId588" Type="http://schemas.openxmlformats.org/officeDocument/2006/relationships/image" Target="../media/image414.png"/><Relationship Id="rId9" Type="http://schemas.openxmlformats.org/officeDocument/2006/relationships/image" Target="../media/image127.png"/><Relationship Id="rId210" Type="http://schemas.openxmlformats.org/officeDocument/2006/relationships/image" Target="../media/image225.png"/><Relationship Id="rId392" Type="http://schemas.openxmlformats.org/officeDocument/2006/relationships/image" Target="../media/image316.png"/><Relationship Id="rId448" Type="http://schemas.openxmlformats.org/officeDocument/2006/relationships/image" Target="../media/image344.png"/><Relationship Id="rId252" Type="http://schemas.openxmlformats.org/officeDocument/2006/relationships/image" Target="../media/image246.png"/><Relationship Id="rId294" Type="http://schemas.openxmlformats.org/officeDocument/2006/relationships/image" Target="../media/image267.png"/><Relationship Id="rId308" Type="http://schemas.openxmlformats.org/officeDocument/2006/relationships/image" Target="../media/image274.png"/><Relationship Id="rId515" Type="http://schemas.openxmlformats.org/officeDocument/2006/relationships/customXml" Target="../ink/ink384.xml"/><Relationship Id="rId47" Type="http://schemas.openxmlformats.org/officeDocument/2006/relationships/image" Target="../media/image146.png"/><Relationship Id="rId89" Type="http://schemas.openxmlformats.org/officeDocument/2006/relationships/image" Target="../media/image165.png"/><Relationship Id="rId112" Type="http://schemas.openxmlformats.org/officeDocument/2006/relationships/customXml" Target="../ink/ink182.xml"/><Relationship Id="rId154" Type="http://schemas.openxmlformats.org/officeDocument/2006/relationships/image" Target="../media/image197.png"/><Relationship Id="rId361" Type="http://schemas.openxmlformats.org/officeDocument/2006/relationships/customXml" Target="../ink/ink307.xml"/><Relationship Id="rId557" Type="http://schemas.openxmlformats.org/officeDocument/2006/relationships/customXml" Target="../ink/ink405.xml"/><Relationship Id="rId196" Type="http://schemas.openxmlformats.org/officeDocument/2006/relationships/image" Target="../media/image218.png"/><Relationship Id="rId417" Type="http://schemas.openxmlformats.org/officeDocument/2006/relationships/customXml" Target="../ink/ink335.xml"/><Relationship Id="rId459" Type="http://schemas.openxmlformats.org/officeDocument/2006/relationships/customXml" Target="../ink/ink356.xml"/><Relationship Id="rId16" Type="http://schemas.openxmlformats.org/officeDocument/2006/relationships/customXml" Target="../ink/ink133.xml"/><Relationship Id="rId221" Type="http://schemas.openxmlformats.org/officeDocument/2006/relationships/customXml" Target="../ink/ink237.xml"/><Relationship Id="rId263" Type="http://schemas.openxmlformats.org/officeDocument/2006/relationships/customXml" Target="../ink/ink258.xml"/><Relationship Id="rId319" Type="http://schemas.openxmlformats.org/officeDocument/2006/relationships/customXml" Target="../ink/ink286.xml"/><Relationship Id="rId470" Type="http://schemas.openxmlformats.org/officeDocument/2006/relationships/image" Target="../media/image355.png"/><Relationship Id="rId526" Type="http://schemas.openxmlformats.org/officeDocument/2006/relationships/image" Target="../media/image383.png"/><Relationship Id="rId58" Type="http://schemas.openxmlformats.org/officeDocument/2006/relationships/image" Target="../media/image151.png"/><Relationship Id="rId123" Type="http://schemas.openxmlformats.org/officeDocument/2006/relationships/image" Target="../media/image182.png"/><Relationship Id="rId330" Type="http://schemas.openxmlformats.org/officeDocument/2006/relationships/image" Target="../media/image285.png"/><Relationship Id="rId568" Type="http://schemas.openxmlformats.org/officeDocument/2006/relationships/image" Target="../media/image404.png"/><Relationship Id="rId165" Type="http://schemas.openxmlformats.org/officeDocument/2006/relationships/customXml" Target="../ink/ink209.xml"/><Relationship Id="rId372" Type="http://schemas.openxmlformats.org/officeDocument/2006/relationships/image" Target="../media/image306.png"/><Relationship Id="rId428" Type="http://schemas.openxmlformats.org/officeDocument/2006/relationships/image" Target="../media/image334.png"/><Relationship Id="rId232" Type="http://schemas.openxmlformats.org/officeDocument/2006/relationships/image" Target="../media/image236.png"/><Relationship Id="rId274" Type="http://schemas.openxmlformats.org/officeDocument/2006/relationships/image" Target="../media/image257.png"/><Relationship Id="rId481" Type="http://schemas.openxmlformats.org/officeDocument/2006/relationships/customXml" Target="../ink/ink367.xml"/><Relationship Id="rId27" Type="http://schemas.openxmlformats.org/officeDocument/2006/relationships/image" Target="../media/image136.png"/><Relationship Id="rId69" Type="http://schemas.openxmlformats.org/officeDocument/2006/relationships/customXml" Target="../ink/ink160.xml"/><Relationship Id="rId134" Type="http://schemas.openxmlformats.org/officeDocument/2006/relationships/image" Target="../media/image187.png"/><Relationship Id="rId537" Type="http://schemas.openxmlformats.org/officeDocument/2006/relationships/customXml" Target="../ink/ink395.xml"/><Relationship Id="rId579" Type="http://schemas.openxmlformats.org/officeDocument/2006/relationships/customXml" Target="../ink/ink416.xml"/><Relationship Id="rId80" Type="http://schemas.openxmlformats.org/officeDocument/2006/relationships/customXml" Target="../ink/ink166.xml"/><Relationship Id="rId176" Type="http://schemas.openxmlformats.org/officeDocument/2006/relationships/image" Target="../media/image208.png"/><Relationship Id="rId341" Type="http://schemas.openxmlformats.org/officeDocument/2006/relationships/customXml" Target="../ink/ink297.xml"/><Relationship Id="rId383" Type="http://schemas.openxmlformats.org/officeDocument/2006/relationships/customXml" Target="../ink/ink318.xml"/><Relationship Id="rId439" Type="http://schemas.openxmlformats.org/officeDocument/2006/relationships/customXml" Target="../ink/ink346.xml"/><Relationship Id="rId590" Type="http://schemas.openxmlformats.org/officeDocument/2006/relationships/image" Target="../media/image415.png"/><Relationship Id="rId201" Type="http://schemas.openxmlformats.org/officeDocument/2006/relationships/customXml" Target="../ink/ink227.xml"/><Relationship Id="rId243" Type="http://schemas.openxmlformats.org/officeDocument/2006/relationships/customXml" Target="../ink/ink248.xml"/><Relationship Id="rId285" Type="http://schemas.openxmlformats.org/officeDocument/2006/relationships/customXml" Target="../ink/ink269.xml"/><Relationship Id="rId450" Type="http://schemas.openxmlformats.org/officeDocument/2006/relationships/image" Target="../media/image345.png"/><Relationship Id="rId506" Type="http://schemas.openxmlformats.org/officeDocument/2006/relationships/image" Target="../media/image373.png"/><Relationship Id="rId38" Type="http://schemas.openxmlformats.org/officeDocument/2006/relationships/customXml" Target="../ink/ink144.xml"/><Relationship Id="rId103" Type="http://schemas.openxmlformats.org/officeDocument/2006/relationships/image" Target="../media/image172.png"/><Relationship Id="rId310" Type="http://schemas.openxmlformats.org/officeDocument/2006/relationships/image" Target="../media/image275.png"/><Relationship Id="rId492" Type="http://schemas.openxmlformats.org/officeDocument/2006/relationships/image" Target="../media/image366.png"/><Relationship Id="rId548" Type="http://schemas.openxmlformats.org/officeDocument/2006/relationships/image" Target="../media/image394.png"/><Relationship Id="rId91" Type="http://schemas.openxmlformats.org/officeDocument/2006/relationships/image" Target="../media/image166.png"/><Relationship Id="rId145" Type="http://schemas.openxmlformats.org/officeDocument/2006/relationships/customXml" Target="../ink/ink199.xml"/><Relationship Id="rId187" Type="http://schemas.openxmlformats.org/officeDocument/2006/relationships/customXml" Target="../ink/ink220.xml"/><Relationship Id="rId352" Type="http://schemas.openxmlformats.org/officeDocument/2006/relationships/image" Target="../media/image296.png"/><Relationship Id="rId394" Type="http://schemas.openxmlformats.org/officeDocument/2006/relationships/image" Target="../media/image317.png"/><Relationship Id="rId408" Type="http://schemas.openxmlformats.org/officeDocument/2006/relationships/image" Target="../media/image324.png"/><Relationship Id="rId212" Type="http://schemas.openxmlformats.org/officeDocument/2006/relationships/image" Target="../media/image226.png"/><Relationship Id="rId254" Type="http://schemas.openxmlformats.org/officeDocument/2006/relationships/image" Target="../media/image247.png"/><Relationship Id="rId49" Type="http://schemas.openxmlformats.org/officeDocument/2006/relationships/customXml" Target="../ink/ink150.xml"/><Relationship Id="rId114" Type="http://schemas.openxmlformats.org/officeDocument/2006/relationships/customXml" Target="../ink/ink183.xml"/><Relationship Id="rId296" Type="http://schemas.openxmlformats.org/officeDocument/2006/relationships/image" Target="../media/image268.png"/><Relationship Id="rId461" Type="http://schemas.openxmlformats.org/officeDocument/2006/relationships/customXml" Target="../ink/ink357.xml"/><Relationship Id="rId517" Type="http://schemas.openxmlformats.org/officeDocument/2006/relationships/customXml" Target="../ink/ink385.xml"/><Relationship Id="rId559" Type="http://schemas.openxmlformats.org/officeDocument/2006/relationships/customXml" Target="../ink/ink406.xml"/><Relationship Id="rId60" Type="http://schemas.openxmlformats.org/officeDocument/2006/relationships/image" Target="../media/image152.png"/><Relationship Id="rId156" Type="http://schemas.openxmlformats.org/officeDocument/2006/relationships/image" Target="../media/image198.png"/><Relationship Id="rId198" Type="http://schemas.openxmlformats.org/officeDocument/2006/relationships/image" Target="../media/image219.png"/><Relationship Id="rId321" Type="http://schemas.openxmlformats.org/officeDocument/2006/relationships/customXml" Target="../ink/ink287.xml"/><Relationship Id="rId363" Type="http://schemas.openxmlformats.org/officeDocument/2006/relationships/customXml" Target="../ink/ink308.xml"/><Relationship Id="rId419" Type="http://schemas.openxmlformats.org/officeDocument/2006/relationships/customXml" Target="../ink/ink336.xml"/><Relationship Id="rId570" Type="http://schemas.openxmlformats.org/officeDocument/2006/relationships/image" Target="../media/image405.png"/><Relationship Id="rId223" Type="http://schemas.openxmlformats.org/officeDocument/2006/relationships/customXml" Target="../ink/ink238.xml"/><Relationship Id="rId430" Type="http://schemas.openxmlformats.org/officeDocument/2006/relationships/image" Target="../media/image335.png"/><Relationship Id="rId18" Type="http://schemas.openxmlformats.org/officeDocument/2006/relationships/customXml" Target="../ink/ink134.xml"/><Relationship Id="rId265" Type="http://schemas.openxmlformats.org/officeDocument/2006/relationships/customXml" Target="../ink/ink259.xml"/><Relationship Id="rId472" Type="http://schemas.openxmlformats.org/officeDocument/2006/relationships/image" Target="../media/image356.png"/><Relationship Id="rId528" Type="http://schemas.openxmlformats.org/officeDocument/2006/relationships/image" Target="../media/image384.png"/><Relationship Id="rId125" Type="http://schemas.openxmlformats.org/officeDocument/2006/relationships/image" Target="../media/image183.png"/><Relationship Id="rId167" Type="http://schemas.openxmlformats.org/officeDocument/2006/relationships/customXml" Target="../ink/ink210.xml"/><Relationship Id="rId332" Type="http://schemas.openxmlformats.org/officeDocument/2006/relationships/image" Target="../media/image286.png"/><Relationship Id="rId374" Type="http://schemas.openxmlformats.org/officeDocument/2006/relationships/image" Target="../media/image307.png"/><Relationship Id="rId581" Type="http://schemas.openxmlformats.org/officeDocument/2006/relationships/customXml" Target="../ink/ink417.xml"/><Relationship Id="rId71" Type="http://schemas.openxmlformats.org/officeDocument/2006/relationships/customXml" Target="../ink/ink161.xml"/><Relationship Id="rId234" Type="http://schemas.openxmlformats.org/officeDocument/2006/relationships/image" Target="../media/image237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37.png"/><Relationship Id="rId276" Type="http://schemas.openxmlformats.org/officeDocument/2006/relationships/image" Target="../media/image258.png"/><Relationship Id="rId441" Type="http://schemas.openxmlformats.org/officeDocument/2006/relationships/customXml" Target="../ink/ink347.xml"/><Relationship Id="rId483" Type="http://schemas.openxmlformats.org/officeDocument/2006/relationships/customXml" Target="../ink/ink368.xml"/><Relationship Id="rId539" Type="http://schemas.openxmlformats.org/officeDocument/2006/relationships/customXml" Target="../ink/ink396.xml"/><Relationship Id="rId40" Type="http://schemas.openxmlformats.org/officeDocument/2006/relationships/customXml" Target="../ink/ink145.xml"/><Relationship Id="rId136" Type="http://schemas.openxmlformats.org/officeDocument/2006/relationships/image" Target="../media/image188.png"/><Relationship Id="rId178" Type="http://schemas.openxmlformats.org/officeDocument/2006/relationships/image" Target="../media/image209.png"/><Relationship Id="rId301" Type="http://schemas.openxmlformats.org/officeDocument/2006/relationships/customXml" Target="../ink/ink277.xml"/><Relationship Id="rId343" Type="http://schemas.openxmlformats.org/officeDocument/2006/relationships/customXml" Target="../ink/ink298.xml"/><Relationship Id="rId550" Type="http://schemas.openxmlformats.org/officeDocument/2006/relationships/image" Target="../media/image395.png"/><Relationship Id="rId82" Type="http://schemas.openxmlformats.org/officeDocument/2006/relationships/customXml" Target="../ink/ink167.xml"/><Relationship Id="rId203" Type="http://schemas.openxmlformats.org/officeDocument/2006/relationships/customXml" Target="../ink/ink228.xml"/><Relationship Id="rId385" Type="http://schemas.openxmlformats.org/officeDocument/2006/relationships/customXml" Target="../ink/ink319.xml"/><Relationship Id="rId245" Type="http://schemas.openxmlformats.org/officeDocument/2006/relationships/customXml" Target="../ink/ink249.xml"/><Relationship Id="rId287" Type="http://schemas.openxmlformats.org/officeDocument/2006/relationships/customXml" Target="../ink/ink270.xml"/><Relationship Id="rId410" Type="http://schemas.openxmlformats.org/officeDocument/2006/relationships/image" Target="../media/image325.png"/><Relationship Id="rId452" Type="http://schemas.openxmlformats.org/officeDocument/2006/relationships/image" Target="../media/image346.png"/><Relationship Id="rId494" Type="http://schemas.openxmlformats.org/officeDocument/2006/relationships/image" Target="../media/image367.png"/><Relationship Id="rId508" Type="http://schemas.openxmlformats.org/officeDocument/2006/relationships/image" Target="../media/image374.png"/><Relationship Id="rId105" Type="http://schemas.openxmlformats.org/officeDocument/2006/relationships/image" Target="../media/image173.png"/><Relationship Id="rId147" Type="http://schemas.openxmlformats.org/officeDocument/2006/relationships/customXml" Target="../ink/ink200.xml"/><Relationship Id="rId312" Type="http://schemas.openxmlformats.org/officeDocument/2006/relationships/image" Target="../media/image276.png"/><Relationship Id="rId354" Type="http://schemas.openxmlformats.org/officeDocument/2006/relationships/image" Target="../media/image297.png"/><Relationship Id="rId51" Type="http://schemas.openxmlformats.org/officeDocument/2006/relationships/customXml" Target="../ink/ink151.xml"/><Relationship Id="rId93" Type="http://schemas.openxmlformats.org/officeDocument/2006/relationships/image" Target="../media/image167.png"/><Relationship Id="rId189" Type="http://schemas.openxmlformats.org/officeDocument/2006/relationships/customXml" Target="../ink/ink221.xml"/><Relationship Id="rId396" Type="http://schemas.openxmlformats.org/officeDocument/2006/relationships/image" Target="../media/image318.png"/><Relationship Id="rId561" Type="http://schemas.openxmlformats.org/officeDocument/2006/relationships/customXml" Target="../ink/ink407.xml"/><Relationship Id="rId214" Type="http://schemas.openxmlformats.org/officeDocument/2006/relationships/image" Target="../media/image227.png"/><Relationship Id="rId256" Type="http://schemas.openxmlformats.org/officeDocument/2006/relationships/image" Target="../media/image248.png"/><Relationship Id="rId298" Type="http://schemas.openxmlformats.org/officeDocument/2006/relationships/image" Target="../media/image269.png"/><Relationship Id="rId421" Type="http://schemas.openxmlformats.org/officeDocument/2006/relationships/customXml" Target="../ink/ink337.xml"/><Relationship Id="rId463" Type="http://schemas.openxmlformats.org/officeDocument/2006/relationships/customXml" Target="../ink/ink358.xml"/><Relationship Id="rId519" Type="http://schemas.openxmlformats.org/officeDocument/2006/relationships/customXml" Target="../ink/ink386.xml"/><Relationship Id="rId116" Type="http://schemas.openxmlformats.org/officeDocument/2006/relationships/customXml" Target="../ink/ink184.xml"/><Relationship Id="rId158" Type="http://schemas.openxmlformats.org/officeDocument/2006/relationships/image" Target="../media/image199.png"/><Relationship Id="rId323" Type="http://schemas.openxmlformats.org/officeDocument/2006/relationships/customXml" Target="../ink/ink288.xml"/><Relationship Id="rId530" Type="http://schemas.openxmlformats.org/officeDocument/2006/relationships/image" Target="../media/image385.png"/><Relationship Id="rId20" Type="http://schemas.openxmlformats.org/officeDocument/2006/relationships/customXml" Target="../ink/ink135.xml"/><Relationship Id="rId62" Type="http://schemas.openxmlformats.org/officeDocument/2006/relationships/image" Target="../media/image153.png"/><Relationship Id="rId365" Type="http://schemas.openxmlformats.org/officeDocument/2006/relationships/customXml" Target="../ink/ink309.xml"/><Relationship Id="rId572" Type="http://schemas.openxmlformats.org/officeDocument/2006/relationships/image" Target="../media/image406.png"/><Relationship Id="rId225" Type="http://schemas.openxmlformats.org/officeDocument/2006/relationships/customXml" Target="../ink/ink239.xml"/><Relationship Id="rId267" Type="http://schemas.openxmlformats.org/officeDocument/2006/relationships/customXml" Target="../ink/ink260.xml"/><Relationship Id="rId432" Type="http://schemas.openxmlformats.org/officeDocument/2006/relationships/image" Target="../media/image336.png"/><Relationship Id="rId474" Type="http://schemas.openxmlformats.org/officeDocument/2006/relationships/image" Target="../media/image357.png"/><Relationship Id="rId127" Type="http://schemas.openxmlformats.org/officeDocument/2006/relationships/image" Target="../media/image184.png"/><Relationship Id="rId31" Type="http://schemas.openxmlformats.org/officeDocument/2006/relationships/image" Target="../media/image138.png"/><Relationship Id="rId73" Type="http://schemas.openxmlformats.org/officeDocument/2006/relationships/customXml" Target="../ink/ink162.xml"/><Relationship Id="rId169" Type="http://schemas.openxmlformats.org/officeDocument/2006/relationships/customXml" Target="../ink/ink211.xml"/><Relationship Id="rId334" Type="http://schemas.openxmlformats.org/officeDocument/2006/relationships/image" Target="../media/image287.png"/><Relationship Id="rId376" Type="http://schemas.openxmlformats.org/officeDocument/2006/relationships/image" Target="../media/image308.png"/><Relationship Id="rId541" Type="http://schemas.openxmlformats.org/officeDocument/2006/relationships/customXml" Target="../ink/ink397.xml"/><Relationship Id="rId583" Type="http://schemas.openxmlformats.org/officeDocument/2006/relationships/customXml" Target="../ink/ink418.xml"/><Relationship Id="rId4" Type="http://schemas.openxmlformats.org/officeDocument/2006/relationships/customXml" Target="../ink/ink127.xml"/><Relationship Id="rId180" Type="http://schemas.openxmlformats.org/officeDocument/2006/relationships/image" Target="../media/image210.png"/><Relationship Id="rId236" Type="http://schemas.openxmlformats.org/officeDocument/2006/relationships/image" Target="../media/image238.png"/><Relationship Id="rId278" Type="http://schemas.openxmlformats.org/officeDocument/2006/relationships/image" Target="../media/image259.png"/><Relationship Id="rId401" Type="http://schemas.openxmlformats.org/officeDocument/2006/relationships/customXml" Target="../ink/ink327.xml"/><Relationship Id="rId443" Type="http://schemas.openxmlformats.org/officeDocument/2006/relationships/customXml" Target="../ink/ink348.xml"/><Relationship Id="rId303" Type="http://schemas.openxmlformats.org/officeDocument/2006/relationships/customXml" Target="../ink/ink278.xml"/><Relationship Id="rId485" Type="http://schemas.openxmlformats.org/officeDocument/2006/relationships/customXml" Target="../ink/ink369.xml"/><Relationship Id="rId42" Type="http://schemas.openxmlformats.org/officeDocument/2006/relationships/customXml" Target="../ink/ink146.xml"/><Relationship Id="rId84" Type="http://schemas.openxmlformats.org/officeDocument/2006/relationships/customXml" Target="../ink/ink168.xml"/><Relationship Id="rId138" Type="http://schemas.openxmlformats.org/officeDocument/2006/relationships/image" Target="../media/image189.png"/><Relationship Id="rId345" Type="http://schemas.openxmlformats.org/officeDocument/2006/relationships/customXml" Target="../ink/ink299.xml"/><Relationship Id="rId387" Type="http://schemas.openxmlformats.org/officeDocument/2006/relationships/customXml" Target="../ink/ink320.xml"/><Relationship Id="rId510" Type="http://schemas.openxmlformats.org/officeDocument/2006/relationships/image" Target="../media/image375.png"/><Relationship Id="rId552" Type="http://schemas.openxmlformats.org/officeDocument/2006/relationships/image" Target="../media/image396.png"/><Relationship Id="rId191" Type="http://schemas.openxmlformats.org/officeDocument/2006/relationships/customXml" Target="../ink/ink222.xml"/><Relationship Id="rId205" Type="http://schemas.openxmlformats.org/officeDocument/2006/relationships/customXml" Target="../ink/ink229.xml"/><Relationship Id="rId247" Type="http://schemas.openxmlformats.org/officeDocument/2006/relationships/customXml" Target="../ink/ink250.xml"/><Relationship Id="rId412" Type="http://schemas.openxmlformats.org/officeDocument/2006/relationships/image" Target="../media/image326.png"/><Relationship Id="rId107" Type="http://schemas.openxmlformats.org/officeDocument/2006/relationships/image" Target="../media/image174.png"/><Relationship Id="rId289" Type="http://schemas.openxmlformats.org/officeDocument/2006/relationships/customXml" Target="../ink/ink271.xml"/><Relationship Id="rId454" Type="http://schemas.openxmlformats.org/officeDocument/2006/relationships/image" Target="../media/image347.png"/><Relationship Id="rId496" Type="http://schemas.openxmlformats.org/officeDocument/2006/relationships/image" Target="../media/image368.png"/><Relationship Id="rId11" Type="http://schemas.openxmlformats.org/officeDocument/2006/relationships/image" Target="../media/image128.png"/><Relationship Id="rId53" Type="http://schemas.openxmlformats.org/officeDocument/2006/relationships/customXml" Target="../ink/ink152.xml"/><Relationship Id="rId149" Type="http://schemas.openxmlformats.org/officeDocument/2006/relationships/customXml" Target="../ink/ink201.xml"/><Relationship Id="rId314" Type="http://schemas.openxmlformats.org/officeDocument/2006/relationships/image" Target="../media/image277.png"/><Relationship Id="rId356" Type="http://schemas.openxmlformats.org/officeDocument/2006/relationships/image" Target="../media/image298.png"/><Relationship Id="rId398" Type="http://schemas.openxmlformats.org/officeDocument/2006/relationships/image" Target="../media/image319.png"/><Relationship Id="rId521" Type="http://schemas.openxmlformats.org/officeDocument/2006/relationships/customXml" Target="../ink/ink387.xml"/><Relationship Id="rId563" Type="http://schemas.openxmlformats.org/officeDocument/2006/relationships/customXml" Target="../ink/ink408.xml"/><Relationship Id="rId95" Type="http://schemas.openxmlformats.org/officeDocument/2006/relationships/image" Target="../media/image168.png"/><Relationship Id="rId160" Type="http://schemas.openxmlformats.org/officeDocument/2006/relationships/image" Target="../media/image200.png"/><Relationship Id="rId216" Type="http://schemas.openxmlformats.org/officeDocument/2006/relationships/image" Target="../media/image228.png"/><Relationship Id="rId423" Type="http://schemas.openxmlformats.org/officeDocument/2006/relationships/customXml" Target="../ink/ink338.xml"/><Relationship Id="rId258" Type="http://schemas.openxmlformats.org/officeDocument/2006/relationships/image" Target="../media/image249.png"/><Relationship Id="rId465" Type="http://schemas.openxmlformats.org/officeDocument/2006/relationships/customXml" Target="../ink/ink359.xml"/><Relationship Id="rId22" Type="http://schemas.openxmlformats.org/officeDocument/2006/relationships/customXml" Target="../ink/ink136.xml"/><Relationship Id="rId64" Type="http://schemas.openxmlformats.org/officeDocument/2006/relationships/image" Target="../media/image154.png"/><Relationship Id="rId118" Type="http://schemas.openxmlformats.org/officeDocument/2006/relationships/customXml" Target="../ink/ink185.xml"/><Relationship Id="rId325" Type="http://schemas.openxmlformats.org/officeDocument/2006/relationships/customXml" Target="../ink/ink289.xml"/><Relationship Id="rId367" Type="http://schemas.openxmlformats.org/officeDocument/2006/relationships/customXml" Target="../ink/ink310.xml"/><Relationship Id="rId532" Type="http://schemas.openxmlformats.org/officeDocument/2006/relationships/image" Target="../media/image386.png"/><Relationship Id="rId574" Type="http://schemas.openxmlformats.org/officeDocument/2006/relationships/image" Target="../media/image407.png"/><Relationship Id="rId171" Type="http://schemas.openxmlformats.org/officeDocument/2006/relationships/customXml" Target="../ink/ink212.xml"/><Relationship Id="rId227" Type="http://schemas.openxmlformats.org/officeDocument/2006/relationships/customXml" Target="../ink/ink240.xml"/><Relationship Id="rId269" Type="http://schemas.openxmlformats.org/officeDocument/2006/relationships/customXml" Target="../ink/ink261.xml"/><Relationship Id="rId434" Type="http://schemas.openxmlformats.org/officeDocument/2006/relationships/image" Target="../media/image337.png"/><Relationship Id="rId476" Type="http://schemas.openxmlformats.org/officeDocument/2006/relationships/image" Target="../media/image358.png"/><Relationship Id="rId33" Type="http://schemas.openxmlformats.org/officeDocument/2006/relationships/image" Target="../media/image139.png"/><Relationship Id="rId129" Type="http://schemas.openxmlformats.org/officeDocument/2006/relationships/image" Target="../media/image185.png"/><Relationship Id="rId280" Type="http://schemas.openxmlformats.org/officeDocument/2006/relationships/image" Target="../media/image260.png"/><Relationship Id="rId336" Type="http://schemas.openxmlformats.org/officeDocument/2006/relationships/image" Target="../media/image288.png"/><Relationship Id="rId501" Type="http://schemas.openxmlformats.org/officeDocument/2006/relationships/customXml" Target="../ink/ink377.xml"/><Relationship Id="rId543" Type="http://schemas.openxmlformats.org/officeDocument/2006/relationships/customXml" Target="../ink/ink398.xml"/><Relationship Id="rId75" Type="http://schemas.openxmlformats.org/officeDocument/2006/relationships/customXml" Target="../ink/ink163.xml"/><Relationship Id="rId140" Type="http://schemas.openxmlformats.org/officeDocument/2006/relationships/image" Target="../media/image190.png"/><Relationship Id="rId182" Type="http://schemas.openxmlformats.org/officeDocument/2006/relationships/image" Target="../media/image211.png"/><Relationship Id="rId378" Type="http://schemas.openxmlformats.org/officeDocument/2006/relationships/image" Target="../media/image309.png"/><Relationship Id="rId403" Type="http://schemas.openxmlformats.org/officeDocument/2006/relationships/customXml" Target="../ink/ink328.xml"/><Relationship Id="rId585" Type="http://schemas.openxmlformats.org/officeDocument/2006/relationships/customXml" Target="../ink/ink419.xml"/><Relationship Id="rId6" Type="http://schemas.openxmlformats.org/officeDocument/2006/relationships/customXml" Target="../ink/ink128.xml"/><Relationship Id="rId238" Type="http://schemas.openxmlformats.org/officeDocument/2006/relationships/image" Target="../media/image239.png"/><Relationship Id="rId445" Type="http://schemas.openxmlformats.org/officeDocument/2006/relationships/customXml" Target="../ink/ink349.xml"/><Relationship Id="rId487" Type="http://schemas.openxmlformats.org/officeDocument/2006/relationships/customXml" Target="../ink/ink370.xml"/><Relationship Id="rId291" Type="http://schemas.openxmlformats.org/officeDocument/2006/relationships/customXml" Target="../ink/ink272.xml"/><Relationship Id="rId305" Type="http://schemas.openxmlformats.org/officeDocument/2006/relationships/customXml" Target="../ink/ink279.xml"/><Relationship Id="rId347" Type="http://schemas.openxmlformats.org/officeDocument/2006/relationships/customXml" Target="../ink/ink300.xml"/><Relationship Id="rId512" Type="http://schemas.openxmlformats.org/officeDocument/2006/relationships/image" Target="../media/image376.png"/><Relationship Id="rId44" Type="http://schemas.openxmlformats.org/officeDocument/2006/relationships/customXml" Target="../ink/ink147.xml"/><Relationship Id="rId86" Type="http://schemas.openxmlformats.org/officeDocument/2006/relationships/customXml" Target="../ink/ink169.xml"/><Relationship Id="rId151" Type="http://schemas.openxmlformats.org/officeDocument/2006/relationships/customXml" Target="../ink/ink202.xml"/><Relationship Id="rId389" Type="http://schemas.openxmlformats.org/officeDocument/2006/relationships/customXml" Target="../ink/ink321.xml"/><Relationship Id="rId554" Type="http://schemas.openxmlformats.org/officeDocument/2006/relationships/image" Target="../media/image397.png"/><Relationship Id="rId193" Type="http://schemas.openxmlformats.org/officeDocument/2006/relationships/customXml" Target="../ink/ink223.xml"/><Relationship Id="rId207" Type="http://schemas.openxmlformats.org/officeDocument/2006/relationships/customXml" Target="../ink/ink230.xml"/><Relationship Id="rId249" Type="http://schemas.openxmlformats.org/officeDocument/2006/relationships/customXml" Target="../ink/ink251.xml"/><Relationship Id="rId414" Type="http://schemas.openxmlformats.org/officeDocument/2006/relationships/image" Target="../media/image327.png"/><Relationship Id="rId456" Type="http://schemas.openxmlformats.org/officeDocument/2006/relationships/image" Target="../media/image348.png"/><Relationship Id="rId498" Type="http://schemas.openxmlformats.org/officeDocument/2006/relationships/image" Target="../media/image369.png"/><Relationship Id="rId13" Type="http://schemas.openxmlformats.org/officeDocument/2006/relationships/image" Target="../media/image129.png"/><Relationship Id="rId109" Type="http://schemas.openxmlformats.org/officeDocument/2006/relationships/image" Target="../media/image175.png"/><Relationship Id="rId260" Type="http://schemas.openxmlformats.org/officeDocument/2006/relationships/image" Target="../media/image250.png"/><Relationship Id="rId316" Type="http://schemas.openxmlformats.org/officeDocument/2006/relationships/image" Target="../media/image278.png"/><Relationship Id="rId523" Type="http://schemas.openxmlformats.org/officeDocument/2006/relationships/customXml" Target="../ink/ink388.xml"/><Relationship Id="rId55" Type="http://schemas.openxmlformats.org/officeDocument/2006/relationships/customXml" Target="../ink/ink153.xml"/><Relationship Id="rId97" Type="http://schemas.openxmlformats.org/officeDocument/2006/relationships/image" Target="../media/image169.png"/><Relationship Id="rId120" Type="http://schemas.openxmlformats.org/officeDocument/2006/relationships/customXml" Target="../ink/ink186.xml"/><Relationship Id="rId358" Type="http://schemas.openxmlformats.org/officeDocument/2006/relationships/image" Target="../media/image299.png"/><Relationship Id="rId565" Type="http://schemas.openxmlformats.org/officeDocument/2006/relationships/customXml" Target="../ink/ink409.xml"/><Relationship Id="rId162" Type="http://schemas.openxmlformats.org/officeDocument/2006/relationships/image" Target="../media/image201.png"/><Relationship Id="rId218" Type="http://schemas.openxmlformats.org/officeDocument/2006/relationships/image" Target="../media/image229.png"/><Relationship Id="rId425" Type="http://schemas.openxmlformats.org/officeDocument/2006/relationships/customXml" Target="../ink/ink339.xml"/><Relationship Id="rId467" Type="http://schemas.openxmlformats.org/officeDocument/2006/relationships/customXml" Target="../ink/ink360.xml"/><Relationship Id="rId271" Type="http://schemas.openxmlformats.org/officeDocument/2006/relationships/customXml" Target="../ink/ink262.xml"/><Relationship Id="rId24" Type="http://schemas.openxmlformats.org/officeDocument/2006/relationships/customXml" Target="../ink/ink137.xml"/><Relationship Id="rId66" Type="http://schemas.openxmlformats.org/officeDocument/2006/relationships/image" Target="../media/image155.png"/><Relationship Id="rId131" Type="http://schemas.openxmlformats.org/officeDocument/2006/relationships/image" Target="../media/image186.png"/><Relationship Id="rId327" Type="http://schemas.openxmlformats.org/officeDocument/2006/relationships/customXml" Target="../ink/ink290.xml"/><Relationship Id="rId369" Type="http://schemas.openxmlformats.org/officeDocument/2006/relationships/customXml" Target="../ink/ink311.xml"/><Relationship Id="rId534" Type="http://schemas.openxmlformats.org/officeDocument/2006/relationships/image" Target="../media/image387.png"/><Relationship Id="rId576" Type="http://schemas.openxmlformats.org/officeDocument/2006/relationships/image" Target="../media/image408.png"/><Relationship Id="rId173" Type="http://schemas.openxmlformats.org/officeDocument/2006/relationships/customXml" Target="../ink/ink213.xml"/><Relationship Id="rId229" Type="http://schemas.openxmlformats.org/officeDocument/2006/relationships/customXml" Target="../ink/ink241.xml"/><Relationship Id="rId380" Type="http://schemas.openxmlformats.org/officeDocument/2006/relationships/image" Target="../media/image310.png"/><Relationship Id="rId436" Type="http://schemas.openxmlformats.org/officeDocument/2006/relationships/image" Target="../media/image338.png"/><Relationship Id="rId240" Type="http://schemas.openxmlformats.org/officeDocument/2006/relationships/image" Target="../media/image240.png"/><Relationship Id="rId478" Type="http://schemas.openxmlformats.org/officeDocument/2006/relationships/image" Target="../media/image359.png"/><Relationship Id="rId35" Type="http://schemas.openxmlformats.org/officeDocument/2006/relationships/image" Target="../media/image140.png"/><Relationship Id="rId77" Type="http://schemas.openxmlformats.org/officeDocument/2006/relationships/image" Target="../media/image159.png"/><Relationship Id="rId100" Type="http://schemas.openxmlformats.org/officeDocument/2006/relationships/customXml" Target="../ink/ink176.xml"/><Relationship Id="rId282" Type="http://schemas.openxmlformats.org/officeDocument/2006/relationships/image" Target="../media/image261.png"/><Relationship Id="rId338" Type="http://schemas.openxmlformats.org/officeDocument/2006/relationships/image" Target="../media/image289.png"/><Relationship Id="rId503" Type="http://schemas.openxmlformats.org/officeDocument/2006/relationships/customXml" Target="../ink/ink378.xml"/><Relationship Id="rId545" Type="http://schemas.openxmlformats.org/officeDocument/2006/relationships/customXml" Target="../ink/ink399.xml"/><Relationship Id="rId587" Type="http://schemas.openxmlformats.org/officeDocument/2006/relationships/customXml" Target="../ink/ink420.xml"/><Relationship Id="rId8" Type="http://schemas.openxmlformats.org/officeDocument/2006/relationships/customXml" Target="../ink/ink129.xml"/><Relationship Id="rId142" Type="http://schemas.openxmlformats.org/officeDocument/2006/relationships/image" Target="../media/image191.png"/><Relationship Id="rId184" Type="http://schemas.openxmlformats.org/officeDocument/2006/relationships/image" Target="../media/image212.png"/><Relationship Id="rId391" Type="http://schemas.openxmlformats.org/officeDocument/2006/relationships/customXml" Target="../ink/ink322.xml"/><Relationship Id="rId405" Type="http://schemas.openxmlformats.org/officeDocument/2006/relationships/customXml" Target="../ink/ink329.xml"/><Relationship Id="rId447" Type="http://schemas.openxmlformats.org/officeDocument/2006/relationships/customXml" Target="../ink/ink350.xml"/><Relationship Id="rId251" Type="http://schemas.openxmlformats.org/officeDocument/2006/relationships/customXml" Target="../ink/ink252.xml"/><Relationship Id="rId489" Type="http://schemas.openxmlformats.org/officeDocument/2006/relationships/customXml" Target="../ink/ink371.xml"/><Relationship Id="rId46" Type="http://schemas.openxmlformats.org/officeDocument/2006/relationships/customXml" Target="../ink/ink148.xml"/><Relationship Id="rId293" Type="http://schemas.openxmlformats.org/officeDocument/2006/relationships/customXml" Target="../ink/ink273.xml"/><Relationship Id="rId307" Type="http://schemas.openxmlformats.org/officeDocument/2006/relationships/customXml" Target="../ink/ink280.xml"/><Relationship Id="rId349" Type="http://schemas.openxmlformats.org/officeDocument/2006/relationships/customXml" Target="../ink/ink301.xml"/><Relationship Id="rId514" Type="http://schemas.openxmlformats.org/officeDocument/2006/relationships/image" Target="../media/image377.png"/><Relationship Id="rId556" Type="http://schemas.openxmlformats.org/officeDocument/2006/relationships/image" Target="../media/image398.png"/><Relationship Id="rId88" Type="http://schemas.openxmlformats.org/officeDocument/2006/relationships/customXml" Target="../ink/ink170.xml"/><Relationship Id="rId111" Type="http://schemas.openxmlformats.org/officeDocument/2006/relationships/image" Target="../media/image176.png"/><Relationship Id="rId153" Type="http://schemas.openxmlformats.org/officeDocument/2006/relationships/customXml" Target="../ink/ink203.xml"/><Relationship Id="rId195" Type="http://schemas.openxmlformats.org/officeDocument/2006/relationships/customXml" Target="../ink/ink224.xml"/><Relationship Id="rId209" Type="http://schemas.openxmlformats.org/officeDocument/2006/relationships/customXml" Target="../ink/ink231.xml"/><Relationship Id="rId360" Type="http://schemas.openxmlformats.org/officeDocument/2006/relationships/image" Target="../media/image300.png"/><Relationship Id="rId416" Type="http://schemas.openxmlformats.org/officeDocument/2006/relationships/image" Target="../media/image328.png"/><Relationship Id="rId220" Type="http://schemas.openxmlformats.org/officeDocument/2006/relationships/image" Target="../media/image230.png"/><Relationship Id="rId458" Type="http://schemas.openxmlformats.org/officeDocument/2006/relationships/image" Target="../media/image349.png"/><Relationship Id="rId15" Type="http://schemas.openxmlformats.org/officeDocument/2006/relationships/image" Target="../media/image130.png"/><Relationship Id="rId57" Type="http://schemas.openxmlformats.org/officeDocument/2006/relationships/customXml" Target="../ink/ink154.xml"/><Relationship Id="rId262" Type="http://schemas.openxmlformats.org/officeDocument/2006/relationships/image" Target="../media/image251.png"/><Relationship Id="rId318" Type="http://schemas.openxmlformats.org/officeDocument/2006/relationships/image" Target="../media/image279.png"/><Relationship Id="rId525" Type="http://schemas.openxmlformats.org/officeDocument/2006/relationships/customXml" Target="../ink/ink389.xml"/><Relationship Id="rId567" Type="http://schemas.openxmlformats.org/officeDocument/2006/relationships/customXml" Target="../ink/ink410.xml"/><Relationship Id="rId99" Type="http://schemas.openxmlformats.org/officeDocument/2006/relationships/image" Target="../media/image170.png"/><Relationship Id="rId122" Type="http://schemas.openxmlformats.org/officeDocument/2006/relationships/customXml" Target="../ink/ink187.xml"/><Relationship Id="rId164" Type="http://schemas.openxmlformats.org/officeDocument/2006/relationships/image" Target="../media/image202.png"/><Relationship Id="rId371" Type="http://schemas.openxmlformats.org/officeDocument/2006/relationships/customXml" Target="../ink/ink312.xml"/><Relationship Id="rId427" Type="http://schemas.openxmlformats.org/officeDocument/2006/relationships/customXml" Target="../ink/ink340.xml"/><Relationship Id="rId469" Type="http://schemas.openxmlformats.org/officeDocument/2006/relationships/customXml" Target="../ink/ink361.xml"/><Relationship Id="rId26" Type="http://schemas.openxmlformats.org/officeDocument/2006/relationships/customXml" Target="../ink/ink138.xml"/><Relationship Id="rId231" Type="http://schemas.openxmlformats.org/officeDocument/2006/relationships/customXml" Target="../ink/ink242.xml"/><Relationship Id="rId273" Type="http://schemas.openxmlformats.org/officeDocument/2006/relationships/customXml" Target="../ink/ink263.xml"/><Relationship Id="rId329" Type="http://schemas.openxmlformats.org/officeDocument/2006/relationships/customXml" Target="../ink/ink291.xml"/><Relationship Id="rId480" Type="http://schemas.openxmlformats.org/officeDocument/2006/relationships/image" Target="../media/image360.png"/><Relationship Id="rId536" Type="http://schemas.openxmlformats.org/officeDocument/2006/relationships/image" Target="../media/image388.png"/><Relationship Id="rId68" Type="http://schemas.openxmlformats.org/officeDocument/2006/relationships/image" Target="../media/image156.png"/><Relationship Id="rId133" Type="http://schemas.openxmlformats.org/officeDocument/2006/relationships/customXml" Target="../ink/ink193.xml"/><Relationship Id="rId175" Type="http://schemas.openxmlformats.org/officeDocument/2006/relationships/customXml" Target="../ink/ink214.xml"/><Relationship Id="rId340" Type="http://schemas.openxmlformats.org/officeDocument/2006/relationships/image" Target="../media/image290.png"/><Relationship Id="rId578" Type="http://schemas.openxmlformats.org/officeDocument/2006/relationships/image" Target="../media/image409.png"/><Relationship Id="rId200" Type="http://schemas.openxmlformats.org/officeDocument/2006/relationships/image" Target="../media/image220.png"/><Relationship Id="rId382" Type="http://schemas.openxmlformats.org/officeDocument/2006/relationships/image" Target="../media/image311.png"/><Relationship Id="rId438" Type="http://schemas.openxmlformats.org/officeDocument/2006/relationships/image" Target="../media/image339.png"/><Relationship Id="rId242" Type="http://schemas.openxmlformats.org/officeDocument/2006/relationships/image" Target="../media/image241.png"/><Relationship Id="rId284" Type="http://schemas.openxmlformats.org/officeDocument/2006/relationships/image" Target="../media/image262.png"/><Relationship Id="rId491" Type="http://schemas.openxmlformats.org/officeDocument/2006/relationships/customXml" Target="../ink/ink372.xml"/><Relationship Id="rId505" Type="http://schemas.openxmlformats.org/officeDocument/2006/relationships/customXml" Target="../ink/ink379.xml"/><Relationship Id="rId37" Type="http://schemas.openxmlformats.org/officeDocument/2006/relationships/image" Target="../media/image141.png"/><Relationship Id="rId79" Type="http://schemas.openxmlformats.org/officeDocument/2006/relationships/image" Target="../media/image160.png"/><Relationship Id="rId102" Type="http://schemas.openxmlformats.org/officeDocument/2006/relationships/customXml" Target="../ink/ink177.xml"/><Relationship Id="rId144" Type="http://schemas.openxmlformats.org/officeDocument/2006/relationships/image" Target="../media/image192.png"/><Relationship Id="rId547" Type="http://schemas.openxmlformats.org/officeDocument/2006/relationships/customXml" Target="../ink/ink400.xml"/><Relationship Id="rId589" Type="http://schemas.openxmlformats.org/officeDocument/2006/relationships/customXml" Target="../ink/ink421.xml"/><Relationship Id="rId90" Type="http://schemas.openxmlformats.org/officeDocument/2006/relationships/customXml" Target="../ink/ink171.xml"/><Relationship Id="rId186" Type="http://schemas.openxmlformats.org/officeDocument/2006/relationships/image" Target="../media/image213.png"/><Relationship Id="rId351" Type="http://schemas.openxmlformats.org/officeDocument/2006/relationships/customXml" Target="../ink/ink302.xml"/><Relationship Id="rId393" Type="http://schemas.openxmlformats.org/officeDocument/2006/relationships/customXml" Target="../ink/ink323.xml"/><Relationship Id="rId407" Type="http://schemas.openxmlformats.org/officeDocument/2006/relationships/customXml" Target="../ink/ink330.xml"/><Relationship Id="rId449" Type="http://schemas.openxmlformats.org/officeDocument/2006/relationships/customXml" Target="../ink/ink351.xml"/><Relationship Id="rId211" Type="http://schemas.openxmlformats.org/officeDocument/2006/relationships/customXml" Target="../ink/ink232.xml"/><Relationship Id="rId253" Type="http://schemas.openxmlformats.org/officeDocument/2006/relationships/customXml" Target="../ink/ink253.xml"/><Relationship Id="rId295" Type="http://schemas.openxmlformats.org/officeDocument/2006/relationships/customXml" Target="../ink/ink274.xml"/><Relationship Id="rId309" Type="http://schemas.openxmlformats.org/officeDocument/2006/relationships/customXml" Target="../ink/ink281.xml"/><Relationship Id="rId460" Type="http://schemas.openxmlformats.org/officeDocument/2006/relationships/image" Target="../media/image350.png"/><Relationship Id="rId516" Type="http://schemas.openxmlformats.org/officeDocument/2006/relationships/image" Target="../media/image378.png"/><Relationship Id="rId48" Type="http://schemas.openxmlformats.org/officeDocument/2006/relationships/customXml" Target="../ink/ink149.xml"/><Relationship Id="rId113" Type="http://schemas.openxmlformats.org/officeDocument/2006/relationships/image" Target="../media/image177.png"/><Relationship Id="rId320" Type="http://schemas.openxmlformats.org/officeDocument/2006/relationships/image" Target="../media/image280.png"/><Relationship Id="rId558" Type="http://schemas.openxmlformats.org/officeDocument/2006/relationships/image" Target="../media/image399.png"/><Relationship Id="rId155" Type="http://schemas.openxmlformats.org/officeDocument/2006/relationships/customXml" Target="../ink/ink204.xml"/><Relationship Id="rId197" Type="http://schemas.openxmlformats.org/officeDocument/2006/relationships/customXml" Target="../ink/ink225.xml"/><Relationship Id="rId362" Type="http://schemas.openxmlformats.org/officeDocument/2006/relationships/image" Target="../media/image301.png"/><Relationship Id="rId418" Type="http://schemas.openxmlformats.org/officeDocument/2006/relationships/image" Target="../media/image329.png"/><Relationship Id="rId222" Type="http://schemas.openxmlformats.org/officeDocument/2006/relationships/image" Target="../media/image231.png"/><Relationship Id="rId264" Type="http://schemas.openxmlformats.org/officeDocument/2006/relationships/image" Target="../media/image252.png"/><Relationship Id="rId471" Type="http://schemas.openxmlformats.org/officeDocument/2006/relationships/customXml" Target="../ink/ink362.xml"/><Relationship Id="rId17" Type="http://schemas.openxmlformats.org/officeDocument/2006/relationships/image" Target="../media/image131.png"/><Relationship Id="rId59" Type="http://schemas.openxmlformats.org/officeDocument/2006/relationships/customXml" Target="../ink/ink155.xml"/><Relationship Id="rId124" Type="http://schemas.openxmlformats.org/officeDocument/2006/relationships/customXml" Target="../ink/ink188.xml"/><Relationship Id="rId527" Type="http://schemas.openxmlformats.org/officeDocument/2006/relationships/customXml" Target="../ink/ink390.xml"/><Relationship Id="rId569" Type="http://schemas.openxmlformats.org/officeDocument/2006/relationships/customXml" Target="../ink/ink411.xml"/><Relationship Id="rId70" Type="http://schemas.openxmlformats.org/officeDocument/2006/relationships/image" Target="../media/image157.png"/><Relationship Id="rId166" Type="http://schemas.openxmlformats.org/officeDocument/2006/relationships/image" Target="../media/image203.png"/><Relationship Id="rId331" Type="http://schemas.openxmlformats.org/officeDocument/2006/relationships/customXml" Target="../ink/ink292.xml"/><Relationship Id="rId373" Type="http://schemas.openxmlformats.org/officeDocument/2006/relationships/customXml" Target="../ink/ink313.xml"/><Relationship Id="rId429" Type="http://schemas.openxmlformats.org/officeDocument/2006/relationships/customXml" Target="../ink/ink341.xml"/><Relationship Id="rId580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43.xml"/><Relationship Id="rId440" Type="http://schemas.openxmlformats.org/officeDocument/2006/relationships/image" Target="../media/image340.png"/><Relationship Id="rId28" Type="http://schemas.openxmlformats.org/officeDocument/2006/relationships/customXml" Target="../ink/ink139.xml"/><Relationship Id="rId275" Type="http://schemas.openxmlformats.org/officeDocument/2006/relationships/customXml" Target="../ink/ink264.xml"/><Relationship Id="rId300" Type="http://schemas.openxmlformats.org/officeDocument/2006/relationships/image" Target="../media/image270.png"/><Relationship Id="rId482" Type="http://schemas.openxmlformats.org/officeDocument/2006/relationships/image" Target="../media/image361.png"/><Relationship Id="rId538" Type="http://schemas.openxmlformats.org/officeDocument/2006/relationships/image" Target="../media/image389.png"/><Relationship Id="rId81" Type="http://schemas.openxmlformats.org/officeDocument/2006/relationships/image" Target="../media/image161.png"/><Relationship Id="rId135" Type="http://schemas.openxmlformats.org/officeDocument/2006/relationships/customXml" Target="../ink/ink194.xml"/><Relationship Id="rId177" Type="http://schemas.openxmlformats.org/officeDocument/2006/relationships/customXml" Target="../ink/ink215.xml"/><Relationship Id="rId342" Type="http://schemas.openxmlformats.org/officeDocument/2006/relationships/image" Target="../media/image291.png"/><Relationship Id="rId384" Type="http://schemas.openxmlformats.org/officeDocument/2006/relationships/image" Target="../media/image312.png"/><Relationship Id="rId202" Type="http://schemas.openxmlformats.org/officeDocument/2006/relationships/image" Target="../media/image221.png"/><Relationship Id="rId244" Type="http://schemas.openxmlformats.org/officeDocument/2006/relationships/image" Target="../media/image242.png"/><Relationship Id="rId39" Type="http://schemas.openxmlformats.org/officeDocument/2006/relationships/image" Target="../media/image142.png"/><Relationship Id="rId286" Type="http://schemas.openxmlformats.org/officeDocument/2006/relationships/image" Target="../media/image263.png"/><Relationship Id="rId451" Type="http://schemas.openxmlformats.org/officeDocument/2006/relationships/customXml" Target="../ink/ink352.xml"/><Relationship Id="rId493" Type="http://schemas.openxmlformats.org/officeDocument/2006/relationships/customXml" Target="../ink/ink373.xml"/><Relationship Id="rId507" Type="http://schemas.openxmlformats.org/officeDocument/2006/relationships/customXml" Target="../ink/ink380.xml"/><Relationship Id="rId549" Type="http://schemas.openxmlformats.org/officeDocument/2006/relationships/customXml" Target="../ink/ink401.xml"/><Relationship Id="rId50" Type="http://schemas.openxmlformats.org/officeDocument/2006/relationships/image" Target="../media/image147.png"/><Relationship Id="rId104" Type="http://schemas.openxmlformats.org/officeDocument/2006/relationships/customXml" Target="../ink/ink178.xml"/><Relationship Id="rId146" Type="http://schemas.openxmlformats.org/officeDocument/2006/relationships/image" Target="../media/image193.png"/><Relationship Id="rId188" Type="http://schemas.openxmlformats.org/officeDocument/2006/relationships/image" Target="../media/image214.png"/><Relationship Id="rId311" Type="http://schemas.openxmlformats.org/officeDocument/2006/relationships/customXml" Target="../ink/ink282.xml"/><Relationship Id="rId353" Type="http://schemas.openxmlformats.org/officeDocument/2006/relationships/customXml" Target="../ink/ink303.xml"/><Relationship Id="rId395" Type="http://schemas.openxmlformats.org/officeDocument/2006/relationships/customXml" Target="../ink/ink324.xml"/><Relationship Id="rId409" Type="http://schemas.openxmlformats.org/officeDocument/2006/relationships/customXml" Target="../ink/ink331.xml"/><Relationship Id="rId560" Type="http://schemas.openxmlformats.org/officeDocument/2006/relationships/image" Target="../media/image400.png"/><Relationship Id="rId92" Type="http://schemas.openxmlformats.org/officeDocument/2006/relationships/customXml" Target="../ink/ink172.xml"/><Relationship Id="rId213" Type="http://schemas.openxmlformats.org/officeDocument/2006/relationships/customXml" Target="../ink/ink233.xml"/><Relationship Id="rId420" Type="http://schemas.openxmlformats.org/officeDocument/2006/relationships/image" Target="../media/image330.png"/><Relationship Id="rId255" Type="http://schemas.openxmlformats.org/officeDocument/2006/relationships/customXml" Target="../ink/ink254.xml"/><Relationship Id="rId297" Type="http://schemas.openxmlformats.org/officeDocument/2006/relationships/customXml" Target="../ink/ink275.xml"/><Relationship Id="rId462" Type="http://schemas.openxmlformats.org/officeDocument/2006/relationships/image" Target="../media/image351.png"/><Relationship Id="rId518" Type="http://schemas.openxmlformats.org/officeDocument/2006/relationships/image" Target="../media/image379.png"/><Relationship Id="rId115" Type="http://schemas.openxmlformats.org/officeDocument/2006/relationships/image" Target="../media/image178.png"/><Relationship Id="rId157" Type="http://schemas.openxmlformats.org/officeDocument/2006/relationships/customXml" Target="../ink/ink205.xml"/><Relationship Id="rId322" Type="http://schemas.openxmlformats.org/officeDocument/2006/relationships/image" Target="../media/image281.png"/><Relationship Id="rId364" Type="http://schemas.openxmlformats.org/officeDocument/2006/relationships/image" Target="../media/image302.png"/><Relationship Id="rId61" Type="http://schemas.openxmlformats.org/officeDocument/2006/relationships/customXml" Target="../ink/ink156.xml"/><Relationship Id="rId199" Type="http://schemas.openxmlformats.org/officeDocument/2006/relationships/customXml" Target="../ink/ink226.xml"/><Relationship Id="rId571" Type="http://schemas.openxmlformats.org/officeDocument/2006/relationships/customXml" Target="../ink/ink412.xml"/><Relationship Id="rId19" Type="http://schemas.openxmlformats.org/officeDocument/2006/relationships/image" Target="../media/image132.png"/><Relationship Id="rId224" Type="http://schemas.openxmlformats.org/officeDocument/2006/relationships/image" Target="../media/image232.png"/><Relationship Id="rId266" Type="http://schemas.openxmlformats.org/officeDocument/2006/relationships/image" Target="../media/image253.png"/><Relationship Id="rId431" Type="http://schemas.openxmlformats.org/officeDocument/2006/relationships/customXml" Target="../ink/ink342.xml"/><Relationship Id="rId473" Type="http://schemas.openxmlformats.org/officeDocument/2006/relationships/customXml" Target="../ink/ink363.xml"/><Relationship Id="rId529" Type="http://schemas.openxmlformats.org/officeDocument/2006/relationships/customXml" Target="../ink/ink391.xml"/><Relationship Id="rId30" Type="http://schemas.openxmlformats.org/officeDocument/2006/relationships/customXml" Target="../ink/ink140.xml"/><Relationship Id="rId126" Type="http://schemas.openxmlformats.org/officeDocument/2006/relationships/customXml" Target="../ink/ink189.xml"/><Relationship Id="rId168" Type="http://schemas.openxmlformats.org/officeDocument/2006/relationships/image" Target="../media/image204.png"/><Relationship Id="rId333" Type="http://schemas.openxmlformats.org/officeDocument/2006/relationships/customXml" Target="../ink/ink293.xml"/><Relationship Id="rId540" Type="http://schemas.openxmlformats.org/officeDocument/2006/relationships/image" Target="../media/image390.png"/><Relationship Id="rId72" Type="http://schemas.openxmlformats.org/officeDocument/2006/relationships/image" Target="../media/image158.png"/><Relationship Id="rId375" Type="http://schemas.openxmlformats.org/officeDocument/2006/relationships/customXml" Target="../ink/ink314.xml"/><Relationship Id="rId582" Type="http://schemas.openxmlformats.org/officeDocument/2006/relationships/image" Target="../media/image411.png"/><Relationship Id="rId3" Type="http://schemas.openxmlformats.org/officeDocument/2006/relationships/image" Target="../media/image4.png"/><Relationship Id="rId235" Type="http://schemas.openxmlformats.org/officeDocument/2006/relationships/customXml" Target="../ink/ink244.xml"/><Relationship Id="rId277" Type="http://schemas.openxmlformats.org/officeDocument/2006/relationships/customXml" Target="../ink/ink265.xml"/><Relationship Id="rId400" Type="http://schemas.openxmlformats.org/officeDocument/2006/relationships/image" Target="../media/image320.png"/><Relationship Id="rId442" Type="http://schemas.openxmlformats.org/officeDocument/2006/relationships/image" Target="../media/image341.png"/><Relationship Id="rId484" Type="http://schemas.openxmlformats.org/officeDocument/2006/relationships/image" Target="../media/image362.png"/><Relationship Id="rId137" Type="http://schemas.openxmlformats.org/officeDocument/2006/relationships/customXml" Target="../ink/ink195.xml"/><Relationship Id="rId302" Type="http://schemas.openxmlformats.org/officeDocument/2006/relationships/image" Target="../media/image271.png"/><Relationship Id="rId344" Type="http://schemas.openxmlformats.org/officeDocument/2006/relationships/image" Target="../media/image292.png"/><Relationship Id="rId41" Type="http://schemas.openxmlformats.org/officeDocument/2006/relationships/image" Target="../media/image143.png"/><Relationship Id="rId83" Type="http://schemas.openxmlformats.org/officeDocument/2006/relationships/image" Target="../media/image162.png"/><Relationship Id="rId179" Type="http://schemas.openxmlformats.org/officeDocument/2006/relationships/customXml" Target="../ink/ink216.xml"/><Relationship Id="rId386" Type="http://schemas.openxmlformats.org/officeDocument/2006/relationships/image" Target="../media/image313.png"/><Relationship Id="rId551" Type="http://schemas.openxmlformats.org/officeDocument/2006/relationships/customXml" Target="../ink/ink402.xml"/><Relationship Id="rId190" Type="http://schemas.openxmlformats.org/officeDocument/2006/relationships/image" Target="../media/image215.png"/><Relationship Id="rId204" Type="http://schemas.openxmlformats.org/officeDocument/2006/relationships/image" Target="../media/image222.png"/><Relationship Id="rId246" Type="http://schemas.openxmlformats.org/officeDocument/2006/relationships/image" Target="../media/image243.png"/><Relationship Id="rId288" Type="http://schemas.openxmlformats.org/officeDocument/2006/relationships/image" Target="../media/image264.png"/><Relationship Id="rId411" Type="http://schemas.openxmlformats.org/officeDocument/2006/relationships/customXml" Target="../ink/ink332.xml"/><Relationship Id="rId453" Type="http://schemas.openxmlformats.org/officeDocument/2006/relationships/customXml" Target="../ink/ink353.xml"/><Relationship Id="rId509" Type="http://schemas.openxmlformats.org/officeDocument/2006/relationships/customXml" Target="../ink/ink381.xml"/><Relationship Id="rId106" Type="http://schemas.openxmlformats.org/officeDocument/2006/relationships/customXml" Target="../ink/ink179.xml"/><Relationship Id="rId313" Type="http://schemas.openxmlformats.org/officeDocument/2006/relationships/customXml" Target="../ink/ink283.xml"/><Relationship Id="rId495" Type="http://schemas.openxmlformats.org/officeDocument/2006/relationships/customXml" Target="../ink/ink374.xml"/><Relationship Id="rId10" Type="http://schemas.openxmlformats.org/officeDocument/2006/relationships/customXml" Target="../ink/ink130.xml"/><Relationship Id="rId52" Type="http://schemas.openxmlformats.org/officeDocument/2006/relationships/image" Target="../media/image148.png"/><Relationship Id="rId94" Type="http://schemas.openxmlformats.org/officeDocument/2006/relationships/customXml" Target="../ink/ink173.xml"/><Relationship Id="rId148" Type="http://schemas.openxmlformats.org/officeDocument/2006/relationships/image" Target="../media/image194.png"/><Relationship Id="rId355" Type="http://schemas.openxmlformats.org/officeDocument/2006/relationships/customXml" Target="../ink/ink304.xml"/><Relationship Id="rId397" Type="http://schemas.openxmlformats.org/officeDocument/2006/relationships/customXml" Target="../ink/ink325.xml"/><Relationship Id="rId520" Type="http://schemas.openxmlformats.org/officeDocument/2006/relationships/image" Target="../media/image380.png"/><Relationship Id="rId562" Type="http://schemas.openxmlformats.org/officeDocument/2006/relationships/image" Target="../media/image401.png"/><Relationship Id="rId215" Type="http://schemas.openxmlformats.org/officeDocument/2006/relationships/customXml" Target="../ink/ink234.xml"/><Relationship Id="rId257" Type="http://schemas.openxmlformats.org/officeDocument/2006/relationships/customXml" Target="../ink/ink255.xml"/><Relationship Id="rId422" Type="http://schemas.openxmlformats.org/officeDocument/2006/relationships/image" Target="../media/image331.png"/><Relationship Id="rId464" Type="http://schemas.openxmlformats.org/officeDocument/2006/relationships/image" Target="../media/image352.png"/><Relationship Id="rId299" Type="http://schemas.openxmlformats.org/officeDocument/2006/relationships/customXml" Target="../ink/ink276.xml"/><Relationship Id="rId63" Type="http://schemas.openxmlformats.org/officeDocument/2006/relationships/customXml" Target="../ink/ink157.xml"/><Relationship Id="rId159" Type="http://schemas.openxmlformats.org/officeDocument/2006/relationships/customXml" Target="../ink/ink206.xml"/><Relationship Id="rId366" Type="http://schemas.openxmlformats.org/officeDocument/2006/relationships/image" Target="../media/image303.png"/><Relationship Id="rId573" Type="http://schemas.openxmlformats.org/officeDocument/2006/relationships/customXml" Target="../ink/ink413.xml"/><Relationship Id="rId226" Type="http://schemas.openxmlformats.org/officeDocument/2006/relationships/image" Target="../media/image233.png"/><Relationship Id="rId433" Type="http://schemas.openxmlformats.org/officeDocument/2006/relationships/customXml" Target="../ink/ink343.xml"/><Relationship Id="rId74" Type="http://schemas.openxmlformats.org/officeDocument/2006/relationships/image" Target="../media/image56.png"/><Relationship Id="rId377" Type="http://schemas.openxmlformats.org/officeDocument/2006/relationships/customXml" Target="../ink/ink315.xml"/><Relationship Id="rId500" Type="http://schemas.openxmlformats.org/officeDocument/2006/relationships/image" Target="../media/image370.png"/><Relationship Id="rId584" Type="http://schemas.openxmlformats.org/officeDocument/2006/relationships/image" Target="../media/image412.png"/><Relationship Id="rId5" Type="http://schemas.openxmlformats.org/officeDocument/2006/relationships/image" Target="../media/image3.png"/><Relationship Id="rId237" Type="http://schemas.openxmlformats.org/officeDocument/2006/relationships/customXml" Target="../ink/ink245.xml"/><Relationship Id="rId444" Type="http://schemas.openxmlformats.org/officeDocument/2006/relationships/image" Target="../media/image342.png"/><Relationship Id="rId290" Type="http://schemas.openxmlformats.org/officeDocument/2006/relationships/image" Target="../media/image265.png"/><Relationship Id="rId304" Type="http://schemas.openxmlformats.org/officeDocument/2006/relationships/image" Target="../media/image272.png"/><Relationship Id="rId388" Type="http://schemas.openxmlformats.org/officeDocument/2006/relationships/image" Target="../media/image314.png"/><Relationship Id="rId511" Type="http://schemas.openxmlformats.org/officeDocument/2006/relationships/customXml" Target="../ink/ink382.xml"/><Relationship Id="rId85" Type="http://schemas.openxmlformats.org/officeDocument/2006/relationships/image" Target="../media/image163.png"/><Relationship Id="rId150" Type="http://schemas.openxmlformats.org/officeDocument/2006/relationships/image" Target="../media/image195.png"/><Relationship Id="rId248" Type="http://schemas.openxmlformats.org/officeDocument/2006/relationships/image" Target="../media/image244.png"/><Relationship Id="rId455" Type="http://schemas.openxmlformats.org/officeDocument/2006/relationships/customXml" Target="../ink/ink354.xml"/><Relationship Id="rId12" Type="http://schemas.openxmlformats.org/officeDocument/2006/relationships/customXml" Target="../ink/ink131.xml"/><Relationship Id="rId108" Type="http://schemas.openxmlformats.org/officeDocument/2006/relationships/customXml" Target="../ink/ink180.xml"/><Relationship Id="rId315" Type="http://schemas.openxmlformats.org/officeDocument/2006/relationships/customXml" Target="../ink/ink284.xml"/><Relationship Id="rId522" Type="http://schemas.openxmlformats.org/officeDocument/2006/relationships/image" Target="../media/image381.png"/><Relationship Id="rId96" Type="http://schemas.openxmlformats.org/officeDocument/2006/relationships/customXml" Target="../ink/ink174.xml"/><Relationship Id="rId161" Type="http://schemas.openxmlformats.org/officeDocument/2006/relationships/customXml" Target="../ink/ink207.xml"/><Relationship Id="rId399" Type="http://schemas.openxmlformats.org/officeDocument/2006/relationships/customXml" Target="../ink/ink326.xml"/><Relationship Id="rId259" Type="http://schemas.openxmlformats.org/officeDocument/2006/relationships/customXml" Target="../ink/ink256.xml"/><Relationship Id="rId466" Type="http://schemas.openxmlformats.org/officeDocument/2006/relationships/image" Target="../media/image353.png"/><Relationship Id="rId23" Type="http://schemas.openxmlformats.org/officeDocument/2006/relationships/image" Target="../media/image134.png"/><Relationship Id="rId119" Type="http://schemas.openxmlformats.org/officeDocument/2006/relationships/image" Target="../media/image180.png"/><Relationship Id="rId326" Type="http://schemas.openxmlformats.org/officeDocument/2006/relationships/image" Target="../media/image283.png"/><Relationship Id="rId533" Type="http://schemas.openxmlformats.org/officeDocument/2006/relationships/customXml" Target="../ink/ink393.xml"/><Relationship Id="rId172" Type="http://schemas.openxmlformats.org/officeDocument/2006/relationships/image" Target="../media/image206.png"/><Relationship Id="rId477" Type="http://schemas.openxmlformats.org/officeDocument/2006/relationships/customXml" Target="../ink/ink365.xml"/><Relationship Id="rId337" Type="http://schemas.openxmlformats.org/officeDocument/2006/relationships/customXml" Target="../ink/ink295.xml"/><Relationship Id="rId34" Type="http://schemas.openxmlformats.org/officeDocument/2006/relationships/customXml" Target="../ink/ink142.xml"/><Relationship Id="rId544" Type="http://schemas.openxmlformats.org/officeDocument/2006/relationships/image" Target="../media/image392.png"/><Relationship Id="rId183" Type="http://schemas.openxmlformats.org/officeDocument/2006/relationships/customXml" Target="../ink/ink218.xml"/><Relationship Id="rId390" Type="http://schemas.openxmlformats.org/officeDocument/2006/relationships/image" Target="../media/image315.png"/><Relationship Id="rId404" Type="http://schemas.openxmlformats.org/officeDocument/2006/relationships/image" Target="../media/image322.png"/><Relationship Id="rId250" Type="http://schemas.openxmlformats.org/officeDocument/2006/relationships/image" Target="../media/image245.png"/><Relationship Id="rId488" Type="http://schemas.openxmlformats.org/officeDocument/2006/relationships/image" Target="../media/image3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8.png"/><Relationship Id="rId4" Type="http://schemas.openxmlformats.org/officeDocument/2006/relationships/customXml" Target="../ink/ink42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4.xml"/><Relationship Id="rId21" Type="http://schemas.openxmlformats.org/officeDocument/2006/relationships/image" Target="../media/image429.png"/><Relationship Id="rId42" Type="http://schemas.openxmlformats.org/officeDocument/2006/relationships/customXml" Target="../ink/ink442.xml"/><Relationship Id="rId47" Type="http://schemas.openxmlformats.org/officeDocument/2006/relationships/image" Target="../media/image442.png"/><Relationship Id="rId63" Type="http://schemas.openxmlformats.org/officeDocument/2006/relationships/image" Target="../media/image450.png"/><Relationship Id="rId68" Type="http://schemas.openxmlformats.org/officeDocument/2006/relationships/customXml" Target="../ink/ink455.xml"/><Relationship Id="rId2" Type="http://schemas.openxmlformats.org/officeDocument/2006/relationships/image" Target="../media/image419.png"/><Relationship Id="rId16" Type="http://schemas.openxmlformats.org/officeDocument/2006/relationships/customXml" Target="../ink/ink429.xml"/><Relationship Id="rId29" Type="http://schemas.openxmlformats.org/officeDocument/2006/relationships/image" Target="../media/image433.png"/><Relationship Id="rId11" Type="http://schemas.openxmlformats.org/officeDocument/2006/relationships/image" Target="../media/image424.png"/><Relationship Id="rId24" Type="http://schemas.openxmlformats.org/officeDocument/2006/relationships/customXml" Target="../ink/ink433.xml"/><Relationship Id="rId32" Type="http://schemas.openxmlformats.org/officeDocument/2006/relationships/customXml" Target="../ink/ink437.xml"/><Relationship Id="rId37" Type="http://schemas.openxmlformats.org/officeDocument/2006/relationships/image" Target="../media/image437.png"/><Relationship Id="rId40" Type="http://schemas.openxmlformats.org/officeDocument/2006/relationships/customXml" Target="../ink/ink441.xml"/><Relationship Id="rId45" Type="http://schemas.openxmlformats.org/officeDocument/2006/relationships/image" Target="../media/image441.png"/><Relationship Id="rId53" Type="http://schemas.openxmlformats.org/officeDocument/2006/relationships/image" Target="../media/image445.png"/><Relationship Id="rId58" Type="http://schemas.openxmlformats.org/officeDocument/2006/relationships/customXml" Target="../ink/ink450.xml"/><Relationship Id="rId66" Type="http://schemas.openxmlformats.org/officeDocument/2006/relationships/customXml" Target="../ink/ink454.xml"/><Relationship Id="rId74" Type="http://schemas.openxmlformats.org/officeDocument/2006/relationships/customXml" Target="../ink/ink458.xml"/><Relationship Id="rId5" Type="http://schemas.openxmlformats.org/officeDocument/2006/relationships/image" Target="../media/image421.png"/><Relationship Id="rId61" Type="http://schemas.openxmlformats.org/officeDocument/2006/relationships/image" Target="../media/image449.png"/><Relationship Id="rId19" Type="http://schemas.openxmlformats.org/officeDocument/2006/relationships/image" Target="../media/image428.png"/><Relationship Id="rId14" Type="http://schemas.openxmlformats.org/officeDocument/2006/relationships/customXml" Target="../ink/ink428.xml"/><Relationship Id="rId22" Type="http://schemas.openxmlformats.org/officeDocument/2006/relationships/customXml" Target="../ink/ink432.xml"/><Relationship Id="rId27" Type="http://schemas.openxmlformats.org/officeDocument/2006/relationships/image" Target="../media/image432.png"/><Relationship Id="rId30" Type="http://schemas.openxmlformats.org/officeDocument/2006/relationships/customXml" Target="../ink/ink436.xml"/><Relationship Id="rId35" Type="http://schemas.openxmlformats.org/officeDocument/2006/relationships/image" Target="../media/image436.png"/><Relationship Id="rId43" Type="http://schemas.openxmlformats.org/officeDocument/2006/relationships/image" Target="../media/image440.png"/><Relationship Id="rId48" Type="http://schemas.openxmlformats.org/officeDocument/2006/relationships/customXml" Target="../ink/ink445.xml"/><Relationship Id="rId56" Type="http://schemas.openxmlformats.org/officeDocument/2006/relationships/customXml" Target="../ink/ink449.xml"/><Relationship Id="rId64" Type="http://schemas.openxmlformats.org/officeDocument/2006/relationships/customXml" Target="../ink/ink453.xml"/><Relationship Id="rId69" Type="http://schemas.openxmlformats.org/officeDocument/2006/relationships/image" Target="../media/image453.png"/><Relationship Id="rId8" Type="http://schemas.openxmlformats.org/officeDocument/2006/relationships/customXml" Target="../ink/ink425.xml"/><Relationship Id="rId51" Type="http://schemas.openxmlformats.org/officeDocument/2006/relationships/image" Target="../media/image444.png"/><Relationship Id="rId72" Type="http://schemas.openxmlformats.org/officeDocument/2006/relationships/customXml" Target="../ink/ink457.xml"/><Relationship Id="rId3" Type="http://schemas.openxmlformats.org/officeDocument/2006/relationships/image" Target="../media/image420.png"/><Relationship Id="rId12" Type="http://schemas.openxmlformats.org/officeDocument/2006/relationships/customXml" Target="../ink/ink427.xml"/><Relationship Id="rId17" Type="http://schemas.openxmlformats.org/officeDocument/2006/relationships/image" Target="../media/image427.png"/><Relationship Id="rId25" Type="http://schemas.openxmlformats.org/officeDocument/2006/relationships/image" Target="../media/image431.png"/><Relationship Id="rId33" Type="http://schemas.openxmlformats.org/officeDocument/2006/relationships/image" Target="../media/image435.png"/><Relationship Id="rId38" Type="http://schemas.openxmlformats.org/officeDocument/2006/relationships/customXml" Target="../ink/ink440.xml"/><Relationship Id="rId46" Type="http://schemas.openxmlformats.org/officeDocument/2006/relationships/customXml" Target="../ink/ink444.xml"/><Relationship Id="rId59" Type="http://schemas.openxmlformats.org/officeDocument/2006/relationships/image" Target="../media/image448.png"/><Relationship Id="rId67" Type="http://schemas.openxmlformats.org/officeDocument/2006/relationships/image" Target="../media/image452.png"/><Relationship Id="rId20" Type="http://schemas.openxmlformats.org/officeDocument/2006/relationships/customXml" Target="../ink/ink431.xml"/><Relationship Id="rId41" Type="http://schemas.openxmlformats.org/officeDocument/2006/relationships/image" Target="../media/image439.png"/><Relationship Id="rId54" Type="http://schemas.openxmlformats.org/officeDocument/2006/relationships/customXml" Target="../ink/ink448.xml"/><Relationship Id="rId62" Type="http://schemas.openxmlformats.org/officeDocument/2006/relationships/customXml" Target="../ink/ink452.xml"/><Relationship Id="rId70" Type="http://schemas.openxmlformats.org/officeDocument/2006/relationships/customXml" Target="../ink/ink456.xml"/><Relationship Id="rId75" Type="http://schemas.openxmlformats.org/officeDocument/2006/relationships/image" Target="../media/image4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4.xml"/><Relationship Id="rId15" Type="http://schemas.openxmlformats.org/officeDocument/2006/relationships/image" Target="../media/image426.png"/><Relationship Id="rId23" Type="http://schemas.openxmlformats.org/officeDocument/2006/relationships/image" Target="../media/image430.png"/><Relationship Id="rId28" Type="http://schemas.openxmlformats.org/officeDocument/2006/relationships/customXml" Target="../ink/ink435.xml"/><Relationship Id="rId36" Type="http://schemas.openxmlformats.org/officeDocument/2006/relationships/customXml" Target="../ink/ink439.xml"/><Relationship Id="rId49" Type="http://schemas.openxmlformats.org/officeDocument/2006/relationships/image" Target="../media/image443.png"/><Relationship Id="rId57" Type="http://schemas.openxmlformats.org/officeDocument/2006/relationships/image" Target="../media/image447.png"/><Relationship Id="rId10" Type="http://schemas.openxmlformats.org/officeDocument/2006/relationships/customXml" Target="../ink/ink426.xml"/><Relationship Id="rId31" Type="http://schemas.openxmlformats.org/officeDocument/2006/relationships/image" Target="../media/image434.png"/><Relationship Id="rId44" Type="http://schemas.openxmlformats.org/officeDocument/2006/relationships/customXml" Target="../ink/ink443.xml"/><Relationship Id="rId52" Type="http://schemas.openxmlformats.org/officeDocument/2006/relationships/customXml" Target="../ink/ink447.xml"/><Relationship Id="rId60" Type="http://schemas.openxmlformats.org/officeDocument/2006/relationships/customXml" Target="../ink/ink451.xml"/><Relationship Id="rId65" Type="http://schemas.openxmlformats.org/officeDocument/2006/relationships/image" Target="../media/image451.png"/><Relationship Id="rId73" Type="http://schemas.openxmlformats.org/officeDocument/2006/relationships/image" Target="../media/image455.png"/><Relationship Id="rId4" Type="http://schemas.openxmlformats.org/officeDocument/2006/relationships/customXml" Target="../ink/ink423.xml"/><Relationship Id="rId9" Type="http://schemas.openxmlformats.org/officeDocument/2006/relationships/image" Target="../media/image423.png"/><Relationship Id="rId13" Type="http://schemas.openxmlformats.org/officeDocument/2006/relationships/image" Target="../media/image425.png"/><Relationship Id="rId18" Type="http://schemas.openxmlformats.org/officeDocument/2006/relationships/customXml" Target="../ink/ink430.xml"/><Relationship Id="rId39" Type="http://schemas.openxmlformats.org/officeDocument/2006/relationships/image" Target="../media/image438.png"/><Relationship Id="rId34" Type="http://schemas.openxmlformats.org/officeDocument/2006/relationships/customXml" Target="../ink/ink438.xml"/><Relationship Id="rId50" Type="http://schemas.openxmlformats.org/officeDocument/2006/relationships/customXml" Target="../ink/ink446.xml"/><Relationship Id="rId55" Type="http://schemas.openxmlformats.org/officeDocument/2006/relationships/image" Target="../media/image446.png"/><Relationship Id="rId7" Type="http://schemas.openxmlformats.org/officeDocument/2006/relationships/image" Target="../media/image422.png"/><Relationship Id="rId71" Type="http://schemas.openxmlformats.org/officeDocument/2006/relationships/image" Target="../media/image4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F68A56CE-3410-334B-A543-DCECD613E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94" r="5851" b="516"/>
          <a:stretch/>
        </p:blipFill>
        <p:spPr>
          <a:xfrm>
            <a:off x="581192" y="1997111"/>
            <a:ext cx="6309432" cy="66296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DD0C25-4339-F344-9E40-17BAB2A9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06762"/>
              </p:ext>
            </p:extLst>
          </p:nvPr>
        </p:nvGraphicFramePr>
        <p:xfrm>
          <a:off x="967971" y="2941227"/>
          <a:ext cx="3189624" cy="276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12">
                  <a:extLst>
                    <a:ext uri="{9D8B030D-6E8A-4147-A177-3AD203B41FA5}">
                      <a16:colId xmlns:a16="http://schemas.microsoft.com/office/drawing/2014/main" val="1514052069"/>
                    </a:ext>
                  </a:extLst>
                </a:gridCol>
                <a:gridCol w="1594812">
                  <a:extLst>
                    <a:ext uri="{9D8B030D-6E8A-4147-A177-3AD203B41FA5}">
                      <a16:colId xmlns:a16="http://schemas.microsoft.com/office/drawing/2014/main" val="620806071"/>
                    </a:ext>
                  </a:extLst>
                </a:gridCol>
              </a:tblGrid>
              <a:tr h="920435">
                <a:tc>
                  <a:txBody>
                    <a:bodyPr/>
                    <a:lstStyle/>
                    <a:p>
                      <a:r>
                        <a:rPr lang="en-US" sz="2500" dirty="0"/>
                        <a:t>Sample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Sample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95143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21780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27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332B8C-5188-C440-8159-08B30A18061D}"/>
                  </a:ext>
                </a:extLst>
              </p:cNvPr>
              <p:cNvSpPr txBox="1"/>
              <p:nvPr/>
            </p:nvSpPr>
            <p:spPr>
              <a:xfrm>
                <a:off x="4153006" y="2971800"/>
                <a:ext cx="630943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=−{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332B8C-5188-C440-8159-08B30A18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06" y="2971800"/>
                <a:ext cx="6309431" cy="400110"/>
              </a:xfrm>
              <a:prstGeom prst="rect">
                <a:avLst/>
              </a:prstGeom>
              <a:blipFill>
                <a:blip r:embed="rId3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5678BFC-43F3-A241-8008-1FDE4403CDFB}"/>
              </a:ext>
            </a:extLst>
          </p:cNvPr>
          <p:cNvGrpSpPr/>
          <p:nvPr/>
        </p:nvGrpSpPr>
        <p:grpSpPr>
          <a:xfrm>
            <a:off x="4907244" y="3584662"/>
            <a:ext cx="2273760" cy="631800"/>
            <a:chOff x="4907244" y="3584662"/>
            <a:chExt cx="227376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9AB3B4-DB68-DD45-AB37-5761D72B2725}"/>
                    </a:ext>
                  </a:extLst>
                </p14:cNvPr>
                <p14:cNvContentPartPr/>
                <p14:nvPr/>
              </p14:nvContentPartPr>
              <p14:xfrm>
                <a:off x="4907244" y="3623902"/>
                <a:ext cx="115200" cy="587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9AB3B4-DB68-DD45-AB37-5761D72B2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98604" y="3614902"/>
                  <a:ext cx="1328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52B799-4EBC-5441-AE2B-9F44F740ADA0}"/>
                    </a:ext>
                  </a:extLst>
                </p14:cNvPr>
                <p14:cNvContentPartPr/>
                <p14:nvPr/>
              </p14:nvContentPartPr>
              <p14:xfrm>
                <a:off x="4935684" y="3692302"/>
                <a:ext cx="115200" cy="14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52B799-4EBC-5441-AE2B-9F44F740AD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7044" y="3683302"/>
                  <a:ext cx="132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290213-055B-FB40-B947-F803AD8C4C04}"/>
                    </a:ext>
                  </a:extLst>
                </p14:cNvPr>
                <p14:cNvContentPartPr/>
                <p14:nvPr/>
              </p14:nvContentPartPr>
              <p14:xfrm>
                <a:off x="5101284" y="3978142"/>
                <a:ext cx="86400" cy="85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290213-055B-FB40-B947-F803AD8C4C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92644" y="3969142"/>
                  <a:ext cx="104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487368-3C3E-B74A-968D-F789BBE54DF6}"/>
                    </a:ext>
                  </a:extLst>
                </p14:cNvPr>
                <p14:cNvContentPartPr/>
                <p14:nvPr/>
              </p14:nvContentPartPr>
              <p14:xfrm>
                <a:off x="5306844" y="3835582"/>
                <a:ext cx="111960" cy="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487368-3C3E-B74A-968D-F789BBE54D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98204" y="3826582"/>
                  <a:ext cx="129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81B8A6-675C-7D44-B265-89DC3A87EC3D}"/>
                    </a:ext>
                  </a:extLst>
                </p14:cNvPr>
                <p14:cNvContentPartPr/>
                <p14:nvPr/>
              </p14:nvContentPartPr>
              <p14:xfrm>
                <a:off x="5321604" y="3925942"/>
                <a:ext cx="113760" cy="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81B8A6-675C-7D44-B265-89DC3A87EC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12964" y="3916942"/>
                  <a:ext cx="13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5A36D5-51F4-7D47-BE48-A4706EAC000C}"/>
                    </a:ext>
                  </a:extLst>
                </p14:cNvPr>
                <p14:cNvContentPartPr/>
                <p14:nvPr/>
              </p14:nvContentPartPr>
              <p14:xfrm>
                <a:off x="5823444" y="3624982"/>
                <a:ext cx="285480" cy="2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5A36D5-51F4-7D47-BE48-A4706EAC00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4444" y="3616342"/>
                  <a:ext cx="303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B420DE-DFE8-FD44-A9A5-87AE5456441B}"/>
                    </a:ext>
                  </a:extLst>
                </p14:cNvPr>
                <p14:cNvContentPartPr/>
                <p14:nvPr/>
              </p14:nvContentPartPr>
              <p14:xfrm>
                <a:off x="5919204" y="3696622"/>
                <a:ext cx="149040" cy="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B420DE-DFE8-FD44-A9A5-87AE545644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0204" y="3687982"/>
                  <a:ext cx="166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D12A62-15A3-7A46-9F91-66CBE808920F}"/>
                    </a:ext>
                  </a:extLst>
                </p14:cNvPr>
                <p14:cNvContentPartPr/>
                <p14:nvPr/>
              </p14:nvContentPartPr>
              <p14:xfrm>
                <a:off x="5954844" y="3599782"/>
                <a:ext cx="41040" cy="170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D12A62-15A3-7A46-9F91-66CBE80892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45844" y="3591142"/>
                  <a:ext cx="58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C1D8C2-5589-2141-ABE1-16E9F99F9EF7}"/>
                    </a:ext>
                  </a:extLst>
                </p14:cNvPr>
                <p14:cNvContentPartPr/>
                <p14:nvPr/>
              </p14:nvContentPartPr>
              <p14:xfrm>
                <a:off x="6030084" y="3584662"/>
                <a:ext cx="4680" cy="13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C1D8C2-5589-2141-ABE1-16E9F99F9E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21444" y="3575662"/>
                  <a:ext cx="22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0EF183-49CA-6547-A5C8-0AD814C8EDCB}"/>
                    </a:ext>
                  </a:extLst>
                </p14:cNvPr>
                <p14:cNvContentPartPr/>
                <p14:nvPr/>
              </p14:nvContentPartPr>
              <p14:xfrm>
                <a:off x="6200724" y="3603742"/>
                <a:ext cx="105840" cy="13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0EF183-49CA-6547-A5C8-0AD814C8ED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1724" y="3595102"/>
                  <a:ext cx="123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B40DEB-006B-0842-9B6F-D2AFE6668D0E}"/>
                    </a:ext>
                  </a:extLst>
                </p14:cNvPr>
                <p14:cNvContentPartPr/>
                <p14:nvPr/>
              </p14:nvContentPartPr>
              <p14:xfrm>
                <a:off x="5582964" y="3817582"/>
                <a:ext cx="1598040" cy="176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B40DEB-006B-0842-9B6F-D2AFE6668D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73964" y="3808582"/>
                  <a:ext cx="1615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F0E6F1-F420-694D-9154-14082F9A590E}"/>
                    </a:ext>
                  </a:extLst>
                </p14:cNvPr>
                <p14:cNvContentPartPr/>
                <p14:nvPr/>
              </p14:nvContentPartPr>
              <p14:xfrm>
                <a:off x="5852964" y="4051222"/>
                <a:ext cx="383760" cy="4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F0E6F1-F420-694D-9154-14082F9A59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44324" y="4042582"/>
                  <a:ext cx="401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275D68-F900-F54B-B183-F59E678895E5}"/>
                    </a:ext>
                  </a:extLst>
                </p14:cNvPr>
                <p14:cNvContentPartPr/>
                <p14:nvPr/>
              </p14:nvContentPartPr>
              <p14:xfrm>
                <a:off x="5927844" y="4121062"/>
                <a:ext cx="268560" cy="2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275D68-F900-F54B-B183-F59E678895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19204" y="4112062"/>
                  <a:ext cx="286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6BE974-9E45-0045-A600-661EDBEDD8B1}"/>
                    </a:ext>
                  </a:extLst>
                </p14:cNvPr>
                <p14:cNvContentPartPr/>
                <p14:nvPr/>
              </p14:nvContentPartPr>
              <p14:xfrm>
                <a:off x="6029364" y="4045462"/>
                <a:ext cx="37440" cy="17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6BE974-9E45-0045-A600-661EDBEDD8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20364" y="4036822"/>
                  <a:ext cx="55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DF0BA1-036A-EB4A-81E9-FB007DB14864}"/>
                    </a:ext>
                  </a:extLst>
                </p14:cNvPr>
                <p14:cNvContentPartPr/>
                <p14:nvPr/>
              </p14:nvContentPartPr>
              <p14:xfrm>
                <a:off x="6105684" y="4038982"/>
                <a:ext cx="42840" cy="158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DF0BA1-036A-EB4A-81E9-FB007DB148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6684" y="4030342"/>
                  <a:ext cx="60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F16CBD-4261-1244-A387-74DFC201EEB9}"/>
                    </a:ext>
                  </a:extLst>
                </p14:cNvPr>
                <p14:cNvContentPartPr/>
                <p14:nvPr/>
              </p14:nvContentPartPr>
              <p14:xfrm>
                <a:off x="6303324" y="3967342"/>
                <a:ext cx="404640" cy="7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F16CBD-4261-1244-A387-74DFC201EE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94324" y="3958342"/>
                  <a:ext cx="422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2BDF51-7FAC-6D47-84F4-2F9F5FA55E06}"/>
                    </a:ext>
                  </a:extLst>
                </p14:cNvPr>
                <p14:cNvContentPartPr/>
                <p14:nvPr/>
              </p14:nvContentPartPr>
              <p14:xfrm>
                <a:off x="6538764" y="4010182"/>
                <a:ext cx="46800" cy="19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2BDF51-7FAC-6D47-84F4-2F9F5FA55E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0124" y="4001542"/>
                  <a:ext cx="6444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3C45B0-DAF1-554B-AFF0-F9B518019AD4}"/>
              </a:ext>
            </a:extLst>
          </p:cNvPr>
          <p:cNvGrpSpPr/>
          <p:nvPr/>
        </p:nvGrpSpPr>
        <p:grpSpPr>
          <a:xfrm>
            <a:off x="7550004" y="3710662"/>
            <a:ext cx="2498760" cy="204120"/>
            <a:chOff x="7550004" y="3710662"/>
            <a:chExt cx="249876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40C1B7-A0EC-7741-998F-36B11E6CED9F}"/>
                    </a:ext>
                  </a:extLst>
                </p14:cNvPr>
                <p14:cNvContentPartPr/>
                <p14:nvPr/>
              </p14:nvContentPartPr>
              <p14:xfrm>
                <a:off x="7550004" y="3771502"/>
                <a:ext cx="270000" cy="1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40C1B7-A0EC-7741-998F-36B11E6CED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1364" y="3762502"/>
                  <a:ext cx="287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362144-87D2-3149-9A64-2CD4550B4516}"/>
                    </a:ext>
                  </a:extLst>
                </p14:cNvPr>
                <p14:cNvContentPartPr/>
                <p14:nvPr/>
              </p14:nvContentPartPr>
              <p14:xfrm>
                <a:off x="7576644" y="3886342"/>
                <a:ext cx="260640" cy="2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362144-87D2-3149-9A64-2CD4550B45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67644" y="3877342"/>
                  <a:ext cx="278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FDC162-3D34-0042-9B0A-7B71333B6EE5}"/>
                    </a:ext>
                  </a:extLst>
                </p14:cNvPr>
                <p14:cNvContentPartPr/>
                <p14:nvPr/>
              </p14:nvContentPartPr>
              <p14:xfrm>
                <a:off x="8029524" y="3710662"/>
                <a:ext cx="2019240" cy="11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FDC162-3D34-0042-9B0A-7B71333B6E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20524" y="3702022"/>
                  <a:ext cx="203688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745141-AD70-6F46-8443-FD70B2716E99}"/>
                  </a:ext>
                </a:extLst>
              </p14:cNvPr>
              <p14:cNvContentPartPr/>
              <p14:nvPr/>
            </p14:nvContentPartPr>
            <p14:xfrm>
              <a:off x="949044" y="3844942"/>
              <a:ext cx="523800" cy="1586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745141-AD70-6F46-8443-FD70B2716E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044" y="3835942"/>
                <a:ext cx="541440" cy="16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1BEF665-D2ED-3E4C-AA2D-F537F45EACCC}"/>
              </a:ext>
            </a:extLst>
          </p:cNvPr>
          <p:cNvGrpSpPr/>
          <p:nvPr/>
        </p:nvGrpSpPr>
        <p:grpSpPr>
          <a:xfrm>
            <a:off x="8901804" y="3909022"/>
            <a:ext cx="291240" cy="202320"/>
            <a:chOff x="8901804" y="3909022"/>
            <a:chExt cx="29124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CDC8EF-991C-E049-A38D-CAE237306F33}"/>
                    </a:ext>
                  </a:extLst>
                </p14:cNvPr>
                <p14:cNvContentPartPr/>
                <p14:nvPr/>
              </p14:nvContentPartPr>
              <p14:xfrm>
                <a:off x="8901804" y="3928462"/>
                <a:ext cx="67680" cy="18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CDC8EF-991C-E049-A38D-CAE237306F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92804" y="3919822"/>
                  <a:ext cx="8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CBCA57-B877-0A4B-AA59-0D5CC0CA0C41}"/>
                    </a:ext>
                  </a:extLst>
                </p14:cNvPr>
                <p14:cNvContentPartPr/>
                <p14:nvPr/>
              </p14:nvContentPartPr>
              <p14:xfrm>
                <a:off x="9065244" y="3909022"/>
                <a:ext cx="127800" cy="8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CBCA57-B877-0A4B-AA59-0D5CC0CA0C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56244" y="3900022"/>
                  <a:ext cx="145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0C2325-D422-E14C-B5B4-0B75E6D7F4DB}"/>
                    </a:ext>
                  </a:extLst>
                </p14:cNvPr>
                <p14:cNvContentPartPr/>
                <p14:nvPr/>
              </p14:nvContentPartPr>
              <p14:xfrm>
                <a:off x="9133644" y="3934222"/>
                <a:ext cx="22680" cy="171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0C2325-D422-E14C-B5B4-0B75E6D7F4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25004" y="3925582"/>
                  <a:ext cx="4032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534E57-DD48-5248-9A72-C439109574E1}"/>
                  </a:ext>
                </a:extLst>
              </p14:cNvPr>
              <p14:cNvContentPartPr/>
              <p14:nvPr/>
            </p14:nvContentPartPr>
            <p14:xfrm>
              <a:off x="8882364" y="3450742"/>
              <a:ext cx="119520" cy="243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534E57-DD48-5248-9A72-C439109574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73364" y="3442102"/>
                <a:ext cx="13716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4306A6E-2B21-A34E-990E-1F844BB054CC}"/>
              </a:ext>
            </a:extLst>
          </p:cNvPr>
          <p:cNvGrpSpPr/>
          <p:nvPr/>
        </p:nvGrpSpPr>
        <p:grpSpPr>
          <a:xfrm>
            <a:off x="5962044" y="2466862"/>
            <a:ext cx="1596240" cy="644400"/>
            <a:chOff x="5962044" y="2466862"/>
            <a:chExt cx="159624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E1CEC7-28D9-5149-A3DE-9FA33567499F}"/>
                    </a:ext>
                  </a:extLst>
                </p14:cNvPr>
                <p14:cNvContentPartPr/>
                <p14:nvPr/>
              </p14:nvContentPartPr>
              <p14:xfrm>
                <a:off x="5962044" y="2904622"/>
                <a:ext cx="86040" cy="127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E1CEC7-28D9-5149-A3DE-9FA3356749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3044" y="2895622"/>
                  <a:ext cx="103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B0E8E1-1D3C-A64D-B41C-CA972B746E47}"/>
                    </a:ext>
                  </a:extLst>
                </p14:cNvPr>
                <p14:cNvContentPartPr/>
                <p14:nvPr/>
              </p14:nvContentPartPr>
              <p14:xfrm>
                <a:off x="6020004" y="2933062"/>
                <a:ext cx="83880" cy="11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B0E8E1-1D3C-A64D-B41C-CA972B746E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11004" y="2924062"/>
                  <a:ext cx="101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6726FD-CA8C-6B41-9212-5EF0672B2AE1}"/>
                    </a:ext>
                  </a:extLst>
                </p14:cNvPr>
                <p14:cNvContentPartPr/>
                <p14:nvPr/>
              </p14:nvContentPartPr>
              <p14:xfrm>
                <a:off x="6122244" y="2586742"/>
                <a:ext cx="135360" cy="168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6726FD-CA8C-6B41-9212-5EF0672B2A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13604" y="2577742"/>
                  <a:ext cx="153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8E765A-A720-F24B-ACCF-112F64B79ED6}"/>
                    </a:ext>
                  </a:extLst>
                </p14:cNvPr>
                <p14:cNvContentPartPr/>
                <p14:nvPr/>
              </p14:nvContentPartPr>
              <p14:xfrm>
                <a:off x="6026124" y="2779342"/>
                <a:ext cx="420840" cy="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8E765A-A720-F24B-ACCF-112F64B79E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17484" y="2770702"/>
                  <a:ext cx="438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D56563-AC81-1D47-B3FD-D76F5C3EEB31}"/>
                    </a:ext>
                  </a:extLst>
                </p14:cNvPr>
                <p14:cNvContentPartPr/>
                <p14:nvPr/>
              </p14:nvContentPartPr>
              <p14:xfrm>
                <a:off x="6166884" y="2835502"/>
                <a:ext cx="22320" cy="99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D56563-AC81-1D47-B3FD-D76F5C3EEB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57884" y="2826862"/>
                  <a:ext cx="3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DA3B3D-9CA6-3E46-9598-C65D19DBFAD8}"/>
                    </a:ext>
                  </a:extLst>
                </p14:cNvPr>
                <p14:cNvContentPartPr/>
                <p14:nvPr/>
              </p14:nvContentPartPr>
              <p14:xfrm>
                <a:off x="6275604" y="2825782"/>
                <a:ext cx="61560" cy="6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DA3B3D-9CA6-3E46-9598-C65D19DBFA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66964" y="2817142"/>
                  <a:ext cx="79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8F96C5-7703-1149-81B2-57246E738AC4}"/>
                    </a:ext>
                  </a:extLst>
                </p14:cNvPr>
                <p14:cNvContentPartPr/>
                <p14:nvPr/>
              </p14:nvContentPartPr>
              <p14:xfrm>
                <a:off x="6305484" y="2877622"/>
                <a:ext cx="28800" cy="11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8F96C5-7703-1149-81B2-57246E738A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44" y="2868982"/>
                  <a:ext cx="46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AC21D1-99A7-D548-8B31-8432FE887EB2}"/>
                    </a:ext>
                  </a:extLst>
                </p14:cNvPr>
                <p14:cNvContentPartPr/>
                <p14:nvPr/>
              </p14:nvContentPartPr>
              <p14:xfrm>
                <a:off x="6582684" y="2735782"/>
                <a:ext cx="65880" cy="138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AC21D1-99A7-D548-8B31-8432FE887E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74044" y="2726782"/>
                  <a:ext cx="83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8768F6-818A-8341-A146-8B881FEDD7EC}"/>
                    </a:ext>
                  </a:extLst>
                </p14:cNvPr>
                <p14:cNvContentPartPr/>
                <p14:nvPr/>
              </p14:nvContentPartPr>
              <p14:xfrm>
                <a:off x="6527604" y="2731462"/>
                <a:ext cx="119160" cy="117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8768F6-818A-8341-A146-8B881FEDD7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18964" y="2722822"/>
                  <a:ext cx="13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584D38-242D-7149-A64A-D04FA767FAFC}"/>
                    </a:ext>
                  </a:extLst>
                </p14:cNvPr>
                <p14:cNvContentPartPr/>
                <p14:nvPr/>
              </p14:nvContentPartPr>
              <p14:xfrm>
                <a:off x="6533004" y="2783302"/>
                <a:ext cx="174960" cy="8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584D38-242D-7149-A64A-D04FA767FA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24004" y="2774662"/>
                  <a:ext cx="192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ECB669-5779-DB44-9163-97A2CB546E27}"/>
                    </a:ext>
                  </a:extLst>
                </p14:cNvPr>
                <p14:cNvContentPartPr/>
                <p14:nvPr/>
              </p14:nvContentPartPr>
              <p14:xfrm>
                <a:off x="6768804" y="2626702"/>
                <a:ext cx="24120" cy="258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ECB669-5779-DB44-9163-97A2CB546E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60164" y="2618062"/>
                  <a:ext cx="41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2C25AC-4F66-EB4A-9195-BEF020CB62BA}"/>
                    </a:ext>
                  </a:extLst>
                </p14:cNvPr>
                <p14:cNvContentPartPr/>
                <p14:nvPr/>
              </p14:nvContentPartPr>
              <p14:xfrm>
                <a:off x="6840804" y="2834422"/>
                <a:ext cx="46800" cy="7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2C25AC-4F66-EB4A-9195-BEF020CB62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31804" y="2825422"/>
                  <a:ext cx="64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D713D3-A16F-374F-9AB5-D439EFE532D8}"/>
                    </a:ext>
                  </a:extLst>
                </p14:cNvPr>
                <p14:cNvContentPartPr/>
                <p14:nvPr/>
              </p14:nvContentPartPr>
              <p14:xfrm>
                <a:off x="6895524" y="2812102"/>
                <a:ext cx="109440" cy="226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D713D3-A16F-374F-9AB5-D439EFE532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86884" y="2803102"/>
                  <a:ext cx="127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E7D89A-3A69-304D-B6F9-F64C98628CC8}"/>
                    </a:ext>
                  </a:extLst>
                </p14:cNvPr>
                <p14:cNvContentPartPr/>
                <p14:nvPr/>
              </p14:nvContentPartPr>
              <p14:xfrm>
                <a:off x="7030524" y="2989582"/>
                <a:ext cx="122040" cy="121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E7D89A-3A69-304D-B6F9-F64C98628C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21524" y="2980942"/>
                  <a:ext cx="139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AE4DC4-E74B-9049-9778-6F74E888C28C}"/>
                    </a:ext>
                  </a:extLst>
                </p14:cNvPr>
                <p14:cNvContentPartPr/>
                <p14:nvPr/>
              </p14:nvContentPartPr>
              <p14:xfrm>
                <a:off x="7328604" y="2466862"/>
                <a:ext cx="57600" cy="141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AE4DC4-E74B-9049-9778-6F74E888C2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19604" y="2457862"/>
                  <a:ext cx="7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FB6F89-435D-6543-B89B-0626ED6C2ECD}"/>
                    </a:ext>
                  </a:extLst>
                </p14:cNvPr>
                <p14:cNvContentPartPr/>
                <p14:nvPr/>
              </p14:nvContentPartPr>
              <p14:xfrm>
                <a:off x="7223124" y="2645782"/>
                <a:ext cx="275760" cy="2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FB6F89-435D-6543-B89B-0626ED6C2E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14484" y="2637142"/>
                  <a:ext cx="293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D7ED2F-5490-A946-B28E-E53339E6F23E}"/>
                    </a:ext>
                  </a:extLst>
                </p14:cNvPr>
                <p14:cNvContentPartPr/>
                <p14:nvPr/>
              </p14:nvContentPartPr>
              <p14:xfrm>
                <a:off x="7308804" y="2732902"/>
                <a:ext cx="57960" cy="11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D7ED2F-5490-A946-B28E-E53339E6F2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00164" y="2724262"/>
                  <a:ext cx="75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1DA5117-4D3B-2440-82AA-E9BD3E5DB54F}"/>
                    </a:ext>
                  </a:extLst>
                </p14:cNvPr>
                <p14:cNvContentPartPr/>
                <p14:nvPr/>
              </p14:nvContentPartPr>
              <p14:xfrm>
                <a:off x="7407804" y="2717782"/>
                <a:ext cx="150480" cy="82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1DA5117-4D3B-2440-82AA-E9BD3E5DB5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8804" y="2708782"/>
                  <a:ext cx="168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AC6241-E69B-6349-9F74-586A2257A5DB}"/>
                    </a:ext>
                  </a:extLst>
                </p14:cNvPr>
                <p14:cNvContentPartPr/>
                <p14:nvPr/>
              </p14:nvContentPartPr>
              <p14:xfrm>
                <a:off x="7493844" y="2749102"/>
                <a:ext cx="22680" cy="18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AC6241-E69B-6349-9F74-586A2257A5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84844" y="2740102"/>
                  <a:ext cx="403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568743-AE59-FE4A-AA05-B33F85872C84}"/>
              </a:ext>
            </a:extLst>
          </p:cNvPr>
          <p:cNvGrpSpPr/>
          <p:nvPr/>
        </p:nvGrpSpPr>
        <p:grpSpPr>
          <a:xfrm>
            <a:off x="5080044" y="4531462"/>
            <a:ext cx="2480760" cy="679680"/>
            <a:chOff x="5080044" y="4531462"/>
            <a:chExt cx="248076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9F6C1E-3274-5945-BF42-62DF55ECED58}"/>
                    </a:ext>
                  </a:extLst>
                </p14:cNvPr>
                <p14:cNvContentPartPr/>
                <p14:nvPr/>
              </p14:nvContentPartPr>
              <p14:xfrm>
                <a:off x="5080044" y="4606702"/>
                <a:ext cx="32760" cy="42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9F6C1E-3274-5945-BF42-62DF55ECED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71404" y="4598062"/>
                  <a:ext cx="50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6FA7DA-EFFB-CD43-B5F3-53F9639500C6}"/>
                    </a:ext>
                  </a:extLst>
                </p14:cNvPr>
                <p14:cNvContentPartPr/>
                <p14:nvPr/>
              </p14:nvContentPartPr>
              <p14:xfrm>
                <a:off x="5137644" y="4551982"/>
                <a:ext cx="85680" cy="14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6FA7DA-EFFB-CD43-B5F3-53F9639500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28644" y="4542982"/>
                  <a:ext cx="103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C273D71-284D-CE48-850D-557469E41CB3}"/>
                    </a:ext>
                  </a:extLst>
                </p14:cNvPr>
                <p14:cNvContentPartPr/>
                <p14:nvPr/>
              </p14:nvContentPartPr>
              <p14:xfrm>
                <a:off x="5210004" y="4861942"/>
                <a:ext cx="52200" cy="183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C273D71-284D-CE48-850D-557469E41C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01004" y="4852942"/>
                  <a:ext cx="69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87F5EE-414E-794E-935A-EA29FEA21527}"/>
                    </a:ext>
                  </a:extLst>
                </p14:cNvPr>
                <p14:cNvContentPartPr/>
                <p14:nvPr/>
              </p14:nvContentPartPr>
              <p14:xfrm>
                <a:off x="5365164" y="4883542"/>
                <a:ext cx="179640" cy="2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87F5EE-414E-794E-935A-EA29FEA215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56164" y="4874902"/>
                  <a:ext cx="197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E5D68D-AE84-4A47-8BC1-EEBA154D06EB}"/>
                    </a:ext>
                  </a:extLst>
                </p14:cNvPr>
                <p14:cNvContentPartPr/>
                <p14:nvPr/>
              </p14:nvContentPartPr>
              <p14:xfrm>
                <a:off x="5370564" y="5001982"/>
                <a:ext cx="118800" cy="12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E5D68D-AE84-4A47-8BC1-EEBA154D06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61564" y="4993342"/>
                  <a:ext cx="136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54BECB0-7ED9-EA40-BA09-A9CBCA89195F}"/>
                    </a:ext>
                  </a:extLst>
                </p14:cNvPr>
                <p14:cNvContentPartPr/>
                <p14:nvPr/>
              </p14:nvContentPartPr>
              <p14:xfrm>
                <a:off x="5699964" y="4846102"/>
                <a:ext cx="1515600" cy="7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4BECB0-7ED9-EA40-BA09-A9CBCA8919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1324" y="4837462"/>
                  <a:ext cx="1533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73A74C-1A65-E34C-B55B-5E240A909A10}"/>
                    </a:ext>
                  </a:extLst>
                </p14:cNvPr>
                <p14:cNvContentPartPr/>
                <p14:nvPr/>
              </p14:nvContentPartPr>
              <p14:xfrm>
                <a:off x="6081924" y="4643782"/>
                <a:ext cx="279360" cy="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73A74C-1A65-E34C-B55B-5E240A909A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72924" y="4635142"/>
                  <a:ext cx="29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060568-1D33-E347-AF33-56FC255C2CF4}"/>
                    </a:ext>
                  </a:extLst>
                </p14:cNvPr>
                <p14:cNvContentPartPr/>
                <p14:nvPr/>
              </p14:nvContentPartPr>
              <p14:xfrm>
                <a:off x="6354084" y="4717222"/>
                <a:ext cx="52920" cy="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060568-1D33-E347-AF33-56FC255C2C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45084" y="4708582"/>
                  <a:ext cx="70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D9E942-E67F-B449-A3C5-28CF9BD8E79E}"/>
                    </a:ext>
                  </a:extLst>
                </p14:cNvPr>
                <p14:cNvContentPartPr/>
                <p14:nvPr/>
              </p14:nvContentPartPr>
              <p14:xfrm>
                <a:off x="6095604" y="4724062"/>
                <a:ext cx="364320" cy="2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D9E942-E67F-B449-A3C5-28CF9BD8E7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6604" y="4715422"/>
                  <a:ext cx="381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194AEC9-960E-AB4F-829D-3B428C4A1ADC}"/>
                    </a:ext>
                  </a:extLst>
                </p14:cNvPr>
                <p14:cNvContentPartPr/>
                <p14:nvPr/>
              </p14:nvContentPartPr>
              <p14:xfrm>
                <a:off x="6197124" y="4603822"/>
                <a:ext cx="37080" cy="190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194AEC9-960E-AB4F-829D-3B428C4A1A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484" y="4595182"/>
                  <a:ext cx="54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6B81DD5-E47A-6A43-A79B-0D809ADD02C9}"/>
                    </a:ext>
                  </a:extLst>
                </p14:cNvPr>
                <p14:cNvContentPartPr/>
                <p14:nvPr/>
              </p14:nvContentPartPr>
              <p14:xfrm>
                <a:off x="6302244" y="4573582"/>
                <a:ext cx="22680" cy="25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6B81DD5-E47A-6A43-A79B-0D809ADD02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93604" y="4564942"/>
                  <a:ext cx="40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B5F992-CB55-6F4A-A5FC-3A082D40B7B3}"/>
                    </a:ext>
                  </a:extLst>
                </p14:cNvPr>
                <p14:cNvContentPartPr/>
                <p14:nvPr/>
              </p14:nvContentPartPr>
              <p14:xfrm>
                <a:off x="6580524" y="4531462"/>
                <a:ext cx="80280" cy="264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B5F992-CB55-6F4A-A5FC-3A082D40B7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71884" y="4522462"/>
                  <a:ext cx="97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98AC95-B846-B448-B572-CB77B09D116C}"/>
                    </a:ext>
                  </a:extLst>
                </p14:cNvPr>
                <p14:cNvContentPartPr/>
                <p14:nvPr/>
              </p14:nvContentPartPr>
              <p14:xfrm>
                <a:off x="6203244" y="5000182"/>
                <a:ext cx="210960" cy="35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98AC95-B846-B448-B572-CB77B09D11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94604" y="4991182"/>
                  <a:ext cx="228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C623835-1AB5-F44C-9BC1-74FDFED3DF4F}"/>
                    </a:ext>
                  </a:extLst>
                </p14:cNvPr>
                <p14:cNvContentPartPr/>
                <p14:nvPr/>
              </p14:nvContentPartPr>
              <p14:xfrm>
                <a:off x="6246444" y="5114662"/>
                <a:ext cx="146880" cy="19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C623835-1AB5-F44C-9BC1-74FDFED3DF4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37804" y="5105662"/>
                  <a:ext cx="164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6F4C7A-354E-B543-AB12-FEB0F796D23B}"/>
                    </a:ext>
                  </a:extLst>
                </p14:cNvPr>
                <p14:cNvContentPartPr/>
                <p14:nvPr/>
              </p14:nvContentPartPr>
              <p14:xfrm>
                <a:off x="6291444" y="4999102"/>
                <a:ext cx="37800" cy="15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6F4C7A-354E-B543-AB12-FEB0F796D2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82804" y="4990102"/>
                  <a:ext cx="55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159AA0A-8B50-4E42-963A-72B2412D5EE8}"/>
                    </a:ext>
                  </a:extLst>
                </p14:cNvPr>
                <p14:cNvContentPartPr/>
                <p14:nvPr/>
              </p14:nvContentPartPr>
              <p14:xfrm>
                <a:off x="6372804" y="4955542"/>
                <a:ext cx="16560" cy="216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159AA0A-8B50-4E42-963A-72B2412D5E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4164" y="4946542"/>
                  <a:ext cx="34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859320-E598-2E4C-9800-C6FB51A47B2B}"/>
                    </a:ext>
                  </a:extLst>
                </p14:cNvPr>
                <p14:cNvContentPartPr/>
                <p14:nvPr/>
              </p14:nvContentPartPr>
              <p14:xfrm>
                <a:off x="6510684" y="4992262"/>
                <a:ext cx="192960" cy="2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859320-E598-2E4C-9800-C6FB51A47B2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02044" y="4983262"/>
                  <a:ext cx="210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13E8AE-11B3-7448-A4EF-A717A8B256D2}"/>
                    </a:ext>
                  </a:extLst>
                </p14:cNvPr>
                <p14:cNvContentPartPr/>
                <p14:nvPr/>
              </p14:nvContentPartPr>
              <p14:xfrm>
                <a:off x="6596724" y="5023222"/>
                <a:ext cx="11880" cy="187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13E8AE-11B3-7448-A4EF-A717A8B256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88084" y="5014222"/>
                  <a:ext cx="29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E80A7D-BD90-B740-8EFD-9AEF0CF7A849}"/>
                    </a:ext>
                  </a:extLst>
                </p14:cNvPr>
                <p14:cNvContentPartPr/>
                <p14:nvPr/>
              </p14:nvContentPartPr>
              <p14:xfrm>
                <a:off x="6600324" y="4685182"/>
                <a:ext cx="58320" cy="70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E80A7D-BD90-B740-8EFD-9AEF0CF7A8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91324" y="4676542"/>
                  <a:ext cx="75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3F381C0-2239-2E4F-AF0D-8B7303C3DCD7}"/>
                    </a:ext>
                  </a:extLst>
                </p14:cNvPr>
                <p14:cNvContentPartPr/>
                <p14:nvPr/>
              </p14:nvContentPartPr>
              <p14:xfrm>
                <a:off x="7452444" y="4842142"/>
                <a:ext cx="79200" cy="1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3F381C0-2239-2E4F-AF0D-8B7303C3DC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43444" y="4833142"/>
                  <a:ext cx="96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55BBCC-4199-CE41-AFFC-DED5E00F83DC}"/>
                    </a:ext>
                  </a:extLst>
                </p14:cNvPr>
                <p14:cNvContentPartPr/>
                <p14:nvPr/>
              </p14:nvContentPartPr>
              <p14:xfrm>
                <a:off x="7425444" y="4910542"/>
                <a:ext cx="135360" cy="16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55BBCC-4199-CE41-AFFC-DED5E00F83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16444" y="4901902"/>
                  <a:ext cx="1530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4D3C4FB-ED77-A741-97FD-48482591D746}"/>
              </a:ext>
            </a:extLst>
          </p:cNvPr>
          <p:cNvGrpSpPr/>
          <p:nvPr/>
        </p:nvGrpSpPr>
        <p:grpSpPr>
          <a:xfrm>
            <a:off x="7966164" y="4453342"/>
            <a:ext cx="837360" cy="599400"/>
            <a:chOff x="7966164" y="4453342"/>
            <a:chExt cx="83736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17B059-8D07-664B-8DA2-6842AA924506}"/>
                    </a:ext>
                  </a:extLst>
                </p14:cNvPr>
                <p14:cNvContentPartPr/>
                <p14:nvPr/>
              </p14:nvContentPartPr>
              <p14:xfrm>
                <a:off x="8096124" y="4453342"/>
                <a:ext cx="173520" cy="18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17B059-8D07-664B-8DA2-6842AA9245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87124" y="4444702"/>
                  <a:ext cx="191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A4D96F-C445-4E47-9CEB-567F55AB25A8}"/>
                    </a:ext>
                  </a:extLst>
                </p14:cNvPr>
                <p14:cNvContentPartPr/>
                <p14:nvPr/>
              </p14:nvContentPartPr>
              <p14:xfrm>
                <a:off x="8258844" y="4468102"/>
                <a:ext cx="191160" cy="12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A4D96F-C445-4E47-9CEB-567F55AB25A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9844" y="4459462"/>
                  <a:ext cx="208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BF1757-3194-3045-AB9A-4A7C7160BCAD}"/>
                    </a:ext>
                  </a:extLst>
                </p14:cNvPr>
                <p14:cNvContentPartPr/>
                <p14:nvPr/>
              </p14:nvContentPartPr>
              <p14:xfrm>
                <a:off x="7966164" y="4679062"/>
                <a:ext cx="837360" cy="58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BF1757-3194-3045-AB9A-4A7C7160BC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57164" y="4670062"/>
                  <a:ext cx="85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AD44EF-E76B-4340-8C82-5B90EDD332C3}"/>
                    </a:ext>
                  </a:extLst>
                </p14:cNvPr>
                <p14:cNvContentPartPr/>
                <p14:nvPr/>
              </p14:nvContentPartPr>
              <p14:xfrm>
                <a:off x="8179644" y="4810822"/>
                <a:ext cx="78840" cy="241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AD44EF-E76B-4340-8C82-5B90EDD332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70644" y="4802182"/>
                  <a:ext cx="96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CAE053-8767-6D49-95B1-DB6D6401DDA8}"/>
                    </a:ext>
                  </a:extLst>
                </p14:cNvPr>
                <p14:cNvContentPartPr/>
                <p14:nvPr/>
              </p14:nvContentPartPr>
              <p14:xfrm>
                <a:off x="8416884" y="4756102"/>
                <a:ext cx="209160" cy="142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CAE053-8767-6D49-95B1-DB6D6401DD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07884" y="4747102"/>
                  <a:ext cx="226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767B43-7714-754C-92D9-A28804DF9154}"/>
                    </a:ext>
                  </a:extLst>
                </p14:cNvPr>
                <p14:cNvContentPartPr/>
                <p14:nvPr/>
              </p14:nvContentPartPr>
              <p14:xfrm>
                <a:off x="8478444" y="4838542"/>
                <a:ext cx="68400" cy="21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9767B43-7714-754C-92D9-A28804DF91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69804" y="4829542"/>
                  <a:ext cx="860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336CF58-7F42-954C-9D04-7CD13F066AFE}"/>
              </a:ext>
            </a:extLst>
          </p:cNvPr>
          <p:cNvGrpSpPr/>
          <p:nvPr/>
        </p:nvGrpSpPr>
        <p:grpSpPr>
          <a:xfrm>
            <a:off x="8110884" y="2518702"/>
            <a:ext cx="1522080" cy="513360"/>
            <a:chOff x="8110884" y="2518702"/>
            <a:chExt cx="152208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6D6C650-1041-1148-BB8B-A7225D5722A5}"/>
                    </a:ext>
                  </a:extLst>
                </p14:cNvPr>
                <p14:cNvContentPartPr/>
                <p14:nvPr/>
              </p14:nvContentPartPr>
              <p14:xfrm>
                <a:off x="8110884" y="2948182"/>
                <a:ext cx="33480" cy="55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6D6C650-1041-1148-BB8B-A7225D5722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01884" y="2939182"/>
                  <a:ext cx="51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DBD6A7-B26C-A04E-B199-1C96A27B7BE8}"/>
                    </a:ext>
                  </a:extLst>
                </p14:cNvPr>
                <p14:cNvContentPartPr/>
                <p14:nvPr/>
              </p14:nvContentPartPr>
              <p14:xfrm>
                <a:off x="8169204" y="2911462"/>
                <a:ext cx="53640" cy="109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DBD6A7-B26C-A04E-B199-1C96A27B7B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60204" y="2902462"/>
                  <a:ext cx="71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5D77B2C-14B0-A449-B55A-AB0C36D7806C}"/>
                    </a:ext>
                  </a:extLst>
                </p14:cNvPr>
                <p14:cNvContentPartPr/>
                <p14:nvPr/>
              </p14:nvContentPartPr>
              <p14:xfrm>
                <a:off x="8232564" y="2544982"/>
                <a:ext cx="75960" cy="155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5D77B2C-14B0-A449-B55A-AB0C36D780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23924" y="2536342"/>
                  <a:ext cx="93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5713A6-CEDB-7941-B192-B08917B0F131}"/>
                    </a:ext>
                  </a:extLst>
                </p14:cNvPr>
                <p14:cNvContentPartPr/>
                <p14:nvPr/>
              </p14:nvContentPartPr>
              <p14:xfrm>
                <a:off x="8324724" y="2582062"/>
                <a:ext cx="37440" cy="3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5713A6-CEDB-7941-B192-B08917B0F13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15724" y="2573422"/>
                  <a:ext cx="55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B912187-C27D-A741-81C9-5C0499DB32CC}"/>
                    </a:ext>
                  </a:extLst>
                </p14:cNvPr>
                <p14:cNvContentPartPr/>
                <p14:nvPr/>
              </p14:nvContentPartPr>
              <p14:xfrm>
                <a:off x="8121324" y="2745862"/>
                <a:ext cx="293760" cy="2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B912187-C27D-A741-81C9-5C0499DB32C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12324" y="2736862"/>
                  <a:ext cx="311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7D60FB3-C8F7-844D-81D2-F2D739561643}"/>
                    </a:ext>
                  </a:extLst>
                </p14:cNvPr>
                <p14:cNvContentPartPr/>
                <p14:nvPr/>
              </p14:nvContentPartPr>
              <p14:xfrm>
                <a:off x="8206644" y="2848462"/>
                <a:ext cx="60120" cy="50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7D60FB3-C8F7-844D-81D2-F2D7395616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98004" y="2839822"/>
                  <a:ext cx="77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4C5720-149E-4D4D-B351-A343E029687A}"/>
                    </a:ext>
                  </a:extLst>
                </p14:cNvPr>
                <p14:cNvContentPartPr/>
                <p14:nvPr/>
              </p14:nvContentPartPr>
              <p14:xfrm>
                <a:off x="8297364" y="2812102"/>
                <a:ext cx="109080" cy="75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4C5720-149E-4D4D-B351-A343E02968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88724" y="2803102"/>
                  <a:ext cx="126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F2DD35-2F86-704B-A835-4E81CF7EDEFF}"/>
                    </a:ext>
                  </a:extLst>
                </p14:cNvPr>
                <p14:cNvContentPartPr/>
                <p14:nvPr/>
              </p14:nvContentPartPr>
              <p14:xfrm>
                <a:off x="8365404" y="2863942"/>
                <a:ext cx="51120" cy="6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F2DD35-2F86-704B-A835-4E81CF7EDE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56404" y="2854942"/>
                  <a:ext cx="68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811EC9B-DAE3-764F-9E17-54EB67045E5E}"/>
                    </a:ext>
                  </a:extLst>
                </p14:cNvPr>
                <p14:cNvContentPartPr/>
                <p14:nvPr/>
              </p14:nvContentPartPr>
              <p14:xfrm>
                <a:off x="8533884" y="2720302"/>
                <a:ext cx="128160" cy="120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811EC9B-DAE3-764F-9E17-54EB67045E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25244" y="2711662"/>
                  <a:ext cx="145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9253A4-BB4F-734E-B5CF-89A275475B39}"/>
                    </a:ext>
                  </a:extLst>
                </p14:cNvPr>
                <p14:cNvContentPartPr/>
                <p14:nvPr/>
              </p14:nvContentPartPr>
              <p14:xfrm>
                <a:off x="8593284" y="2725702"/>
                <a:ext cx="81360" cy="100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9253A4-BB4F-734E-B5CF-89A275475B3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84644" y="2717062"/>
                  <a:ext cx="99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048DEEA-D9A7-8F4F-AF5B-F4B460AC9AC7}"/>
                    </a:ext>
                  </a:extLst>
                </p14:cNvPr>
                <p14:cNvContentPartPr/>
                <p14:nvPr/>
              </p14:nvContentPartPr>
              <p14:xfrm>
                <a:off x="8574924" y="2762062"/>
                <a:ext cx="162720" cy="43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048DEEA-D9A7-8F4F-AF5B-F4B460AC9AC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66284" y="2753422"/>
                  <a:ext cx="180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5507648-DC8B-3144-9604-A6123A17B262}"/>
                    </a:ext>
                  </a:extLst>
                </p14:cNvPr>
                <p14:cNvContentPartPr/>
                <p14:nvPr/>
              </p14:nvContentPartPr>
              <p14:xfrm>
                <a:off x="8864364" y="2579542"/>
                <a:ext cx="34200" cy="275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5507648-DC8B-3144-9604-A6123A17B2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55364" y="2570902"/>
                  <a:ext cx="51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5ECF9AC-0AB2-2D4A-B709-231A4FD86F5D}"/>
                    </a:ext>
                  </a:extLst>
                </p14:cNvPr>
                <p14:cNvContentPartPr/>
                <p14:nvPr/>
              </p14:nvContentPartPr>
              <p14:xfrm>
                <a:off x="8937084" y="2716342"/>
                <a:ext cx="163080" cy="315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5ECF9AC-0AB2-2D4A-B709-231A4FD86F5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28084" y="2707342"/>
                  <a:ext cx="180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A003F44-9C46-D846-BE45-34F393642F77}"/>
                    </a:ext>
                  </a:extLst>
                </p14:cNvPr>
                <p14:cNvContentPartPr/>
                <p14:nvPr/>
              </p14:nvContentPartPr>
              <p14:xfrm>
                <a:off x="9081084" y="2930542"/>
                <a:ext cx="75600" cy="86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A003F44-9C46-D846-BE45-34F393642F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72444" y="2921902"/>
                  <a:ext cx="93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24067B2-EA5C-9448-B64B-4757CA04163A}"/>
                    </a:ext>
                  </a:extLst>
                </p14:cNvPr>
                <p14:cNvContentPartPr/>
                <p14:nvPr/>
              </p14:nvContentPartPr>
              <p14:xfrm>
                <a:off x="9290604" y="2518702"/>
                <a:ext cx="81360" cy="153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24067B2-EA5C-9448-B64B-4757CA0416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81604" y="2509702"/>
                  <a:ext cx="99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6A9C144-7EAB-EE43-B9D1-FFAFCB6FBBFA}"/>
                    </a:ext>
                  </a:extLst>
                </p14:cNvPr>
                <p14:cNvContentPartPr/>
                <p14:nvPr/>
              </p14:nvContentPartPr>
              <p14:xfrm>
                <a:off x="9371244" y="2519422"/>
                <a:ext cx="84600" cy="11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6A9C144-7EAB-EE43-B9D1-FFAFCB6FBBF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62604" y="2510422"/>
                  <a:ext cx="102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9D42EF-B1E7-B34A-B9B1-739B360DB87F}"/>
                    </a:ext>
                  </a:extLst>
                </p14:cNvPr>
                <p14:cNvContentPartPr/>
                <p14:nvPr/>
              </p14:nvContentPartPr>
              <p14:xfrm>
                <a:off x="9261804" y="2689702"/>
                <a:ext cx="371160" cy="47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9D42EF-B1E7-B34A-B9B1-739B360DB8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52804" y="2681062"/>
                  <a:ext cx="38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E5DC86B-9629-E849-975D-42BA0A7285C0}"/>
                    </a:ext>
                  </a:extLst>
                </p14:cNvPr>
                <p14:cNvContentPartPr/>
                <p14:nvPr/>
              </p14:nvContentPartPr>
              <p14:xfrm>
                <a:off x="9294924" y="2786182"/>
                <a:ext cx="52200" cy="131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E5DC86B-9629-E849-975D-42BA0A7285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86284" y="2777542"/>
                  <a:ext cx="69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6347870-36E8-D649-B97F-8977CAAA831C}"/>
                    </a:ext>
                  </a:extLst>
                </p14:cNvPr>
                <p14:cNvContentPartPr/>
                <p14:nvPr/>
              </p14:nvContentPartPr>
              <p14:xfrm>
                <a:off x="9435684" y="2763502"/>
                <a:ext cx="141480" cy="112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6347870-36E8-D649-B97F-8977CAAA83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27044" y="2754862"/>
                  <a:ext cx="159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9A1EDD-488C-A546-B8F2-3D8770DCD958}"/>
                    </a:ext>
                  </a:extLst>
                </p14:cNvPr>
                <p14:cNvContentPartPr/>
                <p14:nvPr/>
              </p14:nvContentPartPr>
              <p14:xfrm>
                <a:off x="9490044" y="2805622"/>
                <a:ext cx="8280" cy="187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9A1EDD-488C-A546-B8F2-3D8770DCD9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81044" y="2796982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B0EA7E0-04F3-C24A-95D6-6B2CCF8070DD}"/>
                  </a:ext>
                </a:extLst>
              </p14:cNvPr>
              <p14:cNvContentPartPr/>
              <p14:nvPr/>
            </p14:nvContentPartPr>
            <p14:xfrm>
              <a:off x="4767924" y="5698942"/>
              <a:ext cx="154080" cy="338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B0EA7E0-04F3-C24A-95D6-6B2CCF8070D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758924" y="5690302"/>
                <a:ext cx="1717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E1B4B57-E71A-554C-BDED-5C81975B5331}"/>
                  </a:ext>
                </a:extLst>
              </p14:cNvPr>
              <p14:cNvContentPartPr/>
              <p14:nvPr/>
            </p14:nvContentPartPr>
            <p14:xfrm>
              <a:off x="9437124" y="5624422"/>
              <a:ext cx="36720" cy="430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E1B4B57-E71A-554C-BDED-5C81975B533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28484" y="5615782"/>
                <a:ext cx="543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5B8B12D-C15F-D547-BC42-0CA2FBC23B77}"/>
                  </a:ext>
                </a:extLst>
              </p14:cNvPr>
              <p14:cNvContentPartPr/>
              <p14:nvPr/>
            </p14:nvContentPartPr>
            <p14:xfrm>
              <a:off x="9483204" y="5870662"/>
              <a:ext cx="100080" cy="140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5B8B12D-C15F-D547-BC42-0CA2FBC23B7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74204" y="5862022"/>
                <a:ext cx="117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EF92EA5-2F63-6341-AD7C-EA44430221D7}"/>
                  </a:ext>
                </a:extLst>
              </p14:cNvPr>
              <p14:cNvContentPartPr/>
              <p14:nvPr/>
            </p14:nvContentPartPr>
            <p14:xfrm>
              <a:off x="9635844" y="5859502"/>
              <a:ext cx="66240" cy="402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EF92EA5-2F63-6341-AD7C-EA44430221D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627204" y="5850862"/>
                <a:ext cx="838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04240B9-C478-9D48-AAD5-80DBFE3A79A5}"/>
                  </a:ext>
                </a:extLst>
              </p14:cNvPr>
              <p14:cNvContentPartPr/>
              <p14:nvPr/>
            </p14:nvContentPartPr>
            <p14:xfrm>
              <a:off x="9796044" y="6215542"/>
              <a:ext cx="131400" cy="1512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04240B9-C478-9D48-AAD5-80DBFE3A79A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787044" y="6206902"/>
                <a:ext cx="1490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6505ED7-FBB6-6B45-9F90-B2E923E0E5F0}"/>
                  </a:ext>
                </a:extLst>
              </p14:cNvPr>
              <p14:cNvContentPartPr/>
              <p14:nvPr/>
            </p14:nvContentPartPr>
            <p14:xfrm>
              <a:off x="9887484" y="5540542"/>
              <a:ext cx="164160" cy="300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6505ED7-FBB6-6B45-9F90-B2E923E0E5F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878844" y="5531542"/>
                <a:ext cx="181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A524D6B-F8C0-814E-A0CE-D47E67BE042C}"/>
                  </a:ext>
                </a:extLst>
              </p14:cNvPr>
              <p14:cNvContentPartPr/>
              <p14:nvPr/>
            </p14:nvContentPartPr>
            <p14:xfrm>
              <a:off x="9975324" y="5566102"/>
              <a:ext cx="190440" cy="86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A524D6B-F8C0-814E-A0CE-D47E67BE042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966324" y="5557102"/>
                <a:ext cx="208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C166AF0-2CF6-EE40-9881-FC2371888207}"/>
                  </a:ext>
                </a:extLst>
              </p14:cNvPr>
              <p14:cNvContentPartPr/>
              <p14:nvPr/>
            </p14:nvContentPartPr>
            <p14:xfrm>
              <a:off x="9942204" y="5854822"/>
              <a:ext cx="324000" cy="50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C166AF0-2CF6-EE40-9881-FC237188820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933564" y="5846182"/>
                <a:ext cx="3416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44A6399-68F0-4743-80E9-1E4143A66012}"/>
                  </a:ext>
                </a:extLst>
              </p14:cNvPr>
              <p14:cNvContentPartPr/>
              <p14:nvPr/>
            </p14:nvContentPartPr>
            <p14:xfrm>
              <a:off x="10068564" y="5983342"/>
              <a:ext cx="25560" cy="203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44A6399-68F0-4743-80E9-1E4143A6601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059564" y="5974702"/>
                <a:ext cx="432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39B7932-D58F-2B45-98E8-B64BB7D5B6C2}"/>
                  </a:ext>
                </a:extLst>
              </p14:cNvPr>
              <p14:cNvContentPartPr/>
              <p14:nvPr/>
            </p14:nvContentPartPr>
            <p14:xfrm>
              <a:off x="10178364" y="5992342"/>
              <a:ext cx="169560" cy="109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39B7932-D58F-2B45-98E8-B64BB7D5B6C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169724" y="5983342"/>
                <a:ext cx="187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532D8D1-045C-F443-84B9-2F92C65AE788}"/>
                  </a:ext>
                </a:extLst>
              </p14:cNvPr>
              <p14:cNvContentPartPr/>
              <p14:nvPr/>
            </p14:nvContentPartPr>
            <p14:xfrm>
              <a:off x="10271604" y="6034102"/>
              <a:ext cx="15480" cy="210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532D8D1-045C-F443-84B9-2F92C65AE78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262964" y="6025462"/>
                <a:ext cx="331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4F83B0F-9D29-E141-B467-6A03A4AD70C9}"/>
                  </a:ext>
                </a:extLst>
              </p14:cNvPr>
              <p14:cNvContentPartPr/>
              <p14:nvPr/>
            </p14:nvContentPartPr>
            <p14:xfrm>
              <a:off x="10329564" y="5397622"/>
              <a:ext cx="318240" cy="11476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4F83B0F-9D29-E141-B467-6A03A4AD70C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320924" y="5388622"/>
                <a:ext cx="33588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B360DFD-8BA0-4143-8A27-039EC3BE29DB}"/>
                  </a:ext>
                </a:extLst>
              </p14:cNvPr>
              <p14:cNvContentPartPr/>
              <p14:nvPr/>
            </p14:nvContentPartPr>
            <p14:xfrm>
              <a:off x="10665804" y="5760142"/>
              <a:ext cx="149760" cy="61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B360DFD-8BA0-4143-8A27-039EC3BE29D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656804" y="5751502"/>
                <a:ext cx="1674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C15B14B-66BF-3548-9479-D4F6E5BCF17B}"/>
                  </a:ext>
                </a:extLst>
              </p14:cNvPr>
              <p14:cNvContentPartPr/>
              <p14:nvPr/>
            </p14:nvContentPartPr>
            <p14:xfrm>
              <a:off x="10656804" y="5917462"/>
              <a:ext cx="200520" cy="45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C15B14B-66BF-3548-9479-D4F6E5BCF17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647804" y="5908462"/>
                <a:ext cx="218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0C56D54-035C-D34D-AF5E-297D4CDD0883}"/>
                  </a:ext>
                </a:extLst>
              </p14:cNvPr>
              <p14:cNvContentPartPr/>
              <p14:nvPr/>
            </p14:nvContentPartPr>
            <p14:xfrm>
              <a:off x="10893324" y="5897302"/>
              <a:ext cx="3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0C56D54-035C-D34D-AF5E-297D4CDD088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884684" y="58883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A1217BA-CAF4-B144-A385-F28AE47FFF71}"/>
                  </a:ext>
                </a:extLst>
              </p14:cNvPr>
              <p14:cNvContentPartPr/>
              <p14:nvPr/>
            </p14:nvContentPartPr>
            <p14:xfrm>
              <a:off x="10922844" y="5882182"/>
              <a:ext cx="16200" cy="6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A1217BA-CAF4-B144-A385-F28AE47FFF7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913844" y="5873182"/>
                <a:ext cx="33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0078FA3-C698-504E-9933-F50EDA45C7F3}"/>
                  </a:ext>
                </a:extLst>
              </p14:cNvPr>
              <p14:cNvContentPartPr/>
              <p14:nvPr/>
            </p14:nvContentPartPr>
            <p14:xfrm>
              <a:off x="10949844" y="5873542"/>
              <a:ext cx="49320" cy="5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0078FA3-C698-504E-9933-F50EDA45C7F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940844" y="5864902"/>
                <a:ext cx="66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2C62090-2991-BD41-B70F-0D861B3277CE}"/>
                  </a:ext>
                </a:extLst>
              </p14:cNvPr>
              <p14:cNvContentPartPr/>
              <p14:nvPr/>
            </p14:nvContentPartPr>
            <p14:xfrm>
              <a:off x="11021124" y="5867782"/>
              <a:ext cx="10080" cy="18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2C62090-2991-BD41-B70F-0D861B3277C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012124" y="5859142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20F57AF-B6E5-424E-B563-F6605B08385B}"/>
                  </a:ext>
                </a:extLst>
              </p14:cNvPr>
              <p14:cNvContentPartPr/>
              <p14:nvPr/>
            </p14:nvContentPartPr>
            <p14:xfrm>
              <a:off x="11018244" y="5867782"/>
              <a:ext cx="1296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20F57AF-B6E5-424E-B563-F6605B08385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009244" y="5859142"/>
                <a:ext cx="306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8DA89FC-17EB-BF49-875C-BFF6D42AC0B4}"/>
              </a:ext>
            </a:extLst>
          </p:cNvPr>
          <p:cNvGrpSpPr/>
          <p:nvPr/>
        </p:nvGrpSpPr>
        <p:grpSpPr>
          <a:xfrm>
            <a:off x="5130804" y="5545222"/>
            <a:ext cx="4090680" cy="1001160"/>
            <a:chOff x="5130804" y="5545222"/>
            <a:chExt cx="4090680" cy="10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A2269A4-E152-FA43-BA94-1766F7445315}"/>
                    </a:ext>
                  </a:extLst>
                </p14:cNvPr>
                <p14:cNvContentPartPr/>
                <p14:nvPr/>
              </p14:nvContentPartPr>
              <p14:xfrm>
                <a:off x="5130804" y="5907742"/>
                <a:ext cx="155880" cy="18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A2269A4-E152-FA43-BA94-1766F744531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21804" y="5899102"/>
                  <a:ext cx="173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477F62-B877-5343-8FB4-34D55DAF548F}"/>
                    </a:ext>
                  </a:extLst>
                </p14:cNvPr>
                <p14:cNvContentPartPr/>
                <p14:nvPr/>
              </p14:nvContentPartPr>
              <p14:xfrm>
                <a:off x="5156724" y="6024022"/>
                <a:ext cx="119520" cy="10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477F62-B877-5343-8FB4-34D55DAF548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47724" y="6015022"/>
                  <a:ext cx="137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7E5C44-F3FC-9D4B-A7B3-001417A85080}"/>
                    </a:ext>
                  </a:extLst>
                </p14:cNvPr>
                <p14:cNvContentPartPr/>
                <p14:nvPr/>
              </p14:nvContentPartPr>
              <p14:xfrm>
                <a:off x="5388924" y="5967862"/>
                <a:ext cx="155520" cy="6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7E5C44-F3FC-9D4B-A7B3-001417A850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80284" y="5959222"/>
                  <a:ext cx="173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261F1D-DB1A-7F4A-87D1-0B3A754CCC8D}"/>
                    </a:ext>
                  </a:extLst>
                </p14:cNvPr>
                <p14:cNvContentPartPr/>
                <p14:nvPr/>
              </p14:nvContentPartPr>
              <p14:xfrm>
                <a:off x="5689524" y="5653582"/>
                <a:ext cx="126360" cy="24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261F1D-DB1A-7F4A-87D1-0B3A754CCC8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80524" y="5644942"/>
                  <a:ext cx="144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63707FB-8BB2-E548-8387-885F82A59BF5}"/>
                    </a:ext>
                  </a:extLst>
                </p14:cNvPr>
                <p14:cNvContentPartPr/>
                <p14:nvPr/>
              </p14:nvContentPartPr>
              <p14:xfrm>
                <a:off x="5667924" y="5761222"/>
                <a:ext cx="330120" cy="785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63707FB-8BB2-E548-8387-885F82A59BF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659284" y="5752582"/>
                  <a:ext cx="34776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C0BB100-EDF2-1948-9D46-48F655A29A0B}"/>
                    </a:ext>
                  </a:extLst>
                </p14:cNvPr>
                <p14:cNvContentPartPr/>
                <p14:nvPr/>
              </p14:nvContentPartPr>
              <p14:xfrm>
                <a:off x="6157884" y="5704342"/>
                <a:ext cx="165960" cy="330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C0BB100-EDF2-1948-9D46-48F655A29A0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149244" y="5695702"/>
                  <a:ext cx="18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9F6F69-A298-9B4A-BC97-BD94A75F6865}"/>
                    </a:ext>
                  </a:extLst>
                </p14:cNvPr>
                <p14:cNvContentPartPr/>
                <p14:nvPr/>
              </p14:nvContentPartPr>
              <p14:xfrm>
                <a:off x="6081204" y="5998462"/>
                <a:ext cx="572040" cy="54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9F6F69-A298-9B4A-BC97-BD94A75F686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072204" y="5989822"/>
                  <a:ext cx="589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621C002-4DC3-4F41-9D18-D62DC204C2A5}"/>
                    </a:ext>
                  </a:extLst>
                </p14:cNvPr>
                <p14:cNvContentPartPr/>
                <p14:nvPr/>
              </p14:nvContentPartPr>
              <p14:xfrm>
                <a:off x="6120444" y="6137782"/>
                <a:ext cx="73440" cy="206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621C002-4DC3-4F41-9D18-D62DC204C2A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111444" y="6128782"/>
                  <a:ext cx="91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A0C490-BFF5-4248-A83C-CF6250752E99}"/>
                    </a:ext>
                  </a:extLst>
                </p14:cNvPr>
                <p14:cNvContentPartPr/>
                <p14:nvPr/>
              </p14:nvContentPartPr>
              <p14:xfrm>
                <a:off x="6341484" y="6102502"/>
                <a:ext cx="230040" cy="131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A0C490-BFF5-4248-A83C-CF6250752E9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32844" y="6093862"/>
                  <a:ext cx="247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B3D19CF-FD1A-A04E-AB02-4A4EEE2E8723}"/>
                    </a:ext>
                  </a:extLst>
                </p14:cNvPr>
                <p14:cNvContentPartPr/>
                <p14:nvPr/>
              </p14:nvContentPartPr>
              <p14:xfrm>
                <a:off x="6426804" y="6177382"/>
                <a:ext cx="68040" cy="264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B3D19CF-FD1A-A04E-AB02-4A4EEE2E872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417804" y="6168742"/>
                  <a:ext cx="85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923CDB-8E1D-4E4B-B75D-D03482709109}"/>
                    </a:ext>
                  </a:extLst>
                </p14:cNvPr>
                <p14:cNvContentPartPr/>
                <p14:nvPr/>
              </p14:nvContentPartPr>
              <p14:xfrm>
                <a:off x="6761964" y="5939422"/>
                <a:ext cx="131760" cy="225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923CDB-8E1D-4E4B-B75D-D034827091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52964" y="5930782"/>
                  <a:ext cx="149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D7F183-C84F-6D4D-AD60-C579E7C532BB}"/>
                    </a:ext>
                  </a:extLst>
                </p14:cNvPr>
                <p14:cNvContentPartPr/>
                <p14:nvPr/>
              </p14:nvContentPartPr>
              <p14:xfrm>
                <a:off x="6779244" y="5959222"/>
                <a:ext cx="131040" cy="167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D7F183-C84F-6D4D-AD60-C579E7C532B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70244" y="5950222"/>
                  <a:ext cx="148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C75C18-9D16-7344-AC04-34527364D439}"/>
                    </a:ext>
                  </a:extLst>
                </p14:cNvPr>
                <p14:cNvContentPartPr/>
                <p14:nvPr/>
              </p14:nvContentPartPr>
              <p14:xfrm>
                <a:off x="6738204" y="6045982"/>
                <a:ext cx="222120" cy="1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C75C18-9D16-7344-AC04-34527364D43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729564" y="6036982"/>
                  <a:ext cx="239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B59793-8081-844D-BF14-22D88DAA2425}"/>
                    </a:ext>
                  </a:extLst>
                </p14:cNvPr>
                <p14:cNvContentPartPr/>
                <p14:nvPr/>
              </p14:nvContentPartPr>
              <p14:xfrm>
                <a:off x="7047084" y="5815222"/>
                <a:ext cx="77040" cy="333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B59793-8081-844D-BF14-22D88DAA242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38084" y="5806582"/>
                  <a:ext cx="94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B8AF6EA-A39B-EB45-A463-DD110A87FAE6}"/>
                    </a:ext>
                  </a:extLst>
                </p14:cNvPr>
                <p14:cNvContentPartPr/>
                <p14:nvPr/>
              </p14:nvContentPartPr>
              <p14:xfrm>
                <a:off x="7182444" y="6037342"/>
                <a:ext cx="322200" cy="47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B8AF6EA-A39B-EB45-A463-DD110A87FA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73444" y="6028702"/>
                  <a:ext cx="3398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772C47B-C02E-474B-B1F5-31B24544189C}"/>
                    </a:ext>
                  </a:extLst>
                </p14:cNvPr>
                <p14:cNvContentPartPr/>
                <p14:nvPr/>
              </p14:nvContentPartPr>
              <p14:xfrm>
                <a:off x="7566924" y="6360982"/>
                <a:ext cx="223560" cy="141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772C47B-C02E-474B-B1F5-31B24544189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557924" y="6351982"/>
                  <a:ext cx="241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1615B7-3BFC-2A43-A8DE-94C5B90A16BA}"/>
                    </a:ext>
                  </a:extLst>
                </p14:cNvPr>
                <p14:cNvContentPartPr/>
                <p14:nvPr/>
              </p14:nvContentPartPr>
              <p14:xfrm>
                <a:off x="7785084" y="5545222"/>
                <a:ext cx="151200" cy="285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1615B7-3BFC-2A43-A8DE-94C5B90A16B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776084" y="5536582"/>
                  <a:ext cx="168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8D81DCF-EB43-DD4E-BC1C-2B2885759F1D}"/>
                    </a:ext>
                  </a:extLst>
                </p14:cNvPr>
                <p14:cNvContentPartPr/>
                <p14:nvPr/>
              </p14:nvContentPartPr>
              <p14:xfrm>
                <a:off x="7779324" y="5819182"/>
                <a:ext cx="533520" cy="40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8D81DCF-EB43-DD4E-BC1C-2B2885759F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770684" y="5810542"/>
                  <a:ext cx="551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55995D4-F495-2444-A2BB-F8D4923493A0}"/>
                    </a:ext>
                  </a:extLst>
                </p14:cNvPr>
                <p14:cNvContentPartPr/>
                <p14:nvPr/>
              </p14:nvContentPartPr>
              <p14:xfrm>
                <a:off x="7658364" y="5941222"/>
                <a:ext cx="161640" cy="191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55995D4-F495-2444-A2BB-F8D4923493A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649364" y="5932222"/>
                  <a:ext cx="179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1004E9F-D355-FE4A-BF24-DAFD444E5E3E}"/>
                    </a:ext>
                  </a:extLst>
                </p14:cNvPr>
                <p14:cNvContentPartPr/>
                <p14:nvPr/>
              </p14:nvContentPartPr>
              <p14:xfrm>
                <a:off x="7899564" y="5947342"/>
                <a:ext cx="221040" cy="163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1004E9F-D355-FE4A-BF24-DAFD444E5E3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90924" y="5938342"/>
                  <a:ext cx="238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E3AFC08-717E-5542-8521-4F3F2B252066}"/>
                    </a:ext>
                  </a:extLst>
                </p14:cNvPr>
                <p14:cNvContentPartPr/>
                <p14:nvPr/>
              </p14:nvContentPartPr>
              <p14:xfrm>
                <a:off x="8059764" y="6026902"/>
                <a:ext cx="32040" cy="168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E3AFC08-717E-5542-8521-4F3F2B25206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50764" y="6018262"/>
                  <a:ext cx="4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49032A-37D5-C349-9B98-0CC804167DCB}"/>
                    </a:ext>
                  </a:extLst>
                </p14:cNvPr>
                <p14:cNvContentPartPr/>
                <p14:nvPr/>
              </p14:nvContentPartPr>
              <p14:xfrm>
                <a:off x="8369724" y="5979382"/>
                <a:ext cx="275400" cy="60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49032A-37D5-C349-9B98-0CC804167DC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60724" y="5970742"/>
                  <a:ext cx="29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C0DC598-35B2-1043-8DDE-75C6115C8141}"/>
                    </a:ext>
                  </a:extLst>
                </p14:cNvPr>
                <p14:cNvContentPartPr/>
                <p14:nvPr/>
              </p14:nvContentPartPr>
              <p14:xfrm>
                <a:off x="8453244" y="5913502"/>
                <a:ext cx="104400" cy="276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C0DC598-35B2-1043-8DDE-75C6115C814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444244" y="5904502"/>
                  <a:ext cx="12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ECA162-1D26-B04B-81F7-0E4C63BD517F}"/>
                    </a:ext>
                  </a:extLst>
                </p14:cNvPr>
                <p14:cNvContentPartPr/>
                <p14:nvPr/>
              </p14:nvContentPartPr>
              <p14:xfrm>
                <a:off x="8793444" y="5557462"/>
                <a:ext cx="91800" cy="231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ECA162-1D26-B04B-81F7-0E4C63BD517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84804" y="5548822"/>
                  <a:ext cx="109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13BBEEB-7367-2040-AEEE-18FAFAF90D2C}"/>
                    </a:ext>
                  </a:extLst>
                </p14:cNvPr>
                <p14:cNvContentPartPr/>
                <p14:nvPr/>
              </p14:nvContentPartPr>
              <p14:xfrm>
                <a:off x="8843844" y="5611822"/>
                <a:ext cx="202680" cy="32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13BBEEB-7367-2040-AEEE-18FAFAF90D2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35204" y="5603182"/>
                  <a:ext cx="220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FD7921-0BE5-9544-A974-E33F858E01CA}"/>
                    </a:ext>
                  </a:extLst>
                </p14:cNvPr>
                <p14:cNvContentPartPr/>
                <p14:nvPr/>
              </p14:nvContentPartPr>
              <p14:xfrm>
                <a:off x="8753124" y="5909902"/>
                <a:ext cx="206280" cy="28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FD7921-0BE5-9544-A974-E33F858E01C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44484" y="5900902"/>
                  <a:ext cx="22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B41CF9-987B-F64F-B537-FB2646455193}"/>
                    </a:ext>
                  </a:extLst>
                </p14:cNvPr>
                <p14:cNvContentPartPr/>
                <p14:nvPr/>
              </p14:nvContentPartPr>
              <p14:xfrm>
                <a:off x="8812164" y="5991262"/>
                <a:ext cx="35280" cy="228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B41CF9-987B-F64F-B537-FB264645519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803524" y="5982622"/>
                  <a:ext cx="52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8835D61-FED5-B54A-A83D-84A682CA351B}"/>
                    </a:ext>
                  </a:extLst>
                </p14:cNvPr>
                <p14:cNvContentPartPr/>
                <p14:nvPr/>
              </p14:nvContentPartPr>
              <p14:xfrm>
                <a:off x="8884884" y="6021862"/>
                <a:ext cx="296640" cy="117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8835D61-FED5-B54A-A83D-84A682CA351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875884" y="6012862"/>
                  <a:ext cx="314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157500C-E73A-484A-B74C-0ACF245F0862}"/>
                    </a:ext>
                  </a:extLst>
                </p14:cNvPr>
                <p14:cNvContentPartPr/>
                <p14:nvPr/>
              </p14:nvContentPartPr>
              <p14:xfrm>
                <a:off x="9006924" y="6075502"/>
                <a:ext cx="28800" cy="164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157500C-E73A-484A-B74C-0ACF245F086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98284" y="6066502"/>
                  <a:ext cx="46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61130C-CB94-4544-B6E7-1E9F77DBD49F}"/>
                    </a:ext>
                  </a:extLst>
                </p14:cNvPr>
                <p14:cNvContentPartPr/>
                <p14:nvPr/>
              </p14:nvContentPartPr>
              <p14:xfrm>
                <a:off x="9210324" y="5870662"/>
                <a:ext cx="11160" cy="8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61130C-CB94-4544-B6E7-1E9F77DBD49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01324" y="5862022"/>
                  <a:ext cx="28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EA1BBF5-D6CA-AD46-9D72-756B1721512E}"/>
                    </a:ext>
                  </a:extLst>
                </p14:cNvPr>
                <p14:cNvContentPartPr/>
                <p14:nvPr/>
              </p14:nvContentPartPr>
              <p14:xfrm>
                <a:off x="7764564" y="5923582"/>
                <a:ext cx="62640" cy="202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EA1BBF5-D6CA-AD46-9D72-756B1721512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755924" y="5914582"/>
                  <a:ext cx="802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B58BDF7-BD8A-2541-B637-2186EF7138EE}"/>
              </a:ext>
            </a:extLst>
          </p:cNvPr>
          <p:cNvGrpSpPr/>
          <p:nvPr/>
        </p:nvGrpSpPr>
        <p:grpSpPr>
          <a:xfrm>
            <a:off x="10703604" y="2355982"/>
            <a:ext cx="1544040" cy="1814040"/>
            <a:chOff x="10703604" y="2355982"/>
            <a:chExt cx="1544040" cy="18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747AF8-1529-4A44-BEF9-B57717E5DE6B}"/>
                    </a:ext>
                  </a:extLst>
                </p14:cNvPr>
                <p14:cNvContentPartPr/>
                <p14:nvPr/>
              </p14:nvContentPartPr>
              <p14:xfrm>
                <a:off x="10912404" y="2355982"/>
                <a:ext cx="171360" cy="1209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747AF8-1529-4A44-BEF9-B57717E5DE6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903404" y="2346982"/>
                  <a:ext cx="189000" cy="12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D5DCD1-D9DB-1948-A140-FA6D174B0255}"/>
                    </a:ext>
                  </a:extLst>
                </p14:cNvPr>
                <p14:cNvContentPartPr/>
                <p14:nvPr/>
              </p14:nvContentPartPr>
              <p14:xfrm>
                <a:off x="10703604" y="3020182"/>
                <a:ext cx="1406160" cy="253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D5DCD1-D9DB-1948-A140-FA6D174B025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694964" y="3011542"/>
                  <a:ext cx="1423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6F491FF-5E50-0E47-93D6-D28107B29F65}"/>
                    </a:ext>
                  </a:extLst>
                </p14:cNvPr>
                <p14:cNvContentPartPr/>
                <p14:nvPr/>
              </p14:nvContentPartPr>
              <p14:xfrm>
                <a:off x="11365644" y="2398102"/>
                <a:ext cx="882000" cy="1096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6F491FF-5E50-0E47-93D6-D28107B29F6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357004" y="2389462"/>
                  <a:ext cx="899640" cy="11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EE41E0C-46A4-AC43-BD60-F24F5EAA4C79}"/>
                    </a:ext>
                  </a:extLst>
                </p14:cNvPr>
                <p14:cNvContentPartPr/>
                <p14:nvPr/>
              </p14:nvContentPartPr>
              <p14:xfrm>
                <a:off x="11360964" y="3126382"/>
                <a:ext cx="116640" cy="106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EE41E0C-46A4-AC43-BD60-F24F5EAA4C7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352324" y="3117382"/>
                  <a:ext cx="134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65A0C3F-FC67-084D-84B9-1BECF0819E8B}"/>
                    </a:ext>
                  </a:extLst>
                </p14:cNvPr>
                <p14:cNvContentPartPr/>
                <p14:nvPr/>
              </p14:nvContentPartPr>
              <p14:xfrm>
                <a:off x="11627364" y="3230782"/>
                <a:ext cx="24120" cy="256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65A0C3F-FC67-084D-84B9-1BECF0819E8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618364" y="3222142"/>
                  <a:ext cx="41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86C7F9B-C8B4-CF4C-8AF0-3AEE94E16EF1}"/>
                    </a:ext>
                  </a:extLst>
                </p14:cNvPr>
                <p14:cNvContentPartPr/>
                <p14:nvPr/>
              </p14:nvContentPartPr>
              <p14:xfrm>
                <a:off x="11291124" y="3282982"/>
                <a:ext cx="105840" cy="887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86C7F9B-C8B4-CF4C-8AF0-3AEE94E16EF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282124" y="3273982"/>
                  <a:ext cx="123480" cy="90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02540D-7483-CD46-85B1-C91B3586A286}"/>
              </a:ext>
            </a:extLst>
          </p:cNvPr>
          <p:cNvGrpSpPr/>
          <p:nvPr/>
        </p:nvGrpSpPr>
        <p:grpSpPr>
          <a:xfrm>
            <a:off x="7040964" y="5363782"/>
            <a:ext cx="1436040" cy="1375200"/>
            <a:chOff x="7040964" y="5363782"/>
            <a:chExt cx="1436040" cy="13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2EFE0-C4E6-3F44-8D75-4475C9D192DC}"/>
                    </a:ext>
                  </a:extLst>
                </p14:cNvPr>
                <p14:cNvContentPartPr/>
                <p14:nvPr/>
              </p14:nvContentPartPr>
              <p14:xfrm>
                <a:off x="7040964" y="5363782"/>
                <a:ext cx="1258560" cy="1375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2EFE0-C4E6-3F44-8D75-4475C9D192D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032324" y="5354782"/>
                  <a:ext cx="1276200" cy="13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4A5AFD2-AF94-7D4E-9033-842A458E22D3}"/>
                    </a:ext>
                  </a:extLst>
                </p14:cNvPr>
                <p14:cNvContentPartPr/>
                <p14:nvPr/>
              </p14:nvContentPartPr>
              <p14:xfrm>
                <a:off x="8359644" y="6608662"/>
                <a:ext cx="117360" cy="13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4A5AFD2-AF94-7D4E-9033-842A458E22D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351004" y="6599662"/>
                  <a:ext cx="13500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93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74BBDF-DB8F-2842-84B5-9B87A22AA868}"/>
                  </a:ext>
                </a:extLst>
              </p14:cNvPr>
              <p14:cNvContentPartPr/>
              <p14:nvPr/>
            </p14:nvContentPartPr>
            <p14:xfrm>
              <a:off x="8250660" y="2287660"/>
              <a:ext cx="17280" cy="8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74BBDF-DB8F-2842-84B5-9B87A22AA8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2020" y="2279020"/>
                <a:ext cx="34920" cy="259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973952" y="2416384"/>
            <a:ext cx="5070162" cy="9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36B55-C4E8-A84E-B79B-499CBD9D1DEA}"/>
              </a:ext>
            </a:extLst>
          </p:cNvPr>
          <p:cNvGrpSpPr/>
          <p:nvPr/>
        </p:nvGrpSpPr>
        <p:grpSpPr>
          <a:xfrm>
            <a:off x="6919660" y="3138700"/>
            <a:ext cx="177840" cy="184320"/>
            <a:chOff x="6919660" y="3138700"/>
            <a:chExt cx="17784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A9C2D8-723D-C34B-86CF-3A0214ADAFC5}"/>
                    </a:ext>
                  </a:extLst>
                </p14:cNvPr>
                <p14:cNvContentPartPr/>
                <p14:nvPr/>
              </p14:nvContentPartPr>
              <p14:xfrm>
                <a:off x="6919660" y="3138700"/>
                <a:ext cx="71280" cy="18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A9C2D8-723D-C34B-86CF-3A0214ADAF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11020" y="3130060"/>
                  <a:ext cx="8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210CB1-EE16-7245-904C-2C4E11E5AE4B}"/>
                    </a:ext>
                  </a:extLst>
                </p14:cNvPr>
                <p14:cNvContentPartPr/>
                <p14:nvPr/>
              </p14:nvContentPartPr>
              <p14:xfrm>
                <a:off x="7097140" y="320818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210CB1-EE16-7245-904C-2C4E11E5AE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8500" y="3199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657D65-CB2F-5443-BB35-E630903EA8B3}"/>
                    </a:ext>
                  </a:extLst>
                </p14:cNvPr>
                <p14:cNvContentPartPr/>
                <p14:nvPr/>
              </p14:nvContentPartPr>
              <p14:xfrm>
                <a:off x="7043860" y="3278020"/>
                <a:ext cx="21960" cy="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657D65-CB2F-5443-BB35-E630903EA8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34860" y="3269020"/>
                  <a:ext cx="3960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A580EE5-4BC7-194F-AC37-8F30AA2FEC71}"/>
                  </a:ext>
                </a:extLst>
              </p14:cNvPr>
              <p14:cNvContentPartPr/>
              <p14:nvPr/>
            </p14:nvContentPartPr>
            <p14:xfrm>
              <a:off x="7421860" y="315562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580EE5-4BC7-194F-AC37-8F30AA2FEC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2860" y="31466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A5FBB352-0D70-2C47-894D-33B8E328C7FD}"/>
              </a:ext>
            </a:extLst>
          </p:cNvPr>
          <p:cNvGrpSpPr/>
          <p:nvPr/>
        </p:nvGrpSpPr>
        <p:grpSpPr>
          <a:xfrm>
            <a:off x="7277860" y="3154900"/>
            <a:ext cx="1114920" cy="316080"/>
            <a:chOff x="7277860" y="3154900"/>
            <a:chExt cx="111492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0667D6-0A8F-7C46-A36E-0ABD33EDE0B1}"/>
                    </a:ext>
                  </a:extLst>
                </p14:cNvPr>
                <p14:cNvContentPartPr/>
                <p14:nvPr/>
              </p14:nvContentPartPr>
              <p14:xfrm>
                <a:off x="7277860" y="3154900"/>
                <a:ext cx="144360" cy="23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0667D6-0A8F-7C46-A36E-0ABD33EDE0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9220" y="3145900"/>
                  <a:ext cx="162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54499B-5324-9246-99E5-8A8BA1364E6B}"/>
                    </a:ext>
                  </a:extLst>
                </p14:cNvPr>
                <p14:cNvContentPartPr/>
                <p14:nvPr/>
              </p14:nvContentPartPr>
              <p14:xfrm>
                <a:off x="7484500" y="3289540"/>
                <a:ext cx="39960" cy="8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54499B-5324-9246-99E5-8A8BA1364E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75860" y="3280900"/>
                  <a:ext cx="57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8CC6A7-4BE4-264E-8354-D73D391C4BF3}"/>
                    </a:ext>
                  </a:extLst>
                </p14:cNvPr>
                <p14:cNvContentPartPr/>
                <p14:nvPr/>
              </p14:nvContentPartPr>
              <p14:xfrm>
                <a:off x="7569820" y="3222940"/>
                <a:ext cx="6840" cy="48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8CC6A7-4BE4-264E-8354-D73D391C4B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60820" y="3213940"/>
                  <a:ext cx="24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F81824-FA59-224C-951A-1CE19BCDE05D}"/>
                    </a:ext>
                  </a:extLst>
                </p14:cNvPr>
                <p14:cNvContentPartPr/>
                <p14:nvPr/>
              </p14:nvContentPartPr>
              <p14:xfrm>
                <a:off x="7521940" y="3252820"/>
                <a:ext cx="296280" cy="12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F81824-FA59-224C-951A-1CE19BCDE0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13300" y="3243820"/>
                  <a:ext cx="313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4DE807-EA0D-1043-8663-67CF368345A9}"/>
                    </a:ext>
                  </a:extLst>
                </p14:cNvPr>
                <p14:cNvContentPartPr/>
                <p14:nvPr/>
              </p14:nvContentPartPr>
              <p14:xfrm>
                <a:off x="7573780" y="3287740"/>
                <a:ext cx="33840" cy="10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4DE807-EA0D-1043-8663-67CF368345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64780" y="3279100"/>
                  <a:ext cx="51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DA1312-B1B2-274D-A3E8-3EAABDFB2C61}"/>
                    </a:ext>
                  </a:extLst>
                </p14:cNvPr>
                <p14:cNvContentPartPr/>
                <p14:nvPr/>
              </p14:nvContentPartPr>
              <p14:xfrm>
                <a:off x="7911460" y="3304660"/>
                <a:ext cx="196920" cy="116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DA1312-B1B2-274D-A3E8-3EAABDFB2C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2820" y="3296020"/>
                  <a:ext cx="214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8F7D8E-3AE8-3A45-B402-16A0BF19F4FB}"/>
                    </a:ext>
                  </a:extLst>
                </p14:cNvPr>
                <p14:cNvContentPartPr/>
                <p14:nvPr/>
              </p14:nvContentPartPr>
              <p14:xfrm>
                <a:off x="8158780" y="3327700"/>
                <a:ext cx="92880" cy="8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8F7D8E-3AE8-3A45-B402-16A0BF19F4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49780" y="3319060"/>
                  <a:ext cx="110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EF667B-1FE5-E54D-AAF2-61013664C44A}"/>
                    </a:ext>
                  </a:extLst>
                </p14:cNvPr>
                <p14:cNvContentPartPr/>
                <p14:nvPr/>
              </p14:nvContentPartPr>
              <p14:xfrm>
                <a:off x="8348860" y="3410860"/>
                <a:ext cx="43920" cy="60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EF667B-1FE5-E54D-AAF2-61013664C4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40220" y="3401860"/>
                  <a:ext cx="615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34A1F9-41E3-A44B-8E38-E8F9FEF235E6}"/>
              </a:ext>
            </a:extLst>
          </p:cNvPr>
          <p:cNvGrpSpPr/>
          <p:nvPr/>
        </p:nvGrpSpPr>
        <p:grpSpPr>
          <a:xfrm>
            <a:off x="8537500" y="3213220"/>
            <a:ext cx="1050840" cy="285840"/>
            <a:chOff x="8537500" y="3213220"/>
            <a:chExt cx="105084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71E037-8FF8-5C48-9703-3BD57331290C}"/>
                    </a:ext>
                  </a:extLst>
                </p14:cNvPr>
                <p14:cNvContentPartPr/>
                <p14:nvPr/>
              </p14:nvContentPartPr>
              <p14:xfrm>
                <a:off x="8537500" y="3213220"/>
                <a:ext cx="354960" cy="3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71E037-8FF8-5C48-9703-3BD5733129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28860" y="3204580"/>
                  <a:ext cx="372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7F0E4-A5E2-F44E-9057-DF9F900EDB27}"/>
                    </a:ext>
                  </a:extLst>
                </p14:cNvPr>
                <p14:cNvContentPartPr/>
                <p14:nvPr/>
              </p14:nvContentPartPr>
              <p14:xfrm>
                <a:off x="8742700" y="3244540"/>
                <a:ext cx="43560" cy="254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7F0E4-A5E2-F44E-9057-DF9F900EDB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3700" y="3235900"/>
                  <a:ext cx="61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257C9F-3704-3140-93EB-57D2324B4946}"/>
                    </a:ext>
                  </a:extLst>
                </p14:cNvPr>
                <p14:cNvContentPartPr/>
                <p14:nvPr/>
              </p14:nvContentPartPr>
              <p14:xfrm>
                <a:off x="8801020" y="3317620"/>
                <a:ext cx="172800" cy="10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257C9F-3704-3140-93EB-57D2324B49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92380" y="3308620"/>
                  <a:ext cx="190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2B8FD0-0789-734F-BACA-68C0B02CA761}"/>
                    </a:ext>
                  </a:extLst>
                </p14:cNvPr>
                <p14:cNvContentPartPr/>
                <p14:nvPr/>
              </p14:nvContentPartPr>
              <p14:xfrm>
                <a:off x="9036100" y="3316900"/>
                <a:ext cx="30276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2B8FD0-0789-734F-BACA-68C0B02CA7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27100" y="3307900"/>
                  <a:ext cx="320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4B009A-A67B-7747-87EC-7E7C048D4BAE}"/>
                    </a:ext>
                  </a:extLst>
                </p14:cNvPr>
                <p14:cNvContentPartPr/>
                <p14:nvPr/>
              </p14:nvContentPartPr>
              <p14:xfrm>
                <a:off x="9348580" y="3398620"/>
                <a:ext cx="18000" cy="5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4B009A-A67B-7747-87EC-7E7C048D4BA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39580" y="3389980"/>
                  <a:ext cx="35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D80A7F-9E7E-2A45-BEB9-51CB513AE399}"/>
                    </a:ext>
                  </a:extLst>
                </p14:cNvPr>
                <p14:cNvContentPartPr/>
                <p14:nvPr/>
              </p14:nvContentPartPr>
              <p14:xfrm>
                <a:off x="9387460" y="3328060"/>
                <a:ext cx="3600" cy="1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D80A7F-9E7E-2A45-BEB9-51CB513AE3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78460" y="3319060"/>
                  <a:ext cx="21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0D12C9-95D6-1340-A809-9213FC66685A}"/>
                    </a:ext>
                  </a:extLst>
                </p14:cNvPr>
                <p14:cNvContentPartPr/>
                <p14:nvPr/>
              </p14:nvContentPartPr>
              <p14:xfrm>
                <a:off x="9458380" y="3338140"/>
                <a:ext cx="61200" cy="110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0D12C9-95D6-1340-A809-9213FC6668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49740" y="3329140"/>
                  <a:ext cx="78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C280FE-387A-6041-971E-C286D94967C0}"/>
                    </a:ext>
                  </a:extLst>
                </p14:cNvPr>
                <p14:cNvContentPartPr/>
                <p14:nvPr/>
              </p14:nvContentPartPr>
              <p14:xfrm>
                <a:off x="9553420" y="3406900"/>
                <a:ext cx="34920" cy="4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C280FE-387A-6041-971E-C286D94967C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44780" y="3397900"/>
                  <a:ext cx="525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CAA320-B291-454B-82ED-3C3B8249E14C}"/>
              </a:ext>
            </a:extLst>
          </p:cNvPr>
          <p:cNvGrpSpPr/>
          <p:nvPr/>
        </p:nvGrpSpPr>
        <p:grpSpPr>
          <a:xfrm>
            <a:off x="9894700" y="3167140"/>
            <a:ext cx="390600" cy="357480"/>
            <a:chOff x="9894700" y="3167140"/>
            <a:chExt cx="3906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F075C5-240F-3947-B6C3-B2440A6E39AF}"/>
                    </a:ext>
                  </a:extLst>
                </p14:cNvPr>
                <p14:cNvContentPartPr/>
                <p14:nvPr/>
              </p14:nvContentPartPr>
              <p14:xfrm>
                <a:off x="9894700" y="3231580"/>
                <a:ext cx="14760" cy="234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F075C5-240F-3947-B6C3-B2440A6E39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86060" y="3222580"/>
                  <a:ext cx="3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B20298-4D5B-6745-8203-94775633075A}"/>
                    </a:ext>
                  </a:extLst>
                </p14:cNvPr>
                <p14:cNvContentPartPr/>
                <p14:nvPr/>
              </p14:nvContentPartPr>
              <p14:xfrm>
                <a:off x="10062820" y="3167140"/>
                <a:ext cx="34200" cy="357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B20298-4D5B-6745-8203-94775633075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53820" y="3158500"/>
                  <a:ext cx="518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3E4265-CD10-8D45-AA2A-2BBC0ABB38D8}"/>
                    </a:ext>
                  </a:extLst>
                </p14:cNvPr>
                <p14:cNvContentPartPr/>
                <p14:nvPr/>
              </p14:nvContentPartPr>
              <p14:xfrm>
                <a:off x="9982540" y="3352540"/>
                <a:ext cx="111240" cy="8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3E4265-CD10-8D45-AA2A-2BBC0ABB38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73900" y="3343900"/>
                  <a:ext cx="128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7EE709-ACEE-5247-95DB-DCF7B75E7E89}"/>
                    </a:ext>
                  </a:extLst>
                </p14:cNvPr>
                <p14:cNvContentPartPr/>
                <p14:nvPr/>
              </p14:nvContentPartPr>
              <p14:xfrm>
                <a:off x="10223380" y="3408700"/>
                <a:ext cx="61920" cy="10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7EE709-ACEE-5247-95DB-DCF7B75E7E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14740" y="3400060"/>
                  <a:ext cx="7956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372BD8-43E3-214C-8BED-0398ADF39600}"/>
                  </a:ext>
                </a:extLst>
              </p14:cNvPr>
              <p14:cNvContentPartPr/>
              <p14:nvPr/>
            </p14:nvContentPartPr>
            <p14:xfrm>
              <a:off x="10452700" y="3209620"/>
              <a:ext cx="127080" cy="243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372BD8-43E3-214C-8BED-0398ADF3960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444060" y="3200980"/>
                <a:ext cx="144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43301A7-26F0-AB49-98CA-FD156BD24F9C}"/>
                  </a:ext>
                </a:extLst>
              </p14:cNvPr>
              <p14:cNvContentPartPr/>
              <p14:nvPr/>
            </p14:nvContentPartPr>
            <p14:xfrm>
              <a:off x="10809100" y="3431740"/>
              <a:ext cx="14400" cy="14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43301A7-26F0-AB49-98CA-FD156BD24F9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800460" y="3422740"/>
                <a:ext cx="320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4699CF5-C991-DF48-A921-8006A1F06B73}"/>
                  </a:ext>
                </a:extLst>
              </p14:cNvPr>
              <p14:cNvContentPartPr/>
              <p14:nvPr/>
            </p14:nvContentPartPr>
            <p14:xfrm>
              <a:off x="6901660" y="3821980"/>
              <a:ext cx="217080" cy="241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4699CF5-C991-DF48-A921-8006A1F06B7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92660" y="3813340"/>
                <a:ext cx="23472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2F34EFA-1625-294F-9160-9773D9F5EEB2}"/>
              </a:ext>
            </a:extLst>
          </p:cNvPr>
          <p:cNvGrpSpPr/>
          <p:nvPr/>
        </p:nvGrpSpPr>
        <p:grpSpPr>
          <a:xfrm>
            <a:off x="7296940" y="3698500"/>
            <a:ext cx="2080800" cy="792360"/>
            <a:chOff x="7296940" y="3698500"/>
            <a:chExt cx="2080800" cy="7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DBF2F5-B507-DC47-A49D-7BC8A2288C94}"/>
                    </a:ext>
                  </a:extLst>
                </p14:cNvPr>
                <p14:cNvContentPartPr/>
                <p14:nvPr/>
              </p14:nvContentPartPr>
              <p14:xfrm>
                <a:off x="7305940" y="3925300"/>
                <a:ext cx="73080" cy="2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DBF2F5-B507-DC47-A49D-7BC8A2288C9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96940" y="3916660"/>
                  <a:ext cx="90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67589B-F5FF-F54D-A818-70A666442C6F}"/>
                    </a:ext>
                  </a:extLst>
                </p14:cNvPr>
                <p14:cNvContentPartPr/>
                <p14:nvPr/>
              </p14:nvContentPartPr>
              <p14:xfrm>
                <a:off x="7296940" y="4012060"/>
                <a:ext cx="114840" cy="20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67589B-F5FF-F54D-A818-70A666442C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87940" y="4003060"/>
                  <a:ext cx="132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8D2EC4-5A8A-AF44-B4C9-C8FAA0CB7355}"/>
                    </a:ext>
                  </a:extLst>
                </p14:cNvPr>
                <p14:cNvContentPartPr/>
                <p14:nvPr/>
              </p14:nvContentPartPr>
              <p14:xfrm>
                <a:off x="7509700" y="3921340"/>
                <a:ext cx="142560" cy="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8D2EC4-5A8A-AF44-B4C9-C8FAA0CB73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01060" y="3912340"/>
                  <a:ext cx="160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F53136-669A-D94E-8EF8-CEFD992F935A}"/>
                    </a:ext>
                  </a:extLst>
                </p14:cNvPr>
                <p14:cNvContentPartPr/>
                <p14:nvPr/>
              </p14:nvContentPartPr>
              <p14:xfrm>
                <a:off x="7762060" y="3698500"/>
                <a:ext cx="56160" cy="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F53136-669A-D94E-8EF8-CEFD992F93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53420" y="3689860"/>
                  <a:ext cx="73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09D50D-9EE0-8140-A344-464EE9FB5983}"/>
                    </a:ext>
                  </a:extLst>
                </p14:cNvPr>
                <p14:cNvContentPartPr/>
                <p14:nvPr/>
              </p14:nvContentPartPr>
              <p14:xfrm>
                <a:off x="7764580" y="3711460"/>
                <a:ext cx="180360" cy="65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09D50D-9EE0-8140-A344-464EE9FB59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55580" y="3702820"/>
                  <a:ext cx="19800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1CB5B1-B955-2046-A352-D8BD86816141}"/>
                    </a:ext>
                  </a:extLst>
                </p14:cNvPr>
                <p14:cNvContentPartPr/>
                <p14:nvPr/>
              </p14:nvContentPartPr>
              <p14:xfrm>
                <a:off x="8078140" y="3811180"/>
                <a:ext cx="16200" cy="46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61CB5B1-B955-2046-A352-D8BD8681614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69500" y="3802540"/>
                  <a:ext cx="338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445BD9-8075-8E4B-B66A-6F1D50182088}"/>
                    </a:ext>
                  </a:extLst>
                </p14:cNvPr>
                <p14:cNvContentPartPr/>
                <p14:nvPr/>
              </p14:nvContentPartPr>
              <p14:xfrm>
                <a:off x="8096140" y="3779500"/>
                <a:ext cx="203760" cy="195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445BD9-8075-8E4B-B66A-6F1D5018208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87140" y="3770500"/>
                  <a:ext cx="221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F537B0-B9B3-234F-8BB1-D190CF7C7339}"/>
                    </a:ext>
                  </a:extLst>
                </p14:cNvPr>
                <p14:cNvContentPartPr/>
                <p14:nvPr/>
              </p14:nvContentPartPr>
              <p14:xfrm>
                <a:off x="8252020" y="4193860"/>
                <a:ext cx="103320" cy="12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F537B0-B9B3-234F-8BB1-D190CF7C73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43020" y="4185220"/>
                  <a:ext cx="120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95EA5A-2B90-DC40-A785-A486A7FCB7D3}"/>
                    </a:ext>
                  </a:extLst>
                </p14:cNvPr>
                <p14:cNvContentPartPr/>
                <p14:nvPr/>
              </p14:nvContentPartPr>
              <p14:xfrm>
                <a:off x="8459740" y="3844300"/>
                <a:ext cx="114120" cy="158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95EA5A-2B90-DC40-A785-A486A7FCB7D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50740" y="3835300"/>
                  <a:ext cx="131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9FC207E-490E-FE48-8E12-E390EFB8A44F}"/>
                    </a:ext>
                  </a:extLst>
                </p14:cNvPr>
                <p14:cNvContentPartPr/>
                <p14:nvPr/>
              </p14:nvContentPartPr>
              <p14:xfrm>
                <a:off x="8457220" y="3857620"/>
                <a:ext cx="129240" cy="138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9FC207E-490E-FE48-8E12-E390EFB8A4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48580" y="3848620"/>
                  <a:ext cx="146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6E0F96-0E95-6345-BD98-2A17F0E4EFA1}"/>
                    </a:ext>
                  </a:extLst>
                </p14:cNvPr>
                <p14:cNvContentPartPr/>
                <p14:nvPr/>
              </p14:nvContentPartPr>
              <p14:xfrm>
                <a:off x="8428780" y="3947980"/>
                <a:ext cx="232200" cy="6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6E0F96-0E95-6345-BD98-2A17F0E4EFA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0140" y="3939340"/>
                  <a:ext cx="249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BF2431-6C96-4F47-9F19-641AB01FB3CA}"/>
                    </a:ext>
                  </a:extLst>
                </p14:cNvPr>
                <p14:cNvContentPartPr/>
                <p14:nvPr/>
              </p14:nvContentPartPr>
              <p14:xfrm>
                <a:off x="8704540" y="3782380"/>
                <a:ext cx="14400" cy="38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BF2431-6C96-4F47-9F19-641AB01FB3C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95900" y="3773740"/>
                  <a:ext cx="320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01380F-7D52-DD43-A015-F27397C0F316}"/>
                    </a:ext>
                  </a:extLst>
                </p14:cNvPr>
                <p14:cNvContentPartPr/>
                <p14:nvPr/>
              </p14:nvContentPartPr>
              <p14:xfrm>
                <a:off x="8765020" y="4068940"/>
                <a:ext cx="106920" cy="115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01380F-7D52-DD43-A015-F27397C0F3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56020" y="4060300"/>
                  <a:ext cx="124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6C40B85-C5AD-6E49-B2EF-0075E5FE1087}"/>
                    </a:ext>
                  </a:extLst>
                </p14:cNvPr>
                <p14:cNvContentPartPr/>
                <p14:nvPr/>
              </p14:nvContentPartPr>
              <p14:xfrm>
                <a:off x="8840260" y="4034740"/>
                <a:ext cx="135000" cy="324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6C40B85-C5AD-6E49-B2EF-0075E5FE108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31620" y="4025740"/>
                  <a:ext cx="152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A9D948-5AB5-A046-8945-C08EE9BC47B5}"/>
                    </a:ext>
                  </a:extLst>
                </p14:cNvPr>
                <p14:cNvContentPartPr/>
                <p14:nvPr/>
              </p14:nvContentPartPr>
              <p14:xfrm>
                <a:off x="8963740" y="4338940"/>
                <a:ext cx="222120" cy="151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A9D948-5AB5-A046-8945-C08EE9BC47B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4740" y="4329940"/>
                  <a:ext cx="239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5CE519-40C4-AA4F-95B6-B6ABFA8CB953}"/>
                    </a:ext>
                  </a:extLst>
                </p14:cNvPr>
                <p14:cNvContentPartPr/>
                <p14:nvPr/>
              </p14:nvContentPartPr>
              <p14:xfrm>
                <a:off x="9232660" y="3783460"/>
                <a:ext cx="12240" cy="33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5CE519-40C4-AA4F-95B6-B6ABFA8CB95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24020" y="3774820"/>
                  <a:ext cx="29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9A0D0BB-24A4-FB49-A534-BC033E9C1F5E}"/>
                    </a:ext>
                  </a:extLst>
                </p14:cNvPr>
                <p14:cNvContentPartPr/>
                <p14:nvPr/>
              </p14:nvContentPartPr>
              <p14:xfrm>
                <a:off x="9227260" y="3739180"/>
                <a:ext cx="150480" cy="190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9A0D0BB-24A4-FB49-A534-BC033E9C1F5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18260" y="3730180"/>
                  <a:ext cx="1681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1BECC3-D909-9347-BDED-687E127008B3}"/>
              </a:ext>
            </a:extLst>
          </p:cNvPr>
          <p:cNvGrpSpPr/>
          <p:nvPr/>
        </p:nvGrpSpPr>
        <p:grpSpPr>
          <a:xfrm>
            <a:off x="9407260" y="3821260"/>
            <a:ext cx="565200" cy="493560"/>
            <a:chOff x="9407260" y="3821260"/>
            <a:chExt cx="56520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2C6234-431D-1143-98EF-164E67E03B58}"/>
                    </a:ext>
                  </a:extLst>
                </p14:cNvPr>
                <p14:cNvContentPartPr/>
                <p14:nvPr/>
              </p14:nvContentPartPr>
              <p14:xfrm>
                <a:off x="9407260" y="4120060"/>
                <a:ext cx="140760" cy="194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2C6234-431D-1143-98EF-164E67E03B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98260" y="4111420"/>
                  <a:ext cx="158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4D793B5-AFE2-C048-84B3-A5923F6F66C9}"/>
                    </a:ext>
                  </a:extLst>
                </p14:cNvPr>
                <p14:cNvContentPartPr/>
                <p14:nvPr/>
              </p14:nvContentPartPr>
              <p14:xfrm>
                <a:off x="9707140" y="3958420"/>
                <a:ext cx="265320" cy="2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4D793B5-AFE2-C048-84B3-A5923F6F66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98140" y="3949420"/>
                  <a:ext cx="282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9C64B1-04D3-D242-94F0-B24DA7DB485E}"/>
                    </a:ext>
                  </a:extLst>
                </p14:cNvPr>
                <p14:cNvContentPartPr/>
                <p14:nvPr/>
              </p14:nvContentPartPr>
              <p14:xfrm>
                <a:off x="9863380" y="3821260"/>
                <a:ext cx="10800" cy="37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9C64B1-04D3-D242-94F0-B24DA7DB485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54380" y="3812260"/>
                  <a:ext cx="2844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1660BBE-604F-C045-B9BC-95F651BEDD9D}"/>
              </a:ext>
            </a:extLst>
          </p:cNvPr>
          <p:cNvGrpSpPr/>
          <p:nvPr/>
        </p:nvGrpSpPr>
        <p:grpSpPr>
          <a:xfrm>
            <a:off x="10215100" y="3765460"/>
            <a:ext cx="1124640" cy="762120"/>
            <a:chOff x="10215100" y="3765460"/>
            <a:chExt cx="112464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A0B7DE7-4AF5-F847-9B00-F681FBF58FB7}"/>
                    </a:ext>
                  </a:extLst>
                </p14:cNvPr>
                <p14:cNvContentPartPr/>
                <p14:nvPr/>
              </p14:nvContentPartPr>
              <p14:xfrm>
                <a:off x="10215100" y="3809380"/>
                <a:ext cx="8640" cy="433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A0B7DE7-4AF5-F847-9B00-F681FBF58F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206100" y="3800380"/>
                  <a:ext cx="262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A329D8-AFA4-7A4D-ADF8-4FAB73BB655F}"/>
                    </a:ext>
                  </a:extLst>
                </p14:cNvPr>
                <p14:cNvContentPartPr/>
                <p14:nvPr/>
              </p14:nvContentPartPr>
              <p14:xfrm>
                <a:off x="10228420" y="3814420"/>
                <a:ext cx="157680" cy="181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A329D8-AFA4-7A4D-ADF8-4FAB73BB655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19780" y="3805420"/>
                  <a:ext cx="175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BC90A3B-6B3C-C348-A6CC-88070F3316F6}"/>
                    </a:ext>
                  </a:extLst>
                </p14:cNvPr>
                <p14:cNvContentPartPr/>
                <p14:nvPr/>
              </p14:nvContentPartPr>
              <p14:xfrm>
                <a:off x="10269460" y="4108540"/>
                <a:ext cx="66240" cy="9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BC90A3B-6B3C-C348-A6CC-88070F3316F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60460" y="4099540"/>
                  <a:ext cx="83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3416A7-27D3-C84A-A8DB-F0C1403469DB}"/>
                    </a:ext>
                  </a:extLst>
                </p14:cNvPr>
                <p14:cNvContentPartPr/>
                <p14:nvPr/>
              </p14:nvContentPartPr>
              <p14:xfrm>
                <a:off x="10311580" y="4120420"/>
                <a:ext cx="10800" cy="122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3416A7-27D3-C84A-A8DB-F0C1403469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02940" y="4111780"/>
                  <a:ext cx="28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540391-13F0-1248-971D-340F0EF0743B}"/>
                    </a:ext>
                  </a:extLst>
                </p14:cNvPr>
                <p14:cNvContentPartPr/>
                <p14:nvPr/>
              </p14:nvContentPartPr>
              <p14:xfrm>
                <a:off x="10482220" y="4012420"/>
                <a:ext cx="49680" cy="86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540391-13F0-1248-971D-340F0EF0743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73580" y="4003420"/>
                  <a:ext cx="67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39C533-D009-6143-96BB-715DEF1F2B41}"/>
                    </a:ext>
                  </a:extLst>
                </p14:cNvPr>
                <p14:cNvContentPartPr/>
                <p14:nvPr/>
              </p14:nvContentPartPr>
              <p14:xfrm>
                <a:off x="10443700" y="4012780"/>
                <a:ext cx="108720" cy="92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39C533-D009-6143-96BB-715DEF1F2B4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34700" y="4003780"/>
                  <a:ext cx="126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53F8C6-56EF-D344-B394-C1F1FD5E1BFE}"/>
                    </a:ext>
                  </a:extLst>
                </p14:cNvPr>
                <p14:cNvContentPartPr/>
                <p14:nvPr/>
              </p14:nvContentPartPr>
              <p14:xfrm>
                <a:off x="10448020" y="4065700"/>
                <a:ext cx="127800" cy="1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53F8C6-56EF-D344-B394-C1F1FD5E1B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39380" y="4056700"/>
                  <a:ext cx="145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76A5AE-BC18-2A4A-A38E-9577CBBBAD11}"/>
                    </a:ext>
                  </a:extLst>
                </p14:cNvPr>
                <p14:cNvContentPartPr/>
                <p14:nvPr/>
              </p14:nvContentPartPr>
              <p14:xfrm>
                <a:off x="10646020" y="3765460"/>
                <a:ext cx="63000" cy="439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76A5AE-BC18-2A4A-A38E-9577CBBBAD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37020" y="3756820"/>
                  <a:ext cx="806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86D94E1-8A65-1F43-8A82-C5D66685234F}"/>
                    </a:ext>
                  </a:extLst>
                </p14:cNvPr>
                <p14:cNvContentPartPr/>
                <p14:nvPr/>
              </p14:nvContentPartPr>
              <p14:xfrm>
                <a:off x="10733500" y="4102780"/>
                <a:ext cx="77760" cy="98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86D94E1-8A65-1F43-8A82-C5D66685234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24860" y="4093780"/>
                  <a:ext cx="95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0D4E17-BB06-FD41-BB01-6DBFA67161B9}"/>
                    </a:ext>
                  </a:extLst>
                </p14:cNvPr>
                <p14:cNvContentPartPr/>
                <p14:nvPr/>
              </p14:nvContentPartPr>
              <p14:xfrm>
                <a:off x="10844380" y="4097740"/>
                <a:ext cx="128160" cy="26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0D4E17-BB06-FD41-BB01-6DBFA67161B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35380" y="4089100"/>
                  <a:ext cx="145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51FF4F-E511-A74C-B706-129DAE8FB807}"/>
                    </a:ext>
                  </a:extLst>
                </p14:cNvPr>
                <p14:cNvContentPartPr/>
                <p14:nvPr/>
              </p14:nvContentPartPr>
              <p14:xfrm>
                <a:off x="10936900" y="4376020"/>
                <a:ext cx="134640" cy="151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51FF4F-E511-A74C-B706-129DAE8FB80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27900" y="4367380"/>
                  <a:ext cx="152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13A1CB-09CB-A142-A43D-9866A709521A}"/>
                    </a:ext>
                  </a:extLst>
                </p14:cNvPr>
                <p14:cNvContentPartPr/>
                <p14:nvPr/>
              </p14:nvContentPartPr>
              <p14:xfrm>
                <a:off x="11142820" y="3819460"/>
                <a:ext cx="20520" cy="393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13A1CB-09CB-A142-A43D-9866A70952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34180" y="3810460"/>
                  <a:ext cx="381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E50E01-5054-334C-AB8B-A5B80868D476}"/>
                    </a:ext>
                  </a:extLst>
                </p14:cNvPr>
                <p14:cNvContentPartPr/>
                <p14:nvPr/>
              </p14:nvContentPartPr>
              <p14:xfrm>
                <a:off x="11165140" y="3825940"/>
                <a:ext cx="101520" cy="162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E50E01-5054-334C-AB8B-A5B80868D47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56140" y="3817300"/>
                  <a:ext cx="119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98FAAE-B579-1248-B268-90C54CF09D32}"/>
                    </a:ext>
                  </a:extLst>
                </p14:cNvPr>
                <p14:cNvContentPartPr/>
                <p14:nvPr/>
              </p14:nvContentPartPr>
              <p14:xfrm>
                <a:off x="11247940" y="4068580"/>
                <a:ext cx="91800" cy="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98FAAE-B579-1248-B268-90C54CF09D3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38940" y="4059580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278819-B031-FF4E-B599-D055CFDC9602}"/>
                    </a:ext>
                  </a:extLst>
                </p14:cNvPr>
                <p14:cNvContentPartPr/>
                <p14:nvPr/>
              </p14:nvContentPartPr>
              <p14:xfrm>
                <a:off x="11286100" y="4081900"/>
                <a:ext cx="19080" cy="131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278819-B031-FF4E-B599-D055CFDC960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77460" y="4073260"/>
                  <a:ext cx="367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56A19ED-FFD5-3F4F-9084-46A15E95D595}"/>
              </a:ext>
            </a:extLst>
          </p:cNvPr>
          <p:cNvGrpSpPr/>
          <p:nvPr/>
        </p:nvGrpSpPr>
        <p:grpSpPr>
          <a:xfrm>
            <a:off x="7466860" y="4729180"/>
            <a:ext cx="259920" cy="226800"/>
            <a:chOff x="7466860" y="4729180"/>
            <a:chExt cx="25992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23E676-FF6D-4841-8C30-F2EB34E34518}"/>
                    </a:ext>
                  </a:extLst>
                </p14:cNvPr>
                <p14:cNvContentPartPr/>
                <p14:nvPr/>
              </p14:nvContentPartPr>
              <p14:xfrm>
                <a:off x="7466860" y="4856260"/>
                <a:ext cx="259920" cy="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23E676-FF6D-4841-8C30-F2EB34E3451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458220" y="4847260"/>
                  <a:ext cx="277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5059A9-97BD-8E4D-B5C7-4EFB67132EDA}"/>
                    </a:ext>
                  </a:extLst>
                </p14:cNvPr>
                <p14:cNvContentPartPr/>
                <p14:nvPr/>
              </p14:nvContentPartPr>
              <p14:xfrm>
                <a:off x="7637500" y="4729180"/>
                <a:ext cx="19080" cy="226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5059A9-97BD-8E4D-B5C7-4EFB67132E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28500" y="4720180"/>
                  <a:ext cx="367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2109856-E1C6-1D43-9F93-95A5D6A6EAFD}"/>
              </a:ext>
            </a:extLst>
          </p:cNvPr>
          <p:cNvGrpSpPr/>
          <p:nvPr/>
        </p:nvGrpSpPr>
        <p:grpSpPr>
          <a:xfrm>
            <a:off x="7894900" y="4751140"/>
            <a:ext cx="1534680" cy="784080"/>
            <a:chOff x="7894900" y="4751140"/>
            <a:chExt cx="1534680" cy="78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DCE076-782F-8E44-92B8-A321E97B3A9A}"/>
                    </a:ext>
                  </a:extLst>
                </p14:cNvPr>
                <p14:cNvContentPartPr/>
                <p14:nvPr/>
              </p14:nvContentPartPr>
              <p14:xfrm>
                <a:off x="7894900" y="4798300"/>
                <a:ext cx="15120" cy="334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DCE076-782F-8E44-92B8-A321E97B3A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85900" y="4789660"/>
                  <a:ext cx="327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E7574F-E405-0B43-B26E-CB94DCCB72A0}"/>
                    </a:ext>
                  </a:extLst>
                </p14:cNvPr>
                <p14:cNvContentPartPr/>
                <p14:nvPr/>
              </p14:nvContentPartPr>
              <p14:xfrm>
                <a:off x="7907860" y="4751140"/>
                <a:ext cx="213480" cy="154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E7574F-E405-0B43-B26E-CB94DCCB72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99220" y="4742140"/>
                  <a:ext cx="231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36513E8-BADE-FA49-9453-9CDFB01DC2DF}"/>
                    </a:ext>
                  </a:extLst>
                </p14:cNvPr>
                <p14:cNvContentPartPr/>
                <p14:nvPr/>
              </p14:nvContentPartPr>
              <p14:xfrm>
                <a:off x="7975540" y="5029420"/>
                <a:ext cx="46800" cy="326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36513E8-BADE-FA49-9453-9CDFB01DC2D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66900" y="5020780"/>
                  <a:ext cx="64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A4F99B-F67C-4949-A51B-DFC6BEC159D5}"/>
                    </a:ext>
                  </a:extLst>
                </p14:cNvPr>
                <p14:cNvContentPartPr/>
                <p14:nvPr/>
              </p14:nvContentPartPr>
              <p14:xfrm>
                <a:off x="8092180" y="5092420"/>
                <a:ext cx="19440" cy="288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A4F99B-F67C-4949-A51B-DFC6BEC159D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083540" y="5083420"/>
                  <a:ext cx="37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51EA5E0-EE18-B249-A791-D1AC4D63BBD2}"/>
                    </a:ext>
                  </a:extLst>
                </p14:cNvPr>
                <p14:cNvContentPartPr/>
                <p14:nvPr/>
              </p14:nvContentPartPr>
              <p14:xfrm>
                <a:off x="8025220" y="5264140"/>
                <a:ext cx="117720" cy="11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51EA5E0-EE18-B249-A791-D1AC4D63BB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16580" y="5255140"/>
                  <a:ext cx="135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7F2C481-4CC7-364B-A0E3-9FF6699691D2}"/>
                    </a:ext>
                  </a:extLst>
                </p14:cNvPr>
                <p14:cNvContentPartPr/>
                <p14:nvPr/>
              </p14:nvContentPartPr>
              <p14:xfrm>
                <a:off x="8291980" y="4903060"/>
                <a:ext cx="120960" cy="153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7F2C481-4CC7-364B-A0E3-9FF6699691D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82980" y="4894060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54F8D9A-3536-C84A-B8BA-903534A2C35F}"/>
                    </a:ext>
                  </a:extLst>
                </p14:cNvPr>
                <p14:cNvContentPartPr/>
                <p14:nvPr/>
              </p14:nvContentPartPr>
              <p14:xfrm>
                <a:off x="8249500" y="4870300"/>
                <a:ext cx="159120" cy="154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54F8D9A-3536-C84A-B8BA-903534A2C35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40500" y="4861300"/>
                  <a:ext cx="176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E3EB0CE-8B8D-9D46-ACE2-392760CD4B4E}"/>
                    </a:ext>
                  </a:extLst>
                </p14:cNvPr>
                <p14:cNvContentPartPr/>
                <p14:nvPr/>
              </p14:nvContentPartPr>
              <p14:xfrm>
                <a:off x="8226460" y="4952020"/>
                <a:ext cx="214920" cy="4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E3EB0CE-8B8D-9D46-ACE2-392760CD4B4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17460" y="4943380"/>
                  <a:ext cx="232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E84C8C9-0DC2-7A43-A551-733B98A585C4}"/>
                    </a:ext>
                  </a:extLst>
                </p14:cNvPr>
                <p14:cNvContentPartPr/>
                <p14:nvPr/>
              </p14:nvContentPartPr>
              <p14:xfrm>
                <a:off x="8511220" y="4837540"/>
                <a:ext cx="45360" cy="286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E84C8C9-0DC2-7A43-A551-733B98A585C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02580" y="4828900"/>
                  <a:ext cx="63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ADFB94E-2E8D-7F43-8F32-B983B36B5BF4}"/>
                    </a:ext>
                  </a:extLst>
                </p14:cNvPr>
                <p14:cNvContentPartPr/>
                <p14:nvPr/>
              </p14:nvContentPartPr>
              <p14:xfrm>
                <a:off x="8587180" y="5042380"/>
                <a:ext cx="342360" cy="412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ADFB94E-2E8D-7F43-8F32-B983B36B5BF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78540" y="5033380"/>
                  <a:ext cx="360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1C3A24-504A-CB44-A143-E28762BC76AA}"/>
                    </a:ext>
                  </a:extLst>
                </p14:cNvPr>
                <p14:cNvContentPartPr/>
                <p14:nvPr/>
              </p14:nvContentPartPr>
              <p14:xfrm>
                <a:off x="8983180" y="5387620"/>
                <a:ext cx="235800" cy="147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1C3A24-504A-CB44-A143-E28762BC76A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74180" y="5378980"/>
                  <a:ext cx="253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B752AD-02A2-2C41-970A-DC590AA36F87}"/>
                    </a:ext>
                  </a:extLst>
                </p14:cNvPr>
                <p14:cNvContentPartPr/>
                <p14:nvPr/>
              </p14:nvContentPartPr>
              <p14:xfrm>
                <a:off x="9228340" y="4874620"/>
                <a:ext cx="46800" cy="396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B752AD-02A2-2C41-970A-DC590AA36F8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19700" y="4865980"/>
                  <a:ext cx="64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4FDC8D5-D606-6145-A8D2-5A6DED155000}"/>
                    </a:ext>
                  </a:extLst>
                </p14:cNvPr>
                <p14:cNvContentPartPr/>
                <p14:nvPr/>
              </p14:nvContentPartPr>
              <p14:xfrm>
                <a:off x="9227620" y="4820620"/>
                <a:ext cx="184320" cy="209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4FDC8D5-D606-6145-A8D2-5A6DED1550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18620" y="4811980"/>
                  <a:ext cx="201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BD4D06B-03E5-7D4B-B2B3-FAD55DAE9E2B}"/>
                    </a:ext>
                  </a:extLst>
                </p14:cNvPr>
                <p14:cNvContentPartPr/>
                <p14:nvPr/>
              </p14:nvContentPartPr>
              <p14:xfrm>
                <a:off x="9310420" y="5060380"/>
                <a:ext cx="10800" cy="162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BD4D06B-03E5-7D4B-B2B3-FAD55DAE9E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01420" y="5051740"/>
                  <a:ext cx="2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6759BE0-0B96-3240-B23C-611DA954E1B4}"/>
                    </a:ext>
                  </a:extLst>
                </p14:cNvPr>
                <p14:cNvContentPartPr/>
                <p14:nvPr/>
              </p14:nvContentPartPr>
              <p14:xfrm>
                <a:off x="9389260" y="5090620"/>
                <a:ext cx="40320" cy="164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6759BE0-0B96-3240-B23C-611DA954E1B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80620" y="5081620"/>
                  <a:ext cx="57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809DF3E-D63F-114C-9454-0C74CB18FBDD}"/>
                    </a:ext>
                  </a:extLst>
                </p14:cNvPr>
                <p14:cNvContentPartPr/>
                <p14:nvPr/>
              </p14:nvContentPartPr>
              <p14:xfrm>
                <a:off x="9349300" y="5153620"/>
                <a:ext cx="55800" cy="1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809DF3E-D63F-114C-9454-0C74CB18FBD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40660" y="5144620"/>
                  <a:ext cx="734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0AD8079-46E6-FC44-93FD-03722B77DBE9}"/>
              </a:ext>
            </a:extLst>
          </p:cNvPr>
          <p:cNvGrpSpPr/>
          <p:nvPr/>
        </p:nvGrpSpPr>
        <p:grpSpPr>
          <a:xfrm>
            <a:off x="9799660" y="4849420"/>
            <a:ext cx="215280" cy="299520"/>
            <a:chOff x="9799660" y="4849420"/>
            <a:chExt cx="2152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F084EF1-AAB6-B44B-A5D2-BDD281E49A1D}"/>
                    </a:ext>
                  </a:extLst>
                </p14:cNvPr>
                <p14:cNvContentPartPr/>
                <p14:nvPr/>
              </p14:nvContentPartPr>
              <p14:xfrm>
                <a:off x="9799660" y="4948060"/>
                <a:ext cx="215280" cy="1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F084EF1-AAB6-B44B-A5D2-BDD281E49A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790660" y="4939060"/>
                  <a:ext cx="23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588AB2-4E51-4E49-9885-3DBE6C6308E9}"/>
                    </a:ext>
                  </a:extLst>
                </p14:cNvPr>
                <p14:cNvContentPartPr/>
                <p14:nvPr/>
              </p14:nvContentPartPr>
              <p14:xfrm>
                <a:off x="9886060" y="4849420"/>
                <a:ext cx="15120" cy="299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588AB2-4E51-4E49-9885-3DBE6C6308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77060" y="4840420"/>
                  <a:ext cx="3276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F6D3470-1E08-4B4B-B976-9F19C138D444}"/>
                  </a:ext>
                </a:extLst>
              </p14:cNvPr>
              <p14:cNvContentPartPr/>
              <p14:nvPr/>
            </p14:nvContentPartPr>
            <p14:xfrm>
              <a:off x="11616580" y="4724500"/>
              <a:ext cx="218880" cy="742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F6D3470-1E08-4B4B-B976-9F19C138D44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607580" y="4715860"/>
                <a:ext cx="236520" cy="76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BC5324A-3284-F64C-BAAF-C2FD203D1DB2}"/>
              </a:ext>
            </a:extLst>
          </p:cNvPr>
          <p:cNvGrpSpPr/>
          <p:nvPr/>
        </p:nvGrpSpPr>
        <p:grpSpPr>
          <a:xfrm>
            <a:off x="10181980" y="4777780"/>
            <a:ext cx="216000" cy="683640"/>
            <a:chOff x="10181980" y="4777780"/>
            <a:chExt cx="21600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E31F03-0690-124B-B841-BF0DEBDA11AB}"/>
                    </a:ext>
                  </a:extLst>
                </p14:cNvPr>
                <p14:cNvContentPartPr/>
                <p14:nvPr/>
              </p14:nvContentPartPr>
              <p14:xfrm>
                <a:off x="10181980" y="4777780"/>
                <a:ext cx="5040" cy="478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E31F03-0690-124B-B841-BF0DEBDA11A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72980" y="4768780"/>
                  <a:ext cx="226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A1F039A-CA92-6449-9D17-16CFA22C2E62}"/>
                    </a:ext>
                  </a:extLst>
                </p14:cNvPr>
                <p14:cNvContentPartPr/>
                <p14:nvPr/>
              </p14:nvContentPartPr>
              <p14:xfrm>
                <a:off x="10183780" y="4795060"/>
                <a:ext cx="160200" cy="206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A1F039A-CA92-6449-9D17-16CFA22C2E6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74780" y="4786060"/>
                  <a:ext cx="177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272BAAA-5788-9044-A9D8-1630E31603BE}"/>
                    </a:ext>
                  </a:extLst>
                </p14:cNvPr>
                <p14:cNvContentPartPr/>
                <p14:nvPr/>
              </p14:nvContentPartPr>
              <p14:xfrm>
                <a:off x="10293220" y="5242540"/>
                <a:ext cx="104760" cy="218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272BAAA-5788-9044-A9D8-1630E31603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4580" y="5233900"/>
                  <a:ext cx="12240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2F4B82-615E-2B4D-8887-6E41E90A2371}"/>
              </a:ext>
            </a:extLst>
          </p:cNvPr>
          <p:cNvGrpSpPr/>
          <p:nvPr/>
        </p:nvGrpSpPr>
        <p:grpSpPr>
          <a:xfrm>
            <a:off x="10616140" y="4903780"/>
            <a:ext cx="726840" cy="726480"/>
            <a:chOff x="10616140" y="4903780"/>
            <a:chExt cx="726840" cy="7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FFB7F67-BA99-D74A-844E-CDC81BEECC3F}"/>
                    </a:ext>
                  </a:extLst>
                </p14:cNvPr>
                <p14:cNvContentPartPr/>
                <p14:nvPr/>
              </p14:nvContentPartPr>
              <p14:xfrm>
                <a:off x="10683460" y="4903780"/>
                <a:ext cx="30960" cy="206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FFB7F67-BA99-D74A-844E-CDC81BEECC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74460" y="4894780"/>
                  <a:ext cx="48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49FED06-FF60-6F47-A71C-9AEA03E007F4}"/>
                    </a:ext>
                  </a:extLst>
                </p14:cNvPr>
                <p14:cNvContentPartPr/>
                <p14:nvPr/>
              </p14:nvContentPartPr>
              <p14:xfrm>
                <a:off x="10616140" y="4981180"/>
                <a:ext cx="137160" cy="132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49FED06-FF60-6F47-A71C-9AEA03E007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07140" y="4972180"/>
                  <a:ext cx="154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A7FB7A4-717B-7A4C-8DFF-EFA8611388C5}"/>
                    </a:ext>
                  </a:extLst>
                </p14:cNvPr>
                <p14:cNvContentPartPr/>
                <p14:nvPr/>
              </p14:nvContentPartPr>
              <p14:xfrm>
                <a:off x="10616860" y="5042020"/>
                <a:ext cx="151920" cy="12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A7FB7A4-717B-7A4C-8DFF-EFA8611388C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07860" y="5033020"/>
                  <a:ext cx="169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C76DCC8-FB53-9A48-AAFC-97B192CA0C5C}"/>
                    </a:ext>
                  </a:extLst>
                </p14:cNvPr>
                <p14:cNvContentPartPr/>
                <p14:nvPr/>
              </p14:nvContentPartPr>
              <p14:xfrm>
                <a:off x="10838620" y="4915300"/>
                <a:ext cx="22320" cy="299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C76DCC8-FB53-9A48-AAFC-97B192CA0C5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829620" y="4906300"/>
                  <a:ext cx="39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473E67-9756-F941-92AC-49900B0FCCA2}"/>
                    </a:ext>
                  </a:extLst>
                </p14:cNvPr>
                <p14:cNvContentPartPr/>
                <p14:nvPr/>
              </p14:nvContentPartPr>
              <p14:xfrm>
                <a:off x="10879660" y="5110420"/>
                <a:ext cx="56520" cy="77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473E67-9756-F941-92AC-49900B0FCCA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871020" y="5101780"/>
                  <a:ext cx="74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524AC92-8106-C74E-B102-E36A0D23373F}"/>
                    </a:ext>
                  </a:extLst>
                </p14:cNvPr>
                <p14:cNvContentPartPr/>
                <p14:nvPr/>
              </p14:nvContentPartPr>
              <p14:xfrm>
                <a:off x="10976500" y="5113660"/>
                <a:ext cx="82080" cy="352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524AC92-8106-C74E-B102-E36A0D23373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67500" y="5104660"/>
                  <a:ext cx="997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355F4B5-4F04-C24A-95B3-9F1BD3FB6FEF}"/>
                    </a:ext>
                  </a:extLst>
                </p14:cNvPr>
                <p14:cNvContentPartPr/>
                <p14:nvPr/>
              </p14:nvContentPartPr>
              <p14:xfrm>
                <a:off x="11059300" y="5489500"/>
                <a:ext cx="254520" cy="140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355F4B5-4F04-C24A-95B3-9F1BD3FB6FE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050300" y="5480500"/>
                  <a:ext cx="272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CB216BF-20DB-DB4F-9B31-141245FE25C8}"/>
                    </a:ext>
                  </a:extLst>
                </p14:cNvPr>
                <p14:cNvContentPartPr/>
                <p14:nvPr/>
              </p14:nvContentPartPr>
              <p14:xfrm>
                <a:off x="11203660" y="4968940"/>
                <a:ext cx="10440" cy="301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CB216BF-20DB-DB4F-9B31-141245FE25C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95020" y="4959940"/>
                  <a:ext cx="28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EDA719F-96B4-F440-BD36-2B7CD1A56671}"/>
                    </a:ext>
                  </a:extLst>
                </p14:cNvPr>
                <p14:cNvContentPartPr/>
                <p14:nvPr/>
              </p14:nvContentPartPr>
              <p14:xfrm>
                <a:off x="11197180" y="4935820"/>
                <a:ext cx="145800" cy="149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EDA719F-96B4-F440-BD36-2B7CD1A566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188180" y="4927180"/>
                  <a:ext cx="163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CC8716-E42F-F54D-BC7C-F2516A846948}"/>
                    </a:ext>
                  </a:extLst>
                </p14:cNvPr>
                <p14:cNvContentPartPr/>
                <p14:nvPr/>
              </p14:nvContentPartPr>
              <p14:xfrm>
                <a:off x="11264860" y="5158660"/>
                <a:ext cx="68760" cy="133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CC8716-E42F-F54D-BC7C-F2516A84694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256220" y="5150020"/>
                  <a:ext cx="8640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60B55BD-8A99-9E47-B174-C6FC6A5CE80B}"/>
                  </a:ext>
                </a:extLst>
              </p14:cNvPr>
              <p14:cNvContentPartPr/>
              <p14:nvPr/>
            </p14:nvContentPartPr>
            <p14:xfrm>
              <a:off x="8124220" y="3609940"/>
              <a:ext cx="238320" cy="732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60B55BD-8A99-9E47-B174-C6FC6A5CE80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088220" y="3537940"/>
                <a:ext cx="30996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EC9CB32-0A66-4A47-9AAB-4CAE949D1014}"/>
                  </a:ext>
                </a:extLst>
              </p14:cNvPr>
              <p14:cNvContentPartPr/>
              <p14:nvPr/>
            </p14:nvContentPartPr>
            <p14:xfrm>
              <a:off x="10258660" y="3735940"/>
              <a:ext cx="122040" cy="685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EC9CB32-0A66-4A47-9AAB-4CAE949D101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223020" y="3663940"/>
                <a:ext cx="19368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9CFA436-A9F6-0848-AA27-0DA23A5316D7}"/>
                  </a:ext>
                </a:extLst>
              </p14:cNvPr>
              <p14:cNvContentPartPr/>
              <p14:nvPr/>
            </p14:nvContentPartPr>
            <p14:xfrm>
              <a:off x="7927660" y="4669420"/>
              <a:ext cx="177120" cy="762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9CFA436-A9F6-0848-AA27-0DA23A5316D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891660" y="4597780"/>
                <a:ext cx="24876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E5041D9-90B7-FA46-93CC-E8E63C7ED4DF}"/>
                  </a:ext>
                </a:extLst>
              </p14:cNvPr>
              <p14:cNvContentPartPr/>
              <p14:nvPr/>
            </p14:nvContentPartPr>
            <p14:xfrm>
              <a:off x="10073620" y="4774900"/>
              <a:ext cx="350640" cy="8125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E5041D9-90B7-FA46-93CC-E8E63C7ED4D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037620" y="4702900"/>
                <a:ext cx="422280" cy="9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76DDF29-3E9C-8F41-8CDE-C24025D9E72F}"/>
              </a:ext>
            </a:extLst>
          </p:cNvPr>
          <p:cNvGrpSpPr/>
          <p:nvPr/>
        </p:nvGrpSpPr>
        <p:grpSpPr>
          <a:xfrm>
            <a:off x="6846220" y="5716660"/>
            <a:ext cx="1608480" cy="747000"/>
            <a:chOff x="6846220" y="5716660"/>
            <a:chExt cx="1608480" cy="7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6E5FC68-BB36-BC47-AF33-0A931BCF368F}"/>
                    </a:ext>
                  </a:extLst>
                </p14:cNvPr>
                <p14:cNvContentPartPr/>
                <p14:nvPr/>
              </p14:nvContentPartPr>
              <p14:xfrm>
                <a:off x="6847300" y="5788660"/>
                <a:ext cx="84240" cy="614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6E5FC68-BB36-BC47-AF33-0A931BCF368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38660" y="5779660"/>
                  <a:ext cx="1018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469DA36-5392-9647-B73A-997606B94EF5}"/>
                    </a:ext>
                  </a:extLst>
                </p14:cNvPr>
                <p14:cNvContentPartPr/>
                <p14:nvPr/>
              </p14:nvContentPartPr>
              <p14:xfrm>
                <a:off x="6846220" y="5804500"/>
                <a:ext cx="320400" cy="252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469DA36-5392-9647-B73A-997606B94EF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37220" y="5795500"/>
                  <a:ext cx="338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EC7291D-D06F-DC44-8173-17E7540AA19D}"/>
                    </a:ext>
                  </a:extLst>
                </p14:cNvPr>
                <p14:cNvContentPartPr/>
                <p14:nvPr/>
              </p14:nvContentPartPr>
              <p14:xfrm>
                <a:off x="7084180" y="6254500"/>
                <a:ext cx="72000" cy="148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EC7291D-D06F-DC44-8173-17E7540AA1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75180" y="6245500"/>
                  <a:ext cx="89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8AC9CC2-FE35-BC45-A4FB-B00C2E382BC6}"/>
                    </a:ext>
                  </a:extLst>
                </p14:cNvPr>
                <p14:cNvContentPartPr/>
                <p14:nvPr/>
              </p14:nvContentPartPr>
              <p14:xfrm>
                <a:off x="7264180" y="6064060"/>
                <a:ext cx="107280" cy="13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8AC9CC2-FE35-BC45-A4FB-B00C2E382BC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55540" y="6055060"/>
                  <a:ext cx="124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3BFE1FB-43D3-E747-A447-A16A2B9B7E5F}"/>
                    </a:ext>
                  </a:extLst>
                </p14:cNvPr>
                <p14:cNvContentPartPr/>
                <p14:nvPr/>
              </p14:nvContentPartPr>
              <p14:xfrm>
                <a:off x="7302700" y="6173140"/>
                <a:ext cx="159480" cy="16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3BFE1FB-43D3-E747-A447-A16A2B9B7E5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94060" y="6164140"/>
                  <a:ext cx="177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9AE455-4995-6143-B65E-02D3200A4F0E}"/>
                    </a:ext>
                  </a:extLst>
                </p14:cNvPr>
                <p14:cNvContentPartPr/>
                <p14:nvPr/>
              </p14:nvContentPartPr>
              <p14:xfrm>
                <a:off x="7611940" y="5773540"/>
                <a:ext cx="167400" cy="21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9AE455-4995-6143-B65E-02D3200A4F0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02940" y="5764900"/>
                  <a:ext cx="185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9525EEC-D62F-7843-9A72-0BE6AD00F625}"/>
                    </a:ext>
                  </a:extLst>
                </p14:cNvPr>
                <p14:cNvContentPartPr/>
                <p14:nvPr/>
              </p14:nvContentPartPr>
              <p14:xfrm>
                <a:off x="7548940" y="5868940"/>
                <a:ext cx="226800" cy="48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9525EEC-D62F-7843-9A72-0BE6AD00F62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40300" y="5860300"/>
                  <a:ext cx="244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48B0C8-4018-2F42-B364-3A6A725EE839}"/>
                    </a:ext>
                  </a:extLst>
                </p14:cNvPr>
                <p14:cNvContentPartPr/>
                <p14:nvPr/>
              </p14:nvContentPartPr>
              <p14:xfrm>
                <a:off x="7662340" y="5723500"/>
                <a:ext cx="33120" cy="253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48B0C8-4018-2F42-B364-3A6A725EE83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653340" y="5714860"/>
                  <a:ext cx="50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6314EEA-2C5D-0B4F-80A9-67E27A790EBA}"/>
                    </a:ext>
                  </a:extLst>
                </p14:cNvPr>
                <p14:cNvContentPartPr/>
                <p14:nvPr/>
              </p14:nvContentPartPr>
              <p14:xfrm>
                <a:off x="7725340" y="5741140"/>
                <a:ext cx="3600" cy="211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6314EEA-2C5D-0B4F-80A9-67E27A790EB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16700" y="5732140"/>
                  <a:ext cx="21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420E869-D684-444B-9261-65B638AF4FFB}"/>
                    </a:ext>
                  </a:extLst>
                </p14:cNvPr>
                <p14:cNvContentPartPr/>
                <p14:nvPr/>
              </p14:nvContentPartPr>
              <p14:xfrm>
                <a:off x="7929820" y="5716660"/>
                <a:ext cx="106560" cy="175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420E869-D684-444B-9261-65B638AF4FF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921180" y="5707660"/>
                  <a:ext cx="124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1E64E50-EFDE-6C49-B675-5806758A1ECF}"/>
                    </a:ext>
                  </a:extLst>
                </p14:cNvPr>
                <p14:cNvContentPartPr/>
                <p14:nvPr/>
              </p14:nvContentPartPr>
              <p14:xfrm>
                <a:off x="7466500" y="5970460"/>
                <a:ext cx="988200" cy="154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1E64E50-EFDE-6C49-B675-5806758A1EC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57860" y="5961820"/>
                  <a:ext cx="1005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0E1C368-F5E0-4745-9EDD-E2E2C98DAA69}"/>
                    </a:ext>
                  </a:extLst>
                </p14:cNvPr>
                <p14:cNvContentPartPr/>
                <p14:nvPr/>
              </p14:nvContentPartPr>
              <p14:xfrm>
                <a:off x="7586380" y="6225700"/>
                <a:ext cx="247680" cy="47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0E1C368-F5E0-4745-9EDD-E2E2C98DAA6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77380" y="6217060"/>
                  <a:ext cx="265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8F3C13-7310-5349-8F16-D313690250F5}"/>
                    </a:ext>
                  </a:extLst>
                </p14:cNvPr>
                <p14:cNvContentPartPr/>
                <p14:nvPr/>
              </p14:nvContentPartPr>
              <p14:xfrm>
                <a:off x="7655140" y="6300220"/>
                <a:ext cx="141120" cy="46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8F3C13-7310-5349-8F16-D313690250F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46140" y="6291220"/>
                  <a:ext cx="158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B95069-ABB1-994C-A683-7A6D9EA6CE5E}"/>
                    </a:ext>
                  </a:extLst>
                </p14:cNvPr>
                <p14:cNvContentPartPr/>
                <p14:nvPr/>
              </p14:nvContentPartPr>
              <p14:xfrm>
                <a:off x="7625620" y="6165220"/>
                <a:ext cx="111240" cy="250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1B95069-ABB1-994C-A683-7A6D9EA6CE5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16980" y="6156220"/>
                  <a:ext cx="128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7F711CA-35BA-8640-8D0C-7480CAE12578}"/>
                    </a:ext>
                  </a:extLst>
                </p14:cNvPr>
                <p14:cNvContentPartPr/>
                <p14:nvPr/>
              </p14:nvContentPartPr>
              <p14:xfrm>
                <a:off x="7772860" y="6175300"/>
                <a:ext cx="32400" cy="232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7F711CA-35BA-8640-8D0C-7480CAE1257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63860" y="6166300"/>
                  <a:ext cx="50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52E3CC2-7485-F743-A135-3110420979FD}"/>
                    </a:ext>
                  </a:extLst>
                </p14:cNvPr>
                <p14:cNvContentPartPr/>
                <p14:nvPr/>
              </p14:nvContentPartPr>
              <p14:xfrm>
                <a:off x="7901740" y="6209500"/>
                <a:ext cx="221400" cy="52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52E3CC2-7485-F743-A135-3110420979F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93100" y="6200860"/>
                  <a:ext cx="239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5D98E9-D52B-7A48-AC44-04FE915FD476}"/>
                    </a:ext>
                  </a:extLst>
                </p14:cNvPr>
                <p14:cNvContentPartPr/>
                <p14:nvPr/>
              </p14:nvContentPartPr>
              <p14:xfrm>
                <a:off x="8051140" y="6235780"/>
                <a:ext cx="79200" cy="227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5D98E9-D52B-7A48-AC44-04FE915FD47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042140" y="6226780"/>
                  <a:ext cx="968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9FD4E34-EDA0-3F42-A880-DC9D08D2930D}"/>
              </a:ext>
            </a:extLst>
          </p:cNvPr>
          <p:cNvGrpSpPr/>
          <p:nvPr/>
        </p:nvGrpSpPr>
        <p:grpSpPr>
          <a:xfrm>
            <a:off x="8704900" y="6078820"/>
            <a:ext cx="233640" cy="142200"/>
            <a:chOff x="8704900" y="6078820"/>
            <a:chExt cx="23364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1B041C9-A914-8645-BC5F-C9D47D67EE74}"/>
                    </a:ext>
                  </a:extLst>
                </p14:cNvPr>
                <p14:cNvContentPartPr/>
                <p14:nvPr/>
              </p14:nvContentPartPr>
              <p14:xfrm>
                <a:off x="8704900" y="6078820"/>
                <a:ext cx="233640" cy="29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1B041C9-A914-8645-BC5F-C9D47D67EE7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95900" y="6069820"/>
                  <a:ext cx="251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5211919-16F0-AF40-89F5-511CF61847B0}"/>
                    </a:ext>
                  </a:extLst>
                </p14:cNvPr>
                <p14:cNvContentPartPr/>
                <p14:nvPr/>
              </p14:nvContentPartPr>
              <p14:xfrm>
                <a:off x="8791660" y="6197980"/>
                <a:ext cx="110880" cy="23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5211919-16F0-AF40-89F5-511CF61847B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782660" y="6188980"/>
                  <a:ext cx="12852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A5AD4DA-13ED-8B40-86F8-6118EEFB895F}"/>
                  </a:ext>
                </a:extLst>
              </p14:cNvPr>
              <p14:cNvContentPartPr/>
              <p14:nvPr/>
            </p14:nvContentPartPr>
            <p14:xfrm>
              <a:off x="5138380" y="2985340"/>
              <a:ext cx="837720" cy="304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A5AD4DA-13ED-8B40-86F8-6118EEFB895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129380" y="2976700"/>
                <a:ext cx="8553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223129C-EF90-7A4F-AF38-624D77E13D00}"/>
                  </a:ext>
                </a:extLst>
              </p14:cNvPr>
              <p14:cNvContentPartPr/>
              <p14:nvPr/>
            </p14:nvContentPartPr>
            <p14:xfrm>
              <a:off x="5157460" y="3670060"/>
              <a:ext cx="651960" cy="216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223129C-EF90-7A4F-AF38-624D77E13D00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148820" y="3661420"/>
                <a:ext cx="669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9AEB189-CD61-694D-804C-38B8EF814104}"/>
                  </a:ext>
                </a:extLst>
              </p14:cNvPr>
              <p14:cNvContentPartPr/>
              <p14:nvPr/>
            </p14:nvContentPartPr>
            <p14:xfrm>
              <a:off x="5135500" y="3998020"/>
              <a:ext cx="633240" cy="2743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9AEB189-CD61-694D-804C-38B8EF81410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126500" y="3989380"/>
                <a:ext cx="6508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67FCB14-0731-1E41-B8D0-FC6E2F35F650}"/>
                  </a:ext>
                </a:extLst>
              </p14:cNvPr>
              <p14:cNvContentPartPr/>
              <p14:nvPr/>
            </p14:nvContentPartPr>
            <p14:xfrm>
              <a:off x="5246740" y="4758700"/>
              <a:ext cx="840600" cy="231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67FCB14-0731-1E41-B8D0-FC6E2F35F65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237740" y="4750060"/>
                <a:ext cx="858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A812395-90B0-FD4A-8223-9E2D038342E1}"/>
                  </a:ext>
                </a:extLst>
              </p14:cNvPr>
              <p14:cNvContentPartPr/>
              <p14:nvPr/>
            </p14:nvContentPartPr>
            <p14:xfrm>
              <a:off x="5267620" y="5164780"/>
              <a:ext cx="634320" cy="2466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A812395-90B0-FD4A-8223-9E2D038342E1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258980" y="5155780"/>
                <a:ext cx="651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B1E9B00-D2F7-F746-BD46-1718702DD60C}"/>
                  </a:ext>
                </a:extLst>
              </p14:cNvPr>
              <p14:cNvContentPartPr/>
              <p14:nvPr/>
            </p14:nvContentPartPr>
            <p14:xfrm>
              <a:off x="5165380" y="6051100"/>
              <a:ext cx="541800" cy="2152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B1E9B00-D2F7-F746-BD46-1718702DD60C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156740" y="6042100"/>
                <a:ext cx="55944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EF9B394-9B31-3146-9188-611856BE5A28}"/>
              </a:ext>
            </a:extLst>
          </p:cNvPr>
          <p:cNvGrpSpPr/>
          <p:nvPr/>
        </p:nvGrpSpPr>
        <p:grpSpPr>
          <a:xfrm>
            <a:off x="9156700" y="5683900"/>
            <a:ext cx="405360" cy="622800"/>
            <a:chOff x="9156700" y="5683900"/>
            <a:chExt cx="40536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DC80C80-E93B-E840-8069-14F92F0530DC}"/>
                    </a:ext>
                  </a:extLst>
                </p14:cNvPr>
                <p14:cNvContentPartPr/>
                <p14:nvPr/>
              </p14:nvContentPartPr>
              <p14:xfrm>
                <a:off x="9218620" y="5683900"/>
                <a:ext cx="135360" cy="234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DC80C80-E93B-E840-8069-14F92F0530D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209980" y="5675260"/>
                  <a:ext cx="153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E32BDB6-4C3A-CA47-99D4-58A2567F173F}"/>
                    </a:ext>
                  </a:extLst>
                </p14:cNvPr>
                <p14:cNvContentPartPr/>
                <p14:nvPr/>
              </p14:nvContentPartPr>
              <p14:xfrm>
                <a:off x="9156700" y="6008620"/>
                <a:ext cx="405360" cy="19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E32BDB6-4C3A-CA47-99D4-58A2567F173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147700" y="5999620"/>
                  <a:ext cx="423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071B0DD-50EC-0E40-AD1F-DD39EF822DBA}"/>
                    </a:ext>
                  </a:extLst>
                </p14:cNvPr>
                <p14:cNvContentPartPr/>
                <p14:nvPr/>
              </p14:nvContentPartPr>
              <p14:xfrm>
                <a:off x="9197740" y="6146140"/>
                <a:ext cx="69120" cy="160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071B0DD-50EC-0E40-AD1F-DD39EF822DB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89100" y="6137140"/>
                  <a:ext cx="86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EC4F4A8-9717-3243-B1D2-6CF55E17CA78}"/>
                    </a:ext>
                  </a:extLst>
                </p14:cNvPr>
                <p14:cNvContentPartPr/>
                <p14:nvPr/>
              </p14:nvContentPartPr>
              <p14:xfrm>
                <a:off x="9381700" y="6124540"/>
                <a:ext cx="115920" cy="134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EC4F4A8-9717-3243-B1D2-6CF55E17CA7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73060" y="6115540"/>
                  <a:ext cx="1335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D2D2580-E79F-A84D-9E20-63D38109A5EF}"/>
              </a:ext>
            </a:extLst>
          </p:cNvPr>
          <p:cNvGrpSpPr/>
          <p:nvPr/>
        </p:nvGrpSpPr>
        <p:grpSpPr>
          <a:xfrm>
            <a:off x="10152460" y="5826460"/>
            <a:ext cx="563400" cy="633600"/>
            <a:chOff x="10152460" y="5826460"/>
            <a:chExt cx="56340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18DF1F8-E1C9-1A4B-A78A-6D9A593D80A6}"/>
                    </a:ext>
                  </a:extLst>
                </p14:cNvPr>
                <p14:cNvContentPartPr/>
                <p14:nvPr/>
              </p14:nvContentPartPr>
              <p14:xfrm>
                <a:off x="10152460" y="5826460"/>
                <a:ext cx="40320" cy="606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18DF1F8-E1C9-1A4B-A78A-6D9A593D80A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43820" y="5817820"/>
                  <a:ext cx="5796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484CFB5-5927-F043-A6C9-A50058555FE9}"/>
                    </a:ext>
                  </a:extLst>
                </p14:cNvPr>
                <p14:cNvContentPartPr/>
                <p14:nvPr/>
              </p14:nvContentPartPr>
              <p14:xfrm>
                <a:off x="10179460" y="5840860"/>
                <a:ext cx="163800" cy="225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484CFB5-5927-F043-A6C9-A50058555FE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70460" y="5832220"/>
                  <a:ext cx="181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99DF369-CF92-8440-95C2-54611526018C}"/>
                    </a:ext>
                  </a:extLst>
                </p14:cNvPr>
                <p14:cNvContentPartPr/>
                <p14:nvPr/>
              </p14:nvContentPartPr>
              <p14:xfrm>
                <a:off x="10257580" y="6246940"/>
                <a:ext cx="235800" cy="11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99DF369-CF92-8440-95C2-54611526018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48580" y="6238300"/>
                  <a:ext cx="253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5B87AF-AC83-BC49-9645-45F7A2E6296E}"/>
                    </a:ext>
                  </a:extLst>
                </p14:cNvPr>
                <p14:cNvContentPartPr/>
                <p14:nvPr/>
              </p14:nvContentPartPr>
              <p14:xfrm>
                <a:off x="10423180" y="6314620"/>
                <a:ext cx="9720" cy="145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5B87AF-AC83-BC49-9645-45F7A2E6296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14540" y="6305980"/>
                  <a:ext cx="27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98FE73B-2528-4C40-A7EC-581340F9C2F9}"/>
                    </a:ext>
                  </a:extLst>
                </p14:cNvPr>
                <p14:cNvContentPartPr/>
                <p14:nvPr/>
              </p14:nvContentPartPr>
              <p14:xfrm>
                <a:off x="10588060" y="6077740"/>
                <a:ext cx="113400" cy="20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98FE73B-2528-4C40-A7EC-581340F9C2F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579420" y="6068740"/>
                  <a:ext cx="131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462F302-0F81-E744-92FE-80FED1930423}"/>
                    </a:ext>
                  </a:extLst>
                </p14:cNvPr>
                <p14:cNvContentPartPr/>
                <p14:nvPr/>
              </p14:nvContentPartPr>
              <p14:xfrm>
                <a:off x="10647100" y="6182500"/>
                <a:ext cx="68760" cy="10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462F302-0F81-E744-92FE-80FED193042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638100" y="6173500"/>
                  <a:ext cx="864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73CEAD3-07DF-D14F-98E4-0B0FB3A054EF}"/>
                  </a:ext>
                </a:extLst>
              </p14:cNvPr>
              <p14:cNvContentPartPr/>
              <p14:nvPr/>
            </p14:nvContentPartPr>
            <p14:xfrm>
              <a:off x="6074380" y="3362620"/>
              <a:ext cx="191880" cy="128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73CEAD3-07DF-D14F-98E4-0B0FB3A054E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065380" y="3353620"/>
                <a:ext cx="209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75A0B85-EC28-B244-8BFE-5215930A335D}"/>
                  </a:ext>
                </a:extLst>
              </p14:cNvPr>
              <p14:cNvContentPartPr/>
              <p14:nvPr/>
            </p14:nvContentPartPr>
            <p14:xfrm>
              <a:off x="6083380" y="6495340"/>
              <a:ext cx="125640" cy="1458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75A0B85-EC28-B244-8BFE-5215930A335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074740" y="6486340"/>
                <a:ext cx="14328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51B89A0-65EF-264A-B1B7-FE7DA5309A12}"/>
              </a:ext>
            </a:extLst>
          </p:cNvPr>
          <p:cNvGrpSpPr/>
          <p:nvPr/>
        </p:nvGrpSpPr>
        <p:grpSpPr>
          <a:xfrm>
            <a:off x="10941220" y="5684980"/>
            <a:ext cx="1202760" cy="611280"/>
            <a:chOff x="10941220" y="5684980"/>
            <a:chExt cx="120276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DC3D92-E579-7F49-823A-BB30FA5B6D38}"/>
                    </a:ext>
                  </a:extLst>
                </p14:cNvPr>
                <p14:cNvContentPartPr/>
                <p14:nvPr/>
              </p14:nvContentPartPr>
              <p14:xfrm>
                <a:off x="10976500" y="5751220"/>
                <a:ext cx="212760" cy="12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DC3D92-E579-7F49-823A-BB30FA5B6D3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967860" y="5742580"/>
                  <a:ext cx="230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FD963E8-DE3A-3F40-8C1C-4711F15CE96B}"/>
                    </a:ext>
                  </a:extLst>
                </p14:cNvPr>
                <p14:cNvContentPartPr/>
                <p14:nvPr/>
              </p14:nvContentPartPr>
              <p14:xfrm>
                <a:off x="11035540" y="5832220"/>
                <a:ext cx="106560" cy="15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FD963E8-DE3A-3F40-8C1C-4711F15CE96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026900" y="5823580"/>
                  <a:ext cx="124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DD531C7-18F7-9A43-8905-49ACCF2FA8BD}"/>
                    </a:ext>
                  </a:extLst>
                </p14:cNvPr>
                <p14:cNvContentPartPr/>
                <p14:nvPr/>
              </p14:nvContentPartPr>
              <p14:xfrm>
                <a:off x="11066500" y="5684980"/>
                <a:ext cx="29880" cy="203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DD531C7-18F7-9A43-8905-49ACCF2FA8B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057500" y="5676340"/>
                  <a:ext cx="47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CDE5C9B-2991-CE46-85C8-2CD09F44B6D8}"/>
                    </a:ext>
                  </a:extLst>
                </p14:cNvPr>
                <p14:cNvContentPartPr/>
                <p14:nvPr/>
              </p14:nvContentPartPr>
              <p14:xfrm>
                <a:off x="11135980" y="5712700"/>
                <a:ext cx="24120" cy="167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CDE5C9B-2991-CE46-85C8-2CD09F44B6D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126980" y="5703700"/>
                  <a:ext cx="4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4CBA0F4-B88A-8343-9D13-6FB86AFEB335}"/>
                    </a:ext>
                  </a:extLst>
                </p14:cNvPr>
                <p14:cNvContentPartPr/>
                <p14:nvPr/>
              </p14:nvContentPartPr>
              <p14:xfrm>
                <a:off x="11237500" y="5692540"/>
                <a:ext cx="202680" cy="29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4CBA0F4-B88A-8343-9D13-6FB86AFEB33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228500" y="5683900"/>
                  <a:ext cx="220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F986671-7BFB-9C47-BB64-1EA419F013D0}"/>
                    </a:ext>
                  </a:extLst>
                </p14:cNvPr>
                <p14:cNvContentPartPr/>
                <p14:nvPr/>
              </p14:nvContentPartPr>
              <p14:xfrm>
                <a:off x="11301580" y="5772460"/>
                <a:ext cx="36720" cy="135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F986671-7BFB-9C47-BB64-1EA419F013D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292940" y="5763820"/>
                  <a:ext cx="54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1527748-CF8D-8242-9B42-62BF2EA71401}"/>
                    </a:ext>
                  </a:extLst>
                </p14:cNvPr>
                <p14:cNvContentPartPr/>
                <p14:nvPr/>
              </p14:nvContentPartPr>
              <p14:xfrm>
                <a:off x="10941220" y="5969020"/>
                <a:ext cx="562680" cy="78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1527748-CF8D-8242-9B42-62BF2EA7140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932220" y="5960020"/>
                  <a:ext cx="580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1769AD1-7690-A044-92AF-AADBC4ED15CE}"/>
                    </a:ext>
                  </a:extLst>
                </p14:cNvPr>
                <p14:cNvContentPartPr/>
                <p14:nvPr/>
              </p14:nvContentPartPr>
              <p14:xfrm>
                <a:off x="11114020" y="6212380"/>
                <a:ext cx="25920" cy="83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1769AD1-7690-A044-92AF-AADBC4ED15C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105380" y="6203380"/>
                  <a:ext cx="43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7BD785F-16F2-2545-B83B-D1162E45AC15}"/>
                    </a:ext>
                  </a:extLst>
                </p14:cNvPr>
                <p14:cNvContentPartPr/>
                <p14:nvPr/>
              </p14:nvContentPartPr>
              <p14:xfrm>
                <a:off x="11268820" y="6105820"/>
                <a:ext cx="106560" cy="112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7BD785F-16F2-2545-B83B-D1162E45AC1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259820" y="6097180"/>
                  <a:ext cx="124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5D07A23-DB77-B641-B8F3-2D449A899442}"/>
                    </a:ext>
                  </a:extLst>
                </p14:cNvPr>
                <p14:cNvContentPartPr/>
                <p14:nvPr/>
              </p14:nvContentPartPr>
              <p14:xfrm>
                <a:off x="11608660" y="5979100"/>
                <a:ext cx="106200" cy="37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5D07A23-DB77-B641-B8F3-2D449A89944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600020" y="5970100"/>
                  <a:ext cx="123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0829FCF-4990-F944-98A1-36D5CC90F12B}"/>
                    </a:ext>
                  </a:extLst>
                </p14:cNvPr>
                <p14:cNvContentPartPr/>
                <p14:nvPr/>
              </p14:nvContentPartPr>
              <p14:xfrm>
                <a:off x="11645380" y="6094660"/>
                <a:ext cx="103680" cy="8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0829FCF-4990-F944-98A1-36D5CC90F12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636380" y="6086020"/>
                  <a:ext cx="121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B3E2CA4-C263-3E4F-8EFA-605B14FA4B51}"/>
                    </a:ext>
                  </a:extLst>
                </p14:cNvPr>
                <p14:cNvContentPartPr/>
                <p14:nvPr/>
              </p14:nvContentPartPr>
              <p14:xfrm>
                <a:off x="11868220" y="5816020"/>
                <a:ext cx="126000" cy="143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B3E2CA4-C263-3E4F-8EFA-605B14FA4B5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859580" y="5807380"/>
                  <a:ext cx="143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498B34B-B289-E345-9469-F3173FF5A546}"/>
                    </a:ext>
                  </a:extLst>
                </p14:cNvPr>
                <p14:cNvContentPartPr/>
                <p14:nvPr/>
              </p14:nvContentPartPr>
              <p14:xfrm>
                <a:off x="11882980" y="6038860"/>
                <a:ext cx="222840" cy="5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498B34B-B289-E345-9469-F3173FF5A54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873980" y="6029860"/>
                  <a:ext cx="240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97D7AEF-95FD-C54D-B5C9-5226D54499C1}"/>
                    </a:ext>
                  </a:extLst>
                </p14:cNvPr>
                <p14:cNvContentPartPr/>
                <p14:nvPr/>
              </p14:nvContentPartPr>
              <p14:xfrm>
                <a:off x="11935540" y="6166660"/>
                <a:ext cx="31320" cy="127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97D7AEF-95FD-C54D-B5C9-5226D54499C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926900" y="6158020"/>
                  <a:ext cx="48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6DAB2F2-D01D-C040-ACE6-F41BFE8DFA16}"/>
                    </a:ext>
                  </a:extLst>
                </p14:cNvPr>
                <p14:cNvContentPartPr/>
                <p14:nvPr/>
              </p14:nvContentPartPr>
              <p14:xfrm>
                <a:off x="12038140" y="6151180"/>
                <a:ext cx="105840" cy="110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6DAB2F2-D01D-C040-ACE6-F41BFE8DFA1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2029500" y="6142180"/>
                  <a:ext cx="1234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5ED6EEE-B153-8548-A741-B51493692E1F}"/>
              </a:ext>
            </a:extLst>
          </p:cNvPr>
          <p:cNvGrpSpPr/>
          <p:nvPr/>
        </p:nvGrpSpPr>
        <p:grpSpPr>
          <a:xfrm>
            <a:off x="7282180" y="6669580"/>
            <a:ext cx="605160" cy="522000"/>
            <a:chOff x="7282180" y="6669580"/>
            <a:chExt cx="60516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45DE70B-2FE6-4140-AFC5-B8B2AA5FF885}"/>
                    </a:ext>
                  </a:extLst>
                </p14:cNvPr>
                <p14:cNvContentPartPr/>
                <p14:nvPr/>
              </p14:nvContentPartPr>
              <p14:xfrm>
                <a:off x="7291900" y="6669580"/>
                <a:ext cx="21240" cy="273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45DE70B-2FE6-4140-AFC5-B8B2AA5FF88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283260" y="6660580"/>
                  <a:ext cx="38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67D5BA2-8F62-D543-B5EB-8DAC2C9B02A4}"/>
                    </a:ext>
                  </a:extLst>
                </p14:cNvPr>
                <p14:cNvContentPartPr/>
                <p14:nvPr/>
              </p14:nvContentPartPr>
              <p14:xfrm>
                <a:off x="7282180" y="6701260"/>
                <a:ext cx="118800" cy="186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67D5BA2-8F62-D543-B5EB-8DAC2C9B02A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273180" y="6692620"/>
                  <a:ext cx="136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E78A364-7805-4342-8AA2-679926622208}"/>
                    </a:ext>
                  </a:extLst>
                </p14:cNvPr>
                <p14:cNvContentPartPr/>
                <p14:nvPr/>
              </p14:nvContentPartPr>
              <p14:xfrm>
                <a:off x="7282180" y="6926620"/>
                <a:ext cx="18720" cy="239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E78A364-7805-4342-8AA2-67992662220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273180" y="6917980"/>
                  <a:ext cx="36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0B4626E-1E6A-4545-B3B9-897C457054D5}"/>
                    </a:ext>
                  </a:extLst>
                </p14:cNvPr>
                <p14:cNvContentPartPr/>
                <p14:nvPr/>
              </p14:nvContentPartPr>
              <p14:xfrm>
                <a:off x="7394140" y="7044700"/>
                <a:ext cx="32760" cy="122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0B4626E-1E6A-4545-B3B9-897C457054D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385140" y="7036060"/>
                  <a:ext cx="50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28ACD6-E041-774A-BDEE-93C0C8B36FB2}"/>
                    </a:ext>
                  </a:extLst>
                </p14:cNvPr>
                <p14:cNvContentPartPr/>
                <p14:nvPr/>
              </p14:nvContentPartPr>
              <p14:xfrm>
                <a:off x="7521940" y="6951460"/>
                <a:ext cx="10080" cy="240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28ACD6-E041-774A-BDEE-93C0C8B36FB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513300" y="6942820"/>
                  <a:ext cx="27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E177AD7-2CEF-464C-B0FD-585871A55194}"/>
                    </a:ext>
                  </a:extLst>
                </p14:cNvPr>
                <p14:cNvContentPartPr/>
                <p14:nvPr/>
              </p14:nvContentPartPr>
              <p14:xfrm>
                <a:off x="7482700" y="7090060"/>
                <a:ext cx="74160" cy="37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E177AD7-2CEF-464C-B0FD-585871A5519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74060" y="7081420"/>
                  <a:ext cx="91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1074F45-E9C3-3C4F-B46F-74EFDF098928}"/>
                    </a:ext>
                  </a:extLst>
                </p14:cNvPr>
                <p14:cNvContentPartPr/>
                <p14:nvPr/>
              </p14:nvContentPartPr>
              <p14:xfrm>
                <a:off x="7655860" y="6868300"/>
                <a:ext cx="142560" cy="10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1074F45-E9C3-3C4F-B46F-74EFDF09892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647220" y="6859300"/>
                  <a:ext cx="160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3CB5ED9-D9AF-9640-997C-A77710A0BBDA}"/>
                    </a:ext>
                  </a:extLst>
                </p14:cNvPr>
                <p14:cNvContentPartPr/>
                <p14:nvPr/>
              </p14:nvContentPartPr>
              <p14:xfrm>
                <a:off x="7699420" y="7029220"/>
                <a:ext cx="187920" cy="4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3CB5ED9-D9AF-9640-997C-A77710A0BBD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690780" y="7020580"/>
                  <a:ext cx="2055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29AA66-B1E6-4C49-A969-F5DA666F1330}"/>
              </a:ext>
            </a:extLst>
          </p:cNvPr>
          <p:cNvGrpSpPr/>
          <p:nvPr/>
        </p:nvGrpSpPr>
        <p:grpSpPr>
          <a:xfrm>
            <a:off x="8040340" y="6629620"/>
            <a:ext cx="487800" cy="538200"/>
            <a:chOff x="8040340" y="6629620"/>
            <a:chExt cx="48780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E8F048F-1CED-C644-84A8-752401932632}"/>
                    </a:ext>
                  </a:extLst>
                </p14:cNvPr>
                <p14:cNvContentPartPr/>
                <p14:nvPr/>
              </p14:nvContentPartPr>
              <p14:xfrm>
                <a:off x="8083540" y="6629620"/>
                <a:ext cx="47520" cy="174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E8F048F-1CED-C644-84A8-75240193263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074540" y="6620620"/>
                  <a:ext cx="65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CF6946B-C794-F045-B5FD-C65483692948}"/>
                    </a:ext>
                  </a:extLst>
                </p14:cNvPr>
                <p14:cNvContentPartPr/>
                <p14:nvPr/>
              </p14:nvContentPartPr>
              <p14:xfrm>
                <a:off x="8040340" y="6865780"/>
                <a:ext cx="324360" cy="17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CF6946B-C794-F045-B5FD-C6548369294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031340" y="6857140"/>
                  <a:ext cx="342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376E1C0-1C53-7840-9528-68BF774593D0}"/>
                    </a:ext>
                  </a:extLst>
                </p14:cNvPr>
                <p14:cNvContentPartPr/>
                <p14:nvPr/>
              </p14:nvContentPartPr>
              <p14:xfrm>
                <a:off x="8165260" y="6972340"/>
                <a:ext cx="28080" cy="91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376E1C0-1C53-7840-9528-68BF774593D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156620" y="6963340"/>
                  <a:ext cx="45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2A94EBE-6C56-C44A-AD98-6672C5882319}"/>
                    </a:ext>
                  </a:extLst>
                </p14:cNvPr>
                <p14:cNvContentPartPr/>
                <p14:nvPr/>
              </p14:nvContentPartPr>
              <p14:xfrm>
                <a:off x="8248780" y="6974140"/>
                <a:ext cx="126000" cy="122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2A94EBE-6C56-C44A-AD98-6672C58823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240140" y="6965500"/>
                  <a:ext cx="143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21A308E-D508-2E46-BE2E-7E158AA9B747}"/>
                    </a:ext>
                  </a:extLst>
                </p14:cNvPr>
                <p14:cNvContentPartPr/>
                <p14:nvPr/>
              </p14:nvContentPartPr>
              <p14:xfrm>
                <a:off x="8518780" y="7139740"/>
                <a:ext cx="9360" cy="28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21A308E-D508-2E46-BE2E-7E158AA9B74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510140" y="7131100"/>
                  <a:ext cx="27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661C591-531A-E645-9E75-0FC449CC9C22}"/>
              </a:ext>
            </a:extLst>
          </p:cNvPr>
          <p:cNvGrpSpPr/>
          <p:nvPr/>
        </p:nvGrpSpPr>
        <p:grpSpPr>
          <a:xfrm>
            <a:off x="9373780" y="6650140"/>
            <a:ext cx="605160" cy="414720"/>
            <a:chOff x="9373780" y="6650140"/>
            <a:chExt cx="60516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0267488-1A28-E442-A9FD-E05600F843FA}"/>
                    </a:ext>
                  </a:extLst>
                </p14:cNvPr>
                <p14:cNvContentPartPr/>
                <p14:nvPr/>
              </p14:nvContentPartPr>
              <p14:xfrm>
                <a:off x="9373780" y="6802060"/>
                <a:ext cx="59040" cy="262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0267488-1A28-E442-A9FD-E05600F843F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365140" y="6793060"/>
                  <a:ext cx="76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E1437EE-A502-B34F-BCAA-E7842EDAE838}"/>
                    </a:ext>
                  </a:extLst>
                </p14:cNvPr>
                <p14:cNvContentPartPr/>
                <p14:nvPr/>
              </p14:nvContentPartPr>
              <p14:xfrm>
                <a:off x="9402580" y="6650140"/>
                <a:ext cx="113760" cy="194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E1437EE-A502-B34F-BCAA-E7842EDAE83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393580" y="6641140"/>
                  <a:ext cx="131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A6DAADE-B79C-CC4B-B428-906C5ADE2189}"/>
                    </a:ext>
                  </a:extLst>
                </p14:cNvPr>
                <p14:cNvContentPartPr/>
                <p14:nvPr/>
              </p14:nvContentPartPr>
              <p14:xfrm>
                <a:off x="9565660" y="6892420"/>
                <a:ext cx="116640" cy="136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A6DAADE-B79C-CC4B-B428-906C5ADE218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57020" y="6883780"/>
                  <a:ext cx="134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D87B183-40F5-2345-801E-42B3899C37E6}"/>
                    </a:ext>
                  </a:extLst>
                </p14:cNvPr>
                <p14:cNvContentPartPr/>
                <p14:nvPr/>
              </p14:nvContentPartPr>
              <p14:xfrm>
                <a:off x="9823060" y="6811060"/>
                <a:ext cx="129240" cy="10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D87B183-40F5-2345-801E-42B3899C37E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14060" y="6802420"/>
                  <a:ext cx="146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8ACD173-D498-654A-A6A1-9C3B366038D8}"/>
                    </a:ext>
                  </a:extLst>
                </p14:cNvPr>
                <p14:cNvContentPartPr/>
                <p14:nvPr/>
              </p14:nvContentPartPr>
              <p14:xfrm>
                <a:off x="9855820" y="6959740"/>
                <a:ext cx="123120" cy="1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8ACD173-D498-654A-A6A1-9C3B366038D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846820" y="6951100"/>
                  <a:ext cx="1407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5E7B951-8409-EA46-AC26-DAA1EF9804FD}"/>
              </a:ext>
            </a:extLst>
          </p:cNvPr>
          <p:cNvGrpSpPr/>
          <p:nvPr/>
        </p:nvGrpSpPr>
        <p:grpSpPr>
          <a:xfrm>
            <a:off x="10208980" y="6651220"/>
            <a:ext cx="434160" cy="415800"/>
            <a:chOff x="10208980" y="6651220"/>
            <a:chExt cx="43416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AD68DBF-2416-D241-919C-771D684F7FBD}"/>
                    </a:ext>
                  </a:extLst>
                </p14:cNvPr>
                <p14:cNvContentPartPr/>
                <p14:nvPr/>
              </p14:nvContentPartPr>
              <p14:xfrm>
                <a:off x="10436500" y="6651220"/>
                <a:ext cx="3960" cy="124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AD68DBF-2416-D241-919C-771D684F7FB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427500" y="6642220"/>
                  <a:ext cx="21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BFA74AC-912F-2344-8B54-FA84E1841997}"/>
                    </a:ext>
                  </a:extLst>
                </p14:cNvPr>
                <p14:cNvContentPartPr/>
                <p14:nvPr/>
              </p14:nvContentPartPr>
              <p14:xfrm>
                <a:off x="10208980" y="6821860"/>
                <a:ext cx="392400" cy="12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BFA74AC-912F-2344-8B54-FA84E184199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200340" y="6812860"/>
                  <a:ext cx="410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0F3369-EC14-D943-9581-56E3B0BE25C4}"/>
                    </a:ext>
                  </a:extLst>
                </p14:cNvPr>
                <p14:cNvContentPartPr/>
                <p14:nvPr/>
              </p14:nvContentPartPr>
              <p14:xfrm>
                <a:off x="10406260" y="6959380"/>
                <a:ext cx="14760" cy="101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0F3369-EC14-D943-9581-56E3B0BE25C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397260" y="6950740"/>
                  <a:ext cx="32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5749F81-9230-C84A-8241-3EA9111C7F56}"/>
                    </a:ext>
                  </a:extLst>
                </p14:cNvPr>
                <p14:cNvContentPartPr/>
                <p14:nvPr/>
              </p14:nvContentPartPr>
              <p14:xfrm>
                <a:off x="10518220" y="6921580"/>
                <a:ext cx="124920" cy="145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5749F81-9230-C84A-8241-3EA9111C7F5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509580" y="6912940"/>
                  <a:ext cx="14256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EF2C2FD-0854-9242-8D2E-AA3BBB39BEC9}"/>
                  </a:ext>
                </a:extLst>
              </p14:cNvPr>
              <p14:cNvContentPartPr/>
              <p14:nvPr/>
            </p14:nvContentPartPr>
            <p14:xfrm>
              <a:off x="4976020" y="5769220"/>
              <a:ext cx="1185840" cy="1072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EF2C2FD-0854-9242-8D2E-AA3BBB39BEC9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4967380" y="5760220"/>
                <a:ext cx="120348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35DD1DB-5640-7D47-886D-57143A0FAF5E}"/>
              </a:ext>
            </a:extLst>
          </p:cNvPr>
          <p:cNvGrpSpPr/>
          <p:nvPr/>
        </p:nvGrpSpPr>
        <p:grpSpPr>
          <a:xfrm>
            <a:off x="8397460" y="4299700"/>
            <a:ext cx="1285560" cy="2129040"/>
            <a:chOff x="8397460" y="4299700"/>
            <a:chExt cx="1285560" cy="21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6DC8C54-6B8B-B44D-9D41-7EAA37063F55}"/>
                    </a:ext>
                  </a:extLst>
                </p14:cNvPr>
                <p14:cNvContentPartPr/>
                <p14:nvPr/>
              </p14:nvContentPartPr>
              <p14:xfrm>
                <a:off x="8993260" y="5706220"/>
                <a:ext cx="674640" cy="722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6DC8C54-6B8B-B44D-9D41-7EAA37063F5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984260" y="5697220"/>
                  <a:ext cx="69228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1FE2270-BB66-C24C-B615-81D0391EDC3B}"/>
                    </a:ext>
                  </a:extLst>
                </p14:cNvPr>
                <p14:cNvContentPartPr/>
                <p14:nvPr/>
              </p14:nvContentPartPr>
              <p14:xfrm>
                <a:off x="8399260" y="4415620"/>
                <a:ext cx="1236240" cy="14094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1FE2270-BB66-C24C-B615-81D0391EDC3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90620" y="4406620"/>
                  <a:ext cx="1253880" cy="14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EBA9D1A-0410-FB4A-B248-7CEF8A04B941}"/>
                    </a:ext>
                  </a:extLst>
                </p14:cNvPr>
                <p14:cNvContentPartPr/>
                <p14:nvPr/>
              </p14:nvContentPartPr>
              <p14:xfrm>
                <a:off x="8397460" y="4427140"/>
                <a:ext cx="87120" cy="241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EBA9D1A-0410-FB4A-B248-7CEF8A04B94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88820" y="4418500"/>
                  <a:ext cx="104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A2217D6-A5F9-624E-8714-3191768B6224}"/>
                    </a:ext>
                  </a:extLst>
                </p14:cNvPr>
                <p14:cNvContentPartPr/>
                <p14:nvPr/>
              </p14:nvContentPartPr>
              <p14:xfrm>
                <a:off x="9428860" y="4328860"/>
                <a:ext cx="254160" cy="649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A2217D6-A5F9-624E-8714-3191768B622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420220" y="4319860"/>
                  <a:ext cx="27180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31A0491-A51A-0741-9AF9-10F0C30725CA}"/>
                    </a:ext>
                  </a:extLst>
                </p14:cNvPr>
                <p14:cNvContentPartPr/>
                <p14:nvPr/>
              </p14:nvContentPartPr>
              <p14:xfrm>
                <a:off x="9421300" y="4299700"/>
                <a:ext cx="46080" cy="691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31A0491-A51A-0741-9AF9-10F0C30725C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412660" y="4291060"/>
                  <a:ext cx="63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052864C-F40F-D046-81C9-380122E6C007}"/>
                    </a:ext>
                  </a:extLst>
                </p14:cNvPr>
                <p14:cNvContentPartPr/>
                <p14:nvPr/>
              </p14:nvContentPartPr>
              <p14:xfrm>
                <a:off x="9474940" y="4316260"/>
                <a:ext cx="148680" cy="44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052864C-F40F-D046-81C9-380122E6C00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466300" y="4307620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1628930-54A2-3746-966A-538C1AA3D3B1}"/>
              </a:ext>
            </a:extLst>
          </p:cNvPr>
          <p:cNvGrpSpPr/>
          <p:nvPr/>
        </p:nvGrpSpPr>
        <p:grpSpPr>
          <a:xfrm>
            <a:off x="10358380" y="4238140"/>
            <a:ext cx="2019960" cy="2278080"/>
            <a:chOff x="10358380" y="4238140"/>
            <a:chExt cx="2019960" cy="22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281A912-7E76-C24E-A08C-ECD4FD2E65F3}"/>
                    </a:ext>
                  </a:extLst>
                </p14:cNvPr>
                <p14:cNvContentPartPr/>
                <p14:nvPr/>
              </p14:nvContentPartPr>
              <p14:xfrm>
                <a:off x="11763820" y="5783620"/>
                <a:ext cx="614520" cy="732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281A912-7E76-C24E-A08C-ECD4FD2E65F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754820" y="5774980"/>
                  <a:ext cx="6321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B49093E-9614-3C41-B23F-8D46B972F604}"/>
                    </a:ext>
                  </a:extLst>
                </p14:cNvPr>
                <p14:cNvContentPartPr/>
                <p14:nvPr/>
              </p14:nvContentPartPr>
              <p14:xfrm>
                <a:off x="10358380" y="4381060"/>
                <a:ext cx="1813680" cy="1516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B49093E-9614-3C41-B23F-8D46B972F60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349380" y="4372420"/>
                  <a:ext cx="1831320" cy="15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A0115AE-D72A-834D-BE88-81F02D619310}"/>
                    </a:ext>
                  </a:extLst>
                </p14:cNvPr>
                <p14:cNvContentPartPr/>
                <p14:nvPr/>
              </p14:nvContentPartPr>
              <p14:xfrm>
                <a:off x="11270980" y="4238140"/>
                <a:ext cx="215280" cy="395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A0115AE-D72A-834D-BE88-81F02D61931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261980" y="4229500"/>
                  <a:ext cx="232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F9EAB25-B93B-F94F-A05D-FE1D4B9DD409}"/>
                    </a:ext>
                  </a:extLst>
                </p14:cNvPr>
                <p14:cNvContentPartPr/>
                <p14:nvPr/>
              </p14:nvContentPartPr>
              <p14:xfrm>
                <a:off x="11333620" y="4269100"/>
                <a:ext cx="71640" cy="33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F9EAB25-B93B-F94F-A05D-FE1D4B9DD40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24620" y="4260460"/>
                  <a:ext cx="8928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0DAFFF6-9AA9-5A4A-8532-A00BD860CEEE}"/>
              </a:ext>
            </a:extLst>
          </p:cNvPr>
          <p:cNvGrpSpPr/>
          <p:nvPr/>
        </p:nvGrpSpPr>
        <p:grpSpPr>
          <a:xfrm>
            <a:off x="719020" y="1764220"/>
            <a:ext cx="3497040" cy="693360"/>
            <a:chOff x="719020" y="1764220"/>
            <a:chExt cx="349704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5374AAC-BF7F-4941-B2D8-C35849751A48}"/>
                    </a:ext>
                  </a:extLst>
                </p14:cNvPr>
                <p14:cNvContentPartPr/>
                <p14:nvPr/>
              </p14:nvContentPartPr>
              <p14:xfrm>
                <a:off x="719020" y="1980580"/>
                <a:ext cx="1825560" cy="477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5374AAC-BF7F-4941-B2D8-C35849751A4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10380" y="1971580"/>
                  <a:ext cx="1843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21160CB-F9EE-754D-848A-CB352AD02F8B}"/>
                    </a:ext>
                  </a:extLst>
                </p14:cNvPr>
                <p14:cNvContentPartPr/>
                <p14:nvPr/>
              </p14:nvContentPartPr>
              <p14:xfrm>
                <a:off x="2264500" y="1938820"/>
                <a:ext cx="299880" cy="1839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21160CB-F9EE-754D-848A-CB352AD02F8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255860" y="1930180"/>
                  <a:ext cx="317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F371220-B8AF-A84D-9062-B851BD025E92}"/>
                    </a:ext>
                  </a:extLst>
                </p14:cNvPr>
                <p14:cNvContentPartPr/>
                <p14:nvPr/>
              </p14:nvContentPartPr>
              <p14:xfrm>
                <a:off x="2506060" y="1870420"/>
                <a:ext cx="124200" cy="1116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F371220-B8AF-A84D-9062-B851BD025E9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497060" y="1861780"/>
                  <a:ext cx="141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5DA32E8-A7EF-9742-BA8F-CE245C683ED9}"/>
                    </a:ext>
                  </a:extLst>
                </p14:cNvPr>
                <p14:cNvContentPartPr/>
                <p14:nvPr/>
              </p14:nvContentPartPr>
              <p14:xfrm>
                <a:off x="2752300" y="1799860"/>
                <a:ext cx="183960" cy="219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5DA32E8-A7EF-9742-BA8F-CE245C683ED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743660" y="1790860"/>
                  <a:ext cx="201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BABB228-15CE-0B40-96D7-350AAC7EC36D}"/>
                    </a:ext>
                  </a:extLst>
                </p14:cNvPr>
                <p14:cNvContentPartPr/>
                <p14:nvPr/>
              </p14:nvContentPartPr>
              <p14:xfrm>
                <a:off x="2949220" y="1882300"/>
                <a:ext cx="92880" cy="24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BABB228-15CE-0B40-96D7-350AAC7EC36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940580" y="1873660"/>
                  <a:ext cx="110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D3C493D-C74A-2E48-BFAA-1344E3D3DB02}"/>
                    </a:ext>
                  </a:extLst>
                </p14:cNvPr>
                <p14:cNvContentPartPr/>
                <p14:nvPr/>
              </p14:nvContentPartPr>
              <p14:xfrm>
                <a:off x="2991700" y="1861780"/>
                <a:ext cx="64440" cy="120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D3C493D-C74A-2E48-BFAA-1344E3D3DB0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982700" y="1853140"/>
                  <a:ext cx="82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699CB3E-E928-5F46-A644-61579D4868D8}"/>
                    </a:ext>
                  </a:extLst>
                </p14:cNvPr>
                <p14:cNvContentPartPr/>
                <p14:nvPr/>
              </p14:nvContentPartPr>
              <p14:xfrm>
                <a:off x="3063340" y="1895980"/>
                <a:ext cx="168840" cy="212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699CB3E-E928-5F46-A644-61579D4868D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054700" y="1886980"/>
                  <a:ext cx="186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DDCD2C0-100C-CC4F-997C-F00F0637DC50}"/>
                    </a:ext>
                  </a:extLst>
                </p14:cNvPr>
                <p14:cNvContentPartPr/>
                <p14:nvPr/>
              </p14:nvContentPartPr>
              <p14:xfrm>
                <a:off x="3138940" y="1857820"/>
                <a:ext cx="136080" cy="159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DDCD2C0-100C-CC4F-997C-F00F0637DC5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130300" y="1849180"/>
                  <a:ext cx="153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E3A1D56-36D4-5545-8895-3C241DFFC064}"/>
                    </a:ext>
                  </a:extLst>
                </p14:cNvPr>
                <p14:cNvContentPartPr/>
                <p14:nvPr/>
              </p14:nvContentPartPr>
              <p14:xfrm>
                <a:off x="3306700" y="1891300"/>
                <a:ext cx="172080" cy="137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E3A1D56-36D4-5545-8895-3C241DFFC06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297700" y="1882660"/>
                  <a:ext cx="189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6165A08-E399-0B4F-89F6-D3D0F5371051}"/>
                    </a:ext>
                  </a:extLst>
                </p14:cNvPr>
                <p14:cNvContentPartPr/>
                <p14:nvPr/>
              </p14:nvContentPartPr>
              <p14:xfrm>
                <a:off x="3509740" y="1996780"/>
                <a:ext cx="4680" cy="19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6165A08-E399-0B4F-89F6-D3D0F537105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500740" y="1988140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A5A7B9B-EED1-F447-B266-865B09B90A34}"/>
                    </a:ext>
                  </a:extLst>
                </p14:cNvPr>
                <p14:cNvContentPartPr/>
                <p14:nvPr/>
              </p14:nvContentPartPr>
              <p14:xfrm>
                <a:off x="3523060" y="1863580"/>
                <a:ext cx="33840" cy="57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A5A7B9B-EED1-F447-B266-865B09B90A3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514060" y="1854580"/>
                  <a:ext cx="51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FF436F9-41DD-2A42-A8F9-43DC2E8FA545}"/>
                    </a:ext>
                  </a:extLst>
                </p14:cNvPr>
                <p14:cNvContentPartPr/>
                <p14:nvPr/>
              </p14:nvContentPartPr>
              <p14:xfrm>
                <a:off x="3623500" y="1764220"/>
                <a:ext cx="94320" cy="288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FF436F9-41DD-2A42-A8F9-43DC2E8FA54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614500" y="1755220"/>
                  <a:ext cx="111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5BCCFD2-BEF0-9A43-B36B-8000328F8C88}"/>
                    </a:ext>
                  </a:extLst>
                </p14:cNvPr>
                <p14:cNvContentPartPr/>
                <p14:nvPr/>
              </p14:nvContentPartPr>
              <p14:xfrm>
                <a:off x="3760300" y="1931620"/>
                <a:ext cx="177840" cy="1040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5BCCFD2-BEF0-9A43-B36B-8000328F8C8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51660" y="1922620"/>
                  <a:ext cx="195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864ECE5-E82F-FC4D-A8DE-E2EAF224A4CF}"/>
                    </a:ext>
                  </a:extLst>
                </p14:cNvPr>
                <p14:cNvContentPartPr/>
                <p14:nvPr/>
              </p14:nvContentPartPr>
              <p14:xfrm>
                <a:off x="3938500" y="1953940"/>
                <a:ext cx="127800" cy="140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864ECE5-E82F-FC4D-A8DE-E2EAF224A4C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929860" y="1944940"/>
                  <a:ext cx="145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932D0CF-F2B7-BC4A-8B71-8D33F02F2B07}"/>
                    </a:ext>
                  </a:extLst>
                </p14:cNvPr>
                <p14:cNvContentPartPr/>
                <p14:nvPr/>
              </p14:nvContentPartPr>
              <p14:xfrm>
                <a:off x="4024900" y="1921540"/>
                <a:ext cx="191160" cy="1278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932D0CF-F2B7-BC4A-8B71-8D33F02F2B0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016260" y="1912540"/>
                  <a:ext cx="208800" cy="14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519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973952" y="2416384"/>
            <a:ext cx="5070162" cy="9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4DB9A2-D7BC-BD4C-AFEB-4113C1886928}"/>
              </a:ext>
            </a:extLst>
          </p:cNvPr>
          <p:cNvGrpSpPr/>
          <p:nvPr/>
        </p:nvGrpSpPr>
        <p:grpSpPr>
          <a:xfrm>
            <a:off x="6755140" y="3363340"/>
            <a:ext cx="1044720" cy="331560"/>
            <a:chOff x="6755140" y="3363340"/>
            <a:chExt cx="104472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81AFE0-8F13-AC43-8604-918E558FB170}"/>
                    </a:ext>
                  </a:extLst>
                </p14:cNvPr>
                <p14:cNvContentPartPr/>
                <p14:nvPr/>
              </p14:nvContentPartPr>
              <p14:xfrm>
                <a:off x="6755140" y="3363340"/>
                <a:ext cx="212040" cy="27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81AFE0-8F13-AC43-8604-918E558FB1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6140" y="3354340"/>
                  <a:ext cx="229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01F9F5-9619-C242-B8CE-9C274E225545}"/>
                    </a:ext>
                  </a:extLst>
                </p14:cNvPr>
                <p14:cNvContentPartPr/>
                <p14:nvPr/>
              </p14:nvContentPartPr>
              <p14:xfrm>
                <a:off x="6856300" y="3514540"/>
                <a:ext cx="289080" cy="18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01F9F5-9619-C242-B8CE-9C274E2255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7300" y="3505540"/>
                  <a:ext cx="306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82BA58-2E26-064C-9F3C-6F28C78FF5D7}"/>
                    </a:ext>
                  </a:extLst>
                </p14:cNvPr>
                <p14:cNvContentPartPr/>
                <p14:nvPr/>
              </p14:nvContentPartPr>
              <p14:xfrm>
                <a:off x="7184620" y="3580060"/>
                <a:ext cx="143280" cy="8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82BA58-2E26-064C-9F3C-6F28C78FF5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5980" y="3571060"/>
                  <a:ext cx="160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A5AE45-0AF9-CE40-9038-089789D44B07}"/>
                    </a:ext>
                  </a:extLst>
                </p14:cNvPr>
                <p14:cNvContentPartPr/>
                <p14:nvPr/>
              </p14:nvContentPartPr>
              <p14:xfrm>
                <a:off x="7355980" y="3579340"/>
                <a:ext cx="3600" cy="8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A5AE45-0AF9-CE40-9038-089789D44B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47340" y="3570340"/>
                  <a:ext cx="21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A3F8F3-DCA0-484D-BF16-54373862EF3F}"/>
                    </a:ext>
                  </a:extLst>
                </p14:cNvPr>
                <p14:cNvContentPartPr/>
                <p14:nvPr/>
              </p14:nvContentPartPr>
              <p14:xfrm>
                <a:off x="7320700" y="3474940"/>
                <a:ext cx="123840" cy="6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A3F8F3-DCA0-484D-BF16-54373862EF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11700" y="3465940"/>
                  <a:ext cx="141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E77C0C-F53C-9F4F-B0A3-47859BAFB612}"/>
                    </a:ext>
                  </a:extLst>
                </p14:cNvPr>
                <p14:cNvContentPartPr/>
                <p14:nvPr/>
              </p14:nvContentPartPr>
              <p14:xfrm>
                <a:off x="7478740" y="3602740"/>
                <a:ext cx="112680" cy="6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E77C0C-F53C-9F4F-B0A3-47859BAFB6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70100" y="3594100"/>
                  <a:ext cx="130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E046AF-BD46-D749-9AB8-393AFEB9642C}"/>
                    </a:ext>
                  </a:extLst>
                </p14:cNvPr>
                <p14:cNvContentPartPr/>
                <p14:nvPr/>
              </p14:nvContentPartPr>
              <p14:xfrm>
                <a:off x="7723540" y="3438580"/>
                <a:ext cx="76320" cy="24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E046AF-BD46-D749-9AB8-393AFEB964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4900" y="3429940"/>
                  <a:ext cx="9396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7B3C0B-A066-9948-B519-BD85204B1321}"/>
                  </a:ext>
                </a:extLst>
              </p14:cNvPr>
              <p14:cNvContentPartPr/>
              <p14:nvPr/>
            </p14:nvContentPartPr>
            <p14:xfrm>
              <a:off x="7962220" y="3411220"/>
              <a:ext cx="127440" cy="21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7B3C0B-A066-9948-B519-BD85204B13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53220" y="3402220"/>
                <a:ext cx="145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7EC122-DD04-114B-812F-82A04DC17DE2}"/>
                  </a:ext>
                </a:extLst>
              </p14:cNvPr>
              <p14:cNvContentPartPr/>
              <p14:nvPr/>
            </p14:nvContentPartPr>
            <p14:xfrm>
              <a:off x="8176780" y="3638020"/>
              <a:ext cx="12600" cy="1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7EC122-DD04-114B-812F-82A04DC17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7780" y="3629380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557291-E115-FC4D-B34C-FCE74093F780}"/>
                  </a:ext>
                </a:extLst>
              </p14:cNvPr>
              <p14:cNvContentPartPr/>
              <p14:nvPr/>
            </p14:nvContentPartPr>
            <p14:xfrm>
              <a:off x="1282780" y="2591140"/>
              <a:ext cx="947880" cy="213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557291-E115-FC4D-B34C-FCE74093F7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74140" y="2582500"/>
                <a:ext cx="96552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865DC65-5D4D-C24D-BE32-3979EF286CDB}"/>
              </a:ext>
            </a:extLst>
          </p:cNvPr>
          <p:cNvGrpSpPr/>
          <p:nvPr/>
        </p:nvGrpSpPr>
        <p:grpSpPr>
          <a:xfrm>
            <a:off x="8280820" y="3405460"/>
            <a:ext cx="1295640" cy="342360"/>
            <a:chOff x="8280820" y="3405460"/>
            <a:chExt cx="129564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8F076F-D3D6-F84B-9E7A-F73B9742AAD5}"/>
                    </a:ext>
                  </a:extLst>
                </p14:cNvPr>
                <p14:cNvContentPartPr/>
                <p14:nvPr/>
              </p14:nvContentPartPr>
              <p14:xfrm>
                <a:off x="8280820" y="3479980"/>
                <a:ext cx="280440" cy="18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8F076F-D3D6-F84B-9E7A-F73B9742AA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1820" y="3470980"/>
                  <a:ext cx="298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BD3800-1C6E-904D-8766-75093078CBCB}"/>
                    </a:ext>
                  </a:extLst>
                </p14:cNvPr>
                <p14:cNvContentPartPr/>
                <p14:nvPr/>
              </p14:nvContentPartPr>
              <p14:xfrm>
                <a:off x="8565940" y="3515980"/>
                <a:ext cx="138240" cy="15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BD3800-1C6E-904D-8766-75093078CB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57300" y="3507340"/>
                  <a:ext cx="155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E0A45A-B273-F446-8D32-A12195AFF09D}"/>
                    </a:ext>
                  </a:extLst>
                </p14:cNvPr>
                <p14:cNvContentPartPr/>
                <p14:nvPr/>
              </p14:nvContentPartPr>
              <p14:xfrm>
                <a:off x="8692300" y="3575020"/>
                <a:ext cx="71280" cy="7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E0A45A-B273-F446-8D32-A12195AFF0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3300" y="3566020"/>
                  <a:ext cx="88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E65431-044B-2149-ABAD-173B78972634}"/>
                    </a:ext>
                  </a:extLst>
                </p14:cNvPr>
                <p14:cNvContentPartPr/>
                <p14:nvPr/>
              </p14:nvContentPartPr>
              <p14:xfrm>
                <a:off x="8779780" y="3542260"/>
                <a:ext cx="75960" cy="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E65431-044B-2149-ABAD-173B789726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0780" y="3533620"/>
                  <a:ext cx="93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07C2C9-F58E-BE4A-8002-0F460EF0C18B}"/>
                    </a:ext>
                  </a:extLst>
                </p14:cNvPr>
                <p14:cNvContentPartPr/>
                <p14:nvPr/>
              </p14:nvContentPartPr>
              <p14:xfrm>
                <a:off x="8822620" y="3526060"/>
                <a:ext cx="73080" cy="13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07C2C9-F58E-BE4A-8002-0F460EF0C1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13980" y="3517060"/>
                  <a:ext cx="90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773EB6-81F1-9646-8AB2-56B2AD8FBA57}"/>
                    </a:ext>
                  </a:extLst>
                </p14:cNvPr>
                <p14:cNvContentPartPr/>
                <p14:nvPr/>
              </p14:nvContentPartPr>
              <p14:xfrm>
                <a:off x="8947900" y="3491140"/>
                <a:ext cx="257400" cy="25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773EB6-81F1-9646-8AB2-56B2AD8FBA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38900" y="3482500"/>
                  <a:ext cx="275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97844F-109B-CE43-83CE-D5BC8210C221}"/>
                    </a:ext>
                  </a:extLst>
                </p14:cNvPr>
                <p14:cNvContentPartPr/>
                <p14:nvPr/>
              </p14:nvContentPartPr>
              <p14:xfrm>
                <a:off x="9206380" y="3631900"/>
                <a:ext cx="90000" cy="11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97844F-109B-CE43-83CE-D5BC8210C2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97740" y="3623260"/>
                  <a:ext cx="107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DA691-1CDE-474A-ACDF-9FD58D13A1CA}"/>
                    </a:ext>
                  </a:extLst>
                </p14:cNvPr>
                <p14:cNvContentPartPr/>
                <p14:nvPr/>
              </p14:nvContentPartPr>
              <p14:xfrm>
                <a:off x="9344980" y="3405460"/>
                <a:ext cx="231480" cy="304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DA691-1CDE-474A-ACDF-9FD58D13A1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35980" y="3396820"/>
                  <a:ext cx="24912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65520D-3C3A-434B-8ACE-A81BACC1E216}"/>
                  </a:ext>
                </a:extLst>
              </p14:cNvPr>
              <p14:cNvContentPartPr/>
              <p14:nvPr/>
            </p14:nvContentPartPr>
            <p14:xfrm>
              <a:off x="6805540" y="3995860"/>
              <a:ext cx="168480" cy="21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65520D-3C3A-434B-8ACE-A81BACC1E2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96540" y="3987220"/>
                <a:ext cx="1861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56E293-7C13-EF40-966A-201B7B1844D5}"/>
              </a:ext>
            </a:extLst>
          </p:cNvPr>
          <p:cNvGrpSpPr/>
          <p:nvPr/>
        </p:nvGrpSpPr>
        <p:grpSpPr>
          <a:xfrm>
            <a:off x="7179940" y="3946900"/>
            <a:ext cx="1368360" cy="263880"/>
            <a:chOff x="7179940" y="3946900"/>
            <a:chExt cx="136836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5B20F5-3FD5-B44E-98FD-08392D1F0350}"/>
                    </a:ext>
                  </a:extLst>
                </p14:cNvPr>
                <p14:cNvContentPartPr/>
                <p14:nvPr/>
              </p14:nvContentPartPr>
              <p14:xfrm>
                <a:off x="7179940" y="4015300"/>
                <a:ext cx="175320" cy="19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5B20F5-3FD5-B44E-98FD-08392D1F03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71300" y="4006660"/>
                  <a:ext cx="192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E882E9-8BC1-C446-931E-871C2F89B180}"/>
                    </a:ext>
                  </a:extLst>
                </p14:cNvPr>
                <p14:cNvContentPartPr/>
                <p14:nvPr/>
              </p14:nvContentPartPr>
              <p14:xfrm>
                <a:off x="7412860" y="4099180"/>
                <a:ext cx="179640" cy="10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E882E9-8BC1-C446-931E-871C2F89B1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03860" y="4090540"/>
                  <a:ext cx="197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FFA2FA-00A3-4B49-95EC-3EE99FDCEEB7}"/>
                    </a:ext>
                  </a:extLst>
                </p14:cNvPr>
                <p14:cNvContentPartPr/>
                <p14:nvPr/>
              </p14:nvContentPartPr>
              <p14:xfrm>
                <a:off x="7627420" y="3946900"/>
                <a:ext cx="738000" cy="259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FFA2FA-00A3-4B49-95EC-3EE99FDCEE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18420" y="3937900"/>
                  <a:ext cx="755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A1E9AA-6C8E-BE43-B33D-8E5B164C8E93}"/>
                    </a:ext>
                  </a:extLst>
                </p14:cNvPr>
                <p14:cNvContentPartPr/>
                <p14:nvPr/>
              </p14:nvContentPartPr>
              <p14:xfrm>
                <a:off x="8489980" y="4049500"/>
                <a:ext cx="23400" cy="24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A1E9AA-6C8E-BE43-B33D-8E5B164C8E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980" y="4040500"/>
                  <a:ext cx="4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8E823B-849F-FD45-B8CC-D8CEEAF455C8}"/>
                    </a:ext>
                  </a:extLst>
                </p14:cNvPr>
                <p14:cNvContentPartPr/>
                <p14:nvPr/>
              </p14:nvContentPartPr>
              <p14:xfrm>
                <a:off x="8528860" y="4154620"/>
                <a:ext cx="7560" cy="4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8E823B-849F-FD45-B8CC-D8CEEAF455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20220" y="4145620"/>
                  <a:ext cx="25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E81B050-2201-C245-A90C-EE95138A8547}"/>
                    </a:ext>
                  </a:extLst>
                </p14:cNvPr>
                <p14:cNvContentPartPr/>
                <p14:nvPr/>
              </p14:nvContentPartPr>
              <p14:xfrm>
                <a:off x="8393860" y="4075780"/>
                <a:ext cx="69840" cy="129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E81B050-2201-C245-A90C-EE95138A85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84860" y="4066780"/>
                  <a:ext cx="87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690CC3-8721-BF48-B17C-6A93B62F6834}"/>
                    </a:ext>
                  </a:extLst>
                </p14:cNvPr>
                <p14:cNvContentPartPr/>
                <p14:nvPr/>
              </p14:nvContentPartPr>
              <p14:xfrm>
                <a:off x="8530660" y="4176940"/>
                <a:ext cx="17640" cy="5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690CC3-8721-BF48-B17C-6A93B62F68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21660" y="4168300"/>
                  <a:ext cx="352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79ABE4D-947A-9342-980E-391AFB5F6D0D}"/>
                  </a:ext>
                </a:extLst>
              </p14:cNvPr>
              <p14:cNvContentPartPr/>
              <p14:nvPr/>
            </p14:nvContentPartPr>
            <p14:xfrm>
              <a:off x="8815420" y="3962380"/>
              <a:ext cx="90360" cy="425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79ABE4D-947A-9342-980E-391AFB5F6D0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06780" y="3953740"/>
                <a:ext cx="108000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3C475AE-8C42-C24A-A446-2C51D1A7C7C6}"/>
              </a:ext>
            </a:extLst>
          </p:cNvPr>
          <p:cNvGrpSpPr/>
          <p:nvPr/>
        </p:nvGrpSpPr>
        <p:grpSpPr>
          <a:xfrm>
            <a:off x="9078940" y="3985060"/>
            <a:ext cx="991440" cy="289800"/>
            <a:chOff x="9078940" y="3985060"/>
            <a:chExt cx="99144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0AC826F-354B-C349-B61D-AFB0F2C61865}"/>
                    </a:ext>
                  </a:extLst>
                </p14:cNvPr>
                <p14:cNvContentPartPr/>
                <p14:nvPr/>
              </p14:nvContentPartPr>
              <p14:xfrm>
                <a:off x="9078940" y="4035820"/>
                <a:ext cx="204480" cy="213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0AC826F-354B-C349-B61D-AFB0F2C618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70300" y="4026820"/>
                  <a:ext cx="222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D706266-C6DB-E34D-BAA6-BD406BE9A3F4}"/>
                    </a:ext>
                  </a:extLst>
                </p14:cNvPr>
                <p14:cNvContentPartPr/>
                <p14:nvPr/>
              </p14:nvContentPartPr>
              <p14:xfrm>
                <a:off x="9369460" y="4252180"/>
                <a:ext cx="61920" cy="22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D706266-C6DB-E34D-BAA6-BD406BE9A3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60820" y="4243180"/>
                  <a:ext cx="79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540BDE5-0195-844A-8909-34009C23D8E4}"/>
                    </a:ext>
                  </a:extLst>
                </p14:cNvPr>
                <p14:cNvContentPartPr/>
                <p14:nvPr/>
              </p14:nvContentPartPr>
              <p14:xfrm>
                <a:off x="9596620" y="3985060"/>
                <a:ext cx="340920" cy="241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540BDE5-0195-844A-8909-34009C23D8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87980" y="3976060"/>
                  <a:ext cx="358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CAC1CE9-0779-4340-85FD-55DE07E763AC}"/>
                    </a:ext>
                  </a:extLst>
                </p14:cNvPr>
                <p14:cNvContentPartPr/>
                <p14:nvPr/>
              </p14:nvContentPartPr>
              <p14:xfrm>
                <a:off x="10019620" y="4206100"/>
                <a:ext cx="50760" cy="57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CAC1CE9-0779-4340-85FD-55DE07E763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0980" y="4197460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41DBF3A-E582-9C48-93FE-DC10FF96EE76}"/>
              </a:ext>
            </a:extLst>
          </p:cNvPr>
          <p:cNvGrpSpPr/>
          <p:nvPr/>
        </p:nvGrpSpPr>
        <p:grpSpPr>
          <a:xfrm>
            <a:off x="10257580" y="3924580"/>
            <a:ext cx="381960" cy="492840"/>
            <a:chOff x="10257580" y="3924580"/>
            <a:chExt cx="38196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263BD6F-21C3-8848-A32C-8CE1EA2440D0}"/>
                    </a:ext>
                  </a:extLst>
                </p14:cNvPr>
                <p14:cNvContentPartPr/>
                <p14:nvPr/>
              </p14:nvContentPartPr>
              <p14:xfrm>
                <a:off x="10257580" y="3992260"/>
                <a:ext cx="164160" cy="210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263BD6F-21C3-8848-A32C-8CE1EA2440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48940" y="3983620"/>
                  <a:ext cx="181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33B0D29-4A0D-A94E-A71F-82518CB9D858}"/>
                    </a:ext>
                  </a:extLst>
                </p14:cNvPr>
                <p14:cNvContentPartPr/>
                <p14:nvPr/>
              </p14:nvContentPartPr>
              <p14:xfrm>
                <a:off x="10551700" y="3924580"/>
                <a:ext cx="87840" cy="492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33B0D29-4A0D-A94E-A71F-82518CB9D8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42700" y="3915580"/>
                  <a:ext cx="10548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E41AFE5-CB92-F54B-A96F-AD2151A63CF5}"/>
              </a:ext>
            </a:extLst>
          </p:cNvPr>
          <p:cNvGrpSpPr/>
          <p:nvPr/>
        </p:nvGrpSpPr>
        <p:grpSpPr>
          <a:xfrm>
            <a:off x="6728860" y="4489780"/>
            <a:ext cx="414360" cy="352800"/>
            <a:chOff x="6728860" y="4489780"/>
            <a:chExt cx="41436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8603097-2F54-3E48-9FFF-C20A78BA0A15}"/>
                    </a:ext>
                  </a:extLst>
                </p14:cNvPr>
                <p14:cNvContentPartPr/>
                <p14:nvPr/>
              </p14:nvContentPartPr>
              <p14:xfrm>
                <a:off x="6864940" y="4574020"/>
                <a:ext cx="101160" cy="158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8603097-2F54-3E48-9FFF-C20A78BA0A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56300" y="4565020"/>
                  <a:ext cx="118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E8CE15D-F219-5447-9AC6-9DEC7CDA82D9}"/>
                    </a:ext>
                  </a:extLst>
                </p14:cNvPr>
                <p14:cNvContentPartPr/>
                <p14:nvPr/>
              </p14:nvContentPartPr>
              <p14:xfrm>
                <a:off x="6728860" y="4489780"/>
                <a:ext cx="414360" cy="352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E8CE15D-F219-5447-9AC6-9DEC7CDA82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20220" y="4480780"/>
                  <a:ext cx="43200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FE218EB-2BF1-6A48-8E04-D1E7B28F6D99}"/>
              </a:ext>
            </a:extLst>
          </p:cNvPr>
          <p:cNvGrpSpPr/>
          <p:nvPr/>
        </p:nvGrpSpPr>
        <p:grpSpPr>
          <a:xfrm>
            <a:off x="7399900" y="4597420"/>
            <a:ext cx="368640" cy="257400"/>
            <a:chOff x="7399900" y="4597420"/>
            <a:chExt cx="3686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204B478-76BE-0742-8CA7-D0E484C31914}"/>
                    </a:ext>
                  </a:extLst>
                </p14:cNvPr>
                <p14:cNvContentPartPr/>
                <p14:nvPr/>
              </p14:nvContentPartPr>
              <p14:xfrm>
                <a:off x="7399900" y="4597420"/>
                <a:ext cx="160920" cy="257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204B478-76BE-0742-8CA7-D0E484C319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91260" y="4588780"/>
                  <a:ext cx="178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D0BBB3F-DB2A-5E40-9DE6-91AF8BAD06F5}"/>
                    </a:ext>
                  </a:extLst>
                </p14:cNvPr>
                <p14:cNvContentPartPr/>
                <p14:nvPr/>
              </p14:nvContentPartPr>
              <p14:xfrm>
                <a:off x="7711300" y="4695700"/>
                <a:ext cx="38520" cy="4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D0BBB3F-DB2A-5E40-9DE6-91AF8BAD06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02660" y="4687060"/>
                  <a:ext cx="56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4F3B107-FA6C-DB4E-AEBD-241A2B2EC8F6}"/>
                    </a:ext>
                  </a:extLst>
                </p14:cNvPr>
                <p14:cNvContentPartPr/>
                <p14:nvPr/>
              </p14:nvContentPartPr>
              <p14:xfrm>
                <a:off x="7746220" y="4788220"/>
                <a:ext cx="22320" cy="11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4F3B107-FA6C-DB4E-AEBD-241A2B2EC8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7580" y="4779580"/>
                  <a:ext cx="3996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E3D5C12-4179-804C-97E6-1ADA3A5261E8}"/>
                  </a:ext>
                </a:extLst>
              </p14:cNvPr>
              <p14:cNvContentPartPr/>
              <p14:nvPr/>
            </p14:nvContentPartPr>
            <p14:xfrm>
              <a:off x="1462420" y="2880220"/>
              <a:ext cx="4339080" cy="2376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E3D5C12-4179-804C-97E6-1ADA3A5261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26420" y="2808580"/>
                <a:ext cx="44107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DCB3763-B69E-F14B-B895-ECCBBE169395}"/>
                  </a:ext>
                </a:extLst>
              </p14:cNvPr>
              <p14:cNvContentPartPr/>
              <p14:nvPr/>
            </p14:nvContentPartPr>
            <p14:xfrm>
              <a:off x="1564660" y="3270460"/>
              <a:ext cx="4455360" cy="1213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DCB3763-B69E-F14B-B895-ECCBBE16939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28660" y="3198460"/>
                <a:ext cx="4527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3F64472-B834-9442-9E59-7F451B4CDB64}"/>
                  </a:ext>
                </a:extLst>
              </p14:cNvPr>
              <p14:cNvContentPartPr/>
              <p14:nvPr/>
            </p14:nvContentPartPr>
            <p14:xfrm>
              <a:off x="1540540" y="6497140"/>
              <a:ext cx="4303440" cy="1346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3F64472-B834-9442-9E59-7F451B4CDB6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04900" y="6425140"/>
                <a:ext cx="43750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5C2F562-7394-4443-8BCB-4086D220D82F}"/>
                  </a:ext>
                </a:extLst>
              </p14:cNvPr>
              <p14:cNvContentPartPr/>
              <p14:nvPr/>
            </p14:nvContentPartPr>
            <p14:xfrm>
              <a:off x="7985260" y="4648180"/>
              <a:ext cx="210600" cy="4348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5C2F562-7394-4443-8BCB-4086D220D8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76260" y="4639180"/>
                <a:ext cx="228240" cy="45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6E83F1-45CD-804D-A1FA-14B86D32F0DF}"/>
              </a:ext>
            </a:extLst>
          </p:cNvPr>
          <p:cNvGrpSpPr/>
          <p:nvPr/>
        </p:nvGrpSpPr>
        <p:grpSpPr>
          <a:xfrm>
            <a:off x="8391700" y="4525780"/>
            <a:ext cx="1076760" cy="239400"/>
            <a:chOff x="8391700" y="4525780"/>
            <a:chExt cx="107676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47330EF-6156-094E-8253-E5ACCDF36B62}"/>
                    </a:ext>
                  </a:extLst>
                </p14:cNvPr>
                <p14:cNvContentPartPr/>
                <p14:nvPr/>
              </p14:nvContentPartPr>
              <p14:xfrm>
                <a:off x="8391700" y="4525780"/>
                <a:ext cx="80640" cy="1504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47330EF-6156-094E-8253-E5ACCDF36B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82700" y="4517140"/>
                  <a:ext cx="98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950CEFA-65AE-EB47-9063-DA6444145C24}"/>
                    </a:ext>
                  </a:extLst>
                </p14:cNvPr>
                <p14:cNvContentPartPr/>
                <p14:nvPr/>
              </p14:nvContentPartPr>
              <p14:xfrm>
                <a:off x="8529580" y="4629460"/>
                <a:ext cx="19800" cy="56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950CEFA-65AE-EB47-9063-DA6444145C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20580" y="4620820"/>
                  <a:ext cx="37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B33EF87-B902-9143-9A2D-1E6D0E545AB6}"/>
                    </a:ext>
                  </a:extLst>
                </p14:cNvPr>
                <p14:cNvContentPartPr/>
                <p14:nvPr/>
              </p14:nvContentPartPr>
              <p14:xfrm>
                <a:off x="8560900" y="4613980"/>
                <a:ext cx="14040" cy="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B33EF87-B902-9143-9A2D-1E6D0E545A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1900" y="46049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8E2A71D-D482-424B-A74A-D4126273837A}"/>
                    </a:ext>
                  </a:extLst>
                </p14:cNvPr>
                <p14:cNvContentPartPr/>
                <p14:nvPr/>
              </p14:nvContentPartPr>
              <p14:xfrm>
                <a:off x="8649100" y="4604620"/>
                <a:ext cx="265680" cy="81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8E2A71D-D482-424B-A74A-D412627383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40100" y="4595620"/>
                  <a:ext cx="283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73CF83C-3831-F04E-8E6C-2A167BEA2853}"/>
                    </a:ext>
                  </a:extLst>
                </p14:cNvPr>
                <p14:cNvContentPartPr/>
                <p14:nvPr/>
              </p14:nvContentPartPr>
              <p14:xfrm>
                <a:off x="8964460" y="4592020"/>
                <a:ext cx="214560" cy="71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73CF83C-3831-F04E-8E6C-2A167BEA28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55820" y="4583380"/>
                  <a:ext cx="23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D544B37-6B9D-B147-B5A6-9A39BE72D908}"/>
                    </a:ext>
                  </a:extLst>
                </p14:cNvPr>
                <p14:cNvContentPartPr/>
                <p14:nvPr/>
              </p14:nvContentPartPr>
              <p14:xfrm>
                <a:off x="9248500" y="4569340"/>
                <a:ext cx="219960" cy="1958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D544B37-6B9D-B147-B5A6-9A39BE72D9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9500" y="4560700"/>
                  <a:ext cx="23760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E79DC33-53BB-A24B-B50E-AEB6C4B91D49}"/>
              </a:ext>
            </a:extLst>
          </p:cNvPr>
          <p:cNvGrpSpPr/>
          <p:nvPr/>
        </p:nvGrpSpPr>
        <p:grpSpPr>
          <a:xfrm>
            <a:off x="8339500" y="4971820"/>
            <a:ext cx="1054440" cy="223920"/>
            <a:chOff x="8339500" y="4971820"/>
            <a:chExt cx="105444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ECDA0B7-D8ED-3F4F-B1F8-85D31DF13E54}"/>
                    </a:ext>
                  </a:extLst>
                </p14:cNvPr>
                <p14:cNvContentPartPr/>
                <p14:nvPr/>
              </p14:nvContentPartPr>
              <p14:xfrm>
                <a:off x="8339500" y="4971820"/>
                <a:ext cx="213120" cy="334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ECDA0B7-D8ED-3F4F-B1F8-85D31DF13E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30860" y="4962820"/>
                  <a:ext cx="230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48E790A-FF37-BC42-9D28-B3CB5898FAA9}"/>
                    </a:ext>
                  </a:extLst>
                </p14:cNvPr>
                <p14:cNvContentPartPr/>
                <p14:nvPr/>
              </p14:nvContentPartPr>
              <p14:xfrm>
                <a:off x="8407540" y="5074780"/>
                <a:ext cx="20160" cy="982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48E790A-FF37-BC42-9D28-B3CB5898FA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98900" y="5065780"/>
                  <a:ext cx="37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E0E272E-E1FE-A14C-B3D8-BAADA6F77B38}"/>
                    </a:ext>
                  </a:extLst>
                </p14:cNvPr>
                <p14:cNvContentPartPr/>
                <p14:nvPr/>
              </p14:nvContentPartPr>
              <p14:xfrm>
                <a:off x="8487820" y="5084500"/>
                <a:ext cx="151560" cy="856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E0E272E-E1FE-A14C-B3D8-BAADA6F77B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79180" y="5075500"/>
                  <a:ext cx="169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9D045F-41B0-9148-8022-DB0AC34B58A3}"/>
                    </a:ext>
                  </a:extLst>
                </p14:cNvPr>
                <p14:cNvContentPartPr/>
                <p14:nvPr/>
              </p14:nvContentPartPr>
              <p14:xfrm>
                <a:off x="8692660" y="5062540"/>
                <a:ext cx="363240" cy="896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9D045F-41B0-9148-8022-DB0AC34B58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83660" y="5053540"/>
                  <a:ext cx="380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221B2B0-574B-0E4E-8D3C-939006635D92}"/>
                    </a:ext>
                  </a:extLst>
                </p14:cNvPr>
                <p14:cNvContentPartPr/>
                <p14:nvPr/>
              </p14:nvContentPartPr>
              <p14:xfrm>
                <a:off x="9063820" y="5103220"/>
                <a:ext cx="60120" cy="52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221B2B0-574B-0E4E-8D3C-939006635D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54820" y="5094580"/>
                  <a:ext cx="77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2F89847-02E2-554E-97F9-EF12BBDFFA50}"/>
                    </a:ext>
                  </a:extLst>
                </p14:cNvPr>
                <p14:cNvContentPartPr/>
                <p14:nvPr/>
              </p14:nvContentPartPr>
              <p14:xfrm>
                <a:off x="9141940" y="5033380"/>
                <a:ext cx="15480" cy="28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2F89847-02E2-554E-97F9-EF12BBDFFA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32940" y="5024380"/>
                  <a:ext cx="33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BF7754D-EF37-8B4E-AC68-182A6FEE347A}"/>
                    </a:ext>
                  </a:extLst>
                </p14:cNvPr>
                <p14:cNvContentPartPr/>
                <p14:nvPr/>
              </p14:nvContentPartPr>
              <p14:xfrm>
                <a:off x="9264340" y="5052820"/>
                <a:ext cx="129600" cy="142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BF7754D-EF37-8B4E-AC68-182A6FEE34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55700" y="5043820"/>
                  <a:ext cx="1472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9F3426C-DF64-CC4C-AD89-3F4D1C75F9FA}"/>
              </a:ext>
            </a:extLst>
          </p:cNvPr>
          <p:cNvGrpSpPr/>
          <p:nvPr/>
        </p:nvGrpSpPr>
        <p:grpSpPr>
          <a:xfrm>
            <a:off x="7568380" y="5693260"/>
            <a:ext cx="839160" cy="530280"/>
            <a:chOff x="7568380" y="5693260"/>
            <a:chExt cx="83916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F491412-F424-5741-B947-6016C314F9A1}"/>
                    </a:ext>
                  </a:extLst>
                </p14:cNvPr>
                <p14:cNvContentPartPr/>
                <p14:nvPr/>
              </p14:nvContentPartPr>
              <p14:xfrm>
                <a:off x="7568380" y="5712700"/>
                <a:ext cx="366840" cy="2160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F491412-F424-5741-B947-6016C314F9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59380" y="5704060"/>
                  <a:ext cx="384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8243FF9-8F44-F94B-B506-68FAEAE2C5DE}"/>
                    </a:ext>
                  </a:extLst>
                </p14:cNvPr>
                <p14:cNvContentPartPr/>
                <p14:nvPr/>
              </p14:nvContentPartPr>
              <p14:xfrm>
                <a:off x="8036020" y="5870380"/>
                <a:ext cx="19080" cy="79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8243FF9-8F44-F94B-B506-68FAEAE2C5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27380" y="5861740"/>
                  <a:ext cx="36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7E71F10-7DD4-5D47-A105-595EAC600695}"/>
                    </a:ext>
                  </a:extLst>
                </p14:cNvPr>
                <p14:cNvContentPartPr/>
                <p14:nvPr/>
              </p14:nvContentPartPr>
              <p14:xfrm>
                <a:off x="8007940" y="5930140"/>
                <a:ext cx="20160" cy="187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7E71F10-7DD4-5D47-A105-595EAC6006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8940" y="5921500"/>
                  <a:ext cx="37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A83D5D7-01CA-6A42-96A1-3B7D3D29A377}"/>
                    </a:ext>
                  </a:extLst>
                </p14:cNvPr>
                <p14:cNvContentPartPr/>
                <p14:nvPr/>
              </p14:nvContentPartPr>
              <p14:xfrm>
                <a:off x="8170660" y="5693260"/>
                <a:ext cx="236880" cy="5302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A83D5D7-01CA-6A42-96A1-3B7D3D29A3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62020" y="5684260"/>
                  <a:ext cx="25452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C99B72E-36AA-AB44-B6BD-0A9F7E0C8D2D}"/>
              </a:ext>
            </a:extLst>
          </p:cNvPr>
          <p:cNvGrpSpPr/>
          <p:nvPr/>
        </p:nvGrpSpPr>
        <p:grpSpPr>
          <a:xfrm>
            <a:off x="8555860" y="5550700"/>
            <a:ext cx="1101600" cy="216000"/>
            <a:chOff x="8555860" y="5550700"/>
            <a:chExt cx="110160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2F99CBA-8AC8-2243-B64D-AD11CA3BD570}"/>
                    </a:ext>
                  </a:extLst>
                </p14:cNvPr>
                <p14:cNvContentPartPr/>
                <p14:nvPr/>
              </p14:nvContentPartPr>
              <p14:xfrm>
                <a:off x="8555860" y="5550700"/>
                <a:ext cx="230040" cy="1767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2F99CBA-8AC8-2243-B64D-AD11CA3BD5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47220" y="5542060"/>
                  <a:ext cx="247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5E480F9-EA84-0D44-96CF-069EBFB8C446}"/>
                    </a:ext>
                  </a:extLst>
                </p14:cNvPr>
                <p14:cNvContentPartPr/>
                <p14:nvPr/>
              </p14:nvContentPartPr>
              <p14:xfrm>
                <a:off x="8815060" y="5649700"/>
                <a:ext cx="27000" cy="76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5E480F9-EA84-0D44-96CF-069EBFB8C4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06420" y="5641060"/>
                  <a:ext cx="44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BAAA2FD-58B8-EE45-907D-FD71C0B0E18B}"/>
                    </a:ext>
                  </a:extLst>
                </p14:cNvPr>
                <p14:cNvContentPartPr/>
                <p14:nvPr/>
              </p14:nvContentPartPr>
              <p14:xfrm>
                <a:off x="8852140" y="5608300"/>
                <a:ext cx="23400" cy="25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BAAA2FD-58B8-EE45-907D-FD71C0B0E1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43500" y="5599660"/>
                  <a:ext cx="41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FCAA9F0-D3DB-0948-9D21-F0B96C52BC3D}"/>
                    </a:ext>
                  </a:extLst>
                </p14:cNvPr>
                <p14:cNvContentPartPr/>
                <p14:nvPr/>
              </p14:nvContentPartPr>
              <p14:xfrm>
                <a:off x="8950780" y="5658340"/>
                <a:ext cx="140400" cy="60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FCAA9F0-D3DB-0948-9D21-F0B96C52BC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41780" y="5649700"/>
                  <a:ext cx="158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BCAFC36-1E79-6447-8F00-C2F0D432613C}"/>
                    </a:ext>
                  </a:extLst>
                </p14:cNvPr>
                <p14:cNvContentPartPr/>
                <p14:nvPr/>
              </p14:nvContentPartPr>
              <p14:xfrm>
                <a:off x="9134740" y="5704780"/>
                <a:ext cx="47520" cy="25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BCAFC36-1E79-6447-8F00-C2F0D432613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26100" y="5695780"/>
                  <a:ext cx="65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3F9D640-D0F9-144F-99F8-5D9E703D51B1}"/>
                    </a:ext>
                  </a:extLst>
                </p14:cNvPr>
                <p14:cNvContentPartPr/>
                <p14:nvPr/>
              </p14:nvContentPartPr>
              <p14:xfrm>
                <a:off x="9194860" y="5584900"/>
                <a:ext cx="48240" cy="950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3F9D640-D0F9-144F-99F8-5D9E703D51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86220" y="5575900"/>
                  <a:ext cx="65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56BD11F-8132-2E4C-8D21-F3EF6118C7CD}"/>
                    </a:ext>
                  </a:extLst>
                </p14:cNvPr>
                <p14:cNvContentPartPr/>
                <p14:nvPr/>
              </p14:nvContentPartPr>
              <p14:xfrm>
                <a:off x="9260740" y="5670580"/>
                <a:ext cx="210240" cy="464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56BD11F-8132-2E4C-8D21-F3EF6118C7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51740" y="5661940"/>
                  <a:ext cx="227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15EFA6A-F772-3645-92F3-328B31015F47}"/>
                    </a:ext>
                  </a:extLst>
                </p14:cNvPr>
                <p14:cNvContentPartPr/>
                <p14:nvPr/>
              </p14:nvContentPartPr>
              <p14:xfrm>
                <a:off x="9484660" y="5616220"/>
                <a:ext cx="172800" cy="1504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15EFA6A-F772-3645-92F3-328B31015F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75660" y="5607580"/>
                  <a:ext cx="1904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E08D29F0-F252-5044-AFBD-2C60311C2069}"/>
              </a:ext>
            </a:extLst>
          </p:cNvPr>
          <p:cNvGrpSpPr/>
          <p:nvPr/>
        </p:nvGrpSpPr>
        <p:grpSpPr>
          <a:xfrm>
            <a:off x="8623540" y="5997460"/>
            <a:ext cx="1364040" cy="576000"/>
            <a:chOff x="8623540" y="5997460"/>
            <a:chExt cx="1364040" cy="5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3C17F24-EC3E-C54C-8A45-66400D440719}"/>
                    </a:ext>
                  </a:extLst>
                </p14:cNvPr>
                <p14:cNvContentPartPr/>
                <p14:nvPr/>
              </p14:nvContentPartPr>
              <p14:xfrm>
                <a:off x="8623540" y="6025900"/>
                <a:ext cx="128520" cy="221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3C17F24-EC3E-C54C-8A45-66400D4407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14540" y="6016900"/>
                  <a:ext cx="146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C7B4D42-58D0-F848-97E7-E4BEA60C7C81}"/>
                    </a:ext>
                  </a:extLst>
                </p14:cNvPr>
                <p14:cNvContentPartPr/>
                <p14:nvPr/>
              </p14:nvContentPartPr>
              <p14:xfrm>
                <a:off x="8817580" y="5997460"/>
                <a:ext cx="201960" cy="2980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C7B4D42-58D0-F848-97E7-E4BEA60C7C8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08580" y="5988460"/>
                  <a:ext cx="219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1236BD1-4138-EA4D-9353-AC08E22C09BA}"/>
                    </a:ext>
                  </a:extLst>
                </p14:cNvPr>
                <p14:cNvContentPartPr/>
                <p14:nvPr/>
              </p14:nvContentPartPr>
              <p14:xfrm>
                <a:off x="9063820" y="6188260"/>
                <a:ext cx="69840" cy="1051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1236BD1-4138-EA4D-9353-AC08E22C09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55180" y="6179620"/>
                  <a:ext cx="87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3488172-B69A-EF4F-909A-CB6821A78C32}"/>
                    </a:ext>
                  </a:extLst>
                </p14:cNvPr>
                <p14:cNvContentPartPr/>
                <p14:nvPr/>
              </p14:nvContentPartPr>
              <p14:xfrm>
                <a:off x="9190900" y="6194020"/>
                <a:ext cx="37440" cy="365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3488172-B69A-EF4F-909A-CB6821A78C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81900" y="6185380"/>
                  <a:ext cx="550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0A8B9129-946D-204D-BE6C-4ED8BECB2231}"/>
                    </a:ext>
                  </a:extLst>
                </p14:cNvPr>
                <p14:cNvContentPartPr/>
                <p14:nvPr/>
              </p14:nvContentPartPr>
              <p14:xfrm>
                <a:off x="9213220" y="6256300"/>
                <a:ext cx="68400" cy="97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0A8B9129-946D-204D-BE6C-4ED8BECB22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04220" y="6247300"/>
                  <a:ext cx="86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74F12B6-FF49-D74A-99B3-B77512FAE366}"/>
                    </a:ext>
                  </a:extLst>
                </p14:cNvPr>
                <p14:cNvContentPartPr/>
                <p14:nvPr/>
              </p14:nvContentPartPr>
              <p14:xfrm>
                <a:off x="9319420" y="6208420"/>
                <a:ext cx="127080" cy="365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74F12B6-FF49-D74A-99B3-B77512FAE3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10420" y="6199420"/>
                  <a:ext cx="1447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C8AC9E2-6EA9-D242-A77B-9CA7D2A52817}"/>
                    </a:ext>
                  </a:extLst>
                </p14:cNvPr>
                <p14:cNvContentPartPr/>
                <p14:nvPr/>
              </p14:nvContentPartPr>
              <p14:xfrm>
                <a:off x="9424540" y="6258460"/>
                <a:ext cx="108720" cy="892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C8AC9E2-6EA9-D242-A77B-9CA7D2A528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15540" y="62494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232EFFE-9D65-334F-BB49-5AC21A1F5DD9}"/>
                    </a:ext>
                  </a:extLst>
                </p14:cNvPr>
                <p14:cNvContentPartPr/>
                <p14:nvPr/>
              </p14:nvContentPartPr>
              <p14:xfrm>
                <a:off x="9517060" y="6184660"/>
                <a:ext cx="470520" cy="2642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232EFFE-9D65-334F-BB49-5AC21A1F5D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8060" y="6176020"/>
                  <a:ext cx="48816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318F979-A391-4143-8627-AEAEB06C98C6}"/>
              </a:ext>
            </a:extLst>
          </p:cNvPr>
          <p:cNvGrpSpPr/>
          <p:nvPr/>
        </p:nvGrpSpPr>
        <p:grpSpPr>
          <a:xfrm>
            <a:off x="10016020" y="4804060"/>
            <a:ext cx="699480" cy="611640"/>
            <a:chOff x="10016020" y="4804060"/>
            <a:chExt cx="69948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4281323-CCEE-7A41-99DB-D7E02784C766}"/>
                    </a:ext>
                  </a:extLst>
                </p14:cNvPr>
                <p14:cNvContentPartPr/>
                <p14:nvPr/>
              </p14:nvContentPartPr>
              <p14:xfrm>
                <a:off x="10075420" y="4870660"/>
                <a:ext cx="92880" cy="3718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4281323-CCEE-7A41-99DB-D7E02784C7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66420" y="4862020"/>
                  <a:ext cx="110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A42E77F-CFA1-D642-A57F-CFE94904901D}"/>
                    </a:ext>
                  </a:extLst>
                </p14:cNvPr>
                <p14:cNvContentPartPr/>
                <p14:nvPr/>
              </p14:nvContentPartPr>
              <p14:xfrm>
                <a:off x="10016020" y="4871380"/>
                <a:ext cx="309240" cy="338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A42E77F-CFA1-D642-A57F-CFE9490490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07020" y="4862380"/>
                  <a:ext cx="3268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09E6420-2695-9347-879A-BE246F8D5E5C}"/>
                    </a:ext>
                  </a:extLst>
                </p14:cNvPr>
                <p14:cNvContentPartPr/>
                <p14:nvPr/>
              </p14:nvContentPartPr>
              <p14:xfrm>
                <a:off x="10458460" y="5071540"/>
                <a:ext cx="4680" cy="36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09E6420-2695-9347-879A-BE246F8D5E5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49460" y="5062540"/>
                  <a:ext cx="22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CD61DE6-12A2-A84B-B88C-D3620D34C49E}"/>
                    </a:ext>
                  </a:extLst>
                </p14:cNvPr>
                <p14:cNvContentPartPr/>
                <p14:nvPr/>
              </p14:nvContentPartPr>
              <p14:xfrm>
                <a:off x="10411660" y="5173780"/>
                <a:ext cx="59040" cy="194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CD61DE6-12A2-A84B-B88C-D3620D34C49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02660" y="5165140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87F58C3-70F1-4B48-BAF8-93A7EFE9BD90}"/>
                    </a:ext>
                  </a:extLst>
                </p14:cNvPr>
                <p14:cNvContentPartPr/>
                <p14:nvPr/>
              </p14:nvContentPartPr>
              <p14:xfrm>
                <a:off x="10504540" y="4804060"/>
                <a:ext cx="210960" cy="611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87F58C3-70F1-4B48-BAF8-93A7EFE9BD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95540" y="4795060"/>
                  <a:ext cx="228600" cy="62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27DF3F0-5D0D-A740-AEEB-A27F5C2248E0}"/>
              </a:ext>
            </a:extLst>
          </p:cNvPr>
          <p:cNvGrpSpPr/>
          <p:nvPr/>
        </p:nvGrpSpPr>
        <p:grpSpPr>
          <a:xfrm>
            <a:off x="1398700" y="4027900"/>
            <a:ext cx="600480" cy="1069560"/>
            <a:chOff x="1398700" y="4027900"/>
            <a:chExt cx="600480" cy="10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8226441-E2C7-EC46-80CF-8AE74D43D95F}"/>
                    </a:ext>
                  </a:extLst>
                </p14:cNvPr>
                <p14:cNvContentPartPr/>
                <p14:nvPr/>
              </p14:nvContentPartPr>
              <p14:xfrm>
                <a:off x="1476100" y="4811620"/>
                <a:ext cx="393840" cy="2858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8226441-E2C7-EC46-80CF-8AE74D43D9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67100" y="4802980"/>
                  <a:ext cx="411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FC5FE63-2035-D849-8A84-447D401F3508}"/>
                    </a:ext>
                  </a:extLst>
                </p14:cNvPr>
                <p14:cNvContentPartPr/>
                <p14:nvPr/>
              </p14:nvContentPartPr>
              <p14:xfrm>
                <a:off x="1528300" y="4493740"/>
                <a:ext cx="432360" cy="2498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FC5FE63-2035-D849-8A84-447D401F35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19300" y="4484740"/>
                  <a:ext cx="450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D853CF0-9791-D440-BD29-1B264B837572}"/>
                    </a:ext>
                  </a:extLst>
                </p14:cNvPr>
                <p14:cNvContentPartPr/>
                <p14:nvPr/>
              </p14:nvContentPartPr>
              <p14:xfrm>
                <a:off x="1398700" y="4027900"/>
                <a:ext cx="600480" cy="404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D853CF0-9791-D440-BD29-1B264B8375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90060" y="4018900"/>
                  <a:ext cx="6181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AB0AC1A-DAF7-7947-B198-C8A9D7E0CDEF}"/>
              </a:ext>
            </a:extLst>
          </p:cNvPr>
          <p:cNvGrpSpPr/>
          <p:nvPr/>
        </p:nvGrpSpPr>
        <p:grpSpPr>
          <a:xfrm>
            <a:off x="10953820" y="4620100"/>
            <a:ext cx="994680" cy="273240"/>
            <a:chOff x="10953820" y="4620100"/>
            <a:chExt cx="9946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0189205-99B9-FA41-B142-68BF2FBEACB6}"/>
                    </a:ext>
                  </a:extLst>
                </p14:cNvPr>
                <p14:cNvContentPartPr/>
                <p14:nvPr/>
              </p14:nvContentPartPr>
              <p14:xfrm>
                <a:off x="10953820" y="4620100"/>
                <a:ext cx="188640" cy="2548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0189205-99B9-FA41-B142-68BF2FBEACB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44820" y="4611100"/>
                  <a:ext cx="206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57CEB9F-216B-E84B-96A9-D1EA4BB9243B}"/>
                    </a:ext>
                  </a:extLst>
                </p14:cNvPr>
                <p14:cNvContentPartPr/>
                <p14:nvPr/>
              </p14:nvContentPartPr>
              <p14:xfrm>
                <a:off x="11153620" y="4801900"/>
                <a:ext cx="22320" cy="91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57CEB9F-216B-E84B-96A9-D1EA4BB924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44620" y="4793260"/>
                  <a:ext cx="39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2BDCC5C-C48E-9348-96C0-58C180789761}"/>
                    </a:ext>
                  </a:extLst>
                </p14:cNvPr>
                <p14:cNvContentPartPr/>
                <p14:nvPr/>
              </p14:nvContentPartPr>
              <p14:xfrm>
                <a:off x="11173780" y="4745380"/>
                <a:ext cx="31680" cy="27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2BDCC5C-C48E-9348-96C0-58C1807897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165140" y="4736740"/>
                  <a:ext cx="49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B2E71B0-D40D-7D4B-B8FC-0C127D19FCA1}"/>
                    </a:ext>
                  </a:extLst>
                </p14:cNvPr>
                <p14:cNvContentPartPr/>
                <p14:nvPr/>
              </p14:nvContentPartPr>
              <p14:xfrm>
                <a:off x="11263780" y="4784260"/>
                <a:ext cx="221760" cy="853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B2E71B0-D40D-7D4B-B8FC-0C127D19FC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54780" y="4775620"/>
                  <a:ext cx="239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B3C525B-65B5-0D41-9677-CB06E635E608}"/>
                    </a:ext>
                  </a:extLst>
                </p14:cNvPr>
                <p14:cNvContentPartPr/>
                <p14:nvPr/>
              </p14:nvContentPartPr>
              <p14:xfrm>
                <a:off x="11536660" y="4789660"/>
                <a:ext cx="391320" cy="590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B3C525B-65B5-0D41-9677-CB06E635E6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527660" y="4780660"/>
                  <a:ext cx="408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082BEB4-6787-5941-9603-3439DA44E450}"/>
                    </a:ext>
                  </a:extLst>
                </p14:cNvPr>
                <p14:cNvContentPartPr/>
                <p14:nvPr/>
              </p14:nvContentPartPr>
              <p14:xfrm>
                <a:off x="11824660" y="4718740"/>
                <a:ext cx="123840" cy="1227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082BEB4-6787-5941-9603-3439DA44E4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816020" y="4709740"/>
                  <a:ext cx="1414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8DA1E04-D0B3-5741-B0D7-B3749D358F73}"/>
              </a:ext>
            </a:extLst>
          </p:cNvPr>
          <p:cNvGrpSpPr/>
          <p:nvPr/>
        </p:nvGrpSpPr>
        <p:grpSpPr>
          <a:xfrm>
            <a:off x="10976860" y="5289700"/>
            <a:ext cx="913320" cy="166320"/>
            <a:chOff x="10976860" y="5289700"/>
            <a:chExt cx="91332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4F8FAA7-76B8-9F49-A43F-BAA2BB4AF402}"/>
                    </a:ext>
                  </a:extLst>
                </p14:cNvPr>
                <p14:cNvContentPartPr/>
                <p14:nvPr/>
              </p14:nvContentPartPr>
              <p14:xfrm>
                <a:off x="10976860" y="5289700"/>
                <a:ext cx="62640" cy="1584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4F8FAA7-76B8-9F49-A43F-BAA2BB4AF4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968220" y="5280700"/>
                  <a:ext cx="80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DD47C7E-380D-C849-B876-789104739C87}"/>
                    </a:ext>
                  </a:extLst>
                </p14:cNvPr>
                <p14:cNvContentPartPr/>
                <p14:nvPr/>
              </p14:nvContentPartPr>
              <p14:xfrm>
                <a:off x="11214820" y="5289700"/>
                <a:ext cx="31320" cy="1242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DD47C7E-380D-C849-B876-789104739C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05820" y="5281060"/>
                  <a:ext cx="48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8900589-5052-984B-9347-C6295DB81E75}"/>
                    </a:ext>
                  </a:extLst>
                </p14:cNvPr>
                <p14:cNvContentPartPr/>
                <p14:nvPr/>
              </p14:nvContentPartPr>
              <p14:xfrm>
                <a:off x="11105020" y="5366740"/>
                <a:ext cx="128520" cy="90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8900589-5052-984B-9347-C6295DB81E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96020" y="5357740"/>
                  <a:ext cx="146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58817E0-B7FD-834A-AB72-52F673A31295}"/>
                    </a:ext>
                  </a:extLst>
                </p14:cNvPr>
                <p14:cNvContentPartPr/>
                <p14:nvPr/>
              </p14:nvContentPartPr>
              <p14:xfrm>
                <a:off x="11314180" y="5333620"/>
                <a:ext cx="110520" cy="1220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58817E0-B7FD-834A-AB72-52F673A312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05180" y="5324620"/>
                  <a:ext cx="128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71BDDB3-55A8-BB4B-A9B3-CE00E2526A2E}"/>
                    </a:ext>
                  </a:extLst>
                </p14:cNvPr>
                <p14:cNvContentPartPr/>
                <p14:nvPr/>
              </p14:nvContentPartPr>
              <p14:xfrm>
                <a:off x="11498140" y="5298340"/>
                <a:ext cx="392040" cy="1576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71BDDB3-55A8-BB4B-A9B3-CE00E2526A2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89140" y="5289340"/>
                  <a:ext cx="4096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B9711640-E7BC-3247-899C-3B5810E031E2}"/>
                  </a:ext>
                </a:extLst>
              </p14:cNvPr>
              <p14:cNvContentPartPr/>
              <p14:nvPr/>
            </p14:nvContentPartPr>
            <p14:xfrm>
              <a:off x="9549100" y="4449460"/>
              <a:ext cx="126360" cy="33084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B9711640-E7BC-3247-899C-3B5810E031E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540100" y="4440820"/>
                <a:ext cx="1440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FB8A1B6-56F4-CE44-9071-E9E1A42CC938}"/>
              </a:ext>
            </a:extLst>
          </p:cNvPr>
          <p:cNvGrpSpPr/>
          <p:nvPr/>
        </p:nvGrpSpPr>
        <p:grpSpPr>
          <a:xfrm>
            <a:off x="9686620" y="4442260"/>
            <a:ext cx="768240" cy="301320"/>
            <a:chOff x="9686620" y="4442260"/>
            <a:chExt cx="76824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CFBD0E4-FE1D-7446-A49F-81FC5F975EEB}"/>
                    </a:ext>
                  </a:extLst>
                </p14:cNvPr>
                <p14:cNvContentPartPr/>
                <p14:nvPr/>
              </p14:nvContentPartPr>
              <p14:xfrm>
                <a:off x="9686620" y="4520740"/>
                <a:ext cx="195480" cy="1159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CFBD0E4-FE1D-7446-A49F-81FC5F975E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77980" y="4511740"/>
                  <a:ext cx="213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B64AE0E-3094-FC44-9C12-3E5E618A4C8E}"/>
                    </a:ext>
                  </a:extLst>
                </p14:cNvPr>
                <p14:cNvContentPartPr/>
                <p14:nvPr/>
              </p14:nvContentPartPr>
              <p14:xfrm>
                <a:off x="9963820" y="4502020"/>
                <a:ext cx="24840" cy="2415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B64AE0E-3094-FC44-9C12-3E5E618A4C8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55180" y="4493020"/>
                  <a:ext cx="42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3CCA5C7-7026-9940-B79E-7C339FF1AFFF}"/>
                    </a:ext>
                  </a:extLst>
                </p14:cNvPr>
                <p14:cNvContentPartPr/>
                <p14:nvPr/>
              </p14:nvContentPartPr>
              <p14:xfrm>
                <a:off x="10084780" y="4520380"/>
                <a:ext cx="126000" cy="1821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3CCA5C7-7026-9940-B79E-7C339FF1AF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76140" y="4511740"/>
                  <a:ext cx="143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D4CBB1F-F5BD-9348-905C-518253465930}"/>
                    </a:ext>
                  </a:extLst>
                </p14:cNvPr>
                <p14:cNvContentPartPr/>
                <p14:nvPr/>
              </p14:nvContentPartPr>
              <p14:xfrm>
                <a:off x="10294300" y="4486900"/>
                <a:ext cx="160560" cy="1854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D4CBB1F-F5BD-9348-905C-5182534659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85300" y="4477900"/>
                  <a:ext cx="178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99C2821-A7E9-F343-9527-CCFAFD17447D}"/>
                    </a:ext>
                  </a:extLst>
                </p14:cNvPr>
                <p14:cNvContentPartPr/>
                <p14:nvPr/>
              </p14:nvContentPartPr>
              <p14:xfrm>
                <a:off x="9753580" y="4442260"/>
                <a:ext cx="168480" cy="2379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99C2821-A7E9-F343-9527-CCFAFD17447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44940" y="4433620"/>
                  <a:ext cx="18612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50FB0FC-B545-DF4A-8800-EE4AE59E8361}"/>
                  </a:ext>
                </a:extLst>
              </p14:cNvPr>
              <p14:cNvContentPartPr/>
              <p14:nvPr/>
            </p14:nvContentPartPr>
            <p14:xfrm>
              <a:off x="5117860" y="3161740"/>
              <a:ext cx="853200" cy="792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50FB0FC-B545-DF4A-8800-EE4AE59E836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109220" y="3153100"/>
                <a:ext cx="8708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1" name="Group 360">
            <a:extLst>
              <a:ext uri="{FF2B5EF4-FFF2-40B4-BE49-F238E27FC236}">
                <a16:creationId xmlns:a16="http://schemas.microsoft.com/office/drawing/2014/main" id="{D0AFEEC2-6BAA-0F47-92B3-67C7E37AF759}"/>
              </a:ext>
            </a:extLst>
          </p:cNvPr>
          <p:cNvGrpSpPr/>
          <p:nvPr/>
        </p:nvGrpSpPr>
        <p:grpSpPr>
          <a:xfrm>
            <a:off x="9445780" y="5062540"/>
            <a:ext cx="630360" cy="326880"/>
            <a:chOff x="9445780" y="5062540"/>
            <a:chExt cx="6303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D626C21-888A-F94A-8426-833F4F783D75}"/>
                    </a:ext>
                  </a:extLst>
                </p14:cNvPr>
                <p14:cNvContentPartPr/>
                <p14:nvPr/>
              </p14:nvContentPartPr>
              <p14:xfrm>
                <a:off x="9445780" y="5062540"/>
                <a:ext cx="147240" cy="2520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D626C21-888A-F94A-8426-833F4F783D7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36780" y="5053900"/>
                  <a:ext cx="164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E618061D-F749-0F4C-8268-423ABA095FBB}"/>
                    </a:ext>
                  </a:extLst>
                </p14:cNvPr>
                <p14:cNvContentPartPr/>
                <p14:nvPr/>
              </p14:nvContentPartPr>
              <p14:xfrm>
                <a:off x="9602380" y="5123740"/>
                <a:ext cx="118080" cy="896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E618061D-F749-0F4C-8268-423ABA095F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93740" y="5115100"/>
                  <a:ext cx="135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0F2F021-712D-9142-B5D9-509A1113B856}"/>
                    </a:ext>
                  </a:extLst>
                </p14:cNvPr>
                <p14:cNvContentPartPr/>
                <p14:nvPr/>
              </p14:nvContentPartPr>
              <p14:xfrm>
                <a:off x="9774100" y="5082700"/>
                <a:ext cx="37800" cy="2516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0F2F021-712D-9142-B5D9-509A1113B85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65100" y="5074060"/>
                  <a:ext cx="55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86E6725-FC85-A946-BADC-4E0FAA35AD18}"/>
                    </a:ext>
                  </a:extLst>
                </p14:cNvPr>
                <p14:cNvContentPartPr/>
                <p14:nvPr/>
              </p14:nvContentPartPr>
              <p14:xfrm>
                <a:off x="9843940" y="5180260"/>
                <a:ext cx="70200" cy="1342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86E6725-FC85-A946-BADC-4E0FAA35AD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35300" y="5171260"/>
                  <a:ext cx="87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F59BC6D-67F4-1E44-A0BC-F07FE0B5980A}"/>
                    </a:ext>
                  </a:extLst>
                </p14:cNvPr>
                <p14:cNvContentPartPr/>
                <p14:nvPr/>
              </p14:nvContentPartPr>
              <p14:xfrm>
                <a:off x="9989020" y="5137780"/>
                <a:ext cx="87120" cy="2516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F59BC6D-67F4-1E44-A0BC-F07FE0B598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80020" y="5128780"/>
                  <a:ext cx="10476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39E12115-52D9-E143-BB1C-C9E864EB6641}"/>
                  </a:ext>
                </a:extLst>
              </p14:cNvPr>
              <p14:cNvContentPartPr/>
              <p14:nvPr/>
            </p14:nvContentPartPr>
            <p14:xfrm>
              <a:off x="9764740" y="5612980"/>
              <a:ext cx="79200" cy="25092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39E12115-52D9-E143-BB1C-C9E864EB664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756100" y="5603980"/>
                <a:ext cx="968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EEFC263-8909-5C4B-A443-C79660FE0C33}"/>
                  </a:ext>
                </a:extLst>
              </p14:cNvPr>
              <p14:cNvContentPartPr/>
              <p14:nvPr/>
            </p14:nvContentPartPr>
            <p14:xfrm>
              <a:off x="5149540" y="3868060"/>
              <a:ext cx="894600" cy="255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EEFC263-8909-5C4B-A443-C79660FE0C3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40540" y="3859420"/>
                <a:ext cx="912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20C27643-6C7D-B245-90F7-ED3C3E36600C}"/>
                  </a:ext>
                </a:extLst>
              </p14:cNvPr>
              <p14:cNvContentPartPr/>
              <p14:nvPr/>
            </p14:nvContentPartPr>
            <p14:xfrm>
              <a:off x="5200300" y="5383660"/>
              <a:ext cx="750960" cy="90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20C27643-6C7D-B245-90F7-ED3C3E36600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191300" y="5375020"/>
                <a:ext cx="7686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0E43875-781D-6C4B-BB65-FA3C01D2E93C}"/>
                  </a:ext>
                </a:extLst>
              </p14:cNvPr>
              <p14:cNvContentPartPr/>
              <p14:nvPr/>
            </p14:nvContentPartPr>
            <p14:xfrm>
              <a:off x="5268700" y="6259180"/>
              <a:ext cx="628200" cy="248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0E43875-781D-6C4B-BB65-FA3C01D2E93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60060" y="6250540"/>
                <a:ext cx="6458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 372">
            <a:extLst>
              <a:ext uri="{FF2B5EF4-FFF2-40B4-BE49-F238E27FC236}">
                <a16:creationId xmlns:a16="http://schemas.microsoft.com/office/drawing/2014/main" id="{8F744196-7646-A843-BCC9-C9A2097F2C8E}"/>
              </a:ext>
            </a:extLst>
          </p:cNvPr>
          <p:cNvGrpSpPr/>
          <p:nvPr/>
        </p:nvGrpSpPr>
        <p:grpSpPr>
          <a:xfrm>
            <a:off x="9993700" y="5544940"/>
            <a:ext cx="553320" cy="468360"/>
            <a:chOff x="9993700" y="5544940"/>
            <a:chExt cx="55332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85A86E0-AD2C-5447-AFBF-11D95B810E8E}"/>
                    </a:ext>
                  </a:extLst>
                </p14:cNvPr>
                <p14:cNvContentPartPr/>
                <p14:nvPr/>
              </p14:nvContentPartPr>
              <p14:xfrm>
                <a:off x="10009180" y="5544940"/>
                <a:ext cx="91080" cy="1638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85A86E0-AD2C-5447-AFBF-11D95B810E8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00180" y="5536300"/>
                  <a:ext cx="108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D4FB33C-C1B2-7941-8B9A-01B3374AED90}"/>
                    </a:ext>
                  </a:extLst>
                </p14:cNvPr>
                <p14:cNvContentPartPr/>
                <p14:nvPr/>
              </p14:nvContentPartPr>
              <p14:xfrm>
                <a:off x="10045180" y="5552860"/>
                <a:ext cx="46800" cy="201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D4FB33C-C1B2-7941-8B9A-01B3374AED9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36540" y="5544220"/>
                  <a:ext cx="64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377334D-3835-EA4B-83E9-6B20BDF6EDBC}"/>
                    </a:ext>
                  </a:extLst>
                </p14:cNvPr>
                <p14:cNvContentPartPr/>
                <p14:nvPr/>
              </p14:nvContentPartPr>
              <p14:xfrm>
                <a:off x="9993700" y="5629180"/>
                <a:ext cx="276840" cy="3841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377334D-3835-EA4B-83E9-6B20BDF6ED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84700" y="5620180"/>
                  <a:ext cx="294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84D5991-83E1-4741-A94A-13FFD7BFDD13}"/>
                    </a:ext>
                  </a:extLst>
                </p14:cNvPr>
                <p14:cNvContentPartPr/>
                <p14:nvPr/>
              </p14:nvContentPartPr>
              <p14:xfrm>
                <a:off x="10226620" y="5788660"/>
                <a:ext cx="292320" cy="669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84D5991-83E1-4741-A94A-13FFD7BFDD1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17620" y="5780020"/>
                  <a:ext cx="309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E45272FA-75DA-334A-BBBF-F74C6D4AE2A2}"/>
                    </a:ext>
                  </a:extLst>
                </p14:cNvPr>
                <p14:cNvContentPartPr/>
                <p14:nvPr/>
              </p14:nvContentPartPr>
              <p14:xfrm>
                <a:off x="10358380" y="5796220"/>
                <a:ext cx="2160" cy="1062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E45272FA-75DA-334A-BBBF-F74C6D4AE2A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49380" y="5787580"/>
                  <a:ext cx="19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3BD4053-D3E9-8542-B678-7B137CC1F5A7}"/>
                    </a:ext>
                  </a:extLst>
                </p14:cNvPr>
                <p14:cNvContentPartPr/>
                <p14:nvPr/>
              </p14:nvContentPartPr>
              <p14:xfrm>
                <a:off x="10430020" y="5646100"/>
                <a:ext cx="117000" cy="2332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3BD4053-D3E9-8542-B678-7B137CC1F5A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1380" y="5637100"/>
                  <a:ext cx="1346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617C67F9-3127-3545-8B64-532EFB7B5992}"/>
                  </a:ext>
                </a:extLst>
              </p14:cNvPr>
              <p14:cNvContentPartPr/>
              <p14:nvPr/>
            </p14:nvContentPartPr>
            <p14:xfrm>
              <a:off x="5163580" y="5525500"/>
              <a:ext cx="808200" cy="3913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617C67F9-3127-3545-8B64-532EFB7B599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154940" y="5516860"/>
                <a:ext cx="825840" cy="40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1" name="Group 380">
            <a:extLst>
              <a:ext uri="{FF2B5EF4-FFF2-40B4-BE49-F238E27FC236}">
                <a16:creationId xmlns:a16="http://schemas.microsoft.com/office/drawing/2014/main" id="{533DD1C9-5740-204A-B5BD-1A18EAC49AFB}"/>
              </a:ext>
            </a:extLst>
          </p:cNvPr>
          <p:cNvGrpSpPr/>
          <p:nvPr/>
        </p:nvGrpSpPr>
        <p:grpSpPr>
          <a:xfrm>
            <a:off x="10111060" y="6182860"/>
            <a:ext cx="715680" cy="348120"/>
            <a:chOff x="10111060" y="6182860"/>
            <a:chExt cx="71568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CAE28FD-C761-C147-A119-0FF25537E91A}"/>
                    </a:ext>
                  </a:extLst>
                </p14:cNvPr>
                <p14:cNvContentPartPr/>
                <p14:nvPr/>
              </p14:nvContentPartPr>
              <p14:xfrm>
                <a:off x="10111060" y="6237220"/>
                <a:ext cx="155160" cy="21492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CAE28FD-C761-C147-A119-0FF25537E9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02420" y="6228220"/>
                  <a:ext cx="172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0BC7AB8-B689-0646-9210-425A28932D0F}"/>
                    </a:ext>
                  </a:extLst>
                </p14:cNvPr>
                <p14:cNvContentPartPr/>
                <p14:nvPr/>
              </p14:nvContentPartPr>
              <p14:xfrm>
                <a:off x="10307620" y="6182860"/>
                <a:ext cx="25200" cy="1562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0BC7AB8-B689-0646-9210-425A28932D0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98980" y="6174220"/>
                  <a:ext cx="42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A178AFD-6071-874C-9E0C-EBD5A0E9BA87}"/>
                    </a:ext>
                  </a:extLst>
                </p14:cNvPr>
                <p14:cNvContentPartPr/>
                <p14:nvPr/>
              </p14:nvContentPartPr>
              <p14:xfrm>
                <a:off x="10307620" y="6241900"/>
                <a:ext cx="119520" cy="2048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A178AFD-6071-874C-9E0C-EBD5A0E9BA8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98620" y="6233260"/>
                  <a:ext cx="137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4CDD8BA-AC92-7E47-B6BF-87173CF48BF5}"/>
                    </a:ext>
                  </a:extLst>
                </p14:cNvPr>
                <p14:cNvContentPartPr/>
                <p14:nvPr/>
              </p14:nvContentPartPr>
              <p14:xfrm>
                <a:off x="10435420" y="6321100"/>
                <a:ext cx="230040" cy="1054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4CDD8BA-AC92-7E47-B6BF-87173CF48BF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26780" y="6312100"/>
                  <a:ext cx="24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16DBC48-9B65-894F-B7D9-0D28C3413FEB}"/>
                    </a:ext>
                  </a:extLst>
                </p14:cNvPr>
                <p14:cNvContentPartPr/>
                <p14:nvPr/>
              </p14:nvContentPartPr>
              <p14:xfrm>
                <a:off x="10520380" y="6357460"/>
                <a:ext cx="52920" cy="1400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16DBC48-9B65-894F-B7D9-0D28C3413FE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11740" y="6348820"/>
                  <a:ext cx="70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1B7BD26-2502-5341-8E20-7CF5C79646AB}"/>
                    </a:ext>
                  </a:extLst>
                </p14:cNvPr>
                <p14:cNvContentPartPr/>
                <p14:nvPr/>
              </p14:nvContentPartPr>
              <p14:xfrm>
                <a:off x="10679500" y="6257020"/>
                <a:ext cx="147240" cy="2739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1B7BD26-2502-5341-8E20-7CF5C79646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70500" y="6248380"/>
                  <a:ext cx="16488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57357CB4-A246-C14E-A497-4C8FE53C3C7A}"/>
              </a:ext>
            </a:extLst>
          </p:cNvPr>
          <p:cNvGrpSpPr/>
          <p:nvPr/>
        </p:nvGrpSpPr>
        <p:grpSpPr>
          <a:xfrm>
            <a:off x="11389780" y="4302220"/>
            <a:ext cx="835560" cy="308160"/>
            <a:chOff x="11389780" y="4302220"/>
            <a:chExt cx="83556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405A711-E594-1B40-B1F0-06BD243694E2}"/>
                    </a:ext>
                  </a:extLst>
                </p14:cNvPr>
                <p14:cNvContentPartPr/>
                <p14:nvPr/>
              </p14:nvContentPartPr>
              <p14:xfrm>
                <a:off x="11389780" y="4323100"/>
                <a:ext cx="100080" cy="1980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405A711-E594-1B40-B1F0-06BD243694E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80780" y="4314460"/>
                  <a:ext cx="117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B0EB5D2-15F2-EA48-B812-C1AB9852DE05}"/>
                    </a:ext>
                  </a:extLst>
                </p14:cNvPr>
                <p14:cNvContentPartPr/>
                <p14:nvPr/>
              </p14:nvContentPartPr>
              <p14:xfrm>
                <a:off x="11551420" y="4347220"/>
                <a:ext cx="188280" cy="1162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B0EB5D2-15F2-EA48-B812-C1AB9852DE0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42780" y="4338580"/>
                  <a:ext cx="205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CB4C9F2-3957-BC41-ADFD-AA6609E8F5E5}"/>
                    </a:ext>
                  </a:extLst>
                </p14:cNvPr>
                <p14:cNvContentPartPr/>
                <p14:nvPr/>
              </p14:nvContentPartPr>
              <p14:xfrm>
                <a:off x="11844100" y="4314820"/>
                <a:ext cx="20160" cy="214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CB4C9F2-3957-BC41-ADFD-AA6609E8F5E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35100" y="4306180"/>
                  <a:ext cx="37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1357DA9-8725-9A40-9964-3CFE4F359431}"/>
                    </a:ext>
                  </a:extLst>
                </p14:cNvPr>
                <p14:cNvContentPartPr/>
                <p14:nvPr/>
              </p14:nvContentPartPr>
              <p14:xfrm>
                <a:off x="11952460" y="4411660"/>
                <a:ext cx="106200" cy="1400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1357DA9-8725-9A40-9964-3CFE4F3594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43820" y="4402660"/>
                  <a:ext cx="123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0031267-69CC-5D4C-88EF-42D645DDDD9F}"/>
                    </a:ext>
                  </a:extLst>
                </p14:cNvPr>
                <p14:cNvContentPartPr/>
                <p14:nvPr/>
              </p14:nvContentPartPr>
              <p14:xfrm>
                <a:off x="12080980" y="4302220"/>
                <a:ext cx="144360" cy="3081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0031267-69CC-5D4C-88EF-42D645DDDD9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072340" y="4293220"/>
                  <a:ext cx="16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F466C654-4D4F-4E48-8BAE-60F575913FF7}"/>
              </a:ext>
            </a:extLst>
          </p:cNvPr>
          <p:cNvGrpSpPr/>
          <p:nvPr/>
        </p:nvGrpSpPr>
        <p:grpSpPr>
          <a:xfrm>
            <a:off x="11329300" y="5609380"/>
            <a:ext cx="213120" cy="274680"/>
            <a:chOff x="11329300" y="5609380"/>
            <a:chExt cx="21312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BEA5575-24FB-8D43-9C38-3F1E1E2012C4}"/>
                    </a:ext>
                  </a:extLst>
                </p14:cNvPr>
                <p14:cNvContentPartPr/>
                <p14:nvPr/>
              </p14:nvContentPartPr>
              <p14:xfrm>
                <a:off x="11329300" y="5609380"/>
                <a:ext cx="109800" cy="1947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BEA5575-24FB-8D43-9C38-3F1E1E2012C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20660" y="5600740"/>
                  <a:ext cx="127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6C42C27-DC82-8D49-9A12-81207AF0DE0C}"/>
                    </a:ext>
                  </a:extLst>
                </p14:cNvPr>
                <p14:cNvContentPartPr/>
                <p14:nvPr/>
              </p14:nvContentPartPr>
              <p14:xfrm>
                <a:off x="11509300" y="5638180"/>
                <a:ext cx="33120" cy="2458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6C42C27-DC82-8D49-9A12-81207AF0DE0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00660" y="5629180"/>
                  <a:ext cx="507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40EF598F-26D4-F848-8C6D-0CF029582172}"/>
              </a:ext>
            </a:extLst>
          </p:cNvPr>
          <p:cNvGrpSpPr/>
          <p:nvPr/>
        </p:nvGrpSpPr>
        <p:grpSpPr>
          <a:xfrm>
            <a:off x="11725660" y="5612620"/>
            <a:ext cx="350640" cy="320040"/>
            <a:chOff x="11725660" y="5612620"/>
            <a:chExt cx="35064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753FC77-1DBC-9048-8520-BF69D316CA16}"/>
                    </a:ext>
                  </a:extLst>
                </p14:cNvPr>
                <p14:cNvContentPartPr/>
                <p14:nvPr/>
              </p14:nvContentPartPr>
              <p14:xfrm>
                <a:off x="11725660" y="5637820"/>
                <a:ext cx="50400" cy="2376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753FC77-1DBC-9048-8520-BF69D316CA1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716660" y="5629180"/>
                  <a:ext cx="68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4C60CE9-2CD6-DF4F-BA11-1BEEE40C64BD}"/>
                    </a:ext>
                  </a:extLst>
                </p14:cNvPr>
                <p14:cNvContentPartPr/>
                <p14:nvPr/>
              </p14:nvContentPartPr>
              <p14:xfrm>
                <a:off x="11865340" y="5665180"/>
                <a:ext cx="84960" cy="1908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4C60CE9-2CD6-DF4F-BA11-1BEEE40C64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56700" y="5656180"/>
                  <a:ext cx="102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5B015A9A-D68A-BD42-A0CF-378C72988C7D}"/>
                    </a:ext>
                  </a:extLst>
                </p14:cNvPr>
                <p14:cNvContentPartPr/>
                <p14:nvPr/>
              </p14:nvContentPartPr>
              <p14:xfrm>
                <a:off x="11981260" y="5612620"/>
                <a:ext cx="95040" cy="3200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5B015A9A-D68A-BD42-A0CF-378C72988C7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972620" y="5603620"/>
                  <a:ext cx="11268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060A36DF-586B-2E44-84B5-7C3B45A5D2B8}"/>
              </a:ext>
            </a:extLst>
          </p:cNvPr>
          <p:cNvGrpSpPr/>
          <p:nvPr/>
        </p:nvGrpSpPr>
        <p:grpSpPr>
          <a:xfrm>
            <a:off x="8073820" y="2996500"/>
            <a:ext cx="2484000" cy="360720"/>
            <a:chOff x="8073820" y="2996500"/>
            <a:chExt cx="24840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F1AB181-9D87-214E-B9A7-926BE04E7FA7}"/>
                    </a:ext>
                  </a:extLst>
                </p14:cNvPr>
                <p14:cNvContentPartPr/>
                <p14:nvPr/>
              </p14:nvContentPartPr>
              <p14:xfrm>
                <a:off x="8073820" y="3197740"/>
                <a:ext cx="116280" cy="1594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F1AB181-9D87-214E-B9A7-926BE04E7FA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64820" y="3189100"/>
                  <a:ext cx="133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22E7264-CD4F-B848-8230-83FD54F9585F}"/>
                    </a:ext>
                  </a:extLst>
                </p14:cNvPr>
                <p14:cNvContentPartPr/>
                <p14:nvPr/>
              </p14:nvContentPartPr>
              <p14:xfrm>
                <a:off x="8101900" y="3173260"/>
                <a:ext cx="110160" cy="774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22E7264-CD4F-B848-8230-83FD54F9585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92900" y="3164260"/>
                  <a:ext cx="127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88D6354-07B0-9C49-9A2B-83C0EEE8DE9F}"/>
                    </a:ext>
                  </a:extLst>
                </p14:cNvPr>
                <p14:cNvContentPartPr/>
                <p14:nvPr/>
              </p14:nvContentPartPr>
              <p14:xfrm>
                <a:off x="8353180" y="3077500"/>
                <a:ext cx="123480" cy="234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88D6354-07B0-9C49-9A2B-83C0EEE8DE9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44180" y="3068500"/>
                  <a:ext cx="141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495B74C-CB18-224C-9E4C-FB33805E06E8}"/>
                    </a:ext>
                  </a:extLst>
                </p14:cNvPr>
                <p14:cNvContentPartPr/>
                <p14:nvPr/>
              </p14:nvContentPartPr>
              <p14:xfrm>
                <a:off x="8426620" y="3038980"/>
                <a:ext cx="69480" cy="1810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495B74C-CB18-224C-9E4C-FB33805E06E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17620" y="3029980"/>
                  <a:ext cx="87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527056E-44F2-CF47-9E90-BC73FC3DD88C}"/>
                    </a:ext>
                  </a:extLst>
                </p14:cNvPr>
                <p14:cNvContentPartPr/>
                <p14:nvPr/>
              </p14:nvContentPartPr>
              <p14:xfrm>
                <a:off x="8524540" y="3115660"/>
                <a:ext cx="76680" cy="777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527056E-44F2-CF47-9E90-BC73FC3DD88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15900" y="3107020"/>
                  <a:ext cx="94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086FEF1-A8A9-A84A-904B-498CD9F12287}"/>
                    </a:ext>
                  </a:extLst>
                </p14:cNvPr>
                <p14:cNvContentPartPr/>
                <p14:nvPr/>
              </p14:nvContentPartPr>
              <p14:xfrm>
                <a:off x="8603020" y="3094420"/>
                <a:ext cx="151200" cy="194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086FEF1-A8A9-A84A-904B-498CD9F1228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94380" y="3085420"/>
                  <a:ext cx="168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C786DA8-CB03-F74F-B81A-D66855BEFED2}"/>
                    </a:ext>
                  </a:extLst>
                </p14:cNvPr>
                <p14:cNvContentPartPr/>
                <p14:nvPr/>
              </p14:nvContentPartPr>
              <p14:xfrm>
                <a:off x="8661700" y="3054100"/>
                <a:ext cx="36720" cy="1630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C786DA8-CB03-F74F-B81A-D66855BEFED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52700" y="3045100"/>
                  <a:ext cx="54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BA87D266-2FC6-B74D-99F7-566276E9496F}"/>
                    </a:ext>
                  </a:extLst>
                </p14:cNvPr>
                <p14:cNvContentPartPr/>
                <p14:nvPr/>
              </p14:nvContentPartPr>
              <p14:xfrm>
                <a:off x="8901100" y="3123580"/>
                <a:ext cx="125280" cy="766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BA87D266-2FC6-B74D-99F7-566276E9496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92100" y="3114580"/>
                  <a:ext cx="142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E50B413-550C-AF44-A235-9BCE3CDA0376}"/>
                    </a:ext>
                  </a:extLst>
                </p14:cNvPr>
                <p14:cNvContentPartPr/>
                <p14:nvPr/>
              </p14:nvContentPartPr>
              <p14:xfrm>
                <a:off x="9070300" y="2996500"/>
                <a:ext cx="187560" cy="2455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E50B413-550C-AF44-A235-9BCE3CDA037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61300" y="2987860"/>
                  <a:ext cx="205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B3375AD-3DEC-6940-979E-E7BD07923A00}"/>
                    </a:ext>
                  </a:extLst>
                </p14:cNvPr>
                <p14:cNvContentPartPr/>
                <p14:nvPr/>
              </p14:nvContentPartPr>
              <p14:xfrm>
                <a:off x="9362980" y="3056620"/>
                <a:ext cx="161640" cy="2037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B3375AD-3DEC-6940-979E-E7BD07923A0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353980" y="3047980"/>
                  <a:ext cx="17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8A5E7F6-321C-164D-AE5B-D4481A75FDF2}"/>
                    </a:ext>
                  </a:extLst>
                </p14:cNvPr>
                <p14:cNvContentPartPr/>
                <p14:nvPr/>
              </p14:nvContentPartPr>
              <p14:xfrm>
                <a:off x="9514900" y="3168220"/>
                <a:ext cx="133920" cy="1224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8A5E7F6-321C-164D-AE5B-D4481A75FDF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506260" y="3159580"/>
                  <a:ext cx="151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FE3314E-EB20-E94A-BB4B-DCBA145D7BE8}"/>
                    </a:ext>
                  </a:extLst>
                </p14:cNvPr>
                <p14:cNvContentPartPr/>
                <p14:nvPr/>
              </p14:nvContentPartPr>
              <p14:xfrm>
                <a:off x="9662860" y="3154180"/>
                <a:ext cx="129240" cy="435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FE3314E-EB20-E94A-BB4B-DCBA145D7B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654220" y="3145540"/>
                  <a:ext cx="146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6150816-EC25-E34D-8BD4-1F2291B72FE5}"/>
                    </a:ext>
                  </a:extLst>
                </p14:cNvPr>
                <p14:cNvContentPartPr/>
                <p14:nvPr/>
              </p14:nvContentPartPr>
              <p14:xfrm>
                <a:off x="9710740" y="3149140"/>
                <a:ext cx="81000" cy="1350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6150816-EC25-E34D-8BD4-1F2291B72FE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02100" y="3140140"/>
                  <a:ext cx="98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6826F7F-8369-DE4B-8ABA-9444F322BD0B}"/>
                    </a:ext>
                  </a:extLst>
                </p14:cNvPr>
                <p14:cNvContentPartPr/>
                <p14:nvPr/>
              </p14:nvContentPartPr>
              <p14:xfrm>
                <a:off x="9782740" y="3112420"/>
                <a:ext cx="674280" cy="1872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6826F7F-8369-DE4B-8ABA-9444F322BD0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74100" y="3103420"/>
                  <a:ext cx="691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074E6D8-3832-6B41-893F-FBF4CFAD7C94}"/>
                    </a:ext>
                  </a:extLst>
                </p14:cNvPr>
                <p14:cNvContentPartPr/>
                <p14:nvPr/>
              </p14:nvContentPartPr>
              <p14:xfrm>
                <a:off x="10411300" y="3200260"/>
                <a:ext cx="146520" cy="320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074E6D8-3832-6B41-893F-FBF4CFAD7C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02660" y="3191620"/>
                  <a:ext cx="16416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009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591300" y="2416384"/>
            <a:ext cx="5452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endParaRPr lang="en-US" dirty="0"/>
          </a:p>
          <a:p>
            <a:r>
              <a:rPr lang="en-US" dirty="0"/>
              <a:t>Calculate the entropy of each value for one attribute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BCAFC36-1E79-6447-8F00-C2F0D432613C}"/>
                  </a:ext>
                </a:extLst>
              </p14:cNvPr>
              <p14:cNvContentPartPr/>
              <p14:nvPr/>
            </p14:nvContentPartPr>
            <p14:xfrm>
              <a:off x="9134740" y="5704780"/>
              <a:ext cx="47520" cy="252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BCAFC36-1E79-6447-8F00-C2F0D43261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100" y="5695780"/>
                <a:ext cx="651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BDB9-73A9-EC4C-BA74-C8C55FE0DAA1}"/>
              </a:ext>
            </a:extLst>
          </p:cNvPr>
          <p:cNvGrpSpPr/>
          <p:nvPr/>
        </p:nvGrpSpPr>
        <p:grpSpPr>
          <a:xfrm>
            <a:off x="6751180" y="3697060"/>
            <a:ext cx="3269160" cy="387720"/>
            <a:chOff x="6751180" y="3697060"/>
            <a:chExt cx="326916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2FCF66-F75B-E246-A471-8D466FC55A1B}"/>
                    </a:ext>
                  </a:extLst>
                </p14:cNvPr>
                <p14:cNvContentPartPr/>
                <p14:nvPr/>
              </p14:nvContentPartPr>
              <p14:xfrm>
                <a:off x="6751180" y="3698500"/>
                <a:ext cx="122040" cy="24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2FCF66-F75B-E246-A471-8D466FC55A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2180" y="3689500"/>
                  <a:ext cx="139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6C2E24-A227-D74D-A3FB-9086B5A88212}"/>
                    </a:ext>
                  </a:extLst>
                </p14:cNvPr>
                <p14:cNvContentPartPr/>
                <p14:nvPr/>
              </p14:nvContentPartPr>
              <p14:xfrm>
                <a:off x="6953140" y="3816940"/>
                <a:ext cx="127800" cy="15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6C2E24-A227-D74D-A3FB-9086B5A882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4500" y="3807940"/>
                  <a:ext cx="145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98E31A-3A8E-7143-A15C-188EEAA88FE8}"/>
                    </a:ext>
                  </a:extLst>
                </p14:cNvPr>
                <p14:cNvContentPartPr/>
                <p14:nvPr/>
              </p14:nvContentPartPr>
              <p14:xfrm>
                <a:off x="6974380" y="3905140"/>
                <a:ext cx="130320" cy="1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98E31A-3A8E-7143-A15C-188EEAA88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5380" y="3896500"/>
                  <a:ext cx="147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EE1073-E7F3-C447-8B07-1ABA41A40CB9}"/>
                    </a:ext>
                  </a:extLst>
                </p14:cNvPr>
                <p14:cNvContentPartPr/>
                <p14:nvPr/>
              </p14:nvContentPartPr>
              <p14:xfrm>
                <a:off x="7194700" y="3857620"/>
                <a:ext cx="77760" cy="13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EE1073-E7F3-C447-8B07-1ABA41A40C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6060" y="3848980"/>
                  <a:ext cx="95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ACBAA1-04E6-8743-9A9E-E1DA36E5DE40}"/>
                    </a:ext>
                  </a:extLst>
                </p14:cNvPr>
                <p14:cNvContentPartPr/>
                <p14:nvPr/>
              </p14:nvContentPartPr>
              <p14:xfrm>
                <a:off x="7389100" y="3727660"/>
                <a:ext cx="153720" cy="2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ACBAA1-04E6-8743-9A9E-E1DA36E5DE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80100" y="3719020"/>
                  <a:ext cx="17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D44CAA-48BF-BB4A-A6D4-B7222A367127}"/>
                    </a:ext>
                  </a:extLst>
                </p14:cNvPr>
                <p14:cNvContentPartPr/>
                <p14:nvPr/>
              </p14:nvContentPartPr>
              <p14:xfrm>
                <a:off x="7433380" y="3838540"/>
                <a:ext cx="48600" cy="179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D44CAA-48BF-BB4A-A6D4-B7222A3671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4380" y="3829900"/>
                  <a:ext cx="66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956E4A-0E42-534D-B2C1-57EFEE6D6A56}"/>
                    </a:ext>
                  </a:extLst>
                </p14:cNvPr>
                <p14:cNvContentPartPr/>
                <p14:nvPr/>
              </p14:nvContentPartPr>
              <p14:xfrm>
                <a:off x="7614460" y="3937900"/>
                <a:ext cx="2112840" cy="146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956E4A-0E42-534D-B2C1-57EFEE6D6A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5820" y="3928900"/>
                  <a:ext cx="2130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41214A-13D1-CC4F-B664-B007E546D9D3}"/>
                    </a:ext>
                  </a:extLst>
                </p14:cNvPr>
                <p14:cNvContentPartPr/>
                <p14:nvPr/>
              </p14:nvContentPartPr>
              <p14:xfrm>
                <a:off x="9864820" y="3697060"/>
                <a:ext cx="155520" cy="30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41214A-13D1-CC4F-B664-B007E546D9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6180" y="3688420"/>
                  <a:ext cx="17316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14:cNvPr>
              <p14:cNvContentPartPr/>
              <p14:nvPr/>
            </p14:nvContentPartPr>
            <p14:xfrm>
              <a:off x="1479700" y="3030700"/>
              <a:ext cx="4322880" cy="74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43700" y="2958700"/>
                <a:ext cx="4394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14:cNvPr>
              <p14:cNvContentPartPr/>
              <p14:nvPr/>
            </p14:nvContentPartPr>
            <p14:xfrm>
              <a:off x="1500580" y="3386020"/>
              <a:ext cx="4251960" cy="61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4580" y="3314380"/>
                <a:ext cx="4323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14:cNvPr>
              <p14:cNvContentPartPr/>
              <p14:nvPr/>
            </p14:nvContentPartPr>
            <p14:xfrm>
              <a:off x="1516780" y="6333700"/>
              <a:ext cx="4311360" cy="266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1140" y="6261700"/>
                <a:ext cx="43830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FC13D05-CECA-EF47-9BAE-1BC9ECBB6252}"/>
              </a:ext>
            </a:extLst>
          </p:cNvPr>
          <p:cNvGrpSpPr/>
          <p:nvPr/>
        </p:nvGrpSpPr>
        <p:grpSpPr>
          <a:xfrm>
            <a:off x="6701500" y="4196740"/>
            <a:ext cx="5279760" cy="804240"/>
            <a:chOff x="6701500" y="4196740"/>
            <a:chExt cx="5279760" cy="8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AAD0CF-8EF0-CC45-97D2-A6CC2C5A61F3}"/>
                    </a:ext>
                  </a:extLst>
                </p14:cNvPr>
                <p14:cNvContentPartPr/>
                <p14:nvPr/>
              </p14:nvContentPartPr>
              <p14:xfrm>
                <a:off x="6701500" y="4340740"/>
                <a:ext cx="153360" cy="28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AAD0CF-8EF0-CC45-97D2-A6CC2C5A61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2500" y="4332100"/>
                  <a:ext cx="171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DAEDA-681C-E743-BABA-35E6EAB9B7FD}"/>
                    </a:ext>
                  </a:extLst>
                </p14:cNvPr>
                <p14:cNvContentPartPr/>
                <p14:nvPr/>
              </p14:nvContentPartPr>
              <p14:xfrm>
                <a:off x="6951700" y="4360900"/>
                <a:ext cx="132120" cy="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DAEDA-681C-E743-BABA-35E6EAB9B7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3060" y="4352260"/>
                  <a:ext cx="149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D825B9-0652-8E41-8BE7-69ED748605AA}"/>
                    </a:ext>
                  </a:extLst>
                </p14:cNvPr>
                <p14:cNvContentPartPr/>
                <p14:nvPr/>
              </p14:nvContentPartPr>
              <p14:xfrm>
                <a:off x="6954580" y="4397980"/>
                <a:ext cx="105840" cy="28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D825B9-0652-8E41-8BE7-69ED748605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5940" y="4388980"/>
                  <a:ext cx="123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58608E-DA22-5540-A7E7-FD9461462F2E}"/>
                    </a:ext>
                  </a:extLst>
                </p14:cNvPr>
                <p14:cNvContentPartPr/>
                <p14:nvPr/>
              </p14:nvContentPartPr>
              <p14:xfrm>
                <a:off x="7133860" y="4347220"/>
                <a:ext cx="124560" cy="28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58608E-DA22-5540-A7E7-FD9461462F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24860" y="4338220"/>
                  <a:ext cx="142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6F7A07-3824-5E47-85C6-63508996148E}"/>
                    </a:ext>
                  </a:extLst>
                </p14:cNvPr>
                <p14:cNvContentPartPr/>
                <p14:nvPr/>
              </p14:nvContentPartPr>
              <p14:xfrm>
                <a:off x="7314580" y="4549180"/>
                <a:ext cx="188280" cy="110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6F7A07-3824-5E47-85C6-6350899614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5940" y="4540180"/>
                  <a:ext cx="205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AD01DE-B393-F74C-AD9D-CA47A98F72AF}"/>
                    </a:ext>
                  </a:extLst>
                </p14:cNvPr>
                <p14:cNvContentPartPr/>
                <p14:nvPr/>
              </p14:nvContentPartPr>
              <p14:xfrm>
                <a:off x="7515460" y="4531540"/>
                <a:ext cx="340200" cy="107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AD01DE-B393-F74C-AD9D-CA47A98F72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6820" y="4522900"/>
                  <a:ext cx="357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A821F7-1271-FF4A-8251-846429E76E00}"/>
                    </a:ext>
                  </a:extLst>
                </p14:cNvPr>
                <p14:cNvContentPartPr/>
                <p14:nvPr/>
              </p14:nvContentPartPr>
              <p14:xfrm>
                <a:off x="7865380" y="4542700"/>
                <a:ext cx="112680" cy="81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A821F7-1271-FF4A-8251-846429E76E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56740" y="4534060"/>
                  <a:ext cx="130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C84BD3-E14D-5140-936F-E5D1E426230C}"/>
                    </a:ext>
                  </a:extLst>
                </p14:cNvPr>
                <p14:cNvContentPartPr/>
                <p14:nvPr/>
              </p14:nvContentPartPr>
              <p14:xfrm>
                <a:off x="7918300" y="4513540"/>
                <a:ext cx="74160" cy="329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C84BD3-E14D-5140-936F-E5D1E42623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09300" y="4504540"/>
                  <a:ext cx="91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27AA8C-8021-0D4A-8BB5-69C0E02DC1ED}"/>
                    </a:ext>
                  </a:extLst>
                </p14:cNvPr>
                <p14:cNvContentPartPr/>
                <p14:nvPr/>
              </p14:nvContentPartPr>
              <p14:xfrm>
                <a:off x="8080660" y="4355860"/>
                <a:ext cx="173880" cy="414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27AA8C-8021-0D4A-8BB5-69C0E02DC1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72020" y="4347220"/>
                  <a:ext cx="191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E7DEC-BB3C-584E-B20F-9177A8FA5F24}"/>
                    </a:ext>
                  </a:extLst>
                </p14:cNvPr>
                <p14:cNvContentPartPr/>
                <p14:nvPr/>
              </p14:nvContentPartPr>
              <p14:xfrm>
                <a:off x="8365060" y="4567900"/>
                <a:ext cx="186120" cy="3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E7DEC-BB3C-584E-B20F-9177A8FA5F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6060" y="4559260"/>
                  <a:ext cx="203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7D1A6A-15C8-5C40-BBAE-907E2F0D74BF}"/>
                    </a:ext>
                  </a:extLst>
                </p14:cNvPr>
                <p14:cNvContentPartPr/>
                <p14:nvPr/>
              </p14:nvContentPartPr>
              <p14:xfrm>
                <a:off x="8437420" y="4626580"/>
                <a:ext cx="162360" cy="6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7D1A6A-15C8-5C40-BBAE-907E2F0D74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8420" y="4617580"/>
                  <a:ext cx="180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9E899D-6589-1D47-AF7B-A86ECAC039A7}"/>
                    </a:ext>
                  </a:extLst>
                </p14:cNvPr>
                <p14:cNvContentPartPr/>
                <p14:nvPr/>
              </p14:nvContentPartPr>
              <p14:xfrm>
                <a:off x="8658820" y="4566820"/>
                <a:ext cx="166320" cy="3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9E899D-6589-1D47-AF7B-A86ECAC039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50180" y="4558180"/>
                  <a:ext cx="183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02E7C8-40CC-EB44-B23D-323350B23978}"/>
                    </a:ext>
                  </a:extLst>
                </p14:cNvPr>
                <p14:cNvContentPartPr/>
                <p14:nvPr/>
              </p14:nvContentPartPr>
              <p14:xfrm>
                <a:off x="8883820" y="4337860"/>
                <a:ext cx="104400" cy="4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02E7C8-40CC-EB44-B23D-323350B239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4820" y="4328860"/>
                  <a:ext cx="122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82AD55-7091-6442-A812-DD17F96C045E}"/>
                    </a:ext>
                  </a:extLst>
                </p14:cNvPr>
                <p14:cNvContentPartPr/>
                <p14:nvPr/>
              </p14:nvContentPartPr>
              <p14:xfrm>
                <a:off x="8891740" y="4515700"/>
                <a:ext cx="141480" cy="443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82AD55-7091-6442-A812-DD17F96C0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2740" y="4506700"/>
                  <a:ext cx="1591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C7CD54-8058-8A46-AA13-34DE43974739}"/>
                    </a:ext>
                  </a:extLst>
                </p14:cNvPr>
                <p14:cNvContentPartPr/>
                <p14:nvPr/>
              </p14:nvContentPartPr>
              <p14:xfrm>
                <a:off x="8919460" y="4396180"/>
                <a:ext cx="7200" cy="18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C7CD54-8058-8A46-AA13-34DE439747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10820" y="4387540"/>
                  <a:ext cx="24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1744EA-C526-E149-9A5E-A239C9CFE75D}"/>
                    </a:ext>
                  </a:extLst>
                </p14:cNvPr>
                <p14:cNvContentPartPr/>
                <p14:nvPr/>
              </p14:nvContentPartPr>
              <p14:xfrm>
                <a:off x="9098380" y="4453780"/>
                <a:ext cx="34920" cy="32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1744EA-C526-E149-9A5E-A239C9CFE7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89740" y="4445140"/>
                  <a:ext cx="52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7383CC-AC89-1445-8790-D62D937CB5EA}"/>
                    </a:ext>
                  </a:extLst>
                </p14:cNvPr>
                <p14:cNvContentPartPr/>
                <p14:nvPr/>
              </p14:nvContentPartPr>
              <p14:xfrm>
                <a:off x="9093700" y="4406980"/>
                <a:ext cx="206640" cy="10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7383CC-AC89-1445-8790-D62D937CB5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4700" y="4398340"/>
                  <a:ext cx="224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C343CA-E444-204A-8177-061E7F33D107}"/>
                    </a:ext>
                  </a:extLst>
                </p14:cNvPr>
                <p14:cNvContentPartPr/>
                <p14:nvPr/>
              </p14:nvContentPartPr>
              <p14:xfrm>
                <a:off x="9260380" y="4651060"/>
                <a:ext cx="133920" cy="11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C343CA-E444-204A-8177-061E7F33D1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51380" y="4642420"/>
                  <a:ext cx="151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DC6471-E777-F24A-9FF3-2D71928F77EF}"/>
                    </a:ext>
                  </a:extLst>
                </p14:cNvPr>
                <p14:cNvContentPartPr/>
                <p14:nvPr/>
              </p14:nvContentPartPr>
              <p14:xfrm>
                <a:off x="9469180" y="4509580"/>
                <a:ext cx="111960" cy="129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DC6471-E777-F24A-9FF3-2D71928F77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0180" y="4500580"/>
                  <a:ext cx="129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B324755-C789-E94A-9A8D-9ABC24C51A9C}"/>
                    </a:ext>
                  </a:extLst>
                </p14:cNvPr>
                <p14:cNvContentPartPr/>
                <p14:nvPr/>
              </p14:nvContentPartPr>
              <p14:xfrm>
                <a:off x="9497620" y="4522900"/>
                <a:ext cx="74880" cy="10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B324755-C789-E94A-9A8D-9ABC24C51A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8980" y="4514260"/>
                  <a:ext cx="9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6AA9D4-C0DF-894E-BF65-0A8EB1D697FC}"/>
                    </a:ext>
                  </a:extLst>
                </p14:cNvPr>
                <p14:cNvContentPartPr/>
                <p14:nvPr/>
              </p14:nvContentPartPr>
              <p14:xfrm>
                <a:off x="9470620" y="4590220"/>
                <a:ext cx="210960" cy="1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6AA9D4-C0DF-894E-BF65-0A8EB1D697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61620" y="4581580"/>
                  <a:ext cx="228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BA4CE5-CA2D-5140-9C21-BDF3BEA3BA89}"/>
                    </a:ext>
                  </a:extLst>
                </p14:cNvPr>
                <p14:cNvContentPartPr/>
                <p14:nvPr/>
              </p14:nvContentPartPr>
              <p14:xfrm>
                <a:off x="9639100" y="4407340"/>
                <a:ext cx="95760" cy="31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BA4CE5-CA2D-5140-9C21-BDF3BEA3BA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30100" y="4398700"/>
                  <a:ext cx="113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34E195-BCE9-0E45-AFA4-9D1F5FF85F85}"/>
                    </a:ext>
                  </a:extLst>
                </p14:cNvPr>
                <p14:cNvContentPartPr/>
                <p14:nvPr/>
              </p14:nvContentPartPr>
              <p14:xfrm>
                <a:off x="9754660" y="4640980"/>
                <a:ext cx="128160" cy="80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34E195-BCE9-0E45-AFA4-9D1F5FF85F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5660" y="4631980"/>
                  <a:ext cx="145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D1F57D-CCC9-3546-9D4E-02F2FBFAB1C8}"/>
                    </a:ext>
                  </a:extLst>
                </p14:cNvPr>
                <p14:cNvContentPartPr/>
                <p14:nvPr/>
              </p14:nvContentPartPr>
              <p14:xfrm>
                <a:off x="9870220" y="4630540"/>
                <a:ext cx="74520" cy="345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D1F57D-CCC9-3546-9D4E-02F2FBFAB1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1580" y="4621540"/>
                  <a:ext cx="92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3E3955-1233-6A45-A332-AE543C4E5554}"/>
                    </a:ext>
                  </a:extLst>
                </p14:cNvPr>
                <p14:cNvContentPartPr/>
                <p14:nvPr/>
              </p14:nvContentPartPr>
              <p14:xfrm>
                <a:off x="9982540" y="4886140"/>
                <a:ext cx="141120" cy="103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3E3955-1233-6A45-A332-AE543C4E55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73540" y="4877140"/>
                  <a:ext cx="158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B39AC3-C46B-AF40-9BF8-77AEACFC2992}"/>
                    </a:ext>
                  </a:extLst>
                </p14:cNvPr>
                <p14:cNvContentPartPr/>
                <p14:nvPr/>
              </p14:nvContentPartPr>
              <p14:xfrm>
                <a:off x="10033300" y="4283140"/>
                <a:ext cx="108360" cy="424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B39AC3-C46B-AF40-9BF8-77AEACFC29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24300" y="4274500"/>
                  <a:ext cx="126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1914E0-A60C-8C43-90AA-BD7C5874AF5B}"/>
                    </a:ext>
                  </a:extLst>
                </p14:cNvPr>
                <p14:cNvContentPartPr/>
                <p14:nvPr/>
              </p14:nvContentPartPr>
              <p14:xfrm>
                <a:off x="10079740" y="4324180"/>
                <a:ext cx="103680" cy="148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1914E0-A60C-8C43-90AA-BD7C5874AF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71100" y="4315180"/>
                  <a:ext cx="12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3FBD06-DAF4-AF47-AA52-632FAEAAA558}"/>
                    </a:ext>
                  </a:extLst>
                </p14:cNvPr>
                <p14:cNvContentPartPr/>
                <p14:nvPr/>
              </p14:nvContentPartPr>
              <p14:xfrm>
                <a:off x="10214020" y="4538020"/>
                <a:ext cx="65880" cy="158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3FBD06-DAF4-AF47-AA52-632FAEAAA5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05380" y="4529380"/>
                  <a:ext cx="83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2D8377-DC1E-BA42-B6AC-F3EA774676FF}"/>
                    </a:ext>
                  </a:extLst>
                </p14:cNvPr>
                <p14:cNvContentPartPr/>
                <p14:nvPr/>
              </p14:nvContentPartPr>
              <p14:xfrm>
                <a:off x="10439020" y="4557100"/>
                <a:ext cx="120240" cy="2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2D8377-DC1E-BA42-B6AC-F3EA774676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0380" y="4548460"/>
                  <a:ext cx="137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FD2FEA-AF1C-BE40-BDE2-96AAF4B1624B}"/>
                    </a:ext>
                  </a:extLst>
                </p14:cNvPr>
                <p14:cNvContentPartPr/>
                <p14:nvPr/>
              </p14:nvContentPartPr>
              <p14:xfrm>
                <a:off x="10412740" y="4488340"/>
                <a:ext cx="76680" cy="19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FD2FEA-AF1C-BE40-BDE2-96AAF4B16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04100" y="4479700"/>
                  <a:ext cx="94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614500-5F75-A747-B7CD-92EA3E90D6EB}"/>
                    </a:ext>
                  </a:extLst>
                </p14:cNvPr>
                <p14:cNvContentPartPr/>
                <p14:nvPr/>
              </p14:nvContentPartPr>
              <p14:xfrm>
                <a:off x="10665820" y="4313380"/>
                <a:ext cx="107280" cy="607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614500-5F75-A747-B7CD-92EA3E90D6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57180" y="4304380"/>
                  <a:ext cx="1249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6EB13D-7162-7342-9397-9BE22F0650CC}"/>
                    </a:ext>
                  </a:extLst>
                </p14:cNvPr>
                <p14:cNvContentPartPr/>
                <p14:nvPr/>
              </p14:nvContentPartPr>
              <p14:xfrm>
                <a:off x="10664020" y="4318420"/>
                <a:ext cx="279720" cy="21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6EB13D-7162-7342-9397-9BE22F0650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55380" y="4309420"/>
                  <a:ext cx="297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C96D2E-ACA5-0645-A045-4761D33C65CB}"/>
                    </a:ext>
                  </a:extLst>
                </p14:cNvPr>
                <p14:cNvContentPartPr/>
                <p14:nvPr/>
              </p14:nvContentPartPr>
              <p14:xfrm>
                <a:off x="10774900" y="4538020"/>
                <a:ext cx="102960" cy="33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C96D2E-ACA5-0645-A045-4761D33C65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65900" y="4529380"/>
                  <a:ext cx="120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CEDAB2-5DDC-7242-9C5D-85C7FA7E7980}"/>
                    </a:ext>
                  </a:extLst>
                </p14:cNvPr>
                <p14:cNvContentPartPr/>
                <p14:nvPr/>
              </p14:nvContentPartPr>
              <p14:xfrm>
                <a:off x="10404820" y="4602100"/>
                <a:ext cx="97560" cy="1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CEDAB2-5DDC-7242-9C5D-85C7FA7E79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6180" y="4593100"/>
                  <a:ext cx="115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EA86A6-908A-494B-9B18-0C647AB4CAC2}"/>
                    </a:ext>
                  </a:extLst>
                </p14:cNvPr>
                <p14:cNvContentPartPr/>
                <p14:nvPr/>
              </p14:nvContentPartPr>
              <p14:xfrm>
                <a:off x="10822060" y="4687060"/>
                <a:ext cx="87120" cy="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EA86A6-908A-494B-9B18-0C647AB4CA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13420" y="4678420"/>
                  <a:ext cx="104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5BF9CB-AFD6-1144-AE2A-AF6C2C8A05BD}"/>
                    </a:ext>
                  </a:extLst>
                </p14:cNvPr>
                <p14:cNvContentPartPr/>
                <p14:nvPr/>
              </p14:nvContentPartPr>
              <p14:xfrm>
                <a:off x="10880740" y="4726660"/>
                <a:ext cx="39960" cy="164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5BF9CB-AFD6-1144-AE2A-AF6C2C8A05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72100" y="4718020"/>
                  <a:ext cx="57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AFE03B-0064-E447-8784-6D2334BC0D40}"/>
                    </a:ext>
                  </a:extLst>
                </p14:cNvPr>
                <p14:cNvContentPartPr/>
                <p14:nvPr/>
              </p14:nvContentPartPr>
              <p14:xfrm>
                <a:off x="11066500" y="4486900"/>
                <a:ext cx="95040" cy="98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AFE03B-0064-E447-8784-6D2334BC0D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57500" y="4477900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EFFBA2-9E1C-5F49-8CC4-0AD349594EAA}"/>
                    </a:ext>
                  </a:extLst>
                </p14:cNvPr>
                <p14:cNvContentPartPr/>
                <p14:nvPr/>
              </p14:nvContentPartPr>
              <p14:xfrm>
                <a:off x="11045980" y="4470700"/>
                <a:ext cx="84600" cy="125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EFFBA2-9E1C-5F49-8CC4-0AD349594E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37340" y="4462060"/>
                  <a:ext cx="10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B9D3D6-B960-5D49-B027-42467221569F}"/>
                    </a:ext>
                  </a:extLst>
                </p14:cNvPr>
                <p14:cNvContentPartPr/>
                <p14:nvPr/>
              </p14:nvContentPartPr>
              <p14:xfrm>
                <a:off x="11107900" y="4516060"/>
                <a:ext cx="44640" cy="7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B9D3D6-B960-5D49-B027-4246722156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98900" y="4507060"/>
                  <a:ext cx="62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351246-43C1-C04B-8CC4-5FA7F6C639FB}"/>
                    </a:ext>
                  </a:extLst>
                </p14:cNvPr>
                <p14:cNvContentPartPr/>
                <p14:nvPr/>
              </p14:nvContentPartPr>
              <p14:xfrm>
                <a:off x="11231380" y="4301860"/>
                <a:ext cx="41760" cy="39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351246-43C1-C04B-8CC4-5FA7F6C639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22380" y="4292860"/>
                  <a:ext cx="594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A4A9C14-2C1D-7542-89BF-79F30BE2B960}"/>
                    </a:ext>
                  </a:extLst>
                </p14:cNvPr>
                <p14:cNvContentPartPr/>
                <p14:nvPr/>
              </p14:nvContentPartPr>
              <p14:xfrm>
                <a:off x="11272060" y="4590940"/>
                <a:ext cx="87480" cy="7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A4A9C14-2C1D-7542-89BF-79F30BE2B9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63420" y="4581940"/>
                  <a:ext cx="10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6F671C-83B6-3A4F-A128-6601E95FDFF3}"/>
                    </a:ext>
                  </a:extLst>
                </p14:cNvPr>
                <p14:cNvContentPartPr/>
                <p14:nvPr/>
              </p14:nvContentPartPr>
              <p14:xfrm>
                <a:off x="11280340" y="4611820"/>
                <a:ext cx="106920" cy="389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6F671C-83B6-3A4F-A128-6601E95FDF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71340" y="4603180"/>
                  <a:ext cx="124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6A9FDA-8CF2-5342-845E-0A89B8939E3C}"/>
                    </a:ext>
                  </a:extLst>
                </p14:cNvPr>
                <p14:cNvContentPartPr/>
                <p14:nvPr/>
              </p14:nvContentPartPr>
              <p14:xfrm>
                <a:off x="11410660" y="4921780"/>
                <a:ext cx="117720" cy="71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6A9FDA-8CF2-5342-845E-0A89B8939E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2020" y="4912780"/>
                  <a:ext cx="13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608006-F0A3-3141-B35C-5449677CE896}"/>
                    </a:ext>
                  </a:extLst>
                </p14:cNvPr>
                <p14:cNvContentPartPr/>
                <p14:nvPr/>
              </p14:nvContentPartPr>
              <p14:xfrm>
                <a:off x="11527300" y="4247500"/>
                <a:ext cx="73080" cy="45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608006-F0A3-3141-B35C-5449677CE8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18660" y="4238860"/>
                  <a:ext cx="907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3D9798-A480-5B43-8F8E-70F52D6947C8}"/>
                    </a:ext>
                  </a:extLst>
                </p14:cNvPr>
                <p14:cNvContentPartPr/>
                <p14:nvPr/>
              </p14:nvContentPartPr>
              <p14:xfrm>
                <a:off x="11537740" y="4250380"/>
                <a:ext cx="106200" cy="277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3D9798-A480-5B43-8F8E-70F52D6947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28740" y="4241380"/>
                  <a:ext cx="123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374AD9-AF86-FC43-9AF3-8F0FA12F45FD}"/>
                    </a:ext>
                  </a:extLst>
                </p14:cNvPr>
                <p14:cNvContentPartPr/>
                <p14:nvPr/>
              </p14:nvContentPartPr>
              <p14:xfrm>
                <a:off x="11650420" y="4517500"/>
                <a:ext cx="114840" cy="30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374AD9-AF86-FC43-9AF3-8F0FA12F45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41780" y="4508860"/>
                  <a:ext cx="13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89E78AB-F05C-3844-B3A1-A238CF34F102}"/>
                    </a:ext>
                  </a:extLst>
                </p14:cNvPr>
                <p14:cNvContentPartPr/>
                <p14:nvPr/>
              </p14:nvContentPartPr>
              <p14:xfrm>
                <a:off x="11748700" y="4534780"/>
                <a:ext cx="24480" cy="175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89E78AB-F05C-3844-B3A1-A238CF34F1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40060" y="4525780"/>
                  <a:ext cx="42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6BA7B3-A226-FA45-BDE5-D0EF7097D060}"/>
                    </a:ext>
                  </a:extLst>
                </p14:cNvPr>
                <p14:cNvContentPartPr/>
                <p14:nvPr/>
              </p14:nvContentPartPr>
              <p14:xfrm>
                <a:off x="11868580" y="4196740"/>
                <a:ext cx="112680" cy="725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6BA7B3-A226-FA45-BDE5-D0EF7097D0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59580" y="4187740"/>
                  <a:ext cx="1303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AADCDA-777D-3448-90E0-81A41F51B265}"/>
                    </a:ext>
                  </a:extLst>
                </p14:cNvPr>
                <p14:cNvContentPartPr/>
                <p14:nvPr/>
              </p14:nvContentPartPr>
              <p14:xfrm>
                <a:off x="9116020" y="4563940"/>
                <a:ext cx="231120" cy="39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AADCDA-777D-3448-90E0-81A41F51B2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07380" y="4555300"/>
                  <a:ext cx="24876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5A236BF-9BA5-D843-A3C2-ECAF6387924A}"/>
                  </a:ext>
                </a:extLst>
              </p14:cNvPr>
              <p14:cNvContentPartPr/>
              <p14:nvPr/>
            </p14:nvContentPartPr>
            <p14:xfrm>
              <a:off x="6734260" y="5402380"/>
              <a:ext cx="245160" cy="24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5A236BF-9BA5-D843-A3C2-ECAF6387924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25620" y="5393740"/>
                <a:ext cx="26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8EDAC7-8977-0A47-923D-855E7158CEBC}"/>
                  </a:ext>
                </a:extLst>
              </p14:cNvPr>
              <p14:cNvContentPartPr/>
              <p14:nvPr/>
            </p14:nvContentPartPr>
            <p14:xfrm>
              <a:off x="6786460" y="5542420"/>
              <a:ext cx="193320" cy="20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8EDAC7-8977-0A47-923D-855E7158CE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77460" y="5533780"/>
                <a:ext cx="2109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A4F70CA-FD1F-5440-9E00-01224226ECCA}"/>
              </a:ext>
            </a:extLst>
          </p:cNvPr>
          <p:cNvGrpSpPr/>
          <p:nvPr/>
        </p:nvGrpSpPr>
        <p:grpSpPr>
          <a:xfrm>
            <a:off x="7202620" y="5224900"/>
            <a:ext cx="634680" cy="545760"/>
            <a:chOff x="7202620" y="5224900"/>
            <a:chExt cx="63468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A720CA-587B-A644-9681-057E04EC3A13}"/>
                    </a:ext>
                  </a:extLst>
                </p14:cNvPr>
                <p14:cNvContentPartPr/>
                <p14:nvPr/>
              </p14:nvContentPartPr>
              <p14:xfrm>
                <a:off x="7202620" y="5421100"/>
                <a:ext cx="183600" cy="20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A720CA-587B-A644-9681-057E04EC3A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93980" y="5412460"/>
                  <a:ext cx="20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9A8E0E-3790-BD4B-9B99-1AE4FF94E115}"/>
                    </a:ext>
                  </a:extLst>
                </p14:cNvPr>
                <p14:cNvContentPartPr/>
                <p14:nvPr/>
              </p14:nvContentPartPr>
              <p14:xfrm>
                <a:off x="7473340" y="5224900"/>
                <a:ext cx="100080" cy="30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9A8E0E-3790-BD4B-9B99-1AE4FF94E1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64700" y="5216260"/>
                  <a:ext cx="11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C0454BB-1453-BC4B-A403-5D840DACDF17}"/>
                    </a:ext>
                  </a:extLst>
                </p14:cNvPr>
                <p14:cNvContentPartPr/>
                <p14:nvPr/>
              </p14:nvContentPartPr>
              <p14:xfrm>
                <a:off x="7535620" y="5270620"/>
                <a:ext cx="301680" cy="500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C0454BB-1453-BC4B-A403-5D840DACDF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6980" y="5261620"/>
                  <a:ext cx="31932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92BBA49-843A-BB46-B9F8-A65CA1308EA2}"/>
              </a:ext>
            </a:extLst>
          </p:cNvPr>
          <p:cNvGrpSpPr/>
          <p:nvPr/>
        </p:nvGrpSpPr>
        <p:grpSpPr>
          <a:xfrm>
            <a:off x="7968700" y="5093500"/>
            <a:ext cx="1623240" cy="680400"/>
            <a:chOff x="7968700" y="5093500"/>
            <a:chExt cx="162324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9A82F3-B9AB-B74A-A1ED-629C7A52D830}"/>
                    </a:ext>
                  </a:extLst>
                </p14:cNvPr>
                <p14:cNvContentPartPr/>
                <p14:nvPr/>
              </p14:nvContentPartPr>
              <p14:xfrm>
                <a:off x="7968700" y="5118700"/>
                <a:ext cx="149760" cy="267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9A82F3-B9AB-B74A-A1ED-629C7A52D8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59700" y="5109700"/>
                  <a:ext cx="167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A03E843-F4BC-364F-8554-2169E31FC95B}"/>
                    </a:ext>
                  </a:extLst>
                </p14:cNvPr>
                <p14:cNvContentPartPr/>
                <p14:nvPr/>
              </p14:nvContentPartPr>
              <p14:xfrm>
                <a:off x="8003980" y="5353420"/>
                <a:ext cx="429480" cy="72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A03E843-F4BC-364F-8554-2169E31FC9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95340" y="5344420"/>
                  <a:ext cx="447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92F75B-2F0C-3A49-AEBB-40E4FE5F2C9B}"/>
                    </a:ext>
                  </a:extLst>
                </p14:cNvPr>
                <p14:cNvContentPartPr/>
                <p14:nvPr/>
              </p14:nvContentPartPr>
              <p14:xfrm>
                <a:off x="8270740" y="5466820"/>
                <a:ext cx="230400" cy="235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92F75B-2F0C-3A49-AEBB-40E4FE5F2C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1740" y="5458180"/>
                  <a:ext cx="248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F08A20-C5A3-6741-BC71-E5F72AF9435A}"/>
                    </a:ext>
                  </a:extLst>
                </p14:cNvPr>
                <p14:cNvContentPartPr/>
                <p14:nvPr/>
              </p14:nvContentPartPr>
              <p14:xfrm>
                <a:off x="8336980" y="5455660"/>
                <a:ext cx="105480" cy="38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F08A20-C5A3-6741-BC71-E5F72AF943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8340" y="5446660"/>
                  <a:ext cx="12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D8A704-86DC-3C4F-81EF-3B317C8E8D47}"/>
                    </a:ext>
                  </a:extLst>
                </p14:cNvPr>
                <p14:cNvContentPartPr/>
                <p14:nvPr/>
              </p14:nvContentPartPr>
              <p14:xfrm>
                <a:off x="8642260" y="5237500"/>
                <a:ext cx="92160" cy="31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D8A704-86DC-3C4F-81EF-3B317C8E8D4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33260" y="5228500"/>
                  <a:ext cx="109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E87922-ACDE-6F4F-8B47-C7B1B0F3C660}"/>
                    </a:ext>
                  </a:extLst>
                </p14:cNvPr>
                <p14:cNvContentPartPr/>
                <p14:nvPr/>
              </p14:nvContentPartPr>
              <p14:xfrm>
                <a:off x="8779420" y="5424340"/>
                <a:ext cx="540720" cy="349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E87922-ACDE-6F4F-8B47-C7B1B0F3C6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70780" y="5415340"/>
                  <a:ext cx="558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4509A8-F875-B240-A983-483EBBCB67F9}"/>
                    </a:ext>
                  </a:extLst>
                </p14:cNvPr>
                <p14:cNvContentPartPr/>
                <p14:nvPr/>
              </p14:nvContentPartPr>
              <p14:xfrm>
                <a:off x="9392860" y="5093500"/>
                <a:ext cx="7200" cy="196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4509A8-F875-B240-A983-483EBBCB67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83860" y="5084860"/>
                  <a:ext cx="2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5DFB04-0A09-6846-8941-CA6FF75F457A}"/>
                    </a:ext>
                  </a:extLst>
                </p14:cNvPr>
                <p14:cNvContentPartPr/>
                <p14:nvPr/>
              </p14:nvContentPartPr>
              <p14:xfrm>
                <a:off x="9302140" y="5269540"/>
                <a:ext cx="289800" cy="49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5DFB04-0A09-6846-8941-CA6FF75F45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93500" y="5260900"/>
                  <a:ext cx="30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A34EFF6-52A9-B44E-90AF-8BFEB26A42A4}"/>
                    </a:ext>
                  </a:extLst>
                </p14:cNvPr>
                <p14:cNvContentPartPr/>
                <p14:nvPr/>
              </p14:nvContentPartPr>
              <p14:xfrm>
                <a:off x="9308980" y="5366380"/>
                <a:ext cx="267120" cy="244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A34EFF6-52A9-B44E-90AF-8BFEB26A42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40" y="5357740"/>
                  <a:ext cx="2847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6D8C244-2273-1840-B4DD-6878B491AB3C}"/>
              </a:ext>
            </a:extLst>
          </p:cNvPr>
          <p:cNvGrpSpPr/>
          <p:nvPr/>
        </p:nvGrpSpPr>
        <p:grpSpPr>
          <a:xfrm>
            <a:off x="9940420" y="5314180"/>
            <a:ext cx="236160" cy="224640"/>
            <a:chOff x="9940420" y="5314180"/>
            <a:chExt cx="2361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0F08B9-8415-1840-B7A0-AF1D5704821D}"/>
                    </a:ext>
                  </a:extLst>
                </p14:cNvPr>
                <p14:cNvContentPartPr/>
                <p14:nvPr/>
              </p14:nvContentPartPr>
              <p14:xfrm>
                <a:off x="9940420" y="5411740"/>
                <a:ext cx="236160" cy="3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0F08B9-8415-1840-B7A0-AF1D5704821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31420" y="5403100"/>
                  <a:ext cx="253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25A6DD-9E6C-294B-9418-718BBC86669A}"/>
                    </a:ext>
                  </a:extLst>
                </p14:cNvPr>
                <p14:cNvContentPartPr/>
                <p14:nvPr/>
              </p14:nvContentPartPr>
              <p14:xfrm>
                <a:off x="10026820" y="5314180"/>
                <a:ext cx="5400" cy="22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25A6DD-9E6C-294B-9418-718BBC8666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17820" y="5305540"/>
                  <a:ext cx="2304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3267CA0-7D01-CE44-A5BF-32A2FE321B53}"/>
                  </a:ext>
                </a:extLst>
              </p14:cNvPr>
              <p14:cNvContentPartPr/>
              <p14:nvPr/>
            </p14:nvContentPartPr>
            <p14:xfrm>
              <a:off x="10538020" y="5126620"/>
              <a:ext cx="169560" cy="105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3267CA0-7D01-CE44-A5BF-32A2FE321B5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529020" y="5117980"/>
                <a:ext cx="18720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496F58-94D9-A543-AC66-BE86357D5135}"/>
              </a:ext>
            </a:extLst>
          </p:cNvPr>
          <p:cNvGrpSpPr/>
          <p:nvPr/>
        </p:nvGrpSpPr>
        <p:grpSpPr>
          <a:xfrm>
            <a:off x="10449100" y="5355940"/>
            <a:ext cx="522720" cy="315000"/>
            <a:chOff x="10449100" y="5355940"/>
            <a:chExt cx="52272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7979A0-72C4-7446-802D-3B1DED20B601}"/>
                    </a:ext>
                  </a:extLst>
                </p14:cNvPr>
                <p14:cNvContentPartPr/>
                <p14:nvPr/>
              </p14:nvContentPartPr>
              <p14:xfrm>
                <a:off x="10449100" y="5355940"/>
                <a:ext cx="522720" cy="45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7979A0-72C4-7446-802D-3B1DED20B6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40100" y="5346940"/>
                  <a:ext cx="540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9625A8-DC73-5949-B233-AAE0AFE8A7E8}"/>
                    </a:ext>
                  </a:extLst>
                </p14:cNvPr>
                <p14:cNvContentPartPr/>
                <p14:nvPr/>
              </p14:nvContentPartPr>
              <p14:xfrm>
                <a:off x="10776340" y="5446300"/>
                <a:ext cx="132120" cy="224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9625A8-DC73-5949-B233-AAE0AFE8A7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7700" y="5437660"/>
                  <a:ext cx="1497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6302B47-0952-EF4C-BED2-44F6050560EF}"/>
              </a:ext>
            </a:extLst>
          </p:cNvPr>
          <p:cNvGrpSpPr/>
          <p:nvPr/>
        </p:nvGrpSpPr>
        <p:grpSpPr>
          <a:xfrm>
            <a:off x="11224180" y="5137420"/>
            <a:ext cx="941400" cy="645120"/>
            <a:chOff x="11224180" y="5137420"/>
            <a:chExt cx="941400" cy="6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6714C4-42D0-9D45-9E04-6D857EBC4E03}"/>
                    </a:ext>
                  </a:extLst>
                </p14:cNvPr>
                <p14:cNvContentPartPr/>
                <p14:nvPr/>
              </p14:nvContentPartPr>
              <p14:xfrm>
                <a:off x="11224180" y="5282140"/>
                <a:ext cx="118440" cy="222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6714C4-42D0-9D45-9E04-6D857EBC4E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15180" y="5273500"/>
                  <a:ext cx="13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64339B0-F195-2643-93DB-D2F99B4C60B7}"/>
                    </a:ext>
                  </a:extLst>
                </p14:cNvPr>
                <p14:cNvContentPartPr/>
                <p14:nvPr/>
              </p14:nvContentPartPr>
              <p14:xfrm>
                <a:off x="11369260" y="5323180"/>
                <a:ext cx="203760" cy="391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64339B0-F195-2643-93DB-D2F99B4C60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360260" y="5314540"/>
                  <a:ext cx="221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A9D0E1C-F535-6347-889E-7CA8B547CBBD}"/>
                    </a:ext>
                  </a:extLst>
                </p14:cNvPr>
                <p14:cNvContentPartPr/>
                <p14:nvPr/>
              </p14:nvContentPartPr>
              <p14:xfrm>
                <a:off x="11706220" y="5137420"/>
                <a:ext cx="123480" cy="121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A9D0E1C-F535-6347-889E-7CA8B547CB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7580" y="5128780"/>
                  <a:ext cx="141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0B9D1B-DDAB-B04C-B006-19EC53893650}"/>
                    </a:ext>
                  </a:extLst>
                </p14:cNvPr>
                <p14:cNvContentPartPr/>
                <p14:nvPr/>
              </p14:nvContentPartPr>
              <p14:xfrm>
                <a:off x="11663380" y="5402020"/>
                <a:ext cx="324000" cy="17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0B9D1B-DDAB-B04C-B006-19EC538936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54380" y="5393380"/>
                  <a:ext cx="341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EB1A06-91DF-3A43-A649-D7EE97387AE8}"/>
                    </a:ext>
                  </a:extLst>
                </p14:cNvPr>
                <p14:cNvContentPartPr/>
                <p14:nvPr/>
              </p14:nvContentPartPr>
              <p14:xfrm>
                <a:off x="11782540" y="5497060"/>
                <a:ext cx="87120" cy="181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EB1A06-91DF-3A43-A649-D7EE97387A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73540" y="5488420"/>
                  <a:ext cx="104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4602A44-4A02-2B43-BAFE-180EBBB23125}"/>
                    </a:ext>
                  </a:extLst>
                </p14:cNvPr>
                <p14:cNvContentPartPr/>
                <p14:nvPr/>
              </p14:nvContentPartPr>
              <p14:xfrm>
                <a:off x="11924020" y="5140660"/>
                <a:ext cx="241560" cy="641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4602A44-4A02-2B43-BAFE-180EBBB231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15380" y="5131660"/>
                  <a:ext cx="259200" cy="65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478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591300" y="2416384"/>
            <a:ext cx="5452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endParaRPr lang="en-US" dirty="0"/>
          </a:p>
          <a:p>
            <a:r>
              <a:rPr lang="en-US" dirty="0"/>
              <a:t>Calculate the entropy of each value for one attribute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14:cNvPr>
              <p14:cNvContentPartPr/>
              <p14:nvPr/>
            </p14:nvContentPartPr>
            <p14:xfrm>
              <a:off x="1479700" y="3030700"/>
              <a:ext cx="4322880" cy="74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3700" y="2958700"/>
                <a:ext cx="4394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14:cNvPr>
              <p14:cNvContentPartPr/>
              <p14:nvPr/>
            </p14:nvContentPartPr>
            <p14:xfrm>
              <a:off x="1500580" y="3386020"/>
              <a:ext cx="4251960" cy="61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4580" y="3314380"/>
                <a:ext cx="4323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14:cNvPr>
              <p14:cNvContentPartPr/>
              <p14:nvPr/>
            </p14:nvContentPartPr>
            <p14:xfrm>
              <a:off x="1516780" y="6333700"/>
              <a:ext cx="4311360" cy="266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1140" y="6261700"/>
                <a:ext cx="4383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C874F-2A21-3C41-99C6-04E7209946C8}"/>
                  </a:ext>
                </a:extLst>
              </p:cNvPr>
              <p:cNvSpPr txBox="1"/>
              <p:nvPr/>
            </p:nvSpPr>
            <p:spPr>
              <a:xfrm>
                <a:off x="6695440" y="3893712"/>
                <a:ext cx="5584862" cy="2445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E(sunny) = 0.918, E(Windy) = 0.811 E(Rainy) = 0.918</a:t>
                </a:r>
              </a:p>
              <a:p>
                <a:r>
                  <a:rPr lang="en-US" dirty="0"/>
                  <a:t>E(S) = 1.571</a:t>
                </a:r>
              </a:p>
              <a:p>
                <a:endParaRPr lang="en-US" dirty="0"/>
              </a:p>
              <a:p>
                <a:r>
                  <a:rPr lang="en-US" dirty="0"/>
                  <a:t>Gain(S, weather) = E(S) – [p(sunny)*E(sunny) +</a:t>
                </a:r>
              </a:p>
              <a:p>
                <a:r>
                  <a:rPr lang="en-US" dirty="0"/>
                  <a:t>p(windy)*E(windy) + p(rainy)*E(rainy)]</a:t>
                </a:r>
              </a:p>
              <a:p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1.571 −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∗0.918+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∗0.811+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∗0.918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= 0.7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C874F-2A21-3C41-99C6-04E720994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893712"/>
                <a:ext cx="5584862" cy="2445862"/>
              </a:xfrm>
              <a:prstGeom prst="rect">
                <a:avLst/>
              </a:prstGeom>
              <a:blipFill>
                <a:blip r:embed="rId10"/>
                <a:stretch>
                  <a:fillRect l="-909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846" y="2034134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14:cNvPr>
              <p14:cNvContentPartPr/>
              <p14:nvPr/>
            </p14:nvContentPartPr>
            <p14:xfrm>
              <a:off x="9427608" y="2624400"/>
              <a:ext cx="1603800" cy="4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8608" y="2615760"/>
                <a:ext cx="1621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F1B2BA-7B0F-7949-8C0C-D04E40219D13}"/>
                  </a:ext>
                </a:extLst>
              </p14:cNvPr>
              <p14:cNvContentPartPr/>
              <p14:nvPr/>
            </p14:nvContentPartPr>
            <p14:xfrm>
              <a:off x="2261088" y="602604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F1B2BA-7B0F-7949-8C0C-D04E40219D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2088" y="6017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14:cNvPr>
              <p14:cNvContentPartPr/>
              <p14:nvPr/>
            </p14:nvContentPartPr>
            <p14:xfrm>
              <a:off x="4403566" y="343367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4566" y="34246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F230F7-BD69-8E4B-8549-6853B4E06E51}"/>
              </a:ext>
            </a:extLst>
          </p:cNvPr>
          <p:cNvGrpSpPr/>
          <p:nvPr/>
        </p:nvGrpSpPr>
        <p:grpSpPr>
          <a:xfrm>
            <a:off x="362740" y="1813153"/>
            <a:ext cx="4413240" cy="679680"/>
            <a:chOff x="362740" y="1813153"/>
            <a:chExt cx="441324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91D412-6942-094D-8914-07D91F18C6FB}"/>
                    </a:ext>
                  </a:extLst>
                </p14:cNvPr>
                <p14:cNvContentPartPr/>
                <p14:nvPr/>
              </p14:nvContentPartPr>
              <p14:xfrm>
                <a:off x="746860" y="2197633"/>
                <a:ext cx="3563280" cy="295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91D412-6942-094D-8914-07D91F18C6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8220" y="2188993"/>
                  <a:ext cx="3580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3B35D1-D0FE-1D48-BCBC-C02CF7F1CB0A}"/>
                    </a:ext>
                  </a:extLst>
                </p14:cNvPr>
                <p14:cNvContentPartPr/>
                <p14:nvPr/>
              </p14:nvContentPartPr>
              <p14:xfrm>
                <a:off x="362740" y="1931953"/>
                <a:ext cx="166680" cy="14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3B35D1-D0FE-1D48-BCBC-C02CF7F1CB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100" y="1922953"/>
                  <a:ext cx="184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9969AA-081D-A047-8CC6-410D45A6D715}"/>
                    </a:ext>
                  </a:extLst>
                </p14:cNvPr>
                <p14:cNvContentPartPr/>
                <p14:nvPr/>
              </p14:nvContentPartPr>
              <p14:xfrm>
                <a:off x="564700" y="1969033"/>
                <a:ext cx="157680" cy="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9969AA-081D-A047-8CC6-410D45A6D7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700" y="1960393"/>
                  <a:ext cx="175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0671F1-AD83-3940-ABC1-8F76B5EE3948}"/>
                    </a:ext>
                  </a:extLst>
                </p14:cNvPr>
                <p14:cNvContentPartPr/>
                <p14:nvPr/>
              </p14:nvContentPartPr>
              <p14:xfrm>
                <a:off x="639580" y="1936633"/>
                <a:ext cx="92880" cy="16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0671F1-AD83-3940-ABC1-8F76B5EE39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0940" y="1927633"/>
                  <a:ext cx="110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92E0A9-C0B7-2947-BF7F-010F00952E51}"/>
                    </a:ext>
                  </a:extLst>
                </p14:cNvPr>
                <p14:cNvContentPartPr/>
                <p14:nvPr/>
              </p14:nvContentPartPr>
              <p14:xfrm>
                <a:off x="750100" y="1979113"/>
                <a:ext cx="81360" cy="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92E0A9-C0B7-2947-BF7F-010F00952E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460" y="1970113"/>
                  <a:ext cx="99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183F44-CD50-324D-AACF-D60254421210}"/>
                    </a:ext>
                  </a:extLst>
                </p14:cNvPr>
                <p14:cNvContentPartPr/>
                <p14:nvPr/>
              </p14:nvContentPartPr>
              <p14:xfrm>
                <a:off x="786820" y="1939153"/>
                <a:ext cx="119520" cy="17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183F44-CD50-324D-AACF-D602544212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8180" y="1930153"/>
                  <a:ext cx="137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2CBEC2-511F-9C4A-A36C-2FCBABAD039E}"/>
                    </a:ext>
                  </a:extLst>
                </p14:cNvPr>
                <p14:cNvContentPartPr/>
                <p14:nvPr/>
              </p14:nvContentPartPr>
              <p14:xfrm>
                <a:off x="916780" y="1984513"/>
                <a:ext cx="221040" cy="12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2CBEC2-511F-9C4A-A36C-2FCBABAD03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140" y="1975513"/>
                  <a:ext cx="238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EFC0F6-634A-6D4C-8F5E-FD6BA212DCDB}"/>
                    </a:ext>
                  </a:extLst>
                </p14:cNvPr>
                <p14:cNvContentPartPr/>
                <p14:nvPr/>
              </p14:nvContentPartPr>
              <p14:xfrm>
                <a:off x="1137820" y="1992073"/>
                <a:ext cx="3240" cy="11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EFC0F6-634A-6D4C-8F5E-FD6BA212DC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8820" y="1983073"/>
                  <a:ext cx="20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EDD8A2-94F3-3440-8254-E162A4428A52}"/>
                    </a:ext>
                  </a:extLst>
                </p14:cNvPr>
                <p14:cNvContentPartPr/>
                <p14:nvPr/>
              </p14:nvContentPartPr>
              <p14:xfrm>
                <a:off x="1116940" y="1953193"/>
                <a:ext cx="161280" cy="35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EDD8A2-94F3-3440-8254-E162A4428A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7940" y="1944193"/>
                  <a:ext cx="178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2700AA-DF12-6045-8648-13AC025EA820}"/>
                    </a:ext>
                  </a:extLst>
                </p14:cNvPr>
                <p14:cNvContentPartPr/>
                <p14:nvPr/>
              </p14:nvContentPartPr>
              <p14:xfrm>
                <a:off x="1229980" y="1896673"/>
                <a:ext cx="87840" cy="23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2700AA-DF12-6045-8648-13AC025EA8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0980" y="1887673"/>
                  <a:ext cx="105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9D4E24-B6AB-1E4E-AEB8-34F4E860B162}"/>
                    </a:ext>
                  </a:extLst>
                </p14:cNvPr>
                <p14:cNvContentPartPr/>
                <p14:nvPr/>
              </p14:nvContentPartPr>
              <p14:xfrm>
                <a:off x="1363180" y="1988833"/>
                <a:ext cx="127080" cy="10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9D4E24-B6AB-1E4E-AEB8-34F4E860B1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54180" y="1980193"/>
                  <a:ext cx="144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F7DE7C-3E1B-AF47-AAEC-7CEABFB45F41}"/>
                    </a:ext>
                  </a:extLst>
                </p14:cNvPr>
                <p14:cNvContentPartPr/>
                <p14:nvPr/>
              </p14:nvContentPartPr>
              <p14:xfrm>
                <a:off x="1506460" y="1981993"/>
                <a:ext cx="181800" cy="4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F7DE7C-3E1B-AF47-AAEC-7CEABFB45F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97820" y="1973353"/>
                  <a:ext cx="199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378B9E-3455-5C4B-B11B-3B3BA4597BAC}"/>
                    </a:ext>
                  </a:extLst>
                </p14:cNvPr>
                <p14:cNvContentPartPr/>
                <p14:nvPr/>
              </p14:nvContentPartPr>
              <p14:xfrm>
                <a:off x="1610140" y="1961113"/>
                <a:ext cx="214560" cy="18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378B9E-3455-5C4B-B11B-3B3BA4597B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1140" y="1952473"/>
                  <a:ext cx="232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7F1A6D-A8B8-774B-8D1A-810F578426E1}"/>
                    </a:ext>
                  </a:extLst>
                </p14:cNvPr>
                <p14:cNvContentPartPr/>
                <p14:nvPr/>
              </p14:nvContentPartPr>
              <p14:xfrm>
                <a:off x="1828300" y="1990273"/>
                <a:ext cx="92520" cy="10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7F1A6D-A8B8-774B-8D1A-810F578426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9660" y="1981273"/>
                  <a:ext cx="110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209843-03F3-B149-9F54-B001131DCE9C}"/>
                    </a:ext>
                  </a:extLst>
                </p14:cNvPr>
                <p14:cNvContentPartPr/>
                <p14:nvPr/>
              </p14:nvContentPartPr>
              <p14:xfrm>
                <a:off x="4653580" y="2053993"/>
                <a:ext cx="28440" cy="12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209843-03F3-B149-9F54-B001131DCE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44940" y="2045353"/>
                  <a:ext cx="46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960827-122B-E542-ABDA-2DC78992AF79}"/>
                    </a:ext>
                  </a:extLst>
                </p14:cNvPr>
                <p14:cNvContentPartPr/>
                <p14:nvPr/>
              </p14:nvContentPartPr>
              <p14:xfrm>
                <a:off x="4680580" y="2072353"/>
                <a:ext cx="21240" cy="14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960827-122B-E542-ABDA-2DC78992AF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71580" y="2063353"/>
                  <a:ext cx="38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22984C-DFA0-B641-B17F-A320D3521B76}"/>
                    </a:ext>
                  </a:extLst>
                </p14:cNvPr>
                <p14:cNvContentPartPr/>
                <p14:nvPr/>
              </p14:nvContentPartPr>
              <p14:xfrm>
                <a:off x="4629820" y="2072713"/>
                <a:ext cx="59760" cy="3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22984C-DFA0-B641-B17F-A320D3521B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20820" y="2063713"/>
                  <a:ext cx="77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C94404-7740-0645-A953-AA7074A954FC}"/>
                    </a:ext>
                  </a:extLst>
                </p14:cNvPr>
                <p14:cNvContentPartPr/>
                <p14:nvPr/>
              </p14:nvContentPartPr>
              <p14:xfrm>
                <a:off x="4716940" y="2038873"/>
                <a:ext cx="59040" cy="66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C94404-7740-0645-A953-AA7074A954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7940" y="2030233"/>
                  <a:ext cx="76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B21D73-7DAC-3A48-BBA4-8A878358CB48}"/>
                    </a:ext>
                  </a:extLst>
                </p14:cNvPr>
                <p14:cNvContentPartPr/>
                <p14:nvPr/>
              </p14:nvContentPartPr>
              <p14:xfrm>
                <a:off x="3937900" y="1813153"/>
                <a:ext cx="38520" cy="171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B21D73-7DAC-3A48-BBA4-8A878358CB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8900" y="1804513"/>
                  <a:ext cx="56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8E0245-9B6E-074F-8F4D-3860C85C5C4F}"/>
                    </a:ext>
                  </a:extLst>
                </p14:cNvPr>
                <p14:cNvContentPartPr/>
                <p14:nvPr/>
              </p14:nvContentPartPr>
              <p14:xfrm>
                <a:off x="4009540" y="1904233"/>
                <a:ext cx="95760" cy="8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8E0245-9B6E-074F-8F4D-3860C85C5C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00900" y="1895233"/>
                  <a:ext cx="113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BA8BA2-2B3A-624B-A599-58C16337D212}"/>
                    </a:ext>
                  </a:extLst>
                </p14:cNvPr>
                <p14:cNvContentPartPr/>
                <p14:nvPr/>
              </p14:nvContentPartPr>
              <p14:xfrm>
                <a:off x="4135900" y="1839073"/>
                <a:ext cx="292680" cy="19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BA8BA2-2B3A-624B-A599-58C16337D2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27260" y="1830433"/>
                  <a:ext cx="310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12A626-4340-4A43-A893-7279E59A17F5}"/>
                    </a:ext>
                  </a:extLst>
                </p14:cNvPr>
                <p14:cNvContentPartPr/>
                <p14:nvPr/>
              </p14:nvContentPartPr>
              <p14:xfrm>
                <a:off x="4406260" y="1839073"/>
                <a:ext cx="148320" cy="172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12A626-4340-4A43-A893-7279E59A17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97620" y="1830073"/>
                  <a:ext cx="16596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BA1FEE-17EA-EE48-B073-455CEA621C9C}"/>
              </a:ext>
            </a:extLst>
          </p:cNvPr>
          <p:cNvGrpSpPr/>
          <p:nvPr/>
        </p:nvGrpSpPr>
        <p:grpSpPr>
          <a:xfrm>
            <a:off x="119020" y="2444953"/>
            <a:ext cx="698400" cy="528480"/>
            <a:chOff x="119020" y="2444953"/>
            <a:chExt cx="69840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01B149-F4AC-E942-985B-ED4D8CB5CEAA}"/>
                    </a:ext>
                  </a:extLst>
                </p14:cNvPr>
                <p14:cNvContentPartPr/>
                <p14:nvPr/>
              </p14:nvContentPartPr>
              <p14:xfrm>
                <a:off x="540220" y="2444953"/>
                <a:ext cx="273240" cy="13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01B149-F4AC-E942-985B-ED4D8CB5CE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220" y="2435953"/>
                  <a:ext cx="290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68E121-C6B0-4D4D-B9CD-ECDC748D099A}"/>
                    </a:ext>
                  </a:extLst>
                </p14:cNvPr>
                <p14:cNvContentPartPr/>
                <p14:nvPr/>
              </p14:nvContentPartPr>
              <p14:xfrm>
                <a:off x="497740" y="2516233"/>
                <a:ext cx="186480" cy="119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68E121-C6B0-4D4D-B9CD-ECDC748D09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100" y="2507593"/>
                  <a:ext cx="204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E10B2E-502B-DC49-9CCC-2CE49CE0A8E4}"/>
                    </a:ext>
                  </a:extLst>
                </p14:cNvPr>
                <p14:cNvContentPartPr/>
                <p14:nvPr/>
              </p14:nvContentPartPr>
              <p14:xfrm>
                <a:off x="119020" y="2649433"/>
                <a:ext cx="63000" cy="26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E10B2E-502B-DC49-9CCC-2CE49CE0A8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380" y="2640433"/>
                  <a:ext cx="80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73F009-B9E7-984B-A388-4495823EB46C}"/>
                    </a:ext>
                  </a:extLst>
                </p14:cNvPr>
                <p14:cNvContentPartPr/>
                <p14:nvPr/>
              </p14:nvContentPartPr>
              <p14:xfrm>
                <a:off x="279580" y="2709553"/>
                <a:ext cx="7920" cy="20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73F009-B9E7-984B-A388-4495823EB4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0580" y="2700553"/>
                  <a:ext cx="25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D7A4DA-A54F-0449-8E66-F230A4A7F1C4}"/>
                    </a:ext>
                  </a:extLst>
                </p14:cNvPr>
                <p14:cNvContentPartPr/>
                <p14:nvPr/>
              </p14:nvContentPartPr>
              <p14:xfrm>
                <a:off x="275620" y="2706313"/>
                <a:ext cx="70200" cy="10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D7A4DA-A54F-0449-8E66-F230A4A7F1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620" y="2697313"/>
                  <a:ext cx="87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4FA91E-8484-ED4A-A9C0-94409BD50E9E}"/>
                    </a:ext>
                  </a:extLst>
                </p14:cNvPr>
                <p14:cNvContentPartPr/>
                <p14:nvPr/>
              </p14:nvContentPartPr>
              <p14:xfrm>
                <a:off x="305860" y="2854273"/>
                <a:ext cx="52560" cy="79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4FA91E-8484-ED4A-A9C0-94409BD50E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220" y="2845273"/>
                  <a:ext cx="70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EBC66F-9A6E-0F41-89F0-80564A77446C}"/>
                    </a:ext>
                  </a:extLst>
                </p14:cNvPr>
                <p14:cNvContentPartPr/>
                <p14:nvPr/>
              </p14:nvContentPartPr>
              <p14:xfrm>
                <a:off x="458860" y="2801713"/>
                <a:ext cx="32400" cy="75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EBC66F-9A6E-0F41-89F0-80564A7744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9860" y="2792713"/>
                  <a:ext cx="50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9FBB5FF-6A28-CC49-A321-EF4AB5E4261F}"/>
                    </a:ext>
                  </a:extLst>
                </p14:cNvPr>
                <p14:cNvContentPartPr/>
                <p14:nvPr/>
              </p14:nvContentPartPr>
              <p14:xfrm>
                <a:off x="503500" y="2767873"/>
                <a:ext cx="147960" cy="11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9FBB5FF-6A28-CC49-A321-EF4AB5E426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500" y="2758873"/>
                  <a:ext cx="165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CD8E8B-99E3-C94E-9BCD-117AB45370C3}"/>
                    </a:ext>
                  </a:extLst>
                </p14:cNvPr>
                <p14:cNvContentPartPr/>
                <p14:nvPr/>
              </p14:nvContentPartPr>
              <p14:xfrm>
                <a:off x="714820" y="2699113"/>
                <a:ext cx="102600" cy="27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CD8E8B-99E3-C94E-9BCD-117AB45370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820" y="2690473"/>
                  <a:ext cx="12024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CAD7A2-E1DA-934F-93A2-7A1BB1802B5A}"/>
                  </a:ext>
                </a:extLst>
              </p14:cNvPr>
              <p14:cNvContentPartPr/>
              <p14:nvPr/>
            </p14:nvContentPartPr>
            <p14:xfrm>
              <a:off x="899140" y="2696953"/>
              <a:ext cx="4077000" cy="90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CAD7A2-E1DA-934F-93A2-7A1BB1802B5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3500" y="2625313"/>
                <a:ext cx="41486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F592CC-C2BF-D542-9767-1CCD8CCC5E3D}"/>
                  </a:ext>
                </a:extLst>
              </p14:cNvPr>
              <p14:cNvContentPartPr/>
              <p14:nvPr/>
            </p14:nvContentPartPr>
            <p14:xfrm>
              <a:off x="936940" y="3571753"/>
              <a:ext cx="4116600" cy="67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F592CC-C2BF-D542-9767-1CCD8CCC5E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0940" y="3500113"/>
                <a:ext cx="4188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35D11A8-B1D3-1242-81AC-8592B4A348FB}"/>
                  </a:ext>
                </a:extLst>
              </p14:cNvPr>
              <p14:cNvContentPartPr/>
              <p14:nvPr/>
            </p14:nvContentPartPr>
            <p14:xfrm>
              <a:off x="902020" y="3936073"/>
              <a:ext cx="3926520" cy="96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35D11A8-B1D3-1242-81AC-8592B4A348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6380" y="3864433"/>
                <a:ext cx="3998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2B8D4C8-3944-3244-A724-F1DC2ED776F0}"/>
                  </a:ext>
                </a:extLst>
              </p14:cNvPr>
              <p14:cNvContentPartPr/>
              <p14:nvPr/>
            </p14:nvContentPartPr>
            <p14:xfrm>
              <a:off x="913900" y="4866673"/>
              <a:ext cx="4039920" cy="26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2B8D4C8-3944-3244-A724-F1DC2ED776F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8260" y="4794673"/>
                <a:ext cx="41115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BD404F7-924B-1943-8F1A-E8F9070429B7}"/>
                  </a:ext>
                </a:extLst>
              </p14:cNvPr>
              <p14:cNvContentPartPr/>
              <p14:nvPr/>
            </p14:nvContentPartPr>
            <p14:xfrm>
              <a:off x="889060" y="6012193"/>
              <a:ext cx="4192200" cy="89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BD404F7-924B-1943-8F1A-E8F9070429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3420" y="5940553"/>
                <a:ext cx="42638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EC2E5DC-2A26-2D40-9F1B-69B8C04A8550}"/>
                  </a:ext>
                </a:extLst>
              </p14:cNvPr>
              <p14:cNvContentPartPr/>
              <p14:nvPr/>
            </p14:nvContentPartPr>
            <p14:xfrm>
              <a:off x="831460" y="6439873"/>
              <a:ext cx="4012200" cy="1112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EC2E5DC-2A26-2D40-9F1B-69B8C04A85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5460" y="6368233"/>
                <a:ext cx="4083840" cy="254880"/>
              </a:xfrm>
              <a:prstGeom prst="rect">
                <a:avLst/>
              </a:prstGeom>
            </p:spPr>
          </p:pic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7EF075AC-031B-4449-975D-47455B96DA3E}"/>
              </a:ext>
            </a:extLst>
          </p:cNvPr>
          <p:cNvSpPr txBox="1"/>
          <p:nvPr/>
        </p:nvSpPr>
        <p:spPr>
          <a:xfrm>
            <a:off x="5243353" y="2017115"/>
            <a:ext cx="6515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calculate the Gini index for feature / attribute “past trend”</a:t>
            </a:r>
          </a:p>
          <a:p>
            <a:endParaRPr lang="en-US" dirty="0"/>
          </a:p>
          <a:p>
            <a:r>
              <a:rPr lang="en-US" dirty="0"/>
              <a:t>Step1: find the values of this features (positive, negative)</a:t>
            </a:r>
          </a:p>
          <a:p>
            <a:r>
              <a:rPr lang="en-US" dirty="0"/>
              <a:t>Step2: For each value of this feature, we look at the corresponding labels and calculate the GI for this value. 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84C4DA7-8EEE-404A-89A4-365B1F85F350}"/>
              </a:ext>
            </a:extLst>
          </p:cNvPr>
          <p:cNvGrpSpPr/>
          <p:nvPr/>
        </p:nvGrpSpPr>
        <p:grpSpPr>
          <a:xfrm>
            <a:off x="5587780" y="3619633"/>
            <a:ext cx="1106640" cy="284040"/>
            <a:chOff x="5587780" y="3619633"/>
            <a:chExt cx="110664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D243B15-FF48-2842-ACF9-BB257D7CFB42}"/>
                    </a:ext>
                  </a:extLst>
                </p14:cNvPr>
                <p14:cNvContentPartPr/>
                <p14:nvPr/>
              </p14:nvContentPartPr>
              <p14:xfrm>
                <a:off x="5604700" y="3619633"/>
                <a:ext cx="15840" cy="284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D243B15-FF48-2842-ACF9-BB257D7CFB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95700" y="3610633"/>
                  <a:ext cx="33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EE7337-D9AD-B348-A2B8-468BAA86AD48}"/>
                    </a:ext>
                  </a:extLst>
                </p14:cNvPr>
                <p14:cNvContentPartPr/>
                <p14:nvPr/>
              </p14:nvContentPartPr>
              <p14:xfrm>
                <a:off x="5587780" y="3619993"/>
                <a:ext cx="104760" cy="143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EE7337-D9AD-B348-A2B8-468BAA86AD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79140" y="3610993"/>
                  <a:ext cx="122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C4F5F41-9D56-AA41-AE5B-54845A2770AC}"/>
                    </a:ext>
                  </a:extLst>
                </p14:cNvPr>
                <p14:cNvContentPartPr/>
                <p14:nvPr/>
              </p14:nvContentPartPr>
              <p14:xfrm>
                <a:off x="5711980" y="3718273"/>
                <a:ext cx="90360" cy="128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C4F5F41-9D56-AA41-AE5B-54845A2770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02980" y="3709633"/>
                  <a:ext cx="108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B8F5E26-C087-DF47-B3AA-5CA2E329DF23}"/>
                    </a:ext>
                  </a:extLst>
                </p14:cNvPr>
                <p14:cNvContentPartPr/>
                <p14:nvPr/>
              </p14:nvContentPartPr>
              <p14:xfrm>
                <a:off x="5812420" y="3713593"/>
                <a:ext cx="41760" cy="96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B8F5E26-C087-DF47-B3AA-5CA2E329DF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03780" y="3704593"/>
                  <a:ext cx="59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855B8C6-D90B-7C48-B772-A0486C54D34B}"/>
                    </a:ext>
                  </a:extLst>
                </p14:cNvPr>
                <p14:cNvContentPartPr/>
                <p14:nvPr/>
              </p14:nvContentPartPr>
              <p14:xfrm>
                <a:off x="5909260" y="3756793"/>
                <a:ext cx="2520" cy="85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855B8C6-D90B-7C48-B772-A0486C54D3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00620" y="3748153"/>
                  <a:ext cx="20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5871EF-B9B1-4344-B210-2289204A844C}"/>
                    </a:ext>
                  </a:extLst>
                </p14:cNvPr>
                <p14:cNvContentPartPr/>
                <p14:nvPr/>
              </p14:nvContentPartPr>
              <p14:xfrm>
                <a:off x="5991340" y="3682273"/>
                <a:ext cx="3240" cy="27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5871EF-B9B1-4344-B210-2289204A84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82340" y="3673273"/>
                  <a:ext cx="20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0375D7-607E-B049-8C82-05CEE944E752}"/>
                    </a:ext>
                  </a:extLst>
                </p14:cNvPr>
                <p14:cNvContentPartPr/>
                <p14:nvPr/>
              </p14:nvContentPartPr>
              <p14:xfrm>
                <a:off x="6039220" y="3692353"/>
                <a:ext cx="40680" cy="141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0375D7-607E-B049-8C82-05CEE944E7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30580" y="3683713"/>
                  <a:ext cx="58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1197510-C971-3444-A621-EC588B836D1B}"/>
                    </a:ext>
                  </a:extLst>
                </p14:cNvPr>
                <p14:cNvContentPartPr/>
                <p14:nvPr/>
              </p14:nvContentPartPr>
              <p14:xfrm>
                <a:off x="5983780" y="3779833"/>
                <a:ext cx="288720" cy="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1197510-C971-3444-A621-EC588B836D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74780" y="3771193"/>
                  <a:ext cx="30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E341BA-8352-0D49-9C09-67C56B5802D1}"/>
                    </a:ext>
                  </a:extLst>
                </p14:cNvPr>
                <p14:cNvContentPartPr/>
                <p14:nvPr/>
              </p14:nvContentPartPr>
              <p14:xfrm>
                <a:off x="6276460" y="3786673"/>
                <a:ext cx="7200" cy="78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E341BA-8352-0D49-9C09-67C56B5802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67460" y="3777673"/>
                  <a:ext cx="24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F9C543-EBCC-1744-957D-F8728B8E02F4}"/>
                    </a:ext>
                  </a:extLst>
                </p14:cNvPr>
                <p14:cNvContentPartPr/>
                <p14:nvPr/>
              </p14:nvContentPartPr>
              <p14:xfrm>
                <a:off x="6303100" y="3685873"/>
                <a:ext cx="34200" cy="61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F9C543-EBCC-1744-957D-F8728B8E02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94460" y="3676873"/>
                  <a:ext cx="51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877879-EC39-9C49-9A78-4071FCB72447}"/>
                    </a:ext>
                  </a:extLst>
                </p14:cNvPr>
                <p14:cNvContentPartPr/>
                <p14:nvPr/>
              </p14:nvContentPartPr>
              <p14:xfrm>
                <a:off x="6357100" y="3721873"/>
                <a:ext cx="179640" cy="172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877879-EC39-9C49-9A78-4071FCB724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48460" y="3712873"/>
                  <a:ext cx="197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FF959F-165A-3343-9D4B-90EE56083472}"/>
                    </a:ext>
                  </a:extLst>
                </p14:cNvPr>
                <p14:cNvContentPartPr/>
                <p14:nvPr/>
              </p14:nvContentPartPr>
              <p14:xfrm>
                <a:off x="6550420" y="3764353"/>
                <a:ext cx="10440" cy="77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FF959F-165A-3343-9D4B-90EE560834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41780" y="3755353"/>
                  <a:ext cx="2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2C744F-64C8-F844-A4EC-645BCC7ECFDA}"/>
                    </a:ext>
                  </a:extLst>
                </p14:cNvPr>
                <p14:cNvContentPartPr/>
                <p14:nvPr/>
              </p14:nvContentPartPr>
              <p14:xfrm>
                <a:off x="6559060" y="3710713"/>
                <a:ext cx="18720" cy="12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2C744F-64C8-F844-A4EC-645BCC7ECF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50060" y="3702073"/>
                  <a:ext cx="36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845191-6096-1840-A3DE-49A195DCF342}"/>
                    </a:ext>
                  </a:extLst>
                </p14:cNvPr>
                <p14:cNvContentPartPr/>
                <p14:nvPr/>
              </p14:nvContentPartPr>
              <p14:xfrm>
                <a:off x="6539620" y="3706393"/>
                <a:ext cx="154800" cy="182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845191-6096-1840-A3DE-49A195DCF3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30620" y="3697393"/>
                  <a:ext cx="1724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82097A-4F6B-014D-96B8-569666DA45FB}"/>
              </a:ext>
            </a:extLst>
          </p:cNvPr>
          <p:cNvGrpSpPr/>
          <p:nvPr/>
        </p:nvGrpSpPr>
        <p:grpSpPr>
          <a:xfrm>
            <a:off x="6845260" y="3531793"/>
            <a:ext cx="1125360" cy="536760"/>
            <a:chOff x="6845260" y="3531793"/>
            <a:chExt cx="112536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D81E79-6A8A-604A-A107-AD94B03964FB}"/>
                    </a:ext>
                  </a:extLst>
                </p14:cNvPr>
                <p14:cNvContentPartPr/>
                <p14:nvPr/>
              </p14:nvContentPartPr>
              <p14:xfrm>
                <a:off x="6868660" y="3704953"/>
                <a:ext cx="1800" cy="8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D81E79-6A8A-604A-A107-AD94B03964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59660" y="3696313"/>
                  <a:ext cx="19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0D3ED8E-1577-2C4D-8814-F4F22BE5DDD2}"/>
                    </a:ext>
                  </a:extLst>
                </p14:cNvPr>
                <p14:cNvContentPartPr/>
                <p14:nvPr/>
              </p14:nvContentPartPr>
              <p14:xfrm>
                <a:off x="6845260" y="3788473"/>
                <a:ext cx="13680" cy="8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0D3ED8E-1577-2C4D-8814-F4F22BE5DD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6260" y="3779833"/>
                  <a:ext cx="31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AB3757E-8601-0E42-A5F1-8AD111DEF45F}"/>
                    </a:ext>
                  </a:extLst>
                </p14:cNvPr>
                <p14:cNvContentPartPr/>
                <p14:nvPr/>
              </p14:nvContentPartPr>
              <p14:xfrm>
                <a:off x="6866500" y="3604153"/>
                <a:ext cx="270720" cy="316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AB3757E-8601-0E42-A5F1-8AD111DEF4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57500" y="3595513"/>
                  <a:ext cx="288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EC37A2-D25B-A143-B95A-4B1DE6BA4C2B}"/>
                    </a:ext>
                  </a:extLst>
                </p14:cNvPr>
                <p14:cNvContentPartPr/>
                <p14:nvPr/>
              </p14:nvContentPartPr>
              <p14:xfrm>
                <a:off x="7257820" y="3534313"/>
                <a:ext cx="165240" cy="17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EC37A2-D25B-A143-B95A-4B1DE6BA4C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48820" y="3525673"/>
                  <a:ext cx="182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552174-26FE-794A-8ADA-452B858C432B}"/>
                    </a:ext>
                  </a:extLst>
                </p14:cNvPr>
                <p14:cNvContentPartPr/>
                <p14:nvPr/>
              </p14:nvContentPartPr>
              <p14:xfrm>
                <a:off x="7478140" y="3531793"/>
                <a:ext cx="52920" cy="291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552174-26FE-794A-8ADA-452B858C43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69140" y="3523153"/>
                  <a:ext cx="70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95DAF6C-6B8A-634E-8767-53A10EA080D0}"/>
                    </a:ext>
                  </a:extLst>
                </p14:cNvPr>
                <p14:cNvContentPartPr/>
                <p14:nvPr/>
              </p14:nvContentPartPr>
              <p14:xfrm>
                <a:off x="7503700" y="3538273"/>
                <a:ext cx="130320" cy="104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95DAF6C-6B8A-634E-8767-53A10EA080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4700" y="3529273"/>
                  <a:ext cx="147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51FA8F-65E2-8E4C-B793-A2112ECDA410}"/>
                    </a:ext>
                  </a:extLst>
                </p14:cNvPr>
                <p14:cNvContentPartPr/>
                <p14:nvPr/>
              </p14:nvContentPartPr>
              <p14:xfrm>
                <a:off x="7270780" y="3887113"/>
                <a:ext cx="7920" cy="92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51FA8F-65E2-8E4C-B793-A2112ECDA4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1780" y="3878113"/>
                  <a:ext cx="25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9B9FA66-EB37-564A-88AE-45B1E08319EA}"/>
                    </a:ext>
                  </a:extLst>
                </p14:cNvPr>
                <p14:cNvContentPartPr/>
                <p14:nvPr/>
              </p14:nvContentPartPr>
              <p14:xfrm>
                <a:off x="7301380" y="3857233"/>
                <a:ext cx="120240" cy="166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9B9FA66-EB37-564A-88AE-45B1E08319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92740" y="3848593"/>
                  <a:ext cx="137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836317-9AEE-9243-9ABA-7CF80131704B}"/>
                    </a:ext>
                  </a:extLst>
                </p14:cNvPr>
                <p14:cNvContentPartPr/>
                <p14:nvPr/>
              </p14:nvContentPartPr>
              <p14:xfrm>
                <a:off x="7502620" y="3924553"/>
                <a:ext cx="52560" cy="115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836317-9AEE-9243-9ABA-7CF8013170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93980" y="3915553"/>
                  <a:ext cx="70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3470744-4C69-4648-AA03-6AB41CECA1CC}"/>
                    </a:ext>
                  </a:extLst>
                </p14:cNvPr>
                <p14:cNvContentPartPr/>
                <p14:nvPr/>
              </p14:nvContentPartPr>
              <p14:xfrm>
                <a:off x="7482820" y="3955513"/>
                <a:ext cx="64080" cy="113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3470744-4C69-4648-AA03-6AB41CECA1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73820" y="3946873"/>
                  <a:ext cx="81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E8F5C6A-FDE4-2B48-AA7E-13591DF33365}"/>
                    </a:ext>
                  </a:extLst>
                </p14:cNvPr>
                <p14:cNvContentPartPr/>
                <p14:nvPr/>
              </p14:nvContentPartPr>
              <p14:xfrm>
                <a:off x="7636180" y="3867313"/>
                <a:ext cx="128160" cy="147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E8F5C6A-FDE4-2B48-AA7E-13591DF333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27540" y="3858313"/>
                  <a:ext cx="145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90BC967-103F-6446-B59A-B3242F9DEC05}"/>
                    </a:ext>
                  </a:extLst>
                </p14:cNvPr>
                <p14:cNvContentPartPr/>
                <p14:nvPr/>
              </p14:nvContentPartPr>
              <p14:xfrm>
                <a:off x="7793860" y="3887473"/>
                <a:ext cx="176760" cy="158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90BC967-103F-6446-B59A-B3242F9DE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85220" y="3878833"/>
                  <a:ext cx="1944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4985CBF-FAC4-0A46-9050-A6A8DF4AEC56}"/>
              </a:ext>
            </a:extLst>
          </p:cNvPr>
          <p:cNvGrpSpPr/>
          <p:nvPr/>
        </p:nvGrpSpPr>
        <p:grpSpPr>
          <a:xfrm>
            <a:off x="5416420" y="4294633"/>
            <a:ext cx="427680" cy="417960"/>
            <a:chOff x="5416420" y="4294633"/>
            <a:chExt cx="42768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8CEDFB6-4E4C-1449-A1DB-9675C8EDAEBB}"/>
                    </a:ext>
                  </a:extLst>
                </p14:cNvPr>
                <p14:cNvContentPartPr/>
                <p14:nvPr/>
              </p14:nvContentPartPr>
              <p14:xfrm>
                <a:off x="5416420" y="4355473"/>
                <a:ext cx="43560" cy="357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8CEDFB6-4E4C-1449-A1DB-9675C8EDAE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07780" y="4346833"/>
                  <a:ext cx="61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8DCA386-3C35-6C41-B46C-89877E41BB1D}"/>
                    </a:ext>
                  </a:extLst>
                </p14:cNvPr>
                <p14:cNvContentPartPr/>
                <p14:nvPr/>
              </p14:nvContentPartPr>
              <p14:xfrm>
                <a:off x="5475460" y="4294633"/>
                <a:ext cx="180360" cy="225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8DCA386-3C35-6C41-B46C-89877E41BB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6820" y="4285633"/>
                  <a:ext cx="198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E78164-026F-AE47-A6F3-3BC89632DA8F}"/>
                    </a:ext>
                  </a:extLst>
                </p14:cNvPr>
                <p14:cNvContentPartPr/>
                <p14:nvPr/>
              </p14:nvContentPartPr>
              <p14:xfrm>
                <a:off x="5737900" y="4361593"/>
                <a:ext cx="106200" cy="241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E78164-026F-AE47-A6F3-3BC89632DA8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29260" y="4352953"/>
                  <a:ext cx="12384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8C4485-9001-5E45-9494-6835C989B384}"/>
              </a:ext>
            </a:extLst>
          </p:cNvPr>
          <p:cNvGrpSpPr/>
          <p:nvPr/>
        </p:nvGrpSpPr>
        <p:grpSpPr>
          <a:xfrm>
            <a:off x="5987740" y="4324513"/>
            <a:ext cx="516600" cy="541080"/>
            <a:chOff x="5987740" y="4324513"/>
            <a:chExt cx="51660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726D8DA-C404-624E-9577-B4F5858E1069}"/>
                    </a:ext>
                  </a:extLst>
                </p14:cNvPr>
                <p14:cNvContentPartPr/>
                <p14:nvPr/>
              </p14:nvContentPartPr>
              <p14:xfrm>
                <a:off x="5987740" y="4393633"/>
                <a:ext cx="180720" cy="146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726D8DA-C404-624E-9577-B4F5858E106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79100" y="4384633"/>
                  <a:ext cx="198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02A3387-BCFE-3247-8E0A-F01A83C2AC85}"/>
                    </a:ext>
                  </a:extLst>
                </p14:cNvPr>
                <p14:cNvContentPartPr/>
                <p14:nvPr/>
              </p14:nvContentPartPr>
              <p14:xfrm>
                <a:off x="6237220" y="4440073"/>
                <a:ext cx="13320" cy="425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02A3387-BCFE-3247-8E0A-F01A83C2AC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28580" y="4431433"/>
                  <a:ext cx="309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0B4F22-BB89-A741-A3E0-6551F19A530E}"/>
                    </a:ext>
                  </a:extLst>
                </p14:cNvPr>
                <p14:cNvContentPartPr/>
                <p14:nvPr/>
              </p14:nvContentPartPr>
              <p14:xfrm>
                <a:off x="6248020" y="4460233"/>
                <a:ext cx="108000" cy="74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0B4F22-BB89-A741-A3E0-6551F19A530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39020" y="4451593"/>
                  <a:ext cx="125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A53ACFE-8392-5F44-A013-65E133ECC0B3}"/>
                    </a:ext>
                  </a:extLst>
                </p14:cNvPr>
                <p14:cNvContentPartPr/>
                <p14:nvPr/>
              </p14:nvContentPartPr>
              <p14:xfrm>
                <a:off x="6497500" y="4324513"/>
                <a:ext cx="6840" cy="250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A53ACFE-8392-5F44-A013-65E133ECC0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8500" y="4315513"/>
                  <a:ext cx="244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F3B848A-F08C-734F-894A-8F555B07A267}"/>
              </a:ext>
            </a:extLst>
          </p:cNvPr>
          <p:cNvGrpSpPr/>
          <p:nvPr/>
        </p:nvGrpSpPr>
        <p:grpSpPr>
          <a:xfrm>
            <a:off x="6678940" y="4317673"/>
            <a:ext cx="1731240" cy="381960"/>
            <a:chOff x="6678940" y="4317673"/>
            <a:chExt cx="173124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FD57B9E-297E-BF48-8796-DB57288D94D3}"/>
                    </a:ext>
                  </a:extLst>
                </p14:cNvPr>
                <p14:cNvContentPartPr/>
                <p14:nvPr/>
              </p14:nvContentPartPr>
              <p14:xfrm>
                <a:off x="6678940" y="4418113"/>
                <a:ext cx="21240" cy="267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FD57B9E-297E-BF48-8796-DB57288D94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69940" y="4409473"/>
                  <a:ext cx="38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BCE4B2-C2A7-E34C-A3B6-D3B504612780}"/>
                    </a:ext>
                  </a:extLst>
                </p14:cNvPr>
                <p14:cNvContentPartPr/>
                <p14:nvPr/>
              </p14:nvContentPartPr>
              <p14:xfrm>
                <a:off x="6719980" y="4449073"/>
                <a:ext cx="61920" cy="100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BCE4B2-C2A7-E34C-A3B6-D3B5046127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11340" y="4440073"/>
                  <a:ext cx="79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5809E95-5E6F-D24B-88A9-E7868AE6235E}"/>
                    </a:ext>
                  </a:extLst>
                </p14:cNvPr>
                <p14:cNvContentPartPr/>
                <p14:nvPr/>
              </p14:nvContentPartPr>
              <p14:xfrm>
                <a:off x="6845260" y="4478593"/>
                <a:ext cx="67320" cy="87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5809E95-5E6F-D24B-88A9-E7868AE623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36260" y="4469953"/>
                  <a:ext cx="84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CD6D94E-6002-EB4C-A78D-4E9EF06CA442}"/>
                    </a:ext>
                  </a:extLst>
                </p14:cNvPr>
                <p14:cNvContentPartPr/>
                <p14:nvPr/>
              </p14:nvContentPartPr>
              <p14:xfrm>
                <a:off x="7007620" y="4459153"/>
                <a:ext cx="86760" cy="146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CD6D94E-6002-EB4C-A78D-4E9EF06CA44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98980" y="4450153"/>
                  <a:ext cx="104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DAAD13B-E64B-4144-BDB6-D94303D8974B}"/>
                    </a:ext>
                  </a:extLst>
                </p14:cNvPr>
                <p14:cNvContentPartPr/>
                <p14:nvPr/>
              </p14:nvContentPartPr>
              <p14:xfrm>
                <a:off x="7149100" y="4470673"/>
                <a:ext cx="65880" cy="160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DAAD13B-E64B-4144-BDB6-D94303D897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40100" y="4461673"/>
                  <a:ext cx="83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0D6D72-49C2-5E4A-9833-67A3BBAEE445}"/>
                    </a:ext>
                  </a:extLst>
                </p14:cNvPr>
                <p14:cNvContentPartPr/>
                <p14:nvPr/>
              </p14:nvContentPartPr>
              <p14:xfrm>
                <a:off x="7202740" y="4415233"/>
                <a:ext cx="23040" cy="63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0D6D72-49C2-5E4A-9833-67A3BBAEE44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94100" y="4406593"/>
                  <a:ext cx="40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F854651-F00C-7641-8B6B-A7C33B8A0F95}"/>
                    </a:ext>
                  </a:extLst>
                </p14:cNvPr>
                <p14:cNvContentPartPr/>
                <p14:nvPr/>
              </p14:nvContentPartPr>
              <p14:xfrm>
                <a:off x="7300660" y="4415233"/>
                <a:ext cx="86760" cy="132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F854651-F00C-7641-8B6B-A7C33B8A0F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92020" y="4406233"/>
                  <a:ext cx="10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8DD969B-7E3A-2541-81F0-35CC6ABB10D4}"/>
                    </a:ext>
                  </a:extLst>
                </p14:cNvPr>
                <p14:cNvContentPartPr/>
                <p14:nvPr/>
              </p14:nvContentPartPr>
              <p14:xfrm>
                <a:off x="7167820" y="4436473"/>
                <a:ext cx="407160" cy="43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8DD969B-7E3A-2541-81F0-35CC6ABB10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59180" y="4427833"/>
                  <a:ext cx="424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F69C5E1-C577-C042-8D85-1653765079C1}"/>
                    </a:ext>
                  </a:extLst>
                </p14:cNvPr>
                <p14:cNvContentPartPr/>
                <p14:nvPr/>
              </p14:nvContentPartPr>
              <p14:xfrm>
                <a:off x="7522060" y="4493713"/>
                <a:ext cx="15840" cy="88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F69C5E1-C577-C042-8D85-1653765079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13060" y="4485073"/>
                  <a:ext cx="33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D9EB8EE-0EAA-1042-BB7B-3C494F6C02E2}"/>
                    </a:ext>
                  </a:extLst>
                </p14:cNvPr>
                <p14:cNvContentPartPr/>
                <p14:nvPr/>
              </p14:nvContentPartPr>
              <p14:xfrm>
                <a:off x="7565620" y="4317673"/>
                <a:ext cx="30960" cy="86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D9EB8EE-0EAA-1042-BB7B-3C494F6C02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56980" y="4308673"/>
                  <a:ext cx="48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C5D865F-B717-5D46-8DEF-034214BE690F}"/>
                    </a:ext>
                  </a:extLst>
                </p14:cNvPr>
                <p14:cNvContentPartPr/>
                <p14:nvPr/>
              </p14:nvContentPartPr>
              <p14:xfrm>
                <a:off x="7606300" y="4395073"/>
                <a:ext cx="149400" cy="167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C5D865F-B717-5D46-8DEF-034214BE69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97300" y="4386433"/>
                  <a:ext cx="167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A96796D-5674-6543-BEDC-C12745995DFC}"/>
                    </a:ext>
                  </a:extLst>
                </p14:cNvPr>
                <p14:cNvContentPartPr/>
                <p14:nvPr/>
              </p14:nvContentPartPr>
              <p14:xfrm>
                <a:off x="7769740" y="4437193"/>
                <a:ext cx="100080" cy="116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A96796D-5674-6543-BEDC-C12745995D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61100" y="4428193"/>
                  <a:ext cx="117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2315B87-EB81-4244-A9DE-26FA17033BB3}"/>
                    </a:ext>
                  </a:extLst>
                </p14:cNvPr>
                <p14:cNvContentPartPr/>
                <p14:nvPr/>
              </p14:nvContentPartPr>
              <p14:xfrm>
                <a:off x="7923100" y="4380673"/>
                <a:ext cx="106920" cy="318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2315B87-EB81-4244-A9DE-26FA17033B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14460" y="4372033"/>
                  <a:ext cx="124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F4E65E-F151-7240-ABCB-5EEA67FF606F}"/>
                    </a:ext>
                  </a:extLst>
                </p14:cNvPr>
                <p14:cNvContentPartPr/>
                <p14:nvPr/>
              </p14:nvContentPartPr>
              <p14:xfrm>
                <a:off x="8118940" y="4431433"/>
                <a:ext cx="234000" cy="45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F4E65E-F151-7240-ABCB-5EEA67FF60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10300" y="4422433"/>
                  <a:ext cx="251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F56CA16-23CB-9C4F-9C37-3AB82ECB0FA0}"/>
                    </a:ext>
                  </a:extLst>
                </p14:cNvPr>
                <p14:cNvContentPartPr/>
                <p14:nvPr/>
              </p14:nvContentPartPr>
              <p14:xfrm>
                <a:off x="8097700" y="4559593"/>
                <a:ext cx="312480" cy="47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56CA16-23CB-9C4F-9C37-3AB82ECB0F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88700" y="4550953"/>
                  <a:ext cx="33012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76B32A9-C3FF-704B-ACBF-0392C70669EF}"/>
                  </a:ext>
                </a:extLst>
              </p14:cNvPr>
              <p14:cNvContentPartPr/>
              <p14:nvPr/>
            </p14:nvContentPartPr>
            <p14:xfrm>
              <a:off x="8762980" y="3968473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76B32A9-C3FF-704B-ACBF-0392C70669E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54340" y="395983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757CE29-5F67-334C-AD7C-D1A0E145C17E}"/>
              </a:ext>
            </a:extLst>
          </p:cNvPr>
          <p:cNvGrpSpPr/>
          <p:nvPr/>
        </p:nvGrpSpPr>
        <p:grpSpPr>
          <a:xfrm>
            <a:off x="8828860" y="3820513"/>
            <a:ext cx="2333520" cy="590040"/>
            <a:chOff x="8828860" y="3820513"/>
            <a:chExt cx="233352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FBF43A9-B694-8640-A42A-24EE1BF37E71}"/>
                    </a:ext>
                  </a:extLst>
                </p14:cNvPr>
                <p14:cNvContentPartPr/>
                <p14:nvPr/>
              </p14:nvContentPartPr>
              <p14:xfrm>
                <a:off x="8851540" y="4124353"/>
                <a:ext cx="2310840" cy="286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FBF43A9-B694-8640-A42A-24EE1BF37E7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42540" y="4115713"/>
                  <a:ext cx="2328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AEC0A32-D9BD-3944-BC39-A5B114641784}"/>
                    </a:ext>
                  </a:extLst>
                </p14:cNvPr>
                <p14:cNvContentPartPr/>
                <p14:nvPr/>
              </p14:nvContentPartPr>
              <p14:xfrm>
                <a:off x="8911300" y="3820513"/>
                <a:ext cx="47880" cy="444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AEC0A32-D9BD-3944-BC39-A5B1146417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02660" y="3811513"/>
                  <a:ext cx="655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6419F39-B728-E34F-9686-75D554C71ACA}"/>
                    </a:ext>
                  </a:extLst>
                </p14:cNvPr>
                <p14:cNvContentPartPr/>
                <p14:nvPr/>
              </p14:nvContentPartPr>
              <p14:xfrm>
                <a:off x="8858380" y="4003753"/>
                <a:ext cx="4680" cy="4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6419F39-B728-E34F-9686-75D554C71A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49380" y="3994753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EFE6140-41FE-D045-964F-2F87B0DE86F6}"/>
                    </a:ext>
                  </a:extLst>
                </p14:cNvPr>
                <p14:cNvContentPartPr/>
                <p14:nvPr/>
              </p14:nvContentPartPr>
              <p14:xfrm>
                <a:off x="8828860" y="3985753"/>
                <a:ext cx="275040" cy="691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EFE6140-41FE-D045-964F-2F87B0DE86F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19860" y="3977113"/>
                  <a:ext cx="292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0A512D8-0E1E-0D4B-8FB9-DE6CDCFECF31}"/>
                    </a:ext>
                  </a:extLst>
                </p14:cNvPr>
                <p14:cNvContentPartPr/>
                <p14:nvPr/>
              </p14:nvContentPartPr>
              <p14:xfrm>
                <a:off x="9064660" y="3936073"/>
                <a:ext cx="17280" cy="1904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0A512D8-0E1E-0D4B-8FB9-DE6CDCFECF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55660" y="3927433"/>
                  <a:ext cx="34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BD7F8F2-C1DC-2D4C-960E-0D01DF429979}"/>
                    </a:ext>
                  </a:extLst>
                </p14:cNvPr>
                <p14:cNvContentPartPr/>
                <p14:nvPr/>
              </p14:nvContentPartPr>
              <p14:xfrm>
                <a:off x="8877460" y="4075393"/>
                <a:ext cx="411840" cy="69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BD7F8F2-C1DC-2D4C-960E-0D01DF42997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68820" y="4066753"/>
                  <a:ext cx="429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64782AF-89CC-3246-B749-968C11016F81}"/>
                    </a:ext>
                  </a:extLst>
                </p14:cNvPr>
                <p14:cNvContentPartPr/>
                <p14:nvPr/>
              </p14:nvContentPartPr>
              <p14:xfrm>
                <a:off x="9367780" y="3941833"/>
                <a:ext cx="44280" cy="178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64782AF-89CC-3246-B749-968C11016F8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59140" y="3932833"/>
                  <a:ext cx="61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CC21DD6-8AC9-BF4A-A106-E802C63EAE1E}"/>
                    </a:ext>
                  </a:extLst>
                </p14:cNvPr>
                <p14:cNvContentPartPr/>
                <p14:nvPr/>
              </p14:nvContentPartPr>
              <p14:xfrm>
                <a:off x="9484780" y="3963433"/>
                <a:ext cx="183240" cy="1670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CC21DD6-8AC9-BF4A-A106-E802C63EAE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75780" y="3954433"/>
                  <a:ext cx="20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15BF08F-CA1E-0548-A389-B2FAB83978AF}"/>
                    </a:ext>
                  </a:extLst>
                </p14:cNvPr>
                <p14:cNvContentPartPr/>
                <p14:nvPr/>
              </p14:nvContentPartPr>
              <p14:xfrm>
                <a:off x="9738220" y="3839593"/>
                <a:ext cx="32040" cy="3945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15BF08F-CA1E-0548-A389-B2FAB83978A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29580" y="3830953"/>
                  <a:ext cx="496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8C80C04-EA62-8344-B06B-AB6B171F96E5}"/>
                    </a:ext>
                  </a:extLst>
                </p14:cNvPr>
                <p14:cNvContentPartPr/>
                <p14:nvPr/>
              </p14:nvContentPartPr>
              <p14:xfrm>
                <a:off x="9668740" y="3873433"/>
                <a:ext cx="162000" cy="1702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8C80C04-EA62-8344-B06B-AB6B171F96E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59740" y="3864433"/>
                  <a:ext cx="1796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4993F92-456D-EA43-A257-ACE991B108A9}"/>
                  </a:ext>
                </a:extLst>
              </p14:cNvPr>
              <p14:cNvContentPartPr/>
              <p14:nvPr/>
            </p14:nvContentPartPr>
            <p14:xfrm>
              <a:off x="10044580" y="3810793"/>
              <a:ext cx="289440" cy="2757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4993F92-456D-EA43-A257-ACE991B108A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035940" y="3802153"/>
                <a:ext cx="30708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831E851-30DE-E94A-9CC6-9AFA24ECBF2A}"/>
              </a:ext>
            </a:extLst>
          </p:cNvPr>
          <p:cNvGrpSpPr/>
          <p:nvPr/>
        </p:nvGrpSpPr>
        <p:grpSpPr>
          <a:xfrm>
            <a:off x="9210100" y="4350793"/>
            <a:ext cx="1153080" cy="286560"/>
            <a:chOff x="9210100" y="4350793"/>
            <a:chExt cx="115308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C1048E6-BFA4-5049-A7C1-B9879DBA24A1}"/>
                    </a:ext>
                  </a:extLst>
                </p14:cNvPr>
                <p14:cNvContentPartPr/>
                <p14:nvPr/>
              </p14:nvContentPartPr>
              <p14:xfrm>
                <a:off x="9213340" y="4455913"/>
                <a:ext cx="207000" cy="15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C1048E6-BFA4-5049-A7C1-B9879DBA24A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04700" y="4446913"/>
                  <a:ext cx="224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998A0F3-66D0-E349-B306-91030661B0AF}"/>
                    </a:ext>
                  </a:extLst>
                </p14:cNvPr>
                <p14:cNvContentPartPr/>
                <p14:nvPr/>
              </p14:nvContentPartPr>
              <p14:xfrm>
                <a:off x="9210100" y="4470673"/>
                <a:ext cx="307080" cy="79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998A0F3-66D0-E349-B306-91030661B0A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01460" y="4461673"/>
                  <a:ext cx="324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6FC2090-26F0-2C4B-90E0-8F2A5CD25B40}"/>
                    </a:ext>
                  </a:extLst>
                </p14:cNvPr>
                <p14:cNvContentPartPr/>
                <p14:nvPr/>
              </p14:nvContentPartPr>
              <p14:xfrm>
                <a:off x="9331780" y="4422073"/>
                <a:ext cx="38520" cy="1562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6FC2090-26F0-2C4B-90E0-8F2A5CD25B4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23140" y="4413433"/>
                  <a:ext cx="56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BF5B68C-F638-534C-B6E1-14CB00F272CE}"/>
                    </a:ext>
                  </a:extLst>
                </p14:cNvPr>
                <p14:cNvContentPartPr/>
                <p14:nvPr/>
              </p14:nvContentPartPr>
              <p14:xfrm>
                <a:off x="9436540" y="4391833"/>
                <a:ext cx="43920" cy="1674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BF5B68C-F638-534C-B6E1-14CB00F272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427540" y="4383193"/>
                  <a:ext cx="61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EB2FD5B-627E-8645-8B50-7CE13F0C5C93}"/>
                    </a:ext>
                  </a:extLst>
                </p14:cNvPr>
                <p14:cNvContentPartPr/>
                <p14:nvPr/>
              </p14:nvContentPartPr>
              <p14:xfrm>
                <a:off x="9718780" y="4437193"/>
                <a:ext cx="163800" cy="1720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EB2FD5B-627E-8645-8B50-7CE13F0C5C9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09780" y="4428193"/>
                  <a:ext cx="181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57215C9-AD89-2442-957E-F0290B648FB0}"/>
                    </a:ext>
                  </a:extLst>
                </p14:cNvPr>
                <p14:cNvContentPartPr/>
                <p14:nvPr/>
              </p14:nvContentPartPr>
              <p14:xfrm>
                <a:off x="9913900" y="4425673"/>
                <a:ext cx="6120" cy="211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57215C9-AD89-2442-957E-F0290B648FB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04900" y="4416673"/>
                  <a:ext cx="23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DC0C508-5C57-424E-A57B-F29F96A04DBD}"/>
                    </a:ext>
                  </a:extLst>
                </p14:cNvPr>
                <p14:cNvContentPartPr/>
                <p14:nvPr/>
              </p14:nvContentPartPr>
              <p14:xfrm>
                <a:off x="9924700" y="4388233"/>
                <a:ext cx="105480" cy="1000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DC0C508-5C57-424E-A57B-F29F96A04DB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915700" y="4379593"/>
                  <a:ext cx="12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15272EC-EB4C-3B4A-95FF-7B7C4F6FE78D}"/>
                    </a:ext>
                  </a:extLst>
                </p14:cNvPr>
                <p14:cNvContentPartPr/>
                <p14:nvPr/>
              </p14:nvContentPartPr>
              <p14:xfrm>
                <a:off x="10122700" y="4350793"/>
                <a:ext cx="240480" cy="2210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15272EC-EB4C-3B4A-95FF-7B7C4F6FE78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113700" y="4341793"/>
                  <a:ext cx="2581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FEE3FFB-DA74-A24C-BB5E-0098FF7DD5BB}"/>
              </a:ext>
            </a:extLst>
          </p:cNvPr>
          <p:cNvGrpSpPr/>
          <p:nvPr/>
        </p:nvGrpSpPr>
        <p:grpSpPr>
          <a:xfrm>
            <a:off x="11208460" y="4201033"/>
            <a:ext cx="875880" cy="390600"/>
            <a:chOff x="11208460" y="4201033"/>
            <a:chExt cx="87588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1D86A85-90E6-1040-88EC-D1B58F1C88F1}"/>
                    </a:ext>
                  </a:extLst>
                </p14:cNvPr>
                <p14:cNvContentPartPr/>
                <p14:nvPr/>
              </p14:nvContentPartPr>
              <p14:xfrm>
                <a:off x="11246260" y="4204993"/>
                <a:ext cx="110160" cy="10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1D86A85-90E6-1040-88EC-D1B58F1C88F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237620" y="4195993"/>
                  <a:ext cx="127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A9894F3-4201-8D42-A005-452146D1474D}"/>
                    </a:ext>
                  </a:extLst>
                </p14:cNvPr>
                <p14:cNvContentPartPr/>
                <p14:nvPr/>
              </p14:nvContentPartPr>
              <p14:xfrm>
                <a:off x="11208460" y="4334233"/>
                <a:ext cx="149760" cy="1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A9894F3-4201-8D42-A005-452146D1474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99820" y="4325593"/>
                  <a:ext cx="167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0A6E732-CEE0-8F4C-890C-3CDCDB2CC540}"/>
                    </a:ext>
                  </a:extLst>
                </p14:cNvPr>
                <p14:cNvContentPartPr/>
                <p14:nvPr/>
              </p14:nvContentPartPr>
              <p14:xfrm>
                <a:off x="11532100" y="4201033"/>
                <a:ext cx="552240" cy="31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0A6E732-CEE0-8F4C-890C-3CDCDB2CC54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523100" y="4192033"/>
                  <a:ext cx="569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1CBACFA-5AB8-CA44-AD63-BDEF8E35CEB5}"/>
                    </a:ext>
                  </a:extLst>
                </p14:cNvPr>
                <p14:cNvContentPartPr/>
                <p14:nvPr/>
              </p14:nvContentPartPr>
              <p14:xfrm>
                <a:off x="11777980" y="4303993"/>
                <a:ext cx="151560" cy="2876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1CBACFA-5AB8-CA44-AD63-BDEF8E35CEB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769340" y="4294993"/>
                  <a:ext cx="16920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D68C163-3640-6143-B30A-93317BD7CA99}"/>
              </a:ext>
            </a:extLst>
          </p:cNvPr>
          <p:cNvGrpSpPr/>
          <p:nvPr/>
        </p:nvGrpSpPr>
        <p:grpSpPr>
          <a:xfrm>
            <a:off x="10611220" y="3772633"/>
            <a:ext cx="273240" cy="373320"/>
            <a:chOff x="10611220" y="3772633"/>
            <a:chExt cx="273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B1B40FD-9949-514C-B785-6F7010EC40A2}"/>
                    </a:ext>
                  </a:extLst>
                </p14:cNvPr>
                <p14:cNvContentPartPr/>
                <p14:nvPr/>
              </p14:nvContentPartPr>
              <p14:xfrm>
                <a:off x="10611220" y="3807193"/>
                <a:ext cx="3960" cy="2444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B1B40FD-9949-514C-B785-6F7010EC40A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602580" y="3798553"/>
                  <a:ext cx="21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E9D7DC5-AA60-4747-9659-A2FC4B238CE2}"/>
                    </a:ext>
                  </a:extLst>
                </p14:cNvPr>
                <p14:cNvContentPartPr/>
                <p14:nvPr/>
              </p14:nvContentPartPr>
              <p14:xfrm>
                <a:off x="10628860" y="3851473"/>
                <a:ext cx="81360" cy="1368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E9D7DC5-AA60-4747-9659-A2FC4B238CE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619860" y="3842833"/>
                  <a:ext cx="99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16B1C82-B597-5B44-A158-8AA8456AF961}"/>
                    </a:ext>
                  </a:extLst>
                </p14:cNvPr>
                <p14:cNvContentPartPr/>
                <p14:nvPr/>
              </p14:nvContentPartPr>
              <p14:xfrm>
                <a:off x="10773580" y="3772633"/>
                <a:ext cx="110880" cy="1987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16B1C82-B597-5B44-A158-8AA8456AF9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764940" y="3763633"/>
                  <a:ext cx="128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16BCA72-B9C7-694F-93E2-5745B1C0A8BF}"/>
                    </a:ext>
                  </a:extLst>
                </p14:cNvPr>
                <p14:cNvContentPartPr/>
                <p14:nvPr/>
              </p14:nvContentPartPr>
              <p14:xfrm>
                <a:off x="10639660" y="4022833"/>
                <a:ext cx="4320" cy="1231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16BCA72-B9C7-694F-93E2-5745B1C0A8B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30660" y="4014193"/>
                  <a:ext cx="219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9DE75FD3-70D8-654E-BBC9-32B2F62DA5B8}"/>
              </a:ext>
            </a:extLst>
          </p:cNvPr>
          <p:cNvGrpSpPr/>
          <p:nvPr/>
        </p:nvGrpSpPr>
        <p:grpSpPr>
          <a:xfrm>
            <a:off x="11692660" y="3888913"/>
            <a:ext cx="178200" cy="235800"/>
            <a:chOff x="11692660" y="3888913"/>
            <a:chExt cx="1782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0127861C-A087-3044-BA60-53D5BD0BCCE7}"/>
                    </a:ext>
                  </a:extLst>
                </p14:cNvPr>
                <p14:cNvContentPartPr/>
                <p14:nvPr/>
              </p14:nvContentPartPr>
              <p14:xfrm>
                <a:off x="11692660" y="3888913"/>
                <a:ext cx="178200" cy="144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0127861C-A087-3044-BA60-53D5BD0BCCE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683660" y="3879913"/>
                  <a:ext cx="195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702AD33-CB31-C247-BEF0-F4825DAF8F41}"/>
                    </a:ext>
                  </a:extLst>
                </p14:cNvPr>
                <p14:cNvContentPartPr/>
                <p14:nvPr/>
              </p14:nvContentPartPr>
              <p14:xfrm>
                <a:off x="11856460" y="3990433"/>
                <a:ext cx="5040" cy="1342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702AD33-CB31-C247-BEF0-F4825DAF8F4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847820" y="3981793"/>
                  <a:ext cx="226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CC7FC256-4AAD-8D4D-A5EC-83DF313618AF}"/>
                  </a:ext>
                </a:extLst>
              </p14:cNvPr>
              <p14:cNvContentPartPr/>
              <p14:nvPr/>
            </p14:nvContentPartPr>
            <p14:xfrm>
              <a:off x="4668700" y="2851753"/>
              <a:ext cx="289440" cy="46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CC7FC256-4AAD-8D4D-A5EC-83DF313618AF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659700" y="2843113"/>
                <a:ext cx="307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FB63C376-0C14-5D4F-B37B-288E26D3525F}"/>
                  </a:ext>
                </a:extLst>
              </p14:cNvPr>
              <p14:cNvContentPartPr/>
              <p14:nvPr/>
            </p14:nvContentPartPr>
            <p14:xfrm>
              <a:off x="4658980" y="3701713"/>
              <a:ext cx="259200" cy="900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FB63C376-0C14-5D4F-B37B-288E26D3525F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649980" y="3692713"/>
                <a:ext cx="276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1496DDAF-7063-3841-B4AF-23E1CA6825A9}"/>
                  </a:ext>
                </a:extLst>
              </p14:cNvPr>
              <p14:cNvContentPartPr/>
              <p14:nvPr/>
            </p14:nvContentPartPr>
            <p14:xfrm>
              <a:off x="4690660" y="4106713"/>
              <a:ext cx="212760" cy="1800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1496DDAF-7063-3841-B4AF-23E1CA6825A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682020" y="4098073"/>
                <a:ext cx="230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1664E79-2E1D-414C-9342-FEBB08706051}"/>
                  </a:ext>
                </a:extLst>
              </p14:cNvPr>
              <p14:cNvContentPartPr/>
              <p14:nvPr/>
            </p14:nvContentPartPr>
            <p14:xfrm>
              <a:off x="4689940" y="6571273"/>
              <a:ext cx="372960" cy="554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1664E79-2E1D-414C-9342-FEBB0870605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681300" y="6562633"/>
                <a:ext cx="390600" cy="73080"/>
              </a:xfrm>
              <a:prstGeom prst="rect">
                <a:avLst/>
              </a:prstGeom>
            </p:spPr>
          </p:pic>
        </mc:Fallback>
      </mc:AlternateContent>
      <p:sp>
        <p:nvSpPr>
          <p:cNvPr id="421" name="TextBox 420">
            <a:extLst>
              <a:ext uri="{FF2B5EF4-FFF2-40B4-BE49-F238E27FC236}">
                <a16:creationId xmlns:a16="http://schemas.microsoft.com/office/drawing/2014/main" id="{53611AC9-7BD4-9D44-97B5-B0F69FB57117}"/>
              </a:ext>
            </a:extLst>
          </p:cNvPr>
          <p:cNvSpPr txBox="1"/>
          <p:nvPr/>
        </p:nvSpPr>
        <p:spPr>
          <a:xfrm>
            <a:off x="5459980" y="4865593"/>
            <a:ext cx="6740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up|postive</a:t>
            </a:r>
            <a:r>
              <a:rPr lang="en-US" dirty="0"/>
              <a:t>)  = 4/6; p(</a:t>
            </a:r>
            <a:r>
              <a:rPr lang="en-US" dirty="0" err="1"/>
              <a:t>down|positive</a:t>
            </a:r>
            <a:r>
              <a:rPr lang="en-US" dirty="0"/>
              <a:t>) = 2/6</a:t>
            </a:r>
          </a:p>
          <a:p>
            <a:r>
              <a:rPr lang="en-US" dirty="0"/>
              <a:t>p(</a:t>
            </a:r>
            <a:r>
              <a:rPr lang="en-US" dirty="0" err="1"/>
              <a:t>up|negavite</a:t>
            </a:r>
            <a:r>
              <a:rPr lang="en-US" dirty="0"/>
              <a:t>) = 0/4; p(</a:t>
            </a:r>
            <a:r>
              <a:rPr lang="en-US" dirty="0" err="1"/>
              <a:t>down|negative</a:t>
            </a:r>
            <a:r>
              <a:rPr lang="en-US" dirty="0"/>
              <a:t>) = 4/4;</a:t>
            </a:r>
          </a:p>
          <a:p>
            <a:r>
              <a:rPr lang="en-US" dirty="0"/>
              <a:t>GI ( past trend = positive) = 1 – [ (4/6)^2  + (2/6)^2] = 0.45 </a:t>
            </a:r>
          </a:p>
          <a:p>
            <a:r>
              <a:rPr lang="en-US" dirty="0"/>
              <a:t>GI (past trend = negative) = 1 – [ (0)^2 +1^2] = 0 </a:t>
            </a:r>
          </a:p>
          <a:p>
            <a:endParaRPr lang="en-US" dirty="0"/>
          </a:p>
          <a:p>
            <a:r>
              <a:rPr lang="en-US" dirty="0"/>
              <a:t>GI ( past trend) = p(</a:t>
            </a:r>
            <a:r>
              <a:rPr lang="en-US" dirty="0" err="1"/>
              <a:t>postive</a:t>
            </a:r>
            <a:r>
              <a:rPr lang="en-US" dirty="0"/>
              <a:t>) * GI(positive) + p(negative) *GI(negative)</a:t>
            </a:r>
          </a:p>
          <a:p>
            <a:r>
              <a:rPr lang="en-US" dirty="0"/>
              <a:t>=( 6/10)*0.45 + (4/10) * 0 = 0.27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ADBD1FCF-4CA4-FC4F-9D61-03891028AFFA}"/>
                  </a:ext>
                </a:extLst>
              </p14:cNvPr>
              <p14:cNvContentPartPr/>
              <p14:nvPr/>
            </p14:nvContentPartPr>
            <p14:xfrm>
              <a:off x="875259" y="3119468"/>
              <a:ext cx="4131720" cy="12384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ADBD1FCF-4CA4-FC4F-9D61-03891028AFF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39619" y="3047828"/>
                <a:ext cx="42033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AC524335-D5FE-E04F-B123-1EB7AE09B3A3}"/>
                  </a:ext>
                </a:extLst>
              </p14:cNvPr>
              <p14:cNvContentPartPr/>
              <p14:nvPr/>
            </p14:nvContentPartPr>
            <p14:xfrm>
              <a:off x="848259" y="4374428"/>
              <a:ext cx="4213440" cy="6804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AC524335-D5FE-E04F-B123-1EB7AE09B3A3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12259" y="4302788"/>
                <a:ext cx="42850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A3DCF6F-1875-E44A-867A-1B8BEA266039}"/>
                  </a:ext>
                </a:extLst>
              </p14:cNvPr>
              <p14:cNvContentPartPr/>
              <p14:nvPr/>
            </p14:nvContentPartPr>
            <p14:xfrm>
              <a:off x="797139" y="5267228"/>
              <a:ext cx="4279320" cy="7668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A3DCF6F-1875-E44A-867A-1B8BEA26603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61139" y="5195228"/>
                <a:ext cx="43509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70ED9DC6-7FBC-FC40-900A-BDF3AF3A6837}"/>
                  </a:ext>
                </a:extLst>
              </p14:cNvPr>
              <p14:cNvContentPartPr/>
              <p14:nvPr/>
            </p14:nvContentPartPr>
            <p14:xfrm>
              <a:off x="788499" y="5650268"/>
              <a:ext cx="4104720" cy="7632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70ED9DC6-7FBC-FC40-900A-BDF3AF3A683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52499" y="5578268"/>
                <a:ext cx="417636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8C6C448-90A2-7449-987F-18C227519244}"/>
                  </a:ext>
                </a:extLst>
              </p14:cNvPr>
              <p14:cNvContentPartPr/>
              <p14:nvPr/>
            </p14:nvContentPartPr>
            <p14:xfrm>
              <a:off x="8833540" y="4681633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8C6C448-90A2-7449-987F-18C227519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4540" y="46729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45B77E8-4624-BA4D-B67E-5B75CD3D9277}"/>
              </a:ext>
            </a:extLst>
          </p:cNvPr>
          <p:cNvSpPr txBox="1"/>
          <p:nvPr/>
        </p:nvSpPr>
        <p:spPr>
          <a:xfrm>
            <a:off x="5462805" y="1853201"/>
            <a:ext cx="64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calculate the GI for the attribute / feature: open interest</a:t>
            </a:r>
          </a:p>
          <a:p>
            <a:pPr marL="342900" indent="-342900">
              <a:buAutoNum type="arabicPeriod"/>
            </a:pPr>
            <a:r>
              <a:rPr lang="en-US" dirty="0"/>
              <a:t>Find all the values of OI (</a:t>
            </a:r>
          </a:p>
          <a:p>
            <a:pPr marL="342900" indent="-342900">
              <a:buAutoNum type="arabicPeriod"/>
            </a:pPr>
            <a:r>
              <a:rPr lang="en-US" dirty="0"/>
              <a:t>For each value (L or H), we look at all the labels of each values.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DA8B1A-A00C-3C45-A668-37D42D77682B}"/>
                  </a:ext>
                </a:extLst>
              </p14:cNvPr>
              <p14:cNvContentPartPr/>
              <p14:nvPr/>
            </p14:nvContentPartPr>
            <p14:xfrm>
              <a:off x="1848688" y="2260633"/>
              <a:ext cx="1045800" cy="130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DA8B1A-A00C-3C45-A668-37D42D7768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3048" y="2188633"/>
                <a:ext cx="111744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762B2D-2E3B-724F-B76F-28677097DC2F}"/>
              </a:ext>
            </a:extLst>
          </p:cNvPr>
          <p:cNvGrpSpPr/>
          <p:nvPr/>
        </p:nvGrpSpPr>
        <p:grpSpPr>
          <a:xfrm>
            <a:off x="1091248" y="1740433"/>
            <a:ext cx="1541520" cy="417240"/>
            <a:chOff x="1091248" y="1740433"/>
            <a:chExt cx="15415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285D19-24D5-8044-AAB5-83532ACE03A4}"/>
                    </a:ext>
                  </a:extLst>
                </p14:cNvPr>
                <p14:cNvContentPartPr/>
                <p14:nvPr/>
              </p14:nvContentPartPr>
              <p14:xfrm>
                <a:off x="1711528" y="2014753"/>
                <a:ext cx="311400" cy="142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285D19-24D5-8044-AAB5-83532ACE03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2888" y="2005753"/>
                  <a:ext cx="329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04AABC-8B7B-A847-A15F-A86E944E5D18}"/>
                    </a:ext>
                  </a:extLst>
                </p14:cNvPr>
                <p14:cNvContentPartPr/>
                <p14:nvPr/>
              </p14:nvContentPartPr>
              <p14:xfrm>
                <a:off x="1693888" y="1978753"/>
                <a:ext cx="150840" cy="93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04AABC-8B7B-A847-A15F-A86E944E5D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4888" y="1970113"/>
                  <a:ext cx="168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9720F8B-4907-2F49-8FF2-822F472E1BF4}"/>
                    </a:ext>
                  </a:extLst>
                </p14:cNvPr>
                <p14:cNvContentPartPr/>
                <p14:nvPr/>
              </p14:nvContentPartPr>
              <p14:xfrm>
                <a:off x="1091248" y="1820353"/>
                <a:ext cx="238680" cy="127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9720F8B-4907-2F49-8FF2-822F472E1B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2608" y="1811353"/>
                  <a:ext cx="256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80BA74-EE23-C142-BDE3-A5136B0C5A0C}"/>
                    </a:ext>
                  </a:extLst>
                </p14:cNvPr>
                <p14:cNvContentPartPr/>
                <p14:nvPr/>
              </p14:nvContentPartPr>
              <p14:xfrm>
                <a:off x="1404448" y="1853473"/>
                <a:ext cx="112320" cy="7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80BA74-EE23-C142-BDE3-A5136B0C5A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5808" y="1844833"/>
                  <a:ext cx="129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B6E3446-724E-0749-AC0D-96152BFC69C5}"/>
                    </a:ext>
                  </a:extLst>
                </p14:cNvPr>
                <p14:cNvContentPartPr/>
                <p14:nvPr/>
              </p14:nvContentPartPr>
              <p14:xfrm>
                <a:off x="1397248" y="1915753"/>
                <a:ext cx="210240" cy="8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B6E3446-724E-0749-AC0D-96152BFC69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8608" y="1906753"/>
                  <a:ext cx="227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82CC1E9-DD48-A84E-A323-F2843D4DE2EA}"/>
                    </a:ext>
                  </a:extLst>
                </p14:cNvPr>
                <p14:cNvContentPartPr/>
                <p14:nvPr/>
              </p14:nvContentPartPr>
              <p14:xfrm>
                <a:off x="1671568" y="1740433"/>
                <a:ext cx="99000" cy="230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82CC1E9-DD48-A84E-A323-F2843D4DE2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2928" y="1731433"/>
                  <a:ext cx="11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E59589-3588-9A44-80DB-A70A8857FFE6}"/>
                    </a:ext>
                  </a:extLst>
                </p14:cNvPr>
                <p14:cNvContentPartPr/>
                <p14:nvPr/>
              </p14:nvContentPartPr>
              <p14:xfrm>
                <a:off x="1887568" y="1744753"/>
                <a:ext cx="101520" cy="149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E59589-3588-9A44-80DB-A70A8857FF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8928" y="1736113"/>
                  <a:ext cx="119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82C0D7-BD1C-9F45-9FA2-4AA3671850CE}"/>
                    </a:ext>
                  </a:extLst>
                </p14:cNvPr>
                <p14:cNvContentPartPr/>
                <p14:nvPr/>
              </p14:nvContentPartPr>
              <p14:xfrm>
                <a:off x="2119408" y="1883713"/>
                <a:ext cx="33840" cy="3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82C0D7-BD1C-9F45-9FA2-4AA3671850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0768" y="1875073"/>
                  <a:ext cx="51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912DC91-8C3B-494F-B917-DB635E769DEF}"/>
                    </a:ext>
                  </a:extLst>
                </p14:cNvPr>
                <p14:cNvContentPartPr/>
                <p14:nvPr/>
              </p14:nvContentPartPr>
              <p14:xfrm>
                <a:off x="2253328" y="1816393"/>
                <a:ext cx="7920" cy="102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912DC91-8C3B-494F-B917-DB635E769D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4328" y="1807753"/>
                  <a:ext cx="25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0FEE43-E8F3-2145-BD2D-6C30691DA1C1}"/>
                    </a:ext>
                  </a:extLst>
                </p14:cNvPr>
                <p14:cNvContentPartPr/>
                <p14:nvPr/>
              </p14:nvContentPartPr>
              <p14:xfrm>
                <a:off x="2400568" y="1759873"/>
                <a:ext cx="7200" cy="196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0FEE43-E8F3-2145-BD2D-6C30691DA1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91568" y="1750873"/>
                  <a:ext cx="2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736FA0-98B3-894C-BDB8-3CAF58448294}"/>
                    </a:ext>
                  </a:extLst>
                </p14:cNvPr>
                <p14:cNvContentPartPr/>
                <p14:nvPr/>
              </p14:nvContentPartPr>
              <p14:xfrm>
                <a:off x="2320648" y="1894513"/>
                <a:ext cx="74520" cy="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736FA0-98B3-894C-BDB8-3CAF58448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12008" y="1885513"/>
                  <a:ext cx="92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8EA3BAD-8701-D64F-B41B-D4FFB95A4716}"/>
                    </a:ext>
                  </a:extLst>
                </p14:cNvPr>
                <p14:cNvContentPartPr/>
                <p14:nvPr/>
              </p14:nvContentPartPr>
              <p14:xfrm>
                <a:off x="2537008" y="1789753"/>
                <a:ext cx="95760" cy="299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8EA3BAD-8701-D64F-B41B-D4FFB95A47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8368" y="1780753"/>
                  <a:ext cx="11340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8494494-F65C-B543-AC3B-667AE9461612}"/>
                  </a:ext>
                </a:extLst>
              </p14:cNvPr>
              <p14:cNvContentPartPr/>
              <p14:nvPr/>
            </p14:nvContentPartPr>
            <p14:xfrm>
              <a:off x="2211928" y="2890633"/>
              <a:ext cx="368640" cy="39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8494494-F65C-B543-AC3B-667AE94616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02928" y="2881633"/>
                <a:ext cx="3862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0025331-EBBC-4B4B-BCF3-E2FA3C919E2F}"/>
                  </a:ext>
                </a:extLst>
              </p14:cNvPr>
              <p14:cNvContentPartPr/>
              <p14:nvPr/>
            </p14:nvContentPartPr>
            <p14:xfrm>
              <a:off x="2216968" y="3350353"/>
              <a:ext cx="358920" cy="19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0025331-EBBC-4B4B-BCF3-E2FA3C919E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08328" y="3341713"/>
                <a:ext cx="3765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15BB009-9CEC-B547-9915-195B1CBCEAFF}"/>
              </a:ext>
            </a:extLst>
          </p:cNvPr>
          <p:cNvGrpSpPr/>
          <p:nvPr/>
        </p:nvGrpSpPr>
        <p:grpSpPr>
          <a:xfrm>
            <a:off x="8235088" y="2232193"/>
            <a:ext cx="264240" cy="195840"/>
            <a:chOff x="8235088" y="2232193"/>
            <a:chExt cx="26424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8ECF055-D10B-E54B-A993-80198CCBDBAD}"/>
                    </a:ext>
                  </a:extLst>
                </p14:cNvPr>
                <p14:cNvContentPartPr/>
                <p14:nvPr/>
              </p14:nvContentPartPr>
              <p14:xfrm>
                <a:off x="8235088" y="2232193"/>
                <a:ext cx="185760" cy="172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8ECF055-D10B-E54B-A993-80198CCBDB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26088" y="2223553"/>
                  <a:ext cx="203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FD07E7E-F9D8-514E-843C-0ACFE207B0B5}"/>
                    </a:ext>
                  </a:extLst>
                </p14:cNvPr>
                <p14:cNvContentPartPr/>
                <p14:nvPr/>
              </p14:nvContentPartPr>
              <p14:xfrm>
                <a:off x="8484928" y="2393473"/>
                <a:ext cx="14400" cy="34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FD07E7E-F9D8-514E-843C-0ACFE207B0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76288" y="2384833"/>
                  <a:ext cx="320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452455C-998C-ED48-AF19-12BBB10C2C39}"/>
              </a:ext>
            </a:extLst>
          </p:cNvPr>
          <p:cNvGrpSpPr/>
          <p:nvPr/>
        </p:nvGrpSpPr>
        <p:grpSpPr>
          <a:xfrm>
            <a:off x="8619928" y="2246593"/>
            <a:ext cx="381240" cy="228600"/>
            <a:chOff x="8619928" y="2246593"/>
            <a:chExt cx="38124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8F992C7-8E45-DE45-9377-80900B5D397B}"/>
                    </a:ext>
                  </a:extLst>
                </p14:cNvPr>
                <p14:cNvContentPartPr/>
                <p14:nvPr/>
              </p14:nvContentPartPr>
              <p14:xfrm>
                <a:off x="8619928" y="2262793"/>
                <a:ext cx="5760" cy="171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8F992C7-8E45-DE45-9377-80900B5D39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1288" y="2254153"/>
                  <a:ext cx="23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AEA427-76E5-D34F-B255-0CC78D715059}"/>
                    </a:ext>
                  </a:extLst>
                </p14:cNvPr>
                <p14:cNvContentPartPr/>
                <p14:nvPr/>
              </p14:nvContentPartPr>
              <p14:xfrm>
                <a:off x="8750968" y="2246593"/>
                <a:ext cx="5040" cy="20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AEA427-76E5-D34F-B255-0CC78D7150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41968" y="2237593"/>
                  <a:ext cx="22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3ED7B52-3729-674A-B228-0F7DB13B5D87}"/>
                    </a:ext>
                  </a:extLst>
                </p14:cNvPr>
                <p14:cNvContentPartPr/>
                <p14:nvPr/>
              </p14:nvContentPartPr>
              <p14:xfrm>
                <a:off x="8649448" y="2366833"/>
                <a:ext cx="139320" cy="190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3ED7B52-3729-674A-B228-0F7DB13B5D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40808" y="2357833"/>
                  <a:ext cx="156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21980A6-D94E-2640-932A-629EE3D7256E}"/>
                    </a:ext>
                  </a:extLst>
                </p14:cNvPr>
                <p14:cNvContentPartPr/>
                <p14:nvPr/>
              </p14:nvContentPartPr>
              <p14:xfrm>
                <a:off x="8882008" y="2257753"/>
                <a:ext cx="119160" cy="2174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21980A6-D94E-2640-932A-629EE3D725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3008" y="2248753"/>
                  <a:ext cx="13680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B025F9E-DBCD-5640-BC81-78A63EDEA651}"/>
                  </a:ext>
                </a:extLst>
              </p14:cNvPr>
              <p14:cNvContentPartPr/>
              <p14:nvPr/>
            </p14:nvContentPartPr>
            <p14:xfrm>
              <a:off x="6044848" y="2219593"/>
              <a:ext cx="360" cy="3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B025F9E-DBCD-5640-BC81-78A63EDEA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5848" y="22109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AAD442A-EF1D-5947-97F1-E96BDD4AC8D2}"/>
                  </a:ext>
                </a:extLst>
              </p14:cNvPr>
              <p14:cNvContentPartPr/>
              <p14:nvPr/>
            </p14:nvContentPartPr>
            <p14:xfrm>
              <a:off x="1945888" y="2688313"/>
              <a:ext cx="2984760" cy="961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AAD442A-EF1D-5947-97F1-E96BDD4AC8D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10248" y="2616313"/>
                <a:ext cx="3056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928F841-A7AE-454D-9756-F1E586B9E7F2}"/>
                  </a:ext>
                </a:extLst>
              </p14:cNvPr>
              <p14:cNvContentPartPr/>
              <p14:nvPr/>
            </p14:nvContentPartPr>
            <p14:xfrm>
              <a:off x="2056768" y="3573193"/>
              <a:ext cx="2901960" cy="568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928F841-A7AE-454D-9756-F1E586B9E7F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21128" y="3501553"/>
                <a:ext cx="2973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0042CEF3-1F6C-3A4F-BC5A-36BA470B0BC2}"/>
                  </a:ext>
                </a:extLst>
              </p14:cNvPr>
              <p14:cNvContentPartPr/>
              <p14:nvPr/>
            </p14:nvContentPartPr>
            <p14:xfrm>
              <a:off x="2049568" y="4382113"/>
              <a:ext cx="2895840" cy="20880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0042CEF3-1F6C-3A4F-BC5A-36BA470B0BC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13568" y="4310473"/>
                <a:ext cx="29674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B1B606C6-F560-974D-979E-ABACC1B738F7}"/>
                  </a:ext>
                </a:extLst>
              </p14:cNvPr>
              <p14:cNvContentPartPr/>
              <p14:nvPr/>
            </p14:nvContentPartPr>
            <p14:xfrm>
              <a:off x="2069368" y="4821673"/>
              <a:ext cx="3027600" cy="11988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B1B606C6-F560-974D-979E-ABACC1B738F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33728" y="4750033"/>
                <a:ext cx="3099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C435324F-549B-1F42-BDF1-89DC9181333F}"/>
                  </a:ext>
                </a:extLst>
              </p14:cNvPr>
              <p14:cNvContentPartPr/>
              <p14:nvPr/>
            </p14:nvContentPartPr>
            <p14:xfrm>
              <a:off x="2144608" y="5678113"/>
              <a:ext cx="3049200" cy="5256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C435324F-549B-1F42-BDF1-89DC9181333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108968" y="5606113"/>
                <a:ext cx="31208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20B5AE8F-FA80-B04B-8495-B020F37D3096}"/>
                  </a:ext>
                </a:extLst>
              </p14:cNvPr>
              <p14:cNvContentPartPr/>
              <p14:nvPr/>
            </p14:nvContentPartPr>
            <p14:xfrm>
              <a:off x="2166208" y="6133153"/>
              <a:ext cx="2784600" cy="2016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20B5AE8F-FA80-B04B-8495-B020F37D309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130208" y="6061513"/>
                <a:ext cx="285624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86B77665-35CF-9645-9055-0CED84DA9A1C}"/>
              </a:ext>
            </a:extLst>
          </p:cNvPr>
          <p:cNvGrpSpPr/>
          <p:nvPr/>
        </p:nvGrpSpPr>
        <p:grpSpPr>
          <a:xfrm>
            <a:off x="5956288" y="2773633"/>
            <a:ext cx="826200" cy="594000"/>
            <a:chOff x="5956288" y="2773633"/>
            <a:chExt cx="82620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BAB05B1-3C27-9541-A6D3-CF30ED6CE19A}"/>
                    </a:ext>
                  </a:extLst>
                </p14:cNvPr>
                <p14:cNvContentPartPr/>
                <p14:nvPr/>
              </p14:nvContentPartPr>
              <p14:xfrm>
                <a:off x="5956288" y="2822953"/>
                <a:ext cx="218160" cy="192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BAB05B1-3C27-9541-A6D3-CF30ED6CE1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47288" y="2813953"/>
                  <a:ext cx="235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C13D46F-7FEB-4046-8BC1-06685AB119D4}"/>
                    </a:ext>
                  </a:extLst>
                </p14:cNvPr>
                <p14:cNvContentPartPr/>
                <p14:nvPr/>
              </p14:nvContentPartPr>
              <p14:xfrm>
                <a:off x="6256528" y="2817913"/>
                <a:ext cx="210960" cy="943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C13D46F-7FEB-4046-8BC1-06685AB119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47888" y="2808913"/>
                  <a:ext cx="228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2667BF3-DE68-4F4A-92DD-F22398D4CE89}"/>
                    </a:ext>
                  </a:extLst>
                </p14:cNvPr>
                <p14:cNvContentPartPr/>
                <p14:nvPr/>
              </p14:nvContentPartPr>
              <p14:xfrm>
                <a:off x="6289648" y="2920153"/>
                <a:ext cx="140040" cy="2696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2667BF3-DE68-4F4A-92DD-F22398D4CE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81008" y="2911513"/>
                  <a:ext cx="157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2F6621D-701B-4A48-863A-1B8EC38E0ED2}"/>
                    </a:ext>
                  </a:extLst>
                </p14:cNvPr>
                <p14:cNvContentPartPr/>
                <p14:nvPr/>
              </p14:nvContentPartPr>
              <p14:xfrm>
                <a:off x="6573328" y="2773633"/>
                <a:ext cx="182160" cy="1854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2F6621D-701B-4A48-863A-1B8EC38E0E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64688" y="2764633"/>
                  <a:ext cx="199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D1D5D34-14C9-5D4A-88DA-1BC3FDFEF367}"/>
                    </a:ext>
                  </a:extLst>
                </p14:cNvPr>
                <p14:cNvContentPartPr/>
                <p14:nvPr/>
              </p14:nvContentPartPr>
              <p14:xfrm>
                <a:off x="6648568" y="3176833"/>
                <a:ext cx="23400" cy="1908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D1D5D34-14C9-5D4A-88DA-1BC3FDFEF3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39928" y="3167833"/>
                  <a:ext cx="41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8667613-0AFB-0F40-8421-E64B3C1AA542}"/>
                    </a:ext>
                  </a:extLst>
                </p14:cNvPr>
                <p14:cNvContentPartPr/>
                <p14:nvPr/>
              </p14:nvContentPartPr>
              <p14:xfrm>
                <a:off x="6644968" y="3222913"/>
                <a:ext cx="137520" cy="1292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8667613-0AFB-0F40-8421-E64B3C1AA5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35968" y="3214273"/>
                  <a:ext cx="1551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23E1E87-7820-4F47-BB87-6BE0037EBE7C}"/>
              </a:ext>
            </a:extLst>
          </p:cNvPr>
          <p:cNvGrpSpPr/>
          <p:nvPr/>
        </p:nvGrpSpPr>
        <p:grpSpPr>
          <a:xfrm>
            <a:off x="6934048" y="3067033"/>
            <a:ext cx="18720" cy="64080"/>
            <a:chOff x="6934048" y="3067033"/>
            <a:chExt cx="1872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C0D3C2C-CDE3-C347-9F42-4E0C57D205C0}"/>
                    </a:ext>
                  </a:extLst>
                </p14:cNvPr>
                <p14:cNvContentPartPr/>
                <p14:nvPr/>
              </p14:nvContentPartPr>
              <p14:xfrm>
                <a:off x="6948088" y="3067033"/>
                <a:ext cx="4680" cy="5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C0D3C2C-CDE3-C347-9F42-4E0C57D205C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39448" y="3058393"/>
                  <a:ext cx="2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5891C51-FAA9-844D-B0AA-0A25072DC68E}"/>
                    </a:ext>
                  </a:extLst>
                </p14:cNvPr>
                <p14:cNvContentPartPr/>
                <p14:nvPr/>
              </p14:nvContentPartPr>
              <p14:xfrm>
                <a:off x="6934048" y="3119233"/>
                <a:ext cx="1800" cy="118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5891C51-FAA9-844D-B0AA-0A25072DC68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25408" y="3110233"/>
                  <a:ext cx="194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09996C9-04C1-6F4F-9995-90E9CAC77D25}"/>
              </a:ext>
            </a:extLst>
          </p:cNvPr>
          <p:cNvGrpSpPr/>
          <p:nvPr/>
        </p:nvGrpSpPr>
        <p:grpSpPr>
          <a:xfrm>
            <a:off x="7316728" y="2974513"/>
            <a:ext cx="160200" cy="252360"/>
            <a:chOff x="7316728" y="2974513"/>
            <a:chExt cx="16020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03B4495-E55D-2A49-AE9C-99775EDB6874}"/>
                    </a:ext>
                  </a:extLst>
                </p14:cNvPr>
                <p14:cNvContentPartPr/>
                <p14:nvPr/>
              </p14:nvContentPartPr>
              <p14:xfrm>
                <a:off x="7316728" y="2980633"/>
                <a:ext cx="18000" cy="2462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03B4495-E55D-2A49-AE9C-99775EDB68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08088" y="2971633"/>
                  <a:ext cx="35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D785270-5890-B04D-A3B6-EC37473ECB15}"/>
                    </a:ext>
                  </a:extLst>
                </p14:cNvPr>
                <p14:cNvContentPartPr/>
                <p14:nvPr/>
              </p14:nvContentPartPr>
              <p14:xfrm>
                <a:off x="7331488" y="2974513"/>
                <a:ext cx="145440" cy="856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D785270-5890-B04D-A3B6-EC37473ECB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22848" y="2965873"/>
                  <a:ext cx="1630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00E76F98-BD4E-5840-A91C-29D447EB37CC}"/>
              </a:ext>
            </a:extLst>
          </p:cNvPr>
          <p:cNvGrpSpPr/>
          <p:nvPr/>
        </p:nvGrpSpPr>
        <p:grpSpPr>
          <a:xfrm>
            <a:off x="7703008" y="2925193"/>
            <a:ext cx="948960" cy="271800"/>
            <a:chOff x="7703008" y="2925193"/>
            <a:chExt cx="9489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9DA06D4-9063-8746-A433-B25FBC013812}"/>
                    </a:ext>
                  </a:extLst>
                </p14:cNvPr>
                <p14:cNvContentPartPr/>
                <p14:nvPr/>
              </p14:nvContentPartPr>
              <p14:xfrm>
                <a:off x="7703008" y="2925193"/>
                <a:ext cx="105480" cy="1915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9DA06D4-9063-8746-A433-B25FBC0138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94368" y="2916193"/>
                  <a:ext cx="123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F0F6AE3-6F3E-9D4B-AEA7-9EC7498A0E87}"/>
                    </a:ext>
                  </a:extLst>
                </p14:cNvPr>
                <p14:cNvContentPartPr/>
                <p14:nvPr/>
              </p14:nvContentPartPr>
              <p14:xfrm>
                <a:off x="7868608" y="2998633"/>
                <a:ext cx="125280" cy="1375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F0F6AE3-6F3E-9D4B-AEA7-9EC7498A0E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59608" y="2989993"/>
                  <a:ext cx="142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8955AEB-522D-DB44-A216-77288EBCEFA6}"/>
                    </a:ext>
                  </a:extLst>
                </p14:cNvPr>
                <p14:cNvContentPartPr/>
                <p14:nvPr/>
              </p14:nvContentPartPr>
              <p14:xfrm>
                <a:off x="8096128" y="3012673"/>
                <a:ext cx="16920" cy="1720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8955AEB-522D-DB44-A216-77288EBCEF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87488" y="3004033"/>
                  <a:ext cx="34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29872B3-DA19-8D4E-B9CF-3CC6373304F0}"/>
                    </a:ext>
                  </a:extLst>
                </p14:cNvPr>
                <p14:cNvContentPartPr/>
                <p14:nvPr/>
              </p14:nvContentPartPr>
              <p14:xfrm>
                <a:off x="8246248" y="2988193"/>
                <a:ext cx="247680" cy="2088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29872B3-DA19-8D4E-B9CF-3CC6373304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37248" y="2979193"/>
                  <a:ext cx="265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F2052F7-C655-4C48-A83F-EB203FF17FDD}"/>
                    </a:ext>
                  </a:extLst>
                </p14:cNvPr>
                <p14:cNvContentPartPr/>
                <p14:nvPr/>
              </p14:nvContentPartPr>
              <p14:xfrm>
                <a:off x="8543248" y="3036073"/>
                <a:ext cx="108720" cy="1504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F2052F7-C655-4C48-A83F-EB203FF17F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34248" y="3027433"/>
                  <a:ext cx="1263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CEAB0843-6463-524F-B542-8F48E9C30177}"/>
              </a:ext>
            </a:extLst>
          </p:cNvPr>
          <p:cNvGrpSpPr/>
          <p:nvPr/>
        </p:nvGrpSpPr>
        <p:grpSpPr>
          <a:xfrm>
            <a:off x="7327528" y="3424153"/>
            <a:ext cx="191160" cy="379800"/>
            <a:chOff x="7327528" y="3424153"/>
            <a:chExt cx="19116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3BAE09D-0B3F-B442-BDB8-13AED0083B7E}"/>
                    </a:ext>
                  </a:extLst>
                </p14:cNvPr>
                <p14:cNvContentPartPr/>
                <p14:nvPr/>
              </p14:nvContentPartPr>
              <p14:xfrm>
                <a:off x="7327528" y="3445753"/>
                <a:ext cx="53280" cy="35820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3BAE09D-0B3F-B442-BDB8-13AED0083B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8528" y="3436753"/>
                  <a:ext cx="70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E68143A-A773-B846-A1C3-6B3FDEF834DC}"/>
                    </a:ext>
                  </a:extLst>
                </p14:cNvPr>
                <p14:cNvContentPartPr/>
                <p14:nvPr/>
              </p14:nvContentPartPr>
              <p14:xfrm>
                <a:off x="7411048" y="3424153"/>
                <a:ext cx="107640" cy="1274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E68143A-A773-B846-A1C3-6B3FDEF834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02408" y="3415153"/>
                  <a:ext cx="12528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AD71ADC-1067-1544-8217-6DE3302C09D2}"/>
              </a:ext>
            </a:extLst>
          </p:cNvPr>
          <p:cNvGrpSpPr/>
          <p:nvPr/>
        </p:nvGrpSpPr>
        <p:grpSpPr>
          <a:xfrm>
            <a:off x="7712728" y="3463033"/>
            <a:ext cx="1032480" cy="331200"/>
            <a:chOff x="7712728" y="3463033"/>
            <a:chExt cx="10324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D90B43B0-253A-F547-AB6C-8F2EC82889F0}"/>
                    </a:ext>
                  </a:extLst>
                </p14:cNvPr>
                <p14:cNvContentPartPr/>
                <p14:nvPr/>
              </p14:nvContentPartPr>
              <p14:xfrm>
                <a:off x="7712728" y="3463033"/>
                <a:ext cx="147240" cy="1692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D90B43B0-253A-F547-AB6C-8F2EC82889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03728" y="3454033"/>
                  <a:ext cx="16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931FE57-52A6-9245-BB8E-9F1CA0E05604}"/>
                    </a:ext>
                  </a:extLst>
                </p14:cNvPr>
                <p14:cNvContentPartPr/>
                <p14:nvPr/>
              </p14:nvContentPartPr>
              <p14:xfrm>
                <a:off x="7920808" y="3538993"/>
                <a:ext cx="10800" cy="1177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931FE57-52A6-9245-BB8E-9F1CA0E056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12168" y="3529993"/>
                  <a:ext cx="28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4C93D69-92B3-9A42-987B-C194B60BB970}"/>
                    </a:ext>
                  </a:extLst>
                </p14:cNvPr>
                <p14:cNvContentPartPr/>
                <p14:nvPr/>
              </p14:nvContentPartPr>
              <p14:xfrm>
                <a:off x="7940608" y="3493273"/>
                <a:ext cx="122400" cy="176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4C93D69-92B3-9A42-987B-C194B60BB9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1608" y="3484273"/>
                  <a:ext cx="140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C14DE157-E5A4-D040-AC31-C1710B48648D}"/>
                    </a:ext>
                  </a:extLst>
                </p14:cNvPr>
                <p14:cNvContentPartPr/>
                <p14:nvPr/>
              </p14:nvContentPartPr>
              <p14:xfrm>
                <a:off x="8197288" y="3535033"/>
                <a:ext cx="50040" cy="1864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C14DE157-E5A4-D040-AC31-C1710B4864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88288" y="3526393"/>
                  <a:ext cx="67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B4977B7-137E-2D47-9143-39F58E6C760F}"/>
                    </a:ext>
                  </a:extLst>
                </p14:cNvPr>
                <p14:cNvContentPartPr/>
                <p14:nvPr/>
              </p14:nvContentPartPr>
              <p14:xfrm>
                <a:off x="8374768" y="3578953"/>
                <a:ext cx="168480" cy="1407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B4977B7-137E-2D47-9143-39F58E6C76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66128" y="3570313"/>
                  <a:ext cx="186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269AF71-E2AE-2844-81A1-6C0B0202E53B}"/>
                    </a:ext>
                  </a:extLst>
                </p14:cNvPr>
                <p14:cNvContentPartPr/>
                <p14:nvPr/>
              </p14:nvContentPartPr>
              <p14:xfrm>
                <a:off x="8651248" y="3569953"/>
                <a:ext cx="93960" cy="2242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269AF71-E2AE-2844-81A1-6C0B0202E53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42248" y="3561313"/>
                  <a:ext cx="11160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47AA3677-2DEC-C345-B6FA-2906BF8ECCCE}"/>
                  </a:ext>
                </a:extLst>
              </p14:cNvPr>
              <p14:cNvContentPartPr/>
              <p14:nvPr/>
            </p14:nvContentPartPr>
            <p14:xfrm>
              <a:off x="9033928" y="3028513"/>
              <a:ext cx="137520" cy="2700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47AA3677-2DEC-C345-B6FA-2906BF8ECCC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25288" y="3019873"/>
                <a:ext cx="155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8A60D807-8583-7C41-B783-53CB0BC67D54}"/>
                  </a:ext>
                </a:extLst>
              </p14:cNvPr>
              <p14:cNvContentPartPr/>
              <p14:nvPr/>
            </p14:nvContentPartPr>
            <p14:xfrm>
              <a:off x="9055528" y="3144793"/>
              <a:ext cx="236880" cy="2484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8A60D807-8583-7C41-B783-53CB0BC67D5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46888" y="3135793"/>
                <a:ext cx="254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6" name="Group 445">
            <a:extLst>
              <a:ext uri="{FF2B5EF4-FFF2-40B4-BE49-F238E27FC236}">
                <a16:creationId xmlns:a16="http://schemas.microsoft.com/office/drawing/2014/main" id="{5D6516CC-A06B-2947-9970-A1C97AE94316}"/>
              </a:ext>
            </a:extLst>
          </p:cNvPr>
          <p:cNvGrpSpPr/>
          <p:nvPr/>
        </p:nvGrpSpPr>
        <p:grpSpPr>
          <a:xfrm>
            <a:off x="9667168" y="3213193"/>
            <a:ext cx="722160" cy="194040"/>
            <a:chOff x="9667168" y="3213193"/>
            <a:chExt cx="72216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076ED13-9E05-B141-8F41-8D391A93FA5C}"/>
                    </a:ext>
                  </a:extLst>
                </p14:cNvPr>
                <p14:cNvContentPartPr/>
                <p14:nvPr/>
              </p14:nvContentPartPr>
              <p14:xfrm>
                <a:off x="9667168" y="3261793"/>
                <a:ext cx="208080" cy="72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076ED13-9E05-B141-8F41-8D391A93FA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8528" y="3253153"/>
                  <a:ext cx="225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42F0141-2849-C245-B3BD-9795F1CD4F05}"/>
                    </a:ext>
                  </a:extLst>
                </p14:cNvPr>
                <p14:cNvContentPartPr/>
                <p14:nvPr/>
              </p14:nvContentPartPr>
              <p14:xfrm>
                <a:off x="9702808" y="3310033"/>
                <a:ext cx="368280" cy="338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42F0141-2849-C245-B3BD-9795F1CD4F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93808" y="3301033"/>
                  <a:ext cx="385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84AD1E90-4055-984E-B93E-58309E535EBA}"/>
                    </a:ext>
                  </a:extLst>
                </p14:cNvPr>
                <p14:cNvContentPartPr/>
                <p14:nvPr/>
              </p14:nvContentPartPr>
              <p14:xfrm>
                <a:off x="9778408" y="3213193"/>
                <a:ext cx="9360" cy="1940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84AD1E90-4055-984E-B93E-58309E535E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69768" y="3204193"/>
                  <a:ext cx="27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57F301F-2C49-3F48-A305-675C86B50C4B}"/>
                    </a:ext>
                  </a:extLst>
                </p14:cNvPr>
                <p14:cNvContentPartPr/>
                <p14:nvPr/>
              </p14:nvContentPartPr>
              <p14:xfrm>
                <a:off x="9835648" y="3262153"/>
                <a:ext cx="43200" cy="1292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57F301F-2C49-3F48-A305-675C86B50C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26648" y="3253513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6BB769B-AC33-BD4F-810E-D80325F056E9}"/>
                    </a:ext>
                  </a:extLst>
                </p14:cNvPr>
                <p14:cNvContentPartPr/>
                <p14:nvPr/>
              </p14:nvContentPartPr>
              <p14:xfrm>
                <a:off x="10127968" y="3229393"/>
                <a:ext cx="261360" cy="1620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6BB769B-AC33-BD4F-810E-D80325F056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18968" y="3220753"/>
                  <a:ext cx="2790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CFB5B20-D51F-0444-9505-6F8FD34F0E26}"/>
              </a:ext>
            </a:extLst>
          </p:cNvPr>
          <p:cNvGrpSpPr/>
          <p:nvPr/>
        </p:nvGrpSpPr>
        <p:grpSpPr>
          <a:xfrm>
            <a:off x="9540808" y="2815033"/>
            <a:ext cx="987480" cy="304560"/>
            <a:chOff x="9540808" y="2815033"/>
            <a:chExt cx="98748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007A663C-A6BB-B440-AE1D-1BBEAFDF1130}"/>
                    </a:ext>
                  </a:extLst>
                </p14:cNvPr>
                <p14:cNvContentPartPr/>
                <p14:nvPr/>
              </p14:nvContentPartPr>
              <p14:xfrm>
                <a:off x="9540808" y="3097273"/>
                <a:ext cx="959400" cy="22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007A663C-A6BB-B440-AE1D-1BBEAFDF11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32168" y="3088273"/>
                  <a:ext cx="977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B176CD3-5916-5D4B-962C-BEF044A96F9B}"/>
                    </a:ext>
                  </a:extLst>
                </p14:cNvPr>
                <p14:cNvContentPartPr/>
                <p14:nvPr/>
              </p14:nvContentPartPr>
              <p14:xfrm>
                <a:off x="9633328" y="2877673"/>
                <a:ext cx="269280" cy="302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B176CD3-5916-5D4B-962C-BEF044A96F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24328" y="2869033"/>
                  <a:ext cx="286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F2DAB1F-67B6-FF4B-B0DD-5349ABAF6702}"/>
                    </a:ext>
                  </a:extLst>
                </p14:cNvPr>
                <p14:cNvContentPartPr/>
                <p14:nvPr/>
              </p14:nvContentPartPr>
              <p14:xfrm>
                <a:off x="9726208" y="2930593"/>
                <a:ext cx="139320" cy="133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F2DAB1F-67B6-FF4B-B0DD-5349ABAF67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17568" y="2921953"/>
                  <a:ext cx="156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8B38B25-3402-0F40-BED6-0E052C706D43}"/>
                    </a:ext>
                  </a:extLst>
                </p14:cNvPr>
                <p14:cNvContentPartPr/>
                <p14:nvPr/>
              </p14:nvContentPartPr>
              <p14:xfrm>
                <a:off x="9763288" y="2825473"/>
                <a:ext cx="10440" cy="1659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8B38B25-3402-0F40-BED6-0E052C706D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54288" y="2816833"/>
                  <a:ext cx="28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B8C9574-B6E4-0E41-922C-0C8FB30EC9E2}"/>
                    </a:ext>
                  </a:extLst>
                </p14:cNvPr>
                <p14:cNvContentPartPr/>
                <p14:nvPr/>
              </p14:nvContentPartPr>
              <p14:xfrm>
                <a:off x="9841408" y="2815033"/>
                <a:ext cx="10440" cy="2005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B8C9574-B6E4-0E41-922C-0C8FB30EC9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32408" y="2806393"/>
                  <a:ext cx="28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24C1B13-38DC-2C4F-8478-A064106E5489}"/>
                    </a:ext>
                  </a:extLst>
                </p14:cNvPr>
                <p14:cNvContentPartPr/>
                <p14:nvPr/>
              </p14:nvContentPartPr>
              <p14:xfrm>
                <a:off x="9986848" y="2868313"/>
                <a:ext cx="155880" cy="2192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24C1B13-38DC-2C4F-8478-A064106E54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78208" y="2859313"/>
                  <a:ext cx="173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772F343A-66DD-934C-A734-15666E0F9329}"/>
                    </a:ext>
                  </a:extLst>
                </p14:cNvPr>
                <p14:cNvContentPartPr/>
                <p14:nvPr/>
              </p14:nvContentPartPr>
              <p14:xfrm>
                <a:off x="10253608" y="2915473"/>
                <a:ext cx="2520" cy="252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772F343A-66DD-934C-A734-15666E0F93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44968" y="2906833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175FEEC-A225-FE4A-8A2F-94D51D34715E}"/>
                    </a:ext>
                  </a:extLst>
                </p14:cNvPr>
                <p14:cNvContentPartPr/>
                <p14:nvPr/>
              </p14:nvContentPartPr>
              <p14:xfrm>
                <a:off x="10222648" y="2853553"/>
                <a:ext cx="134640" cy="1900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175FEEC-A225-FE4A-8A2F-94D51D34715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13648" y="2844913"/>
                  <a:ext cx="152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7FC1044-F2BD-F944-947B-17AAC1F128ED}"/>
                    </a:ext>
                  </a:extLst>
                </p14:cNvPr>
                <p14:cNvContentPartPr/>
                <p14:nvPr/>
              </p14:nvContentPartPr>
              <p14:xfrm>
                <a:off x="10454488" y="2860753"/>
                <a:ext cx="73800" cy="1332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7FC1044-F2BD-F944-947B-17AAC1F128E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45488" y="2851753"/>
                  <a:ext cx="914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6FB7AB75-49C4-0040-ACDD-AE6E7CA18493}"/>
              </a:ext>
            </a:extLst>
          </p:cNvPr>
          <p:cNvGrpSpPr/>
          <p:nvPr/>
        </p:nvGrpSpPr>
        <p:grpSpPr>
          <a:xfrm>
            <a:off x="4423768" y="1880833"/>
            <a:ext cx="719280" cy="449280"/>
            <a:chOff x="4423768" y="1880833"/>
            <a:chExt cx="71928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A49D836-066F-504C-8EC2-08A202777314}"/>
                    </a:ext>
                  </a:extLst>
                </p14:cNvPr>
                <p14:cNvContentPartPr/>
                <p14:nvPr/>
              </p14:nvContentPartPr>
              <p14:xfrm>
                <a:off x="4595848" y="2160553"/>
                <a:ext cx="213480" cy="1695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A49D836-066F-504C-8EC2-08A20277731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86848" y="2151913"/>
                  <a:ext cx="231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3059DED-1EE2-714D-BFF4-36A123BCD000}"/>
                    </a:ext>
                  </a:extLst>
                </p14:cNvPr>
                <p14:cNvContentPartPr/>
                <p14:nvPr/>
              </p14:nvContentPartPr>
              <p14:xfrm>
                <a:off x="4750288" y="2179273"/>
                <a:ext cx="160200" cy="766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3059DED-1EE2-714D-BFF4-36A123BCD00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41648" y="2170633"/>
                  <a:ext cx="17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CB77CC9-09B1-F84F-92C1-13F6E8E30EBA}"/>
                    </a:ext>
                  </a:extLst>
                </p14:cNvPr>
                <p14:cNvContentPartPr/>
                <p14:nvPr/>
              </p14:nvContentPartPr>
              <p14:xfrm>
                <a:off x="4423768" y="1957153"/>
                <a:ext cx="47880" cy="1216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CB77CC9-09B1-F84F-92C1-13F6E8E30E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5128" y="1948513"/>
                  <a:ext cx="65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158B6A25-0FAF-3140-AC64-E21374B0073B}"/>
                    </a:ext>
                  </a:extLst>
                </p14:cNvPr>
                <p14:cNvContentPartPr/>
                <p14:nvPr/>
              </p14:nvContentPartPr>
              <p14:xfrm>
                <a:off x="4464808" y="1956793"/>
                <a:ext cx="194040" cy="1108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158B6A25-0FAF-3140-AC64-E21374B0073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456168" y="1948153"/>
                  <a:ext cx="211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01ED82A-3B71-6444-B87D-1FBD315C05D0}"/>
                    </a:ext>
                  </a:extLst>
                </p14:cNvPr>
                <p14:cNvContentPartPr/>
                <p14:nvPr/>
              </p14:nvContentPartPr>
              <p14:xfrm>
                <a:off x="4554448" y="1974073"/>
                <a:ext cx="47160" cy="39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01ED82A-3B71-6444-B87D-1FBD315C05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45448" y="1965433"/>
                  <a:ext cx="64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BD9B8B8-068F-EC4C-99CC-769C1885ED33}"/>
                    </a:ext>
                  </a:extLst>
                </p14:cNvPr>
                <p14:cNvContentPartPr/>
                <p14:nvPr/>
              </p14:nvContentPartPr>
              <p14:xfrm>
                <a:off x="4722928" y="1947073"/>
                <a:ext cx="316800" cy="1706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BD9B8B8-068F-EC4C-99CC-769C1885ED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13928" y="1938433"/>
                  <a:ext cx="334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B918536-8497-7944-9693-04B7BBBD2AF2}"/>
                    </a:ext>
                  </a:extLst>
                </p14:cNvPr>
                <p14:cNvContentPartPr/>
                <p14:nvPr/>
              </p14:nvContentPartPr>
              <p14:xfrm>
                <a:off x="5030008" y="1880833"/>
                <a:ext cx="113040" cy="2098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B918536-8497-7944-9693-04B7BBBD2AF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21368" y="1871833"/>
                  <a:ext cx="1306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503CDC7E-128D-BD4B-909A-3669B0A6569D}"/>
              </a:ext>
            </a:extLst>
          </p:cNvPr>
          <p:cNvGrpSpPr/>
          <p:nvPr/>
        </p:nvGrpSpPr>
        <p:grpSpPr>
          <a:xfrm>
            <a:off x="10800448" y="2777233"/>
            <a:ext cx="1030320" cy="368640"/>
            <a:chOff x="10800448" y="2777233"/>
            <a:chExt cx="10303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EB7528E-B3C7-5046-9C48-D2432D54B114}"/>
                    </a:ext>
                  </a:extLst>
                </p14:cNvPr>
                <p14:cNvContentPartPr/>
                <p14:nvPr/>
              </p14:nvContentPartPr>
              <p14:xfrm>
                <a:off x="10800448" y="3026353"/>
                <a:ext cx="91800" cy="277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EB7528E-B3C7-5046-9C48-D2432D54B11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791448" y="3017353"/>
                  <a:ext cx="109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1396B829-6CCB-FF41-AF6C-A1BB2AA75FE8}"/>
                    </a:ext>
                  </a:extLst>
                </p14:cNvPr>
                <p14:cNvContentPartPr/>
                <p14:nvPr/>
              </p14:nvContentPartPr>
              <p14:xfrm>
                <a:off x="10805848" y="3131473"/>
                <a:ext cx="152640" cy="144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1396B829-6CCB-FF41-AF6C-A1BB2AA75FE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796848" y="3122473"/>
                  <a:ext cx="170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DD93CB4-FD4A-2141-A34C-FE0CC2DFD306}"/>
                    </a:ext>
                  </a:extLst>
                </p14:cNvPr>
                <p14:cNvContentPartPr/>
                <p14:nvPr/>
              </p14:nvContentPartPr>
              <p14:xfrm>
                <a:off x="11166568" y="2777233"/>
                <a:ext cx="299880" cy="1702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DD93CB4-FD4A-2141-A34C-FE0CC2DFD3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157568" y="2768593"/>
                  <a:ext cx="31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CD682D0-B718-F940-9D4B-47D435B5F178}"/>
                    </a:ext>
                  </a:extLst>
                </p14:cNvPr>
                <p14:cNvContentPartPr/>
                <p14:nvPr/>
              </p14:nvContentPartPr>
              <p14:xfrm>
                <a:off x="11021128" y="2970193"/>
                <a:ext cx="809640" cy="1422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CD682D0-B718-F940-9D4B-47D435B5F17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12128" y="2961553"/>
                  <a:ext cx="8272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C332408-3C49-464C-AAA6-337F53CB161E}"/>
              </a:ext>
            </a:extLst>
          </p:cNvPr>
          <p:cNvGrpSpPr/>
          <p:nvPr/>
        </p:nvGrpSpPr>
        <p:grpSpPr>
          <a:xfrm>
            <a:off x="12043888" y="2822953"/>
            <a:ext cx="163800" cy="145440"/>
            <a:chOff x="12043888" y="2822953"/>
            <a:chExt cx="16380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7B237C7-130B-434B-B5EE-F5060D424068}"/>
                    </a:ext>
                  </a:extLst>
                </p14:cNvPr>
                <p14:cNvContentPartPr/>
                <p14:nvPr/>
              </p14:nvContentPartPr>
              <p14:xfrm>
                <a:off x="12084568" y="2822953"/>
                <a:ext cx="3240" cy="932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7B237C7-130B-434B-B5EE-F5060D42406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075568" y="2814313"/>
                  <a:ext cx="20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1412A2C9-2F49-6841-A9E2-3129071E7B1C}"/>
                    </a:ext>
                  </a:extLst>
                </p14:cNvPr>
                <p14:cNvContentPartPr/>
                <p14:nvPr/>
              </p14:nvContentPartPr>
              <p14:xfrm>
                <a:off x="12043888" y="2939953"/>
                <a:ext cx="163800" cy="284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1412A2C9-2F49-6841-A9E2-3129071E7B1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035248" y="2930953"/>
                  <a:ext cx="1814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D585A051-8F08-D948-A592-A1713D49347F}"/>
              </a:ext>
            </a:extLst>
          </p:cNvPr>
          <p:cNvGrpSpPr/>
          <p:nvPr/>
        </p:nvGrpSpPr>
        <p:grpSpPr>
          <a:xfrm>
            <a:off x="11477968" y="3063793"/>
            <a:ext cx="776160" cy="213840"/>
            <a:chOff x="11477968" y="3063793"/>
            <a:chExt cx="77616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BC7B0C83-F976-364C-AB33-39A3F7AF737C}"/>
                    </a:ext>
                  </a:extLst>
                </p14:cNvPr>
                <p14:cNvContentPartPr/>
                <p14:nvPr/>
              </p14:nvContentPartPr>
              <p14:xfrm>
                <a:off x="11477968" y="3069193"/>
                <a:ext cx="187920" cy="2084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BC7B0C83-F976-364C-AB33-39A3F7AF737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469328" y="3060193"/>
                  <a:ext cx="205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6EF0F69D-0A9F-0D40-A5F9-EB514DD83061}"/>
                    </a:ext>
                  </a:extLst>
                </p14:cNvPr>
                <p14:cNvContentPartPr/>
                <p14:nvPr/>
              </p14:nvContentPartPr>
              <p14:xfrm>
                <a:off x="11870008" y="3086833"/>
                <a:ext cx="90000" cy="162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6EF0F69D-0A9F-0D40-A5F9-EB514DD8306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861008" y="3077833"/>
                  <a:ext cx="107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A55E866-4E6E-6546-A9BC-25AEB4FA7F4B}"/>
                    </a:ext>
                  </a:extLst>
                </p14:cNvPr>
                <p14:cNvContentPartPr/>
                <p14:nvPr/>
              </p14:nvContentPartPr>
              <p14:xfrm>
                <a:off x="11882968" y="3137233"/>
                <a:ext cx="111600" cy="136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A55E866-4E6E-6546-A9BC-25AEB4FA7F4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873968" y="3128593"/>
                  <a:ext cx="129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19E9F3D2-A8D9-DE4A-8E89-461B747434F9}"/>
                    </a:ext>
                  </a:extLst>
                </p14:cNvPr>
                <p14:cNvContentPartPr/>
                <p14:nvPr/>
              </p14:nvContentPartPr>
              <p14:xfrm>
                <a:off x="12095368" y="3063793"/>
                <a:ext cx="158760" cy="19080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19E9F3D2-A8D9-DE4A-8E89-461B747434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086368" y="3054793"/>
                  <a:ext cx="17640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98F3E246-4EB3-AC4A-91FE-8FCAB08EA883}"/>
                  </a:ext>
                </a:extLst>
              </p14:cNvPr>
              <p14:cNvContentPartPr/>
              <p14:nvPr/>
            </p14:nvContentPartPr>
            <p14:xfrm>
              <a:off x="9152368" y="3677593"/>
              <a:ext cx="79560" cy="1188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98F3E246-4EB3-AC4A-91FE-8FCAB08EA88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143728" y="3668593"/>
                <a:ext cx="97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E957175E-59EB-364F-9208-7D13B2B64955}"/>
                  </a:ext>
                </a:extLst>
              </p14:cNvPr>
              <p14:cNvContentPartPr/>
              <p14:nvPr/>
            </p14:nvContentPartPr>
            <p14:xfrm>
              <a:off x="9121048" y="3799273"/>
              <a:ext cx="71280" cy="57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E957175E-59EB-364F-9208-7D13B2B6495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112408" y="3790633"/>
                <a:ext cx="889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9310CB5-6FE1-DD4E-A801-DFDD0521D2D4}"/>
              </a:ext>
            </a:extLst>
          </p:cNvPr>
          <p:cNvGrpSpPr/>
          <p:nvPr/>
        </p:nvGrpSpPr>
        <p:grpSpPr>
          <a:xfrm>
            <a:off x="9467728" y="3545833"/>
            <a:ext cx="390960" cy="512640"/>
            <a:chOff x="9467728" y="3545833"/>
            <a:chExt cx="39096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C645D81-25D8-D841-A661-E989F168EBA6}"/>
                    </a:ext>
                  </a:extLst>
                </p14:cNvPr>
                <p14:cNvContentPartPr/>
                <p14:nvPr/>
              </p14:nvContentPartPr>
              <p14:xfrm>
                <a:off x="9530008" y="3545833"/>
                <a:ext cx="97560" cy="1512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C645D81-25D8-D841-A661-E989F168EBA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21008" y="3536833"/>
                  <a:ext cx="115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D0C1B475-775E-0749-9769-F5A781B08CA5}"/>
                    </a:ext>
                  </a:extLst>
                </p14:cNvPr>
                <p14:cNvContentPartPr/>
                <p14:nvPr/>
              </p14:nvContentPartPr>
              <p14:xfrm>
                <a:off x="9596608" y="3621433"/>
                <a:ext cx="11520" cy="1238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D0C1B475-775E-0749-9769-F5A781B08CA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87968" y="3612433"/>
                  <a:ext cx="29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E90C121-70A3-FD41-8A29-14F26B57BE9C}"/>
                    </a:ext>
                  </a:extLst>
                </p14:cNvPr>
                <p14:cNvContentPartPr/>
                <p14:nvPr/>
              </p14:nvContentPartPr>
              <p14:xfrm>
                <a:off x="9467728" y="3770113"/>
                <a:ext cx="390960" cy="2124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E90C121-70A3-FD41-8A29-14F26B57BE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58728" y="3761473"/>
                  <a:ext cx="408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805DC85-E6DF-E74F-834C-802D7DF3EB93}"/>
                    </a:ext>
                  </a:extLst>
                </p14:cNvPr>
                <p14:cNvContentPartPr/>
                <p14:nvPr/>
              </p14:nvContentPartPr>
              <p14:xfrm>
                <a:off x="9539728" y="3819073"/>
                <a:ext cx="155880" cy="23940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805DC85-E6DF-E74F-834C-802D7DF3EB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531088" y="3810433"/>
                  <a:ext cx="17352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13FE5CE-19F3-084C-A22A-ECA5BE5BA804}"/>
              </a:ext>
            </a:extLst>
          </p:cNvPr>
          <p:cNvGrpSpPr/>
          <p:nvPr/>
        </p:nvGrpSpPr>
        <p:grpSpPr>
          <a:xfrm>
            <a:off x="10071448" y="3751033"/>
            <a:ext cx="146160" cy="69120"/>
            <a:chOff x="10071448" y="3751033"/>
            <a:chExt cx="14616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8C964A1B-D156-E74F-ABBF-158C5C301CD7}"/>
                    </a:ext>
                  </a:extLst>
                </p14:cNvPr>
                <p14:cNvContentPartPr/>
                <p14:nvPr/>
              </p14:nvContentPartPr>
              <p14:xfrm>
                <a:off x="10071448" y="3751033"/>
                <a:ext cx="146160" cy="3060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8C964A1B-D156-E74F-ABBF-158C5C301CD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62448" y="3742033"/>
                  <a:ext cx="163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C5ECEC84-FF48-1E42-8B4F-C93D472B5915}"/>
                    </a:ext>
                  </a:extLst>
                </p14:cNvPr>
                <p14:cNvContentPartPr/>
                <p14:nvPr/>
              </p14:nvContentPartPr>
              <p14:xfrm>
                <a:off x="10115008" y="3811873"/>
                <a:ext cx="81000" cy="828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C5ECEC84-FF48-1E42-8B4F-C93D472B59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106008" y="3803233"/>
                  <a:ext cx="986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8404E19A-D926-4B4A-80C9-E01E2205B47D}"/>
              </a:ext>
            </a:extLst>
          </p:cNvPr>
          <p:cNvGrpSpPr/>
          <p:nvPr/>
        </p:nvGrpSpPr>
        <p:grpSpPr>
          <a:xfrm>
            <a:off x="10445488" y="3564913"/>
            <a:ext cx="430560" cy="439560"/>
            <a:chOff x="10445488" y="3564913"/>
            <a:chExt cx="43056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34281226-19F0-6C47-9135-62EB820ADDCB}"/>
                    </a:ext>
                  </a:extLst>
                </p14:cNvPr>
                <p14:cNvContentPartPr/>
                <p14:nvPr/>
              </p14:nvContentPartPr>
              <p14:xfrm>
                <a:off x="10459168" y="3564913"/>
                <a:ext cx="226440" cy="1098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34281226-19F0-6C47-9135-62EB820ADDC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50168" y="3555913"/>
                  <a:ext cx="244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2EDF3E8C-3AE9-B649-B210-AD636E465825}"/>
                    </a:ext>
                  </a:extLst>
                </p14:cNvPr>
                <p14:cNvContentPartPr/>
                <p14:nvPr/>
              </p14:nvContentPartPr>
              <p14:xfrm>
                <a:off x="10445488" y="3717553"/>
                <a:ext cx="428400" cy="7920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2EDF3E8C-3AE9-B649-B210-AD636E46582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36848" y="3708553"/>
                  <a:ext cx="446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4054C78-1B8B-8842-93D8-3522661E1341}"/>
                    </a:ext>
                  </a:extLst>
                </p14:cNvPr>
                <p14:cNvContentPartPr/>
                <p14:nvPr/>
              </p14:nvContentPartPr>
              <p14:xfrm>
                <a:off x="10677328" y="3818353"/>
                <a:ext cx="198720" cy="1861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4054C78-1B8B-8842-93D8-3522661E134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668688" y="3809713"/>
                  <a:ext cx="2163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5BFDCE5F-8E61-D44A-912E-50DC58C46864}"/>
              </a:ext>
            </a:extLst>
          </p:cNvPr>
          <p:cNvGrpSpPr/>
          <p:nvPr/>
        </p:nvGrpSpPr>
        <p:grpSpPr>
          <a:xfrm>
            <a:off x="6067528" y="4240993"/>
            <a:ext cx="221040" cy="246960"/>
            <a:chOff x="6067528" y="4240993"/>
            <a:chExt cx="22104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082C805-CCB4-C143-BD40-600B3F9A90D7}"/>
                    </a:ext>
                  </a:extLst>
                </p14:cNvPr>
                <p14:cNvContentPartPr/>
                <p14:nvPr/>
              </p14:nvContentPartPr>
              <p14:xfrm>
                <a:off x="6067528" y="4240993"/>
                <a:ext cx="20160" cy="1515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082C805-CCB4-C143-BD40-600B3F9A90D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058888" y="4232353"/>
                  <a:ext cx="37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21D7C1D-282C-E44F-A9F1-0A7A1111BC8A}"/>
                    </a:ext>
                  </a:extLst>
                </p14:cNvPr>
                <p14:cNvContentPartPr/>
                <p14:nvPr/>
              </p14:nvContentPartPr>
              <p14:xfrm>
                <a:off x="6282448" y="4270153"/>
                <a:ext cx="6120" cy="2178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21D7C1D-282C-E44F-A9F1-0A7A1111BC8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73448" y="4261513"/>
                  <a:ext cx="23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CC11E8E3-C2D6-B242-AB1E-73E09E2B58B8}"/>
                    </a:ext>
                  </a:extLst>
                </p14:cNvPr>
                <p14:cNvContentPartPr/>
                <p14:nvPr/>
              </p14:nvContentPartPr>
              <p14:xfrm>
                <a:off x="6138088" y="4363033"/>
                <a:ext cx="112320" cy="255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CC11E8E3-C2D6-B242-AB1E-73E09E2B58B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29088" y="4354033"/>
                  <a:ext cx="129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88AE9ADF-DD01-494A-BEA0-8C229827C7E9}"/>
                    </a:ext>
                  </a:extLst>
                </p14:cNvPr>
                <p14:cNvContentPartPr/>
                <p14:nvPr/>
              </p14:nvContentPartPr>
              <p14:xfrm>
                <a:off x="6068608" y="4408753"/>
                <a:ext cx="20520" cy="730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88AE9ADF-DD01-494A-BEA0-8C229827C7E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59608" y="4399753"/>
                  <a:ext cx="3816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A733994D-B81A-DF41-B1B8-3EBDB8628387}"/>
                  </a:ext>
                </a:extLst>
              </p14:cNvPr>
              <p14:cNvContentPartPr/>
              <p14:nvPr/>
            </p14:nvContentPartPr>
            <p14:xfrm>
              <a:off x="2115808" y="3124273"/>
              <a:ext cx="2833920" cy="22068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A733994D-B81A-DF41-B1B8-3EBDB862838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080168" y="3052633"/>
                <a:ext cx="29055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DCDF88A1-EBD2-224D-8AC5-2809A38AD9D3}"/>
                  </a:ext>
                </a:extLst>
              </p14:cNvPr>
              <p14:cNvContentPartPr/>
              <p14:nvPr/>
            </p14:nvContentPartPr>
            <p14:xfrm>
              <a:off x="1900888" y="3983593"/>
              <a:ext cx="3020400" cy="6156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DCDF88A1-EBD2-224D-8AC5-2809A38AD9D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865248" y="3911953"/>
                <a:ext cx="3092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2451BDF4-142E-C34B-9340-00039065B86C}"/>
                  </a:ext>
                </a:extLst>
              </p14:cNvPr>
              <p14:cNvContentPartPr/>
              <p14:nvPr/>
            </p14:nvContentPartPr>
            <p14:xfrm>
              <a:off x="2105368" y="5239273"/>
              <a:ext cx="3007080" cy="11628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2451BDF4-142E-C34B-9340-00039065B86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069728" y="5167633"/>
                <a:ext cx="3078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DA7387EA-9A5A-0948-8BD5-572AA9829EBA}"/>
                  </a:ext>
                </a:extLst>
              </p14:cNvPr>
              <p14:cNvContentPartPr/>
              <p14:nvPr/>
            </p14:nvContentPartPr>
            <p14:xfrm>
              <a:off x="2126608" y="6447073"/>
              <a:ext cx="2829600" cy="13464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DA7387EA-9A5A-0948-8BD5-572AA9829EBA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090608" y="6375073"/>
                <a:ext cx="29012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BF69F9AA-6428-4847-BB23-C8AFDA2089B3}"/>
                  </a:ext>
                </a:extLst>
              </p14:cNvPr>
              <p14:cNvContentPartPr/>
              <p14:nvPr/>
            </p14:nvContentPartPr>
            <p14:xfrm>
              <a:off x="4592968" y="3239473"/>
              <a:ext cx="574200" cy="9540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BF69F9AA-6428-4847-BB23-C8AFDA2089B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584328" y="3230833"/>
                <a:ext cx="5918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A55CC12C-4415-F440-83AB-F3344E467BA7}"/>
                  </a:ext>
                </a:extLst>
              </p14:cNvPr>
              <p14:cNvContentPartPr/>
              <p14:nvPr/>
            </p14:nvContentPartPr>
            <p14:xfrm>
              <a:off x="4665688" y="4145593"/>
              <a:ext cx="249120" cy="1044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A55CC12C-4415-F440-83AB-F3344E467BA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657048" y="4136953"/>
                <a:ext cx="26676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CE99268-2B1F-8D4F-99C1-504E969F913F}"/>
              </a:ext>
            </a:extLst>
          </p:cNvPr>
          <p:cNvGrpSpPr/>
          <p:nvPr/>
        </p:nvGrpSpPr>
        <p:grpSpPr>
          <a:xfrm>
            <a:off x="6405568" y="4237033"/>
            <a:ext cx="951120" cy="703800"/>
            <a:chOff x="6405568" y="4237033"/>
            <a:chExt cx="95112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D6C725B9-422D-6B4B-BC73-56CE289202AD}"/>
                    </a:ext>
                  </a:extLst>
                </p14:cNvPr>
                <p14:cNvContentPartPr/>
                <p14:nvPr/>
              </p14:nvContentPartPr>
              <p14:xfrm>
                <a:off x="6405568" y="4287433"/>
                <a:ext cx="553320" cy="6163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D6C725B9-422D-6B4B-BC73-56CE289202A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96568" y="4278793"/>
                  <a:ext cx="5709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9FE7E377-66D1-FE41-A43C-E17FF2F1918E}"/>
                    </a:ext>
                  </a:extLst>
                </p14:cNvPr>
                <p14:cNvContentPartPr/>
                <p14:nvPr/>
              </p14:nvContentPartPr>
              <p14:xfrm>
                <a:off x="6943408" y="4237033"/>
                <a:ext cx="240480" cy="2311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9FE7E377-66D1-FE41-A43C-E17FF2F1918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34768" y="4228033"/>
                  <a:ext cx="258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D59E97F-D5DD-3A41-9580-94B6E22FD0DD}"/>
                    </a:ext>
                  </a:extLst>
                </p14:cNvPr>
                <p14:cNvContentPartPr/>
                <p14:nvPr/>
              </p14:nvContentPartPr>
              <p14:xfrm>
                <a:off x="7189288" y="4667593"/>
                <a:ext cx="24480" cy="2628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D59E97F-D5DD-3A41-9580-94B6E22FD0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180648" y="4658953"/>
                  <a:ext cx="42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F64F0A8E-5CA7-B342-910E-524DBAD60C6A}"/>
                    </a:ext>
                  </a:extLst>
                </p14:cNvPr>
                <p14:cNvContentPartPr/>
                <p14:nvPr/>
              </p14:nvContentPartPr>
              <p14:xfrm>
                <a:off x="7209808" y="4666153"/>
                <a:ext cx="146880" cy="27468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F64F0A8E-5CA7-B342-910E-524DBAD60C6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00808" y="4657513"/>
                  <a:ext cx="16452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1A57EC13-670E-2C40-970B-C5F5718CF3AB}"/>
              </a:ext>
            </a:extLst>
          </p:cNvPr>
          <p:cNvGrpSpPr/>
          <p:nvPr/>
        </p:nvGrpSpPr>
        <p:grpSpPr>
          <a:xfrm>
            <a:off x="7712728" y="4239553"/>
            <a:ext cx="278640" cy="318960"/>
            <a:chOff x="7712728" y="4239553"/>
            <a:chExt cx="27864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73BEAE9-BE7C-294F-8DBF-51BC225C18F8}"/>
                    </a:ext>
                  </a:extLst>
                </p14:cNvPr>
                <p14:cNvContentPartPr/>
                <p14:nvPr/>
              </p14:nvContentPartPr>
              <p14:xfrm>
                <a:off x="7725328" y="4242793"/>
                <a:ext cx="6840" cy="3157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73BEAE9-BE7C-294F-8DBF-51BC225C18F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716688" y="4234153"/>
                  <a:ext cx="24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F0253788-3CA7-824E-8F96-90034BE368D9}"/>
                    </a:ext>
                  </a:extLst>
                </p14:cNvPr>
                <p14:cNvContentPartPr/>
                <p14:nvPr/>
              </p14:nvContentPartPr>
              <p14:xfrm>
                <a:off x="7712728" y="4239553"/>
                <a:ext cx="134280" cy="1695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F0253788-3CA7-824E-8F96-90034BE368D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03728" y="4230553"/>
                  <a:ext cx="151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9D8E10F7-5148-824D-9BAD-AE8BA78D0804}"/>
                    </a:ext>
                  </a:extLst>
                </p14:cNvPr>
                <p14:cNvContentPartPr/>
                <p14:nvPr/>
              </p14:nvContentPartPr>
              <p14:xfrm>
                <a:off x="7942048" y="4307233"/>
                <a:ext cx="49320" cy="1332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9D8E10F7-5148-824D-9BAD-AE8BA78D080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933048" y="4298593"/>
                  <a:ext cx="669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BA2689B-4142-F84E-BD39-3A3EEF430DF5}"/>
              </a:ext>
            </a:extLst>
          </p:cNvPr>
          <p:cNvGrpSpPr/>
          <p:nvPr/>
        </p:nvGrpSpPr>
        <p:grpSpPr>
          <a:xfrm>
            <a:off x="8177488" y="4304353"/>
            <a:ext cx="715680" cy="264600"/>
            <a:chOff x="8177488" y="4304353"/>
            <a:chExt cx="71568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F647EFA7-BCDF-E246-8DED-8DF5C6D1E1ED}"/>
                    </a:ext>
                  </a:extLst>
                </p14:cNvPr>
                <p14:cNvContentPartPr/>
                <p14:nvPr/>
              </p14:nvContentPartPr>
              <p14:xfrm>
                <a:off x="8177488" y="4332073"/>
                <a:ext cx="119520" cy="1882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F647EFA7-BCDF-E246-8DED-8DF5C6D1E1E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68488" y="4323433"/>
                  <a:ext cx="137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1514E35B-CDFA-064A-A1B8-C22CE7CF36C1}"/>
                    </a:ext>
                  </a:extLst>
                </p14:cNvPr>
                <p14:cNvContentPartPr/>
                <p14:nvPr/>
              </p14:nvContentPartPr>
              <p14:xfrm>
                <a:off x="8405008" y="4304353"/>
                <a:ext cx="7200" cy="2545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1514E35B-CDFA-064A-A1B8-C22CE7CF36C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396368" y="4295353"/>
                  <a:ext cx="24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35C2DE90-25B3-F148-9503-1FDBC0902F25}"/>
                    </a:ext>
                  </a:extLst>
                </p14:cNvPr>
                <p14:cNvContentPartPr/>
                <p14:nvPr/>
              </p14:nvContentPartPr>
              <p14:xfrm>
                <a:off x="8549368" y="4345393"/>
                <a:ext cx="40680" cy="1998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35C2DE90-25B3-F148-9503-1FDBC0902F2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540728" y="4336753"/>
                  <a:ext cx="5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D78B1E6-4B87-F244-80A2-E745165732A9}"/>
                    </a:ext>
                  </a:extLst>
                </p14:cNvPr>
                <p14:cNvContentPartPr/>
                <p14:nvPr/>
              </p14:nvContentPartPr>
              <p14:xfrm>
                <a:off x="8603368" y="4378153"/>
                <a:ext cx="93240" cy="1908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D78B1E6-4B87-F244-80A2-E745165732A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594368" y="4369153"/>
                  <a:ext cx="110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F3B32C6C-256A-5D4F-A22C-2DE0ABC762EA}"/>
                    </a:ext>
                  </a:extLst>
                </p14:cNvPr>
                <p14:cNvContentPartPr/>
                <p14:nvPr/>
              </p14:nvContentPartPr>
              <p14:xfrm>
                <a:off x="8556928" y="4460233"/>
                <a:ext cx="109440" cy="219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F3B32C6C-256A-5D4F-A22C-2DE0ABC762E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47928" y="4451233"/>
                  <a:ext cx="127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2BBE3E9C-C107-AD49-A3EC-45A77D6E1E11}"/>
                    </a:ext>
                  </a:extLst>
                </p14:cNvPr>
                <p14:cNvContentPartPr/>
                <p14:nvPr/>
              </p14:nvContentPartPr>
              <p14:xfrm>
                <a:off x="8807128" y="4331713"/>
                <a:ext cx="86040" cy="1789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2BBE3E9C-C107-AD49-A3EC-45A77D6E1E1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98128" y="4322713"/>
                  <a:ext cx="10368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3E511C15-F5F9-324F-BD22-09CBE630F834}"/>
              </a:ext>
            </a:extLst>
          </p:cNvPr>
          <p:cNvGrpSpPr/>
          <p:nvPr/>
        </p:nvGrpSpPr>
        <p:grpSpPr>
          <a:xfrm>
            <a:off x="7728208" y="4920313"/>
            <a:ext cx="289080" cy="272520"/>
            <a:chOff x="7728208" y="4920313"/>
            <a:chExt cx="28908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8F40FA3-8EA4-BA40-AED7-47BEB6591363}"/>
                    </a:ext>
                  </a:extLst>
                </p14:cNvPr>
                <p14:cNvContentPartPr/>
                <p14:nvPr/>
              </p14:nvContentPartPr>
              <p14:xfrm>
                <a:off x="7728208" y="4967113"/>
                <a:ext cx="16560" cy="22572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8F40FA3-8EA4-BA40-AED7-47BEB659136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719568" y="4958473"/>
                  <a:ext cx="34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26397C2E-66C7-F140-9F29-DAFE51A2DF4D}"/>
                    </a:ext>
                  </a:extLst>
                </p14:cNvPr>
                <p14:cNvContentPartPr/>
                <p14:nvPr/>
              </p14:nvContentPartPr>
              <p14:xfrm>
                <a:off x="7732888" y="4920313"/>
                <a:ext cx="66600" cy="11844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26397C2E-66C7-F140-9F29-DAFE51A2DF4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723888" y="4911673"/>
                  <a:ext cx="84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935781C-033E-9249-9A53-12C42547FF5B}"/>
                    </a:ext>
                  </a:extLst>
                </p14:cNvPr>
                <p14:cNvContentPartPr/>
                <p14:nvPr/>
              </p14:nvContentPartPr>
              <p14:xfrm>
                <a:off x="7953928" y="4954153"/>
                <a:ext cx="63360" cy="14112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935781C-033E-9249-9A53-12C42547FF5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944928" y="4945513"/>
                  <a:ext cx="810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B7F71A8B-6A15-4845-84BF-40994095394B}"/>
              </a:ext>
            </a:extLst>
          </p:cNvPr>
          <p:cNvGrpSpPr/>
          <p:nvPr/>
        </p:nvGrpSpPr>
        <p:grpSpPr>
          <a:xfrm>
            <a:off x="8196928" y="4902673"/>
            <a:ext cx="394200" cy="351000"/>
            <a:chOff x="8196928" y="4902673"/>
            <a:chExt cx="39420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7F57057-9BCF-2F44-B078-86B19F316B14}"/>
                    </a:ext>
                  </a:extLst>
                </p14:cNvPr>
                <p14:cNvContentPartPr/>
                <p14:nvPr/>
              </p14:nvContentPartPr>
              <p14:xfrm>
                <a:off x="8201608" y="5021833"/>
                <a:ext cx="3960" cy="2088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7F57057-9BCF-2F44-B078-86B19F316B1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92608" y="5013193"/>
                  <a:ext cx="21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3CDC8C70-F76D-4540-8109-D700F2D18194}"/>
                    </a:ext>
                  </a:extLst>
                </p14:cNvPr>
                <p14:cNvContentPartPr/>
                <p14:nvPr/>
              </p14:nvContentPartPr>
              <p14:xfrm>
                <a:off x="8196928" y="4902673"/>
                <a:ext cx="196200" cy="29844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3CDC8C70-F76D-4540-8109-D700F2D1819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188288" y="4894033"/>
                  <a:ext cx="213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9DAE4B6-4230-534A-BA7D-7FB3CE6D905E}"/>
                    </a:ext>
                  </a:extLst>
                </p14:cNvPr>
                <p14:cNvContentPartPr/>
                <p14:nvPr/>
              </p14:nvContentPartPr>
              <p14:xfrm>
                <a:off x="8562328" y="4975033"/>
                <a:ext cx="28800" cy="2786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9DAE4B6-4230-534A-BA7D-7FB3CE6D905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553688" y="4966033"/>
                  <a:ext cx="4644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1B4BDD51-96B2-A549-8BCA-45D5178EC161}"/>
              </a:ext>
            </a:extLst>
          </p:cNvPr>
          <p:cNvGrpSpPr/>
          <p:nvPr/>
        </p:nvGrpSpPr>
        <p:grpSpPr>
          <a:xfrm>
            <a:off x="8769328" y="4964593"/>
            <a:ext cx="488160" cy="282600"/>
            <a:chOff x="8769328" y="4964593"/>
            <a:chExt cx="4881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92624387-9405-DF48-943E-3234FBC9F8C7}"/>
                    </a:ext>
                  </a:extLst>
                </p14:cNvPr>
                <p14:cNvContentPartPr/>
                <p14:nvPr/>
              </p14:nvContentPartPr>
              <p14:xfrm>
                <a:off x="8769328" y="4984753"/>
                <a:ext cx="54000" cy="20268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92624387-9405-DF48-943E-3234FBC9F8C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60328" y="4975753"/>
                  <a:ext cx="71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20FC4A9-BC1D-CF4B-9EA8-703DA2D05B95}"/>
                    </a:ext>
                  </a:extLst>
                </p14:cNvPr>
                <p14:cNvContentPartPr/>
                <p14:nvPr/>
              </p14:nvContentPartPr>
              <p14:xfrm>
                <a:off x="8914408" y="4974673"/>
                <a:ext cx="66240" cy="27252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20FC4A9-BC1D-CF4B-9EA8-703DA2D05B9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905408" y="4965673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9D0089AF-1A50-1943-80A8-DF29BADBC4D4}"/>
                    </a:ext>
                  </a:extLst>
                </p14:cNvPr>
                <p14:cNvContentPartPr/>
                <p14:nvPr/>
              </p14:nvContentPartPr>
              <p14:xfrm>
                <a:off x="8864728" y="5095633"/>
                <a:ext cx="105480" cy="453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9D0089AF-1A50-1943-80A8-DF29BADBC4D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856088" y="5086633"/>
                  <a:ext cx="12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85D8816-FB78-F443-B35E-FB3728D0768B}"/>
                    </a:ext>
                  </a:extLst>
                </p14:cNvPr>
                <p14:cNvContentPartPr/>
                <p14:nvPr/>
              </p14:nvContentPartPr>
              <p14:xfrm>
                <a:off x="9064528" y="4964593"/>
                <a:ext cx="192960" cy="28044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85D8816-FB78-F443-B35E-FB3728D0768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55888" y="4955593"/>
                  <a:ext cx="21060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ED406AFC-A075-F245-BB66-759B1C380CA1}"/>
                  </a:ext>
                </a:extLst>
              </p14:cNvPr>
              <p14:cNvContentPartPr/>
              <p14:nvPr/>
            </p14:nvContentPartPr>
            <p14:xfrm>
              <a:off x="9006924" y="4394637"/>
              <a:ext cx="108720" cy="2304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ED406AFC-A075-F245-BB66-759B1C380C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997924" y="4385637"/>
                <a:ext cx="126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B9E3DC1F-49A3-394B-9AE3-8B75B1FABA98}"/>
                  </a:ext>
                </a:extLst>
              </p14:cNvPr>
              <p14:cNvContentPartPr/>
              <p14:nvPr/>
            </p14:nvContentPartPr>
            <p14:xfrm>
              <a:off x="9000084" y="4567077"/>
              <a:ext cx="142200" cy="38160"/>
            </p14:xfrm>
          </p:contentPart>
        </mc:Choice>
        <mc:Fallback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B9E3DC1F-49A3-394B-9AE3-8B75B1FABA98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991084" y="4558437"/>
                <a:ext cx="1598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53BC8883-9361-FF4B-B9D2-A6C3B74295FC}"/>
                  </a:ext>
                </a:extLst>
              </p14:cNvPr>
              <p14:cNvContentPartPr/>
              <p14:nvPr/>
            </p14:nvContentPartPr>
            <p14:xfrm>
              <a:off x="4591884" y="3839517"/>
              <a:ext cx="393120" cy="30708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53BC8883-9361-FF4B-B9D2-A6C3B74295F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583244" y="3830877"/>
                <a:ext cx="4107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E9A9725A-6FF7-834B-90B5-144B36DF1FCC}"/>
                  </a:ext>
                </a:extLst>
              </p14:cNvPr>
              <p14:cNvContentPartPr/>
              <p14:nvPr/>
            </p14:nvContentPartPr>
            <p14:xfrm>
              <a:off x="4555884" y="6351237"/>
              <a:ext cx="387000" cy="25812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E9A9725A-6FF7-834B-90B5-144B36DF1FC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547244" y="6342597"/>
                <a:ext cx="40464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2" name="Group 541">
            <a:extLst>
              <a:ext uri="{FF2B5EF4-FFF2-40B4-BE49-F238E27FC236}">
                <a16:creationId xmlns:a16="http://schemas.microsoft.com/office/drawing/2014/main" id="{55B77ACF-1466-2F42-9F06-4CF114EB0880}"/>
              </a:ext>
            </a:extLst>
          </p:cNvPr>
          <p:cNvGrpSpPr/>
          <p:nvPr/>
        </p:nvGrpSpPr>
        <p:grpSpPr>
          <a:xfrm>
            <a:off x="9461244" y="4223277"/>
            <a:ext cx="1181520" cy="464760"/>
            <a:chOff x="9461244" y="4223277"/>
            <a:chExt cx="118152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FDDB288B-BCB5-F549-9CE6-D7FECC645827}"/>
                    </a:ext>
                  </a:extLst>
                </p14:cNvPr>
                <p14:cNvContentPartPr/>
                <p14:nvPr/>
              </p14:nvContentPartPr>
              <p14:xfrm>
                <a:off x="9519204" y="4240557"/>
                <a:ext cx="232920" cy="10476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FDDB288B-BCB5-F549-9CE6-D7FECC64582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510564" y="4231557"/>
                  <a:ext cx="250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1E2E228B-976B-A74E-B960-378266D7AD1A}"/>
                    </a:ext>
                  </a:extLst>
                </p14:cNvPr>
                <p14:cNvContentPartPr/>
                <p14:nvPr/>
              </p14:nvContentPartPr>
              <p14:xfrm>
                <a:off x="9461244" y="4474557"/>
                <a:ext cx="398160" cy="363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1E2E228B-976B-A74E-B960-378266D7AD1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452604" y="4465917"/>
                  <a:ext cx="415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0F4DB52-F90D-DE40-BB19-C70E9D711A87}"/>
                    </a:ext>
                  </a:extLst>
                </p14:cNvPr>
                <p14:cNvContentPartPr/>
                <p14:nvPr/>
              </p14:nvContentPartPr>
              <p14:xfrm>
                <a:off x="9718284" y="4545477"/>
                <a:ext cx="93960" cy="507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0F4DB52-F90D-DE40-BB19-C70E9D711A8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709644" y="4536477"/>
                  <a:ext cx="111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589BDA6E-C4F1-2240-A04D-9ACE3C769A2D}"/>
                    </a:ext>
                  </a:extLst>
                </p14:cNvPr>
                <p14:cNvContentPartPr/>
                <p14:nvPr/>
              </p14:nvContentPartPr>
              <p14:xfrm>
                <a:off x="9810444" y="4572837"/>
                <a:ext cx="47160" cy="11520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589BDA6E-C4F1-2240-A04D-9ACE3C769A2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01444" y="4564197"/>
                  <a:ext cx="64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A05D32ED-2D9F-1245-9F36-6743169581D2}"/>
                    </a:ext>
                  </a:extLst>
                </p14:cNvPr>
                <p14:cNvContentPartPr/>
                <p14:nvPr/>
              </p14:nvContentPartPr>
              <p14:xfrm>
                <a:off x="10009884" y="4387077"/>
                <a:ext cx="184680" cy="230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A05D32ED-2D9F-1245-9F36-6743169581D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001244" y="4378437"/>
                  <a:ext cx="202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BB8CBDE7-7DEC-914C-8216-E6B24AC4FD3B}"/>
                    </a:ext>
                  </a:extLst>
                </p14:cNvPr>
                <p14:cNvContentPartPr/>
                <p14:nvPr/>
              </p14:nvContentPartPr>
              <p14:xfrm>
                <a:off x="10079364" y="4453317"/>
                <a:ext cx="139320" cy="1836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BB8CBDE7-7DEC-914C-8216-E6B24AC4FD3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070364" y="4444677"/>
                  <a:ext cx="156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FE0E8C82-8181-8D4A-AC32-7B994E0B9FF9}"/>
                    </a:ext>
                  </a:extLst>
                </p14:cNvPr>
                <p14:cNvContentPartPr/>
                <p14:nvPr/>
              </p14:nvContentPartPr>
              <p14:xfrm>
                <a:off x="10325604" y="4223277"/>
                <a:ext cx="16920" cy="1537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FE0E8C82-8181-8D4A-AC32-7B994E0B9FF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316964" y="4214637"/>
                  <a:ext cx="34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919A49D6-EDF3-9F4C-A42B-70C726A3EFDF}"/>
                    </a:ext>
                  </a:extLst>
                </p14:cNvPr>
                <p14:cNvContentPartPr/>
                <p14:nvPr/>
              </p14:nvContentPartPr>
              <p14:xfrm>
                <a:off x="10295724" y="4377717"/>
                <a:ext cx="347040" cy="558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919A49D6-EDF3-9F4C-A42B-70C726A3EFD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287084" y="4369077"/>
                  <a:ext cx="364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FD39BB9-5C23-844E-A0E6-9673B59ECA61}"/>
                    </a:ext>
                  </a:extLst>
                </p14:cNvPr>
                <p14:cNvContentPartPr/>
                <p14:nvPr/>
              </p14:nvContentPartPr>
              <p14:xfrm>
                <a:off x="10446924" y="4509837"/>
                <a:ext cx="171000" cy="1206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FD39BB9-5C23-844E-A0E6-9673B59ECA6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438284" y="4500837"/>
                  <a:ext cx="18864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2F8C7932-4172-CB4B-9803-93A3830ED197}"/>
              </a:ext>
            </a:extLst>
          </p:cNvPr>
          <p:cNvGrpSpPr/>
          <p:nvPr/>
        </p:nvGrpSpPr>
        <p:grpSpPr>
          <a:xfrm>
            <a:off x="9422364" y="5055957"/>
            <a:ext cx="200880" cy="131400"/>
            <a:chOff x="9422364" y="5055957"/>
            <a:chExt cx="200880" cy="1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CCD7C5A-5B70-854E-9A4A-409705F46391}"/>
                    </a:ext>
                  </a:extLst>
                </p14:cNvPr>
                <p14:cNvContentPartPr/>
                <p14:nvPr/>
              </p14:nvContentPartPr>
              <p14:xfrm>
                <a:off x="9422364" y="5055957"/>
                <a:ext cx="164520" cy="2592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CCD7C5A-5B70-854E-9A4A-409705F4639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13364" y="5047317"/>
                  <a:ext cx="182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EA255549-A8CA-B246-88DD-385407966C85}"/>
                    </a:ext>
                  </a:extLst>
                </p14:cNvPr>
                <p14:cNvContentPartPr/>
                <p14:nvPr/>
              </p14:nvContentPartPr>
              <p14:xfrm>
                <a:off x="9432804" y="5151357"/>
                <a:ext cx="190440" cy="360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EA255549-A8CA-B246-88DD-385407966C8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423804" y="5142717"/>
                  <a:ext cx="2080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AD501214-AC8D-F740-9A06-96B30A437BF3}"/>
              </a:ext>
            </a:extLst>
          </p:cNvPr>
          <p:cNvGrpSpPr/>
          <p:nvPr/>
        </p:nvGrpSpPr>
        <p:grpSpPr>
          <a:xfrm>
            <a:off x="9784164" y="4783797"/>
            <a:ext cx="1166400" cy="542880"/>
            <a:chOff x="9784164" y="4783797"/>
            <a:chExt cx="116640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120B4499-9DF9-F64D-A0A3-9DD1A9743622}"/>
                    </a:ext>
                  </a:extLst>
                </p14:cNvPr>
                <p14:cNvContentPartPr/>
                <p14:nvPr/>
              </p14:nvContentPartPr>
              <p14:xfrm>
                <a:off x="9839244" y="4948677"/>
                <a:ext cx="108000" cy="896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120B4499-9DF9-F64D-A0A3-9DD1A974362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30604" y="4939677"/>
                  <a:ext cx="125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6590184C-926C-AC44-B390-D8D1D978D78E}"/>
                    </a:ext>
                  </a:extLst>
                </p14:cNvPr>
                <p14:cNvContentPartPr/>
                <p14:nvPr/>
              </p14:nvContentPartPr>
              <p14:xfrm>
                <a:off x="9784164" y="5100957"/>
                <a:ext cx="370800" cy="5760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6590184C-926C-AC44-B390-D8D1D978D78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75164" y="5092317"/>
                  <a:ext cx="388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FBFD6D-B709-444A-8EC3-608A4379565D}"/>
                    </a:ext>
                  </a:extLst>
                </p14:cNvPr>
                <p14:cNvContentPartPr/>
                <p14:nvPr/>
              </p14:nvContentPartPr>
              <p14:xfrm>
                <a:off x="9964524" y="5193837"/>
                <a:ext cx="130320" cy="5076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FBFD6D-B709-444A-8EC3-608A4379565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55884" y="5184837"/>
                  <a:ext cx="147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A9BFB728-27AE-9849-9C2E-B3CE93DC8135}"/>
                    </a:ext>
                  </a:extLst>
                </p14:cNvPr>
                <p14:cNvContentPartPr/>
                <p14:nvPr/>
              </p14:nvContentPartPr>
              <p14:xfrm>
                <a:off x="10066044" y="5214717"/>
                <a:ext cx="9000" cy="1119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A9BFB728-27AE-9849-9C2E-B3CE93DC813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57044" y="5205717"/>
                  <a:ext cx="26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5A116AD-7C9B-304E-B459-8428DEE29EDC}"/>
                    </a:ext>
                  </a:extLst>
                </p14:cNvPr>
                <p14:cNvContentPartPr/>
                <p14:nvPr/>
              </p14:nvContentPartPr>
              <p14:xfrm>
                <a:off x="10328124" y="5012037"/>
                <a:ext cx="168480" cy="4212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5A116AD-7C9B-304E-B459-8428DEE29ED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19124" y="5003397"/>
                  <a:ext cx="186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5D6E1DE4-7693-5A4B-A13A-B34802F43D1D}"/>
                    </a:ext>
                  </a:extLst>
                </p14:cNvPr>
                <p14:cNvContentPartPr/>
                <p14:nvPr/>
              </p14:nvContentPartPr>
              <p14:xfrm>
                <a:off x="10379244" y="5055957"/>
                <a:ext cx="146520" cy="3996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5D6E1DE4-7693-5A4B-A13A-B34802F43D1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70244" y="5046957"/>
                  <a:ext cx="164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FE845C36-9A4D-7646-9B12-6A0D1418EA11}"/>
                    </a:ext>
                  </a:extLst>
                </p14:cNvPr>
                <p14:cNvContentPartPr/>
                <p14:nvPr/>
              </p14:nvContentPartPr>
              <p14:xfrm>
                <a:off x="10701804" y="4783797"/>
                <a:ext cx="16560" cy="1666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FE845C36-9A4D-7646-9B12-6A0D1418EA1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93164" y="4775157"/>
                  <a:ext cx="34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D1011AD-31A7-5144-A0EE-9F6ABFCF1ED7}"/>
                    </a:ext>
                  </a:extLst>
                </p14:cNvPr>
                <p14:cNvContentPartPr/>
                <p14:nvPr/>
              </p14:nvContentPartPr>
              <p14:xfrm>
                <a:off x="10660404" y="4889997"/>
                <a:ext cx="287640" cy="979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D1011AD-31A7-5144-A0EE-9F6ABFCF1ED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51404" y="4880997"/>
                  <a:ext cx="305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5C14C1E-28E2-6C43-900E-EF1FEA6FA85A}"/>
                    </a:ext>
                  </a:extLst>
                </p14:cNvPr>
                <p14:cNvContentPartPr/>
                <p14:nvPr/>
              </p14:nvContentPartPr>
              <p14:xfrm>
                <a:off x="10819884" y="4990437"/>
                <a:ext cx="130680" cy="19368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5C14C1E-28E2-6C43-900E-EF1FEA6FA85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11244" y="4981797"/>
                  <a:ext cx="148320" cy="21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4ABB74F3-4714-9F43-861E-AAFF0AA9425B}"/>
              </a:ext>
            </a:extLst>
          </p:cNvPr>
          <p:cNvSpPr txBox="1"/>
          <p:nvPr/>
        </p:nvSpPr>
        <p:spPr>
          <a:xfrm>
            <a:off x="5462805" y="5445789"/>
            <a:ext cx="64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Calculate the GI for each value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5080A132-51EF-2448-8440-51CEF571FE1E}"/>
                  </a:ext>
                </a:extLst>
              </p14:cNvPr>
              <p14:cNvContentPartPr/>
              <p14:nvPr/>
            </p14:nvContentPartPr>
            <p14:xfrm>
              <a:off x="5733804" y="5861277"/>
              <a:ext cx="163800" cy="153720"/>
            </p14:xfrm>
          </p:contentPart>
        </mc:Choice>
        <mc:Fallback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5080A132-51EF-2448-8440-51CEF571FE1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725164" y="5852637"/>
                <a:ext cx="18144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519783D-A4B5-6044-9C3E-0B076596663F}"/>
              </a:ext>
            </a:extLst>
          </p:cNvPr>
          <p:cNvGrpSpPr/>
          <p:nvPr/>
        </p:nvGrpSpPr>
        <p:grpSpPr>
          <a:xfrm>
            <a:off x="5422044" y="5782077"/>
            <a:ext cx="304920" cy="253800"/>
            <a:chOff x="5422044" y="5782077"/>
            <a:chExt cx="30492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CBF6E67B-36EB-2C4A-BB7A-1DE4C7E43B82}"/>
                    </a:ext>
                  </a:extLst>
                </p14:cNvPr>
                <p14:cNvContentPartPr/>
                <p14:nvPr/>
              </p14:nvContentPartPr>
              <p14:xfrm>
                <a:off x="5422044" y="5782077"/>
                <a:ext cx="141480" cy="20988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CBF6E67B-36EB-2C4A-BB7A-1DE4C7E43B8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413404" y="5773437"/>
                  <a:ext cx="159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90A7841-100F-5A4C-B773-D05AE4733DBB}"/>
                    </a:ext>
                  </a:extLst>
                </p14:cNvPr>
                <p14:cNvContentPartPr/>
                <p14:nvPr/>
              </p14:nvContentPartPr>
              <p14:xfrm>
                <a:off x="5450124" y="5901237"/>
                <a:ext cx="176040" cy="612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90A7841-100F-5A4C-B773-D05AE4733DB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41484" y="5892597"/>
                  <a:ext cx="193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F3C5734-6360-AA46-927C-0B0310FBCD50}"/>
                    </a:ext>
                  </a:extLst>
                </p14:cNvPr>
                <p14:cNvContentPartPr/>
                <p14:nvPr/>
              </p14:nvContentPartPr>
              <p14:xfrm>
                <a:off x="5583684" y="5928957"/>
                <a:ext cx="14400" cy="10692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F3C5734-6360-AA46-927C-0B0310FBCD5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75044" y="5919957"/>
                  <a:ext cx="32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10637465-1E61-DA4A-BDFC-FB929EF57F31}"/>
                    </a:ext>
                  </a:extLst>
                </p14:cNvPr>
                <p14:cNvContentPartPr/>
                <p14:nvPr/>
              </p14:nvContentPartPr>
              <p14:xfrm>
                <a:off x="5666844" y="5861997"/>
                <a:ext cx="60120" cy="1576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10637465-1E61-DA4A-BDFC-FB929EF57F3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658204" y="5853357"/>
                  <a:ext cx="7776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478D883E-A4B5-D44F-BDA9-B7C622CA40FF}"/>
                  </a:ext>
                </a:extLst>
              </p14:cNvPr>
              <p14:cNvContentPartPr/>
              <p14:nvPr/>
            </p14:nvContentPartPr>
            <p14:xfrm>
              <a:off x="5912724" y="5876397"/>
              <a:ext cx="69120" cy="16092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478D883E-A4B5-D44F-BDA9-B7C622CA40F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904084" y="5867397"/>
                <a:ext cx="8676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5A9F6BB5-B703-CE4B-86FA-DA9C4FDCC0BD}"/>
              </a:ext>
            </a:extLst>
          </p:cNvPr>
          <p:cNvGrpSpPr/>
          <p:nvPr/>
        </p:nvGrpSpPr>
        <p:grpSpPr>
          <a:xfrm>
            <a:off x="5406204" y="6218397"/>
            <a:ext cx="615960" cy="280080"/>
            <a:chOff x="5406204" y="6218397"/>
            <a:chExt cx="61596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9CC6A842-CDEC-544B-BA24-AE1D4E663797}"/>
                    </a:ext>
                  </a:extLst>
                </p14:cNvPr>
                <p14:cNvContentPartPr/>
                <p14:nvPr/>
              </p14:nvContentPartPr>
              <p14:xfrm>
                <a:off x="5688084" y="6218397"/>
                <a:ext cx="23760" cy="2181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9CC6A842-CDEC-544B-BA24-AE1D4E66379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79444" y="6209757"/>
                  <a:ext cx="41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4DBA3426-839A-AE4A-B49F-A651AD8CEEC5}"/>
                    </a:ext>
                  </a:extLst>
                </p14:cNvPr>
                <p14:cNvContentPartPr/>
                <p14:nvPr/>
              </p14:nvContentPartPr>
              <p14:xfrm>
                <a:off x="5845044" y="6233157"/>
                <a:ext cx="32040" cy="22644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4DBA3426-839A-AE4A-B49F-A651AD8CEEC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36044" y="6224157"/>
                  <a:ext cx="49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4CC2573A-8AF7-7948-A5A0-E6E4C1ED5A9C}"/>
                    </a:ext>
                  </a:extLst>
                </p14:cNvPr>
                <p14:cNvContentPartPr/>
                <p14:nvPr/>
              </p14:nvContentPartPr>
              <p14:xfrm>
                <a:off x="5746044" y="6368877"/>
                <a:ext cx="78480" cy="1692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4CC2573A-8AF7-7948-A5A0-E6E4C1ED5A9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37404" y="6359877"/>
                  <a:ext cx="96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662642B5-3A10-7A47-BF9F-B0F4F32EEB3B}"/>
                    </a:ext>
                  </a:extLst>
                </p14:cNvPr>
                <p14:cNvContentPartPr/>
                <p14:nvPr/>
              </p14:nvContentPartPr>
              <p14:xfrm>
                <a:off x="5406204" y="6264837"/>
                <a:ext cx="150480" cy="1429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662642B5-3A10-7A47-BF9F-B0F4F32EEB3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397204" y="6256197"/>
                  <a:ext cx="16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D57B5606-C522-6E42-A70B-0D0DF4B71A31}"/>
                    </a:ext>
                  </a:extLst>
                </p14:cNvPr>
                <p14:cNvContentPartPr/>
                <p14:nvPr/>
              </p14:nvContentPartPr>
              <p14:xfrm>
                <a:off x="5524284" y="6331437"/>
                <a:ext cx="62280" cy="11484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D57B5606-C522-6E42-A70B-0D0DF4B71A3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15644" y="6322437"/>
                  <a:ext cx="79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B124FB2D-4F98-CD4F-8EC6-B657D07F5F61}"/>
                    </a:ext>
                  </a:extLst>
                </p14:cNvPr>
                <p14:cNvContentPartPr/>
                <p14:nvPr/>
              </p14:nvContentPartPr>
              <p14:xfrm>
                <a:off x="5594124" y="6282837"/>
                <a:ext cx="146520" cy="20484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B124FB2D-4F98-CD4F-8EC6-B657D07F5F6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585484" y="6273837"/>
                  <a:ext cx="164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5D045C37-84ED-354A-A25F-B47A5D3F1572}"/>
                    </a:ext>
                  </a:extLst>
                </p14:cNvPr>
                <p14:cNvContentPartPr/>
                <p14:nvPr/>
              </p14:nvContentPartPr>
              <p14:xfrm>
                <a:off x="5912364" y="6298317"/>
                <a:ext cx="109800" cy="2001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5D045C37-84ED-354A-A25F-B47A5D3F157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03724" y="6289677"/>
                  <a:ext cx="1274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443FCEAD-C461-D64F-BE19-4ACB304A5C53}"/>
              </a:ext>
            </a:extLst>
          </p:cNvPr>
          <p:cNvGrpSpPr/>
          <p:nvPr/>
        </p:nvGrpSpPr>
        <p:grpSpPr>
          <a:xfrm>
            <a:off x="6169404" y="6011757"/>
            <a:ext cx="161280" cy="90000"/>
            <a:chOff x="6169404" y="6011757"/>
            <a:chExt cx="16128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79C35AD-9D69-CC40-837D-E490113F17DE}"/>
                    </a:ext>
                  </a:extLst>
                </p14:cNvPr>
                <p14:cNvContentPartPr/>
                <p14:nvPr/>
              </p14:nvContentPartPr>
              <p14:xfrm>
                <a:off x="6199284" y="6011757"/>
                <a:ext cx="131400" cy="396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79C35AD-9D69-CC40-837D-E490113F17D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190284" y="6003117"/>
                  <a:ext cx="149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40CDFBF-316D-2241-9E34-6CC9CFDD1C3C}"/>
                    </a:ext>
                  </a:extLst>
                </p14:cNvPr>
                <p14:cNvContentPartPr/>
                <p14:nvPr/>
              </p14:nvContentPartPr>
              <p14:xfrm>
                <a:off x="6169404" y="6090237"/>
                <a:ext cx="161280" cy="115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40CDFBF-316D-2241-9E34-6CC9CFDD1C3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60764" y="6081597"/>
                  <a:ext cx="1789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C8CDEDE-7E69-6748-B65B-5C4AF9CF051F}"/>
              </a:ext>
            </a:extLst>
          </p:cNvPr>
          <p:cNvGrpSpPr/>
          <p:nvPr/>
        </p:nvGrpSpPr>
        <p:grpSpPr>
          <a:xfrm>
            <a:off x="6516444" y="5838957"/>
            <a:ext cx="2118600" cy="379440"/>
            <a:chOff x="6516444" y="5838957"/>
            <a:chExt cx="211860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C9AB6B13-9514-EE43-9172-986B78B63F91}"/>
                    </a:ext>
                  </a:extLst>
                </p14:cNvPr>
                <p14:cNvContentPartPr/>
                <p14:nvPr/>
              </p14:nvContentPartPr>
              <p14:xfrm>
                <a:off x="6516444" y="5905917"/>
                <a:ext cx="28080" cy="21420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C9AB6B13-9514-EE43-9172-986B78B63F9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507804" y="5897277"/>
                  <a:ext cx="45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EAB8A00D-2436-CE48-862C-3F7C66E9F58F}"/>
                    </a:ext>
                  </a:extLst>
                </p14:cNvPr>
                <p14:cNvContentPartPr/>
                <p14:nvPr/>
              </p14:nvContentPartPr>
              <p14:xfrm>
                <a:off x="6610404" y="6013557"/>
                <a:ext cx="190440" cy="284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EAB8A00D-2436-CE48-862C-3F7C66E9F58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601764" y="6004557"/>
                  <a:ext cx="208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17E49028-3A7D-894E-BD41-F1639E1B2448}"/>
                    </a:ext>
                  </a:extLst>
                </p14:cNvPr>
                <p14:cNvContentPartPr/>
                <p14:nvPr/>
              </p14:nvContentPartPr>
              <p14:xfrm>
                <a:off x="6873564" y="5838957"/>
                <a:ext cx="145080" cy="504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17E49028-3A7D-894E-BD41-F1639E1B244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864924" y="5829957"/>
                  <a:ext cx="162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10EEA392-90C6-944A-B3DD-1EF51BA7DF0F}"/>
                    </a:ext>
                  </a:extLst>
                </p14:cNvPr>
                <p14:cNvContentPartPr/>
                <p14:nvPr/>
              </p14:nvContentPartPr>
              <p14:xfrm>
                <a:off x="6863484" y="5882517"/>
                <a:ext cx="169920" cy="33588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10EEA392-90C6-944A-B3DD-1EF51BA7DF0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854844" y="5873517"/>
                  <a:ext cx="187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E48BA9C-858B-AD44-BCAB-5358A1A87D42}"/>
                    </a:ext>
                  </a:extLst>
                </p14:cNvPr>
                <p14:cNvContentPartPr/>
                <p14:nvPr/>
              </p14:nvContentPartPr>
              <p14:xfrm>
                <a:off x="7119084" y="5930757"/>
                <a:ext cx="44640" cy="240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E48BA9C-858B-AD44-BCAB-5358A1A87D4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110444" y="5921757"/>
                  <a:ext cx="62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17BC9BC-6634-F243-9D43-E4B3F3A0741A}"/>
                    </a:ext>
                  </a:extLst>
                </p14:cNvPr>
                <p14:cNvContentPartPr/>
                <p14:nvPr/>
              </p14:nvContentPartPr>
              <p14:xfrm>
                <a:off x="7169124" y="5936517"/>
                <a:ext cx="90000" cy="79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17BC9BC-6634-F243-9D43-E4B3F3A0741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160484" y="5927517"/>
                  <a:ext cx="107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96CFCA1-3DD5-B546-B9E0-B7FCA8687947}"/>
                    </a:ext>
                  </a:extLst>
                </p14:cNvPr>
                <p14:cNvContentPartPr/>
                <p14:nvPr/>
              </p14:nvContentPartPr>
              <p14:xfrm>
                <a:off x="7309164" y="5959197"/>
                <a:ext cx="124920" cy="172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96CFCA1-3DD5-B546-B9E0-B7FCA868794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300524" y="5950197"/>
                  <a:ext cx="142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7630E6-EC10-774C-A49B-BFB3B207EF42}"/>
                    </a:ext>
                  </a:extLst>
                </p14:cNvPr>
                <p14:cNvContentPartPr/>
                <p14:nvPr/>
              </p14:nvContentPartPr>
              <p14:xfrm>
                <a:off x="7532364" y="5999877"/>
                <a:ext cx="120240" cy="129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7630E6-EC10-774C-A49B-BFB3B207EF4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523724" y="5991237"/>
                  <a:ext cx="137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BC8A743-9AF1-EB46-B481-76A33940C42F}"/>
                    </a:ext>
                  </a:extLst>
                </p14:cNvPr>
                <p14:cNvContentPartPr/>
                <p14:nvPr/>
              </p14:nvContentPartPr>
              <p14:xfrm>
                <a:off x="7767804" y="5957037"/>
                <a:ext cx="11880" cy="193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BC8A743-9AF1-EB46-B481-76A33940C42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759164" y="5948037"/>
                  <a:ext cx="29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2D950D1-54D8-2445-8B58-1403F486BA31}"/>
                    </a:ext>
                  </a:extLst>
                </p14:cNvPr>
                <p14:cNvContentPartPr/>
                <p14:nvPr/>
              </p14:nvContentPartPr>
              <p14:xfrm>
                <a:off x="7874724" y="5994117"/>
                <a:ext cx="144720" cy="151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2D950D1-54D8-2445-8B58-1403F486BA3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865724" y="5985117"/>
                  <a:ext cx="162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4E66960-F262-0849-9BAE-73430EB9BE18}"/>
                    </a:ext>
                  </a:extLst>
                </p14:cNvPr>
                <p14:cNvContentPartPr/>
                <p14:nvPr/>
              </p14:nvContentPartPr>
              <p14:xfrm>
                <a:off x="8070924" y="6013197"/>
                <a:ext cx="34560" cy="1292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4E66960-F262-0849-9BAE-73430EB9BE1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061924" y="6004197"/>
                  <a:ext cx="5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FA271CF-C97F-0D44-8E15-92D98D0F1027}"/>
                    </a:ext>
                  </a:extLst>
                </p14:cNvPr>
                <p14:cNvContentPartPr/>
                <p14:nvPr/>
              </p14:nvContentPartPr>
              <p14:xfrm>
                <a:off x="8181084" y="5904117"/>
                <a:ext cx="112320" cy="92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FA271CF-C97F-0D44-8E15-92D98D0F102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172084" y="5895477"/>
                  <a:ext cx="12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BEE4916-3E43-7740-8737-4F611DC4D83C}"/>
                    </a:ext>
                  </a:extLst>
                </p14:cNvPr>
                <p14:cNvContentPartPr/>
                <p14:nvPr/>
              </p14:nvContentPartPr>
              <p14:xfrm>
                <a:off x="8316804" y="6063957"/>
                <a:ext cx="318240" cy="514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BEE4916-3E43-7740-8737-4F611DC4D83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308164" y="6055317"/>
                  <a:ext cx="335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3D722F8-E269-164F-B34A-0187C9FCD78B}"/>
                    </a:ext>
                  </a:extLst>
                </p14:cNvPr>
                <p14:cNvContentPartPr/>
                <p14:nvPr/>
              </p14:nvContentPartPr>
              <p14:xfrm>
                <a:off x="8550804" y="6025797"/>
                <a:ext cx="20880" cy="124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3D722F8-E269-164F-B34A-0187C9FCD78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541804" y="6017157"/>
                  <a:ext cx="3852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6E03D80-99E0-A74C-9B89-7A4B93FF8849}"/>
              </a:ext>
            </a:extLst>
          </p:cNvPr>
          <p:cNvGrpSpPr/>
          <p:nvPr/>
        </p:nvGrpSpPr>
        <p:grpSpPr>
          <a:xfrm>
            <a:off x="8848524" y="5757597"/>
            <a:ext cx="1315440" cy="363960"/>
            <a:chOff x="8848524" y="5757597"/>
            <a:chExt cx="131544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B4C09FD-93F3-914D-9F7C-9118AABE8AA5}"/>
                    </a:ext>
                  </a:extLst>
                </p14:cNvPr>
                <p14:cNvContentPartPr/>
                <p14:nvPr/>
              </p14:nvContentPartPr>
              <p14:xfrm>
                <a:off x="8848524" y="5836797"/>
                <a:ext cx="45720" cy="284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B4C09FD-93F3-914D-9F7C-9118AABE8AA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839524" y="5828157"/>
                  <a:ext cx="63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BA36CA9-3147-324B-A91D-045FB3CC5B2E}"/>
                    </a:ext>
                  </a:extLst>
                </p14:cNvPr>
                <p14:cNvContentPartPr/>
                <p14:nvPr/>
              </p14:nvContentPartPr>
              <p14:xfrm>
                <a:off x="8889204" y="5876757"/>
                <a:ext cx="28080" cy="579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BA36CA9-3147-324B-A91D-045FB3CC5B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880204" y="5867757"/>
                  <a:ext cx="45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3D6F459-9FE2-4445-BC5E-89873221CC44}"/>
                    </a:ext>
                  </a:extLst>
                </p14:cNvPr>
                <p14:cNvContentPartPr/>
                <p14:nvPr/>
              </p14:nvContentPartPr>
              <p14:xfrm>
                <a:off x="9014484" y="5881077"/>
                <a:ext cx="82080" cy="172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3D6F459-9FE2-4445-BC5E-89873221CC4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005484" y="5872077"/>
                  <a:ext cx="99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0121F7E-11D6-684F-88AB-70E232AFA11D}"/>
                    </a:ext>
                  </a:extLst>
                </p14:cNvPr>
                <p14:cNvContentPartPr/>
                <p14:nvPr/>
              </p14:nvContentPartPr>
              <p14:xfrm>
                <a:off x="9149844" y="5864157"/>
                <a:ext cx="49320" cy="200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0121F7E-11D6-684F-88AB-70E232AFA11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141204" y="5855517"/>
                  <a:ext cx="66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DD6B3A1-0485-EB45-A7BD-E9C36F7B6AAC}"/>
                    </a:ext>
                  </a:extLst>
                </p14:cNvPr>
                <p14:cNvContentPartPr/>
                <p14:nvPr/>
              </p14:nvContentPartPr>
              <p14:xfrm>
                <a:off x="9189084" y="5879277"/>
                <a:ext cx="130320" cy="1731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DD6B3A1-0485-EB45-A7BD-E9C36F7B6AA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180084" y="5870277"/>
                  <a:ext cx="147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5C418AC-DAA7-424B-BBDD-2449E268ECCE}"/>
                    </a:ext>
                  </a:extLst>
                </p14:cNvPr>
                <p14:cNvContentPartPr/>
                <p14:nvPr/>
              </p14:nvContentPartPr>
              <p14:xfrm>
                <a:off x="9377724" y="5820597"/>
                <a:ext cx="29880" cy="200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5C418AC-DAA7-424B-BBDD-2449E268ECC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368724" y="5811597"/>
                  <a:ext cx="47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CCFCE7E-59A4-5447-A8EF-DC944CF1713A}"/>
                    </a:ext>
                  </a:extLst>
                </p14:cNvPr>
                <p14:cNvContentPartPr/>
                <p14:nvPr/>
              </p14:nvContentPartPr>
              <p14:xfrm>
                <a:off x="9523164" y="5860557"/>
                <a:ext cx="137160" cy="1854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CCFCE7E-59A4-5447-A8EF-DC944CF1713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514164" y="5851917"/>
                  <a:ext cx="154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D743B02-E63C-6742-A33A-7254D53FC09B}"/>
                    </a:ext>
                  </a:extLst>
                </p14:cNvPr>
                <p14:cNvContentPartPr/>
                <p14:nvPr/>
              </p14:nvContentPartPr>
              <p14:xfrm>
                <a:off x="9720804" y="5862717"/>
                <a:ext cx="93240" cy="216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D743B02-E63C-6742-A33A-7254D53FC09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711804" y="5853717"/>
                  <a:ext cx="110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0EDEE5A-5128-834A-8917-889E4243AE82}"/>
                    </a:ext>
                  </a:extLst>
                </p14:cNvPr>
                <p14:cNvContentPartPr/>
                <p14:nvPr/>
              </p14:nvContentPartPr>
              <p14:xfrm>
                <a:off x="9880284" y="5823837"/>
                <a:ext cx="120600" cy="103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0EDEE5A-5128-834A-8917-889E4243AE8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871644" y="5814837"/>
                  <a:ext cx="138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754620F-CD9E-B841-934F-D897D89C98AE}"/>
                    </a:ext>
                  </a:extLst>
                </p14:cNvPr>
                <p14:cNvContentPartPr/>
                <p14:nvPr/>
              </p14:nvContentPartPr>
              <p14:xfrm>
                <a:off x="10022844" y="5757597"/>
                <a:ext cx="141120" cy="3625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754620F-CD9E-B841-934F-D897D89C98A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014204" y="5748597"/>
                  <a:ext cx="15876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24021593-B5FC-5C4F-9BAA-CDD64641F588}"/>
              </a:ext>
            </a:extLst>
          </p:cNvPr>
          <p:cNvGrpSpPr/>
          <p:nvPr/>
        </p:nvGrpSpPr>
        <p:grpSpPr>
          <a:xfrm>
            <a:off x="10264764" y="5586237"/>
            <a:ext cx="2342880" cy="521280"/>
            <a:chOff x="10264764" y="5586237"/>
            <a:chExt cx="234288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54934D4-A521-034F-9F55-05DAA39D8F32}"/>
                    </a:ext>
                  </a:extLst>
                </p14:cNvPr>
                <p14:cNvContentPartPr/>
                <p14:nvPr/>
              </p14:nvContentPartPr>
              <p14:xfrm>
                <a:off x="10273764" y="5869917"/>
                <a:ext cx="83880" cy="15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54934D4-A521-034F-9F55-05DAA39D8F3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264764" y="5860917"/>
                  <a:ext cx="101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FB32E46-54DE-A543-AAF8-F02CE83D55BE}"/>
                    </a:ext>
                  </a:extLst>
                </p14:cNvPr>
                <p14:cNvContentPartPr/>
                <p14:nvPr/>
              </p14:nvContentPartPr>
              <p14:xfrm>
                <a:off x="10264764" y="5965677"/>
                <a:ext cx="131040" cy="14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FB32E46-54DE-A543-AAF8-F02CE83D55B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255764" y="5956677"/>
                  <a:ext cx="148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BBBE305-64D6-BB4D-916E-669453DA424A}"/>
                    </a:ext>
                  </a:extLst>
                </p14:cNvPr>
                <p14:cNvContentPartPr/>
                <p14:nvPr/>
              </p14:nvContentPartPr>
              <p14:xfrm>
                <a:off x="10528644" y="5722317"/>
                <a:ext cx="32040" cy="294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BBBE305-64D6-BB4D-916E-669453DA424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520004" y="5713677"/>
                  <a:ext cx="49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1BCAED3-7875-9A44-861A-F6911F53FD16}"/>
                    </a:ext>
                  </a:extLst>
                </p14:cNvPr>
                <p14:cNvContentPartPr/>
                <p14:nvPr/>
              </p14:nvContentPartPr>
              <p14:xfrm>
                <a:off x="10598124" y="5855517"/>
                <a:ext cx="123120" cy="194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1BCAED3-7875-9A44-861A-F6911F53FD1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589484" y="5846877"/>
                  <a:ext cx="140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8215CCC-1087-7546-957B-690579AC0999}"/>
                    </a:ext>
                  </a:extLst>
                </p14:cNvPr>
                <p14:cNvContentPartPr/>
                <p14:nvPr/>
              </p14:nvContentPartPr>
              <p14:xfrm>
                <a:off x="10783164" y="5726277"/>
                <a:ext cx="91800" cy="14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8215CCC-1087-7546-957B-690579AC099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774524" y="5717277"/>
                  <a:ext cx="109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FFC73D2-753B-D64A-91FC-0CEE73DEE635}"/>
                    </a:ext>
                  </a:extLst>
                </p14:cNvPr>
                <p14:cNvContentPartPr/>
                <p14:nvPr/>
              </p14:nvContentPartPr>
              <p14:xfrm>
                <a:off x="10723764" y="5748597"/>
                <a:ext cx="223200" cy="341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FFC73D2-753B-D64A-91FC-0CEE73DEE63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714764" y="5739957"/>
                  <a:ext cx="240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A1F5D3D-4DE6-0347-A2CF-8D1789E930D6}"/>
                    </a:ext>
                  </a:extLst>
                </p14:cNvPr>
                <p14:cNvContentPartPr/>
                <p14:nvPr/>
              </p14:nvContentPartPr>
              <p14:xfrm>
                <a:off x="11029764" y="5671557"/>
                <a:ext cx="48960" cy="156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A1F5D3D-4DE6-0347-A2CF-8D1789E930D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021124" y="5662917"/>
                  <a:ext cx="66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30876EA-40E0-1443-AEAB-E5037B4A83AD}"/>
                    </a:ext>
                  </a:extLst>
                </p14:cNvPr>
                <p14:cNvContentPartPr/>
                <p14:nvPr/>
              </p14:nvContentPartPr>
              <p14:xfrm>
                <a:off x="11040204" y="5851557"/>
                <a:ext cx="167400" cy="12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30876EA-40E0-1443-AEAB-E5037B4A83A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031204" y="5842557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2EF9A6C-1BBE-E846-9BA4-703736C5B3D4}"/>
                    </a:ext>
                  </a:extLst>
                </p14:cNvPr>
                <p14:cNvContentPartPr/>
                <p14:nvPr/>
              </p14:nvContentPartPr>
              <p14:xfrm>
                <a:off x="11103204" y="5927877"/>
                <a:ext cx="120960" cy="1317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2EF9A6C-1BBE-E846-9BA4-703736C5B3D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094564" y="5919237"/>
                  <a:ext cx="138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282A759-CD5D-FF47-A165-BB619E6C85B8}"/>
                    </a:ext>
                  </a:extLst>
                </p14:cNvPr>
                <p14:cNvContentPartPr/>
                <p14:nvPr/>
              </p14:nvContentPartPr>
              <p14:xfrm>
                <a:off x="11287524" y="5817717"/>
                <a:ext cx="119160" cy="273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282A759-CD5D-FF47-A165-BB619E6C85B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278524" y="5809077"/>
                  <a:ext cx="1368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669556F-B612-0A48-A8CF-B4ED8AB891B9}"/>
                    </a:ext>
                  </a:extLst>
                </p14:cNvPr>
                <p14:cNvContentPartPr/>
                <p14:nvPr/>
              </p14:nvContentPartPr>
              <p14:xfrm>
                <a:off x="10958484" y="5837877"/>
                <a:ext cx="353880" cy="269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669556F-B612-0A48-A8CF-B4ED8AB891B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949844" y="5828877"/>
                  <a:ext cx="371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5E6E310-0A30-E346-83D6-25A8391D3D49}"/>
                    </a:ext>
                  </a:extLst>
                </p14:cNvPr>
                <p14:cNvContentPartPr/>
                <p14:nvPr/>
              </p14:nvContentPartPr>
              <p14:xfrm>
                <a:off x="11413884" y="5733117"/>
                <a:ext cx="139680" cy="1054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5E6E310-0A30-E346-83D6-25A8391D3D4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405244" y="5724117"/>
                  <a:ext cx="157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F394A22-A2EE-4E4B-929A-FE1B8317BE53}"/>
                    </a:ext>
                  </a:extLst>
                </p14:cNvPr>
                <p14:cNvContentPartPr/>
                <p14:nvPr/>
              </p14:nvContentPartPr>
              <p14:xfrm>
                <a:off x="11512164" y="5931837"/>
                <a:ext cx="205560" cy="57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F394A22-A2EE-4E4B-929A-FE1B8317BE5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503164" y="5922837"/>
                  <a:ext cx="223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58D9CD9-1361-9448-977B-5D1A13799C62}"/>
                    </a:ext>
                  </a:extLst>
                </p14:cNvPr>
                <p14:cNvContentPartPr/>
                <p14:nvPr/>
              </p14:nvContentPartPr>
              <p14:xfrm>
                <a:off x="11620164" y="5910957"/>
                <a:ext cx="23040" cy="1350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58D9CD9-1361-9448-977B-5D1A13799C6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611524" y="5902317"/>
                  <a:ext cx="40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603504F-1AD0-C14C-BF9A-664F841F0BDC}"/>
                    </a:ext>
                  </a:extLst>
                </p14:cNvPr>
                <p14:cNvContentPartPr/>
                <p14:nvPr/>
              </p14:nvContentPartPr>
              <p14:xfrm>
                <a:off x="11816364" y="5747877"/>
                <a:ext cx="117360" cy="3376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603504F-1AD0-C14C-BF9A-664F841F0BD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807724" y="5738877"/>
                  <a:ext cx="135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6161370-36D8-B642-B8BE-FA16AE3E85F8}"/>
                    </a:ext>
                  </a:extLst>
                </p14:cNvPr>
                <p14:cNvContentPartPr/>
                <p14:nvPr/>
              </p14:nvContentPartPr>
              <p14:xfrm>
                <a:off x="11954604" y="5630157"/>
                <a:ext cx="152280" cy="1364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6161370-36D8-B642-B8BE-FA16AE3E85F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945964" y="5621157"/>
                  <a:ext cx="16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4875098-35FC-8947-AC75-A2A919E07039}"/>
                    </a:ext>
                  </a:extLst>
                </p14:cNvPr>
                <p14:cNvContentPartPr/>
                <p14:nvPr/>
              </p14:nvContentPartPr>
              <p14:xfrm>
                <a:off x="11945964" y="5845437"/>
                <a:ext cx="239400" cy="45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4875098-35FC-8947-AC75-A2A919E070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937324" y="5836797"/>
                  <a:ext cx="257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3F45473-2A98-2F47-8D0D-761466D643C4}"/>
                    </a:ext>
                  </a:extLst>
                </p14:cNvPr>
                <p14:cNvContentPartPr/>
                <p14:nvPr/>
              </p14:nvContentPartPr>
              <p14:xfrm>
                <a:off x="12054324" y="5924637"/>
                <a:ext cx="260640" cy="1472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3F45473-2A98-2F47-8D0D-761466D643C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2045324" y="5915637"/>
                  <a:ext cx="278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1BC0129-4803-7541-9123-8D578F8B03FB}"/>
                    </a:ext>
                  </a:extLst>
                </p14:cNvPr>
                <p14:cNvContentPartPr/>
                <p14:nvPr/>
              </p14:nvContentPartPr>
              <p14:xfrm>
                <a:off x="12372924" y="5741397"/>
                <a:ext cx="55800" cy="2473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1BC0129-4803-7541-9123-8D578F8B03F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2363924" y="5732397"/>
                  <a:ext cx="73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DAB4CC9-1B2E-254C-8DAE-9AE6D73C2663}"/>
                    </a:ext>
                  </a:extLst>
                </p14:cNvPr>
                <p14:cNvContentPartPr/>
                <p14:nvPr/>
              </p14:nvContentPartPr>
              <p14:xfrm>
                <a:off x="12404964" y="5656797"/>
                <a:ext cx="93600" cy="93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DAB4CC9-1B2E-254C-8DAE-9AE6D73C266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2396324" y="5647797"/>
                  <a:ext cx="111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3AF335F-9209-E44C-87DE-4F9EA1E8ADBD}"/>
                    </a:ext>
                  </a:extLst>
                </p14:cNvPr>
                <p14:cNvContentPartPr/>
                <p14:nvPr/>
              </p14:nvContentPartPr>
              <p14:xfrm>
                <a:off x="12445644" y="5586237"/>
                <a:ext cx="162000" cy="4806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3AF335F-9209-E44C-87DE-4F9EA1E8ADB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2437004" y="5577237"/>
                  <a:ext cx="179640" cy="4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51D6F1A8-8768-1A4B-B268-43B80E04A4B4}"/>
              </a:ext>
            </a:extLst>
          </p:cNvPr>
          <p:cNvGrpSpPr/>
          <p:nvPr/>
        </p:nvGrpSpPr>
        <p:grpSpPr>
          <a:xfrm>
            <a:off x="6305484" y="6365997"/>
            <a:ext cx="524520" cy="244800"/>
            <a:chOff x="6305484" y="6365997"/>
            <a:chExt cx="52452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7F2118E-611C-FC4D-8035-52E4D9290C74}"/>
                    </a:ext>
                  </a:extLst>
                </p14:cNvPr>
                <p14:cNvContentPartPr/>
                <p14:nvPr/>
              </p14:nvContentPartPr>
              <p14:xfrm>
                <a:off x="6305484" y="6383277"/>
                <a:ext cx="101520" cy="100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7F2118E-611C-FC4D-8035-52E4D9290C7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96484" y="6374277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49961F7-4F63-7244-B088-679A43658988}"/>
                    </a:ext>
                  </a:extLst>
                </p14:cNvPr>
                <p14:cNvContentPartPr/>
                <p14:nvPr/>
              </p14:nvContentPartPr>
              <p14:xfrm>
                <a:off x="6326004" y="6476877"/>
                <a:ext cx="76680" cy="28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49961F7-4F63-7244-B088-679A4365898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317004" y="6468237"/>
                  <a:ext cx="94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6DA5D73-AA9D-F749-AF6A-BAC2D5D566A8}"/>
                    </a:ext>
                  </a:extLst>
                </p14:cNvPr>
                <p14:cNvContentPartPr/>
                <p14:nvPr/>
              </p14:nvContentPartPr>
              <p14:xfrm>
                <a:off x="6538044" y="6365997"/>
                <a:ext cx="35280" cy="1137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6DA5D73-AA9D-F749-AF6A-BAC2D5D566A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529044" y="6357357"/>
                  <a:ext cx="52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595BF82-4D76-7F4C-BBB0-C6CA08214685}"/>
                    </a:ext>
                  </a:extLst>
                </p14:cNvPr>
                <p14:cNvContentPartPr/>
                <p14:nvPr/>
              </p14:nvContentPartPr>
              <p14:xfrm>
                <a:off x="6674844" y="6479037"/>
                <a:ext cx="155160" cy="86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595BF82-4D76-7F4C-BBB0-C6CA0821468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665844" y="6470037"/>
                  <a:ext cx="172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A210446-B4B6-E74E-BA31-8D1C247D94DD}"/>
                    </a:ext>
                  </a:extLst>
                </p14:cNvPr>
                <p14:cNvContentPartPr/>
                <p14:nvPr/>
              </p14:nvContentPartPr>
              <p14:xfrm>
                <a:off x="6550284" y="6517917"/>
                <a:ext cx="14400" cy="928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A210446-B4B6-E74E-BA31-8D1C247D94D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541284" y="6508917"/>
                  <a:ext cx="320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B3A68FD1-B4A7-E049-BBF6-69950DBD9537}"/>
              </a:ext>
            </a:extLst>
          </p:cNvPr>
          <p:cNvGrpSpPr/>
          <p:nvPr/>
        </p:nvGrpSpPr>
        <p:grpSpPr>
          <a:xfrm>
            <a:off x="6948444" y="6316677"/>
            <a:ext cx="1051560" cy="437760"/>
            <a:chOff x="6948444" y="6316677"/>
            <a:chExt cx="105156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4FC054C-CDC4-164D-98B9-B36D972F2CF3}"/>
                    </a:ext>
                  </a:extLst>
                </p14:cNvPr>
                <p14:cNvContentPartPr/>
                <p14:nvPr/>
              </p14:nvContentPartPr>
              <p14:xfrm>
                <a:off x="6960684" y="6316677"/>
                <a:ext cx="63000" cy="3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4FC054C-CDC4-164D-98B9-B36D972F2CF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51684" y="6308037"/>
                  <a:ext cx="80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1238377-304C-4646-9F37-0D37D1F5D855}"/>
                    </a:ext>
                  </a:extLst>
                </p14:cNvPr>
                <p14:cNvContentPartPr/>
                <p14:nvPr/>
              </p14:nvContentPartPr>
              <p14:xfrm>
                <a:off x="6948444" y="6338277"/>
                <a:ext cx="133560" cy="3816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1238377-304C-4646-9F37-0D37D1F5D85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939444" y="6329277"/>
                  <a:ext cx="1512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96DD194-D75D-DE49-93BD-CC0C3A294AFA}"/>
                    </a:ext>
                  </a:extLst>
                </p14:cNvPr>
                <p14:cNvContentPartPr/>
                <p14:nvPr/>
              </p14:nvContentPartPr>
              <p14:xfrm>
                <a:off x="7196484" y="6409557"/>
                <a:ext cx="33480" cy="3448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96DD194-D75D-DE49-93BD-CC0C3A294AF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187844" y="6400557"/>
                  <a:ext cx="51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BB171EC-2572-7942-B817-42C0DD1E352B}"/>
                    </a:ext>
                  </a:extLst>
                </p14:cNvPr>
                <p14:cNvContentPartPr/>
                <p14:nvPr/>
              </p14:nvContentPartPr>
              <p14:xfrm>
                <a:off x="7228524" y="6345117"/>
                <a:ext cx="61560" cy="124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BB171EC-2572-7942-B817-42C0DD1E352B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219524" y="6336117"/>
                  <a:ext cx="79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E5AC8E3-93A0-BF4A-A3CA-BA243F756537}"/>
                    </a:ext>
                  </a:extLst>
                </p14:cNvPr>
                <p14:cNvContentPartPr/>
                <p14:nvPr/>
              </p14:nvContentPartPr>
              <p14:xfrm>
                <a:off x="7381164" y="6422517"/>
                <a:ext cx="87120" cy="2300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E5AC8E3-93A0-BF4A-A3CA-BA243F75653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372524" y="6413517"/>
                  <a:ext cx="104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D070A03-44B7-074D-87ED-18C884BEBFA9}"/>
                    </a:ext>
                  </a:extLst>
                </p14:cNvPr>
                <p14:cNvContentPartPr/>
                <p14:nvPr/>
              </p14:nvContentPartPr>
              <p14:xfrm>
                <a:off x="7592124" y="6457077"/>
                <a:ext cx="169920" cy="2088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D070A03-44B7-074D-87ED-18C884BEBFA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583484" y="6448437"/>
                  <a:ext cx="187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C4B3871-01D4-5448-A8F7-4774986DC466}"/>
                    </a:ext>
                  </a:extLst>
                </p14:cNvPr>
                <p14:cNvContentPartPr/>
                <p14:nvPr/>
              </p14:nvContentPartPr>
              <p14:xfrm>
                <a:off x="7924764" y="6391557"/>
                <a:ext cx="75240" cy="333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C4B3871-01D4-5448-A8F7-4774986DC46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915764" y="6382917"/>
                  <a:ext cx="9288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C5ADB92-CEEF-AA42-BDD6-3304DB919499}"/>
              </a:ext>
            </a:extLst>
          </p:cNvPr>
          <p:cNvGrpSpPr/>
          <p:nvPr/>
        </p:nvGrpSpPr>
        <p:grpSpPr>
          <a:xfrm>
            <a:off x="8173164" y="6280317"/>
            <a:ext cx="1357920" cy="384120"/>
            <a:chOff x="8173164" y="6280317"/>
            <a:chExt cx="135792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7986747-8802-F048-987A-755E1BF3BC2F}"/>
                    </a:ext>
                  </a:extLst>
                </p14:cNvPr>
                <p14:cNvContentPartPr/>
                <p14:nvPr/>
              </p14:nvContentPartPr>
              <p14:xfrm>
                <a:off x="8173164" y="6443037"/>
                <a:ext cx="60480" cy="178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7986747-8802-F048-987A-755E1BF3BC2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164524" y="6434037"/>
                  <a:ext cx="78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EB83B5F-CAE7-514B-9DE9-877EEF35C024}"/>
                    </a:ext>
                  </a:extLst>
                </p14:cNvPr>
                <p14:cNvContentPartPr/>
                <p14:nvPr/>
              </p14:nvContentPartPr>
              <p14:xfrm>
                <a:off x="8260284" y="6427197"/>
                <a:ext cx="82440" cy="1936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EB83B5F-CAE7-514B-9DE9-877EEF35C02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251284" y="6418197"/>
                  <a:ext cx="100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A954023A-C3F8-8E4A-9BFF-313C50B62764}"/>
                    </a:ext>
                  </a:extLst>
                </p14:cNvPr>
                <p14:cNvContentPartPr/>
                <p14:nvPr/>
              </p14:nvContentPartPr>
              <p14:xfrm>
                <a:off x="8262444" y="6529797"/>
                <a:ext cx="131760" cy="1800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A954023A-C3F8-8E4A-9BFF-313C50B6276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253444" y="6520797"/>
                  <a:ext cx="149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DF8099D2-52A1-8C48-8755-47C0B1B12FAE}"/>
                    </a:ext>
                  </a:extLst>
                </p14:cNvPr>
                <p14:cNvContentPartPr/>
                <p14:nvPr/>
              </p14:nvContentPartPr>
              <p14:xfrm>
                <a:off x="8404284" y="6420717"/>
                <a:ext cx="64800" cy="19584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DF8099D2-52A1-8C48-8755-47C0B1B12FA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395284" y="6412077"/>
                  <a:ext cx="82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27A84AE0-D6D8-7241-A0BE-072FF56B9383}"/>
                    </a:ext>
                  </a:extLst>
                </p14:cNvPr>
                <p14:cNvContentPartPr/>
                <p14:nvPr/>
              </p14:nvContentPartPr>
              <p14:xfrm>
                <a:off x="8505444" y="6367077"/>
                <a:ext cx="104040" cy="7092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27A84AE0-D6D8-7241-A0BE-072FF56B938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496444" y="6358437"/>
                  <a:ext cx="121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31517D8F-D636-8F4E-90D3-50D47F9D5DD3}"/>
                    </a:ext>
                  </a:extLst>
                </p14:cNvPr>
                <p14:cNvContentPartPr/>
                <p14:nvPr/>
              </p14:nvContentPartPr>
              <p14:xfrm>
                <a:off x="8593644" y="6551037"/>
                <a:ext cx="226080" cy="5688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31517D8F-D636-8F4E-90D3-50D47F9D5DD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584644" y="6542037"/>
                  <a:ext cx="243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5F96062-5C9F-E440-9E46-7C0880BBDB6E}"/>
                    </a:ext>
                  </a:extLst>
                </p14:cNvPr>
                <p14:cNvContentPartPr/>
                <p14:nvPr/>
              </p14:nvContentPartPr>
              <p14:xfrm>
                <a:off x="8747364" y="6507117"/>
                <a:ext cx="19080" cy="15732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5F96062-5C9F-E440-9E46-7C0880BBDB6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738724" y="6498477"/>
                  <a:ext cx="36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9B49BA63-4073-C643-ADC0-42BAC9A3C4FA}"/>
                    </a:ext>
                  </a:extLst>
                </p14:cNvPr>
                <p14:cNvContentPartPr/>
                <p14:nvPr/>
              </p14:nvContentPartPr>
              <p14:xfrm>
                <a:off x="8942844" y="6359877"/>
                <a:ext cx="28080" cy="23004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9B49BA63-4073-C643-ADC0-42BAC9A3C4F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933844" y="6350877"/>
                  <a:ext cx="45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9247EA85-317C-DD4E-BFC1-EF9C89A1412A}"/>
                    </a:ext>
                  </a:extLst>
                </p14:cNvPr>
                <p14:cNvContentPartPr/>
                <p14:nvPr/>
              </p14:nvContentPartPr>
              <p14:xfrm>
                <a:off x="8967684" y="6328197"/>
                <a:ext cx="81000" cy="9864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9247EA85-317C-DD4E-BFC1-EF9C89A1412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958684" y="6319557"/>
                  <a:ext cx="98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85EDCFC-EAE6-A049-8EBD-3E2CF52AEA59}"/>
                    </a:ext>
                  </a:extLst>
                </p14:cNvPr>
                <p14:cNvContentPartPr/>
                <p14:nvPr/>
              </p14:nvContentPartPr>
              <p14:xfrm>
                <a:off x="9098724" y="6336477"/>
                <a:ext cx="76680" cy="29016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85EDCFC-EAE6-A049-8EBD-3E2CF52AEA5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090084" y="6327837"/>
                  <a:ext cx="94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8B33B352-F357-114A-81A8-5ACA1DEF0752}"/>
                    </a:ext>
                  </a:extLst>
                </p14:cNvPr>
                <p14:cNvContentPartPr/>
                <p14:nvPr/>
              </p14:nvContentPartPr>
              <p14:xfrm>
                <a:off x="9225084" y="6336837"/>
                <a:ext cx="7920" cy="20988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8B33B352-F357-114A-81A8-5ACA1DEF075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216444" y="6328197"/>
                  <a:ext cx="25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EE0C4C8A-6E2C-1A47-B0B1-60B4274894F3}"/>
                    </a:ext>
                  </a:extLst>
                </p14:cNvPr>
                <p14:cNvContentPartPr/>
                <p14:nvPr/>
              </p14:nvContentPartPr>
              <p14:xfrm>
                <a:off x="9218604" y="6315957"/>
                <a:ext cx="145800" cy="2210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EE0C4C8A-6E2C-1A47-B0B1-60B4274894F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209964" y="6307317"/>
                  <a:ext cx="163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43997167-E7E5-C34E-A065-EB76FE387062}"/>
                    </a:ext>
                  </a:extLst>
                </p14:cNvPr>
                <p14:cNvContentPartPr/>
                <p14:nvPr/>
              </p14:nvContentPartPr>
              <p14:xfrm>
                <a:off x="9517404" y="6280317"/>
                <a:ext cx="13680" cy="2836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43997167-E7E5-C34E-A065-EB76FE38706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508404" y="6271317"/>
                  <a:ext cx="3132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02569D2E-6BE2-A043-BB1D-864C3D465AC8}"/>
              </a:ext>
            </a:extLst>
          </p:cNvPr>
          <p:cNvGrpSpPr/>
          <p:nvPr/>
        </p:nvGrpSpPr>
        <p:grpSpPr>
          <a:xfrm>
            <a:off x="9703884" y="6291117"/>
            <a:ext cx="831600" cy="344880"/>
            <a:chOff x="9703884" y="6291117"/>
            <a:chExt cx="83160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71F2CCB7-CBEE-A346-AD71-C4CAF197207A}"/>
                    </a:ext>
                  </a:extLst>
                </p14:cNvPr>
                <p14:cNvContentPartPr/>
                <p14:nvPr/>
              </p14:nvContentPartPr>
              <p14:xfrm>
                <a:off x="9704604" y="6366717"/>
                <a:ext cx="41400" cy="19152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71F2CCB7-CBEE-A346-AD71-C4CAF197207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695604" y="6357717"/>
                  <a:ext cx="5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4DA7008-297E-6942-827F-9087BF70844A}"/>
                    </a:ext>
                  </a:extLst>
                </p14:cNvPr>
                <p14:cNvContentPartPr/>
                <p14:nvPr/>
              </p14:nvContentPartPr>
              <p14:xfrm>
                <a:off x="9719724" y="6322797"/>
                <a:ext cx="135000" cy="18936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4DA7008-297E-6942-827F-9087BF70844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710724" y="6313797"/>
                  <a:ext cx="152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4D550D4-B620-8049-BEBF-2C1615CD4BDE}"/>
                    </a:ext>
                  </a:extLst>
                </p14:cNvPr>
                <p14:cNvContentPartPr/>
                <p14:nvPr/>
              </p14:nvContentPartPr>
              <p14:xfrm>
                <a:off x="9703884" y="6410997"/>
                <a:ext cx="127080" cy="3528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4D550D4-B620-8049-BEBF-2C1615CD4BD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694884" y="6402357"/>
                  <a:ext cx="144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254E65FD-4E29-1E4B-91E0-7C85516CCE95}"/>
                    </a:ext>
                  </a:extLst>
                </p14:cNvPr>
                <p14:cNvContentPartPr/>
                <p14:nvPr/>
              </p14:nvContentPartPr>
              <p14:xfrm>
                <a:off x="9902604" y="6356637"/>
                <a:ext cx="54720" cy="2188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254E65FD-4E29-1E4B-91E0-7C85516CCE9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893964" y="6347997"/>
                  <a:ext cx="72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94A37EAA-FACE-C84A-BF7C-6857C20C2A8B}"/>
                    </a:ext>
                  </a:extLst>
                </p14:cNvPr>
                <p14:cNvContentPartPr/>
                <p14:nvPr/>
              </p14:nvContentPartPr>
              <p14:xfrm>
                <a:off x="9931764" y="6311997"/>
                <a:ext cx="98640" cy="9144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94A37EAA-FACE-C84A-BF7C-6857C20C2A8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922764" y="6303357"/>
                  <a:ext cx="116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B154282A-EA39-D24A-A561-A2A0569A04A8}"/>
                    </a:ext>
                  </a:extLst>
                </p14:cNvPr>
                <p14:cNvContentPartPr/>
                <p14:nvPr/>
              </p14:nvContentPartPr>
              <p14:xfrm>
                <a:off x="10089804" y="6291117"/>
                <a:ext cx="198360" cy="34488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B154282A-EA39-D24A-A561-A2A0569A04A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80804" y="6282117"/>
                  <a:ext cx="216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C46A5632-E386-D24E-B48F-8CB00B4C8EBA}"/>
                    </a:ext>
                  </a:extLst>
                </p14:cNvPr>
                <p14:cNvContentPartPr/>
                <p14:nvPr/>
              </p14:nvContentPartPr>
              <p14:xfrm>
                <a:off x="10397604" y="6434757"/>
                <a:ext cx="104040" cy="3024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C46A5632-E386-D24E-B48F-8CB00B4C8EB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388604" y="6426117"/>
                  <a:ext cx="12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C6DC594-914D-E140-AD1E-210BEBB8E3EE}"/>
                    </a:ext>
                  </a:extLst>
                </p14:cNvPr>
                <p14:cNvContentPartPr/>
                <p14:nvPr/>
              </p14:nvContentPartPr>
              <p14:xfrm>
                <a:off x="10448004" y="6536997"/>
                <a:ext cx="87480" cy="414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C6DC594-914D-E140-AD1E-210BEBB8E3EE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439364" y="6528357"/>
                  <a:ext cx="1051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5FDE79B3-A330-6942-8DCB-05E6EA96B769}"/>
              </a:ext>
            </a:extLst>
          </p:cNvPr>
          <p:cNvGrpSpPr/>
          <p:nvPr/>
        </p:nvGrpSpPr>
        <p:grpSpPr>
          <a:xfrm>
            <a:off x="7768524" y="1266622"/>
            <a:ext cx="2256120" cy="917640"/>
            <a:chOff x="7768524" y="1266622"/>
            <a:chExt cx="2256120" cy="9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7BEFF2FD-AFA8-D647-BDE7-1532EFDB142B}"/>
                    </a:ext>
                  </a:extLst>
                </p14:cNvPr>
                <p14:cNvContentPartPr/>
                <p14:nvPr/>
              </p14:nvContentPartPr>
              <p14:xfrm>
                <a:off x="8212764" y="1865662"/>
                <a:ext cx="1811880" cy="3186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7BEFF2FD-AFA8-D647-BDE7-1532EFDB142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203764" y="1856662"/>
                  <a:ext cx="18295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2B84C599-2C60-B84C-961D-B1E80A56800D}"/>
                    </a:ext>
                  </a:extLst>
                </p14:cNvPr>
                <p14:cNvContentPartPr/>
                <p14:nvPr/>
              </p14:nvContentPartPr>
              <p14:xfrm>
                <a:off x="7768524" y="1266622"/>
                <a:ext cx="723240" cy="80388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2B84C599-2C60-B84C-961D-B1E80A56800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759524" y="1257622"/>
                  <a:ext cx="740880" cy="82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4BCDFC8E-FD25-4A49-A2E3-B187E7344D5B}"/>
              </a:ext>
            </a:extLst>
          </p:cNvPr>
          <p:cNvGrpSpPr/>
          <p:nvPr/>
        </p:nvGrpSpPr>
        <p:grpSpPr>
          <a:xfrm>
            <a:off x="5057724" y="763702"/>
            <a:ext cx="688320" cy="245520"/>
            <a:chOff x="5057724" y="763702"/>
            <a:chExt cx="6883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4E9B60B7-19CF-2F48-9A20-6099D15B0327}"/>
                    </a:ext>
                  </a:extLst>
                </p14:cNvPr>
                <p14:cNvContentPartPr/>
                <p14:nvPr/>
              </p14:nvContentPartPr>
              <p14:xfrm>
                <a:off x="5057724" y="763702"/>
                <a:ext cx="311400" cy="21816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4E9B60B7-19CF-2F48-9A20-6099D15B032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048724" y="755062"/>
                  <a:ext cx="329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B33B20F1-B949-514C-B302-33218B66DB55}"/>
                    </a:ext>
                  </a:extLst>
                </p14:cNvPr>
                <p14:cNvContentPartPr/>
                <p14:nvPr/>
              </p14:nvContentPartPr>
              <p14:xfrm>
                <a:off x="5181204" y="876742"/>
                <a:ext cx="242280" cy="13248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B33B20F1-B949-514C-B302-33218B66DB5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172204" y="868102"/>
                  <a:ext cx="259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14601710-BF86-CE47-A9D3-2FAB313F0F63}"/>
                    </a:ext>
                  </a:extLst>
                </p14:cNvPr>
                <p14:cNvContentPartPr/>
                <p14:nvPr/>
              </p14:nvContentPartPr>
              <p14:xfrm>
                <a:off x="5454084" y="810502"/>
                <a:ext cx="291960" cy="12672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14601710-BF86-CE47-A9D3-2FAB313F0F6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445084" y="801502"/>
                  <a:ext cx="309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6B684C0E-8759-6147-9F1F-582AA9BD2DF1}"/>
                    </a:ext>
                  </a:extLst>
                </p14:cNvPr>
                <p14:cNvContentPartPr/>
                <p14:nvPr/>
              </p14:nvContentPartPr>
              <p14:xfrm>
                <a:off x="5565684" y="946222"/>
                <a:ext cx="156240" cy="864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6B684C0E-8759-6147-9F1F-582AA9BD2DF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557044" y="937222"/>
                  <a:ext cx="17388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624F557A-00C0-174C-95E0-B1E991291CB0}"/>
                  </a:ext>
                </a:extLst>
              </p14:cNvPr>
              <p14:cNvContentPartPr/>
              <p14:nvPr/>
            </p14:nvContentPartPr>
            <p14:xfrm>
              <a:off x="5941884" y="787102"/>
              <a:ext cx="98280" cy="22824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624F557A-00C0-174C-95E0-B1E991291CB0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5933244" y="778462"/>
                <a:ext cx="11592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6D93839-FD6C-E042-815B-5181FB0E8F1E}"/>
              </a:ext>
            </a:extLst>
          </p:cNvPr>
          <p:cNvGrpSpPr/>
          <p:nvPr/>
        </p:nvGrpSpPr>
        <p:grpSpPr>
          <a:xfrm>
            <a:off x="6245364" y="742822"/>
            <a:ext cx="1010160" cy="279000"/>
            <a:chOff x="6245364" y="742822"/>
            <a:chExt cx="10101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347DB9CD-F852-FB43-AC50-A8E1BFE6A81B}"/>
                    </a:ext>
                  </a:extLst>
                </p14:cNvPr>
                <p14:cNvContentPartPr/>
                <p14:nvPr/>
              </p14:nvContentPartPr>
              <p14:xfrm>
                <a:off x="6245364" y="838582"/>
                <a:ext cx="167400" cy="12996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347DB9CD-F852-FB43-AC50-A8E1BFE6A81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236724" y="829942"/>
                  <a:ext cx="185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DD2F1493-D5E6-9243-BF66-4856C24B037A}"/>
                    </a:ext>
                  </a:extLst>
                </p14:cNvPr>
                <p14:cNvContentPartPr/>
                <p14:nvPr/>
              </p14:nvContentPartPr>
              <p14:xfrm>
                <a:off x="6451284" y="805462"/>
                <a:ext cx="98280" cy="540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DD2F1493-D5E6-9243-BF66-4856C24B037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442284" y="796462"/>
                  <a:ext cx="115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A7571E81-14A4-6F49-9ADE-529A54867B10}"/>
                    </a:ext>
                  </a:extLst>
                </p14:cNvPr>
                <p14:cNvContentPartPr/>
                <p14:nvPr/>
              </p14:nvContentPartPr>
              <p14:xfrm>
                <a:off x="6522204" y="809422"/>
                <a:ext cx="186840" cy="21240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A7571E81-14A4-6F49-9ADE-529A54867B10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513564" y="800782"/>
                  <a:ext cx="204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5895BC5E-B384-1E4D-BC62-2A8EE92B8D90}"/>
                    </a:ext>
                  </a:extLst>
                </p14:cNvPr>
                <p14:cNvContentPartPr/>
                <p14:nvPr/>
              </p14:nvContentPartPr>
              <p14:xfrm>
                <a:off x="6743964" y="742822"/>
                <a:ext cx="182520" cy="21384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5895BC5E-B384-1E4D-BC62-2A8EE92B8D9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6734964" y="733822"/>
                  <a:ext cx="200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AE445E39-0302-C645-B3B8-AEE49B01C05A}"/>
                    </a:ext>
                  </a:extLst>
                </p14:cNvPr>
                <p14:cNvContentPartPr/>
                <p14:nvPr/>
              </p14:nvContentPartPr>
              <p14:xfrm>
                <a:off x="7054284" y="873862"/>
                <a:ext cx="201240" cy="828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AE445E39-0302-C645-B3B8-AEE49B01C05A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045644" y="865222"/>
                  <a:ext cx="218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BB2D433A-6B00-684F-A8CD-CF0908E10C2A}"/>
                    </a:ext>
                  </a:extLst>
                </p14:cNvPr>
                <p14:cNvContentPartPr/>
                <p14:nvPr/>
              </p14:nvContentPartPr>
              <p14:xfrm>
                <a:off x="7091004" y="960262"/>
                <a:ext cx="144000" cy="684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BB2D433A-6B00-684F-A8CD-CF0908E10C2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082364" y="951262"/>
                  <a:ext cx="1616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966B2FE1-B5D0-4649-8871-6CD7B30BA367}"/>
              </a:ext>
            </a:extLst>
          </p:cNvPr>
          <p:cNvGrpSpPr/>
          <p:nvPr/>
        </p:nvGrpSpPr>
        <p:grpSpPr>
          <a:xfrm>
            <a:off x="7534524" y="719422"/>
            <a:ext cx="4242600" cy="371880"/>
            <a:chOff x="7534524" y="719422"/>
            <a:chExt cx="424260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FD643B9A-6E07-1247-B816-2DB4D1E75B5B}"/>
                    </a:ext>
                  </a:extLst>
                </p14:cNvPr>
                <p14:cNvContentPartPr/>
                <p14:nvPr/>
              </p14:nvContentPartPr>
              <p14:xfrm>
                <a:off x="7549644" y="734182"/>
                <a:ext cx="7560" cy="35712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FD643B9A-6E07-1247-B816-2DB4D1E75B5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41004" y="725182"/>
                  <a:ext cx="25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8384C4E0-1DAC-0A4B-B0EB-E8267E4AE2B7}"/>
                    </a:ext>
                  </a:extLst>
                </p14:cNvPr>
                <p14:cNvContentPartPr/>
                <p14:nvPr/>
              </p14:nvContentPartPr>
              <p14:xfrm>
                <a:off x="7534524" y="731662"/>
                <a:ext cx="79200" cy="13284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8384C4E0-1DAC-0A4B-B0EB-E8267E4AE2B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25524" y="722662"/>
                  <a:ext cx="96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C605F570-A60D-BA45-B4B4-488D093FE5A0}"/>
                    </a:ext>
                  </a:extLst>
                </p14:cNvPr>
                <p14:cNvContentPartPr/>
                <p14:nvPr/>
              </p14:nvContentPartPr>
              <p14:xfrm>
                <a:off x="7703724" y="792502"/>
                <a:ext cx="71640" cy="18720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C605F570-A60D-BA45-B4B4-488D093FE5A0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695084" y="783862"/>
                  <a:ext cx="89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1142A7E0-AA00-1946-A09D-5CD7712F522A}"/>
                    </a:ext>
                  </a:extLst>
                </p14:cNvPr>
                <p14:cNvContentPartPr/>
                <p14:nvPr/>
              </p14:nvContentPartPr>
              <p14:xfrm>
                <a:off x="7879044" y="763702"/>
                <a:ext cx="96120" cy="16596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1142A7E0-AA00-1946-A09D-5CD7712F522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870044" y="754702"/>
                  <a:ext cx="113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72CBB7B9-FA94-904E-B595-9922B11E2B5C}"/>
                    </a:ext>
                  </a:extLst>
                </p14:cNvPr>
                <p14:cNvContentPartPr/>
                <p14:nvPr/>
              </p14:nvContentPartPr>
              <p14:xfrm>
                <a:off x="8032404" y="782782"/>
                <a:ext cx="86400" cy="16020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72CBB7B9-FA94-904E-B595-9922B11E2B5C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023764" y="773782"/>
                  <a:ext cx="104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B1BCAE97-AD51-1E4C-92CC-3EB03D523227}"/>
                    </a:ext>
                  </a:extLst>
                </p14:cNvPr>
                <p14:cNvContentPartPr/>
                <p14:nvPr/>
              </p14:nvContentPartPr>
              <p14:xfrm>
                <a:off x="8204844" y="892582"/>
                <a:ext cx="10440" cy="180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B1BCAE97-AD51-1E4C-92CC-3EB03D52322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195844" y="883582"/>
                  <a:ext cx="28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B2D1AB6D-846C-DF47-9E5A-1936A9B24D38}"/>
                    </a:ext>
                  </a:extLst>
                </p14:cNvPr>
                <p14:cNvContentPartPr/>
                <p14:nvPr/>
              </p14:nvContentPartPr>
              <p14:xfrm>
                <a:off x="8373324" y="768742"/>
                <a:ext cx="95400" cy="1789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B2D1AB6D-846C-DF47-9E5A-1936A9B24D38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364684" y="759742"/>
                  <a:ext cx="113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8386FBF8-2F8D-094D-87D3-7A4CB9A289EE}"/>
                    </a:ext>
                  </a:extLst>
                </p14:cNvPr>
                <p14:cNvContentPartPr/>
                <p14:nvPr/>
              </p14:nvContentPartPr>
              <p14:xfrm>
                <a:off x="8451804" y="877462"/>
                <a:ext cx="135720" cy="2016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8386FBF8-2F8D-094D-87D3-7A4CB9A289E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442804" y="868462"/>
                  <a:ext cx="153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281B50E5-85B8-DE4F-BFCA-9F14ABF9EC6A}"/>
                    </a:ext>
                  </a:extLst>
                </p14:cNvPr>
                <p14:cNvContentPartPr/>
                <p14:nvPr/>
              </p14:nvContentPartPr>
              <p14:xfrm>
                <a:off x="8519484" y="910942"/>
                <a:ext cx="10440" cy="7884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281B50E5-85B8-DE4F-BFCA-9F14ABF9EC6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510844" y="902302"/>
                  <a:ext cx="28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FB01D3E1-B510-0A46-9041-FFB2DA9A589C}"/>
                    </a:ext>
                  </a:extLst>
                </p14:cNvPr>
                <p14:cNvContentPartPr/>
                <p14:nvPr/>
              </p14:nvContentPartPr>
              <p14:xfrm>
                <a:off x="8689044" y="768382"/>
                <a:ext cx="23040" cy="1152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FB01D3E1-B510-0A46-9041-FFB2DA9A589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680044" y="759382"/>
                  <a:ext cx="40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80F77025-7DB5-1C4F-A412-E9704FF5F496}"/>
                    </a:ext>
                  </a:extLst>
                </p14:cNvPr>
                <p14:cNvContentPartPr/>
                <p14:nvPr/>
              </p14:nvContentPartPr>
              <p14:xfrm>
                <a:off x="8656644" y="773422"/>
                <a:ext cx="90000" cy="20700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80F77025-7DB5-1C4F-A412-E9704FF5F49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647644" y="764782"/>
                  <a:ext cx="107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DE8B9821-0BE3-784F-BEA2-10518EEA1B62}"/>
                    </a:ext>
                  </a:extLst>
                </p14:cNvPr>
                <p14:cNvContentPartPr/>
                <p14:nvPr/>
              </p14:nvContentPartPr>
              <p14:xfrm>
                <a:off x="8828724" y="737422"/>
                <a:ext cx="69120" cy="24372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DE8B9821-0BE3-784F-BEA2-10518EEA1B6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20084" y="728782"/>
                  <a:ext cx="86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E2A8CA15-094C-7843-BBEF-6F6FCBDA056A}"/>
                    </a:ext>
                  </a:extLst>
                </p14:cNvPr>
                <p14:cNvContentPartPr/>
                <p14:nvPr/>
              </p14:nvContentPartPr>
              <p14:xfrm>
                <a:off x="8974884" y="777382"/>
                <a:ext cx="136800" cy="19224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E2A8CA15-094C-7843-BBEF-6F6FCBDA056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966244" y="768742"/>
                  <a:ext cx="154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C7B2C047-CA29-5C40-9416-B8FD674D8205}"/>
                    </a:ext>
                  </a:extLst>
                </p14:cNvPr>
                <p14:cNvContentPartPr/>
                <p14:nvPr/>
              </p14:nvContentPartPr>
              <p14:xfrm>
                <a:off x="9164964" y="804022"/>
                <a:ext cx="146160" cy="23364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C7B2C047-CA29-5C40-9416-B8FD674D8205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156324" y="795022"/>
                  <a:ext cx="163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E3E15584-78A7-A843-A155-5177B4ED17C0}"/>
                    </a:ext>
                  </a:extLst>
                </p14:cNvPr>
                <p14:cNvContentPartPr/>
                <p14:nvPr/>
              </p14:nvContentPartPr>
              <p14:xfrm>
                <a:off x="9349644" y="866302"/>
                <a:ext cx="184680" cy="6372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E3E15584-78A7-A843-A155-5177B4ED17C0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340644" y="857302"/>
                  <a:ext cx="202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AD5C866-94D2-7D44-8A65-8F1AE33186FE}"/>
                    </a:ext>
                  </a:extLst>
                </p14:cNvPr>
                <p14:cNvContentPartPr/>
                <p14:nvPr/>
              </p14:nvContentPartPr>
              <p14:xfrm>
                <a:off x="9433524" y="875302"/>
                <a:ext cx="47520" cy="9360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AD5C866-94D2-7D44-8A65-8F1AE33186F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424884" y="866662"/>
                  <a:ext cx="65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52C4773C-D303-F54E-928D-9FAAE16C3A1C}"/>
                    </a:ext>
                  </a:extLst>
                </p14:cNvPr>
                <p14:cNvContentPartPr/>
                <p14:nvPr/>
              </p14:nvContentPartPr>
              <p14:xfrm>
                <a:off x="9672924" y="759022"/>
                <a:ext cx="42480" cy="28764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52C4773C-D303-F54E-928D-9FAAE16C3A1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664284" y="750022"/>
                  <a:ext cx="60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B43FE198-2D04-DA43-A9C7-D895BAFE730B}"/>
                    </a:ext>
                  </a:extLst>
                </p14:cNvPr>
                <p14:cNvContentPartPr/>
                <p14:nvPr/>
              </p14:nvContentPartPr>
              <p14:xfrm>
                <a:off x="9642324" y="719422"/>
                <a:ext cx="174600" cy="19080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B43FE198-2D04-DA43-A9C7-D895BAFE730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633684" y="710422"/>
                  <a:ext cx="192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B1AF17F6-0ADB-3543-9473-F1A620A5667A}"/>
                    </a:ext>
                  </a:extLst>
                </p14:cNvPr>
                <p14:cNvContentPartPr/>
                <p14:nvPr/>
              </p14:nvContentPartPr>
              <p14:xfrm>
                <a:off x="9889284" y="813382"/>
                <a:ext cx="27720" cy="15048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B1AF17F6-0ADB-3543-9473-F1A620A5667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880644" y="804382"/>
                  <a:ext cx="45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57A20F97-AB22-EC40-AC6B-F4055457C5FA}"/>
                    </a:ext>
                  </a:extLst>
                </p14:cNvPr>
                <p14:cNvContentPartPr/>
                <p14:nvPr/>
              </p14:nvContentPartPr>
              <p14:xfrm>
                <a:off x="10035084" y="811222"/>
                <a:ext cx="11520" cy="15876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57A20F97-AB22-EC40-AC6B-F4055457C5F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026444" y="802582"/>
                  <a:ext cx="29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A7A79687-F815-634F-A821-ACF034FDE464}"/>
                    </a:ext>
                  </a:extLst>
                </p14:cNvPr>
                <p14:cNvContentPartPr/>
                <p14:nvPr/>
              </p14:nvContentPartPr>
              <p14:xfrm>
                <a:off x="10105284" y="773782"/>
                <a:ext cx="66600" cy="21492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A7A79687-F815-634F-A821-ACF034FDE46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096284" y="765142"/>
                  <a:ext cx="84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40BFD6E1-A1D7-8D4E-BFC2-E79222823AAD}"/>
                    </a:ext>
                  </a:extLst>
                </p14:cNvPr>
                <p14:cNvContentPartPr/>
                <p14:nvPr/>
              </p14:nvContentPartPr>
              <p14:xfrm>
                <a:off x="10082964" y="910582"/>
                <a:ext cx="77400" cy="2124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40BFD6E1-A1D7-8D4E-BFC2-E79222823AA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073964" y="901582"/>
                  <a:ext cx="95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0F557D65-9C4E-8D4F-8DDC-0554AEFE1805}"/>
                    </a:ext>
                  </a:extLst>
                </p14:cNvPr>
                <p14:cNvContentPartPr/>
                <p14:nvPr/>
              </p14:nvContentPartPr>
              <p14:xfrm>
                <a:off x="10265484" y="800062"/>
                <a:ext cx="102240" cy="21384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0F557D65-9C4E-8D4F-8DDC-0554AEFE180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256844" y="791062"/>
                  <a:ext cx="119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D884C281-7183-3242-9E64-4CE2DFCB5F71}"/>
                    </a:ext>
                  </a:extLst>
                </p14:cNvPr>
                <p14:cNvContentPartPr/>
                <p14:nvPr/>
              </p14:nvContentPartPr>
              <p14:xfrm>
                <a:off x="10354404" y="899062"/>
                <a:ext cx="56880" cy="3492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D884C281-7183-3242-9E64-4CE2DFCB5F7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345404" y="890062"/>
                  <a:ext cx="7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53723C82-8FA8-1A4F-96EF-E7240BB4196F}"/>
                    </a:ext>
                  </a:extLst>
                </p14:cNvPr>
                <p14:cNvContentPartPr/>
                <p14:nvPr/>
              </p14:nvContentPartPr>
              <p14:xfrm>
                <a:off x="10580844" y="788182"/>
                <a:ext cx="167760" cy="20232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53723C82-8FA8-1A4F-96EF-E7240BB4196F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571844" y="779182"/>
                  <a:ext cx="18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55AF127-126C-364D-B3DD-659ABB1B5826}"/>
                    </a:ext>
                  </a:extLst>
                </p14:cNvPr>
                <p14:cNvContentPartPr/>
                <p14:nvPr/>
              </p14:nvContentPartPr>
              <p14:xfrm>
                <a:off x="10725564" y="867742"/>
                <a:ext cx="131400" cy="6840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55AF127-126C-364D-B3DD-659ABB1B582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716564" y="859102"/>
                  <a:ext cx="149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761996E2-D598-9E48-BE34-9A567ED8357B}"/>
                    </a:ext>
                  </a:extLst>
                </p14:cNvPr>
                <p14:cNvContentPartPr/>
                <p14:nvPr/>
              </p14:nvContentPartPr>
              <p14:xfrm>
                <a:off x="10910244" y="789982"/>
                <a:ext cx="142560" cy="1512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761996E2-D598-9E48-BE34-9A567ED8357B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901244" y="780982"/>
                  <a:ext cx="160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FD9037C-1E04-BC4C-A0CC-9A12AFF8D9C1}"/>
                    </a:ext>
                  </a:extLst>
                </p14:cNvPr>
                <p14:cNvContentPartPr/>
                <p14:nvPr/>
              </p14:nvContentPartPr>
              <p14:xfrm>
                <a:off x="10966404" y="836062"/>
                <a:ext cx="120240" cy="11556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FD9037C-1E04-BC4C-A0CC-9A12AFF8D9C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957404" y="827062"/>
                  <a:ext cx="137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90D20003-DAB2-E94D-99A4-0CBB0EA42F2F}"/>
                    </a:ext>
                  </a:extLst>
                </p14:cNvPr>
                <p14:cNvContentPartPr/>
                <p14:nvPr/>
              </p14:nvContentPartPr>
              <p14:xfrm>
                <a:off x="11213724" y="810502"/>
                <a:ext cx="123480" cy="21528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90D20003-DAB2-E94D-99A4-0CBB0EA42F2F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1205084" y="801862"/>
                  <a:ext cx="141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B131735B-C91E-0D47-A5A6-CEA53AC64497}"/>
                    </a:ext>
                  </a:extLst>
                </p14:cNvPr>
                <p14:cNvContentPartPr/>
                <p14:nvPr/>
              </p14:nvContentPartPr>
              <p14:xfrm>
                <a:off x="11368884" y="852622"/>
                <a:ext cx="48240" cy="19008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B131735B-C91E-0D47-A5A6-CEA53AC6449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1359884" y="843982"/>
                  <a:ext cx="65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BA17E1C-8C3D-D64F-A4EC-1E237142F9FC}"/>
                    </a:ext>
                  </a:extLst>
                </p14:cNvPr>
                <p14:cNvContentPartPr/>
                <p14:nvPr/>
              </p14:nvContentPartPr>
              <p14:xfrm>
                <a:off x="11471484" y="802222"/>
                <a:ext cx="144000" cy="19764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BA17E1C-8C3D-D64F-A4EC-1E237142F9F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1462484" y="793582"/>
                  <a:ext cx="161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7F53592A-ED16-DC41-AD8B-8CC34DBD0727}"/>
                    </a:ext>
                  </a:extLst>
                </p14:cNvPr>
                <p14:cNvContentPartPr/>
                <p14:nvPr/>
              </p14:nvContentPartPr>
              <p14:xfrm>
                <a:off x="11452404" y="884662"/>
                <a:ext cx="121320" cy="1296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7F53592A-ED16-DC41-AD8B-8CC34DBD072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1443404" y="875662"/>
                  <a:ext cx="138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AD391B6C-846A-7F4B-9FB2-7CB156977074}"/>
                    </a:ext>
                  </a:extLst>
                </p14:cNvPr>
                <p14:cNvContentPartPr/>
                <p14:nvPr/>
              </p14:nvContentPartPr>
              <p14:xfrm>
                <a:off x="11721324" y="852982"/>
                <a:ext cx="55800" cy="18684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AD391B6C-846A-7F4B-9FB2-7CB156977074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1712684" y="843982"/>
                  <a:ext cx="734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873440E6-8F93-B943-A9F1-E8D25F0A74AD}"/>
                  </a:ext>
                </a:extLst>
              </p14:cNvPr>
              <p14:cNvContentPartPr/>
              <p14:nvPr/>
            </p14:nvContentPartPr>
            <p14:xfrm>
              <a:off x="7499964" y="1073302"/>
              <a:ext cx="421920" cy="162360"/>
            </p14:xfrm>
          </p:contentPart>
        </mc:Choice>
        <mc:Fallback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873440E6-8F93-B943-A9F1-E8D25F0A74AD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7491324" y="1064302"/>
                <a:ext cx="439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348556C0-02E0-A244-BF9C-EA5A0E1EA53B}"/>
                  </a:ext>
                </a:extLst>
              </p14:cNvPr>
              <p14:cNvContentPartPr/>
              <p14:nvPr/>
            </p14:nvContentPartPr>
            <p14:xfrm>
              <a:off x="5423484" y="6097462"/>
              <a:ext cx="591120" cy="6912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348556C0-02E0-A244-BF9C-EA5A0E1EA53B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5414844" y="6088822"/>
                <a:ext cx="6087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13794BA9-65F9-4042-8D7D-BEEA9D6688C6}"/>
                  </a:ext>
                </a:extLst>
              </p14:cNvPr>
              <p14:cNvContentPartPr/>
              <p14:nvPr/>
            </p14:nvContentPartPr>
            <p14:xfrm>
              <a:off x="5441124" y="6563662"/>
              <a:ext cx="587160" cy="2196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13794BA9-65F9-4042-8D7D-BEEA9D6688C6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5432124" y="6554662"/>
                <a:ext cx="60480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8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14500" y="1715956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/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14500" y="1715956"/>
                <a:ext cx="8763000" cy="5181600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3774689" y="2210832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89" y="2210832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6" t="-117073" r="-1786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F6CF99-3344-7A47-AB0B-35A5D1D0175F}"/>
                  </a:ext>
                </a:extLst>
              </p14:cNvPr>
              <p14:cNvContentPartPr/>
              <p14:nvPr/>
            </p14:nvContentPartPr>
            <p14:xfrm>
              <a:off x="6656484" y="3019102"/>
              <a:ext cx="65520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F6CF99-3344-7A47-AB0B-35A5D1D017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7844" y="3010102"/>
                <a:ext cx="672840" cy="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A77905-4041-6F4C-9CAB-0265D72C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31"/>
            <a:ext cx="5859758" cy="4537556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06F46862-8FF3-3A49-A17A-626DAAD43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3155" b="65105"/>
          <a:stretch/>
        </p:blipFill>
        <p:spPr>
          <a:xfrm>
            <a:off x="6096000" y="4888083"/>
            <a:ext cx="5149852" cy="49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91D5F-C8BE-8B46-975E-F7779C5A3344}"/>
              </a:ext>
            </a:extLst>
          </p:cNvPr>
          <p:cNvSpPr txBox="1"/>
          <p:nvPr/>
        </p:nvSpPr>
        <p:spPr>
          <a:xfrm>
            <a:off x="5669280" y="2294313"/>
            <a:ext cx="6107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Entropy known as the controller for decision tree to decide where to split the data.</a:t>
            </a:r>
          </a:p>
        </p:txBody>
      </p: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F68A56CE-3410-334B-A543-DCECD613E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94" r="5851" b="516"/>
          <a:stretch/>
        </p:blipFill>
        <p:spPr>
          <a:xfrm>
            <a:off x="5467630" y="4075294"/>
            <a:ext cx="6309432" cy="66296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6A9F238-48B9-1E42-AE6D-0C42943A1C91}"/>
              </a:ext>
            </a:extLst>
          </p:cNvPr>
          <p:cNvGrpSpPr/>
          <p:nvPr/>
        </p:nvGrpSpPr>
        <p:grpSpPr>
          <a:xfrm>
            <a:off x="6409164" y="5416702"/>
            <a:ext cx="3903480" cy="1199520"/>
            <a:chOff x="6409164" y="5416702"/>
            <a:chExt cx="3903480" cy="11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AA70B8-B2C0-134F-8970-AD17C1D886BE}"/>
                    </a:ext>
                  </a:extLst>
                </p14:cNvPr>
                <p14:cNvContentPartPr/>
                <p14:nvPr/>
              </p14:nvContentPartPr>
              <p14:xfrm>
                <a:off x="6515364" y="5603182"/>
                <a:ext cx="16200" cy="78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AA70B8-B2C0-134F-8970-AD17C1D886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06724" y="5594182"/>
                  <a:ext cx="338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B5FA1F-B152-A44A-BEA4-978BCEEA4EB5}"/>
                    </a:ext>
                  </a:extLst>
                </p14:cNvPr>
                <p14:cNvContentPartPr/>
                <p14:nvPr/>
              </p14:nvContentPartPr>
              <p14:xfrm>
                <a:off x="6409164" y="5416702"/>
                <a:ext cx="3903480" cy="119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B5FA1F-B152-A44A-BEA4-978BCEEA4E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164" y="5407702"/>
                  <a:ext cx="3921120" cy="12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227533-2184-8D43-8000-AFCFADE6FE96}"/>
                    </a:ext>
                  </a:extLst>
                </p14:cNvPr>
                <p14:cNvContentPartPr/>
                <p14:nvPr/>
              </p14:nvContentPartPr>
              <p14:xfrm>
                <a:off x="9393924" y="5538742"/>
                <a:ext cx="127800" cy="81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227533-2184-8D43-8000-AFCFADE6FE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85284" y="5529742"/>
                  <a:ext cx="14544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878A57-A504-A542-8AEC-FBF75D7AD3BE}"/>
                    </a:ext>
                  </a:extLst>
                </p14:cNvPr>
                <p14:cNvContentPartPr/>
                <p14:nvPr/>
              </p14:nvContentPartPr>
              <p14:xfrm>
                <a:off x="9468084" y="5759422"/>
                <a:ext cx="763560" cy="78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878A57-A504-A542-8AEC-FBF75D7AD3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9444" y="5750422"/>
                  <a:ext cx="781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651D6D-663F-BD40-9B6E-86FABEABF319}"/>
                    </a:ext>
                  </a:extLst>
                </p14:cNvPr>
                <p14:cNvContentPartPr/>
                <p14:nvPr/>
              </p14:nvContentPartPr>
              <p14:xfrm>
                <a:off x="9736284" y="5926822"/>
                <a:ext cx="201240" cy="12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651D6D-663F-BD40-9B6E-86FABEABF3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7644" y="5918182"/>
                  <a:ext cx="218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5F6B65-F578-D04F-B354-550A94505A76}"/>
                    </a:ext>
                  </a:extLst>
                </p14:cNvPr>
                <p14:cNvContentPartPr/>
                <p14:nvPr/>
              </p14:nvContentPartPr>
              <p14:xfrm>
                <a:off x="9828084" y="5997382"/>
                <a:ext cx="103320" cy="14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5F6B65-F578-D04F-B354-550A94505A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9084" y="5988382"/>
                  <a:ext cx="120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4E95BA-310C-BD44-965E-EF4764F9B6B2}"/>
                    </a:ext>
                  </a:extLst>
                </p14:cNvPr>
                <p14:cNvContentPartPr/>
                <p14:nvPr/>
              </p14:nvContentPartPr>
              <p14:xfrm>
                <a:off x="9890364" y="5988742"/>
                <a:ext cx="144360" cy="5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4E95BA-310C-BD44-965E-EF4764F9B6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81364" y="5980102"/>
                  <a:ext cx="162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552475-EF73-924D-B58B-B0214B717247}"/>
                    </a:ext>
                  </a:extLst>
                </p14:cNvPr>
                <p14:cNvContentPartPr/>
                <p14:nvPr/>
              </p14:nvContentPartPr>
              <p14:xfrm>
                <a:off x="6487644" y="5797942"/>
                <a:ext cx="2961360" cy="5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552475-EF73-924D-B58B-B0214B717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9004" y="5788942"/>
                  <a:ext cx="2979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E05E1B-C5D0-C348-B05E-9A7D6E511360}"/>
                    </a:ext>
                  </a:extLst>
                </p14:cNvPr>
                <p14:cNvContentPartPr/>
                <p14:nvPr/>
              </p14:nvContentPartPr>
              <p14:xfrm>
                <a:off x="9572484" y="5500942"/>
                <a:ext cx="235080" cy="216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E05E1B-C5D0-C348-B05E-9A7D6E5113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63484" y="5491942"/>
                  <a:ext cx="252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5EEE77-AB8B-0849-8672-A97BEF3C2A7C}"/>
                    </a:ext>
                  </a:extLst>
                </p14:cNvPr>
                <p14:cNvContentPartPr/>
                <p14:nvPr/>
              </p14:nvContentPartPr>
              <p14:xfrm>
                <a:off x="9532164" y="6301222"/>
                <a:ext cx="61200" cy="229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5EEE77-AB8B-0849-8672-A97BEF3C2A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23164" y="6292582"/>
                  <a:ext cx="78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E1A7A8-18F8-9C45-80DF-C49836A89D9F}"/>
                    </a:ext>
                  </a:extLst>
                </p14:cNvPr>
                <p14:cNvContentPartPr/>
                <p14:nvPr/>
              </p14:nvContentPartPr>
              <p14:xfrm>
                <a:off x="6609684" y="6167662"/>
                <a:ext cx="3701520" cy="21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E1A7A8-18F8-9C45-80DF-C49836A89D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01044" y="6159022"/>
                  <a:ext cx="3719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D6D31C-36B3-3547-9A72-9FACF7FE35F7}"/>
                    </a:ext>
                  </a:extLst>
                </p14:cNvPr>
                <p14:cNvContentPartPr/>
                <p14:nvPr/>
              </p14:nvContentPartPr>
              <p14:xfrm>
                <a:off x="9866604" y="6403462"/>
                <a:ext cx="110880" cy="77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D6D31C-36B3-3547-9A72-9FACF7FE35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57964" y="6394822"/>
                  <a:ext cx="128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52FB35-1941-8D44-BA4F-AB941B759FEC}"/>
                    </a:ext>
                  </a:extLst>
                </p14:cNvPr>
                <p14:cNvContentPartPr/>
                <p14:nvPr/>
              </p14:nvContentPartPr>
              <p14:xfrm>
                <a:off x="7265604" y="5556742"/>
                <a:ext cx="102240" cy="969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52FB35-1941-8D44-BA4F-AB941B759F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6964" y="5547742"/>
                  <a:ext cx="11988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619123-B7AD-B348-8214-0DD762A32942}"/>
                    </a:ext>
                  </a:extLst>
                </p14:cNvPr>
                <p14:cNvContentPartPr/>
                <p14:nvPr/>
              </p14:nvContentPartPr>
              <p14:xfrm>
                <a:off x="6689244" y="5639182"/>
                <a:ext cx="92520" cy="143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619123-B7AD-B348-8214-0DD762A32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80244" y="5630542"/>
                  <a:ext cx="110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D8F598-55F4-194F-9785-226B3CACF5BC}"/>
                    </a:ext>
                  </a:extLst>
                </p14:cNvPr>
                <p14:cNvContentPartPr/>
                <p14:nvPr/>
              </p14:nvContentPartPr>
              <p14:xfrm>
                <a:off x="6849444" y="5581582"/>
                <a:ext cx="185760" cy="175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D8F598-55F4-194F-9785-226B3CACF5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0804" y="5572942"/>
                  <a:ext cx="203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FAA4A1-256A-824D-9623-2A2B86004434}"/>
                    </a:ext>
                  </a:extLst>
                </p14:cNvPr>
                <p14:cNvContentPartPr/>
                <p14:nvPr/>
              </p14:nvContentPartPr>
              <p14:xfrm>
                <a:off x="7011084" y="5643862"/>
                <a:ext cx="22320" cy="13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FAA4A1-256A-824D-9623-2A2B860044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2084" y="5635222"/>
                  <a:ext cx="39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2D0DDC-0A21-0D45-B9D1-43542E392E01}"/>
                    </a:ext>
                  </a:extLst>
                </p14:cNvPr>
                <p14:cNvContentPartPr/>
                <p14:nvPr/>
              </p14:nvContentPartPr>
              <p14:xfrm>
                <a:off x="7090284" y="5624062"/>
                <a:ext cx="244440" cy="13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2D0DDC-0A21-0D45-B9D1-43542E392E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81284" y="5615062"/>
                  <a:ext cx="262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AC31A2-C19E-2C41-8ED8-12F7CE592AE3}"/>
                    </a:ext>
                  </a:extLst>
                </p14:cNvPr>
                <p14:cNvContentPartPr/>
                <p14:nvPr/>
              </p14:nvContentPartPr>
              <p14:xfrm>
                <a:off x="8298804" y="5482942"/>
                <a:ext cx="156240" cy="109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AC31A2-C19E-2C41-8ED8-12F7CE592A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89804" y="5473942"/>
                  <a:ext cx="17388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D85FD7-69EF-054E-AD05-AE526C0B8754}"/>
                    </a:ext>
                  </a:extLst>
                </p14:cNvPr>
                <p14:cNvContentPartPr/>
                <p14:nvPr/>
              </p14:nvContentPartPr>
              <p14:xfrm>
                <a:off x="7542444" y="5552062"/>
                <a:ext cx="86040" cy="16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D85FD7-69EF-054E-AD05-AE526C0B87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33444" y="5543422"/>
                  <a:ext cx="103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FF4FD0-BC96-A447-AF91-26BCD72653FE}"/>
                    </a:ext>
                  </a:extLst>
                </p14:cNvPr>
                <p14:cNvContentPartPr/>
                <p14:nvPr/>
              </p14:nvContentPartPr>
              <p14:xfrm>
                <a:off x="7636044" y="5632702"/>
                <a:ext cx="141840" cy="9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FF4FD0-BC96-A447-AF91-26BCD72653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27044" y="5623702"/>
                  <a:ext cx="159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BE76D4-5B5C-6F4F-9EE5-0F27447E2CBA}"/>
                    </a:ext>
                  </a:extLst>
                </p14:cNvPr>
                <p14:cNvContentPartPr/>
                <p14:nvPr/>
              </p14:nvContentPartPr>
              <p14:xfrm>
                <a:off x="7784004" y="5647462"/>
                <a:ext cx="111600" cy="9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BE76D4-5B5C-6F4F-9EE5-0F27447E2C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75364" y="5638462"/>
                  <a:ext cx="1292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1105714-0783-5E44-9F07-6939F3F6DAE0}"/>
              </a:ext>
            </a:extLst>
          </p:cNvPr>
          <p:cNvGrpSpPr/>
          <p:nvPr/>
        </p:nvGrpSpPr>
        <p:grpSpPr>
          <a:xfrm>
            <a:off x="5377764" y="3613462"/>
            <a:ext cx="2061360" cy="1036080"/>
            <a:chOff x="5377764" y="3613462"/>
            <a:chExt cx="2061360" cy="10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AF32D1-8BA7-F94B-B2C2-A72619CF17E9}"/>
                    </a:ext>
                  </a:extLst>
                </p14:cNvPr>
                <p14:cNvContentPartPr/>
                <p14:nvPr/>
              </p14:nvContentPartPr>
              <p14:xfrm>
                <a:off x="5636604" y="4244182"/>
                <a:ext cx="951120" cy="40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AF32D1-8BA7-F94B-B2C2-A72619CF17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27604" y="4235182"/>
                  <a:ext cx="968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1216B2-687B-DB42-88F5-E540E9424168}"/>
                    </a:ext>
                  </a:extLst>
                </p14:cNvPr>
                <p14:cNvContentPartPr/>
                <p14:nvPr/>
              </p14:nvContentPartPr>
              <p14:xfrm>
                <a:off x="5860164" y="4109902"/>
                <a:ext cx="16200" cy="128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1216B2-687B-DB42-88F5-E540E94241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51524" y="4100902"/>
                  <a:ext cx="33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DD4E74-211C-2E49-849E-7EA19D4F32DA}"/>
                    </a:ext>
                  </a:extLst>
                </p14:cNvPr>
                <p14:cNvContentPartPr/>
                <p14:nvPr/>
              </p14:nvContentPartPr>
              <p14:xfrm>
                <a:off x="5898324" y="4053742"/>
                <a:ext cx="2520" cy="19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DD4E74-211C-2E49-849E-7EA19D4F32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9684" y="4045102"/>
                  <a:ext cx="20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AE052A-3ECC-5442-9BAA-719456B0CF45}"/>
                    </a:ext>
                  </a:extLst>
                </p14:cNvPr>
                <p14:cNvContentPartPr/>
                <p14:nvPr/>
              </p14:nvContentPartPr>
              <p14:xfrm>
                <a:off x="5822364" y="4082902"/>
                <a:ext cx="60120" cy="3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AE052A-3ECC-5442-9BAA-719456B0CF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3364" y="4073902"/>
                  <a:ext cx="77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07B099-2E1D-D040-887B-33AEEF827CE6}"/>
                    </a:ext>
                  </a:extLst>
                </p14:cNvPr>
                <p14:cNvContentPartPr/>
                <p14:nvPr/>
              </p14:nvContentPartPr>
              <p14:xfrm>
                <a:off x="5894364" y="4060582"/>
                <a:ext cx="113760" cy="9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07B099-2E1D-D040-887B-33AEEF827C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85724" y="4051582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F26E18-42E0-ED42-8F55-82035A178F6C}"/>
                    </a:ext>
                  </a:extLst>
                </p14:cNvPr>
                <p14:cNvContentPartPr/>
                <p14:nvPr/>
              </p14:nvContentPartPr>
              <p14:xfrm>
                <a:off x="5377764" y="3758542"/>
                <a:ext cx="86040" cy="10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F26E18-42E0-ED42-8F55-82035A178F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68764" y="3749542"/>
                  <a:ext cx="103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AD2B5F-B837-D543-9258-3E42263DFD12}"/>
                    </a:ext>
                  </a:extLst>
                </p14:cNvPr>
                <p14:cNvContentPartPr/>
                <p14:nvPr/>
              </p14:nvContentPartPr>
              <p14:xfrm>
                <a:off x="5456604" y="3739822"/>
                <a:ext cx="190800" cy="17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AD2B5F-B837-D543-9258-3E42263DFD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7964" y="3730822"/>
                  <a:ext cx="208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0BF3F2-4EC3-CC4F-BF06-84EFE525A005}"/>
                    </a:ext>
                  </a:extLst>
                </p14:cNvPr>
                <p14:cNvContentPartPr/>
                <p14:nvPr/>
              </p14:nvContentPartPr>
              <p14:xfrm>
                <a:off x="5649564" y="3681142"/>
                <a:ext cx="111960" cy="20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0BF3F2-4EC3-CC4F-BF06-84EFE525A0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0564" y="3672502"/>
                  <a:ext cx="129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85A400-0205-6541-9D1E-301C09F93979}"/>
                    </a:ext>
                  </a:extLst>
                </p14:cNvPr>
                <p14:cNvContentPartPr/>
                <p14:nvPr/>
              </p14:nvContentPartPr>
              <p14:xfrm>
                <a:off x="5817684" y="3792742"/>
                <a:ext cx="137880" cy="5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85A400-0205-6541-9D1E-301C09F939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08684" y="3783742"/>
                  <a:ext cx="155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9A08FE-3072-7743-AA90-0BB0A18944C0}"/>
                    </a:ext>
                  </a:extLst>
                </p14:cNvPr>
                <p14:cNvContentPartPr/>
                <p14:nvPr/>
              </p14:nvContentPartPr>
              <p14:xfrm>
                <a:off x="5829564" y="3763222"/>
                <a:ext cx="134640" cy="255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9A08FE-3072-7743-AA90-0BB0A18944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20924" y="3754222"/>
                  <a:ext cx="1522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3F3EFA-B9C5-4F43-B4E3-1E0B8937AAB3}"/>
                    </a:ext>
                  </a:extLst>
                </p14:cNvPr>
                <p14:cNvContentPartPr/>
                <p14:nvPr/>
              </p14:nvContentPartPr>
              <p14:xfrm>
                <a:off x="6149964" y="3754222"/>
                <a:ext cx="246960" cy="14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3F3EFA-B9C5-4F43-B4E3-1E0B8937AA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1324" y="3745222"/>
                  <a:ext cx="264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887FAD-83FD-E548-A4B4-81E2CFD06765}"/>
                    </a:ext>
                  </a:extLst>
                </p14:cNvPr>
                <p14:cNvContentPartPr/>
                <p14:nvPr/>
              </p14:nvContentPartPr>
              <p14:xfrm>
                <a:off x="6639564" y="3694102"/>
                <a:ext cx="43920" cy="251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887FAD-83FD-E548-A4B4-81E2CFD067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30924" y="3685462"/>
                  <a:ext cx="61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55F2AD-ADDB-C746-8478-10CAB562DB35}"/>
                    </a:ext>
                  </a:extLst>
                </p14:cNvPr>
                <p14:cNvContentPartPr/>
                <p14:nvPr/>
              </p14:nvContentPartPr>
              <p14:xfrm>
                <a:off x="6748284" y="3832342"/>
                <a:ext cx="128160" cy="12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55F2AD-ADDB-C746-8478-10CAB562DB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39284" y="3823342"/>
                  <a:ext cx="145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84ABEF-198F-A043-B9B6-E703F1D51FDD}"/>
                    </a:ext>
                  </a:extLst>
                </p14:cNvPr>
                <p14:cNvContentPartPr/>
                <p14:nvPr/>
              </p14:nvContentPartPr>
              <p14:xfrm>
                <a:off x="6897324" y="3613462"/>
                <a:ext cx="360000" cy="360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84ABEF-198F-A043-B9B6-E703F1D51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88324" y="3604462"/>
                  <a:ext cx="3776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72ADC2-BAF0-8048-9134-0A5D55C852FF}"/>
                    </a:ext>
                  </a:extLst>
                </p14:cNvPr>
                <p14:cNvContentPartPr/>
                <p14:nvPr/>
              </p14:nvContentPartPr>
              <p14:xfrm>
                <a:off x="7257684" y="3681862"/>
                <a:ext cx="181440" cy="320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72ADC2-BAF0-8048-9134-0A5D55C852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9044" y="3672862"/>
                  <a:ext cx="199080" cy="33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70219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4041</TotalTime>
  <Words>837</Words>
  <Application>Microsoft Macintosh PowerPoint</Application>
  <PresentationFormat>Widescreen</PresentationFormat>
  <Paragraphs>101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Monotype Sorts</vt:lpstr>
      <vt:lpstr>Times New Roman</vt:lpstr>
      <vt:lpstr>Wingdings</vt:lpstr>
      <vt:lpstr>Wingdings 2</vt:lpstr>
      <vt:lpstr>Dividend</vt:lpstr>
      <vt:lpstr>Visio</vt:lpstr>
      <vt:lpstr>Classification</vt:lpstr>
      <vt:lpstr>How to determine the Best Split</vt:lpstr>
      <vt:lpstr>Measures of Node Impurity</vt:lpstr>
      <vt:lpstr>Finding the Best Split</vt:lpstr>
      <vt:lpstr>Gini Index</vt:lpstr>
      <vt:lpstr>Example of Gini Index</vt:lpstr>
      <vt:lpstr>Example of Gini Index</vt:lpstr>
      <vt:lpstr>Measure of Impurity: Entropy</vt:lpstr>
      <vt:lpstr>Entropy</vt:lpstr>
      <vt:lpstr>Entropy</vt:lpstr>
      <vt:lpstr>Information Gain</vt:lpstr>
      <vt:lpstr>Information Gain</vt:lpstr>
      <vt:lpstr>Information Gain</vt:lpstr>
      <vt:lpstr>Information 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251</cp:revision>
  <dcterms:created xsi:type="dcterms:W3CDTF">2021-02-09T23:47:41Z</dcterms:created>
  <dcterms:modified xsi:type="dcterms:W3CDTF">2021-10-14T02:42:42Z</dcterms:modified>
</cp:coreProperties>
</file>