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63" autoAdjust="0"/>
  </p:normalViewPr>
  <p:slideViewPr>
    <p:cSldViewPr>
      <p:cViewPr varScale="1">
        <p:scale>
          <a:sx n="117" d="100"/>
          <a:sy n="117" d="100"/>
        </p:scale>
        <p:origin x="10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named piece of memory</a:t>
            </a:r>
          </a:p>
          <a:p>
            <a:pPr lvl="1">
              <a:defRPr/>
            </a:pPr>
            <a:r>
              <a:rPr lang="en-US" dirty="0"/>
              <a:t>The name stands in for the </a:t>
            </a:r>
            <a:r>
              <a:rPr lang="en-US" i="1" dirty="0"/>
              <a:t>memory address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num;//allocate memory to it first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6523B-B4DE-BA48-889D-263B957269AF}"/>
              </a:ext>
            </a:extLst>
          </p:cNvPr>
          <p:cNvSpPr txBox="1"/>
          <p:nvPr/>
        </p:nvSpPr>
        <p:spPr>
          <a:xfrm>
            <a:off x="4648200" y="529146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memory layout provided, after this code executes: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 // declare an integer variable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declare a pointer named: p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50; // assign 50 to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 = &amp;num; 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//1. assign a pointer p to the variable num;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//2. assign the address of num (1800) to the value of the pointer p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38; 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assign 38 to *p (the value of the pointer pointed to)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the value of num = 38</a:t>
            </a:r>
            <a:endParaRPr lang="en-US" sz="1400" dirty="0"/>
          </a:p>
          <a:p>
            <a:pPr>
              <a:defRPr/>
            </a:pPr>
            <a:r>
              <a:rPr lang="en-US" sz="1800" dirty="0"/>
              <a:t>What are the values of these expressions?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&amp;num = 1800; // &amp;num: the address of the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? // value of num = 38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&amp;p = ? //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&amp;: address of something; &amp;p: the address of the pointer p 1200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?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the value of p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the address that the pointer pointed to, 1800.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? // *p: the value of the pointer pointed to, 38.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817639"/>
            <a:ext cx="1961780" cy="19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x, *p, *q; //declare one variable x, and 2 pointers p, q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 // the value of x = 50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//1. a pointer p points to the variable x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//2. assign the address of x to the value of the pointer p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 // q is a pointer; assign the value of p to the value of q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700" b="1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both pointers p and q are assigned to variable x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sz="17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The value of *q is?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*q: the value that the pointer q pointed to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So *q is 50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4EEB6-5468-E74E-B7C7-1C7A1FB4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4033"/>
              </p:ext>
            </p:extLst>
          </p:nvPr>
        </p:nvGraphicFramePr>
        <p:xfrm>
          <a:off x="5468275" y="4267200"/>
          <a:ext cx="3234474" cy="24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r>
                        <a:rPr lang="en-US" dirty="0"/>
                        <a:t>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</a:t>
            </a:r>
          </a:p>
          <a:p>
            <a:pPr>
              <a:defRPr/>
            </a:pPr>
            <a:r>
              <a:rPr lang="en-US" dirty="0"/>
              <a:t>The value of *q is 50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In addition to variable addresses and other pointers, a pointer can be assigned to the </a:t>
            </a:r>
            <a:r>
              <a:rPr lang="en-US" i="1" dirty="0"/>
              <a:t>null pointer</a:t>
            </a:r>
            <a:endParaRPr lang="en-US" dirty="0"/>
          </a:p>
          <a:p>
            <a:pPr lvl="1">
              <a:defRPr/>
            </a:pPr>
            <a:r>
              <a:rPr lang="en-US" dirty="0"/>
              <a:t>Either the number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or the constant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Used to indicate an invalid pointer (pointing to nothing)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Dereferencing a null pointer causes </a:t>
            </a:r>
            <a:r>
              <a:rPr lang="en-US" b="1" i="1" dirty="0">
                <a:cs typeface="Courier New" pitchFamily="49" charset="0"/>
              </a:rPr>
              <a:t>a hard error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 = 0;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//dereferencing</a:t>
            </a:r>
          </a:p>
          <a:p>
            <a:pPr marL="742950" lvl="2" indent="-342900">
              <a:buFont typeface="Arial" charset="0"/>
              <a:buNone/>
              <a:defRPr/>
            </a:pP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to?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 value is assigned to a variable, it is stored at that address in memory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78;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holds the address of another variable</a:t>
            </a:r>
          </a:p>
          <a:p>
            <a:pPr lvl="1">
              <a:defRPr/>
            </a:pPr>
            <a:r>
              <a:rPr lang="en-US" dirty="0"/>
              <a:t>It is declared in terms of the type of variable it points at: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given a * in front of a variable, it means that this variable is a pointer. </a:t>
            </a:r>
          </a:p>
          <a:p>
            <a:pPr>
              <a:defRPr/>
            </a:pPr>
            <a:r>
              <a:rPr lang="en-US" dirty="0"/>
              <a:t>int num; num = 78;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returns the address of a variable</a:t>
            </a:r>
          </a:p>
          <a:p>
            <a:pPr lvl="1">
              <a:defRPr/>
            </a:pPr>
            <a:r>
              <a:rPr lang="en-US" dirty="0"/>
              <a:t>It can then be assigned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&amp;num;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&amp;num =&gt; the address of the variable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1800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 address of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 the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 of p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247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059544-8738-7C42-BB24-39F73DC2EF25}"/>
              </a:ext>
            </a:extLst>
          </p:cNvPr>
          <p:cNvGrpSpPr/>
          <p:nvPr/>
        </p:nvGrpSpPr>
        <p:grpSpPr>
          <a:xfrm>
            <a:off x="3886200" y="4724400"/>
            <a:ext cx="762000" cy="990600"/>
            <a:chOff x="3886200" y="4724400"/>
            <a:chExt cx="7620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10501-D510-5642-B136-9035A314E32D}"/>
                </a:ext>
              </a:extLst>
            </p:cNvPr>
            <p:cNvSpPr/>
            <p:nvPr/>
          </p:nvSpPr>
          <p:spPr>
            <a:xfrm>
              <a:off x="3886200" y="5105400"/>
              <a:ext cx="457200" cy="609600"/>
            </a:xfrm>
            <a:prstGeom prst="ellipse">
              <a:avLst/>
            </a:prstGeom>
            <a:noFill/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7B81F9-41BA-FE48-AFEA-627B93B78F40}"/>
                </a:ext>
              </a:extLst>
            </p:cNvPr>
            <p:cNvCxnSpPr>
              <a:stCxn id="4" idx="7"/>
            </p:cNvCxnSpPr>
            <p:nvPr/>
          </p:nvCxnSpPr>
          <p:spPr>
            <a:xfrm flipV="1">
              <a:off x="4276445" y="4724400"/>
              <a:ext cx="371755" cy="4702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F98C04-E2F2-9647-B9D7-05AE263B8B5D}"/>
              </a:ext>
            </a:extLst>
          </p:cNvPr>
          <p:cNvSpPr/>
          <p:nvPr/>
        </p:nvSpPr>
        <p:spPr>
          <a:xfrm>
            <a:off x="2362200" y="2743200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E03E-0DB2-EB45-BFAB-3AE96300B2AF}"/>
              </a:ext>
            </a:extLst>
          </p:cNvPr>
          <p:cNvSpPr/>
          <p:nvPr/>
        </p:nvSpPr>
        <p:spPr>
          <a:xfrm>
            <a:off x="2667000" y="3381375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6782B-53F5-1743-AF9F-F39263EDC545}"/>
              </a:ext>
            </a:extLst>
          </p:cNvPr>
          <p:cNvSpPr txBox="1"/>
          <p:nvPr/>
        </p:nvSpPr>
        <p:spPr>
          <a:xfrm>
            <a:off x="31242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&amp;num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53B7C79-D63F-6E46-9052-3355D9E59D91}"/>
              </a:ext>
            </a:extLst>
          </p:cNvPr>
          <p:cNvSpPr/>
          <p:nvPr/>
        </p:nvSpPr>
        <p:spPr>
          <a:xfrm>
            <a:off x="5638800" y="2766219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58624-C828-B74C-A9E5-5FA53AD5FA9F}"/>
              </a:ext>
            </a:extLst>
          </p:cNvPr>
          <p:cNvSpPr/>
          <p:nvPr/>
        </p:nvSpPr>
        <p:spPr>
          <a:xfrm>
            <a:off x="6019800" y="3399353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F751-1EEE-6E40-8CFB-C45B3A844B08}"/>
              </a:ext>
            </a:extLst>
          </p:cNvPr>
          <p:cNvSpPr txBox="1"/>
          <p:nvPr/>
        </p:nvSpPr>
        <p:spPr>
          <a:xfrm>
            <a:off x="6438900" y="3458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takes an address (a pointer) and returns the location in memory being pointed to</a:t>
            </a:r>
          </a:p>
          <a:p>
            <a:pPr lvl="1">
              <a:defRPr/>
            </a:pPr>
            <a:r>
              <a:rPr lang="en-US" dirty="0"/>
              <a:t>Can only be applied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24;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*q;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pointer;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*q = 30;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30 to the variable that the pointer pointed to.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81425"/>
            <a:ext cx="7124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A4C23-9800-438C-B18F-F248AD6206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Declaring Pointer Variables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dirty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dirty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p;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8913-7CE6-42DB-B0C9-FB934626FE7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Declaring Pointer Variables (continued)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* p, q; // p is a pointer; q is variable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latin typeface="Courier New" pitchFamily="49" charset="0"/>
              </a:rPr>
              <a:t>int num1, num2; </a:t>
            </a:r>
            <a:r>
              <a:rPr lang="en-US" sz="2200" dirty="0">
                <a:latin typeface="Courier New" pitchFamily="49" charset="0"/>
                <a:sym typeface="Wingdings" pitchFamily="2" charset="2"/>
              </a:rPr>
              <a:t> int num1; int num2;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	only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is the pointer variable, not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; here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is an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To avoid confusion, attach the character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*q;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Courier New" pitchFamily="49" charset="0"/>
              </a:rPr>
              <a:t>	int array1[100], array2[20];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Address of Operator (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unary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AFDD-EBD2-4845-B8BD-F9C217901B6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When used as a unary operator,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/>
              <a:t> is the dereferencing operator or indirection operator</a:t>
            </a:r>
          </a:p>
          <a:p>
            <a:pPr lvl="1" eaLnBrk="1" hangingPunct="1"/>
            <a:r>
              <a:rPr lang="en-US" dirty="0"/>
              <a:t>Refers to object to which its operand points</a:t>
            </a:r>
          </a:p>
          <a:p>
            <a:pPr eaLnBrk="1" hangingPunct="1"/>
            <a:r>
              <a:rPr lang="en-US" sz="2800" dirty="0"/>
              <a:t>Example:</a:t>
            </a:r>
          </a:p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/>
            <a:r>
              <a:rPr lang="en-US" dirty="0"/>
              <a:t>To print the value of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store a value in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5720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D852FE-74C5-CA47-9F0E-9FFB9D1F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3326"/>
              </p:ext>
            </p:extLst>
          </p:nvPr>
        </p:nvGraphicFramePr>
        <p:xfrm>
          <a:off x="5402707" y="2806089"/>
          <a:ext cx="3234474" cy="242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</TotalTime>
  <Words>1053</Words>
  <Application>Microsoft Macintosh PowerPoint</Application>
  <PresentationFormat>On-screen Show (4:3)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Office Theme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Declaring Pointer Variables</vt:lpstr>
      <vt:lpstr>Declaring Pointer Variables (continued)</vt:lpstr>
      <vt:lpstr>Address of Operator (&amp;)</vt:lpstr>
      <vt:lpstr>Dereferencing Operator (*)</vt:lpstr>
      <vt:lpstr>Exercise</vt:lpstr>
      <vt:lpstr>Assigning Pointers</vt:lpstr>
      <vt:lpstr>Assigning Pointers</vt:lpstr>
      <vt:lpstr>The Null Pointer</vt:lpstr>
      <vt:lpstr>Comparing Pointers</vt:lpstr>
      <vt:lpstr>Comparing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295</cp:revision>
  <dcterms:created xsi:type="dcterms:W3CDTF">2009-09-01T00:23:15Z</dcterms:created>
  <dcterms:modified xsi:type="dcterms:W3CDTF">2020-11-20T15:14:39Z</dcterms:modified>
</cp:coreProperties>
</file>