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4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700" r:id="rId2"/>
    <p:sldId id="555" r:id="rId3"/>
    <p:sldId id="637" r:id="rId4"/>
    <p:sldId id="638" r:id="rId5"/>
    <p:sldId id="623" r:id="rId6"/>
    <p:sldId id="624" r:id="rId7"/>
    <p:sldId id="696" r:id="rId8"/>
    <p:sldId id="625" r:id="rId9"/>
    <p:sldId id="626" r:id="rId10"/>
    <p:sldId id="629" r:id="rId11"/>
    <p:sldId id="695" r:id="rId12"/>
    <p:sldId id="694" r:id="rId13"/>
    <p:sldId id="632" r:id="rId14"/>
    <p:sldId id="633" r:id="rId15"/>
    <p:sldId id="634" r:id="rId16"/>
    <p:sldId id="1197" r:id="rId17"/>
    <p:sldId id="1243" r:id="rId18"/>
    <p:sldId id="1069" r:id="rId19"/>
    <p:sldId id="1115" r:id="rId20"/>
    <p:sldId id="1116" r:id="rId21"/>
    <p:sldId id="1074" r:id="rId22"/>
    <p:sldId id="1171" r:id="rId23"/>
    <p:sldId id="1076" r:id="rId24"/>
    <p:sldId id="1078" r:id="rId25"/>
    <p:sldId id="1198" r:id="rId26"/>
    <p:sldId id="1117" r:id="rId27"/>
    <p:sldId id="1215" r:id="rId28"/>
    <p:sldId id="1217" r:id="rId29"/>
    <p:sldId id="1216" r:id="rId30"/>
    <p:sldId id="1118" r:id="rId31"/>
    <p:sldId id="1119" r:id="rId32"/>
    <p:sldId id="1120" r:id="rId33"/>
    <p:sldId id="1122" r:id="rId34"/>
    <p:sldId id="1219" r:id="rId35"/>
    <p:sldId id="1242" r:id="rId36"/>
    <p:sldId id="1201" r:id="rId37"/>
    <p:sldId id="1238" r:id="rId38"/>
    <p:sldId id="1239" r:id="rId39"/>
    <p:sldId id="1240" r:id="rId40"/>
    <p:sldId id="1234" r:id="rId41"/>
    <p:sldId id="1235" r:id="rId42"/>
    <p:sldId id="1236" r:id="rId43"/>
    <p:sldId id="1237" r:id="rId44"/>
    <p:sldId id="1223" r:id="rId45"/>
    <p:sldId id="1224" r:id="rId46"/>
    <p:sldId id="1227" r:id="rId47"/>
    <p:sldId id="1228" r:id="rId48"/>
    <p:sldId id="1199" r:id="rId49"/>
    <p:sldId id="1221" r:id="rId50"/>
    <p:sldId id="1229" r:id="rId51"/>
    <p:sldId id="1230" r:id="rId52"/>
    <p:sldId id="1222" r:id="rId53"/>
    <p:sldId id="1231" r:id="rId54"/>
    <p:sldId id="1214" r:id="rId55"/>
    <p:sldId id="1093" r:id="rId56"/>
    <p:sldId id="1094" r:id="rId57"/>
    <p:sldId id="1126" r:id="rId58"/>
    <p:sldId id="1232" r:id="rId59"/>
    <p:sldId id="1241" r:id="rId60"/>
    <p:sldId id="123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9"/>
    <p:restoredTop sz="95588"/>
  </p:normalViewPr>
  <p:slideViewPr>
    <p:cSldViewPr snapToGrid="0" snapToObjects="1">
      <p:cViewPr varScale="1">
        <p:scale>
          <a:sx n="100" d="100"/>
          <a:sy n="100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8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307 114 24575,'-38'47'0,"0"-1"0,-2 9 0,2-4 0,-7 1 0,7-4 0,42-58 0,6-8 0,3-5 0,6-4 0,-3 9 0,-1-9 0,1 9 0,8-19 0,-8 17 0,11-12 0,-14 15 0,0 0 0,3 0 0,-6 0 0,6 4 0,-7 1 0,6 3 0,5-10 0,-5 12 0,7-12 0,-13 15 0,3-4 0,-5 0 0,1 1 0,0 2 0,-1 2 0,1 3 0,-4 3 0,-1 1 0,-3 7 0,0 2 0,0 4 0,4 5 0,1-4 0,4 8 0,1 3 0,-1 0 0,5 9 0,1-3 0,6 12 0,0-6 0,-1 6 0,-4-7 0,11 25 0,-15-29 0,9 16 0,-16-31 0,-1-3 0,-4 0 0,0-2 0,0-4 0,0 1 0,0 3 0,0-7 0,0 2 0,0 1 0,0-3 0,0 2 0,0-3 0,0-1 0,-3-3 0,-2 0 0,-6-4 0,-2 0 0,-4-8 0,0-1 0,1-8 0,-6-1 0,3-4 0,-3 3 0,4-2 0,-5-2 0,4 0 0,-9-2 0,4-3 0,-22-14 0,-3-2 0,1-8 0,-3 7 0,1 2 0,18 8 0,3 15 0,0-9 0,11 14 0,-5-6 0,10 15 0,2-5 0,9 10 0,7 1 0,8 5 0,3 3 0,1-3 0,5 3 0,-4-3 0,8 4 0,3-4 0,0 3 0,4-7 0,-6 7 0,7-7 0,-5 3 0,4 0 0,-5-3 0,-1 3 0,1-4 0,0 0 0,-5 4 0,3-3 0,-8 3 0,4-4 0,-5 3 0,-1-2 0,-3 3 0,-1-4 0,-5 0 0,1 0 0,-1 0 0,-2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24575,'11'0'0,"8"0"0,0 0 0,3 0 0,5 0 0,-4 0 0,0 0 0,-6 0 0,-1 0 0,-7 0 0,2 0 0,-4 0 0,0 0 0,0 0 0,1 0 0,-1 0 0,-3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4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23 101 24575,'87'-28'0,"-1"1"0,-27-2 0,-8 13 0,1 44 0,-59 26 0,-6 3 0,-2 3 0,-5 19 0,4-26 0,-2-8 0,0-25 0,4-9 0,3-6 0,7-5 0,6-1 0,6 3 0,2 4 0,21 34 0,-12-7 0,19 37 0,-21-24 0,-2 1 0,-9-13 0,-8-8 0,-6-6 0,-38 12 0,-20-8 0,-8 2 0,-12-14 0,48-11 0,1-1 0,26-1 0,14-4 0,12 3 0,-5-3 0,3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429 94 24575,'-31'-23'0,"4"6"0,-19-9 0,14 15 0,-4 1 0,-4 17 0,-3 19 0,3 22 0,-4 18 0,7-8 0,-8 17 0,38 10 0,21-16 0,33-70 0,23-16 0,-2-10 0,-21-15 0,12-28 0,-34 31 0,-6 7 0,-19 44 0,-5 8 0,-2 21 0,0-7 0,8 3 0,3-15 0,9 1 0,10-20 0,44-26 0,7-21 0,3-8 0,-23 20 0,0-2 0,24-29 0,-12 2 0,-36 24 0,-10 4 0,-19 20 0,-1 8 0,-5 1 0,2 1 0,-6 4 0,-5 16 0,-4 21 0,2 3 0,18 19 0,9-30 0,14 6 0,7-1 0,-9 2 0,0 8 0,-20 0 0,-9-18 0,-13 3 0,-16-21 0,2-5 0,0-8 0,22-12 0,11 4 0,39-19 0,35 10 0,-16 6 0,12-1 0,2 0 0,7 1 0,2 0 0,-1 0-187,-8-1 0,-1 0 1,-4 0 186,24-3 0,-20-5 0,-37-10 0,-26 12 0,-37-28 0,5 29 0,-33-15 0,23 29 280,-16 19 0,-5 14-280,7 13 0,2 6 0,-7-3 0,4 4 0,9 22 0,13-1 0,21-3 0,27 22 0,26-58 0,15-9 0,33-2 0,6-7 0,-15-1 0,-1-4 0,16-6 0,-16-3 0,-39-1 0,-15-3 0,-47-29 0,-1 0 0,-7-23 0,0 0 0,4 17 0,-8-37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24575,'2'85'0,"-1"0"0,4 1 0,2 7 0,0 2 0,-1-16 0,-1 2 0,1 2 0,2 1-826,1 8 0,1 3 1,1-3-1,-1-11 826,1 7 0,-1-11 518,-1-3 1,0-32-519,-5-50 542,38-62-542,4-12 0,2 4 0,-17 35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24575,'15'82'0,"-1"0"0,1 0 0,6 32 0,-6-48 0,-15-96 0,5-40 0,3 2 0,-1 13 0,0 21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24575,'6'51'0,"-1"-1"0,2 12 0,6-27 0,-8-34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8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24575,'5'84'0,"-1"1"0,1-1 0,-1 39 0,4-51 0,-1-88 0,22-48 0,8-4 0,6-12 0,-9 29 0,-19 30 0,-6 10 0,-5 25 0,1 38 0,6-2 0,4 2 0,20 33 0,10-2 0,-2-65 0,3-31 0,3-10 0,34-20 0,-16 0 0,10-11 0,-8 1 0,-8-2 0,-5-3 0,-6 7 0,2-3 0,-14 3 0,-13-28 0,-28 36 0,-43 41 0,12 16 0,-10 8 0,-2 3 0,-12 15 0,12-3 0,4 3 0,5 18 0,14 27 0,30-37 0,37-9 0,19-6 0,13-10 0,5-4 0,2 4 0,0-1 0,9 1 0,-13-5 0,-36-8 0,-68-2 0,6-13 0,-43-2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37.3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2941 85 16383,'-52'14'0,"9"-2"0,-3 4 0,11-5 0,-12 6 0,-29 22 0,29-13 0,-24 19 0,18-15 0,11-11 0,-14 3 0,-4-1 0,-1-2 0,-11 3 0,2-1 0,14-6 0,5-2 0,2 0 0,11-3 0,-37 13 0,39-10 0,-12 7 0,19-6 0,-18 18 0,16-12 0,-24 19 0,28-20 0,-27 21 0,20-17 0,-35 22 0,31-22 0,-45 21 0,2-11 0,7 0 0,17-9 0,5-3 0,18-8 0,-35 19 0,52-27 0,-15 6 0,-13 9 0,12-6 0,-19 18 0,33-16 0,-29 35 0,19-17 0,-15 18 0,15-14 0,-4-1 0,8-9 0,-45 23 0,1-6 0,-5 0 0,19-13 0,-1 1 0,-21 15 0,10-7 0,32-21 0,22-9 0,14 6 0,0-2 0,4 39 0,-1-23 0,1 35 0,-1-14 0,0 4 0,-2 2 0,-1 3 0,-1 13 0,0-1 0,-1 1 0,-2 10 0,3-31 0,0-1 0,0 23 0,2-9 0,0 2 0,-1 14 0,2-22 0,-1-2 0,0-1 0,3 14 0,-2-7 0,1-2 0,-2-8 0,-2-25 0,1 21 0,-1-2 0,0 2 0,-3 45 0,3-44 0,-1 1 0,-1 3 0,2 20 0,0-4 0,0 15 0,1-41 0,1 17 0,-1-30 0,1 16 0,0-28 0,-1 7 0,0-17 0,-1-4 0,0 9 0,0-4 0,0 12 0,0-4 0,2-7 0,31-11 0,20-14 0,16-5 0,3 1 0,2 1 0,17-2 0,-13 2 0,-2 1 0,-13 4 0,16-5 0,-33 5 0,5-1 0,20-9 0,-37 11 0,20-7 0,4-2 0,2-3 0,18-5 0,2-2 0,-10 2 0,-10 4 0,10-5 0,-10 5 0,11-3 0,-10 3 0,10-4 0,-10 4 0,7-2 0,22-8 0,0-1 0,-20 5 0,-11 8 0,1-3 0,26-17 0,-1-3 0,-6-1 0,-11 5 0,-27 9 0,-7 8 0,4-7 0,-9 2 0,-11 1 0,2-5 0,-1-5 0,-4 2 0,7-30 0,-12 31 0,1-14 0,-9 37 0,0-2 0,-1 5 0,0-11 0,-1 8 0,0-9 0,-2-18 0,1-32 0,-2-2 0,1 14 0,0-3 0,-1 9 0,0-1 0,1-1 0,0-9 0,-2-16 0,-2-17 0,0-4 0,2 8 0,2 8 0,1 5 0,0-6 0,-3-4 0,-1-6 0,1-4 0,1 2 0,1-5 0,2-4 0,1 6 0,0 12 0,0 2 0,1 1 0,-1 2 0,0-11 0,0 0 0,1 15 0,1 7 0,0 9 0,0-1 0,-1 2 0,-1 7 0,0 7 0,0 12 0,2 11 0,12 63 0,4 23 0,0 17 0,-1-3 0,3 17 0,-3-10 0,-7-16 0,-1-3 0,4 34 0,0-4 0,-6-39 0,0-3 0,1 4 0,0-1 0,3 25 0,-1-7 0,-9-44 0,-2-17 0,14-2 0,16 2 0,-9-6 0,6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41.3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3382 0 16383,'-39'21'0,"4"-1"0,7-4 0,-25 4 0,-7 1 0,-20 7 0,17-7 0,-10 3 0,9-3 0,-25 10 0,2 0 0,1 0 0,6-3 0,10-4 0,-1-1 0,-22 2 0,23-3 0,-4 6 0,-7 6 0,-1 3 0,7-3 0,-4 4 0,-1 3 0,-5 5 0,10-4 0,23-12 0,1 2 0,-16 13 0,-7 7 0,15-8 0,6 1 0,-13 12 0,0 1 0,16-15 0,-22 16 0,0 2 0,15-9 0,-5 2 0,0 0 0,6-2 0,-1 2 0,-4 8 0,35-34 0,-39 29 0,36-33 0,-19 11 0,29-16 0,-1 0 0,-15 11 0,10-9 0,-19 9 0,18-14 0,2-3 0,8-1 0,2-4 0,6 0 0,-8 3 0,6-5 0,-18 15 0,16-11 0,-9 11 0,17-12 0,0 0 0,-1 14 0,1 2 0,-2 38 0,-4 5 0,-3 31 0,6-32 0,1 3 0,-1-9 0,2-2 0,1 1 0,2-4 0,1 16 0,-2-10 0,0 28 0,0-16 0,5 26 0,1-47 0,5 13 0,2 30 0,1-33 0,4 6 0,2-5 0,3 4 0,-1-4 0,-1 2 0,3-2 0,15 26 0,1 0 0,-15-26 0,-2-3 0,1-4 0,-1 1 0,5 25 0,-3-5 0,-8-16 0,-1-8 0,-2-2 0,-2-5 0,2 6 0,-5-32 0,-1-9 0,6-18 0,-2 0 0,36-30 0,-11 10 0,17-17 0,23-21 0,-37 27 0,28-22 0,-22 18 0,-11 14 0,44-20 0,10-3 0,-8 4 0,-7 9 0,14-5 0,-11 4 0,-24 13 0,-3 1 0,17-7 0,-2 1 0,6-4 0,-11 5 0,26-8 0,-36 16 0,2 0 0,2 0 0,0-1 0,-3 1 0,-1 0 0,8-4 0,0 0 0,-10 4 0,2 0 0,28-15 0,4-1 0,-16 5 0,0-1 0,9-7 0,-2 0 0,-21 10 0,-1-1 0,9-12 0,-6 1 0,-8 4 0,31-27 0,-48 42 0,49-22 0,-28 20 0,27-15 0,-40 23 0,-11-5 0,-12-3 0,-3 1 0,2-24 0,-1 18 0,6-32 0,-6 16 0,-2-21 0,-3 17 0,1-3 0,5-7 0,1-4 0,1-25 0,0-4 0,0 5 0,-2 2 0,-2 15 0,-3 2 0,-4 10 0,-2 3 0,-3-29 0,0 18 0,-2-2 0,1 3 0,-2 17 0,0-6 0,0 16 0,1 11 0,0 0 0,-1-7 0,-3-7 0,-3-14 0,-5-14 0,2 2 0,7 5 0,2-1 0,-1-4 0,5 8 0,2 4 0,3 9 0,3-3 0,4-31 0,-4 30 0,3-29 0,-3 25 0,-2 10 0,1-9 0,-4-10 0,-1 31 0,0-16 0,1 38 0,0 6 0,0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0.6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3533 60 16383,'-57'21'0,"4"-4"0,-7 1 0,-14 5 0,-10 4 0,11-2 0,-9 5 0,-2 2 0,4-1 0,-2 0 0,4 1 0,-7 5 0,6-1 0,-7 6 0,-3 2 0,5-1 0,11-5 0,6-2 0,10-2 0,-6 2 0,-13 7 0,-9 5 0,1 0 0,12-8 0,0 0 0,0-1 0,2 1 0,-9 6 0,-1 0 0,10-5 0,-6 2 0,-2 1 0,-1 0 0,-14 6 0,0 0 0,15-9 0,7-4 0,3-3 0,-16 5 0,-8 2 0,16-8 0,-2 2 0,30-13 0,2 0 0,-11 6 0,28-15 0,-7 5 0,32-13 0,1 1 0,-8 6 0,2-3 0,-8 4 0,6-6 0,-3 1 0,2 1 0,3-5 0,-2 1 0,55-2 0,28-2 0,-17-2 0,5-1 0,9 1 0,9 0 0,0-1 0,2-3 0,0-1 0,2 0 0,1-1 0,1 0 0,7 1 0,-13 1 0,7 1 0,3 0 0,-2 0 0,-5-1 0,-3 1 0,-5-1 0,1 1 0,6 0 0,-1 1 0,6 1 0,3 0 0,1 0 0,-3-1 0,-6 1 0,7-3 0,-5 1 0,-3-1 0,4 1 0,10 0 0,2 1 0,-1-1 0,-6 0 0,-3-1 0,-6 0 0,-1 0 0,-4 2 0,-1 0 0,-6 1 0,0 1 0,1 0 0,3 0 0,6-1 0,-6 0 0,-8 2 0,0-1 0,7 0 0,6 0 0,-8 0 0,-11 1 0,0 1 0,28 0 0,12 0 0,-4 0 0,3-2 0,4 0 0,-8-1 0,13-1 0,0 0 0,-11 0 0,-18 0 0,-6 0 0,4-1 0,3 1 0,5-1 0,1 1 0,-2-1 0,13 1 0,-2-1 0,-2 1 0,-7 0 0,-2 1 0,1-1 0,11 0 0,0-2 0,-5 1 0,9-2 0,-9-1 0,-21 1 0,-4-1 0,-5 1 0,-2 0 0,-4 1 0,-2 1 0,24 1 0,-2 1 0,21 1 0,-29 1 0,-9-1 0,1 0 0,26 3 0,-6 0 0,3 1 0,-21 0 0,1 0 0,33 1 0,6 0 0,-30 0 0,0-1 0,-3 0 0,8-1 0,-1 1 0,20 0 0,-3 1 0,-28-3 0,-5 0 0,30 3 0,1 3 0,-1 1 0,-11 0 0,-18 0 0,-2-1 0,-11-2 0,-21-3 0,-9-1 0,-2-1 0,10-3 0,-2 0 0,12-4 0,-9-2 0,41-18 0,-12-3 0,17-10 0,3-3 0,2-9 0,-3 3 0,-1 0 0,-9 4 0,-14 10 0,0 0 0,11-6 0,-12 9 0,1-1 0,18-15 0,-11 8 0,10-7 0,-7 6 0,-17 12 0,1-1 0,23-18 0,9-7 0,-10 8 0,10-5 0,-20 12 0,-2-1 0,12-16 0,-8 11 0,13-13 0,-27 28 0,1 2 0,27-20 0,2 1 0,-29 22 0,-21 11 0,-3 4 0,-18 6 0,-41-16 0,-21-7 0,-10 4 0,-10 0 0,6 4 0,-3 2 0,-11 0 0,-6 3 0,12 7 0,-5 4 0,6 1 0,0 1 0,0 2 0,8 0 0,-5 1 0,5 0 0,-6 2 0,-1 0 0,-5 1 0,-9 1 0,2 0 0,9-2 0,0 1 0,-6 0 0,11 2 0,-7 0 0,-2 1 0,0 1 0,6-1 0,-1 1 0,4 0 0,1 0 0,0 1 0,0 0 0,2 1 0,-2-1 0,-4 0 0,0-3 0,-5 0 0,-1-1 0,3 0 0,8-1 0,-8 0 0,8 0 0,-9-2 0,4 0 0,-10-1 0,-3 0 0,2 0 0,9 0 0,-12 0 0,8 1 0,0 0 0,-2-1 0,0 0 0,-1 0 0,-7 1 0,-3 1 0,9-1 0,0-1 0,-4 0 0,22 1 0,-10 0 0,-5 0 0,1 0 0,7 0 0,-15 1 0,5-1 0,-2 0 0,12 1 0,-4 0 0,1-1 0,1 1 0,-19-1 0,1 0 0,12-1 0,19-1 0,-2 0 0,-13 1 0,-15 0 0,-5-1 0,9 1 0,2 0 0,6-1 0,-2 0 0,-5 1 0,-1 0 0,7-1 0,-5 2 0,20-1 0,32-1 0,13 0 0,-16-1 0,-10 0 0,-16 0 0,1 1 0,-28-3 0,42 3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4.8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3607 0 16383,'-62'15'0,"7"2"0,4 3 0,-6 8 0,-3 1 0,-21 10 0,10-3 0,24-14 0,-2 2 0,3-3 0,-2 3 0,-29 14 0,-3 1 0,20-11 0,0 0 0,-21 13 0,1-1 0,22-12 0,3-1 0,5-1 0,-1 0 0,-23 9 0,-1-2 0,21-10 0,-2 2 0,-3 2 0,-6 4 0,4-1 0,-1 2 0,0 2 0,-3 2 0,-5 5 0,5-2 0,1 2 0,-1 1 0,-1-2 0,-7 4 0,8-5 0,10-5 0,0 0 0,-8 3 0,-6 4 0,5-3 0,5-2 0,2-1 0,-10 5 0,-1-1 0,3-3 0,6-5 0,-1 0 0,-14 2 0,-3 1 0,-5 3 0,28-14 0,0 1 0,-21 10 0,47-22 0,-8 3 0,31-12 0,5 0 0,33 10 0,2-4 0,59 9 0,1-7 0,-22-8 0,23-1 0,11-1 0,-3-1 0,-15 0 0,-9 2 0,-9-1 0,13 0 0,3-2 0,17 0 0,8 0 0,-2-1 0,-9 0 0,-18 0 0,12-3 0,-9-1 0,0 1 0,6-1 0,-12 0 0,-17 0 0,-5-1 0,6 0 0,-1 1 0,-13 1 0,4 1 0,19-1 0,10-1 0,-6 1 0,-4 1 0,1-1 0,3 1 0,6-1 0,-8 1 0,-4 0 0,-7 0 0,-8 0 0,1 0 0,15 0 0,3-1 0,-4 0 0,6-1 0,2 0 0,8-2 0,-3 0 0,-17 2 0,-3 0 0,6-1 0,14-2 0,9-2 0,-1 0 0,-11 1 0,9-1 0,0 0 0,-3 2 0,13 0 0,0-1 0,-14 3 0,3-1 0,-3 3 0,0 0 0,6 1 0,-5 1 0,6 1 0,0 1 0,-10-2 0,5 1 0,3-1 0,-8 0 0,3-1 0,1 0 0,-1 0 0,-1 0 0,1-1 0,-2 1 0,-2-1 0,18 0 0,-2-1 0,-9 1 0,2-1 0,-7 2 0,2 1 0,-5 0 0,-29 0 0,2 0 0,40 1 0,-3 1 0,-8-1 0,7 3 0,-1 0 0,-15-1 0,3 2 0,0 0 0,-2 0 0,-14 2 0,0 0 0,18 2 0,-24 0 0,-1 1 0,10 3 0,18 3 0,-44-6 0,20 4 0,-36-6 0,14 4 0,-16 1 0,-2-2 0,0 2 0,-9-7 0,22-2 0,9-6 0,8-4 0,5-3 0,41-12 0,-20 1 0,0-3 0,-26 8 0,-3-1 0,8-3 0,-3-2 0,24-18 0,-9 0 0,0-3 0,12-11 0,-8 7 0,-20 14 0,1-1 0,18-12 0,8-8 0,-12 9 0,11-12 0,-8 8 0,-3 7 0,2 1 0,10-2 0,-12 9 0,11-4 0,-3 2 0,9-2 0,-3 2 0,8-5 0,-2 1 0,-8 5 0,-8 4 0,6-4 0,-19 8 0,-1-1 0,21-12 0,-27 16 0,-2-1 0,16-17 0,-13 11 0,18-13 0,-28 25 0,42-11 0,-47 20 0,15-2 0,-56 13 0,-55 4 0,5 0 0,-4 0 0,-4 2 0,-33 7 0,31-4 0,1 0 0,-29 4 0,38-7 0,2-2 0,-21-4 0,-23-1 0,15-1 0,-7 2 0,-8 1 0,22 0 0,-4 0 0,-5-1 0,-8 0 0,4 0 0,20 1 0,3 0 0,-1 0 0,-10-1 0,-3 0 0,-2 1 0,-9 0 0,-3 1 0,-8 0 0,18-1 0,-7 1 0,-3 0 0,-2 0 0,3 1 0,1-1 0,1 1 0,-1 0 0,0 1 0,-3 0 0,7 0 0,-3 1 0,-2 0 0,2 0 0,3 0 0,6 1 0,-7 1 0,5 0 0,5 1 0,2 0 0,-9 2 0,4 1 0,6-1 0,-4 3 0,6-2 0,12-2 0,-1-1 0,-30 1 0,-8-2 0,28-3 0,-3-1 0,-5 1 0,1-1 0,-7 0 0,0-1 0,3 1 0,-10-1 0,4 1 0,-4-1 0,11 0 0,-4-1 0,2 1 0,8-1 0,-15 1 0,5 0 0,-5-1 0,-1-1 0,-6-4 0,2-1 0,20 1 0,-4-2 0,-11-2 0,-9-3 0,8 3 0,6 1 0,2 0 0,7 0 0,-5 0 0,4 0 0,-10 0 0,-1 0 0,11 1 0,-4-1 0,4 1 0,-9-2 0,3 1 0,-3 0 0,7 1 0,-13 6 0,36 1 0,-11-1 0,26-1 0,10 1 0,1 0 0,-18 1 0,22 1 0,-11 0 0,31 2 0,4-1 0,5-1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76 24575,'-4'7'0,"1"1"0,3-1 0,0 5 0,0 5 0,0-3 0,0 6 0,0-7 0,0 0 0,0 3 0,0-8 0,0 4 0,0 6 0,0-8 0,0-2 0,0-19 0,4-16 0,2-8 0,3 0 0,1 2 0,-1 0 0,0 8 0,0-2 0,0 14 0,-2 1 0,1 8 0,0 1 0,-1 3 0,1 0 0,-1 3 0,-2 5 0,2 10 0,-2 0 0,0 8 0,2-8 0,-2 9 0,4-9 0,0 8 0,-1-8 0,1 4 0,0-5 0,-5-5 0,3 0 0,-6-4 0,3-1 0,-1 1 0,-2-1 0,5-2 0,-2-5 0,0-9 0,3-8 0,-2-1 0,0-9 0,3 9 0,-3-9 0,3 9 0,1-4 0,-1 10 0,0 0 0,0 4 0,-1 4 0,1 0 0,-1 4 0,1 0 0,0 0 0,-1 0 0,-3 8 0,3 1 0,-1 13 0,2-4 0,1 3 0,-1 1 0,1-4 0,0 3 0,-1-4 0,1 5 0,-4-4 0,2-1 0,-6-1 0,6-7 0,-7 2 0,4-3 0,-4 0 0,3-4 0,1-1 0,0-6 0,3-6 0,-3 1 0,1-1 0,-2 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8.44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3124 34 16383,'-82'50'0,"7"-6"0,15-9 0,-14 10 0,-2 1 0,11-5 0,-1 0 0,-1 3 0,7-2 0,-12 8 0,-2 3 0,4-2 0,13-8 0,2 4 0,3-2 0,-10 9 0,-6 4 0,7-7 0,15-15 0,1-4 0,-23 12 0,1-2 0,-8 4 0,1-4 0,-1-2 0,-6-1 0,22-12 0,-5 1 0,-12-2 0,2-3 0,-16 10 0,5 0 0,1 2 0,13 3 0,18-11 0,-1-1 0,-13 4 0,11-7 0,-1-1 0,-10 7 0,3 1 0,2 1 0,4-2 0,10-3 0,1-3 0,11-8 0,-7 3 0,18-7 0,4-2 0,3-1 0,9-2 0,0-2 0,52 13 0,16-2 0,21-1 0,7 0 0,-33-7 0,-1-1 0,25 1 0,-4-2 0,-8-1 0,19-1 0,-5-2 0,-24 1 0,9-2 0,10-5 0,9-4 0,-6 1 0,4 2 0,1-1 0,-2-2 0,6-1 0,-13 2 0,26-1 0,-27 8 0,6 0 0,17-3 0,4 1 0,-5 1 0,7 2 0,-18-2 0,10 0 0,0 0 0,-12 1 0,10 0 0,-2 2 0,-15-1 0,6 2 0,2-1 0,-7 0 0,-4-1 0,-5 0 0,7 1 0,15-1 0,10 1 0,2-1 0,-6 0 0,0 0 0,-5-1 0,10 0 0,-18 0 0,10-1 0,4 0 0,-1 1 0,-5-1 0,-12 1 0,5 0 0,-11-1 0,5 1 0,4 0 0,7-1 0,-2 0 0,-9 1 0,9 2 0,-3 0 0,-4 0 0,4 0 0,-1 0 0,-7-1 0,-1 1 0,5 0 0,1 0 0,7 0 0,1 0 0,-1 0 0,-3 0 0,0 0 0,-2 0 0,-2 0 0,5 0 0,-3-1 0,6 1 0,10 0 0,10 0 0,-4 0 0,-15 0 0,-10-2 0,-4 0 0,13 1 0,6 0 0,-13 0 0,14-2 0,-29 2 0,0 0 0,30 0 0,-25-1 0,10 0 0,-6-1 0,-8 1 0,2 0 0,10-1 0,8 1 0,-11 0 0,-22 0 0,-2 1 0,42 5 0,-4 0 0,-19-1 0,-15 2 0,-9-1 0,-31-5 0,-4 0 0,12-8 0,43-15 0,15-6 0,-13 4 0,5-3 0,12-5 0,10-3 0,-5 1 0,-28 9 0,-3 1 0,4-3 0,3-4 0,6-2 0,0-2 0,-4 1 0,7-3 0,-3 0 0,0-1 0,4-3 0,-1-1 0,2-1 0,-10 5 0,2-2 0,-1 1 0,-8 4 0,12-7 0,-2 1 0,-1 0 0,6-1 0,-9 5 0,-16 11 0,-1 0 0,34-17 0,2-1 0,-26 14 0,-1-1 0,18-9 0,-1 1 0,-22 10 0,-6 3 0,1-2 0,-4 2 0,-15-1 0,10 0 0,5-2 0,28-24 0,-1 8 0,1 1 0,5-5 0,4-1 0,-48 26 0,-20 10 0,-10 7 0,-32 4 0,5 3 0,-23 0 0,-8 5 0,-7 1 0,-13 2 0,-2 1 0,4-1 0,-3 0 0,-26 5 0,5-1 0,47-7 0,-4 0 0,-19 0 0,-18 0 0,-4 1 0,5-1 0,-7 0 0,4-1 0,-8 2 0,10 0 0,-7 0 0,-3 1 0,1 0 0,7 0 0,4 1 0,5 1 0,1 0 0,-2-1 0,-9 1 0,-1 0 0,1 0 0,6-1 0,5 1 0,6 0 0,-9-3 0,6-2 0,-7-1 0,-5-1 0,-1 0 0,0 0 0,10 1 0,-1 1 0,-2 0 0,1-1 0,0 1 0,1-1 0,-13 0 0,2-1 0,0 0 0,-1 0 0,-1 1 0,9 1 0,-2 0 0,0 0 0,0 0 0,3 1 0,5-1 0,-13 0 0,6 0 0,1 0 0,-2-1 0,-9 1 0,-2 0 0,-1-1 0,2 1 0,5-1 0,1 0 0,0-1 0,3 1 0,9-1 0,3 1 0,0-1 0,-2-1 0,-7 1 0,-2-1 0,1 0 0,7-1 0,8 1 0,5-1 0,-8 0 0,-7 1 0,-12-1 0,-4 0 0,2 0 0,9 0 0,-8-1 0,7-1 0,-6 0 0,16 1 0,-5 0 0,-3 0 0,3 0 0,4 0 0,-18 0 0,6 0 0,-9 0 0,9 1 0,-9-1 0,-4 1 0,5 1 0,10-1 0,1 2 0,8 0 0,-7 1 0,7-1 0,-9 0 0,-2 1 0,8-1 0,16 1 0,6 0 0,8 1 0,-19 2 0,9-1 0,21-3 0,-5 2 0,32-1 0,-23-2 0,3 1 0,-8-2 0,20-1 0,11-2 0,4 1 0,-10-1 0,13 3 0,-4-1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27.45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874 27 16383,'-53'-4'0,"5"0"0,20 3 0,-22-1 0,6 0 0,0 0 0,7 2 0,26 0 0,-13 0 0,14 0 0,-7 0 0,2 0 0,-12-2 0,-47 0 0,22-1 0,-17 0 0,49 2 0,11 16 0,1 0 0,-9 18 0,4-12 0,-2 4 0,6-15 0,0 4 0,7-8 0,-6 4 0,4-2 0,-7 5 0,4-3 0,-1-1 0,-5-3 0,5-3 0,-6 0 0,2-1 0,3 1 0,-13 4 0,10-2 0,-5 1 0,10-3 0,-1 0 0,-1 0 0,36 3 0,-15-3 0,49-1 0,-34-4 0,43-1 0,-25 0 0,16 1 0,5 0 0,17-1 0,-27 2 0,-4 0 0,0 0 0,-28 1 0,-7 0 0,-5 0 0,7 0 0,-9-12 0,4-6 0,-7-3 0,11-16 0,-10 22 0,7-10 0,-5 12 0,-3 3 0,-1 0 0,1 1 0,-1 1 0,-1-1 0,8 0 0,-3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32.60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3923 5 16383,'-66'-3'0,"11"1"0,-9 2 0,18 1 0,-3 0 0,-2 0 0,9-1 0,-1 0 0,4 0 0,9 0 0,-16 0 0,7 0 0,2 0 0,-15 0 0,12 0 0,-14 0 0,12 0 0,-4 0 0,11 0 0,-17 1 0,-3 0 0,-4 0 0,3 1 0,-9 0 0,-1-1 0,-6-1 0,2 1 0,-17 0 0,-1 0 0,15-1 0,-3 1 0,6-1 0,-3 0 0,10 0 0,-11 0 0,12 0 0,-10 0 0,-19 0 0,35 0 0,-1 0 0,1 0 0,9 1 0,-10 1 0,19-1 0,8 1 0,-30-1 0,27 1 0,-32 0 0,42-2 0,-12 1 0,18-1 0,-20-1 0,-7-1 0,5-1 0,2 4 0,15 19 0,1 10 0,-17 27 0,9-14 0,-6 10 0,-2-3 0,5-8 0,-7 5 0,11-9 0,5-9 0,-3 4 0,-1-2 0,7-11 0,-26 20 0,24-23 0,-27 25 0,26-22 0,-18 17 0,10-13 0,-18 13 0,17-13 0,-16 11 0,15-10 0,-11 6 0,13-8 0,1-1 0,14-9 0,-4 3 0,10-7 0,-11 7 0,8-6 0,-9 3 0,10-3 0,-4 0 0,11-6 0,50-3 0,-7-3 0,28 1 0,5 0 0,-2-1 0,-11 2 0,-2 0 0,5 0 0,30 2 0,-23-2 0,-6 1 0,-1-1 0,3 0 0,0 0 0,3 0 0,18 0 0,-9 0 0,2 0 0,-22 0 0,-2 0 0,7 0 0,1 0 0,6 0 0,-4 0 0,17 0 0,7 1 0,1 0 0,-9-1 0,-6 1 0,-1 1 0,-5 0 0,-13 0 0,0 1 0,11 0 0,-13 0 0,-2 0 0,-6-1 0,24 2 0,-42-2 0,15 0 0,-24-1 0,1-1 0,-11 0 0,39-4 0,-29 3 0,31-5 0,-38 2 0,3 0 0,-1-1 0,-3-1 0,-4 1 0,4-7 0,16-16 0,0 0 0,16-17 0,-4 9 0,-5 3 0,39-30 0,-41 35 0,34-28 0,-44 35 0,4 0 0,5-5 0,35-35 0,-16 16 0,-11 10 0,-3 1 0,-1 3 0,-6 9 0,12-9 0,-22 18 0,14-10 0,-18 15 0,1 3 0,2-3 0,-5 5 0,-8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53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1060 24575,'7'-1'0,"5"0"0,1-2 0,23-4 0,-3-2 0,14-5 0,-7-5 0,-11 1 0,10-16 0,-11 8 0,16-17 0,-20 17 0,27-30 0,-26 23 0,13-19 0,-7-1 0,-12 21 0,22-35 0,1-17 0,-9 25 0,-9 7 0,-2 3 0,-6 12 0,4-8 0,-6 12 0,-8 15 0,3-12 0,0-1 0,-3 9 0,2-4 0,-7 21 0,1 1 0,-2 0 0,1 1 0,0-3 0,-1 2 0,2-2 0,-2 3 0,0 1 0,-3 1 0,-1 1 0,0 0 0,0 0 0,1 0 0,-1 0 0,0 1 0,-2 0 0,-2 1 0,-5 1 0,3-1 0,-7 2 0,6-1 0,-5 3 0,1-2 0,0 0 0,2 0 0,2-1 0,2 1 0,-11 5 0,6-3 0,8-4 0,23-12 0,27-17 0,1 0 0,-10 5 0,-18 10 0,-13 11 0,6 3 0,21 11 0,-9-2 0,14 5 0,-17-6 0,-1-3 0,-1-1 0,-6-3 0,-3 0 0,-2-3 0,2 3 0,-1-2 0,10 2 0,3-4 0,-5 3 0,-2-5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4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24575,'3'15'0,"-3"78"0,-2-13 0,0 13 0,0 6 0,1-35 0,1 1 0,0 7 0,1 7 0,0-5 0,0 2 0,0 2 0,0 5 0,0 6 0,1-9 0,-1-15 0,0-2 0,0 37 0,-1-7 0,0-16 0,1-9 0,0 0 0,2 15 0,-1-12 0,0 3 0,0-23 0,-1-1 0,0 21 0,0 0 0,-1 19 0,0-18 0,0-1 0,0 18 0,1-14 0,0 13 0,0-11 0,-1-25 0,0 1 0,1 24 0,0 10 0,0-16 0,-1-7 0,0-11 0,0-5 0,1-18 0,-1 2 0,-2-37 0,-4-12 0,-9-37 0,-3-11 0,-5-16 0,2 10 0,0 4 0,6 18 0,4 20 0,11 31 0,16 61 0,-4-14 0,9 42 0,-8-25 0,-2-9 0,1-6 0,2 4 0,0-6 0,1-1 0,0 2 0,1-2 0,11 34 0,-18-68 0,2-21 0,-6-24 0,14-33 0,-3 25 0,9-23 0,1-3 0,-5 10 0,2-3 0,-1 2 0,-8 24 0,4-7 0,-11 24 0,-1-2 0,-7 17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0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24575,'-12'64'0,"3"-1"0,-2-1 0,2 10 0,2 17 0,2-2 0,2-32 0,1-3 0,0 15 0,1-14 0,1-40 0,12-56 0,29-37 0,-5-4 0,-8 33 0,-1 6 0,0 3 0,-2 12 0,-13 17 0,2 20 0,-2 36 0,3 17 0,6 31 0,-9-35 0,-2-9 0,-3-41 0,10-18 0,5-7 0,13-10 0,-3 1 0,-2 4 0,-12 8 0,-8 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24575,'4'72'0,"1"-21"0,7-56 0,1-15 0,-4 4 0,-3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24575,'1'59'0,"0"-17"0,1 8 0,1-32 0,5-9 0,-3-8 0,2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7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24575,'-45'26'0,"1"12"0,24-12 0,5 10 0,16-24 0,5 0 0,9-13 0,33-36 0,-20 17 0,18-23 0,-38 36 0,-9 19 0,-18 44 0,6 1 0,2 7 0,2 4 0,-4 19 0,4 7 0,-6-48 0,0-35 0,3-6 0,-11-13 0,13 0 0,1-22 0,27-9 0,23-21 0,4-2 0,-7 8 0,0 7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0 24575,'-7'92'0,"-1"-21"0,-5 19 0,-3 6 0,2-37 0,0-3 0,0-2 0,1-5 0,-3 1 0,16-48 0,18-32 0,5 0 0,32-26 0,-25 29 0,5 4 0,-30 32 0,-5 7 0,0 11 0,0 6 0,3 39 0,-1-28 0,7 42 0,-2-55 0,15 7 0,-9-19 0,-11-8 0,0-5 0,-16-4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1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24575,'0'11'0,"0"-3"0,0 4 0,0-5 0,0 0 0,0 1 0,0 0 0,4 3 0,0 2 0,4 0 0,4 3 0,-3-8 0,-1 4 0,-4-8 0,-4-1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24575,'-5'100'0,"2"-30"0,2-15 0,1-1 0,1 3 0,1-35 0,4-2 0,2-13 0,18-12 0,-2-6 0,22-9 0,-26 10 0,4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0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9 178 24575,'-4'50'0,"-1"0"0,50-26 0,-6-52 0,19-40 0,-39-8 0,-26 43 0,-13 29 0,-1 10 0,1 9 0,11 0 0,30-13 0,5-11 0,31-14 0,-29 9 0,8 33 0,-33 6 0,3 43 0,-3-27 0,8 16 0,-5-25 0,5-3 0,-4-31 0,10-17 0,9-22 0,9-11 0,13-20 0,-23 34 0,-3 19 0,-27 56 0,-3 1 0,3 2 0,2-27 0,3-7 0,4-5 0,21-8 0,-2-3 0,36-26 0,-32 14 0,6-10 0,-27 17 0,-5 4 0,-5-7 0,2 5 0,-2-3 0,3 6 0,7-4 0,2-1 0,5-1 0,-5 8 0,-2 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7.6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7378 223 16383,'-49'-3'0,"-27"2"0,-13 1 0,6 2 0,21-3 0,2 0 0,-2 1 0,-30-1 0,49 1 0,-17-2 0,2-1 0,-4 0 0,-3-1 0,-1 0 0,-4 0 0,-9-1 0,1 1 0,10 1 0,2 0 0,-15 0 0,9 1 0,16 0 0,-1-1 0,-20 1 0,-11-1 0,7 0 0,7 0 0,1-1 0,7 2 0,-4 0 0,5-1 0,1 0 0,0 0 0,-35 0 0,5 1 0,8-1 0,-1-2 0,-3-1 0,34 2 0,-1-1 0,-10-2 0,-8-1 0,6 1 0,4 2 0,1 0 0,-9-1 0,-7-1 0,10 1 0,19 3 0,2-1 0,-40-3 0,1-1 0,37 5 0,1 0 0,-20-2 0,1 0 0,-12 2 0,23 2 0,2-1 0,-3-1 0,-1 1 0,0 1 0,-9-2 0,3 1 0,-13 0 0,9 0 0,-28 0 0,2-1 0,6 1 0,33 2 0,-35 3 0,34-3 0,-28 3 0,12-2 0,32 1 0,-23-1 0,47 0 0,-16-1 0,21 0 0,-9 0 0,10 0 0,-32 0 0,17 0 0,-24 0 0,23 0 0,12 3 0,-3 28 0,14-10 0,-7 24 0,-6 23 0,8-28 0,-15 42 0,14-47 0,-19 35 0,2-10 0,-5 8 0,1-5 0,7-19 0,-1-2 0,-6 13 0,-20 30 0,10-33 0,-1-4 0,-3 7 0,-2 2 0,-4 6 0,12-9 0,3-2 0,7-5 0,-17 18 0,18-28 0,-17 18 0,3-15 0,5-6 0,-22 9 0,27-21 0,-9 2 0,13-5 0,4-4 0,-2 3 0,-9 3 0,-3 3 0,-1-1 0,6-2 0,-11 11 0,6-2 0,-4 1 0,8-5 0,25-18 0,-6 4 0,3-5 0,3-2 0,-13 5 0,7-3 0,-20 6 0,-1 1 0,-1-1 0,-5 2 0,15-6 0,-21 11 0,37-12 0,-3 5 0,60-13 0,-11 0 0,39-2 0,-26 1 0,14-2 0,-10 2 0,1 0 0,31 0 0,13 1 0,6 0 0,-33 0 0,1 0 0,-2 0 0,6 1 0,-6-1 0,7 2 0,-5-1 0,-6 1 0,-1 0 0,6 1 0,3 0 0,24-1 0,0 1 0,-26 0 0,0-1 0,26 1 0,0-1 0,-25 0 0,-1 0 0,18 1 0,10 1 0,-25-2 0,6 1 0,1 0 0,-6 0 0,2 1 0,-4 0 0,0 0 0,9 0 0,0-1 0,-2 2 0,22 3 0,-8-1 0,-28-4 0,-2 0 0,31 4 0,0 0 0,-24-4 0,-3-1 0,2 2 0,-1-1 0,-1 1 0,-2-1 0,-12-1 0,0 1 0,12-1 0,-3 1 0,12-2 0,-4-1 0,3-1 0,25 0 0,-3 0 0,2 1 0,-26 2 0,2-1 0,8 0 0,10 1 0,-6 0 0,2 1 0,-16-2 0,2 0 0,-6 0 0,2 1 0,-10-1 0,0-2 0,-55-2 0,-3-3 0,4-10 0,17-26 0,6-10 0,5-7 0,3-9 0,-7 7 0,13-10 0,-5 12 0,0 17 0,15-11 0,2-7 0,6-4 0,-19 21 0,0 0 0,21-22 0,-21 22 0,0 1 0,17-19 0,-14 9 0,0 0 0,3-4 0,-9 11 0,1-1 0,17-20 0,-18 25 0,-5 5 0,1-3 0,29-29 0,-3 7 0,-22 22 0,-1-1 0,27-28 0,-18 17 0,3-8 0,-25 35 0,11-3 0,-1 3 0,47-29 0,-42 27 0,24-16 0,-50 30 0,4 6 0,-12 4 0,2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1473 24575,'10'3'0,"14"-2"0,-2-2 0,73-31 0,-48 5 0,1-3 0,2 5 0,-1-1 0,-6-4 0,-4-1 0,20-21 0,-23 17 0,2-5 0,1-4 0,15-28 0,-24 31 0,0 1 0,21-29 0,-9 12 0,-11 20 0,28-32 0,-16 19 0,-10 6 0,-1-1 0,0-8 0,14-33 0,-23 20 0,2 7 0,-11 6 0,-5 12 0,-5 15 0,7-22 0,-2 15 0,5-15 0,-3 12 0,-2 9 0,-14 24 0,-6 13 0,-28 25 0,10-8 0,-23 17 0,31-29 0,-3 3 0,18-15 0,5-3 0,9-6 0,10-8 0,4-3 0,11-10 0,-20 17 0,4-3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24575,'60'26'0,"1"0"0,-1-1 0,-12-4 0,-30-14 0,0 0 0,-17-7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24575,'9'22'0,"-1"-3"0,10 11 0,2-3 0,4-2 0,3-2 0,-10-10 0,-5-5 0,-11-8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24575,'11'20'0,"-1"-2"0,16 19 0,1-2 0,-3-3 0,-5-9 0,-12-17 0,-3-6 0,-2-1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24575,'75'34'0,"-21"-10"0,10 3 0,-42-19 0,-8-3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24575,'67'33'0,"0"1"0,0 2 0,20-3 0,-67-52 0,-15 13 0,8-14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24575,'54'15'0,"-28"-9"0,25 11 0,-43-15 0,8 7 0,-5-3 0,3 3 0,-4-4 0,-6-3 0,4 0 0,-4-1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2.2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24575,'3'11'0,"1"-7"0,4 3 0,-4-7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24575,'22'14'0,"3"3"0,4 2 0,6 5 0,-11-10 0,-1 1 0,-8-8 0,-10-6 0,-4-1 0,1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24575,'32'20'0,"-8"-6"0,2 7 0,-11-9 0,-4-3 0,6 3 0,-7-5 0,5 3 0,-8-6 0,-3 0 0,-2-4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24575,'46'33'0,"-1"0"0,18 12 0,-14-11 0,-33-24 0,-7-2 0,-6-5 0,-2-2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24575,'19'11'0,"-7"-5"0,14 10 0,-11-9 0,-5 0 0,-3-4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24575,'27'19'0,"12"9"0,-11-6 0,7 4 0,-22-17 0,-1-1 0,-5-6 0,0 1 0,-3-1 0,-1-1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24575,'25'16'0,"42"17"0,-30-17 0,26 11 0,-49-22 0,-8-2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24575,'-6'3'0,"1"0"0,-4 2 0,-1 1 0,-3 2 0,-2 0 0,4-2 0,-3 3 0,7-5 0,-6 6 0,8-7 0,-2 2 0,4-4 0,0 2 0,-2 5 0,2-4 0,0 3 0,4-8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24575,'39'20'0,"-7"-6"0,28 13 0,-26-13 0,-6-4 0,-15-6 0,-4-2 0,-8-1 0,0-1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24575,'12'11'0,"16"12"0,0-4 0,12 9 0,-11-11 0,-12-8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24575,'29'14'0,"-4"-2"0,19 6 0,-21-10 0,-4-2 0,-16-5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3.3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0 24575,'-7'0'0,"3"3"0,0 6 0,4 19 0,0-3 0,0 14 0,5-6 0,0-4 0,1 4 0,2-5 0,-7-5 0,3-1 0,-4-6 0,3-3 0,-2-1 0,2-5 0,1-3 0,-1 0 0,5-8 0,-4-4 0,3-10 0,-2 0 0,16-65 0,-9 46 0,9-39 0,-12 55 0,-5 12 0,3-6 0,-2 9 0,3-5 0,-1 10 0,1-2 0,3 3 0,-2 0 0,3 0 0,-5 0 0,5 4 0,25 51 0,-3-8 0,5 23 0,-16-35 0,-18-19 0,2-8 0,-7 4 0,7-4 0,-6-1 0,2 1 0,1-1 0,-4 1 0,7-4 0,-6 0 0,2-4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24575,'28'28'0,"-14"-12"0,12 9 0,-19-19 0,2-5 0,2-1 0,-2 0 0,-2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30 24575,'-48'-15'0,"10"6"0,-5 4 0,-31 21 0,29 2 0,1 6 0,5 7 0,9 35 0,9 6 0,30 11 0,2-41 0,11-2 0,-12-32 0,15-22 0,-8-6 0,19-36 0,-22 20 0,0-1 0,-16 24 0,-4 11 0,-3-1 0,-12-3 0,8 3 0,-3-2 0,12 5 0,4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24575,'-11'22'0,"0"12"0,4-9 0,1 0 0,70-9 0,-13-13 0,4-3 0,1 2 0,-1-1 0,-1-1 0,-8-1 0,-21 0 0,-21-1 0,-8-4 0,2 3 0,-4-3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24575,'-5'22'0,"-13"45"0,6-10 0,-7 19 0,14-28 0,3-35 0,0-8 0,4-16 0,-3 2 0,3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24575,'-14'6'0,"1"1"0,-6 5 0,3 1 0,-2 3 0,0 5 0,3-2 0,4 4 0,5-4 0,6 8 0,14 5 0,7-2 0,11-3 0,6-7 0,39-10 0,10-57 0,-11 25 0,-41-17 0,-10-2 0,-18 18 0,-4-13 0,-8 22 0,-4 0 0,-1 14 0,-13 27 0,10-3 0,-8 41 0,17-36 0,10 20 0,4-35 0,15 4 0,-10-13 0,3-2 0,-13-2 0,2-4 0,13-9 0,2-4 0,-2 1 0,-8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24575,'1'52'0,"-1"0"0,0 6 0,2-3 0,1-3 0,1-21 0,5-23 0,4-8 0,2-7 0,13-14 0,-15 13 0,6-7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24575,'-15'52'0,"-1"-1"0,-8 43 0,30-49 0,-2-16 0,0-5 0,-3-21 0,-6-1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8:06:31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16383,'93'2'0,"0"0"0,0-1 0,0 1 0,0 0 0,0 0 0,0 0 0,0 0 0,0-1 0,0 1 0,0 0 0,0 0 0,13 1 0,-11-1 0,-5 0 0,0 1 0,4-1 0,10 1 0,-20-2 0,8 1 0,6 0 0,3 0 0,2-1 0,0 1 0,-2 0 0,-4 0 0,-6 0 0,-7 0 0,-9 0 0,27 2 0,-14 1 0,-7-1 0,3 0 0,-1-1 0,0 0 0,-1-1 0,-1 1 0,15 2 0,-2-1 0,3 0 0,-11 0 0,3 0 0,-2-1 0,-13 1 0,-4 0 0,2 2 0,1 0 0,14 3 0,6 0 0,-2 1 0,-12-2 0,-3-1 0,-8 0 0,7 0 0,3 1 0,10 1 0,3 0 0,-5-1 0,-15-1 0,7 0 0,-12-1 0,-11 0 0,3 1 0,12-2 0,9 1 0,-7-1 0,-4 0 0,3-1 0,3 1 0,11 0 0,1-1 0,-14 0 0,-9-1 0,-2 0 0,9 1 0,5 0 0,-6-1 0,-13 0 0,1-1 0,17 1 0,9 1 0,-5-1 0,-6-2 0,2 1 0,-3-1 0,10 2 0,0-1 0,-8-1 0,14 1 0,-4-2 0,-9 1 0,4-1 0,0 1 0,-1 0 0,1 0 0,-5 0 0,2-1 0,4 0 0,-3 1 0,11-1 0,1 1 0,-13-1 0,2-1 0,-2 0 0,9 1 0,7-1 0,-11 1 0,-23-1 0,-4 0 0,21 1 0,-1 0 0,27 0 0,-36 1 0,8 0 0,-8 1 0,-10-1 0,0 0 0,24 1 0,10 0 0,-9 1 0,-20-1 0,0-1 0,5 2 0,7-1 0,2 0 0,11 0 0,2-1 0,5 0 0,-3 0 0,6-1 0,0 0 0,-2 0 0,-10 1 0,-1-1 0,-2 1 0,1 0 0,-3-2 0,2 1 0,-4-1 0,-5 1 0,23 0 0,0 0 0,0-1 0,7 0 0,-1 0 0,-12 1 0,-2 0 0,2 0 0,14-1 0,1 0 0,-10 0 0,-14 0 0,-5 1 0,2-2 0,1-1 0,4 1 0,1-1 0,2 0 0,-2 0 0,-9 1 0,-1 0 0,6 0 0,-2 1 0,-19-1 0,1 1 0,20-1 0,-1 1 0,-24-2 0,-2 1 0,4 1 0,1-1 0,13 0 0,3 0 0,9 0 0,2 1 0,3-3 0,1 0 0,2 1 0,-2-1 0,-24-1 0,1 0 0,27-1 0,9 1 0,-17 0 0,5 1 0,-3 0 0,-13-1 0,-3 1 0,2-1 0,8 0 0,1 0 0,-8-1 0,-3-2 0,-6 0 0,-7 2 0,-2 0 0,36-4 0,-12 5 0,-45-3 0,-1 1 0,-4-7 0,-9 1 0,5 1 0,-8 4 0,-3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4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0 24575,'-15'0'0,"3"0"0,4 3 0,5 1 0,3 4 0,0 2 0,0 2 0,0 0 0,0-2 0,0 2 0,0-3 0,0 11 0,0-6 0,0 8 0,0 7 0,0-9 0,0 14 0,0-16 0,0 14 0,0 4 0,8 1 0,-2 8 0,8-16 0,-1 4 0,6 7 0,-4-14 0,5 4 0,-6-14 0,-2-7 0,4 3 0,-3-7 0,4-2 0,0-3 0,-1 0 0,1 0 0,5 0 0,-4 0 0,3 0 0,-4 0 0,0 0 0,-4 0 0,3 0 0,-8 0 0,4 0 0,-4 0 0,-4-3 0,-1-1 0,-3-1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5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0 249 24575,'0'8'0,"0"3"0,0 2 0,0 4 0,0-1 0,0 1 0,0 0 0,0 0 0,0 0 0,0-1 0,0 1 0,0 0 0,0 0 0,0-4 0,0-2 0,0-3 0,0-1 0,0-9 0,4-3 0,1-16 0,4-7 0,1-2 0,4-8 0,-4 8 0,9-9 0,-8 10 0,8-10 0,-9 10 0,4 1 0,-5 1 0,-1 9 0,1-4 0,-1 9 0,-3-3 0,-2 8 0,0-4 0,-2 4 0,6 0 0,-6 1 0,6-1 0,-3 0 0,0 1 0,3 3 0,-3 0 0,0 7 0,-1 6 0,-3 8 0,0 1 0,0 4 0,4-6 0,-3 6 0,2 1 0,2 5 0,0-1 0,4 1 0,0 0 0,0-1 0,0 1 0,1-1 0,-2-4 0,5-1 0,-4-5 0,3-1 0,-3 1 0,-5-4 0,4-1 0,-8-5 0,4 1 0,-4-1 0,3 1 0,-2-1 0,2-5 0,-10 0 0,-3-13 0,-7 6 0,1-11 0,-1 2 0,0-3 0,-5 4 0,4-3 0,-9 6 0,13-6 0,-7 6 0,12-2 0,-3 4 0,4 3 0,1-1 0,-1 5 0,4-6 0,-3 6 0,6-2 0,-2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24575,'7'0'0,"4"0"0,-2 0 0,3 0 0,-1 0 0,-2 0 0,7 0 0,-8 0 0,4 0 0,-5 0 0,1 0 0,2 0 0,-5 0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6.9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24575,'4'-3'0,"-1"5"0,-3-1 0,0 7 0,0 3 0,0-2 0,0 7 0,0 11 0,0-11 0,0 14 0,0-21 0,0 17 0,0-14 0,0 10 0,0-11 0,0-3 0,3 7 0,-2-13 0,3 0 0,-4-6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7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24575,'0'7'0,"0"0"0,0 4 0,0-2 0,0 2 0,0 0 0,0 1 0,0 0 0,-3 18 0,2-18 0,-2 14 0,3-36 0,0 3 0,0-9 0,0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5:59.7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24575,'0'7'0,"0"4"0,0-2 0,0 10 0,0-2 0,0 4 0,0-5 0,0 5 0,0-12 0,0 12 0,0-8 0,0-1 0,0 4 0,0-7 0,0 2 0,0-3 0,0 0 0,0-1 0,0 15 0,0-7 0,0 23 0,0-22 0,0 10 0,0-17 0,0 3 0,0-5 0,0 5 0,0 0 0,0 4 0,0-4 0,0-2 0,0-2 0,0-4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0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120 30 24575,'4'6'0,"-1"-1"0,-6 29 0,-2-16 0,-7 38 0,2-34 0,-6 14 0,6-14 0,-14 40 0,16-24 0,-11 20 0,12-27 0,2-20 0,-2 11 0,7-27 0,0-2 0,0-16 0,26-60 0,-11 40 0,18-50 0,-8 36 0,-13 21 0,4-9 0,-9 33 0,-6 4 0,6 4 0,-6-3 0,2 3 0,1 0 0,-4-3 0,4 2 0,-1 1 0,1 1 0,3 3 0,1 22 0,-4-4 0,0 35 0,0-22 0,-3 12 0,3-20 0,0 3 0,1-3 0,5 5 0,-1 5 0,0-4 0,1 4 0,7 14 0,-6-19 0,5 9 0,-8-21 0,0-7 0,0 2 0,-4-3 0,-1 3 0,-3-3 0,-3-3 0,-5-11 0,-4-6 0,-1-5 0,-3 0 0,2 0 0,5 8 0,2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39.6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24575,'7'0'0,"4"0"0,1 0 0,1 0 0,2 0 0,-3 0 0,1 0 0,-6 0 0,0 0 0,-3 0 0,7 0 0,-3 0 0,2 0 0,-5-7 0,-2 6 0,-3-6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0.8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24575,'11'-7'0,"4"5"0,-2-13 0,9 13 0,-4-6 0,3 8 0,-8 0 0,-1 0 0,-1 0 0,-2 0 0,7 0 0,-8 0 0,8 0 0,-7 0 0,7 0 0,-8 4 0,4 0 0,-8 8 0,0-4 0,-4 8 0,0-3 0,0-1 0,0 0 0,0 0 0,0-4 0,0 4 0,0-4 0,0-1 0,-4 1 0,-4 3 0,-1-2 0,-7 3 0,7-4 0,-3 4 0,0-3 0,3 3 0,-7 0 0,7-4 0,-2 4 0,-1-4 0,3 0 0,-3 0 0,5-1 0,-1 1 0,0-1 0,0-2 0,1-2 0,9-3 0,4-4 0,9-1 0,7-3 0,1 3 0,4-3 0,1 6 0,0-6 0,-5 7 0,3-3 0,-3 4 0,0 0 0,-2 0 0,-4 0 0,-4 0 0,-1 0 0,-5 0 0,1 0 0,-1 0 0,1 0 0,-4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7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403 1369 24575,'-12'4'0,"-2"-1"0,2-3 0,0 0 0,2 0 0,-2 0 0,-1 0 0,0 0 0,-3 0 0,8 0 0,-8-3 0,3-2 0,0-3 0,-3-1 0,3 1 0,0 0 0,-2-1 0,5-2 0,-6-3 0,3 1 0,0 1 0,-3-5 0,7 7 0,-4-15 0,4 11 0,1-8 0,-5 0 0,7 4 0,-7-9 0,4 5 0,3-6 0,-11 0 0,15 0 0,-6-5 0,8 4 0,0 0 0,0-3 0,0 8 0,0-10 0,0 11 0,0-3 0,0 3 0,0 0 0,0-4 0,4 4 0,5-5 0,2-5 0,6 4 0,-1-10 0,2 10 0,2-5 0,4-1 0,-4 6 0,4-1 0,-5 3 0,3 8 0,-3-7 0,9 1 0,-4 1 0,18-13 0,-11 16 0,23-17 0,-18 17 0,12-10 0,-1 9 0,-4-4 0,3 9 0,-5-2 0,-1 8 0,6-4 0,-4 9 0,26-4 0,-23 8 0,30-3 0,-18 5 0,6 0 0,5 0 0,-12 0 0,-2 0 0,-1 10 0,-12 1 0,7 15 0,-12 0 0,6 12 0,-4-6 0,6 11 0,-1-5 0,-4 6 0,4 6 0,-9-5 0,5 10 0,-6-6 0,-1 5 0,-4 1 0,-3-8 0,-8 6 0,3-5 0,-8 7 0,3-7 0,-9-2 0,-1-6 0,-5-5 0,0 4 0,0-10 0,0 4 0,0-10 0,0-1 0,0 0 0,-8-4 0,-2 8 0,-7-8 0,-1 4 0,-35 17 0,23-15 0,-19 4 0,-3-2 0,2-7 0,-11 3 0,-3-2 0,-1-6 0,-26 15 0,39-16 0,3-1 0,-5 6 0,-40 5 0,11-4 0,32-11 0,-27 9 0,27-16 0,19 3 0,-14-4 0,6 0 0,9 0 0,-9 0 0,-20 0 0,17 0 0,-42-4 0,49-1 0,-4-3 0,9-7 0,19 5 0,-14-5 0,15 7 0,2 0 0,1 4 0,5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49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24575,'0'7'0,"0"1"0,0-1 0,0 1 0,0-1 0,0 1 0,0 0 0,4 3 0,37 38 0,-19-18 0,33 30 0,-29-26 0,0 1 0,5 7 0,-4-1 0,6 1 0,-6 0 0,4 4 0,-4-3 0,5 4 0,1-4 0,4-1 0,-3 5 0,4-3 0,8 18 0,-12-22 0,17 15 0,3-2 0,-7-12 0,15 24 0,-10-18 0,2 6 0,1 5 0,4-4 0,-11 4 0,11-4 0,-11 2-407,21 14 407,-18-8 0,13 14 0,-10-17 0,1 7 0,-7-18 0,-9-8 0,-2-1 0,2 4 0,6 2 0,1 1 0,-7-3 0,4 1 0,0 1 0,-6-3 0,-3-5 0,1 1 0,7 13 0,18 10 0,-4-1 0,6 1 0,1 0 0,7 9 0,-20-21 0,17 17 0,-26-21 0,11 7 0,-1-2 0,-11-7 0,9-4 0,-10 3 0,5-10 0,-7 4 0,0-6 407,-1 0-407,-5 0 0,0-6 0,-4-1 0,-9-7 0,4-3 0,-5 1 0,-5-6 0,4 4 0,-7-6 0,3 1 0,-1 0 0,-2 0 0,7 0 0,-8 0 0,8 0 0,-3 4 0,-1-3 0,0 2 0,-1 0 0,-2-6 0,1 2 0,-2-7 0,-4-3 0,-1-5 0,-3 3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24575,'4'7'0,"7"2"0,3 7 0,16 8 0,13 8 0,24 18 0,3 0-464,-29-20 0,1 3 464,1 3 0,0 1 0,1 1 0,0 1 0,1 4 0,1 3 0,4 3 0,-1 1 0,-6-4 0,-1 1 0,5 7 0,-1 0 0,-4-8 0,-1-1 0,-3 2 0,-1-2-297,25 16 297,-27-22 0,0 2 0,37 26 0,-10-1 0,-25-28 0,1 1 0,2 3 0,-1 0 0,31 28-407,-18-16 1,-2-1 406,0 0 0,-16-17 0,1 2 0,23 27 0,7-4 0,17 12 0,-9-7 0,-18-14 0,0 1 0,4 2 0,11 8 0,-2-2 0,-15-13 0,7 7 0,-20-12 0,-1-2 0,3-2 0,-8 3 875,8-8-875,-8 8 298,2-9-298,2 4 865,-7-7-865,4-4 0,-10 2 0,2-8 0,-9 1 0,4-3 0,0 0 0,-4-1 0,3 0 0,2 6 0,-5-5 0,9 5 0,-9-6 0,9 2 0,-4-2 0,0-3 0,-2 3 0,-4-4 0,0 0 0,0-1 0,-1 0 0,-3-3 0,-1 3 0,-1-4 0,-2-1 0,3 1 0,-5 0 0,1 0 0,-1-4 0,1 2 0,-1-5 0,1 3 0,-1-4 0,0 0 0,1 3 0,-1-2 0,-3 2 0,-1-3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2.9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 1 24575,'0'2'0,"0"4"0,0 22 0,-8 4 0,2 0 0,-7-3 0,4-7 0,-3-8 0,2 7 0,2-8 0,-4 4 0,7-5 0,-7 4 0,4-7 0,0 7 0,0-8 0,-1 8 0,2-7 0,2 7 0,-2-8 0,3 4 0,-7 10 0,2-7 0,1 8 0,0-7 0,4-8 0,-1 4 0,2-4 0,0 3 0,-2-3 0,1 3 0,1-3 0,3-18 0,4-3 0,9-46 0,3 0 0,8-22 0,-5 7 0,-4 29 0,-6 6 0,-1 18 0,-4 7 0,4-1 0,-1 8 0,1-5 0,0 7 0,-1-5 0,-2 6 0,1-4 0,-2 4 0,3 4 0,1 8 0,-4 5 0,0 16 0,-4-4 0,4 10 0,-3 0 0,11 13 0,-5-9 0,6 7 0,5-1 0,-2-13 0,7 14 0,0-6 0,-5-14 0,1 12 0,-4-16 0,-6-4 0,-1 1 0,-1-10 0,-6 3 0,2-5 0,-3 1 0,0-1 0,-6-3 0,-3 0 0,-3-12 0,-4-1 0,10-1 0,-1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3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24575,'3'-5'0,"13"2"0,16 3 0,-7 0 0,4 0 0,-21 0 0,-4-3 0,-1-1 0,-3-3 0,0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4.9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24575,'3'-4'0,"5"1"0,4 3 0,18 0 0,-11 0 0,10 0 0,-17 0 0,-1 0 0,-7 3 0,-1 9 0,-3-3 0,0 6 0,0-8 0,-3 1 0,-2 3 0,1 2 0,-3-2 0,0 5 0,-2-8 0,-2 3 0,3-3 0,4-1 0,-3 1 0,3-1 0,-4 1 0,1-1 0,-1-3 0,1 3 0,6-6 0,12-5 0,8 2 0,11-4 0,5 6 0,-6 0 0,7 0 0,-6 3 0,-6 2 0,0 3 0,-4 4 0,-6-3 0,1 2 0,-11-3 0,3 10 0,-7-7 0,4 10 0,-4-1 0,0-3 0,-4 3 0,-12-1 0,-3-8 0,-7 5 0,-3-8 0,10-3 0,-5-1 0,3-4 0,7 0 0,-1 0 0,8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6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0 24575,'-4'11'0,"1"-3"0,3 6 0,0-1 0,-4 9 0,-1-4 0,0 3 0,-3 1 0,7-4 0,-11 4 0,10-6 0,-9-3 0,10-1 0,-2 0 0,-1-7 0,4-1 0,-4-12 0,4-4 0,0-5 0,0 0 0,0 7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8.0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4285 24575,'0'-15'0,"4"2"0,0-7 0,9-10 0,1 5 0,-1-5 0,18-10 0,13-24 0,7 0-279,-19 19 0,-1 0 279,23-23 0,-25 27 0,1-2 0,6 0 0,1-2 0,-2-1 0,-1-2 0,3 0 0,1 0 0,-4 1 0,-1 0 0,0 0 0,0 1 0,0 3 0,-1 0 0,1-2 0,0-1 0,0 3 0,-1 0 0,0 1 0,1-1 0,3-4 0,2 1 0,-2 6 0,0 0 0,2-7 0,-1 1 0,26-19 0,-22 14 0,-1 2 0,10 2 0,-11 4 0,1 1 0,15-8 0,7-12 0,9-9 0,-21 21 0,15-10-152,-18 14 152,6-2 0,7-12 0,10-4 0,-18 14 0,-15 16 0,1-1 0,35-28 0,-22 14 0,3-3 0,7-1 0,0-1-488,-7 2 0,-2 1 488,-5 9 0,0 0 263,1-2 1,1-2-264,3-2 0,0-1 0,2 0 0,0 1 74,-5 3 0,-2 0-74,2 0 0,0 0 0,1 0 0,0-1 0,8-11 0,0 0 505,-5 6 1,-1 2-506,-4 3 0,-1 1 0,-3 4 0,-1 1 0,31-24 0,3 2 0,-32 27 0,4-4 0,-9 11 0,-6-4 0,10 4 0,-14 4 0,-8 11 0,-7 5 0,-14 4 0,2 4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58.5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24575,'0'11'0,"0"26"0,0-19 0,0 47 0,0-42 0,0 31 0,0-34 0,0 9 0,0-7 0,0-8 0,0 19 0,0-18 0,0 10 0,0-14 0,0-4 0,0 1 0,0 0 0,0-10 0,0-4 0,0-15 0,0-2 0,0-5 0,0 1 0,0-7 0,0 5 0,0-4 0,0 10 0,0-4 0,0 9 0,0-4 0,0 10 0,0 0 0,4 0 0,-3 3 0,6 1 0,-6 1 0,9-1 0,-8 0 0,8 0 0,-6 2 0,4 5 0,-1-2 0,-3 6 0,3 5 0,-6 5 0,2 3 0,2 6 0,-4-4 0,7 9 0,-7-9 0,7 8 0,-3-8 0,4 9 0,-1-9 0,2 8 0,-2-8 0,1 4 0,-1-1 0,1-3 0,-4 4 0,2-5 0,-2-5 0,-1 4 0,0-7 0,-4 3 0,0-5 0,0 1 0,0-1 0,0 1 0,0-1 0,-7-3 0,-17-19 0,5 3 0,-9-12 0,12 8 0,7 3 0,-3-4 0,4 5 0,-1-4 0,1 3 0,3-4 0,-2 4 0,6-3 0,-5 8 0,5-8 0,-3 4 0,4 0 0,0 1 0,0 4 0,0-1 0,0 1 0,0 0 0,3 2 0,1 2 0,4 3 0,-1 0 0,1 0 0,4 0 0,-4 0 0,8 0 0,-7 0 0,6 0 0,-6 0 0,7 0 0,-7 0 0,2 0 0,1 0 0,-4 0 0,22 0 0,-22 0 0,13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0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54 24575,'7'0'0,"-3"-3"0,0 5 0,-11-4 0,2 5 0,-6-3 0,3 0 0,1 0 0,3-3 0,4-5 0,12-4 0,-3 1 0,10 2 0,-3 3 0,1 5 0,3-3 0,-9 4 0,0 0 0,-3 0 0,-1 3 0,1 5 0,-4 3 0,-1 1 0,0-1 0,-2 0 0,2 1 0,-3 0 0,0-1 0,0-4 0,0 4 0,0-2 0,-3 1 0,-5-2 0,0 0 0,-3-4 0,3-1 0,0-3 0,-3 0 0,2 0 0,5 0 0,4 0 0,12 0 0,0-4 0,1 4 0,-1-4 0,-1 4 0,-2 0 0,7 0 0,-8 0 0,4 0 0,0 4 0,-4 0 0,4 4 0,0 3 0,-4-2 0,4 7 0,-4-4 0,0 1 0,-3 2 0,-2-2 0,-3-1 0,0-1 0,0-3 0,0-1 0,0 1 0,0 0 0,0-1 0,-7 1 0,1-3 0,-9 2 0,2-6 0,-4 3 0,4-4 0,-17 0 0,18 0 0,-10 0 0,19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7:01.0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24575,'3'-4'0,"8"1"0,-2 3 0,15 0 0,8 11 0,-6-5 0,9 14 0,-9 1 0,-7-2 0,6 6 0,-8-5 0,-1-2 0,-7 2 0,6 4 0,-14-6 0,6 2 0,-7-1 0,0-10 0,0 6 0,0 3 0,0-8 0,0 8 0,0-7 0,-3-3 0,2 3 0,-6-3 0,3-1 0,-8 7 0,4-4 0,-7 11 0,7-12 0,-7 5 0,7-10 0,0 0 0,5-4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8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87 165 24575,'21'-10'0,"34"-30"0,-32 17 0,21-17 0,-49 24 0,-3 8 0,-19-4 0,2 6 0,-19 0 0,17 4 0,-3 0 0,21 2 0,-4 8 0,5 1 0,-9 25 0,8-7 0,2 36 0,11-21 0,13 16 0,20-16 0,5-3 0,8-1 0,8-6 0,-3-7 0,-26-20 0,10-6 0,-37-2 0,0-4 0,0 2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9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24575,'1'71'0,"5"23"0,-4-41 0,4 7 0,7 20 0,5 11 0,-1-11 0,-6-21 0,1-1 0,3 11 0,4 6 0,3-16 0,27-7 0,-7-25 0,27-27 0,-30-35 0,0-19 0,-14-30 0,-13 49 0,-2-14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24575,'14'65'0,"1"1"0,-1-1 0,7 27 0,-4-8 0,-5 9 0,-1-5 0,-3-16 0,-2-45 0,20-87 0,-9 15 0,7-3 0,4 2 0,6 9 0,-2 1 0,-11 22 0,-9 26 0,3 14 0,22 46 0,-9-21 0,0 1 0,7 28 0,-10-2 0,-39-64 0,-41 0 0,5-10 0,-47-2 0,45-3 0,-5-7 0,46-9 0,10 0 0,10-10 0,83-9 0,-62 19 0,57-9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49 24575,'-24'42'0,"-15"36"0,10-14 0,-2 16 0,23-30 0,20-18 0,41-28 0,0-28 0,15-23 0,-40-7 0,-12-7 0,-25-24 0,13-1 0,-32 44 0,24 42 0,6 0 0,10 3 0,-5-2 0,6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1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24575,'25'67'0,"0"1"0,0-1 0,7 20 0,-2-12 0,5-14 0,-15-33 0,60-38 0,-41-21 0,6-21 0,-1-5 0,-12-1 0,-3-23 0,-20 56 0,-5 12 0,-1 19 0,1 53 0,0-24 0,6 34 0,41-35 0,4-24 0,30-48 0,-52-3 0,-7-9 0,-4-10 0,-6-2 0,1-26 0,-11 39 0,-6 42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401 2 24575,'-7'-1'0,"-42"9"0,14 5 0,-43 21 0,26 26 0,6 9 0,-10 13 0,11-6 0,13 1 0,41 9 0,13-39 0,32-35 0,10-16 0,11-31 0,6-14 0,-5-3 0,-30 10 0,10-13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24575,'10'74'0,"-1"-1"0,1 1 0,6 25 0,8-40 0,38-134 0,-28 25 0,0 0 0,-3 7 0,-3 2 0,9-28 0,-33 58 0,-3 19 0,-2 12 0,-2 44 0,1-22 0,7 26 0,-2-48 0,19-20 0,-16-3 0,10-17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09.8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3826 24575,'0'-7'0,"0"0"0,4-20 0,1-2 0,4 2 0,14-19 0,-7 20 0,24-29 0,10-10 0,1 2 0,-18 21 0,4-2 0,15-9 0,3-2 0,-8 3 0,1-1-369,16-10 1,6-4 368,-14 9 0,3-4 0,-4 5-967,2 0 1,0-1 966,-3 4 0,3-3 0,-1 1 0,-4 8 0,0 1 0,-4 3 0,8-8 0,0 2 0,-7 7 0,2-2 0,1 1 0,25-20 0,-1 3 0,-17 17 0,0 0 0,-6 3 0,2-2 0,0 1 0,27-16 0,-5 4-544,-28 18 0,-1 0 544,18-14 0,1-1 0,-8 5 0,-4 2 0,-11 8 0,1 0 0,17-12 0,4-1 0,-7 4 0,-2 4 0,-10 12 0,0-1 0,10-8 0,4-4 0,15-6 0,-3 0 0,-28 16 0,2-2 0,22-17 0,10-7 0,-10 6 0,-22 13 0,0 0 0,24-17 0,10-7 0,-14 10 0,5-8 0,-14 14 0,10-6 0,-13 9 0,-3 0-171,10-5 0,-2 2 171,-23 17 611,11-6-611,-24 13 1845,0 11-1845,-2-11 1225,13-2-1225,-23 13 419,11-9-419,-23 20 0,-1-3 0,-2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3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24575,'46'43'0,"-11"-5"0,-4 28 0,-11-13 0,12 35 0,-20-51 0,2-5 0,-12-91 0,7 9 0,3-4 0,2 0 0,10-6 0,13-17 0,-20 44 0,-1 6 0,-11 20 0,-5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4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24575,'24'63'0,"-10"-15"0,9 28 0,-12-12 0,-3-27 0,3 8 0,-7-37 0,1-2 0,14-37 0,0-7 0,27-43 0,-15 23 0,12-13 0,-25 42 0,-3 6 0,-12 19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5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0 306 24575,'65'-4'0,"0"0"0,35-2 0,-5-1 0,-2-10 0,-29 10 0,-6-3 0,-9-13 0,-36 1 0,-5 1 0,-7-3 0,-5 5 0,-7 1 0,-10-8 0,0 7 0,-20-9 0,-7 6 0,12 7 0,0 2 0,29 12 0,0 2 0,-6 7 0,-2 1 0,-15 21 0,9-4 0,-14 29 0,17-18 0,-5 38 0,16-37 0,2 35 0,9-45 0,11 27 0,1-32 0,7 7 0,1-19 0,18-7 0,-9-2 0,22-2 0,-26 0 0,8 0 0,-13 0 0,10-1 0,30-9 0,-28 6 0,15-6 0,-45 9 0,-4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6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24575,'60'4'0,"1"1"0,8-2 0,-4-1 0,12 0 0,-5-4 0,-57-1 0,-8 1 0,-1 1 0,-50 16 0,5-3 0,-10 5 0,37-10 0,41-7 0,46-3 0,-13 0 0,9-1 0,-51 1 0,-12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0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384 119 24575,'2'-6'0,"4"-4"0,2 1 0,9-7 0,-4 7 0,10-3 0,-11 9 0,4 0 0,6 6 0,-8-1 0,24 10 0,-22-3 0,13 6 0,-21-4 0,7 6 0,-6-2 0,8 9 0,2 5 0,-1 1 0,-4-3 0,-6-6 0,-7-8 0,2 6 0,0 4 0,-1-2 0,0-1 0,-2-9 0,-3 14 0,1-10 0,-6 19 0,3-21 0,-21 27 0,10-18 0,-13 14 0,13-15 0,-8 6 0,9-9 0,-11 8 0,14-16 0,-8 4 0,11-7 0,-10 4 0,10-6 0,-8 1 0,7-2 0,-17 2 0,10-3 0,-19 3 0,18-6 0,-9 1 0,14-1 0,-3 0 0,7-1 0,-6-3 0,3 0 0,-10-5 0,11 4 0,-8-6 0,10 5 0,-2-1 0,-4-4 0,4 6 0,-9-7 0,0-1 0,2 1 0,-4-6 0,6 5 0,-4-12 0,6 4 0,-5-18 0,11 1 0,1-14 0,6 8 0,4-4 0,0 21 0,8-9 0,-2 16 0,10-12 0,-5 14 0,20-17 0,-14 17 0,22-17 0,-19 20 0,16-9 0,-14 13 0,13-6 0,-16 9 0,10-4 0,-18 8 0,18-3 0,-21 5 0,9-1 0,-16 3 0,-3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1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1 477 24575,'17'-86'0,"-5"38"0,7-11 0,2-1 0,0 11 0,11-19 0,-13 30 0,3 4 0,-11 16 0,-2 4 0,-8 12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2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1 517 24575,'13'-57'0,"1"0"0,9-25 0,-6 16 0,0 4 0,2 6 0,-6 17 0,-7 26 0,7-7 0,-4 10 0,9-10 0,-7 9 0,2-1 0,-8 6 0,-2 2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558 791 24575,'-59'-3'0,"-8"-9"0,-3 1 0,-26-12 0,55 12 0,-18-2 0,32 2 0,4-10 0,3 3 0,-5-12 0,8 8 0,1-2 0,-2-24 0,9 22 0,-1-23 0,18 5 0,1 10 0,9-18 0,2 24 0,6-10 0,-2 9 0,29-27 0,-31 32 0,28-20 0,-31 34 0,14-9 0,-7 7 0,20-11 0,-17 10 0,12-3 0,-19 8 0,-2 3 0,8-1 0,6 3 0,5 0 0,30 2 0,-24 2 0,4-1 0,-27 2 0,-17-2 0,14 5 0,14 3 0,-5 1 0,3 2 0,-23-6 0,0 3 0,3 5 0,3 6 0,-2-3 0,1 3 0,-3 2 0,5 4 0,11 22 0,-8-12 0,2 15 0,-13-25 0,-1 18 0,-3-19 0,0 14 0,-1-16 0,-1-1 0,-1-7 0,-1 4 0,0-8 0,-8 7 0,1-6 0,-18 8 0,5-4 0,-30 15 0,17-12 0,-10 4 0,5-3 0,13-5 0,-14 6 0,19-8 0,-8 0 0,16-8 0,-10 2 0,11-4 0,-14 5 0,13-5 0,-5 1 0,11-3 0,-2 0 0,-1 0 0,0 0 0,0 0 0,4 0 0,2 0 0,2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0 285 24575,'53'-1'0,"0"0"0,13-3 0,-10 0 0,-2-3 0,-10-5 0,-2-11 0,-25 9 0,1-10 0,-16 14 0,-1-13 0,-5 6 0,-10-18 0,0 9 0,-15-11 0,10 18 0,-20 0 0,11 14 0,-40 1 0,21 15 0,-12 1 0,18 40 0,24-18 0,2 44 0,15-43 0,14 24 0,-2-29 0,25 28 0,-4-22 0,15 8 0,-3-30 0,-2-10 0,0-13 0,-14 0 0,2-15 0,-16 10 0,0-2 0,-8 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3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24575,'0'35'0,"0"13"0,0 27 0,0-9 0,1 4 0,3 0 0,2 0 0,-3 2 0,1-3 0,10 29 0,-6-40 0,-3-32 0,-1-2 0,-2-21 0,1-3 0,34-10 0,-6-1 0,32-15 0,-38 16 0,-3-4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1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3943 24575,'-9'1'0,"2"-6"0,11-7 0,5-5 0,4 0 0,9-6 0,14-14 0,5-3 0,22-12 0,1-8 0,14-14 0,-5 8 0,-2 13 0,1 0-1007,-2-10 1,4-7-1,-3 6 1007,12 3 0,-4 5 0,-12 1 0,0 0 0,6 1 0,6-3 0,-2 7 0,5-4 0,-5 3 0,2-7 0,-1 1-679,-1 8 1,6-2 0,-9 5 678,-13 5 0,-4 2 0,6-2 0,0 1-599,-1 3 1,0-1 598,-1-6 0,-1 0 0,2 6 0,-1 1 0,-2-2 0,-2-1 0,0 4 0,-1 2 1008,-3-2 1,-2 2-1009,34-14 0,-44 17 0,0 1 0,33-10 0,1-9 0,7-2 0,-11 15 0,4-13 0,-4 12 0,11-19 0,-22 24 0,-11 0 0,-2 1 0,-5 6-58,38-30 58,-28 20 0,9-13 0,3 6 0,-6-3 2134,-8 6-2134,4-1 1542,-2-4-1542,4 4 542,1-1-542,-1 2 0,-8 8 0,2 0 0,14-8 0,-18 10 0,-1 2 0,8-4 75,-10 4-75,5-6 0,2-6 0,-10 6 0,8-6 0,3-11 0,-4 8 0,5-15 0,-16 19 0,2-4 0,-6 5 0,5-1 0,22-27 0,-28 34 0,16-16 0,-24 24 0,-13 16 0,2-8 0,-9 15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4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24575,'2'23'0,"14"70"0,-9-41 0,-1 5 0,3 12 0,0 8 0,-1-6 0,-2-3 0,0-3 0,0 13 0,-1-12 0,-1-30 0,-1-33 0,10-55 0,-3 10 0,20-33 0,-11 40 0,16-8 0,-16 26 0,11 7 0,-11 22 0,-1 6 0,-3 29 0,-6 22 0,-5-21 0,-1 3 0,-9-47 0,-21-7 0,3 0 0,-17-2 0,21 2 0,6 2 0,11-1 0,8-3 0,25-18 0,4 0 0,-1 0 0,-12 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5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24575,'7'69'0,"4"-27"0,6 13 0,9-3 0,28-24 0,6-4 0,9-74 0,-33-39 0,-23 36 0,-5 1 0,-5-38 0,-23 37 0,10 39 0,-1 6 0,4 7 0,-9 4 0,-34 5 0,26-3 0,-5 6 0,50-7 0,-4 2 0,2-4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6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96 24575,'53'55'0,"0"0"0,-4-6 0,-8-24 0,-23-59 0,4-14 0,17-34 0,-9 28 0,-4 36 0,-13 45 0,2 44 0,3 6 0,15-15 0,31 12 0,-19-108 0,3-35 0,-23 25 0,7-10 0,-17 22 0,4-13 0,-11 20 0,-1-2 0,-6 14 0,-1 7 0,0 2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24575,'2'2'0,"0"0"0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3.0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0.4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23 0 16383,'-1'18'0,"0"0"0,1-2 0,0 2 0,0-3 0,0 12 0,0-14 0,0 28 0,0-30 0,0 16 0,0-19 0,0 22 0,0-3 0,0 4 0,0-1 0,0-7 0,0 9 0,0 8 0,-2 15 0,0 5 0,-1-6 0,2-14 0,1-19 0,-1-7 0,1 2 0,-2 52 0,0 9 0,1-27 0,-1 32 0,0-5 0,2-49 0,-1 15 0,1-18 0,0 15 0,0-19 0,0 9 0,0 0 0,0-8 0,0 10 0,-1-6 0,1-3 0,-1-8 0,1-11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5.7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39 0 16383,'3'20'0,"0"-2"0,0 5 0,-1-3 0,1 4 0,-3 13 0,1-14 0,-1 23 0,0-27 0,-1 9 0,1-12 0,-4 71 0,3-54 0,-1 21 0,0 8 0,-3 33 0,2-27 0,-3 24 0,5-78 0,0 6 0,1-8 0,-1 9 0,-1 45 0,0 6 0,0-24 0,0 25 0,0-12 0,2-52 0,0 6 0,0-1 0,0 10 0,-1-8 0,0 10 0,-2-3 0,-1 4 0,2-5 0,0-7 0,1-5 0,0-2 0,-1 6 0,2-7 0,0 2 0,0-9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6.8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16383,'52'2'0,"4"0"0,18-1 0,-32-1 0,-9 1 0,-32 13 0,-9 44 0,0-5 0,-1 5 0,-1 3 0,-1 4 0,-6 28 0,0-2 0,6-36 0,0-3 0,1 3 0,0-10 0,1-27 0,9-65 0,2-4 0,-1 0 0,-1 28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43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11 16383,'70'-2'0,"26"-1"0,-20 1 0,-7-1 0,-52 7 0,-16-2 0,-1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3.1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202 3 24575,'-4'-3'0,"1"6"0,3 2 0,0 11 0,0 2 0,0 7 0,0 0 0,0 4 0,0 1 0,-9 10 0,3-4 0,-12 6 0,0-2 0,-10 2 0,4-8 0,2 0 0,-5 2 0,18-19 0,-13 14 0,18-20 0,-1-2 0,2-40 0,3 7 0,8-56 0,-2 40 0,22-37 0,-15 47 0,17-28 0,-20 43 0,9-23 0,-10 22 0,6-18 0,-6 19 0,2-11 0,-7 17 0,9-9 0,-7 13 0,4 5 0,-6 26 0,-1-6 0,-2 19 0,11-4 0,-5 1 0,10 6 0,12 10 0,7 0 0,2 5 0,-6-14 0,-7 8 0,-10-33 0,1 17 0,-13-24 0,-3-2 0,0 1 0,-3-6 0,-5 0 0,-5-4 0,-7-4 0,2-5 0,2 0 0,0-7 0,11 11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77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16383,'0'13'0,"7"-14"0,-5 3 0,6-11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8.96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151 0 16383,'-5'26'0,"1"-1"0,-7 31 0,4-15 0,-4 25 0,14-40 0,8 0 0,34-15 0,-14 0 0,11 15 0,-32-6 0,-6 8 0,-15 13 0,-1-11 0,-39 27 0,-12-29 0,-6 2 0,16-23 0,82-81 0,-20 50 0,40-51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9.4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7 16383,'77'-4'0,"-1"1"0,1 15 0,-77 6 0,-35 1 0,10-2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0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54 1 16383,'-14'21'0,"3"-4"0,-4 6 0,6-10 0,5-7 0,4-9 0,1-4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6.3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46 0 16383,'-1'9'0,"-1"-2"0,2-2 0,-2 0 0,2 6 0,-2-4 0,1 4 0,-1-2 0,2-3 0,-2 9 0,-2 8 0,2-7 0,-4 18 0,4-13 0,-1 4 0,-1 10 0,0 12 0,2 4 0,0 2 0,-1 9 0,1 26 0,2-67 0,0-1 0,0 1 0,0 6 0,1 4 0,0 3 0,0 6 0,-1 0 0,0 10 0,0-9 0,0-1 0,0-14 0,1 0 0,-1-5 0,1 2 0,2 42 0,0 5 0,0-26 0,1 33 0,0 0 0,-1-32 0,-1-8 0,0 3 0,-2-32 0,0-3 0,1-19 0,-1-34 0,2 18 0,-2-12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0.9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77 317 16383,'14'-20'0,"-6"7"0,8-6 0,-8 9 0,0 1 0,1-2 0,11-10 0,10-31 0,-6 17 0,6-31 0,-24 48 0,3-11 0,-8 22 0,-1 1 0,-3 5 0,0 1 0,-6 0 0,-2 0 0,1 0 0,-3 0 0,7 0 0,-12 2 0,-1 4 0,-9 6 0,5 6 0,1 4 0,9 0 0,3 2 0,6-6 0,2-3 0,4-5 0,12 10 0,-6 45 0,-2 6 0,9-22 0,-6 25 0,-10-19 0,-4-55 0,-10-1 0,-3 0 0,-24-25 0,26 9 0,-7-26 0,26 25 0,0-2 0,4 11 0,-4 5 0,3-1 0,-5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4.3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 1 16383,'0'76'0,"0"1"0,-1 5 0,0 0 0,1-6 0,7-12 0,2-13 0,-5-42 0,13-22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14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355 0 16383,'-69'57'0,"26"-24"0,-1 2 0,-3-2 0,1 0 0,-3-2 0,10-4 0,21-10 0,30 13 0,11-16 0,18 12 0,-21-16 0,-5-4 0,-6-2 0,0 0 0,-6-4 0,2 2 0,3-1 0,41 2 0,-31-1 0,28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6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91 16383,'67'-15'0,"0"-1"0,0 1 0,29-6 0,-18 5 0,-40 11 0,-9 2 0,-32 9 0,-28 14 0,15-11 0,-14 10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9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70 16383,'80'-16'0,"0"1"0,-7 0 0,-14 3 0,-31 6 0,-13 4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 24575,'6'-4'0,"-1"1"0,6 3 0,4 0 0,-2 0 0,3 0 0,8 0 0,-9 0 0,6 0 0,-2 0 0,-5 0 0,6 0 0,-7 0 0,-2 0 0,-3 0 0,2 0 0,-1 0 0,2-8 0,-3 6 0,-1-5 0,-3 4 0,-1 2 0,-3-2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0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123 493 16383,'59'-73'0,"-10"13"0,-23 25 0,-3-9 0,-3-6 0,2-33 0,-13 22 0,-15 7 0,-62 22 0,0 32 0,-18 48 0,41 0 0,15 0 0,5 41 0,22-28 0,18 0 0,11 0 0,35 9 0,-13-16 0,3 6 0,2 8 0,-6 1 0,-20-20 0,-8 0 0,-2 12 0,-18-7 0,-65-16 0,32-99 0,22-27 0,43 24 0,9-3 0,-31-31 0,8 5 0,43 45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92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 16383,'16'62'0,"2"15"0,0 4 0,-7-30 0,1 0 0,6 30 0,-3-2 0,-7-3 0,-6-25 0,0-2 0,1 2 0,4-1 0,5-76 0,16-33 0,-12 24 0,3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8.56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276 0 16383,'-77'37'0,"1"0"0,23-15 0,11 3 0,15 37 0,52-32 0,34 6 0,6-2 0,-18-6 0,23 9 0,-53-30 0,3-17 0,7-5 0,-10-2 0,-3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16383,'73'31'0,"-1"-1"0,42-25 0,-41 2 0,-138 26 0,1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3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14 16383,'93'1'0,"1"0"0,-1 0 0,-15 1 0,-5-1 0,15-1 0,-21 0 0,-54 0 0,-3 0 0,-3 0 0,-1-2 0,1 0 0,2-6 0,-4 5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33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33 16383,'86'-4'0,"-8"-1"0,6 0 0,-11 1 0,3 0 0,-6-1 0,4 0 0,-10 4 0,26 16 0,-70 40 0,-15 29 0,-8 10 0,-1-13 0,-4 11 0,-5 2 0,0-4 0,-3 14 0,1-1 0,5-16 0,7-2 0,3-17 0,0 2 0,0-15 0,0-48 0,-2-9 0,-36-67 0,26 48 0,-25-47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79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39 16383,'96'-4'0,"0"-1"0,1 1 0,-1 0 0,0-1 0,10 0 0,2 0 0,-15 1 0,-30 2 0,-31 3 0,-29 1 0,-1 0 0,-13 56 0,9-43 0,-10 41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50.1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16383,'62'0'0,"-20"0"0,26 0 0,-39 0 0,2 2 0,-7 2 0,56 25 0,-34-12 0,12 7 0,-1 1 0,-9-3 0,19 15 0,-16 0 0,-22-11 0,6 11 0,-16-12 0,-2 0 0,3 53 0,1 36 0,-5-15 0,-7-44 0,-1 1 0,4 19 0,1 17 0,-1-2 0,-5-19 0,-7 12 0,0-8 0,-4-11 0,-2-16 0,-2-9 0,-1-8 0,-12 3 0,0-10 0,-22 19 0,-8-5 0,-7 2 0,4-9 0,-3-2 0,0 1 0,-20 6 0,21-10 0,4-3 0,39-19 0,4-2 0,7-1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15.8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47 24575,'0'-3'0,"-3"5"0,5-8 0,3 2 0,0 0 0,10 0 0,1-7 0,2 6 0,1-3 0,-8 5 0,1 3 0,-4 0 0,4 0 0,-4 0 0,-1 0 0,1 0 0,0 0 0,-1 0 0,0 3 0,-3 1 0,-1 3 0,-3 1 0,0 0 0,0 3 0,0-2 0,0 3 0,0-5 0,0 1 0,0 3 0,0-2 0,0 3 0,0-5 0,-3 5 0,-8 10 0,1-7 0,-5 6 0,11-14 0,-3 1 0,3 0 0,-4-1 0,1 1 0,2-1 0,-2 1 0,3 0 0,0-1 0,-3 1 0,3-4 0,-1 3 0,-1-6 0,5 5 0,-6-5 0,6 5 0,-5-5 0,8-1 0,3-4 0,3-4 0,15-4 0,-12 3 0,12 1 0,-7-3 0,2 9 0,2-9 0,0 7 0,-2-5 0,-2 5 0,3-3 0,-9 6 0,5-6 0,-4 6 0,-3-2 0,3 3 0,-7-3 0,3 2 0,-6-2 0,2 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5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8 24575,'-8'-3'0,"-18"-1"0,13 6 0,-30 10 0,20 5 0,-18 28 0,23-21 0,-1 9 0,19-22 0,4-3 0,12 2 0,-1-5 0,16 2 0,-11-6 0,22 2 0,-18-1 0,15 2 0,-27-2 0,9 0 0,-18-2 0,5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84 24575,'-24'35'0,"-2"11"0,17-26 0,-2 7 0,17-22 0,7-7 0,59-38 0,-37 14 0,36-33 0,-61 34 0,-7-1 0,-9 12 0,-3 3 0,3 4 0,-1 3 0,4 2 0,-7 3 0,-14 5 0,10-3 0,-7 3 0,20-5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24575,'6'22'0,"2"22"0,-4-19 0,2 22 0,0-2 0,-4-18 0,1 7 0,-2-27 0,10-32 0,-3 5 0,9-29 0,-8 29 0,3-9 0,-5 17 0,1-5 0,-4 9 0,1 1 0,-1 4 0,-1 0 0,-1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24575,'11'94'0,"-6"-48"0,1 8 0,-1-4 0,-3-32 0,0-2 0,16-56 0,-1 0 0,6-4 0,0-1 0,0 1 0,7-7 0,-22 40 0,2 2 0,-2 1 0,2 1 0,3 0 0,-3 4 0,4 0 0,0 4 0,31 4 0,-27-3 0,19 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24575,'53'-19'0,"-1"-1"0,17 6 0,-63 15 0,-16 15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24575,'76'-3'0,"1"0"0,-1 0 0,32-2 0,-34 2 0,-66 3 0,-6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8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57 264 24575,'-1'13'0,"0"0"0,1-4 0,3 1 0,14 2 0,4-5 0,42-35 0,-29-3 0,12-36 0,-48-5 0,-8 23 0,-23-7 0,17 42 0,-7 3 0,15 12 0,-2 3 0,-24 33 0,15-12 0,-20 28 0,17-10 0,11-18 0,-1 6 0,23-15 0,-9-9 0,9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59 24575,'11'13'0,"0"-2"0,0-10 0,55-20 0,-12-4 0,15 0 0,-41 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 24575,'-45'60'0,"12"-8"0,34-43 0,10-1 0,35-5 0,-3-7 0,28-2 0,-27-4 0,-16 11 0,-17 9 0,-17 14 0,-2 13 0,-6 27 0,5-24 0,-3 19 0,11-46 0,0 1 0,2-12 0,-1 1 0,1-2 0,-1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41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24575,'26'7'0,"-7"-2"0,-8 0 0,-7-2 0,-3 0 0,-1 5 0,-4 28 0,0-13 0,-2 14 0,1-24 0,3-8 0,-3 2 0,1-1 0,-2 1 0,1 2 0,1-5 0,0 1 0,3 6 0,-3 5 0,-1 36 0,-1-9 0,-1 23 0,3-20 0,1 4 0,7-24 0,-2-3 0,3-23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8:06:29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24575,'14'0'0,"-4"0"0,5 0 0,-4 0 0,-3 0 0,3 0 0,0 0 0,1 0 0,11 0 0,7 0 0,5-3 0,-8 2 0,-3-3 0,-16 4 0,4 0 0,-11 0 0,2 0 0,-6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53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24575,'86'6'0,"-1"0"0,1 0 0,3-1 0,12 1 0,2-1 0,-5 1 0,-13-2 0,16 3 0,-3-1 0,-15-2 0,0 1 0,0-1 0,1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24575,'95'0'0,"0"0"0,-1 0 0,1 0 0,0 1 0,-24-1 0,-10-1 0,11 2 0,6 0 0,17 0 0,5 0 0,-1 1 0,-11 0 0,-21-1 0,-10 1 0,-9 0 0,9 1 0,-7 0 0,-20-1 0,-2-1 0,-26-1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4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24575,'-2'53'0,"0"-11"0,1-4 0,1-11 0,0-3 0,-2 24 0,2-29 0,-3 13 0,7-44 0,1-1 0,3-20 0,-3 18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1 24575,'-30'3'0,"-2"2"0,5 2 0,1 0 0,18-3 0,-3 1 0,9-3 0,-3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24575,'67'21'0,"-13"-2"0,-36-11 0,-11-3 0,-2-3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8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24575,'-6'46'0,"-2"-2"0,3-13 0,-5 13 0,-3 14 0,3-13 0,-3 8 0,1-7 0,4-14 0,-9 43 0,11-40 0,-4 22 0,5-18 0,-2 28 0,1 4 0,0-1 0,2 10 0,3-42 0,-1 34 0,0-17 0,1-4 0,-4 10 0,3-34 0,-4 28 0,3-29 0,-2 15 0,4-24 0,-1-3 0,5-13 0,-2 0 0,3-4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0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 1 24575,'-1'18'0,"-3"16"0,1-1 0,-7 55 0,4-34 0,-3 29 0,4-35 0,0-7 0,-2 25 0,1-22 0,-3 18 0,-1 1 0,2-11 0,0-2 0,1-1 0,0-4 0,-2 15 0,3-14 0,-3 10 0,5-33 0,-1 13 0,0-18 0,0 15 0,2-18 0,-3 17 0,-1-4 0,1-3 0,-1 7 0,4-18 0,-5 13 0,1-10 0,-6 14 0,2-6 0,2-2 0,2-5 0,5-12 0,0-1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1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1 24575,'-7'57'0,"-2"-10"0,-1 11 0,-1 4 0,-7 22 0,7-17 0,-1-1 0,-1 21 0,2-19 0,1-2 0,-1-2 0,-4 21 0,7-36 0,2 2 0,-1-5 0,1-1 0,2-20 0,0 8 0,2-20 0,4 1 0,34-24 0,-24 6 0,24-6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2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0 24575,'-4'18'0,"-2"6"-9831,-2 12 8341,-7 33 2429,3-6 0,-2 14 1,1-1-940,1-5 0,0-1 0,0 1 0,-1 9 0,0 2 0,1-5 859,-1 12 1,2-12-860,2-5 0,-1-8 0,-1 6 6784,4-28-6784,0 26 0,3-29 0,2 17 0,-1-26 0,2 8 0,0-22 0,1-4 0,0-11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3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0 24575,'-6'43'0,"1"22"0,0-4 0,-2 13 0,1 2 0,1 5 0,2 2 0,-1 0 0,-1-3 0,-1-1 0,2-3 0,0 26 0,3-22 0,1-48 0,0-11 0,3-22 0,4-20 0,14-54 0,-10 39 0,6-28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429209-2652-A643-B8FA-0DA950857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2D803-7BA1-DB4E-AC86-56AB1328C6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DE3329C0-CC37-CF4C-94E0-BFF8A804914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92D3149F-C2FC-A343-A095-D5D1FE63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0B9DC0-6B79-6F4F-862A-D0F4E5585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CF27-BB53-4842-BD11-1C11FC9D0F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01C3C5B9-FF84-184B-9870-AD227EEC5F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1187B2EB-7120-9245-8430-9B9106CE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1A1442-7746-6F44-8B3D-887317700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21BD7-CACF-9E4B-BBB0-B9F3145BE06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32610" name="Rectangle 2">
            <a:extLst>
              <a:ext uri="{FF2B5EF4-FFF2-40B4-BE49-F238E27FC236}">
                <a16:creationId xmlns:a16="http://schemas.microsoft.com/office/drawing/2014/main" id="{07F3BCCF-6DAD-8C48-8CE8-2057E5C48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2611" name="Rectangle 3">
            <a:extLst>
              <a:ext uri="{FF2B5EF4-FFF2-40B4-BE49-F238E27FC236}">
                <a16:creationId xmlns:a16="http://schemas.microsoft.com/office/drawing/2014/main" id="{30708DF2-7E79-9E46-AFC6-DCFBE82E4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5D2214-28BA-2E4D-A1B5-865E0A0F6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B5216-A180-8D44-B25C-5932AFBF28A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34658" name="Rectangle 2">
            <a:extLst>
              <a:ext uri="{FF2B5EF4-FFF2-40B4-BE49-F238E27FC236}">
                <a16:creationId xmlns:a16="http://schemas.microsoft.com/office/drawing/2014/main" id="{B066C2CF-2D83-9448-BC2A-B59206A2A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4659" name="Rectangle 3">
            <a:extLst>
              <a:ext uri="{FF2B5EF4-FFF2-40B4-BE49-F238E27FC236}">
                <a16:creationId xmlns:a16="http://schemas.microsoft.com/office/drawing/2014/main" id="{0EC3E2F0-95F0-0D4C-AB3B-83BA0692C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5201-137E-C94C-8E59-3CD0879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C1B0-0217-6F46-A6A1-C44C95D532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ECB5-75F6-604F-8C4A-0FE2A784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4FFC-56B1-3548-BC8C-1E626603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E60A24B5-7687-1E4C-9674-542F98E06E46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B2B-46E6-E24F-97D2-8FC0B96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F73F-4851-5B44-A0C3-DC62AF4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F81E9334-21F5-6C4C-8E03-38313D094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1898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18E-821C-8444-9D09-A2EF8E14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D1D0-BC80-AD4B-ABF0-695CAEF72FD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89B1-FFC0-0B46-9B92-B334458441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46183-654D-1441-A898-AFD760F43D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1D567F-509B-7C4D-8B4F-EF4AA30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DF6C6CA5-D42B-9B4F-A7E7-29E0A2BBE027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068764-4D43-2E49-AA93-A0F05B84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36A92A-8333-464B-8B69-CA916DD7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1B2B0ECE-43DD-2C45-8F39-671E10A8E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76150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17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12.wmf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37.xml"/><Relationship Id="rId17" Type="http://schemas.openxmlformats.org/officeDocument/2006/relationships/image" Target="../media/image19.png"/><Relationship Id="rId25" Type="http://schemas.openxmlformats.org/officeDocument/2006/relationships/image" Target="../media/image24.png"/><Relationship Id="rId2" Type="http://schemas.openxmlformats.org/officeDocument/2006/relationships/image" Target="../media/image11.wmf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6.png"/><Relationship Id="rId24" Type="http://schemas.openxmlformats.org/officeDocument/2006/relationships/customXml" Target="../ink/ink43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45.xml"/><Relationship Id="rId10" Type="http://schemas.openxmlformats.org/officeDocument/2006/relationships/customXml" Target="../ink/ink36.xml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" Type="http://schemas.openxmlformats.org/officeDocument/2006/relationships/customXml" Target="../ink/ink33.xml"/><Relationship Id="rId9" Type="http://schemas.openxmlformats.org/officeDocument/2006/relationships/image" Target="../media/image15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25.png"/><Relationship Id="rId30" Type="http://schemas.openxmlformats.org/officeDocument/2006/relationships/customXml" Target="../ink/ink4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54.xml"/><Relationship Id="rId26" Type="http://schemas.openxmlformats.org/officeDocument/2006/relationships/customXml" Target="../ink/ink59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63.xml"/><Relationship Id="rId42" Type="http://schemas.openxmlformats.org/officeDocument/2006/relationships/customXml" Target="../ink/ink67.xml"/><Relationship Id="rId47" Type="http://schemas.openxmlformats.org/officeDocument/2006/relationships/image" Target="../media/image80.png"/><Relationship Id="rId50" Type="http://schemas.openxmlformats.org/officeDocument/2006/relationships/customXml" Target="../ink/ink71.xml"/><Relationship Id="rId55" Type="http://schemas.openxmlformats.org/officeDocument/2006/relationships/image" Target="../media/image84.png"/><Relationship Id="rId63" Type="http://schemas.openxmlformats.org/officeDocument/2006/relationships/image" Target="../media/image88.png"/><Relationship Id="rId7" Type="http://schemas.openxmlformats.org/officeDocument/2006/relationships/image" Target="../media/image30.png"/><Relationship Id="rId2" Type="http://schemas.openxmlformats.org/officeDocument/2006/relationships/image" Target="../media/image9.wmf"/><Relationship Id="rId16" Type="http://schemas.openxmlformats.org/officeDocument/2006/relationships/customXml" Target="../ink/ink53.xml"/><Relationship Id="rId29" Type="http://schemas.openxmlformats.org/officeDocument/2006/relationships/image" Target="../media/image71.png"/><Relationship Id="rId11" Type="http://schemas.openxmlformats.org/officeDocument/2006/relationships/image" Target="../media/image63.png"/><Relationship Id="rId24" Type="http://schemas.openxmlformats.org/officeDocument/2006/relationships/customXml" Target="../ink/ink58.xml"/><Relationship Id="rId32" Type="http://schemas.openxmlformats.org/officeDocument/2006/relationships/customXml" Target="../ink/ink62.xml"/><Relationship Id="rId37" Type="http://schemas.openxmlformats.org/officeDocument/2006/relationships/image" Target="../media/image75.png"/><Relationship Id="rId40" Type="http://schemas.openxmlformats.org/officeDocument/2006/relationships/customXml" Target="../ink/ink66.xml"/><Relationship Id="rId45" Type="http://schemas.openxmlformats.org/officeDocument/2006/relationships/image" Target="../media/image79.png"/><Relationship Id="rId53" Type="http://schemas.openxmlformats.org/officeDocument/2006/relationships/image" Target="../media/image83.png"/><Relationship Id="rId58" Type="http://schemas.openxmlformats.org/officeDocument/2006/relationships/customXml" Target="../ink/ink75.xml"/><Relationship Id="rId5" Type="http://schemas.openxmlformats.org/officeDocument/2006/relationships/image" Target="../media/image29.png"/><Relationship Id="rId61" Type="http://schemas.openxmlformats.org/officeDocument/2006/relationships/image" Target="../media/image87.png"/><Relationship Id="rId19" Type="http://schemas.openxmlformats.org/officeDocument/2006/relationships/customXml" Target="../ink/ink55.xml"/><Relationship Id="rId14" Type="http://schemas.openxmlformats.org/officeDocument/2006/relationships/customXml" Target="../ink/ink52.xml"/><Relationship Id="rId22" Type="http://schemas.openxmlformats.org/officeDocument/2006/relationships/customXml" Target="../ink/ink57.xml"/><Relationship Id="rId27" Type="http://schemas.openxmlformats.org/officeDocument/2006/relationships/image" Target="../media/image70.png"/><Relationship Id="rId30" Type="http://schemas.openxmlformats.org/officeDocument/2006/relationships/customXml" Target="../ink/ink61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70.xml"/><Relationship Id="rId56" Type="http://schemas.openxmlformats.org/officeDocument/2006/relationships/customXml" Target="../ink/ink74.xml"/><Relationship Id="rId8" Type="http://schemas.openxmlformats.org/officeDocument/2006/relationships/customXml" Target="../ink/ink49.xml"/><Relationship Id="rId51" Type="http://schemas.openxmlformats.org/officeDocument/2006/relationships/image" Target="../media/image82.png"/><Relationship Id="rId3" Type="http://schemas.openxmlformats.org/officeDocument/2006/relationships/image" Target="../media/image28.png"/><Relationship Id="rId12" Type="http://schemas.openxmlformats.org/officeDocument/2006/relationships/customXml" Target="../ink/ink51.xml"/><Relationship Id="rId17" Type="http://schemas.openxmlformats.org/officeDocument/2006/relationships/image" Target="../media/image66.png"/><Relationship Id="rId25" Type="http://schemas.openxmlformats.org/officeDocument/2006/relationships/image" Target="../media/image69.png"/><Relationship Id="rId33" Type="http://schemas.openxmlformats.org/officeDocument/2006/relationships/image" Target="../media/image73.png"/><Relationship Id="rId38" Type="http://schemas.openxmlformats.org/officeDocument/2006/relationships/customXml" Target="../ink/ink65.xml"/><Relationship Id="rId46" Type="http://schemas.openxmlformats.org/officeDocument/2006/relationships/customXml" Target="../ink/ink69.xml"/><Relationship Id="rId59" Type="http://schemas.openxmlformats.org/officeDocument/2006/relationships/image" Target="../media/image86.png"/><Relationship Id="rId20" Type="http://schemas.openxmlformats.org/officeDocument/2006/relationships/customXml" Target="../ink/ink56.xml"/><Relationship Id="rId41" Type="http://schemas.openxmlformats.org/officeDocument/2006/relationships/image" Target="../media/image77.png"/><Relationship Id="rId54" Type="http://schemas.openxmlformats.org/officeDocument/2006/relationships/customXml" Target="../ink/ink73.xml"/><Relationship Id="rId6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5" Type="http://schemas.openxmlformats.org/officeDocument/2006/relationships/image" Target="../media/image65.png"/><Relationship Id="rId23" Type="http://schemas.openxmlformats.org/officeDocument/2006/relationships/image" Target="../media/image68.png"/><Relationship Id="rId28" Type="http://schemas.openxmlformats.org/officeDocument/2006/relationships/customXml" Target="../ink/ink60.xml"/><Relationship Id="rId36" Type="http://schemas.openxmlformats.org/officeDocument/2006/relationships/customXml" Target="../ink/ink64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50.xml"/><Relationship Id="rId31" Type="http://schemas.openxmlformats.org/officeDocument/2006/relationships/image" Target="../media/image72.png"/><Relationship Id="rId44" Type="http://schemas.openxmlformats.org/officeDocument/2006/relationships/customXml" Target="../ink/ink68.xml"/><Relationship Id="rId52" Type="http://schemas.openxmlformats.org/officeDocument/2006/relationships/customXml" Target="../ink/ink72.xml"/><Relationship Id="rId60" Type="http://schemas.openxmlformats.org/officeDocument/2006/relationships/customXml" Target="../ink/ink76.xml"/><Relationship Id="rId4" Type="http://schemas.openxmlformats.org/officeDocument/2006/relationships/customXml" Target="../ink/ink47.xml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83.xml"/><Relationship Id="rId18" Type="http://schemas.openxmlformats.org/officeDocument/2006/relationships/image" Target="../media/image95.png"/><Relationship Id="rId26" Type="http://schemas.openxmlformats.org/officeDocument/2006/relationships/image" Target="../media/image99.png"/><Relationship Id="rId3" Type="http://schemas.openxmlformats.org/officeDocument/2006/relationships/image" Target="../media/image2.wmf"/><Relationship Id="rId21" Type="http://schemas.openxmlformats.org/officeDocument/2006/relationships/customXml" Target="../ink/ink87.xml"/><Relationship Id="rId7" Type="http://schemas.openxmlformats.org/officeDocument/2006/relationships/customXml" Target="../ink/ink80.xml"/><Relationship Id="rId12" Type="http://schemas.openxmlformats.org/officeDocument/2006/relationships/image" Target="../media/image92.png"/><Relationship Id="rId17" Type="http://schemas.openxmlformats.org/officeDocument/2006/relationships/customXml" Target="../ink/ink85.xml"/><Relationship Id="rId25" Type="http://schemas.openxmlformats.org/officeDocument/2006/relationships/customXml" Target="../ink/ink89.xml"/><Relationship Id="rId2" Type="http://schemas.openxmlformats.org/officeDocument/2006/relationships/image" Target="../media/image29.wmf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customXml" Target="../ink/ink82.xml"/><Relationship Id="rId24" Type="http://schemas.openxmlformats.org/officeDocument/2006/relationships/image" Target="../media/image98.png"/><Relationship Id="rId5" Type="http://schemas.openxmlformats.org/officeDocument/2006/relationships/image" Target="../media/image66.png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100.png"/><Relationship Id="rId10" Type="http://schemas.openxmlformats.org/officeDocument/2006/relationships/image" Target="../media/image91.png"/><Relationship Id="rId19" Type="http://schemas.openxmlformats.org/officeDocument/2006/relationships/customXml" Target="../ink/ink86.xml"/><Relationship Id="rId4" Type="http://schemas.openxmlformats.org/officeDocument/2006/relationships/customXml" Target="../ink/ink78.xml"/><Relationship Id="rId9" Type="http://schemas.openxmlformats.org/officeDocument/2006/relationships/customXml" Target="../ink/ink81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Relationship Id="rId27" Type="http://schemas.openxmlformats.org/officeDocument/2006/relationships/customXml" Target="../ink/ink9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" Type="http://schemas.openxmlformats.org/officeDocument/2006/relationships/image" Target="../media/image5.wmf"/><Relationship Id="rId21" Type="http://schemas.openxmlformats.org/officeDocument/2006/relationships/customXml" Target="../ink/ink99.xml"/><Relationship Id="rId34" Type="http://schemas.openxmlformats.org/officeDocument/2006/relationships/image" Target="../media/image116.png"/><Relationship Id="rId7" Type="http://schemas.openxmlformats.org/officeDocument/2006/relationships/customXml" Target="../ink/ink92.xml"/><Relationship Id="rId12" Type="http://schemas.openxmlformats.org/officeDocument/2006/relationships/image" Target="../media/image105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33" Type="http://schemas.openxmlformats.org/officeDocument/2006/relationships/customXml" Target="../ink/ink105.xml"/><Relationship Id="rId2" Type="http://schemas.openxmlformats.org/officeDocument/2006/relationships/image" Target="../media/image2.wmf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94.xml"/><Relationship Id="rId24" Type="http://schemas.openxmlformats.org/officeDocument/2006/relationships/image" Target="../media/image111.png"/><Relationship Id="rId32" Type="http://schemas.openxmlformats.org/officeDocument/2006/relationships/image" Target="../media/image115.png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113.png"/><Relationship Id="rId10" Type="http://schemas.openxmlformats.org/officeDocument/2006/relationships/image" Target="../media/image104.png"/><Relationship Id="rId19" Type="http://schemas.openxmlformats.org/officeDocument/2006/relationships/customXml" Target="../ink/ink98.xml"/><Relationship Id="rId31" Type="http://schemas.openxmlformats.org/officeDocument/2006/relationships/customXml" Target="../ink/ink104.xml"/><Relationship Id="rId4" Type="http://schemas.openxmlformats.org/officeDocument/2006/relationships/image" Target="../media/image89.png"/><Relationship Id="rId9" Type="http://schemas.openxmlformats.org/officeDocument/2006/relationships/customXml" Target="../ink/ink93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102.xml"/><Relationship Id="rId30" Type="http://schemas.openxmlformats.org/officeDocument/2006/relationships/image" Target="../media/image114.png"/><Relationship Id="rId8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12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110.xml"/><Relationship Id="rId5" Type="http://schemas.openxmlformats.org/officeDocument/2006/relationships/customXml" Target="../ink/ink107.xml"/><Relationship Id="rId10" Type="http://schemas.openxmlformats.org/officeDocument/2006/relationships/image" Target="../media/image122.png"/><Relationship Id="rId4" Type="http://schemas.openxmlformats.org/officeDocument/2006/relationships/image" Target="../media/image119.png"/><Relationship Id="rId9" Type="http://schemas.openxmlformats.org/officeDocument/2006/relationships/customXml" Target="../ink/ink109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customXml" Target="../ink/ink120.xml"/><Relationship Id="rId42" Type="http://schemas.openxmlformats.org/officeDocument/2006/relationships/image" Target="../media/image144.png"/><Relationship Id="rId47" Type="http://schemas.openxmlformats.org/officeDocument/2006/relationships/customXml" Target="../ink/ink133.xml"/><Relationship Id="rId63" Type="http://schemas.openxmlformats.org/officeDocument/2006/relationships/customXml" Target="../ink/ink141.xml"/><Relationship Id="rId68" Type="http://schemas.openxmlformats.org/officeDocument/2006/relationships/image" Target="../media/image157.png"/><Relationship Id="rId2" Type="http://schemas.openxmlformats.org/officeDocument/2006/relationships/image" Target="../media/image102.jpeg"/><Relationship Id="rId16" Type="http://schemas.openxmlformats.org/officeDocument/2006/relationships/image" Target="../media/image131.png"/><Relationship Id="rId29" Type="http://schemas.openxmlformats.org/officeDocument/2006/relationships/customXml" Target="../ink/ink124.xml"/><Relationship Id="rId11" Type="http://schemas.openxmlformats.org/officeDocument/2006/relationships/customXml" Target="../ink/ink115.xml"/><Relationship Id="rId24" Type="http://schemas.openxmlformats.org/officeDocument/2006/relationships/image" Target="../media/image135.png"/><Relationship Id="rId32" Type="http://schemas.openxmlformats.org/officeDocument/2006/relationships/image" Target="../media/image139.png"/><Relationship Id="rId37" Type="http://schemas.openxmlformats.org/officeDocument/2006/relationships/customXml" Target="../ink/ink128.xml"/><Relationship Id="rId40" Type="http://schemas.openxmlformats.org/officeDocument/2006/relationships/image" Target="../media/image143.png"/><Relationship Id="rId45" Type="http://schemas.openxmlformats.org/officeDocument/2006/relationships/customXml" Target="../ink/ink132.xml"/><Relationship Id="rId53" Type="http://schemas.openxmlformats.org/officeDocument/2006/relationships/customXml" Target="../ink/ink136.xml"/><Relationship Id="rId58" Type="http://schemas.openxmlformats.org/officeDocument/2006/relationships/image" Target="../media/image152.png"/><Relationship Id="rId66" Type="http://schemas.openxmlformats.org/officeDocument/2006/relationships/image" Target="../media/image156.png"/><Relationship Id="rId74" Type="http://schemas.openxmlformats.org/officeDocument/2006/relationships/image" Target="../media/image160.png"/><Relationship Id="rId5" Type="http://schemas.openxmlformats.org/officeDocument/2006/relationships/customXml" Target="../ink/ink112.xml"/><Relationship Id="rId61" Type="http://schemas.openxmlformats.org/officeDocument/2006/relationships/customXml" Target="../ink/ink140.xml"/><Relationship Id="rId19" Type="http://schemas.openxmlformats.org/officeDocument/2006/relationships/customXml" Target="../ink/ink119.xml"/><Relationship Id="rId14" Type="http://schemas.openxmlformats.org/officeDocument/2006/relationships/image" Target="../media/image130.png"/><Relationship Id="rId22" Type="http://schemas.openxmlformats.org/officeDocument/2006/relationships/image" Target="../media/image134.png"/><Relationship Id="rId27" Type="http://schemas.openxmlformats.org/officeDocument/2006/relationships/customXml" Target="../ink/ink123.xml"/><Relationship Id="rId30" Type="http://schemas.openxmlformats.org/officeDocument/2006/relationships/image" Target="../media/image138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47.png"/><Relationship Id="rId56" Type="http://schemas.openxmlformats.org/officeDocument/2006/relationships/image" Target="../media/image151.png"/><Relationship Id="rId64" Type="http://schemas.openxmlformats.org/officeDocument/2006/relationships/image" Target="../media/image155.png"/><Relationship Id="rId69" Type="http://schemas.openxmlformats.org/officeDocument/2006/relationships/customXml" Target="../ink/ink144.xml"/><Relationship Id="rId8" Type="http://schemas.openxmlformats.org/officeDocument/2006/relationships/image" Target="../media/image127.png"/><Relationship Id="rId51" Type="http://schemas.openxmlformats.org/officeDocument/2006/relationships/customXml" Target="../ink/ink135.xml"/><Relationship Id="rId72" Type="http://schemas.openxmlformats.org/officeDocument/2006/relationships/image" Target="../media/image159.png"/><Relationship Id="rId3" Type="http://schemas.openxmlformats.org/officeDocument/2006/relationships/customXml" Target="../ink/ink111.xml"/><Relationship Id="rId12" Type="http://schemas.openxmlformats.org/officeDocument/2006/relationships/image" Target="../media/image129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42.png"/><Relationship Id="rId46" Type="http://schemas.openxmlformats.org/officeDocument/2006/relationships/image" Target="../media/image146.png"/><Relationship Id="rId59" Type="http://schemas.openxmlformats.org/officeDocument/2006/relationships/customXml" Target="../ink/ink139.xml"/><Relationship Id="rId67" Type="http://schemas.openxmlformats.org/officeDocument/2006/relationships/customXml" Target="../ink/ink143.xml"/><Relationship Id="rId20" Type="http://schemas.openxmlformats.org/officeDocument/2006/relationships/image" Target="../media/image133.png"/><Relationship Id="rId41" Type="http://schemas.openxmlformats.org/officeDocument/2006/relationships/customXml" Target="../ink/ink130.xml"/><Relationship Id="rId54" Type="http://schemas.openxmlformats.org/officeDocument/2006/relationships/image" Target="../media/image150.png"/><Relationship Id="rId62" Type="http://schemas.openxmlformats.org/officeDocument/2006/relationships/image" Target="../media/image154.png"/><Relationship Id="rId7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128.png"/><Relationship Id="rId31" Type="http://schemas.openxmlformats.org/officeDocument/2006/relationships/customXml" Target="../ink/ink125.xml"/><Relationship Id="rId44" Type="http://schemas.openxmlformats.org/officeDocument/2006/relationships/image" Target="../media/image145.png"/><Relationship Id="rId52" Type="http://schemas.openxmlformats.org/officeDocument/2006/relationships/image" Target="../media/image149.png"/><Relationship Id="rId60" Type="http://schemas.openxmlformats.org/officeDocument/2006/relationships/image" Target="../media/image153.png"/><Relationship Id="rId65" Type="http://schemas.openxmlformats.org/officeDocument/2006/relationships/customXml" Target="../ink/ink142.xml"/><Relationship Id="rId73" Type="http://schemas.openxmlformats.org/officeDocument/2006/relationships/customXml" Target="../ink/ink146.xml"/><Relationship Id="rId4" Type="http://schemas.openxmlformats.org/officeDocument/2006/relationships/image" Target="../media/image125.png"/><Relationship Id="rId9" Type="http://schemas.openxmlformats.org/officeDocument/2006/relationships/customXml" Target="../ink/ink114.xml"/><Relationship Id="rId13" Type="http://schemas.openxmlformats.org/officeDocument/2006/relationships/customXml" Target="../ink/ink116.xml"/><Relationship Id="rId18" Type="http://schemas.openxmlformats.org/officeDocument/2006/relationships/image" Target="../media/image132.png"/><Relationship Id="rId39" Type="http://schemas.openxmlformats.org/officeDocument/2006/relationships/customXml" Target="../ink/ink129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37.xml"/><Relationship Id="rId7" Type="http://schemas.openxmlformats.org/officeDocument/2006/relationships/customXml" Target="../ink/ink113.xml"/><Relationship Id="rId71" Type="http://schemas.openxmlformats.org/officeDocument/2006/relationships/customXml" Target="../ink/ink1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customXml" Target="../ink/ink1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0.emf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.png"/><Relationship Id="rId21" Type="http://schemas.openxmlformats.org/officeDocument/2006/relationships/customXml" Target="../ink/ink9.xml"/><Relationship Id="rId34" Type="http://schemas.openxmlformats.org/officeDocument/2006/relationships/image" Target="../media/image45.png"/><Relationship Id="rId42" Type="http://schemas.openxmlformats.org/officeDocument/2006/relationships/image" Target="../media/image49.png"/><Relationship Id="rId47" Type="http://schemas.openxmlformats.org/officeDocument/2006/relationships/customXml" Target="../ink/ink22.xml"/><Relationship Id="rId50" Type="http://schemas.openxmlformats.org/officeDocument/2006/relationships/image" Target="../media/image53.png"/><Relationship Id="rId55" Type="http://schemas.openxmlformats.org/officeDocument/2006/relationships/customXml" Target="../ink/ink26.xml"/><Relationship Id="rId63" Type="http://schemas.openxmlformats.org/officeDocument/2006/relationships/customXml" Target="../ink/ink30.xml"/><Relationship Id="rId68" Type="http://schemas.openxmlformats.org/officeDocument/2006/relationships/image" Target="../media/image62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40.png"/><Relationship Id="rId32" Type="http://schemas.openxmlformats.org/officeDocument/2006/relationships/image" Target="../media/image44.png"/><Relationship Id="rId37" Type="http://schemas.openxmlformats.org/officeDocument/2006/relationships/customXml" Target="../ink/ink17.xml"/><Relationship Id="rId40" Type="http://schemas.openxmlformats.org/officeDocument/2006/relationships/image" Target="../media/image48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57.png"/><Relationship Id="rId66" Type="http://schemas.openxmlformats.org/officeDocument/2006/relationships/image" Target="../media/image61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2.xml"/><Relationship Id="rId30" Type="http://schemas.openxmlformats.org/officeDocument/2006/relationships/image" Target="../media/image43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52.png"/><Relationship Id="rId56" Type="http://schemas.openxmlformats.org/officeDocument/2006/relationships/image" Target="../media/image56.png"/><Relationship Id="rId64" Type="http://schemas.openxmlformats.org/officeDocument/2006/relationships/image" Target="../media/image60.png"/><Relationship Id="rId8" Type="http://schemas.openxmlformats.org/officeDocument/2006/relationships/image" Target="../media/image32.png"/><Relationship Id="rId51" Type="http://schemas.openxmlformats.org/officeDocument/2006/relationships/customXml" Target="../ink/ink24.xml"/><Relationship Id="rId3" Type="http://schemas.openxmlformats.org/officeDocument/2006/relationships/package" Target="../embeddings/Microsoft_Visio_Drawing.vsdx"/><Relationship Id="rId12" Type="http://schemas.openxmlformats.org/officeDocument/2006/relationships/image" Target="../media/image3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47.png"/><Relationship Id="rId46" Type="http://schemas.openxmlformats.org/officeDocument/2006/relationships/image" Target="../media/image51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38.png"/><Relationship Id="rId41" Type="http://schemas.openxmlformats.org/officeDocument/2006/relationships/customXml" Target="../ink/ink19.xml"/><Relationship Id="rId54" Type="http://schemas.openxmlformats.org/officeDocument/2006/relationships/image" Target="../media/image55.png"/><Relationship Id="rId62" Type="http://schemas.openxmlformats.org/officeDocument/2006/relationships/image" Target="../media/image5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42.png"/><Relationship Id="rId36" Type="http://schemas.openxmlformats.org/officeDocument/2006/relationships/image" Target="../media/image46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33.png"/><Relationship Id="rId31" Type="http://schemas.openxmlformats.org/officeDocument/2006/relationships/customXml" Target="../ink/ink14.xml"/><Relationship Id="rId44" Type="http://schemas.openxmlformats.org/officeDocument/2006/relationships/image" Target="../media/image50.png"/><Relationship Id="rId52" Type="http://schemas.openxmlformats.org/officeDocument/2006/relationships/image" Target="../media/image54.png"/><Relationship Id="rId60" Type="http://schemas.openxmlformats.org/officeDocument/2006/relationships/image" Target="../media/image58.png"/><Relationship Id="rId65" Type="http://schemas.openxmlformats.org/officeDocument/2006/relationships/customXml" Target="../ink/ink31.xml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37.png"/><Relationship Id="rId39" Type="http://schemas.openxmlformats.org/officeDocument/2006/relationships/customXml" Target="../ink/ink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3" Type="http://schemas.openxmlformats.org/officeDocument/2006/relationships/image" Target="../media/image189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0.png"/><Relationship Id="rId5" Type="http://schemas.openxmlformats.org/officeDocument/2006/relationships/image" Target="../media/image186.emf"/><Relationship Id="rId10" Type="http://schemas.openxmlformats.org/officeDocument/2006/relationships/image" Target="../media/image188.e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image" Target="../media/image193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000" y="999394"/>
            <a:ext cx="8831263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961767" y="3078893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286632" y="600126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753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740" y="2066880"/>
            <a:ext cx="9226378" cy="1468395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6240162" y="3137054"/>
            <a:ext cx="4497858" cy="31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208430" y="2968477"/>
            <a:ext cx="5031732" cy="335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D16FEE-E952-6840-90E7-9FC96C1DF093}"/>
              </a:ext>
            </a:extLst>
          </p:cNvPr>
          <p:cNvGrpSpPr/>
          <p:nvPr/>
        </p:nvGrpSpPr>
        <p:grpSpPr>
          <a:xfrm>
            <a:off x="8090114" y="2698412"/>
            <a:ext cx="946800" cy="358920"/>
            <a:chOff x="8090114" y="2698412"/>
            <a:chExt cx="946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14:cNvPr>
                <p14:cNvContentPartPr/>
                <p14:nvPr/>
              </p14:nvContentPartPr>
              <p14:xfrm>
                <a:off x="8090114" y="2820452"/>
                <a:ext cx="122040" cy="152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1474" y="2811452"/>
                  <a:ext cx="13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14:cNvPr>
                <p14:cNvContentPartPr/>
                <p14:nvPr/>
              </p14:nvContentPartPr>
              <p14:xfrm>
                <a:off x="8269394" y="2698412"/>
                <a:ext cx="154080" cy="33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0754" y="2689772"/>
                  <a:ext cx="171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14:cNvPr>
                <p14:cNvContentPartPr/>
                <p14:nvPr/>
              </p14:nvContentPartPr>
              <p14:xfrm>
                <a:off x="8396114" y="2701292"/>
                <a:ext cx="173160" cy="27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7114" y="2692652"/>
                  <a:ext cx="190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14:cNvPr>
                <p14:cNvContentPartPr/>
                <p14:nvPr/>
              </p14:nvContentPartPr>
              <p14:xfrm>
                <a:off x="8627234" y="2890292"/>
                <a:ext cx="83160" cy="14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8594" y="2881292"/>
                  <a:ext cx="10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14:cNvPr>
                <p14:cNvContentPartPr/>
                <p14:nvPr/>
              </p14:nvContentPartPr>
              <p14:xfrm>
                <a:off x="8746394" y="2873732"/>
                <a:ext cx="29052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7394" y="2864732"/>
                  <a:ext cx="308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55B4F-0D4D-DE44-A392-C6F8A2258169}"/>
              </a:ext>
            </a:extLst>
          </p:cNvPr>
          <p:cNvGrpSpPr/>
          <p:nvPr/>
        </p:nvGrpSpPr>
        <p:grpSpPr>
          <a:xfrm>
            <a:off x="9514634" y="2783012"/>
            <a:ext cx="871560" cy="219240"/>
            <a:chOff x="9514634" y="2783012"/>
            <a:chExt cx="8715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14:cNvPr>
                <p14:cNvContentPartPr/>
                <p14:nvPr/>
              </p14:nvContentPartPr>
              <p14:xfrm>
                <a:off x="9514634" y="2783012"/>
                <a:ext cx="174240" cy="20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05994" y="2774372"/>
                  <a:ext cx="191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14:cNvPr>
                <p14:cNvContentPartPr/>
                <p14:nvPr/>
              </p14:nvContentPartPr>
              <p14:xfrm>
                <a:off x="9733514" y="2833772"/>
                <a:ext cx="12492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4514" y="2824772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14:cNvPr>
                <p14:cNvContentPartPr/>
                <p14:nvPr/>
              </p14:nvContentPartPr>
              <p14:xfrm>
                <a:off x="9898034" y="2826212"/>
                <a:ext cx="117720" cy="15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9394" y="2817212"/>
                  <a:ext cx="13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14:cNvPr>
                <p14:cNvContentPartPr/>
                <p14:nvPr/>
              </p14:nvContentPartPr>
              <p14:xfrm>
                <a:off x="10042754" y="2834852"/>
                <a:ext cx="10620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34114" y="2826212"/>
                  <a:ext cx="12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14:cNvPr>
                <p14:cNvContentPartPr/>
                <p14:nvPr/>
              </p14:nvContentPartPr>
              <p14:xfrm>
                <a:off x="10131314" y="2820092"/>
                <a:ext cx="254880" cy="18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2314" y="2811092"/>
                  <a:ext cx="2725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14:cNvPr>
              <p14:cNvContentPartPr/>
              <p14:nvPr/>
            </p14:nvContentPartPr>
            <p14:xfrm>
              <a:off x="8482514" y="6370052"/>
              <a:ext cx="19944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3874" y="6361412"/>
                <a:ext cx="21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14:cNvPr>
              <p14:cNvContentPartPr/>
              <p14:nvPr/>
            </p14:nvContentPartPr>
            <p14:xfrm>
              <a:off x="7732274" y="5677772"/>
              <a:ext cx="259200" cy="260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3274" y="5669132"/>
                <a:ext cx="27684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DCCFB-1473-BA4E-A249-7CBA5B208582}"/>
              </a:ext>
            </a:extLst>
          </p:cNvPr>
          <p:cNvGrpSpPr/>
          <p:nvPr/>
        </p:nvGrpSpPr>
        <p:grpSpPr>
          <a:xfrm>
            <a:off x="8861594" y="2461532"/>
            <a:ext cx="149040" cy="210960"/>
            <a:chOff x="8861594" y="2461532"/>
            <a:chExt cx="1490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14:cNvPr>
                <p14:cNvContentPartPr/>
                <p14:nvPr/>
              </p14:nvContentPartPr>
              <p14:xfrm>
                <a:off x="8861594" y="2461532"/>
                <a:ext cx="6660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2954" y="2452892"/>
                  <a:ext cx="8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14:cNvPr>
                <p14:cNvContentPartPr/>
                <p14:nvPr/>
              </p14:nvContentPartPr>
              <p14:xfrm>
                <a:off x="8940074" y="2486372"/>
                <a:ext cx="70560" cy="18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1434" y="2477372"/>
                  <a:ext cx="88200" cy="20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665F99-ABD7-0F4B-8DAF-BAE18BAC8C0E}"/>
              </a:ext>
            </a:extLst>
          </p:cNvPr>
          <p:cNvSpPr txBox="1"/>
          <p:nvPr/>
        </p:nvSpPr>
        <p:spPr>
          <a:xfrm>
            <a:off x="8627234" y="1853263"/>
            <a:ext cx="395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Elbow: after that point, the values of </a:t>
            </a:r>
            <a:r>
              <a:rPr lang="en-US" dirty="0" err="1"/>
              <a:t>sse</a:t>
            </a:r>
            <a:r>
              <a:rPr lang="en-US" dirty="0"/>
              <a:t> </a:t>
            </a:r>
          </a:p>
          <a:p>
            <a:r>
              <a:rPr lang="en-US" dirty="0"/>
              <a:t>Do not change </a:t>
            </a:r>
            <a:r>
              <a:rPr lang="en-US" dirty="0" err="1"/>
              <a:t>dramastically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10063362" cy="348392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SSE curve for a more complicated data set</a:t>
            </a:r>
          </a:p>
          <a:p>
            <a:endParaRPr lang="en-US" altLang="en-US" sz="22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128797" y="27193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199433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0" y="2228851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14:cNvPr>
              <p14:cNvContentPartPr/>
              <p14:nvPr/>
            </p14:nvContentPartPr>
            <p14:xfrm>
              <a:off x="7338794" y="4349372"/>
              <a:ext cx="376560" cy="28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0154" y="4340732"/>
                <a:ext cx="39420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DA4CF0-05BE-784C-B5BB-78D4BC1BD7B8}"/>
              </a:ext>
            </a:extLst>
          </p:cNvPr>
          <p:cNvGrpSpPr/>
          <p:nvPr/>
        </p:nvGrpSpPr>
        <p:grpSpPr>
          <a:xfrm>
            <a:off x="7661714" y="3748172"/>
            <a:ext cx="849960" cy="313920"/>
            <a:chOff x="7661714" y="3748172"/>
            <a:chExt cx="8499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14:cNvPr>
                <p14:cNvContentPartPr/>
                <p14:nvPr/>
              </p14:nvContentPartPr>
              <p14:xfrm>
                <a:off x="7661714" y="3874532"/>
                <a:ext cx="146520" cy="16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2714" y="3865532"/>
                  <a:ext cx="164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14:cNvPr>
                <p14:cNvContentPartPr/>
                <p14:nvPr/>
              </p14:nvContentPartPr>
              <p14:xfrm>
                <a:off x="7871954" y="3748172"/>
                <a:ext cx="8424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314" y="3739532"/>
                  <a:ext cx="101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14:cNvPr>
                <p14:cNvContentPartPr/>
                <p14:nvPr/>
              </p14:nvContentPartPr>
              <p14:xfrm>
                <a:off x="7969514" y="3761852"/>
                <a:ext cx="112320" cy="27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0874" y="3753212"/>
                  <a:ext cx="129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14:cNvPr>
                <p14:cNvContentPartPr/>
                <p14:nvPr/>
              </p14:nvContentPartPr>
              <p14:xfrm>
                <a:off x="8118914" y="3913772"/>
                <a:ext cx="10980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9914" y="3905132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14:cNvPr>
                <p14:cNvContentPartPr/>
                <p14:nvPr/>
              </p14:nvContentPartPr>
              <p14:xfrm>
                <a:off x="8268674" y="3932132"/>
                <a:ext cx="243000" cy="12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9674" y="3923492"/>
                  <a:ext cx="26064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14:cNvPr>
              <p14:cNvContentPartPr/>
              <p14:nvPr/>
            </p14:nvContentPartPr>
            <p14:xfrm>
              <a:off x="7525634" y="45102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16994" y="4501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14:cNvPr>
              <p14:cNvContentPartPr/>
              <p14:nvPr/>
            </p14:nvContentPartPr>
            <p14:xfrm>
              <a:off x="7529954" y="4627652"/>
              <a:ext cx="180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0954" y="4618652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14:cNvPr>
              <p14:cNvContentPartPr/>
              <p14:nvPr/>
            </p14:nvContentPartPr>
            <p14:xfrm>
              <a:off x="7538954" y="473457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9954" y="4725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14:cNvPr>
              <p14:cNvContentPartPr/>
              <p14:nvPr/>
            </p14:nvContentPartPr>
            <p14:xfrm>
              <a:off x="7524914" y="4185572"/>
              <a:ext cx="8640" cy="496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6914" y="4077572"/>
                <a:ext cx="44280" cy="71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D9045-F200-2944-AB24-49E17DF098CD}"/>
              </a:ext>
            </a:extLst>
          </p:cNvPr>
          <p:cNvGrpSpPr/>
          <p:nvPr/>
        </p:nvGrpSpPr>
        <p:grpSpPr>
          <a:xfrm>
            <a:off x="7289114" y="4652132"/>
            <a:ext cx="338400" cy="862200"/>
            <a:chOff x="7289114" y="4652132"/>
            <a:chExt cx="338400" cy="86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14:cNvPr>
                <p14:cNvContentPartPr/>
                <p14:nvPr/>
              </p14:nvContentPartPr>
              <p14:xfrm>
                <a:off x="7449674" y="4652132"/>
                <a:ext cx="19800" cy="50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1674" y="4544132"/>
                  <a:ext cx="554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14:cNvPr>
                <p14:cNvContentPartPr/>
                <p14:nvPr/>
              </p14:nvContentPartPr>
              <p14:xfrm>
                <a:off x="7289114" y="5253332"/>
                <a:ext cx="93600" cy="26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1474" y="5145692"/>
                  <a:ext cx="1292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14:cNvPr>
                <p14:cNvContentPartPr/>
                <p14:nvPr/>
              </p14:nvContentPartPr>
              <p14:xfrm>
                <a:off x="7317194" y="5377892"/>
                <a:ext cx="1188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9554" y="5270252"/>
                  <a:ext cx="154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14:cNvPr>
                <p14:cNvContentPartPr/>
                <p14:nvPr/>
              </p14:nvContentPartPr>
              <p14:xfrm>
                <a:off x="7417994" y="5480492"/>
                <a:ext cx="6480" cy="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00354" y="5372852"/>
                  <a:ext cx="4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14:cNvPr>
                <p14:cNvContentPartPr/>
                <p14:nvPr/>
              </p14:nvContentPartPr>
              <p14:xfrm>
                <a:off x="7451474" y="5304452"/>
                <a:ext cx="9324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3474" y="5196452"/>
                  <a:ext cx="128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14:cNvPr>
                <p14:cNvContentPartPr/>
                <p14:nvPr/>
              </p14:nvContentPartPr>
              <p14:xfrm>
                <a:off x="7543994" y="5341172"/>
                <a:ext cx="83520" cy="2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6354" y="5233172"/>
                  <a:ext cx="119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14:cNvPr>
                <p14:cNvContentPartPr/>
                <p14:nvPr/>
              </p14:nvContentPartPr>
              <p14:xfrm>
                <a:off x="7405394" y="5474012"/>
                <a:ext cx="19440" cy="2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7754" y="5366372"/>
                  <a:ext cx="55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14:cNvPr>
                <p14:cNvContentPartPr/>
                <p14:nvPr/>
              </p14:nvContentPartPr>
              <p14:xfrm>
                <a:off x="7513034" y="4675892"/>
                <a:ext cx="16920" cy="52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5034" y="4567892"/>
                  <a:ext cx="52560" cy="74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14:cNvPr>
              <p14:cNvContentPartPr/>
              <p14:nvPr/>
            </p14:nvContentPartPr>
            <p14:xfrm>
              <a:off x="7580354" y="4925372"/>
              <a:ext cx="93960" cy="173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62354" y="4817372"/>
                <a:ext cx="12960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2DB1541-6128-3844-A2E5-2D3B3B5D23BD}"/>
              </a:ext>
            </a:extLst>
          </p:cNvPr>
          <p:cNvGrpSpPr/>
          <p:nvPr/>
        </p:nvGrpSpPr>
        <p:grpSpPr>
          <a:xfrm>
            <a:off x="1705154" y="5245772"/>
            <a:ext cx="1258920" cy="1044360"/>
            <a:chOff x="1705154" y="5245772"/>
            <a:chExt cx="1258920" cy="104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14:cNvPr>
                <p14:cNvContentPartPr/>
                <p14:nvPr/>
              </p14:nvContentPartPr>
              <p14:xfrm>
                <a:off x="1762754" y="5337572"/>
                <a:ext cx="1404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5114" y="5229932"/>
                  <a:ext cx="49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14:cNvPr>
                <p14:cNvContentPartPr/>
                <p14:nvPr/>
              </p14:nvContentPartPr>
              <p14:xfrm>
                <a:off x="1810634" y="5343332"/>
                <a:ext cx="12816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2634" y="5235332"/>
                  <a:ext cx="163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14:cNvPr>
                <p14:cNvContentPartPr/>
                <p14:nvPr/>
              </p14:nvContentPartPr>
              <p14:xfrm>
                <a:off x="2066594" y="5360252"/>
                <a:ext cx="159480" cy="3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8954" y="5252252"/>
                  <a:ext cx="19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14:cNvPr>
                <p14:cNvContentPartPr/>
                <p14:nvPr/>
              </p14:nvContentPartPr>
              <p14:xfrm>
                <a:off x="2093234" y="5467532"/>
                <a:ext cx="126000" cy="2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75234" y="5359532"/>
                  <a:ext cx="161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14:cNvPr>
                <p14:cNvContentPartPr/>
                <p14:nvPr/>
              </p14:nvContentPartPr>
              <p14:xfrm>
                <a:off x="2345234" y="5245772"/>
                <a:ext cx="168840" cy="35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27234" y="5138132"/>
                  <a:ext cx="204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14:cNvPr>
                <p14:cNvContentPartPr/>
                <p14:nvPr/>
              </p14:nvContentPartPr>
              <p14:xfrm>
                <a:off x="1705154" y="5801612"/>
                <a:ext cx="74160" cy="27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87154" y="5693972"/>
                  <a:ext cx="1098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14:cNvPr>
                <p14:cNvContentPartPr/>
                <p14:nvPr/>
              </p14:nvContentPartPr>
              <p14:xfrm>
                <a:off x="1780754" y="5870732"/>
                <a:ext cx="130320" cy="12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3114" y="5762732"/>
                  <a:ext cx="165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14:cNvPr>
                <p14:cNvContentPartPr/>
                <p14:nvPr/>
              </p14:nvContentPartPr>
              <p14:xfrm>
                <a:off x="2012954" y="5890532"/>
                <a:ext cx="119880" cy="50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954" y="5782532"/>
                  <a:ext cx="155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14:cNvPr>
                <p14:cNvContentPartPr/>
                <p14:nvPr/>
              </p14:nvContentPartPr>
              <p14:xfrm>
                <a:off x="1898474" y="6011492"/>
                <a:ext cx="234000" cy="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0474" y="5903492"/>
                  <a:ext cx="269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14:cNvPr>
                <p14:cNvContentPartPr/>
                <p14:nvPr/>
              </p14:nvContentPartPr>
              <p14:xfrm>
                <a:off x="2256314" y="5863532"/>
                <a:ext cx="259200" cy="42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8314" y="5755532"/>
                  <a:ext cx="2948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14:cNvPr>
                <p14:cNvContentPartPr/>
                <p14:nvPr/>
              </p14:nvContentPartPr>
              <p14:xfrm>
                <a:off x="2385194" y="6049292"/>
                <a:ext cx="320400" cy="4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7554" y="5941652"/>
                  <a:ext cx="356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14:cNvPr>
                <p14:cNvContentPartPr/>
                <p14:nvPr/>
              </p14:nvContentPartPr>
              <p14:xfrm>
                <a:off x="2646194" y="5508572"/>
                <a:ext cx="317880" cy="62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28554" y="5400572"/>
                  <a:ext cx="353520" cy="84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585" y="990600"/>
            <a:ext cx="10040815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/>
              <a:t>Compare the value of an index obtained from the given data with those resulting from random data. </a:t>
            </a:r>
          </a:p>
          <a:p>
            <a:pPr marL="1371600" lvl="2" indent="-457200"/>
            <a:r>
              <a:rPr lang="en-US" altLang="en-US" sz="1600" dirty="0"/>
              <a:t>If the value of the index is unlikely, then the cluster results are valid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Assessing the Significance of Cluster Validity Measures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246" y="1950250"/>
            <a:ext cx="10533185" cy="1135549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09246" y="989012"/>
            <a:ext cx="8280400" cy="533400"/>
          </a:xfrm>
        </p:spPr>
        <p:txBody>
          <a:bodyPr/>
          <a:lstStyle/>
          <a:p>
            <a:r>
              <a:rPr lang="en-US" altLang="en-US" dirty="0"/>
              <a:t>Statistical Framework for SSE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75691" y="3085799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3526" y="6118409"/>
            <a:ext cx="712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dirty="0"/>
              <a:t>Histogram shows SSE of three clusters in 500 sets of random data points of size 100 distributed over the range 0.2 – 0.8 for x and y values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0607" y="62411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SSE = 0.005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F6F902-0EAE-424B-83F1-C855F04B2E65}"/>
              </a:ext>
            </a:extLst>
          </p:cNvPr>
          <p:cNvGrpSpPr/>
          <p:nvPr/>
        </p:nvGrpSpPr>
        <p:grpSpPr>
          <a:xfrm>
            <a:off x="3188714" y="5425458"/>
            <a:ext cx="978120" cy="186120"/>
            <a:chOff x="3188714" y="5425458"/>
            <a:chExt cx="978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14:cNvPr>
                <p14:cNvContentPartPr/>
                <p14:nvPr/>
              </p14:nvContentPartPr>
              <p14:xfrm>
                <a:off x="3188714" y="5533818"/>
                <a:ext cx="84960" cy="6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9714" y="5525178"/>
                  <a:ext cx="10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14:cNvPr>
                <p14:cNvContentPartPr/>
                <p14:nvPr/>
              </p14:nvContentPartPr>
              <p14:xfrm>
                <a:off x="3344954" y="5507178"/>
                <a:ext cx="75600" cy="7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5954" y="5498538"/>
                  <a:ext cx="93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14:cNvPr>
                <p14:cNvContentPartPr/>
                <p14:nvPr/>
              </p14:nvContentPartPr>
              <p14:xfrm>
                <a:off x="3446114" y="5510418"/>
                <a:ext cx="4536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7114" y="5501418"/>
                  <a:ext cx="6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14:cNvPr>
                <p14:cNvContentPartPr/>
                <p14:nvPr/>
              </p14:nvContentPartPr>
              <p14:xfrm>
                <a:off x="3583634" y="5496378"/>
                <a:ext cx="127080" cy="11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4634" y="5487378"/>
                  <a:ext cx="144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14:cNvPr>
                <p14:cNvContentPartPr/>
                <p14:nvPr/>
              </p14:nvContentPartPr>
              <p14:xfrm>
                <a:off x="3774434" y="5494938"/>
                <a:ext cx="64800" cy="1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5434" y="5486298"/>
                  <a:ext cx="82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14:cNvPr>
                <p14:cNvContentPartPr/>
                <p14:nvPr/>
              </p14:nvContentPartPr>
              <p14:xfrm>
                <a:off x="3734474" y="5596818"/>
                <a:ext cx="15336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5834" y="5587818"/>
                  <a:ext cx="171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14:cNvPr>
                <p14:cNvContentPartPr/>
                <p14:nvPr/>
              </p14:nvContentPartPr>
              <p14:xfrm>
                <a:off x="3908714" y="5469018"/>
                <a:ext cx="86400" cy="11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99714" y="5460018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14:cNvPr>
                <p14:cNvContentPartPr/>
                <p14:nvPr/>
              </p14:nvContentPartPr>
              <p14:xfrm>
                <a:off x="3994754" y="5575218"/>
                <a:ext cx="90360" cy="3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5754" y="5566578"/>
                  <a:ext cx="10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14:cNvPr>
                <p14:cNvContentPartPr/>
                <p14:nvPr/>
              </p14:nvContentPartPr>
              <p14:xfrm>
                <a:off x="4061714" y="5455698"/>
                <a:ext cx="921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3074" y="5447058"/>
                  <a:ext cx="109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14:cNvPr>
                <p14:cNvContentPartPr/>
                <p14:nvPr/>
              </p14:nvContentPartPr>
              <p14:xfrm>
                <a:off x="4138034" y="5425458"/>
                <a:ext cx="28800" cy="18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29394" y="5416818"/>
                  <a:ext cx="4644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14:cNvPr>
              <p14:cNvContentPartPr/>
              <p14:nvPr/>
            </p14:nvContentPartPr>
            <p14:xfrm>
              <a:off x="2480594" y="2758532"/>
              <a:ext cx="455760" cy="2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1954" y="2749892"/>
                <a:ext cx="473400" cy="4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2389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209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953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133601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6388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0438" y="4918404"/>
            <a:ext cx="297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 correlation for 500 random data sets of size 100 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  of points between 0.2 and 0.8.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B9655-BC03-BC4B-8AE2-FD34F0AF1A3C}"/>
              </a:ext>
            </a:extLst>
          </p:cNvPr>
          <p:cNvGrpSpPr/>
          <p:nvPr/>
        </p:nvGrpSpPr>
        <p:grpSpPr>
          <a:xfrm>
            <a:off x="2276114" y="5090972"/>
            <a:ext cx="691920" cy="573120"/>
            <a:chOff x="2276114" y="5090972"/>
            <a:chExt cx="69192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14:cNvPr>
                <p14:cNvContentPartPr/>
                <p14:nvPr/>
              </p14:nvContentPartPr>
              <p14:xfrm>
                <a:off x="2276114" y="5557532"/>
                <a:ext cx="532080" cy="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7474" y="5548892"/>
                  <a:ext cx="549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14:cNvPr>
                <p14:cNvContentPartPr/>
                <p14:nvPr/>
              </p14:nvContentPartPr>
              <p14:xfrm>
                <a:off x="2932754" y="5561852"/>
                <a:ext cx="9720" cy="10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23754" y="5553212"/>
                  <a:ext cx="27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14:cNvPr>
                <p14:cNvContentPartPr/>
                <p14:nvPr/>
              </p14:nvContentPartPr>
              <p14:xfrm>
                <a:off x="2894234" y="5558972"/>
                <a:ext cx="51120" cy="1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5594" y="5550332"/>
                  <a:ext cx="68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14:cNvPr>
                <p14:cNvContentPartPr/>
                <p14:nvPr/>
              </p14:nvContentPartPr>
              <p14:xfrm>
                <a:off x="2913314" y="5571572"/>
                <a:ext cx="5472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4314" y="5562572"/>
                  <a:ext cx="72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14:cNvPr>
                <p14:cNvContentPartPr/>
                <p14:nvPr/>
              </p14:nvContentPartPr>
              <p14:xfrm>
                <a:off x="2853554" y="5090972"/>
                <a:ext cx="63720" cy="48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4914" y="5081972"/>
                  <a:ext cx="8136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14:cNvPr>
              <p14:cNvContentPartPr/>
              <p14:nvPr/>
            </p14:nvContentPartPr>
            <p14:xfrm>
              <a:off x="3531794" y="5088812"/>
              <a:ext cx="86400" cy="50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2794" y="5080172"/>
                <a:ext cx="1040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14:cNvPr>
              <p14:cNvContentPartPr/>
              <p14:nvPr/>
            </p14:nvContentPartPr>
            <p14:xfrm>
              <a:off x="5565434" y="5192132"/>
              <a:ext cx="63360" cy="39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6794" y="5183492"/>
                <a:ext cx="810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14:cNvPr>
              <p14:cNvContentPartPr/>
              <p14:nvPr/>
            </p14:nvContentPartPr>
            <p14:xfrm>
              <a:off x="6283274" y="5137412"/>
              <a:ext cx="81360" cy="53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74634" y="5128412"/>
                <a:ext cx="9900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6F884C3-0DCD-D349-8366-1FECC738B65E}"/>
              </a:ext>
            </a:extLst>
          </p:cNvPr>
          <p:cNvGrpSpPr/>
          <p:nvPr/>
        </p:nvGrpSpPr>
        <p:grpSpPr>
          <a:xfrm>
            <a:off x="5002034" y="2038532"/>
            <a:ext cx="1693080" cy="551880"/>
            <a:chOff x="5002034" y="2038532"/>
            <a:chExt cx="169308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14:cNvPr>
                <p14:cNvContentPartPr/>
                <p14:nvPr/>
              </p14:nvContentPartPr>
              <p14:xfrm>
                <a:off x="5002034" y="2038532"/>
                <a:ext cx="22320" cy="37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3394" y="2029532"/>
                  <a:ext cx="39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14:cNvPr>
                <p14:cNvContentPartPr/>
                <p14:nvPr/>
              </p14:nvContentPartPr>
              <p14:xfrm>
                <a:off x="5029394" y="2039612"/>
                <a:ext cx="132840" cy="29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20394" y="2030972"/>
                  <a:ext cx="150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14:cNvPr>
                <p14:cNvContentPartPr/>
                <p14:nvPr/>
              </p14:nvContentPartPr>
              <p14:xfrm>
                <a:off x="5194634" y="2238692"/>
                <a:ext cx="726840" cy="21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5994" y="2230052"/>
                  <a:ext cx="74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14:cNvPr>
                <p14:cNvContentPartPr/>
                <p14:nvPr/>
              </p14:nvContentPartPr>
              <p14:xfrm>
                <a:off x="5968274" y="2074172"/>
                <a:ext cx="107280" cy="50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9274" y="2065172"/>
                  <a:ext cx="124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14:cNvPr>
                <p14:cNvContentPartPr/>
                <p14:nvPr/>
              </p14:nvContentPartPr>
              <p14:xfrm>
                <a:off x="6111554" y="2436692"/>
                <a:ext cx="38880" cy="15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2914" y="2427692"/>
                  <a:ext cx="56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14:cNvPr>
                <p14:cNvContentPartPr/>
                <p14:nvPr/>
              </p14:nvContentPartPr>
              <p14:xfrm>
                <a:off x="6129554" y="2264612"/>
                <a:ext cx="12960" cy="7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20554" y="2255612"/>
                  <a:ext cx="30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14:cNvPr>
                <p14:cNvContentPartPr/>
                <p14:nvPr/>
              </p14:nvContentPartPr>
              <p14:xfrm>
                <a:off x="6226034" y="2350652"/>
                <a:ext cx="46908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17034" y="2341652"/>
                  <a:ext cx="486720" cy="241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67190606-6CD8-3D41-A8B1-856D4B3A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554" y="952500"/>
            <a:ext cx="7848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Other </a:t>
            </a:r>
            <a:r>
              <a:rPr lang="en-AU" altLang="zh-TW" dirty="0">
                <a:ea typeface="新細明體" panose="02020500000000000000" pitchFamily="18" charset="-120"/>
              </a:rPr>
              <a:t>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17E4444A-6407-4649-8816-E94EB2E23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1026">
            <a:extLst>
              <a:ext uri="{FF2B5EF4-FFF2-40B4-BE49-F238E27FC236}">
                <a16:creationId xmlns:a16="http://schemas.microsoft.com/office/drawing/2014/main" id="{0F520FB1-64D8-8648-9589-40A4E803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69" y="779584"/>
            <a:ext cx="105156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STING: A Statistical Information Grid Approach</a:t>
            </a:r>
            <a:endParaRPr lang="en-US" altLang="en-US" dirty="0"/>
          </a:p>
        </p:txBody>
      </p:sp>
      <p:sp>
        <p:nvSpPr>
          <p:cNvPr id="1511427" name="Rectangle 1027">
            <a:extLst>
              <a:ext uri="{FF2B5EF4-FFF2-40B4-BE49-F238E27FC236}">
                <a16:creationId xmlns:a16="http://schemas.microsoft.com/office/drawing/2014/main" id="{A4ACC5F1-979B-2E4C-BBD1-17AD38DA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137" y="1906943"/>
            <a:ext cx="10825663" cy="1676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Wang, Yang and </a:t>
            </a:r>
            <a:r>
              <a:rPr lang="en-US" altLang="en-US" sz="2400" dirty="0" err="1"/>
              <a:t>Muntz</a:t>
            </a:r>
            <a:r>
              <a:rPr lang="en-US" altLang="en-US" sz="2400" dirty="0"/>
              <a:t> (VLDB’97)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spatial area </a:t>
            </a:r>
            <a:r>
              <a:rPr lang="en-US" altLang="en-US" sz="2400" dirty="0" err="1"/>
              <a:t>aea</a:t>
            </a:r>
            <a:r>
              <a:rPr lang="en-US" altLang="en-US" sz="2400" dirty="0"/>
              <a:t>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11429" name="Picture 1029">
            <a:extLst>
              <a:ext uri="{FF2B5EF4-FFF2-40B4-BE49-F238E27FC236}">
                <a16:creationId xmlns:a16="http://schemas.microsoft.com/office/drawing/2014/main" id="{18EDCD8C-BA8C-8E4C-9AC2-E568C312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9" y="3200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14:cNvPr>
              <p14:cNvContentPartPr/>
              <p14:nvPr/>
            </p14:nvContentPartPr>
            <p14:xfrm>
              <a:off x="3863714" y="5116532"/>
              <a:ext cx="1114200" cy="150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074" y="5044892"/>
                <a:ext cx="118584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14:cNvPr>
              <p14:cNvContentPartPr/>
              <p14:nvPr/>
            </p14:nvContentPartPr>
            <p14:xfrm>
              <a:off x="6014354" y="5118692"/>
              <a:ext cx="1222560" cy="164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8354" y="5046692"/>
                <a:ext cx="129420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14:cNvPr>
              <p14:cNvContentPartPr/>
              <p14:nvPr/>
            </p14:nvContentPartPr>
            <p14:xfrm>
              <a:off x="3353954" y="3193412"/>
              <a:ext cx="3993480" cy="64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7954" y="3121772"/>
                <a:ext cx="40651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14:cNvPr>
              <p14:cNvContentPartPr/>
              <p14:nvPr/>
            </p14:nvContentPartPr>
            <p14:xfrm>
              <a:off x="3306794" y="5069012"/>
              <a:ext cx="4183560" cy="68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71154" y="4997012"/>
                <a:ext cx="425520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14:cNvPr>
              <p14:cNvContentPartPr/>
              <p14:nvPr/>
            </p14:nvContentPartPr>
            <p14:xfrm>
              <a:off x="3310034" y="6063692"/>
              <a:ext cx="4400640" cy="68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034" y="5991692"/>
                <a:ext cx="4472280" cy="82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>
            <a:extLst>
              <a:ext uri="{FF2B5EF4-FFF2-40B4-BE49-F238E27FC236}">
                <a16:creationId xmlns:a16="http://schemas.microsoft.com/office/drawing/2014/main" id="{197DB362-050F-8046-93F8-964F80BB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803031"/>
            <a:ext cx="6477000" cy="914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 dirty="0"/>
              <a:t>The STING Clustering Method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81EC392A-DA47-FD41-9E14-A3D16D2C6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6862" y="2063260"/>
            <a:ext cx="11230707" cy="4566139"/>
          </a:xfrm>
          <a:noFill/>
          <a:ln/>
        </p:spPr>
        <p:txBody>
          <a:bodyPr vert="horz" lIns="92075" tIns="46038" rIns="92075" bIns="46038" rtlCol="0"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Parameters of higher level cells can be easily calculated from parameters of lower level cell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i="1" dirty="0"/>
              <a:t>count</a:t>
            </a:r>
            <a:r>
              <a:rPr lang="en-US" altLang="en-US" sz="1600" dirty="0"/>
              <a:t>, </a:t>
            </a:r>
            <a:r>
              <a:rPr lang="en-US" altLang="en-US" sz="1600" i="1" dirty="0"/>
              <a:t>mean</a:t>
            </a:r>
            <a:r>
              <a:rPr lang="en-US" altLang="en-US" sz="1600" dirty="0"/>
              <a:t>, </a:t>
            </a:r>
            <a:r>
              <a:rPr lang="en-US" altLang="en-US" sz="1600" i="1" dirty="0"/>
              <a:t>s</a:t>
            </a:r>
            <a:r>
              <a:rPr lang="en-US" altLang="en-US" sz="1600" dirty="0"/>
              <a:t>, </a:t>
            </a:r>
            <a:r>
              <a:rPr lang="en-US" altLang="en-US" sz="1600" i="1" dirty="0"/>
              <a:t>min</a:t>
            </a:r>
            <a:r>
              <a:rPr lang="en-US" altLang="en-US" sz="1600" dirty="0"/>
              <a:t>, </a:t>
            </a:r>
            <a:r>
              <a:rPr lang="en-US" altLang="en-US" sz="1600" i="1" dirty="0"/>
              <a:t>max</a:t>
            </a:r>
            <a:r>
              <a:rPr lang="en-US" altLang="en-US" sz="1600" dirty="0"/>
              <a:t> 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dirty="0"/>
              <a:t>type of distribution—normal, </a:t>
            </a:r>
            <a:r>
              <a:rPr lang="en-US" altLang="en-US" sz="1600" i="1" dirty="0"/>
              <a:t>uniform</a:t>
            </a:r>
            <a:r>
              <a:rPr lang="en-US" altLang="en-US" sz="1600" dirty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from a pre-selected layer</a:t>
            </a:r>
            <a:r>
              <a:rPr lang="en-US" altLang="en-US" dirty="0"/>
              <a:t>—</a:t>
            </a:r>
            <a:r>
              <a:rPr lang="en-US" altLang="en-US" sz="2400" dirty="0"/>
              <a:t>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cell in the current level compute the confidence interval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 </a:t>
            </a:r>
          </a:p>
        </p:txBody>
      </p:sp>
      <p:pic>
        <p:nvPicPr>
          <p:cNvPr id="12" name="Picture 2" descr="Recommendation system and STING | Learning Data Mining with R">
            <a:extLst>
              <a:ext uri="{FF2B5EF4-FFF2-40B4-BE49-F238E27FC236}">
                <a16:creationId xmlns:a16="http://schemas.microsoft.com/office/drawing/2014/main" id="{2EDA1564-0A0E-A043-9E3A-7D0F92FF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54" y="4032739"/>
            <a:ext cx="3106346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14:cNvPr>
              <p14:cNvContentPartPr/>
              <p14:nvPr/>
            </p14:nvContentPartPr>
            <p14:xfrm>
              <a:off x="10566554" y="4211492"/>
              <a:ext cx="314640" cy="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0554" y="4139852"/>
                <a:ext cx="386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14:cNvPr>
              <p14:cNvContentPartPr/>
              <p14:nvPr/>
            </p14:nvContentPartPr>
            <p14:xfrm>
              <a:off x="9933314" y="4400852"/>
              <a:ext cx="1412280" cy="36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7674" y="4328852"/>
                <a:ext cx="14839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14:cNvPr>
              <p14:cNvContentPartPr/>
              <p14:nvPr/>
            </p14:nvContentPartPr>
            <p14:xfrm>
              <a:off x="10441994" y="4220852"/>
              <a:ext cx="35460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3354" y="4212212"/>
                <a:ext cx="372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14:cNvPr>
              <p14:cNvContentPartPr/>
              <p14:nvPr/>
            </p14:nvContentPartPr>
            <p14:xfrm>
              <a:off x="8372714" y="3936452"/>
              <a:ext cx="147240" cy="128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3714" y="3927452"/>
                <a:ext cx="164880" cy="12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A60BF-6D64-FD45-833B-4DAE8AC4ED1B}"/>
              </a:ext>
            </a:extLst>
          </p:cNvPr>
          <p:cNvGrpSpPr/>
          <p:nvPr/>
        </p:nvGrpSpPr>
        <p:grpSpPr>
          <a:xfrm>
            <a:off x="8674754" y="3935372"/>
            <a:ext cx="453960" cy="335520"/>
            <a:chOff x="8674754" y="3935372"/>
            <a:chExt cx="4539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14:cNvPr>
                <p14:cNvContentPartPr/>
                <p14:nvPr/>
              </p14:nvContentPartPr>
              <p14:xfrm>
                <a:off x="8674754" y="3935372"/>
                <a:ext cx="16704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5754" y="3926372"/>
                  <a:ext cx="184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14:cNvPr>
                <p14:cNvContentPartPr/>
                <p14:nvPr/>
              </p14:nvContentPartPr>
              <p14:xfrm>
                <a:off x="8863394" y="4073972"/>
                <a:ext cx="18000" cy="4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4394" y="4064972"/>
                  <a:ext cx="3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14:cNvPr>
                <p14:cNvContentPartPr/>
                <p14:nvPr/>
              </p14:nvContentPartPr>
              <p14:xfrm>
                <a:off x="8897954" y="3950132"/>
                <a:ext cx="10440" cy="6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9314" y="3941132"/>
                  <a:ext cx="2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14:cNvPr>
                <p14:cNvContentPartPr/>
                <p14:nvPr/>
              </p14:nvContentPartPr>
              <p14:xfrm>
                <a:off x="8905874" y="4037612"/>
                <a:ext cx="79200" cy="19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97234" y="4028612"/>
                  <a:ext cx="96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14:cNvPr>
                <p14:cNvContentPartPr/>
                <p14:nvPr/>
              </p14:nvContentPartPr>
              <p14:xfrm>
                <a:off x="9046994" y="3965972"/>
                <a:ext cx="81720" cy="30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37994" y="3956972"/>
                  <a:ext cx="993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B09FE-D60D-9E4F-9187-F166DA95C897}"/>
              </a:ext>
            </a:extLst>
          </p:cNvPr>
          <p:cNvGrpSpPr/>
          <p:nvPr/>
        </p:nvGrpSpPr>
        <p:grpSpPr>
          <a:xfrm>
            <a:off x="8663594" y="4530812"/>
            <a:ext cx="381960" cy="138960"/>
            <a:chOff x="8663594" y="4530812"/>
            <a:chExt cx="381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14:cNvPr>
                <p14:cNvContentPartPr/>
                <p14:nvPr/>
              </p14:nvContentPartPr>
              <p14:xfrm>
                <a:off x="8663594" y="4530812"/>
                <a:ext cx="57240" cy="13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4954" y="4522172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14:cNvPr>
                <p14:cNvContentPartPr/>
                <p14:nvPr/>
              </p14:nvContentPartPr>
              <p14:xfrm>
                <a:off x="8807954" y="4540172"/>
                <a:ext cx="23760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98954" y="4531532"/>
                  <a:ext cx="25524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14:cNvPr>
              <p14:cNvContentPartPr/>
              <p14:nvPr/>
            </p14:nvContentPartPr>
            <p14:xfrm>
              <a:off x="9229154" y="4584452"/>
              <a:ext cx="2656080" cy="76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3154" y="4512452"/>
                <a:ext cx="2727720" cy="9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38A637-01BD-7F4B-B0F8-293C1B5C8EBE}"/>
              </a:ext>
            </a:extLst>
          </p:cNvPr>
          <p:cNvGrpSpPr/>
          <p:nvPr/>
        </p:nvGrpSpPr>
        <p:grpSpPr>
          <a:xfrm>
            <a:off x="9851234" y="4530452"/>
            <a:ext cx="515160" cy="532080"/>
            <a:chOff x="9851234" y="4530452"/>
            <a:chExt cx="5151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14:cNvPr>
                <p14:cNvContentPartPr/>
                <p14:nvPr/>
              </p14:nvContentPartPr>
              <p14:xfrm>
                <a:off x="9851234" y="4530452"/>
                <a:ext cx="436320" cy="532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2594" y="4521812"/>
                  <a:ext cx="4539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14:cNvPr>
                <p14:cNvContentPartPr/>
                <p14:nvPr/>
              </p14:nvContentPartPr>
              <p14:xfrm>
                <a:off x="10270274" y="4545212"/>
                <a:ext cx="96120" cy="4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61634" y="4536572"/>
                  <a:ext cx="113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14:cNvPr>
              <p14:cNvContentPartPr/>
              <p14:nvPr/>
            </p14:nvContentPartPr>
            <p14:xfrm>
              <a:off x="9302040" y="5251032"/>
              <a:ext cx="49320" cy="6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93040" y="5242392"/>
                <a:ext cx="66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14:cNvPr>
              <p14:cNvContentPartPr/>
              <p14:nvPr/>
            </p14:nvContentPartPr>
            <p14:xfrm>
              <a:off x="9604440" y="5244912"/>
              <a:ext cx="47880" cy="6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95440" y="5235912"/>
                <a:ext cx="65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14:cNvPr>
              <p14:cNvContentPartPr/>
              <p14:nvPr/>
            </p14:nvContentPartPr>
            <p14:xfrm>
              <a:off x="9844560" y="5266152"/>
              <a:ext cx="8280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5920" y="5257512"/>
                <a:ext cx="1004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F32D39C-E674-9B42-A66A-CD988941CA35}"/>
              </a:ext>
            </a:extLst>
          </p:cNvPr>
          <p:cNvGrpSpPr/>
          <p:nvPr/>
        </p:nvGrpSpPr>
        <p:grpSpPr>
          <a:xfrm>
            <a:off x="11146320" y="4655952"/>
            <a:ext cx="764280" cy="705600"/>
            <a:chOff x="11146320" y="4655952"/>
            <a:chExt cx="7642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14:cNvPr>
                <p14:cNvContentPartPr/>
                <p14:nvPr/>
              </p14:nvContentPartPr>
              <p14:xfrm>
                <a:off x="11146320" y="5312232"/>
                <a:ext cx="117720" cy="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37320" y="5303232"/>
                  <a:ext cx="13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14:cNvPr>
                <p14:cNvContentPartPr/>
                <p14:nvPr/>
              </p14:nvContentPartPr>
              <p14:xfrm>
                <a:off x="11271960" y="5191632"/>
                <a:ext cx="7632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62960" y="5182992"/>
                  <a:ext cx="93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14:cNvPr>
                <p14:cNvContentPartPr/>
                <p14:nvPr/>
              </p14:nvContentPartPr>
              <p14:xfrm>
                <a:off x="11379240" y="5080392"/>
                <a:ext cx="65520" cy="4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0240" y="5071392"/>
                  <a:ext cx="83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14:cNvPr>
                <p14:cNvContentPartPr/>
                <p14:nvPr/>
              </p14:nvContentPartPr>
              <p14:xfrm>
                <a:off x="11508480" y="4981392"/>
                <a:ext cx="5904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99480" y="4972752"/>
                  <a:ext cx="76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14:cNvPr>
                <p14:cNvContentPartPr/>
                <p14:nvPr/>
              </p14:nvContentPartPr>
              <p14:xfrm>
                <a:off x="11567880" y="4889592"/>
                <a:ext cx="83880" cy="6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59240" y="4880952"/>
                  <a:ext cx="101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14:cNvPr>
                <p14:cNvContentPartPr/>
                <p14:nvPr/>
              </p14:nvContentPartPr>
              <p14:xfrm>
                <a:off x="11688120" y="4815792"/>
                <a:ext cx="32040" cy="1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79120" y="4807152"/>
                  <a:ext cx="4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14:cNvPr>
                <p14:cNvContentPartPr/>
                <p14:nvPr/>
              </p14:nvContentPartPr>
              <p14:xfrm>
                <a:off x="11760840" y="4733712"/>
                <a:ext cx="6300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51840" y="4724712"/>
                  <a:ext cx="80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14:cNvPr>
                <p14:cNvContentPartPr/>
                <p14:nvPr/>
              </p14:nvContentPartPr>
              <p14:xfrm>
                <a:off x="11833920" y="4655952"/>
                <a:ext cx="7668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24920" y="4647312"/>
                  <a:ext cx="94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14:cNvPr>
                <p14:cNvContentPartPr/>
                <p14:nvPr/>
              </p14:nvContentPartPr>
              <p14:xfrm>
                <a:off x="11148120" y="5312232"/>
                <a:ext cx="47880" cy="3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39120" y="5303592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E20937-0530-5C43-B952-F17AD0BF6382}"/>
              </a:ext>
            </a:extLst>
          </p:cNvPr>
          <p:cNvGrpSpPr/>
          <p:nvPr/>
        </p:nvGrpSpPr>
        <p:grpSpPr>
          <a:xfrm>
            <a:off x="10152720" y="5011992"/>
            <a:ext cx="809280" cy="307800"/>
            <a:chOff x="10152720" y="5011992"/>
            <a:chExt cx="809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14:cNvPr>
                <p14:cNvContentPartPr/>
                <p14:nvPr/>
              </p14:nvContentPartPr>
              <p14:xfrm>
                <a:off x="10152720" y="5270112"/>
                <a:ext cx="78480" cy="3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4080" y="5261112"/>
                  <a:ext cx="9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14:cNvPr>
                <p14:cNvContentPartPr/>
                <p14:nvPr/>
              </p14:nvContentPartPr>
              <p14:xfrm>
                <a:off x="10420920" y="5265432"/>
                <a:ext cx="604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2280" y="5256432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14:cNvPr>
                <p14:cNvContentPartPr/>
                <p14:nvPr/>
              </p14:nvContentPartPr>
              <p14:xfrm>
                <a:off x="10665000" y="5298192"/>
                <a:ext cx="5184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56000" y="5289552"/>
                  <a:ext cx="6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14:cNvPr>
                <p14:cNvContentPartPr/>
                <p14:nvPr/>
              </p14:nvContentPartPr>
              <p14:xfrm>
                <a:off x="10921680" y="5287752"/>
                <a:ext cx="40320" cy="2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2680" y="5279112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14:cNvPr>
                <p14:cNvContentPartPr/>
                <p14:nvPr/>
              </p14:nvContentPartPr>
              <p14:xfrm>
                <a:off x="10184760" y="5011992"/>
                <a:ext cx="1375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75760" y="5003352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14:cNvPr>
                <p14:cNvContentPartPr/>
                <p14:nvPr/>
              </p14:nvContentPartPr>
              <p14:xfrm>
                <a:off x="10293840" y="5072832"/>
                <a:ext cx="14760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84840" y="5064192"/>
                  <a:ext cx="16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14:cNvPr>
                <p14:cNvContentPartPr/>
                <p14:nvPr/>
              </p14:nvContentPartPr>
              <p14:xfrm>
                <a:off x="10389600" y="5071392"/>
                <a:ext cx="230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80600" y="5062752"/>
                  <a:ext cx="40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14:cNvPr>
                <p14:cNvContentPartPr/>
                <p14:nvPr/>
              </p14:nvContentPartPr>
              <p14:xfrm>
                <a:off x="10598760" y="5060592"/>
                <a:ext cx="177120" cy="10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90120" y="5051592"/>
                  <a:ext cx="194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14:cNvPr>
                <p14:cNvContentPartPr/>
                <p14:nvPr/>
              </p14:nvContentPartPr>
              <p14:xfrm>
                <a:off x="10804680" y="5051592"/>
                <a:ext cx="3888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5680" y="5042952"/>
                  <a:ext cx="56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14:cNvPr>
                <p14:cNvContentPartPr/>
                <p14:nvPr/>
              </p14:nvContentPartPr>
              <p14:xfrm>
                <a:off x="10857960" y="5053752"/>
                <a:ext cx="20160" cy="10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48960" y="5044752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>
            <a:extLst>
              <a:ext uri="{FF2B5EF4-FFF2-40B4-BE49-F238E27FC236}">
                <a16:creationId xmlns:a16="http://schemas.microsoft.com/office/drawing/2014/main" id="{0BA439FB-BFB6-0F4E-9355-A83EABC1B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09600"/>
            <a:ext cx="8610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Comments on STING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3AEC08A2-8899-8445-9EE1-D0A66F105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73" y="2069123"/>
            <a:ext cx="9982200" cy="3745523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en-US" sz="2400" dirty="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en-US" sz="2400" i="1" dirty="0"/>
              <a:t>O(K),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All the cluster boundaries are either horizontal or vertical, and no diagonal boundary is detected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>
            <a:extLst>
              <a:ext uri="{FF2B5EF4-FFF2-40B4-BE49-F238E27FC236}">
                <a16:creationId xmlns:a16="http://schemas.microsoft.com/office/drawing/2014/main" id="{2DE0BD19-316D-1E48-B9AA-82DC25E29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024363"/>
            <a:ext cx="87630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Wave Cluster: Clustering by Wavelet Analysis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F9621779-0243-9044-9781-EDA238586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92" y="1928446"/>
            <a:ext cx="9782008" cy="3417277"/>
          </a:xfrm>
          <a:ln/>
        </p:spPr>
        <p:txBody>
          <a:bodyPr vert="horz" lIns="92075" tIns="46038" rIns="92075" bIns="46038" rtlCol="0"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err="1"/>
              <a:t>Sheikholeslami</a:t>
            </a:r>
            <a:r>
              <a:rPr lang="en-US" altLang="en-US" sz="2000" dirty="0"/>
              <a:t>, Chatterjee, and Zhang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 multi-resolution clustering approach which applies wavelet transform to the feature space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How to apply wavelet transform to find clusters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Summarizes the data by imposing a multidimensional grid structure onto data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These multidimensional spatial data objects are represented in a n-dimensional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on feature space to find the dense regions in the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multiple times which result in clusters at different scales from fine to coarse</a:t>
            </a:r>
          </a:p>
        </p:txBody>
      </p:sp>
      <p:pic>
        <p:nvPicPr>
          <p:cNvPr id="110594" name="Picture 2" descr="Wave Cluster: Clustering Using Wavelet Transformation">
            <a:extLst>
              <a:ext uri="{FF2B5EF4-FFF2-40B4-BE49-F238E27FC236}">
                <a16:creationId xmlns:a16="http://schemas.microsoft.com/office/drawing/2014/main" id="{7509171E-D262-8946-A93C-728DC0C52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/>
        </p:blipFill>
        <p:spPr bwMode="auto">
          <a:xfrm>
            <a:off x="9491852" y="4428361"/>
            <a:ext cx="2463108" cy="18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EB11262E-9441-E249-9113-B064C96D6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Wavelet Transform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D4456C55-52FD-BC47-AFA6-D8067FE3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61" y="1590919"/>
            <a:ext cx="11723077" cy="270803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Wavelet transform: A signal processing technique that decomposes a signal into different frequency sub-band (can be applied to n-dimensional signals)</a:t>
            </a:r>
          </a:p>
          <a:p>
            <a:r>
              <a:rPr lang="en-US" altLang="en-US" sz="2400" dirty="0"/>
              <a:t>Data are transformed to preserve relative distance between objects at different levels of resolution</a:t>
            </a:r>
          </a:p>
          <a:p>
            <a:r>
              <a:rPr lang="en-US" altLang="en-US" sz="2400" dirty="0"/>
              <a:t>Allows natural clusters to become more distinguishable</a:t>
            </a:r>
          </a:p>
        </p:txBody>
      </p:sp>
      <p:pic>
        <p:nvPicPr>
          <p:cNvPr id="1632260" name="Picture 4">
            <a:extLst>
              <a:ext uri="{FF2B5EF4-FFF2-40B4-BE49-F238E27FC236}">
                <a16:creationId xmlns:a16="http://schemas.microsoft.com/office/drawing/2014/main" id="{1DCCB7B3-8E57-894A-9668-38C7B05C77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08" y="4275870"/>
            <a:ext cx="3159369" cy="25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2261" name="Picture 5">
            <a:extLst>
              <a:ext uri="{FF2B5EF4-FFF2-40B4-BE49-F238E27FC236}">
                <a16:creationId xmlns:a16="http://schemas.microsoft.com/office/drawing/2014/main" id="{16ACC915-5295-2441-88A4-2404DE5B6C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298950"/>
            <a:ext cx="3475891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>
            <a:extLst>
              <a:ext uri="{FF2B5EF4-FFF2-40B4-BE49-F238E27FC236}">
                <a16:creationId xmlns:a16="http://schemas.microsoft.com/office/drawing/2014/main" id="{2A15DA1A-159C-D24A-9C12-474126EB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106" y="990600"/>
            <a:ext cx="7580313" cy="609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WaveCluster Algorithm</a:t>
            </a:r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FEC975C9-ACF2-7E4C-9A1C-06827B74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106" y="1957753"/>
            <a:ext cx="11101756" cy="4818185"/>
          </a:xfrm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r>
              <a:rPr lang="en-US" altLang="en-US" sz="2000" dirty="0"/>
              <a:t>Input parameters</a:t>
            </a:r>
          </a:p>
          <a:p>
            <a:pPr lvl="1"/>
            <a:r>
              <a:rPr lang="en-US" altLang="en-US" sz="2000" dirty="0"/>
              <a:t># of grid cells for each dimension</a:t>
            </a:r>
          </a:p>
          <a:p>
            <a:pPr lvl="1"/>
            <a:r>
              <a:rPr lang="en-US" altLang="en-US" sz="2000" dirty="0"/>
              <a:t>the wavelet, and the # of applications of wavelet transform</a:t>
            </a:r>
          </a:p>
          <a:p>
            <a:r>
              <a:rPr lang="en-US" altLang="en-US" sz="2000" dirty="0"/>
              <a:t>Why is wavelet transformation useful for clustering?</a:t>
            </a:r>
          </a:p>
          <a:p>
            <a:pPr lvl="1"/>
            <a:r>
              <a:rPr lang="en-US" altLang="en-US" sz="2000" dirty="0"/>
              <a:t>Use hat-shape filters to emphasize region where points cluster, but simultaneously suppress weaker information in their boundary  </a:t>
            </a:r>
          </a:p>
          <a:p>
            <a:pPr lvl="1"/>
            <a:r>
              <a:rPr lang="en-US" altLang="en-US" sz="2000" dirty="0"/>
              <a:t>Effective removal of outliers, multi-resolution, cost effective</a:t>
            </a:r>
          </a:p>
          <a:p>
            <a:r>
              <a:rPr lang="en-US" altLang="en-US" sz="2000" dirty="0"/>
              <a:t>Major features:</a:t>
            </a:r>
          </a:p>
          <a:p>
            <a:pPr lvl="1"/>
            <a:r>
              <a:rPr lang="en-US" altLang="en-US" sz="2000" dirty="0"/>
              <a:t>Complexity O(N)</a:t>
            </a:r>
          </a:p>
          <a:p>
            <a:pPr lvl="1"/>
            <a:r>
              <a:rPr lang="en-US" altLang="en-US" sz="2000" dirty="0"/>
              <a:t>Detect arbitrary shaped clusters at different scales</a:t>
            </a:r>
          </a:p>
          <a:p>
            <a:pPr lvl="1"/>
            <a:r>
              <a:rPr lang="en-US" altLang="en-US" sz="2000" dirty="0"/>
              <a:t>Not sensitive to noise, not sensitive to input order</a:t>
            </a:r>
          </a:p>
          <a:p>
            <a:pPr lvl="1"/>
            <a:r>
              <a:rPr lang="en-US" altLang="en-US" sz="2000" dirty="0"/>
              <a:t>Only applicable to low dimensional data</a:t>
            </a:r>
          </a:p>
          <a:p>
            <a:r>
              <a:rPr lang="en-US" altLang="en-US" sz="2000" dirty="0"/>
              <a:t>Both grid-based and density-based</a:t>
            </a:r>
          </a:p>
        </p:txBody>
      </p:sp>
      <p:pic>
        <p:nvPicPr>
          <p:cNvPr id="113666" name="Picture 2" descr="Data Mining Soongsil University - ppt download">
            <a:extLst>
              <a:ext uri="{FF2B5EF4-FFF2-40B4-BE49-F238E27FC236}">
                <a16:creationId xmlns:a16="http://schemas.microsoft.com/office/drawing/2014/main" id="{46132C38-1998-2A4C-BA2A-B83482ECD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932" r="21282" b="14872"/>
          <a:stretch/>
        </p:blipFill>
        <p:spPr bwMode="auto">
          <a:xfrm>
            <a:off x="7130310" y="4366845"/>
            <a:ext cx="4346584" cy="20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14:cNvPr>
              <p14:cNvContentPartPr/>
              <p14:nvPr/>
            </p14:nvContentPartPr>
            <p14:xfrm>
              <a:off x="1525320" y="4271688"/>
              <a:ext cx="5741280" cy="13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9320" y="4200048"/>
                <a:ext cx="5812920" cy="2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712" name="Picture 24">
            <a:extLst>
              <a:ext uri="{FF2B5EF4-FFF2-40B4-BE49-F238E27FC236}">
                <a16:creationId xmlns:a16="http://schemas.microsoft.com/office/drawing/2014/main" id="{610AFA3F-05C4-DE42-BD51-E3D3B24638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6" y="4430033"/>
            <a:ext cx="6600091" cy="2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2690" name="Rectangle 2">
            <a:extLst>
              <a:ext uri="{FF2B5EF4-FFF2-40B4-BE49-F238E27FC236}">
                <a16:creationId xmlns:a16="http://schemas.microsoft.com/office/drawing/2014/main" id="{91FAD7B9-D624-1748-B8CC-314F9874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740" y="844726"/>
            <a:ext cx="7516690" cy="710176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Quantization &amp; Transformation</a:t>
            </a:r>
          </a:p>
        </p:txBody>
      </p:sp>
      <p:sp>
        <p:nvSpPr>
          <p:cNvPr id="1522701" name="Rectangle 13">
            <a:extLst>
              <a:ext uri="{FF2B5EF4-FFF2-40B4-BE49-F238E27FC236}">
                <a16:creationId xmlns:a16="http://schemas.microsoft.com/office/drawing/2014/main" id="{FCAA313B-C433-C54E-9F24-A9382FBA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556" y="2066192"/>
            <a:ext cx="5029200" cy="19812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First, quantize data into m-D grid structure, then wavelet transform</a:t>
            </a:r>
          </a:p>
          <a:p>
            <a:pPr lvl="1"/>
            <a:r>
              <a:rPr lang="en-US" altLang="en-US" sz="2000" dirty="0"/>
              <a:t>a) scale 1: high resolution</a:t>
            </a:r>
          </a:p>
          <a:p>
            <a:pPr lvl="1"/>
            <a:r>
              <a:rPr lang="en-US" altLang="en-US" sz="2000" dirty="0"/>
              <a:t>b) scale 2: medium resolution</a:t>
            </a:r>
          </a:p>
          <a:p>
            <a:pPr lvl="1"/>
            <a:r>
              <a:rPr lang="en-US" altLang="en-US" sz="2000" dirty="0"/>
              <a:t>c) scale 3: low resolution</a:t>
            </a:r>
          </a:p>
        </p:txBody>
      </p:sp>
      <p:grpSp>
        <p:nvGrpSpPr>
          <p:cNvPr id="1522702" name="Group 14">
            <a:extLst>
              <a:ext uri="{FF2B5EF4-FFF2-40B4-BE49-F238E27FC236}">
                <a16:creationId xmlns:a16="http://schemas.microsoft.com/office/drawing/2014/main" id="{3514FEFA-676E-8946-8F90-D834DFEE29B3}"/>
              </a:ext>
            </a:extLst>
          </p:cNvPr>
          <p:cNvGrpSpPr>
            <a:grpSpLocks/>
          </p:cNvGrpSpPr>
          <p:nvPr/>
        </p:nvGrpSpPr>
        <p:grpSpPr bwMode="auto">
          <a:xfrm>
            <a:off x="6503982" y="2114679"/>
            <a:ext cx="3782645" cy="2192216"/>
            <a:chOff x="960" y="1152"/>
            <a:chExt cx="3807" cy="2750"/>
          </a:xfrm>
        </p:grpSpPr>
        <p:pic>
          <p:nvPicPr>
            <p:cNvPr id="1522703" name="Picture 15">
              <a:extLst>
                <a:ext uri="{FF2B5EF4-FFF2-40B4-BE49-F238E27FC236}">
                  <a16:creationId xmlns:a16="http://schemas.microsoft.com/office/drawing/2014/main" id="{BC32BF89-F3C4-7A4F-B320-795E157B88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3807" cy="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22704" name="Group 16">
              <a:extLst>
                <a:ext uri="{FF2B5EF4-FFF2-40B4-BE49-F238E27FC236}">
                  <a16:creationId xmlns:a16="http://schemas.microsoft.com/office/drawing/2014/main" id="{CED3141A-94DC-DD4C-A2DD-D5EB4744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2016" cy="2064"/>
              <a:chOff x="1728" y="1392"/>
              <a:chExt cx="2016" cy="2064"/>
            </a:xfrm>
          </p:grpSpPr>
          <p:sp>
            <p:nvSpPr>
              <p:cNvPr id="1522705" name="Line 17">
                <a:extLst>
                  <a:ext uri="{FF2B5EF4-FFF2-40B4-BE49-F238E27FC236}">
                    <a16:creationId xmlns:a16="http://schemas.microsoft.com/office/drawing/2014/main" id="{880D2751-B500-4749-A2FD-BBD44D3CC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6" name="Line 18">
                <a:extLst>
                  <a:ext uri="{FF2B5EF4-FFF2-40B4-BE49-F238E27FC236}">
                    <a16:creationId xmlns:a16="http://schemas.microsoft.com/office/drawing/2014/main" id="{01AF6BFF-EDA9-F44C-9807-90979364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7" name="Line 19">
                <a:extLst>
                  <a:ext uri="{FF2B5EF4-FFF2-40B4-BE49-F238E27FC236}">
                    <a16:creationId xmlns:a16="http://schemas.microsoft.com/office/drawing/2014/main" id="{163184D4-0581-9647-A3CB-5419AAC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76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8" name="Line 20">
                <a:extLst>
                  <a:ext uri="{FF2B5EF4-FFF2-40B4-BE49-F238E27FC236}">
                    <a16:creationId xmlns:a16="http://schemas.microsoft.com/office/drawing/2014/main" id="{72A3D3C1-BF0B-A240-9BE1-332CF3445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9" name="Line 21">
                <a:extLst>
                  <a:ext uri="{FF2B5EF4-FFF2-40B4-BE49-F238E27FC236}">
                    <a16:creationId xmlns:a16="http://schemas.microsoft.com/office/drawing/2014/main" id="{DBC45A7F-A44A-BD4C-B061-8502361B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10" name="Line 22">
                <a:extLst>
                  <a:ext uri="{FF2B5EF4-FFF2-40B4-BE49-F238E27FC236}">
                    <a16:creationId xmlns:a16="http://schemas.microsoft.com/office/drawing/2014/main" id="{C1FE8AFB-C991-E943-A04D-5B02B28D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BA4253F1-AE71-8442-8011-EF8E4D502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597" y="788834"/>
            <a:ext cx="67818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AU" altLang="zh-TW" dirty="0">
                <a:ea typeface="新細明體" panose="02020500000000000000" pitchFamily="18" charset="-120"/>
              </a:rPr>
              <a:t>Other 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F428A60B-C159-4247-9D6E-FA28395B2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>
            <a:extLst>
              <a:ext uri="{FF2B5EF4-FFF2-40B4-BE49-F238E27FC236}">
                <a16:creationId xmlns:a16="http://schemas.microsoft.com/office/drawing/2014/main" id="{88E80513-10CC-184F-AFDD-2E652028D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70" y="893762"/>
            <a:ext cx="7504113" cy="554038"/>
          </a:xfrm>
        </p:spPr>
        <p:txBody>
          <a:bodyPr/>
          <a:lstStyle/>
          <a:p>
            <a:r>
              <a:rPr lang="en-US" altLang="en-US" dirty="0"/>
              <a:t>Model-Based Clustering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1ACF5BE8-5B2D-DB48-873D-19B025AAE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3691" y="1881553"/>
            <a:ext cx="10128739" cy="43316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What is model-based clustering?</a:t>
            </a:r>
          </a:p>
          <a:p>
            <a:pPr lvl="1"/>
            <a:r>
              <a:rPr lang="en-US" altLang="en-US" sz="2400" dirty="0"/>
              <a:t>Attempt to optimize the fit between the given data and some mathematical model </a:t>
            </a:r>
          </a:p>
          <a:p>
            <a:pPr lvl="1"/>
            <a:r>
              <a:rPr lang="en-US" altLang="en-US" sz="2400" dirty="0"/>
              <a:t>Based on the assumption: Data are generated by a mixture of underlying probability distribution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Statistical approach</a:t>
            </a:r>
          </a:p>
          <a:p>
            <a:pPr lvl="2"/>
            <a:r>
              <a:rPr lang="en-US" altLang="en-US" sz="2000" dirty="0"/>
              <a:t>EM (Expectation maximization), </a:t>
            </a:r>
            <a:r>
              <a:rPr lang="en-US" altLang="en-US" sz="2000" dirty="0" err="1"/>
              <a:t>AutoClass</a:t>
            </a:r>
            <a:endParaRPr lang="en-US" altLang="en-US" sz="2000" dirty="0"/>
          </a:p>
          <a:p>
            <a:pPr lvl="1"/>
            <a:r>
              <a:rPr lang="en-US" altLang="en-US" sz="2400" dirty="0"/>
              <a:t>Machine learning approach</a:t>
            </a:r>
          </a:p>
          <a:p>
            <a:pPr lvl="2"/>
            <a:r>
              <a:rPr lang="en-US" altLang="en-US" sz="2000" dirty="0"/>
              <a:t>COBWEB, CLASSIT</a:t>
            </a:r>
          </a:p>
          <a:p>
            <a:pPr lvl="1"/>
            <a:r>
              <a:rPr lang="en-US" altLang="en-US" sz="2400" dirty="0"/>
              <a:t>Neural network approach</a:t>
            </a:r>
          </a:p>
          <a:p>
            <a:pPr lvl="2"/>
            <a:r>
              <a:rPr lang="en-US" altLang="en-US" sz="2000" dirty="0"/>
              <a:t>SOM (Self-Organizing Feature Map)</a:t>
            </a:r>
          </a:p>
        </p:txBody>
      </p:sp>
      <p:pic>
        <p:nvPicPr>
          <p:cNvPr id="116738" name="Picture 2" descr="Model Based Clustering Essentials - Datanovia">
            <a:extLst>
              <a:ext uri="{FF2B5EF4-FFF2-40B4-BE49-F238E27FC236}">
                <a16:creationId xmlns:a16="http://schemas.microsoft.com/office/drawing/2014/main" id="{E24F7CEB-D21D-6043-82FD-DC4F1BB2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70" y="3329354"/>
            <a:ext cx="3317630" cy="33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sp>
        <p:nvSpPr>
          <p:cNvPr id="1703939" name="Rectangle 3">
            <a:extLst>
              <a:ext uri="{FF2B5EF4-FFF2-40B4-BE49-F238E27FC236}">
                <a16:creationId xmlns:a16="http://schemas.microsoft.com/office/drawing/2014/main" id="{DDEED7E3-2D0F-DA4B-96A6-EFC7CC40E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858107"/>
            <a:ext cx="10814538" cy="46833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EM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popular iterative refinement algorithm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An extension to k-means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Assign each object to a cluster according to a weight (prob.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New means are computed based on weighted measures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General idea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Starts with an initial estimate of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Iteratively rescores the patterns against the mixture density produced by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rescored patterns are used to update the parameter updates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Patterns belonging to the same cluster, if they are placed by their scores in a particular component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Algorithm converges fast but may not be in global optima</a:t>
            </a:r>
          </a:p>
        </p:txBody>
      </p:sp>
      <p:pic>
        <p:nvPicPr>
          <p:cNvPr id="117762" name="Picture 2" descr="How EM (Expectation Maximization) Method Works for Clustering – Ardian Umam  blog">
            <a:extLst>
              <a:ext uri="{FF2B5EF4-FFF2-40B4-BE49-F238E27FC236}">
                <a16:creationId xmlns:a16="http://schemas.microsoft.com/office/drawing/2014/main" id="{87C60B9E-5D9A-3C43-93C3-E54EDD89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41" y="1858107"/>
            <a:ext cx="3590359" cy="2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>
            <a:extLst>
              <a:ext uri="{FF2B5EF4-FFF2-40B4-BE49-F238E27FC236}">
                <a16:creationId xmlns:a16="http://schemas.microsoft.com/office/drawing/2014/main" id="{7B10E4F1-8B2F-484D-B75F-094A1E0FB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46" y="1053672"/>
            <a:ext cx="10791092" cy="47032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The EM (Expectation Maximization) Algorithm</a:t>
            </a:r>
          </a:p>
        </p:txBody>
      </p:sp>
      <p:sp>
        <p:nvSpPr>
          <p:cNvPr id="1705987" name="Rectangle 3">
            <a:extLst>
              <a:ext uri="{FF2B5EF4-FFF2-40B4-BE49-F238E27FC236}">
                <a16:creationId xmlns:a16="http://schemas.microsoft.com/office/drawing/2014/main" id="{76EB37AA-1CE5-4840-8D07-F867C967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246" y="1562102"/>
            <a:ext cx="8610600" cy="5105400"/>
          </a:xfrm>
        </p:spPr>
        <p:txBody>
          <a:bodyPr/>
          <a:lstStyle/>
          <a:p>
            <a:r>
              <a:rPr lang="en-US" altLang="en-US" sz="2400" dirty="0"/>
              <a:t>Initially, randomly assign k cluster centers</a:t>
            </a:r>
          </a:p>
          <a:p>
            <a:r>
              <a:rPr lang="en-US" altLang="en-US" sz="2400" dirty="0"/>
              <a:t>Iteratively refine the clusters based on two steps </a:t>
            </a:r>
          </a:p>
          <a:p>
            <a:pPr lvl="1"/>
            <a:r>
              <a:rPr lang="en-US" altLang="en-US" sz="2400" dirty="0"/>
              <a:t>Expectation step: assign each data point X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to cluster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with the following probability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Maximization step: </a:t>
            </a:r>
          </a:p>
          <a:p>
            <a:pPr lvl="2"/>
            <a:r>
              <a:rPr lang="en-US" altLang="en-US" dirty="0"/>
              <a:t>Estimation of model parameters</a:t>
            </a:r>
          </a:p>
          <a:p>
            <a:endParaRPr lang="en-US" altLang="en-US" sz="2400" dirty="0"/>
          </a:p>
        </p:txBody>
      </p:sp>
      <p:pic>
        <p:nvPicPr>
          <p:cNvPr id="1705988" name="Picture 4">
            <a:extLst>
              <a:ext uri="{FF2B5EF4-FFF2-40B4-BE49-F238E27FC236}">
                <a16:creationId xmlns:a16="http://schemas.microsoft.com/office/drawing/2014/main" id="{E39438C6-6D61-1241-8368-E57BC2C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77" y="3921494"/>
            <a:ext cx="5943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5989" name="Picture 5">
            <a:extLst>
              <a:ext uri="{FF2B5EF4-FFF2-40B4-BE49-F238E27FC236}">
                <a16:creationId xmlns:a16="http://schemas.microsoft.com/office/drawing/2014/main" id="{13B4DEE6-7183-AE41-AD4C-797D416E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6" y="5599420"/>
            <a:ext cx="3581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>
            <a:extLst>
              <a:ext uri="{FF2B5EF4-FFF2-40B4-BE49-F238E27FC236}">
                <a16:creationId xmlns:a16="http://schemas.microsoft.com/office/drawing/2014/main" id="{C432476B-A490-AD4E-8D4D-7ABD95A4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20262"/>
            <a:ext cx="7504113" cy="554038"/>
          </a:xfrm>
        </p:spPr>
        <p:txBody>
          <a:bodyPr/>
          <a:lstStyle/>
          <a:p>
            <a:r>
              <a:rPr lang="en-US" altLang="en-US" dirty="0"/>
              <a:t>Conceptual Clustering</a:t>
            </a:r>
          </a:p>
        </p:txBody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4F6FBDB5-173A-3E46-926D-51653807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27" y="2019423"/>
            <a:ext cx="8806511" cy="442827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Conceptual clustering</a:t>
            </a:r>
          </a:p>
          <a:p>
            <a:pPr lvl="1"/>
            <a:r>
              <a:rPr lang="en-US" altLang="en-US" sz="2400" dirty="0"/>
              <a:t>A form of clustering in machine learning</a:t>
            </a:r>
          </a:p>
          <a:p>
            <a:pPr lvl="1"/>
            <a:r>
              <a:rPr lang="en-US" altLang="en-US" sz="2400" dirty="0"/>
              <a:t>Produces a classification scheme for a set of unlabeled objects</a:t>
            </a:r>
          </a:p>
          <a:p>
            <a:pPr lvl="1"/>
            <a:r>
              <a:rPr lang="en-US" altLang="en-US" sz="2400" dirty="0"/>
              <a:t>Finds characteristic description for each concept (class)</a:t>
            </a:r>
          </a:p>
          <a:p>
            <a:r>
              <a:rPr lang="en-US" altLang="en-US" sz="2400" dirty="0"/>
              <a:t>COBWEB</a:t>
            </a:r>
            <a:endParaRPr lang="en-US" altLang="en-US" sz="2000" dirty="0"/>
          </a:p>
          <a:p>
            <a:pPr lvl="1"/>
            <a:r>
              <a:rPr lang="en-US" altLang="en-US" sz="2400" dirty="0"/>
              <a:t>A popular a simple method of incremental conceptual learning</a:t>
            </a:r>
          </a:p>
          <a:p>
            <a:pPr lvl="1"/>
            <a:r>
              <a:rPr lang="en-US" altLang="en-US" sz="2400" dirty="0"/>
              <a:t>Creates a hierarchical clustering in the form of a </a:t>
            </a:r>
            <a:r>
              <a:rPr lang="en-US" altLang="en-US" sz="2400" dirty="0">
                <a:solidFill>
                  <a:schemeClr val="hlink"/>
                </a:solidFill>
              </a:rPr>
              <a:t>classification tree</a:t>
            </a:r>
          </a:p>
          <a:p>
            <a:pPr lvl="1"/>
            <a:r>
              <a:rPr lang="en-US" altLang="en-US" sz="2400" dirty="0"/>
              <a:t>Each node refers to a concept and contains a probabilistic description of that concept</a:t>
            </a:r>
          </a:p>
        </p:txBody>
      </p:sp>
      <p:pic>
        <p:nvPicPr>
          <p:cNvPr id="119812" name="Picture 4" descr="Knowledge Acquisition Via Incremental Conceptual Clustering">
            <a:extLst>
              <a:ext uri="{FF2B5EF4-FFF2-40B4-BE49-F238E27FC236}">
                <a16:creationId xmlns:a16="http://schemas.microsoft.com/office/drawing/2014/main" id="{009A7832-FD45-7B48-8E9E-D17473F5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73" y="2328558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2CB5BB00-A8D7-5B44-98AE-71E4FB59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947" y="762000"/>
            <a:ext cx="6497637" cy="609600"/>
          </a:xfrm>
        </p:spPr>
        <p:txBody>
          <a:bodyPr/>
          <a:lstStyle/>
          <a:p>
            <a:r>
              <a:rPr lang="en-US" altLang="en-US" dirty="0"/>
              <a:t>COBWEB Clustering Method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07BD53B0-21F6-4C44-9E42-CBDEC80245E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492" y="2143843"/>
            <a:ext cx="6975231" cy="4368326"/>
          </a:xfrm>
        </p:spPr>
      </p:pic>
      <p:sp>
        <p:nvSpPr>
          <p:cNvPr id="1570820" name="Text Box 4">
            <a:extLst>
              <a:ext uri="{FF2B5EF4-FFF2-40B4-BE49-F238E27FC236}">
                <a16:creationId xmlns:a16="http://schemas.microsoft.com/office/drawing/2014/main" id="{2506AB52-A174-5348-BCF1-CBC7D716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38" y="1959177"/>
            <a:ext cx="2104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latin typeface="Times New Roman" panose="02020603050405020304" pitchFamily="18" charset="0"/>
              </a:rPr>
              <a:t>A classification 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BA8B229B-0B4B-DE42-9AA8-1ADC0865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Conceptual Clustering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6F34B1D-92F0-0049-9402-1438FB736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1" y="1899546"/>
            <a:ext cx="11188777" cy="4641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Limitations of COBWEB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assumption that the attributes are independent of each other is often too strong because correlation may exist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Not suitable for clustering large database data – skewed tree and expensive probability distributions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CLASSIT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an extension of COBWEB for incremental clustering of continuous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suffers similar problems as COBWEB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AutoClass</a:t>
            </a:r>
            <a:r>
              <a:rPr lang="en-US" altLang="en-US" sz="2000" dirty="0"/>
              <a:t> (Cheeseman and Stutz, 1996)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Uses Bayesian statistical analysis to estimate the number of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Popular in industry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259E4B0-D56D-2848-AF70-150399695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831" y="999201"/>
            <a:ext cx="8534400" cy="609600"/>
          </a:xfrm>
        </p:spPr>
        <p:txBody>
          <a:bodyPr/>
          <a:lstStyle/>
          <a:p>
            <a:r>
              <a:rPr lang="en-US" altLang="en-US" dirty="0"/>
              <a:t>Neural Network Approach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A27C6ECF-664F-8B40-AE92-7206F060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/>
              <a:t>Neural network approaches</a:t>
            </a:r>
          </a:p>
          <a:p>
            <a:pPr lvl="1"/>
            <a:r>
              <a:rPr lang="en-US" altLang="en-US" sz="2400"/>
              <a:t>Represent each cluster as an exemplar, acting as a “prototype” of the cluster</a:t>
            </a:r>
          </a:p>
          <a:p>
            <a:pPr lvl="1"/>
            <a:r>
              <a:rPr lang="en-US" altLang="en-US" sz="2400"/>
              <a:t>New objects are distributed to the cluster whose exemplar is the most similar according to some distance measure</a:t>
            </a:r>
          </a:p>
          <a:p>
            <a:r>
              <a:rPr lang="en-US" altLang="en-US" sz="2400"/>
              <a:t>Typical methods</a:t>
            </a:r>
          </a:p>
          <a:p>
            <a:pPr lvl="1"/>
            <a:r>
              <a:rPr lang="en-US" altLang="en-US" sz="2400"/>
              <a:t>SOM (Soft-Organizing feature Map)</a:t>
            </a:r>
          </a:p>
          <a:p>
            <a:pPr lvl="1"/>
            <a:r>
              <a:rPr lang="en-US" altLang="en-US" sz="2400"/>
              <a:t>Competitive learning</a:t>
            </a:r>
          </a:p>
          <a:p>
            <a:pPr lvl="2"/>
            <a:r>
              <a:rPr lang="en-US" altLang="en-US" sz="2000"/>
              <a:t>Involves a hierarchical architecture of several units (neurons)</a:t>
            </a:r>
          </a:p>
          <a:p>
            <a:pPr lvl="2"/>
            <a:r>
              <a:rPr lang="en-US" altLang="en-US" sz="2000"/>
              <a:t>Neurons compete in  a “winner-takes-all” fashion for the object currently being presented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>
            <a:extLst>
              <a:ext uri="{FF2B5EF4-FFF2-40B4-BE49-F238E27FC236}">
                <a16:creationId xmlns:a16="http://schemas.microsoft.com/office/drawing/2014/main" id="{3E5B4129-9057-E847-BFC4-4F7BF364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50" y="762000"/>
            <a:ext cx="8686800" cy="609600"/>
          </a:xfrm>
        </p:spPr>
        <p:txBody>
          <a:bodyPr/>
          <a:lstStyle/>
          <a:p>
            <a:r>
              <a:rPr lang="en-US" altLang="en-US" dirty="0"/>
              <a:t>Self-Organizing Feature Map (SOM)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9CDD4B55-4C40-D045-9DCC-EF7ECAA0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7522" y="1828800"/>
            <a:ext cx="10322169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SOMs, also called topological ordered maps, or </a:t>
            </a:r>
            <a:r>
              <a:rPr lang="en-US" altLang="en-US" sz="2000" dirty="0" err="1"/>
              <a:t>Kohonen</a:t>
            </a:r>
            <a:r>
              <a:rPr lang="en-US" altLang="en-US" sz="2000" dirty="0"/>
              <a:t>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It maps all the points in a high-dimensional source space into a 2 to 3-d target space,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Similar to k-means: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Useful for visualizing high-dimensional data in 2- or 3-D space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:a16="http://schemas.microsoft.com/office/drawing/2014/main" id="{A13F9939-7A58-744B-9B0C-47EBD2122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</a:rPr>
              <a:t>Web Document Clustering Using SOM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C04C0892-20EC-BD45-96DE-85E02946DC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2187" y="1279525"/>
            <a:ext cx="24384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The result of SOM clustering of 12088 Web articles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The picture on the right: drilling down on the keyword “mining”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Based on </a:t>
            </a:r>
            <a:r>
              <a:rPr lang="en-US" altLang="en-US" sz="2000" dirty="0" err="1"/>
              <a:t>websom.hut.fi</a:t>
            </a:r>
            <a:r>
              <a:rPr lang="en-US" altLang="en-US" sz="2000" dirty="0"/>
              <a:t> Web page</a:t>
            </a:r>
          </a:p>
        </p:txBody>
      </p:sp>
      <p:pic>
        <p:nvPicPr>
          <p:cNvPr id="1709060" name="Picture 4">
            <a:extLst>
              <a:ext uri="{FF2B5EF4-FFF2-40B4-BE49-F238E27FC236}">
                <a16:creationId xmlns:a16="http://schemas.microsoft.com/office/drawing/2014/main" id="{99B51286-AADB-AA4F-AA13-AEE84662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58" y="990600"/>
            <a:ext cx="383540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09061" name="Object 5">
            <a:extLst>
              <a:ext uri="{FF2B5EF4-FFF2-40B4-BE49-F238E27FC236}">
                <a16:creationId xmlns:a16="http://schemas.microsoft.com/office/drawing/2014/main" id="{230D9FFD-87B5-6E40-A6E6-ABB1C6911D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848601" y="1851026"/>
          <a:ext cx="28352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3" name="SmartDraw" r:id="rId4" imgW="17005300" imgH="25019000" progId="SmartDraw.2">
                  <p:embed/>
                </p:oleObj>
              </mc:Choice>
              <mc:Fallback>
                <p:oleObj name="SmartDraw" r:id="rId4" imgW="17005300" imgH="25019000" progId="SmartDraw.2">
                  <p:embed/>
                  <p:pic>
                    <p:nvPicPr>
                      <p:cNvPr id="1709061" name="Object 5">
                        <a:extLst>
                          <a:ext uri="{FF2B5EF4-FFF2-40B4-BE49-F238E27FC236}">
                            <a16:creationId xmlns:a16="http://schemas.microsoft.com/office/drawing/2014/main" id="{230D9FFD-87B5-6E40-A6E6-ABB1C6911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851026"/>
                        <a:ext cx="28352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7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A171220C-F5BA-DC42-BAE1-A992A9A54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6.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960E8316-AB85-7E4D-874E-71B091FC2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3EE7-8105-4042-94E8-668932ED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56C-568C-5E4D-8944-3F28F3433739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5C01-A564-B546-97D9-894C2730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77E1-D68A-7E48-9024-3C363B6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8E21-8241-0B4B-ADB3-C8EA31664A6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737730" name="Rectangle 2">
            <a:extLst>
              <a:ext uri="{FF2B5EF4-FFF2-40B4-BE49-F238E27FC236}">
                <a16:creationId xmlns:a16="http://schemas.microsoft.com/office/drawing/2014/main" id="{2F6E2276-1BF3-1B42-B1D4-1448B5D6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277" y="601936"/>
            <a:ext cx="8534400" cy="609600"/>
          </a:xfrm>
        </p:spPr>
        <p:txBody>
          <a:bodyPr/>
          <a:lstStyle/>
          <a:p>
            <a:r>
              <a:rPr lang="en-US" altLang="en-US" dirty="0"/>
              <a:t>Clustering High-Dimensional Data</a:t>
            </a:r>
          </a:p>
        </p:txBody>
      </p:sp>
      <p:sp>
        <p:nvSpPr>
          <p:cNvPr id="1737731" name="Rectangle 3">
            <a:extLst>
              <a:ext uri="{FF2B5EF4-FFF2-40B4-BE49-F238E27FC236}">
                <a16:creationId xmlns:a16="http://schemas.microsoft.com/office/drawing/2014/main" id="{2EEFB8D6-EA6C-2E4C-B121-22876927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Clustering high-dimensional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Many applications: text documents, DNA micro-array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Major challenges: 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Many irrelevant dimensions may mask clusters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Distance measure becomes meaningless</a:t>
            </a:r>
            <a:r>
              <a:rPr lang="en-US" altLang="en-US" sz="1800">
                <a:cs typeface="Tahoma" panose="020B0604030504040204" pitchFamily="34" charset="0"/>
              </a:rPr>
              <a:t>—due to </a:t>
            </a:r>
            <a:r>
              <a:rPr lang="en-US" altLang="en-US" sz="1800"/>
              <a:t>equi-distance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Clusters may exist only in some subspaces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transformation: only effective if most dimensions are relevant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PCA &amp; SVD useful only when features are highly correlated/redundant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selection: wrapper or filter approaches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useful to find a subspace where the data have nice clusters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Subspace-clustering: find clusters in all the possible subspaces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CLIQUE, ProClus, and frequent pattern-based clustering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1806FB-5624-2445-9569-49803404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010-9703-4A46-AF83-6B78DFA65303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DDB52D-20F3-2D4C-9636-47A5360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072F27-F850-2A4D-AABF-1CA5FA56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558-CE89-0F45-9B57-873937550C0A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1738756" name="Picture 4">
            <a:extLst>
              <a:ext uri="{FF2B5EF4-FFF2-40B4-BE49-F238E27FC236}">
                <a16:creationId xmlns:a16="http://schemas.microsoft.com/office/drawing/2014/main" id="{C36FA623-2276-0243-8707-6A2F5741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6" y="0"/>
            <a:ext cx="2828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8754" name="Rectangle 2">
            <a:extLst>
              <a:ext uri="{FF2B5EF4-FFF2-40B4-BE49-F238E27FC236}">
                <a16:creationId xmlns:a16="http://schemas.microsoft.com/office/drawing/2014/main" id="{723FD414-9083-944F-83FF-4037853F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Curse of Dimensionality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1800"/>
              <a:t>(graphs adapted from Parsons et al. KDD Explorations 2004)</a:t>
            </a:r>
          </a:p>
        </p:txBody>
      </p:sp>
      <p:sp>
        <p:nvSpPr>
          <p:cNvPr id="1738755" name="Rectangle 3">
            <a:extLst>
              <a:ext uri="{FF2B5EF4-FFF2-40B4-BE49-F238E27FC236}">
                <a16:creationId xmlns:a16="http://schemas.microsoft.com/office/drawing/2014/main" id="{40B7D80F-F751-F245-B012-D2848B50C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5867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Data in only one dimension is relatively packed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a dimension “stretch” the  points across that dimension, making them further apart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more dimensions will make the points further apart</a:t>
            </a:r>
            <a:r>
              <a:rPr lang="en-US" altLang="en-US" sz="2400">
                <a:cs typeface="Tahoma" panose="020B0604030504040204" pitchFamily="34" charset="0"/>
              </a:rPr>
              <a:t>—high dimensional data is extremely sparse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/>
              <a:t>Distance measure becomes meaningless</a:t>
            </a:r>
            <a:r>
              <a:rPr lang="en-US" altLang="en-US" sz="2400">
                <a:cs typeface="Tahoma" panose="020B0604030504040204" pitchFamily="34" charset="0"/>
              </a:rPr>
              <a:t>—due to </a:t>
            </a:r>
            <a:r>
              <a:rPr lang="en-US" altLang="en-US" sz="2400"/>
              <a:t>equi-distance</a:t>
            </a:r>
          </a:p>
        </p:txBody>
      </p:sp>
      <p:pic>
        <p:nvPicPr>
          <p:cNvPr id="1738757" name="Picture 5">
            <a:extLst>
              <a:ext uri="{FF2B5EF4-FFF2-40B4-BE49-F238E27FC236}">
                <a16:creationId xmlns:a16="http://schemas.microsoft.com/office/drawing/2014/main" id="{B824ADD4-21D6-6447-B05A-A34EE54B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295400"/>
            <a:ext cx="2876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8758" name="Picture 6">
            <a:extLst>
              <a:ext uri="{FF2B5EF4-FFF2-40B4-BE49-F238E27FC236}">
                <a16:creationId xmlns:a16="http://schemas.microsoft.com/office/drawing/2014/main" id="{59DEBA1D-5071-0C46-ACA0-818206F7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24300"/>
            <a:ext cx="2743200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A4D2F86-6B67-344A-AB3A-7A1BF717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595B-855C-094E-A2E8-4CC66FF19713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206AF7-5BAA-2745-8A6B-531BAB2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0BF250-79B6-C84C-80ED-F53F0AC1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9BD8-3FBB-AD4C-9C54-E2234B8101B9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1739780" name="Picture 4">
            <a:extLst>
              <a:ext uri="{FF2B5EF4-FFF2-40B4-BE49-F238E27FC236}">
                <a16:creationId xmlns:a16="http://schemas.microsoft.com/office/drawing/2014/main" id="{B61A7DD6-0D01-6F4C-9D22-8D9C82FD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4626"/>
            <a:ext cx="2438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9778" name="Rectangle 2">
            <a:extLst>
              <a:ext uri="{FF2B5EF4-FFF2-40B4-BE49-F238E27FC236}">
                <a16:creationId xmlns:a16="http://schemas.microsoft.com/office/drawing/2014/main" id="{55E65548-E932-634D-B9DB-F4315886F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61722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Why Subspace Clustering?</a:t>
            </a:r>
            <a:br>
              <a:rPr lang="en-US" altLang="en-US" sz="3200"/>
            </a:br>
            <a:r>
              <a:rPr lang="en-US" altLang="en-US" sz="1800"/>
              <a:t>(adapted from Parsons et al. SIGKDD Explorations 2004)</a:t>
            </a:r>
          </a:p>
        </p:txBody>
      </p:sp>
      <p:sp>
        <p:nvSpPr>
          <p:cNvPr id="1739779" name="Rectangle 3">
            <a:extLst>
              <a:ext uri="{FF2B5EF4-FFF2-40B4-BE49-F238E27FC236}">
                <a16:creationId xmlns:a16="http://schemas.microsoft.com/office/drawing/2014/main" id="{6FA32FB5-7897-FF45-A440-49E2C3261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1295400"/>
            <a:ext cx="60960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Clusters may exist only in some subspaces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Subspace-clustering: find clusters in all the subspaces</a:t>
            </a:r>
          </a:p>
        </p:txBody>
      </p:sp>
      <p:pic>
        <p:nvPicPr>
          <p:cNvPr id="1739781" name="Picture 5">
            <a:extLst>
              <a:ext uri="{FF2B5EF4-FFF2-40B4-BE49-F238E27FC236}">
                <a16:creationId xmlns:a16="http://schemas.microsoft.com/office/drawing/2014/main" id="{6F8C880E-AC61-DF42-BDBE-0E3405B5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0288"/>
            <a:ext cx="24384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2" name="Picture 6">
            <a:extLst>
              <a:ext uri="{FF2B5EF4-FFF2-40B4-BE49-F238E27FC236}">
                <a16:creationId xmlns:a16="http://schemas.microsoft.com/office/drawing/2014/main" id="{3589E288-F4AE-6044-83F0-6CC71688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73300"/>
            <a:ext cx="2514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3" name="Picture 7">
            <a:extLst>
              <a:ext uri="{FF2B5EF4-FFF2-40B4-BE49-F238E27FC236}">
                <a16:creationId xmlns:a16="http://schemas.microsoft.com/office/drawing/2014/main" id="{2D8A4D2B-4749-644A-9262-2C9EFC35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6" y="2228851"/>
            <a:ext cx="25622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4" name="Picture 8">
            <a:extLst>
              <a:ext uri="{FF2B5EF4-FFF2-40B4-BE49-F238E27FC236}">
                <a16:creationId xmlns:a16="http://schemas.microsoft.com/office/drawing/2014/main" id="{9858D861-B103-BD4F-8455-60E03275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45014"/>
            <a:ext cx="266700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5" name="Picture 9">
            <a:extLst>
              <a:ext uri="{FF2B5EF4-FFF2-40B4-BE49-F238E27FC236}">
                <a16:creationId xmlns:a16="http://schemas.microsoft.com/office/drawing/2014/main" id="{A7999037-D461-E14D-9D1B-02B81A6C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95800"/>
            <a:ext cx="274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6" name="Picture 10">
            <a:extLst>
              <a:ext uri="{FF2B5EF4-FFF2-40B4-BE49-F238E27FC236}">
                <a16:creationId xmlns:a16="http://schemas.microsoft.com/office/drawing/2014/main" id="{219BB5B5-B1CE-F443-B3DF-5AEB808D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8976"/>
            <a:ext cx="2819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Visio" r:id="rId3" imgW="3680406" imgH="1440180" progId="Visio.Drawing.15">
                  <p:embed/>
                </p:oleObj>
              </mc:Choice>
              <mc:Fallback>
                <p:oleObj name="Visio" r:id="rId3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6FA0A7-56A0-8A4E-80B2-20C46D7C8B95}"/>
              </a:ext>
            </a:extLst>
          </p:cNvPr>
          <p:cNvGrpSpPr/>
          <p:nvPr/>
        </p:nvGrpSpPr>
        <p:grpSpPr>
          <a:xfrm>
            <a:off x="7632084" y="3001940"/>
            <a:ext cx="2989440" cy="3127680"/>
            <a:chOff x="7632084" y="3001940"/>
            <a:chExt cx="2989440" cy="31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14:cNvPr>
                <p14:cNvContentPartPr/>
                <p14:nvPr/>
              </p14:nvContentPartPr>
              <p14:xfrm>
                <a:off x="10270884" y="4500620"/>
                <a:ext cx="236880" cy="27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77E943-0A7D-7A4C-9039-3FB26682C5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61884" y="4491980"/>
                  <a:ext cx="254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14:cNvPr>
                <p14:cNvContentPartPr/>
                <p14:nvPr/>
              </p14:nvContentPartPr>
              <p14:xfrm>
                <a:off x="10621164" y="4549580"/>
                <a:ext cx="360" cy="164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A0A786-6348-1840-A048-77407BBB53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12524" y="4540940"/>
                  <a:ext cx="18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14:cNvPr>
                <p14:cNvContentPartPr/>
                <p14:nvPr/>
              </p14:nvContentPartPr>
              <p14:xfrm>
                <a:off x="8466204" y="3074300"/>
                <a:ext cx="1460160" cy="154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CFF50-6402-3D46-AE49-05872B5B9F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57204" y="3065300"/>
                  <a:ext cx="1477800" cy="15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14:cNvPr>
                <p14:cNvContentPartPr/>
                <p14:nvPr/>
              </p14:nvContentPartPr>
              <p14:xfrm>
                <a:off x="8470884" y="3287420"/>
                <a:ext cx="1575720" cy="137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A83274-E103-734A-A0F4-B10D613B6E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62244" y="3278420"/>
                  <a:ext cx="15933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14:cNvPr>
                <p14:cNvContentPartPr/>
                <p14:nvPr/>
              </p14:nvContentPartPr>
              <p14:xfrm>
                <a:off x="8516244" y="3202820"/>
                <a:ext cx="1918440" cy="1419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EB48FA-BBE0-644E-B49A-D931354712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07244" y="3193820"/>
                  <a:ext cx="1936080" cy="14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14:cNvPr>
                <p14:cNvContentPartPr/>
                <p14:nvPr/>
              </p14:nvContentPartPr>
              <p14:xfrm>
                <a:off x="10116444" y="3001940"/>
                <a:ext cx="154800" cy="198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C8D6592-6DEF-734F-8EBF-D10C711CAF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07444" y="2992940"/>
                  <a:ext cx="172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14:cNvPr>
                <p14:cNvContentPartPr/>
                <p14:nvPr/>
              </p14:nvContentPartPr>
              <p14:xfrm>
                <a:off x="10150284" y="3145580"/>
                <a:ext cx="95040" cy="1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B92779-7EF4-AB49-85D0-CE2594BD7E6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41284" y="3136940"/>
                  <a:ext cx="112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14:cNvPr>
                <p14:cNvContentPartPr/>
                <p14:nvPr/>
              </p14:nvContentPartPr>
              <p14:xfrm>
                <a:off x="10266924" y="3090140"/>
                <a:ext cx="11484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8065C-30B1-7949-9CF7-CE197B9983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58284" y="3081500"/>
                  <a:ext cx="132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14:cNvPr>
                <p14:cNvContentPartPr/>
                <p14:nvPr/>
              </p14:nvContentPartPr>
              <p14:xfrm>
                <a:off x="7654404" y="3421700"/>
                <a:ext cx="92160" cy="3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F24100-594E-D94E-AED2-EE702C812E0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45764" y="3413060"/>
                  <a:ext cx="10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14:cNvPr>
                <p14:cNvContentPartPr/>
                <p14:nvPr/>
              </p14:nvContentPartPr>
              <p14:xfrm>
                <a:off x="7632084" y="3546260"/>
                <a:ext cx="867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D66156-63E2-F14E-A157-0A032346EC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23444" y="3537620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14:cNvPr>
                <p14:cNvContentPartPr/>
                <p14:nvPr/>
              </p14:nvContentPartPr>
              <p14:xfrm>
                <a:off x="7791924" y="3465980"/>
                <a:ext cx="16956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F94497-A5C9-C943-BE91-8814D68F1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83284" y="3457340"/>
                  <a:ext cx="187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14:cNvPr>
                <p14:cNvContentPartPr/>
                <p14:nvPr/>
              </p14:nvContentPartPr>
              <p14:xfrm>
                <a:off x="7996044" y="3514220"/>
                <a:ext cx="18000" cy="51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EE198A-7274-DE47-93BC-F3AC104996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87404" y="3505220"/>
                  <a:ext cx="3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14:cNvPr>
                <p14:cNvContentPartPr/>
                <p14:nvPr/>
              </p14:nvContentPartPr>
              <p14:xfrm>
                <a:off x="8001444" y="3435020"/>
                <a:ext cx="8640" cy="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D6653A-F0A5-164F-9276-AFDA4EE05D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92804" y="3426020"/>
                  <a:ext cx="2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14:cNvPr>
                <p14:cNvContentPartPr/>
                <p14:nvPr/>
              </p14:nvContentPartPr>
              <p14:xfrm>
                <a:off x="8112684" y="3509540"/>
                <a:ext cx="14112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003DE5-E0B4-3D42-921F-28D87F06541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03684" y="3500540"/>
                  <a:ext cx="158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14:cNvPr>
                <p14:cNvContentPartPr/>
                <p14:nvPr/>
              </p14:nvContentPartPr>
              <p14:xfrm>
                <a:off x="8367924" y="3364820"/>
                <a:ext cx="136080" cy="21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534BBF-0A4B-B941-A494-6DDD45CB12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59284" y="3355820"/>
                  <a:ext cx="153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14:cNvPr>
                <p14:cNvContentPartPr/>
                <p14:nvPr/>
              </p14:nvContentPartPr>
              <p14:xfrm>
                <a:off x="8520204" y="3319460"/>
                <a:ext cx="126360" cy="176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E6CA23-A2A4-0F41-9620-2CD0F25C50A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1204" y="3310460"/>
                  <a:ext cx="144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14:cNvPr>
                <p14:cNvContentPartPr/>
                <p14:nvPr/>
              </p14:nvContentPartPr>
              <p14:xfrm>
                <a:off x="8555124" y="3431780"/>
                <a:ext cx="4788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8C3346-47A8-AA4D-9406-79BB502B2A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46484" y="3423140"/>
                  <a:ext cx="6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14:cNvPr>
                <p14:cNvContentPartPr/>
                <p14:nvPr/>
              </p14:nvContentPartPr>
              <p14:xfrm>
                <a:off x="8685804" y="3430700"/>
                <a:ext cx="5760" cy="8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D08F767-E9C4-614B-8460-0F14AE6832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677164" y="3422060"/>
                  <a:ext cx="23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14:cNvPr>
                <p14:cNvContentPartPr/>
                <p14:nvPr/>
              </p14:nvContentPartPr>
              <p14:xfrm>
                <a:off x="8783004" y="3474980"/>
                <a:ext cx="3240" cy="53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AC13A4-ED63-F44B-BC03-E561DC3418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74364" y="3466340"/>
                  <a:ext cx="208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14:cNvPr>
                <p14:cNvContentPartPr/>
                <p14:nvPr/>
              </p14:nvContentPartPr>
              <p14:xfrm>
                <a:off x="8889564" y="3292460"/>
                <a:ext cx="114120" cy="195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63F646-1D0E-8C46-97C6-B5E040DF4E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80924" y="3283820"/>
                  <a:ext cx="13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14:cNvPr>
                <p14:cNvContentPartPr/>
                <p14:nvPr/>
              </p14:nvContentPartPr>
              <p14:xfrm>
                <a:off x="8923044" y="3429620"/>
                <a:ext cx="5004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715790-3C28-1F4C-B984-5B7324DCA6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14404" y="3420620"/>
                  <a:ext cx="67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14:cNvPr>
                <p14:cNvContentPartPr/>
                <p14:nvPr/>
              </p14:nvContentPartPr>
              <p14:xfrm>
                <a:off x="9004404" y="3417380"/>
                <a:ext cx="143640" cy="10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5D99C4-B7FF-574B-98E2-47C9CB8E97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95404" y="3408380"/>
                  <a:ext cx="161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14:cNvPr>
                <p14:cNvContentPartPr/>
                <p14:nvPr/>
              </p14:nvContentPartPr>
              <p14:xfrm>
                <a:off x="9341004" y="5576300"/>
                <a:ext cx="709560" cy="55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5DF33F-9C57-B840-B2E8-DC2FEF3D3AC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32364" y="5567660"/>
                  <a:ext cx="7272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14:cNvPr>
                <p14:cNvContentPartPr/>
                <p14:nvPr/>
              </p14:nvContentPartPr>
              <p14:xfrm>
                <a:off x="8457924" y="4621580"/>
                <a:ext cx="1153800" cy="1256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B5128C-5C60-1F4C-A467-042D920915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8924" y="4612580"/>
                  <a:ext cx="1171440" cy="12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14:cNvPr>
                <p14:cNvContentPartPr/>
                <p14:nvPr/>
              </p14:nvContentPartPr>
              <p14:xfrm>
                <a:off x="8472324" y="4642460"/>
                <a:ext cx="1202400" cy="113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16857C-A521-3349-8FAC-08C40BB2521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63324" y="4633460"/>
                  <a:ext cx="1220040" cy="11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14:cNvPr>
                <p14:cNvContentPartPr/>
                <p14:nvPr/>
              </p14:nvContentPartPr>
              <p14:xfrm>
                <a:off x="9720804" y="5768180"/>
                <a:ext cx="139320" cy="22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E25CDF3-F3C7-494A-975B-943FE85014B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12164" y="5759540"/>
                  <a:ext cx="156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14:cNvPr>
                <p14:cNvContentPartPr/>
                <p14:nvPr/>
              </p14:nvContentPartPr>
              <p14:xfrm>
                <a:off x="9787404" y="5917940"/>
                <a:ext cx="43920" cy="1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D105F9-B93B-0A4D-B2D8-426680A558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78764" y="5909300"/>
                  <a:ext cx="61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14:cNvPr>
                <p14:cNvContentPartPr/>
                <p14:nvPr/>
              </p14:nvContentPartPr>
              <p14:xfrm>
                <a:off x="9838884" y="5865380"/>
                <a:ext cx="12024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16E1B5-7BD5-F249-897F-B76153B1844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30244" y="5856740"/>
                  <a:ext cx="1378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14:cNvPr>
                <p14:cNvContentPartPr/>
                <p14:nvPr/>
              </p14:nvContentPartPr>
              <p14:xfrm>
                <a:off x="9173604" y="3500540"/>
                <a:ext cx="24480" cy="8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AD2E9A9-F070-4B48-B632-1DF4F77FF49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64604" y="3491540"/>
                  <a:ext cx="4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14:cNvPr>
                <p14:cNvContentPartPr/>
                <p14:nvPr/>
              </p14:nvContentPartPr>
              <p14:xfrm>
                <a:off x="9274044" y="3252140"/>
                <a:ext cx="84240" cy="166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32CFA8-7889-C94C-ADBD-DA26E1EF391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65044" y="3243500"/>
                  <a:ext cx="101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14:cNvPr>
                <p14:cNvContentPartPr/>
                <p14:nvPr/>
              </p14:nvContentPartPr>
              <p14:xfrm>
                <a:off x="9347844" y="3295700"/>
                <a:ext cx="99720" cy="120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85C9EC-9611-B44C-B024-DDE2B593092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39204" y="3286700"/>
                  <a:ext cx="117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14:cNvPr>
                <p14:cNvContentPartPr/>
                <p14:nvPr/>
              </p14:nvContentPartPr>
              <p14:xfrm>
                <a:off x="9420564" y="3199940"/>
                <a:ext cx="99360" cy="15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B51E9-4446-0F4A-BA93-013FAE63333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11924" y="3191300"/>
                  <a:ext cx="117000" cy="173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2E5B-60A4-F848-B0E6-E14224CF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32D0-3115-CA47-B0A9-D0636B36D394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BC31-8AC4-B544-81D3-5A7C4DF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1533-D2D4-B344-B7A6-C95291FD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1B5-4A2A-8D49-8CAF-F3B0DAE15E7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31586" name="Rectangle 2">
            <a:extLst>
              <a:ext uri="{FF2B5EF4-FFF2-40B4-BE49-F238E27FC236}">
                <a16:creationId xmlns:a16="http://schemas.microsoft.com/office/drawing/2014/main" id="{F0347F65-00D5-E144-A3F8-7F1A59E7B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36564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 (Clustering In QUEst)</a:t>
            </a:r>
            <a:r>
              <a:rPr lang="en-US" altLang="en-US"/>
              <a:t> </a:t>
            </a:r>
          </a:p>
        </p:txBody>
      </p:sp>
      <p:sp>
        <p:nvSpPr>
          <p:cNvPr id="1731587" name="Rectangle 3">
            <a:extLst>
              <a:ext uri="{FF2B5EF4-FFF2-40B4-BE49-F238E27FC236}">
                <a16:creationId xmlns:a16="http://schemas.microsoft.com/office/drawing/2014/main" id="{D7F0D7C3-F8F0-E441-8409-A88E68491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686800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Agrawal, Gehrke, Gunopulos, Raghavan (SIGMOD’98)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Automatically identifying subspaces of a high dimensional data space that allow better clustering than original space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CLIQUE can be considered as both density-based and grid-based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each dimension into the same number of equal length interval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an m-dimensional data space into non-overlapping rectangular units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unit is dense if the fraction of total data points contained in the unit exceeds the input model parameter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cluster is a maximal set of connected dense units within a subspace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E004-A54E-A54A-A468-82EA6DE4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F21E-66EC-3D40-A235-5278DA294DEE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F845-8630-7D4E-A31D-B885E45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5DFC-ED8E-764E-A20E-E182AC69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5300-9AE0-C24A-B04D-48634E024A5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33634" name="Rectangle 2">
            <a:extLst>
              <a:ext uri="{FF2B5EF4-FFF2-40B4-BE49-F238E27FC236}">
                <a16:creationId xmlns:a16="http://schemas.microsoft.com/office/drawing/2014/main" id="{8D08CCDC-B614-AC4C-B1CE-3B284076B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36564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CLIQUE: The Major Steps</a:t>
            </a:r>
          </a:p>
        </p:txBody>
      </p:sp>
      <p:sp>
        <p:nvSpPr>
          <p:cNvPr id="1733635" name="Rectangle 3">
            <a:extLst>
              <a:ext uri="{FF2B5EF4-FFF2-40B4-BE49-F238E27FC236}">
                <a16:creationId xmlns:a16="http://schemas.microsoft.com/office/drawing/2014/main" id="{AD71E2ED-C8F5-EF4F-ACA7-A03F84687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Partition the data space and find the number of points that lie inside each cell of the partition.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the subspaces that contain clusters using the Apriori principle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clusters</a:t>
            </a:r>
            <a:endParaRPr lang="en-US" altLang="en-US" sz="2400"/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/>
              <a:t>Determine dense units in all subspaces of interests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connected dense units in all subspaces of interests.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Generate minimal description for the clusters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maximal regions that cover a cluster of connected dense units for each cluster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Determination of minimal cover for each cluster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e Placeholder 1">
            <a:extLst>
              <a:ext uri="{FF2B5EF4-FFF2-40B4-BE49-F238E27FC236}">
                <a16:creationId xmlns:a16="http://schemas.microsoft.com/office/drawing/2014/main" id="{90C66897-0D0B-5246-8C55-3A375A21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9DA2-49CF-3E42-BF2E-7D970071085C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159" name="Footer Placeholder 2">
            <a:extLst>
              <a:ext uri="{FF2B5EF4-FFF2-40B4-BE49-F238E27FC236}">
                <a16:creationId xmlns:a16="http://schemas.microsoft.com/office/drawing/2014/main" id="{30E7A874-6FF1-1343-BC25-E62619F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60" name="Slide Number Placeholder 3">
            <a:extLst>
              <a:ext uri="{FF2B5EF4-FFF2-40B4-BE49-F238E27FC236}">
                <a16:creationId xmlns:a16="http://schemas.microsoft.com/office/drawing/2014/main" id="{72DF6167-28B0-DC4D-8539-26FE0C55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02BB-00BF-5C41-8D36-2F969132F00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735682" name="Text Box 2">
            <a:extLst>
              <a:ext uri="{FF2B5EF4-FFF2-40B4-BE49-F238E27FC236}">
                <a16:creationId xmlns:a16="http://schemas.microsoft.com/office/drawing/2014/main" id="{EFA766C3-5C61-F94F-BE8D-C59EAF884D8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43844" y="369094"/>
            <a:ext cx="1058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Salary (10,000)</a:t>
            </a:r>
          </a:p>
        </p:txBody>
      </p:sp>
      <p:sp>
        <p:nvSpPr>
          <p:cNvPr id="1735683" name="Rectangle 3">
            <a:extLst>
              <a:ext uri="{FF2B5EF4-FFF2-40B4-BE49-F238E27FC236}">
                <a16:creationId xmlns:a16="http://schemas.microsoft.com/office/drawing/2014/main" id="{D0F70965-254A-9147-8AC4-91584BF4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84590"/>
            <a:ext cx="914400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4" name="Rectangle 4">
            <a:extLst>
              <a:ext uri="{FF2B5EF4-FFF2-40B4-BE49-F238E27FC236}">
                <a16:creationId xmlns:a16="http://schemas.microsoft.com/office/drawing/2014/main" id="{637D86D0-002E-1C45-A7A7-0F398A36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86934"/>
            <a:ext cx="1219200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5" name="Rectangle 5">
            <a:extLst>
              <a:ext uri="{FF2B5EF4-FFF2-40B4-BE49-F238E27FC236}">
                <a16:creationId xmlns:a16="http://schemas.microsoft.com/office/drawing/2014/main" id="{9CFB9ADB-DD20-FC4C-8E27-7336B649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453634"/>
            <a:ext cx="2438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6" name="Line 6">
            <a:extLst>
              <a:ext uri="{FF2B5EF4-FFF2-40B4-BE49-F238E27FC236}">
                <a16:creationId xmlns:a16="http://schemas.microsoft.com/office/drawing/2014/main" id="{EECEBF5B-3156-F545-A129-B6EE706A5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7" name="Line 7">
            <a:extLst>
              <a:ext uri="{FF2B5EF4-FFF2-40B4-BE49-F238E27FC236}">
                <a16:creationId xmlns:a16="http://schemas.microsoft.com/office/drawing/2014/main" id="{F0DEBDAB-8695-7E4D-90BA-9FB3BABA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8" name="Line 8">
            <a:extLst>
              <a:ext uri="{FF2B5EF4-FFF2-40B4-BE49-F238E27FC236}">
                <a16:creationId xmlns:a16="http://schemas.microsoft.com/office/drawing/2014/main" id="{6BD9371B-DEC5-1C49-AD45-6A967D99A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9" name="Line 9">
            <a:extLst>
              <a:ext uri="{FF2B5EF4-FFF2-40B4-BE49-F238E27FC236}">
                <a16:creationId xmlns:a16="http://schemas.microsoft.com/office/drawing/2014/main" id="{43F8813A-5ABA-4349-BDF8-D89461023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0" name="Line 10">
            <a:extLst>
              <a:ext uri="{FF2B5EF4-FFF2-40B4-BE49-F238E27FC236}">
                <a16:creationId xmlns:a16="http://schemas.microsoft.com/office/drawing/2014/main" id="{0B31A654-D330-6441-88C9-BACD5689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1" name="Line 11">
            <a:extLst>
              <a:ext uri="{FF2B5EF4-FFF2-40B4-BE49-F238E27FC236}">
                <a16:creationId xmlns:a16="http://schemas.microsoft.com/office/drawing/2014/main" id="{80DE44D1-76F5-9447-B0F5-0287FAB33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2" name="Line 12">
            <a:extLst>
              <a:ext uri="{FF2B5EF4-FFF2-40B4-BE49-F238E27FC236}">
                <a16:creationId xmlns:a16="http://schemas.microsoft.com/office/drawing/2014/main" id="{3C866DF6-142F-254B-9950-E07E7DCBE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3" name="Line 13">
            <a:extLst>
              <a:ext uri="{FF2B5EF4-FFF2-40B4-BE49-F238E27FC236}">
                <a16:creationId xmlns:a16="http://schemas.microsoft.com/office/drawing/2014/main" id="{96FCA2B9-E834-C748-A80C-BCB0FF27277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3988" y="4587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4" name="Line 14">
            <a:extLst>
              <a:ext uri="{FF2B5EF4-FFF2-40B4-BE49-F238E27FC236}">
                <a16:creationId xmlns:a16="http://schemas.microsoft.com/office/drawing/2014/main" id="{C4DBBB99-0032-0A45-9E96-70DC560E96E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0683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5" name="Line 15">
            <a:extLst>
              <a:ext uri="{FF2B5EF4-FFF2-40B4-BE49-F238E27FC236}">
                <a16:creationId xmlns:a16="http://schemas.microsoft.com/office/drawing/2014/main" id="{1545F87A-AF3A-9A4A-A7C7-C640FF50A4E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539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6" name="Line 16">
            <a:extLst>
              <a:ext uri="{FF2B5EF4-FFF2-40B4-BE49-F238E27FC236}">
                <a16:creationId xmlns:a16="http://schemas.microsoft.com/office/drawing/2014/main" id="{CF18E4FD-9079-DB4A-92CD-E2741330FEC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-4556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7" name="Line 17">
            <a:extLst>
              <a:ext uri="{FF2B5EF4-FFF2-40B4-BE49-F238E27FC236}">
                <a16:creationId xmlns:a16="http://schemas.microsoft.com/office/drawing/2014/main" id="{E2938EAE-12C8-4F4F-B01B-E6EAED626438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-1508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8" name="Line 18">
            <a:extLst>
              <a:ext uri="{FF2B5EF4-FFF2-40B4-BE49-F238E27FC236}">
                <a16:creationId xmlns:a16="http://schemas.microsoft.com/office/drawing/2014/main" id="{32BADA83-766C-5940-8AC8-B058F0AC7CB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7635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9" name="Line 19">
            <a:extLst>
              <a:ext uri="{FF2B5EF4-FFF2-40B4-BE49-F238E27FC236}">
                <a16:creationId xmlns:a16="http://schemas.microsoft.com/office/drawing/2014/main" id="{3A102350-8B31-954F-9011-025A52C1DE8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3731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700" name="Text Box 20">
            <a:extLst>
              <a:ext uri="{FF2B5EF4-FFF2-40B4-BE49-F238E27FC236}">
                <a16:creationId xmlns:a16="http://schemas.microsoft.com/office/drawing/2014/main" id="{396484EC-325F-E945-9E36-702684C0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35701" name="Text Box 21">
            <a:extLst>
              <a:ext uri="{FF2B5EF4-FFF2-40B4-BE49-F238E27FC236}">
                <a16:creationId xmlns:a16="http://schemas.microsoft.com/office/drawing/2014/main" id="{8B4A02C3-E074-084D-B6F8-52A9260A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35702" name="Text Box 22">
            <a:extLst>
              <a:ext uri="{FF2B5EF4-FFF2-40B4-BE49-F238E27FC236}">
                <a16:creationId xmlns:a16="http://schemas.microsoft.com/office/drawing/2014/main" id="{10162510-0A20-D341-B16C-D0D407F4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35703" name="Text Box 23">
            <a:extLst>
              <a:ext uri="{FF2B5EF4-FFF2-40B4-BE49-F238E27FC236}">
                <a16:creationId xmlns:a16="http://schemas.microsoft.com/office/drawing/2014/main" id="{36F78046-B0EF-6645-8953-ADA7131F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35704" name="Text Box 24">
            <a:extLst>
              <a:ext uri="{FF2B5EF4-FFF2-40B4-BE49-F238E27FC236}">
                <a16:creationId xmlns:a16="http://schemas.microsoft.com/office/drawing/2014/main" id="{7A0C9407-0580-8345-9021-C3DFC37C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735705" name="Text Box 25">
            <a:extLst>
              <a:ext uri="{FF2B5EF4-FFF2-40B4-BE49-F238E27FC236}">
                <a16:creationId xmlns:a16="http://schemas.microsoft.com/office/drawing/2014/main" id="{1A6269BD-5ADC-E14A-822F-929EBEC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2681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age</a:t>
            </a:r>
          </a:p>
        </p:txBody>
      </p:sp>
      <p:sp>
        <p:nvSpPr>
          <p:cNvPr id="1735706" name="Text Box 26">
            <a:extLst>
              <a:ext uri="{FF2B5EF4-FFF2-40B4-BE49-F238E27FC236}">
                <a16:creationId xmlns:a16="http://schemas.microsoft.com/office/drawing/2014/main" id="{8CA59E8F-4E8B-0F45-9B66-4A1628EFD8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1850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35707" name="Text Box 27">
            <a:extLst>
              <a:ext uri="{FF2B5EF4-FFF2-40B4-BE49-F238E27FC236}">
                <a16:creationId xmlns:a16="http://schemas.microsoft.com/office/drawing/2014/main" id="{745B61F5-E30E-6849-9528-3887A31C1A6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4898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35708" name="Text Box 28">
            <a:extLst>
              <a:ext uri="{FF2B5EF4-FFF2-40B4-BE49-F238E27FC236}">
                <a16:creationId xmlns:a16="http://schemas.microsoft.com/office/drawing/2014/main" id="{B4CCE9CF-A31D-2546-8FED-FFC354FFCB7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8010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35709" name="Text Box 29">
            <a:extLst>
              <a:ext uri="{FF2B5EF4-FFF2-40B4-BE49-F238E27FC236}">
                <a16:creationId xmlns:a16="http://schemas.microsoft.com/office/drawing/2014/main" id="{9C9465D6-7E82-D543-AF9B-55261F347A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24042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35710" name="Text Box 30">
            <a:extLst>
              <a:ext uri="{FF2B5EF4-FFF2-40B4-BE49-F238E27FC236}">
                <a16:creationId xmlns:a16="http://schemas.microsoft.com/office/drawing/2014/main" id="{6F779601-FD58-FB40-AFEC-3532A58DE52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21058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35711" name="Text Box 31">
            <a:extLst>
              <a:ext uri="{FF2B5EF4-FFF2-40B4-BE49-F238E27FC236}">
                <a16:creationId xmlns:a16="http://schemas.microsoft.com/office/drawing/2014/main" id="{144255C4-4B7C-214A-B2B7-59ADA5626D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10619" y="8786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35712" name="Text Box 32">
            <a:extLst>
              <a:ext uri="{FF2B5EF4-FFF2-40B4-BE49-F238E27FC236}">
                <a16:creationId xmlns:a16="http://schemas.microsoft.com/office/drawing/2014/main" id="{5E57C734-6E45-F049-AAA3-2243938BC0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57388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35713" name="Text Box 33">
            <a:extLst>
              <a:ext uri="{FF2B5EF4-FFF2-40B4-BE49-F238E27FC236}">
                <a16:creationId xmlns:a16="http://schemas.microsoft.com/office/drawing/2014/main" id="{750349F4-6EEE-A143-B6D7-FDA0AF3E169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10619" y="26995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735714" name="Group 34">
            <a:extLst>
              <a:ext uri="{FF2B5EF4-FFF2-40B4-BE49-F238E27FC236}">
                <a16:creationId xmlns:a16="http://schemas.microsoft.com/office/drawing/2014/main" id="{7CC7E401-686B-7749-B808-01ED89B1D1E9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160339"/>
            <a:ext cx="3921125" cy="3101975"/>
            <a:chOff x="2928" y="101"/>
            <a:chExt cx="2470" cy="1954"/>
          </a:xfrm>
        </p:grpSpPr>
        <p:sp>
          <p:nvSpPr>
            <p:cNvPr id="1735715" name="Rectangle 35">
              <a:extLst>
                <a:ext uri="{FF2B5EF4-FFF2-40B4-BE49-F238E27FC236}">
                  <a16:creationId xmlns:a16="http://schemas.microsoft.com/office/drawing/2014/main" id="{9A4EF804-36DB-2840-872A-14B1529E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323"/>
              <a:ext cx="382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6" name="Rectangle 36">
              <a:extLst>
                <a:ext uri="{FF2B5EF4-FFF2-40B4-BE49-F238E27FC236}">
                  <a16:creationId xmlns:a16="http://schemas.microsoft.com/office/drawing/2014/main" id="{4965407E-E200-624E-A46F-50846740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227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7" name="Rectangle 37">
              <a:extLst>
                <a:ext uri="{FF2B5EF4-FFF2-40B4-BE49-F238E27FC236}">
                  <a16:creationId xmlns:a16="http://schemas.microsoft.com/office/drawing/2014/main" id="{1CF70DE3-ACB0-CF47-A88F-526A4CB2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37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8" name="Rectangle 38">
              <a:extLst>
                <a:ext uri="{FF2B5EF4-FFF2-40B4-BE49-F238E27FC236}">
                  <a16:creationId xmlns:a16="http://schemas.microsoft.com/office/drawing/2014/main" id="{1AD9300E-924B-444C-A963-3026FD40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033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9" name="Rectangle 39">
              <a:extLst>
                <a:ext uri="{FF2B5EF4-FFF2-40B4-BE49-F238E27FC236}">
                  <a16:creationId xmlns:a16="http://schemas.microsoft.com/office/drawing/2014/main" id="{04EB2303-FDBD-514A-A934-E33B4E0B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916"/>
              <a:ext cx="153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0" name="Line 40">
              <a:extLst>
                <a:ext uri="{FF2B5EF4-FFF2-40B4-BE49-F238E27FC236}">
                  <a16:creationId xmlns:a16="http://schemas.microsoft.com/office/drawing/2014/main" id="{55B5E2AE-FDCE-4D48-B444-2E72FA37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1" name="Line 41">
              <a:extLst>
                <a:ext uri="{FF2B5EF4-FFF2-40B4-BE49-F238E27FC236}">
                  <a16:creationId xmlns:a16="http://schemas.microsoft.com/office/drawing/2014/main" id="{DE383D1C-8CE6-6F40-ABE6-43EC012DB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2" name="Line 42">
              <a:extLst>
                <a:ext uri="{FF2B5EF4-FFF2-40B4-BE49-F238E27FC236}">
                  <a16:creationId xmlns:a16="http://schemas.microsoft.com/office/drawing/2014/main" id="{842E0388-7629-674A-874E-81BB78BAC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3" name="Line 43">
              <a:extLst>
                <a:ext uri="{FF2B5EF4-FFF2-40B4-BE49-F238E27FC236}">
                  <a16:creationId xmlns:a16="http://schemas.microsoft.com/office/drawing/2014/main" id="{AE81B79E-C29E-1943-A097-C8638ED50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4" name="Line 44">
              <a:extLst>
                <a:ext uri="{FF2B5EF4-FFF2-40B4-BE49-F238E27FC236}">
                  <a16:creationId xmlns:a16="http://schemas.microsoft.com/office/drawing/2014/main" id="{9A93F518-5D48-C047-8813-A39A6DE90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5" name="Line 45">
              <a:extLst>
                <a:ext uri="{FF2B5EF4-FFF2-40B4-BE49-F238E27FC236}">
                  <a16:creationId xmlns:a16="http://schemas.microsoft.com/office/drawing/2014/main" id="{25E3DC5C-9D93-3F45-866D-79610F95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6" name="Line 46">
              <a:extLst>
                <a:ext uri="{FF2B5EF4-FFF2-40B4-BE49-F238E27FC236}">
                  <a16:creationId xmlns:a16="http://schemas.microsoft.com/office/drawing/2014/main" id="{263BEE8D-E993-BC40-9D84-F72C9904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7" name="Line 47">
              <a:extLst>
                <a:ext uri="{FF2B5EF4-FFF2-40B4-BE49-F238E27FC236}">
                  <a16:creationId xmlns:a16="http://schemas.microsoft.com/office/drawing/2014/main" id="{9DF49F6E-C42B-9548-B896-D0E836E5F3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5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8" name="Line 48">
              <a:extLst>
                <a:ext uri="{FF2B5EF4-FFF2-40B4-BE49-F238E27FC236}">
                  <a16:creationId xmlns:a16="http://schemas.microsoft.com/office/drawing/2014/main" id="{F8688030-1BC0-0D4F-9D19-C65E035C18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9" name="Line 49">
              <a:extLst>
                <a:ext uri="{FF2B5EF4-FFF2-40B4-BE49-F238E27FC236}">
                  <a16:creationId xmlns:a16="http://schemas.microsoft.com/office/drawing/2014/main" id="{5179C22D-BAD0-0B4F-8580-A495BA903A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0" name="Line 50">
              <a:extLst>
                <a:ext uri="{FF2B5EF4-FFF2-40B4-BE49-F238E27FC236}">
                  <a16:creationId xmlns:a16="http://schemas.microsoft.com/office/drawing/2014/main" id="{1E9BE10E-6032-5C48-B656-570686BA88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1" name="Line 51">
              <a:extLst>
                <a:ext uri="{FF2B5EF4-FFF2-40B4-BE49-F238E27FC236}">
                  <a16:creationId xmlns:a16="http://schemas.microsoft.com/office/drawing/2014/main" id="{35B968B9-2DFF-0344-8BD3-4EC31B2222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2" name="Line 52">
              <a:extLst>
                <a:ext uri="{FF2B5EF4-FFF2-40B4-BE49-F238E27FC236}">
                  <a16:creationId xmlns:a16="http://schemas.microsoft.com/office/drawing/2014/main" id="{4EDFEEBF-99E9-564F-839C-90B3186652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3" name="Line 53">
              <a:extLst>
                <a:ext uri="{FF2B5EF4-FFF2-40B4-BE49-F238E27FC236}">
                  <a16:creationId xmlns:a16="http://schemas.microsoft.com/office/drawing/2014/main" id="{22180BEA-C161-A84D-9E97-CA643BAD1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4" name="Text Box 54">
              <a:extLst>
                <a:ext uri="{FF2B5EF4-FFF2-40B4-BE49-F238E27FC236}">
                  <a16:creationId xmlns:a16="http://schemas.microsoft.com/office/drawing/2014/main" id="{AF8000BD-B35C-964B-BA86-178DE5190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735735" name="Text Box 55">
              <a:extLst>
                <a:ext uri="{FF2B5EF4-FFF2-40B4-BE49-F238E27FC236}">
                  <a16:creationId xmlns:a16="http://schemas.microsoft.com/office/drawing/2014/main" id="{E1884FD6-9232-AA4F-BA58-15CF4B9B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35736" name="Text Box 56">
              <a:extLst>
                <a:ext uri="{FF2B5EF4-FFF2-40B4-BE49-F238E27FC236}">
                  <a16:creationId xmlns:a16="http://schemas.microsoft.com/office/drawing/2014/main" id="{5D39D611-BBD7-6545-AA15-83E69DAE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735737" name="Text Box 57">
              <a:extLst>
                <a:ext uri="{FF2B5EF4-FFF2-40B4-BE49-F238E27FC236}">
                  <a16:creationId xmlns:a16="http://schemas.microsoft.com/office/drawing/2014/main" id="{E1541B71-EB9A-AE4B-9196-CFB88C28D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735738" name="Text Box 58">
              <a:extLst>
                <a:ext uri="{FF2B5EF4-FFF2-40B4-BE49-F238E27FC236}">
                  <a16:creationId xmlns:a16="http://schemas.microsoft.com/office/drawing/2014/main" id="{5BA9E7FB-22D9-0E47-99A9-DA9209845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735739" name="Text Box 59">
              <a:extLst>
                <a:ext uri="{FF2B5EF4-FFF2-40B4-BE49-F238E27FC236}">
                  <a16:creationId xmlns:a16="http://schemas.microsoft.com/office/drawing/2014/main" id="{092B028C-8310-9D42-A641-FC8D22FA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" y="1689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age</a:t>
              </a:r>
            </a:p>
          </p:txBody>
        </p:sp>
        <p:sp>
          <p:nvSpPr>
            <p:cNvPr id="1735740" name="Text Box 60">
              <a:extLst>
                <a:ext uri="{FF2B5EF4-FFF2-40B4-BE49-F238E27FC236}">
                  <a16:creationId xmlns:a16="http://schemas.microsoft.com/office/drawing/2014/main" id="{D64BF245-F2EC-464F-BB10-1EAFEA91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7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35741" name="Text Box 61">
              <a:extLst>
                <a:ext uri="{FF2B5EF4-FFF2-40B4-BE49-F238E27FC236}">
                  <a16:creationId xmlns:a16="http://schemas.microsoft.com/office/drawing/2014/main" id="{2078018A-824C-0C4B-9E93-7104A67CE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9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35742" name="Text Box 62">
              <a:extLst>
                <a:ext uri="{FF2B5EF4-FFF2-40B4-BE49-F238E27FC236}">
                  <a16:creationId xmlns:a16="http://schemas.microsoft.com/office/drawing/2014/main" id="{08AFDDC4-0065-9944-BCAE-8A2FC2F4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1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35743" name="Text Box 63">
              <a:extLst>
                <a:ext uri="{FF2B5EF4-FFF2-40B4-BE49-F238E27FC236}">
                  <a16:creationId xmlns:a16="http://schemas.microsoft.com/office/drawing/2014/main" id="{0137F413-CD6B-134F-8EA8-92B21FCB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51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35744" name="Text Box 64">
              <a:extLst>
                <a:ext uri="{FF2B5EF4-FFF2-40B4-BE49-F238E27FC236}">
                  <a16:creationId xmlns:a16="http://schemas.microsoft.com/office/drawing/2014/main" id="{6DABD1A7-33B1-B747-8893-53BE74AA6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32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5745" name="Text Box 65">
              <a:extLst>
                <a:ext uri="{FF2B5EF4-FFF2-40B4-BE49-F238E27FC236}">
                  <a16:creationId xmlns:a16="http://schemas.microsoft.com/office/drawing/2014/main" id="{EAFB6A9F-2F03-394D-9401-F8CBD7E2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5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35746" name="Text Box 66">
              <a:extLst>
                <a:ext uri="{FF2B5EF4-FFF2-40B4-BE49-F238E27FC236}">
                  <a16:creationId xmlns:a16="http://schemas.microsoft.com/office/drawing/2014/main" id="{01525D43-FE80-BF41-8F46-FB4E1E99C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9" y="3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35747" name="Text Box 67">
              <a:extLst>
                <a:ext uri="{FF2B5EF4-FFF2-40B4-BE49-F238E27FC236}">
                  <a16:creationId xmlns:a16="http://schemas.microsoft.com/office/drawing/2014/main" id="{CCA5660C-BBBC-CE43-BD39-F3C235D9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7" y="17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35748" name="Text Box 68">
              <a:extLst>
                <a:ext uri="{FF2B5EF4-FFF2-40B4-BE49-F238E27FC236}">
                  <a16:creationId xmlns:a16="http://schemas.microsoft.com/office/drawing/2014/main" id="{3D727E1A-BA36-2D47-80D4-B91344FA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796" y="233"/>
              <a:ext cx="6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Vacation(week)</a:t>
              </a:r>
            </a:p>
          </p:txBody>
        </p:sp>
      </p:grpSp>
      <p:grpSp>
        <p:nvGrpSpPr>
          <p:cNvPr id="1735749" name="Group 69">
            <a:extLst>
              <a:ext uri="{FF2B5EF4-FFF2-40B4-BE49-F238E27FC236}">
                <a16:creationId xmlns:a16="http://schemas.microsoft.com/office/drawing/2014/main" id="{DC4E9602-6935-844A-B797-2F7CA55E7A5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05200"/>
            <a:ext cx="5149850" cy="3124200"/>
            <a:chOff x="1776" y="2064"/>
            <a:chExt cx="3244" cy="1968"/>
          </a:xfrm>
        </p:grpSpPr>
        <p:grpSp>
          <p:nvGrpSpPr>
            <p:cNvPr id="1735750" name="Group 70">
              <a:extLst>
                <a:ext uri="{FF2B5EF4-FFF2-40B4-BE49-F238E27FC236}">
                  <a16:creationId xmlns:a16="http://schemas.microsoft.com/office/drawing/2014/main" id="{CD415900-884F-FD4C-85DE-EBE3109E4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27"/>
              <a:ext cx="672" cy="523"/>
              <a:chOff x="2976" y="2427"/>
              <a:chExt cx="958" cy="523"/>
            </a:xfrm>
          </p:grpSpPr>
          <p:sp>
            <p:nvSpPr>
              <p:cNvPr id="1735751" name="Rectangle 71">
                <a:extLst>
                  <a:ext uri="{FF2B5EF4-FFF2-40B4-BE49-F238E27FC236}">
                    <a16:creationId xmlns:a16="http://schemas.microsoft.com/office/drawing/2014/main" id="{9D3DB5B4-5D37-EC4B-8A1A-14DD017D7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17"/>
                <a:ext cx="382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2" name="Rectangle 72">
                <a:extLst>
                  <a:ext uri="{FF2B5EF4-FFF2-40B4-BE49-F238E27FC236}">
                    <a16:creationId xmlns:a16="http://schemas.microsoft.com/office/drawing/2014/main" id="{C3EF8A00-261E-7A41-A6BE-F501757FF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1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3" name="Rectangle 73">
                <a:extLst>
                  <a:ext uri="{FF2B5EF4-FFF2-40B4-BE49-F238E27FC236}">
                    <a16:creationId xmlns:a16="http://schemas.microsoft.com/office/drawing/2014/main" id="{4100C9E1-E864-CC40-90AA-E7F2F241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431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4" name="Rectangle 74">
                <a:extLst>
                  <a:ext uri="{FF2B5EF4-FFF2-40B4-BE49-F238E27FC236}">
                    <a16:creationId xmlns:a16="http://schemas.microsoft.com/office/drawing/2014/main" id="{854F4B55-0849-EE42-A025-B82C68B5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2427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35755" name="Rectangle 75">
              <a:extLst>
                <a:ext uri="{FF2B5EF4-FFF2-40B4-BE49-F238E27FC236}">
                  <a16:creationId xmlns:a16="http://schemas.microsoft.com/office/drawing/2014/main" id="{4D196D00-8484-8649-89AB-CA75D9C6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35756" name="Text Box 76">
              <a:extLst>
                <a:ext uri="{FF2B5EF4-FFF2-40B4-BE49-F238E27FC236}">
                  <a16:creationId xmlns:a16="http://schemas.microsoft.com/office/drawing/2014/main" id="{9C161762-5327-6C43-8273-4143249D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16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age</a:t>
              </a:r>
            </a:p>
          </p:txBody>
        </p:sp>
        <p:sp>
          <p:nvSpPr>
            <p:cNvPr id="1735757" name="Text Box 77">
              <a:extLst>
                <a:ext uri="{FF2B5EF4-FFF2-40B4-BE49-F238E27FC236}">
                  <a16:creationId xmlns:a16="http://schemas.microsoft.com/office/drawing/2014/main" id="{25480443-01F7-D341-B4C1-0C5C1EBE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143" y="2282"/>
              <a:ext cx="6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Vacation</a:t>
              </a:r>
            </a:p>
          </p:txBody>
        </p:sp>
        <p:sp>
          <p:nvSpPr>
            <p:cNvPr id="1735758" name="Text Box 78">
              <a:extLst>
                <a:ext uri="{FF2B5EF4-FFF2-40B4-BE49-F238E27FC236}">
                  <a16:creationId xmlns:a16="http://schemas.microsoft.com/office/drawing/2014/main" id="{125CA573-B5C4-8849-816F-F0E75F8D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607393">
              <a:off x="2160" y="307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Salary</a:t>
              </a:r>
            </a:p>
          </p:txBody>
        </p:sp>
        <p:grpSp>
          <p:nvGrpSpPr>
            <p:cNvPr id="1735759" name="Group 79">
              <a:extLst>
                <a:ext uri="{FF2B5EF4-FFF2-40B4-BE49-F238E27FC236}">
                  <a16:creationId xmlns:a16="http://schemas.microsoft.com/office/drawing/2014/main" id="{7B0189D1-4CFD-AF46-8A7C-B6886002F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1735760" name="Line 80">
                <a:extLst>
                  <a:ext uri="{FF2B5EF4-FFF2-40B4-BE49-F238E27FC236}">
                    <a16:creationId xmlns:a16="http://schemas.microsoft.com/office/drawing/2014/main" id="{48842D97-6F13-1E4C-B913-8CC8C5112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1" name="Line 81">
                <a:extLst>
                  <a:ext uri="{FF2B5EF4-FFF2-40B4-BE49-F238E27FC236}">
                    <a16:creationId xmlns:a16="http://schemas.microsoft.com/office/drawing/2014/main" id="{40E9BC18-8672-C543-8E1C-3BEF0F0C5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2" name="Line 82">
                <a:extLst>
                  <a:ext uri="{FF2B5EF4-FFF2-40B4-BE49-F238E27FC236}">
                    <a16:creationId xmlns:a16="http://schemas.microsoft.com/office/drawing/2014/main" id="{CA0371C0-781F-6E4D-94F2-1F1A435DB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3" name="Line 83">
                <a:extLst>
                  <a:ext uri="{FF2B5EF4-FFF2-40B4-BE49-F238E27FC236}">
                    <a16:creationId xmlns:a16="http://schemas.microsoft.com/office/drawing/2014/main" id="{932F058D-C12D-784B-AEEC-5AF46DFF5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4" name="Line 84">
                <a:extLst>
                  <a:ext uri="{FF2B5EF4-FFF2-40B4-BE49-F238E27FC236}">
                    <a16:creationId xmlns:a16="http://schemas.microsoft.com/office/drawing/2014/main" id="{E3FF98E8-9AF2-7448-A7AF-C336317F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5" name="Line 85">
                <a:extLst>
                  <a:ext uri="{FF2B5EF4-FFF2-40B4-BE49-F238E27FC236}">
                    <a16:creationId xmlns:a16="http://schemas.microsoft.com/office/drawing/2014/main" id="{EA83A612-5147-E843-9AE3-2993635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6" name="Line 86">
                <a:extLst>
                  <a:ext uri="{FF2B5EF4-FFF2-40B4-BE49-F238E27FC236}">
                    <a16:creationId xmlns:a16="http://schemas.microsoft.com/office/drawing/2014/main" id="{D6E791AC-15E9-EB4F-A66E-E64EF8B57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7" name="Line 87">
                <a:extLst>
                  <a:ext uri="{FF2B5EF4-FFF2-40B4-BE49-F238E27FC236}">
                    <a16:creationId xmlns:a16="http://schemas.microsoft.com/office/drawing/2014/main" id="{3C065557-E7EB-824D-AA1A-DF233B516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8" name="Line 88">
                <a:extLst>
                  <a:ext uri="{FF2B5EF4-FFF2-40B4-BE49-F238E27FC236}">
                    <a16:creationId xmlns:a16="http://schemas.microsoft.com/office/drawing/2014/main" id="{0F36F9F1-E9AD-7146-A3F0-CA9156E04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9" name="Line 89">
                <a:extLst>
                  <a:ext uri="{FF2B5EF4-FFF2-40B4-BE49-F238E27FC236}">
                    <a16:creationId xmlns:a16="http://schemas.microsoft.com/office/drawing/2014/main" id="{FD387FE6-F4D5-384C-B0C1-2482CFA58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5770" name="Text Box 90">
              <a:extLst>
                <a:ext uri="{FF2B5EF4-FFF2-40B4-BE49-F238E27FC236}">
                  <a16:creationId xmlns:a16="http://schemas.microsoft.com/office/drawing/2014/main" id="{207D574F-D58B-824D-9C92-25692DA23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35771" name="Text Box 91">
              <a:extLst>
                <a:ext uri="{FF2B5EF4-FFF2-40B4-BE49-F238E27FC236}">
                  <a16:creationId xmlns:a16="http://schemas.microsoft.com/office/drawing/2014/main" id="{49FE867A-02C0-4841-B569-BF3F39AC9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50</a:t>
              </a:r>
            </a:p>
          </p:txBody>
        </p:sp>
      </p:grpSp>
      <p:sp>
        <p:nvSpPr>
          <p:cNvPr id="1735772" name="Oval 92">
            <a:extLst>
              <a:ext uri="{FF2B5EF4-FFF2-40B4-BE49-F238E27FC236}">
                <a16:creationId xmlns:a16="http://schemas.microsoft.com/office/drawing/2014/main" id="{A584BEAA-9359-1F42-9E37-7833F085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3" name="Oval 93">
            <a:extLst>
              <a:ext uri="{FF2B5EF4-FFF2-40B4-BE49-F238E27FC236}">
                <a16:creationId xmlns:a16="http://schemas.microsoft.com/office/drawing/2014/main" id="{C9B0EEF8-93B8-E645-8420-7725D50D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4" name="Oval 94">
            <a:extLst>
              <a:ext uri="{FF2B5EF4-FFF2-40B4-BE49-F238E27FC236}">
                <a16:creationId xmlns:a16="http://schemas.microsoft.com/office/drawing/2014/main" id="{64BA5F38-3EDA-804D-82D0-B4692377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5" name="Oval 95">
            <a:extLst>
              <a:ext uri="{FF2B5EF4-FFF2-40B4-BE49-F238E27FC236}">
                <a16:creationId xmlns:a16="http://schemas.microsoft.com/office/drawing/2014/main" id="{B6F046D3-B79C-B74A-91AE-284594C1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6" name="Oval 96">
            <a:extLst>
              <a:ext uri="{FF2B5EF4-FFF2-40B4-BE49-F238E27FC236}">
                <a16:creationId xmlns:a16="http://schemas.microsoft.com/office/drawing/2014/main" id="{C1CD8DDE-C305-E241-B890-A847E00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7" name="Oval 97">
            <a:extLst>
              <a:ext uri="{FF2B5EF4-FFF2-40B4-BE49-F238E27FC236}">
                <a16:creationId xmlns:a16="http://schemas.microsoft.com/office/drawing/2014/main" id="{0072FDA6-BF3B-D64C-950F-16A7E57F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1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8" name="Oval 98">
            <a:extLst>
              <a:ext uri="{FF2B5EF4-FFF2-40B4-BE49-F238E27FC236}">
                <a16:creationId xmlns:a16="http://schemas.microsoft.com/office/drawing/2014/main" id="{08F0A414-C45E-6744-8397-FCD13F70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9" name="Oval 99">
            <a:extLst>
              <a:ext uri="{FF2B5EF4-FFF2-40B4-BE49-F238E27FC236}">
                <a16:creationId xmlns:a16="http://schemas.microsoft.com/office/drawing/2014/main" id="{2960AC03-1B05-1C4E-BDF6-D5E0146F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6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0" name="Oval 100">
            <a:extLst>
              <a:ext uri="{FF2B5EF4-FFF2-40B4-BE49-F238E27FC236}">
                <a16:creationId xmlns:a16="http://schemas.microsoft.com/office/drawing/2014/main" id="{D7695329-B04E-2547-A5A7-07190414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1" name="Oval 101">
            <a:extLst>
              <a:ext uri="{FF2B5EF4-FFF2-40B4-BE49-F238E27FC236}">
                <a16:creationId xmlns:a16="http://schemas.microsoft.com/office/drawing/2014/main" id="{652AC3BA-469E-6848-967C-95064ACD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2" name="Oval 102">
            <a:extLst>
              <a:ext uri="{FF2B5EF4-FFF2-40B4-BE49-F238E27FC236}">
                <a16:creationId xmlns:a16="http://schemas.microsoft.com/office/drawing/2014/main" id="{698874FC-7CE8-B643-9E21-62EDBFA5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3" name="Oval 103">
            <a:extLst>
              <a:ext uri="{FF2B5EF4-FFF2-40B4-BE49-F238E27FC236}">
                <a16:creationId xmlns:a16="http://schemas.microsoft.com/office/drawing/2014/main" id="{B2FCE2F9-33E6-7645-A487-A15D4CA0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4" name="Oval 104">
            <a:extLst>
              <a:ext uri="{FF2B5EF4-FFF2-40B4-BE49-F238E27FC236}">
                <a16:creationId xmlns:a16="http://schemas.microsoft.com/office/drawing/2014/main" id="{19A0C3F9-6415-6F4D-92A1-D47AC901F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5" name="Oval 105">
            <a:extLst>
              <a:ext uri="{FF2B5EF4-FFF2-40B4-BE49-F238E27FC236}">
                <a16:creationId xmlns:a16="http://schemas.microsoft.com/office/drawing/2014/main" id="{1BE9C8B9-0272-3549-92D8-1900AF3B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6" name="Oval 106">
            <a:extLst>
              <a:ext uri="{FF2B5EF4-FFF2-40B4-BE49-F238E27FC236}">
                <a16:creationId xmlns:a16="http://schemas.microsoft.com/office/drawing/2014/main" id="{F6F1130B-13E6-9544-836A-A57BCABD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7" name="Oval 107">
            <a:extLst>
              <a:ext uri="{FF2B5EF4-FFF2-40B4-BE49-F238E27FC236}">
                <a16:creationId xmlns:a16="http://schemas.microsoft.com/office/drawing/2014/main" id="{0E8F1502-3B7A-BB4F-B224-5C595E65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8" name="Oval 108">
            <a:extLst>
              <a:ext uri="{FF2B5EF4-FFF2-40B4-BE49-F238E27FC236}">
                <a16:creationId xmlns:a16="http://schemas.microsoft.com/office/drawing/2014/main" id="{FF782BB0-1517-0347-BCB1-0727753E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9" name="Oval 109">
            <a:extLst>
              <a:ext uri="{FF2B5EF4-FFF2-40B4-BE49-F238E27FC236}">
                <a16:creationId xmlns:a16="http://schemas.microsoft.com/office/drawing/2014/main" id="{9795729B-DA3D-C540-8D3B-E4D18C9B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0" name="Oval 110">
            <a:extLst>
              <a:ext uri="{FF2B5EF4-FFF2-40B4-BE49-F238E27FC236}">
                <a16:creationId xmlns:a16="http://schemas.microsoft.com/office/drawing/2014/main" id="{D5E2814D-B5B6-2143-9AEB-482C18AB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1" name="Oval 111">
            <a:extLst>
              <a:ext uri="{FF2B5EF4-FFF2-40B4-BE49-F238E27FC236}">
                <a16:creationId xmlns:a16="http://schemas.microsoft.com/office/drawing/2014/main" id="{39946DAB-68E0-E845-96F0-9DD611DE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2" name="Oval 112">
            <a:extLst>
              <a:ext uri="{FF2B5EF4-FFF2-40B4-BE49-F238E27FC236}">
                <a16:creationId xmlns:a16="http://schemas.microsoft.com/office/drawing/2014/main" id="{688F4A14-6371-904A-A8E9-E41EA3F8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3" name="Oval 113">
            <a:extLst>
              <a:ext uri="{FF2B5EF4-FFF2-40B4-BE49-F238E27FC236}">
                <a16:creationId xmlns:a16="http://schemas.microsoft.com/office/drawing/2014/main" id="{2F271D1F-70A0-534F-9AF5-7A58A0D5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4" name="Oval 114">
            <a:extLst>
              <a:ext uri="{FF2B5EF4-FFF2-40B4-BE49-F238E27FC236}">
                <a16:creationId xmlns:a16="http://schemas.microsoft.com/office/drawing/2014/main" id="{E6531936-22D4-414F-A6EE-15C62C0A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5" name="Oval 115">
            <a:extLst>
              <a:ext uri="{FF2B5EF4-FFF2-40B4-BE49-F238E27FC236}">
                <a16:creationId xmlns:a16="http://schemas.microsoft.com/office/drawing/2014/main" id="{7F177142-DD48-5C43-A34C-C47E51F2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6" name="Oval 116">
            <a:extLst>
              <a:ext uri="{FF2B5EF4-FFF2-40B4-BE49-F238E27FC236}">
                <a16:creationId xmlns:a16="http://schemas.microsoft.com/office/drawing/2014/main" id="{F0BFE93E-C401-F349-A430-B6D4966D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7" name="Oval 117">
            <a:extLst>
              <a:ext uri="{FF2B5EF4-FFF2-40B4-BE49-F238E27FC236}">
                <a16:creationId xmlns:a16="http://schemas.microsoft.com/office/drawing/2014/main" id="{AABD9D64-E64B-F14C-B81A-3FD7A1C1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8" name="Oval 118">
            <a:extLst>
              <a:ext uri="{FF2B5EF4-FFF2-40B4-BE49-F238E27FC236}">
                <a16:creationId xmlns:a16="http://schemas.microsoft.com/office/drawing/2014/main" id="{95BC5FC2-9830-F14D-B02F-9CFFE21C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9" name="Oval 119">
            <a:extLst>
              <a:ext uri="{FF2B5EF4-FFF2-40B4-BE49-F238E27FC236}">
                <a16:creationId xmlns:a16="http://schemas.microsoft.com/office/drawing/2014/main" id="{17B0C003-D8CE-1747-82EC-52619A04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0" name="Oval 120">
            <a:extLst>
              <a:ext uri="{FF2B5EF4-FFF2-40B4-BE49-F238E27FC236}">
                <a16:creationId xmlns:a16="http://schemas.microsoft.com/office/drawing/2014/main" id="{DEA6F643-FCCF-5F4C-85DC-392484C9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1" name="Oval 121">
            <a:extLst>
              <a:ext uri="{FF2B5EF4-FFF2-40B4-BE49-F238E27FC236}">
                <a16:creationId xmlns:a16="http://schemas.microsoft.com/office/drawing/2014/main" id="{5DA746DF-E49B-ED43-9886-04554247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2" name="Oval 122">
            <a:extLst>
              <a:ext uri="{FF2B5EF4-FFF2-40B4-BE49-F238E27FC236}">
                <a16:creationId xmlns:a16="http://schemas.microsoft.com/office/drawing/2014/main" id="{5B226771-63D8-F44C-8002-33D16074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3" name="Text Box 123">
            <a:extLst>
              <a:ext uri="{FF2B5EF4-FFF2-40B4-BE49-F238E27FC236}">
                <a16:creationId xmlns:a16="http://schemas.microsoft.com/office/drawing/2014/main" id="{0993784D-E6BD-A940-834D-05B5E78D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</a:t>
            </a:r>
            <a:r>
              <a:rPr lang="en-US" altLang="en-US"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735804" name="Oval 124">
            <a:extLst>
              <a:ext uri="{FF2B5EF4-FFF2-40B4-BE49-F238E27FC236}">
                <a16:creationId xmlns:a16="http://schemas.microsoft.com/office/drawing/2014/main" id="{FC1B0ABE-AF07-4547-B1E3-434AD71D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5" name="Oval 125">
            <a:extLst>
              <a:ext uri="{FF2B5EF4-FFF2-40B4-BE49-F238E27FC236}">
                <a16:creationId xmlns:a16="http://schemas.microsoft.com/office/drawing/2014/main" id="{FE7327D8-E660-C944-B135-A40F667A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6" name="Oval 126">
            <a:extLst>
              <a:ext uri="{FF2B5EF4-FFF2-40B4-BE49-F238E27FC236}">
                <a16:creationId xmlns:a16="http://schemas.microsoft.com/office/drawing/2014/main" id="{0BE44369-3281-BB44-AAEE-275A80AF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7" name="Oval 127">
            <a:extLst>
              <a:ext uri="{FF2B5EF4-FFF2-40B4-BE49-F238E27FC236}">
                <a16:creationId xmlns:a16="http://schemas.microsoft.com/office/drawing/2014/main" id="{2790E7F9-2BE7-1446-A702-4A4DF715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8" name="Oval 128">
            <a:extLst>
              <a:ext uri="{FF2B5EF4-FFF2-40B4-BE49-F238E27FC236}">
                <a16:creationId xmlns:a16="http://schemas.microsoft.com/office/drawing/2014/main" id="{54BD2DAF-5E77-0840-93B1-3D06B046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9" name="Oval 129">
            <a:extLst>
              <a:ext uri="{FF2B5EF4-FFF2-40B4-BE49-F238E27FC236}">
                <a16:creationId xmlns:a16="http://schemas.microsoft.com/office/drawing/2014/main" id="{E0B5CF40-AE33-DC49-A91C-B56B31EC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0" name="Oval 130">
            <a:extLst>
              <a:ext uri="{FF2B5EF4-FFF2-40B4-BE49-F238E27FC236}">
                <a16:creationId xmlns:a16="http://schemas.microsoft.com/office/drawing/2014/main" id="{E5472512-7D89-2047-B090-B85224D6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1" name="Oval 131">
            <a:extLst>
              <a:ext uri="{FF2B5EF4-FFF2-40B4-BE49-F238E27FC236}">
                <a16:creationId xmlns:a16="http://schemas.microsoft.com/office/drawing/2014/main" id="{03910ECF-7390-1248-A575-7FAB3311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2" name="Oval 132">
            <a:extLst>
              <a:ext uri="{FF2B5EF4-FFF2-40B4-BE49-F238E27FC236}">
                <a16:creationId xmlns:a16="http://schemas.microsoft.com/office/drawing/2014/main" id="{261EB330-E516-E84A-A28C-9C6CA563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3" name="Oval 133">
            <a:extLst>
              <a:ext uri="{FF2B5EF4-FFF2-40B4-BE49-F238E27FC236}">
                <a16:creationId xmlns:a16="http://schemas.microsoft.com/office/drawing/2014/main" id="{6F18DE50-A60F-554A-B32F-BB8AE924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4" name="Oval 134">
            <a:extLst>
              <a:ext uri="{FF2B5EF4-FFF2-40B4-BE49-F238E27FC236}">
                <a16:creationId xmlns:a16="http://schemas.microsoft.com/office/drawing/2014/main" id="{32E9881C-9BB9-0747-A84C-357FF7C6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5" name="Oval 135">
            <a:extLst>
              <a:ext uri="{FF2B5EF4-FFF2-40B4-BE49-F238E27FC236}">
                <a16:creationId xmlns:a16="http://schemas.microsoft.com/office/drawing/2014/main" id="{6F33C229-0CF9-8B4E-A67C-41673285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6" name="Oval 136">
            <a:extLst>
              <a:ext uri="{FF2B5EF4-FFF2-40B4-BE49-F238E27FC236}">
                <a16:creationId xmlns:a16="http://schemas.microsoft.com/office/drawing/2014/main" id="{7E730216-0AF3-9842-99EA-0A101AA4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7" name="Oval 137">
            <a:extLst>
              <a:ext uri="{FF2B5EF4-FFF2-40B4-BE49-F238E27FC236}">
                <a16:creationId xmlns:a16="http://schemas.microsoft.com/office/drawing/2014/main" id="{B9E12AAE-E219-BF43-AC7F-766DB4A9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8" name="Oval 138">
            <a:extLst>
              <a:ext uri="{FF2B5EF4-FFF2-40B4-BE49-F238E27FC236}">
                <a16:creationId xmlns:a16="http://schemas.microsoft.com/office/drawing/2014/main" id="{ABA1BD71-717D-CB44-B297-81CC447E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9" name="Oval 139">
            <a:extLst>
              <a:ext uri="{FF2B5EF4-FFF2-40B4-BE49-F238E27FC236}">
                <a16:creationId xmlns:a16="http://schemas.microsoft.com/office/drawing/2014/main" id="{52891BF9-DEB9-C540-A00E-428BD788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0" name="Oval 140">
            <a:extLst>
              <a:ext uri="{FF2B5EF4-FFF2-40B4-BE49-F238E27FC236}">
                <a16:creationId xmlns:a16="http://schemas.microsoft.com/office/drawing/2014/main" id="{E2DE345C-2FE4-B844-A0F4-927728F1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1" name="Oval 141">
            <a:extLst>
              <a:ext uri="{FF2B5EF4-FFF2-40B4-BE49-F238E27FC236}">
                <a16:creationId xmlns:a16="http://schemas.microsoft.com/office/drawing/2014/main" id="{5B7F13B3-6662-D545-AFE2-EA156F15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2" name="Oval 142">
            <a:extLst>
              <a:ext uri="{FF2B5EF4-FFF2-40B4-BE49-F238E27FC236}">
                <a16:creationId xmlns:a16="http://schemas.microsoft.com/office/drawing/2014/main" id="{03FF3768-E78E-3F4E-9C7D-8EB144EF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3" name="Oval 143">
            <a:extLst>
              <a:ext uri="{FF2B5EF4-FFF2-40B4-BE49-F238E27FC236}">
                <a16:creationId xmlns:a16="http://schemas.microsoft.com/office/drawing/2014/main" id="{6DCBBC01-1452-6F47-976B-FB0DB6BD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4" name="Oval 144">
            <a:extLst>
              <a:ext uri="{FF2B5EF4-FFF2-40B4-BE49-F238E27FC236}">
                <a16:creationId xmlns:a16="http://schemas.microsoft.com/office/drawing/2014/main" id="{2B95092E-2EA2-BA42-88AD-7EE1D8E9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5" name="Oval 145">
            <a:extLst>
              <a:ext uri="{FF2B5EF4-FFF2-40B4-BE49-F238E27FC236}">
                <a16:creationId xmlns:a16="http://schemas.microsoft.com/office/drawing/2014/main" id="{6E17FED2-AC63-7D40-A283-718292AC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6" name="Oval 146">
            <a:extLst>
              <a:ext uri="{FF2B5EF4-FFF2-40B4-BE49-F238E27FC236}">
                <a16:creationId xmlns:a16="http://schemas.microsoft.com/office/drawing/2014/main" id="{C39763D6-EDDF-904F-890E-754A5600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7" name="Oval 147">
            <a:extLst>
              <a:ext uri="{FF2B5EF4-FFF2-40B4-BE49-F238E27FC236}">
                <a16:creationId xmlns:a16="http://schemas.microsoft.com/office/drawing/2014/main" id="{5FA19893-64B1-F043-843D-063C8108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8" name="Oval 148">
            <a:extLst>
              <a:ext uri="{FF2B5EF4-FFF2-40B4-BE49-F238E27FC236}">
                <a16:creationId xmlns:a16="http://schemas.microsoft.com/office/drawing/2014/main" id="{3C6F81E2-B4E7-0447-84AC-04344018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9" name="Oval 149">
            <a:extLst>
              <a:ext uri="{FF2B5EF4-FFF2-40B4-BE49-F238E27FC236}">
                <a16:creationId xmlns:a16="http://schemas.microsoft.com/office/drawing/2014/main" id="{FC02732A-650B-7C4B-9BF6-B72B021D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0" name="Oval 150">
            <a:extLst>
              <a:ext uri="{FF2B5EF4-FFF2-40B4-BE49-F238E27FC236}">
                <a16:creationId xmlns:a16="http://schemas.microsoft.com/office/drawing/2014/main" id="{31349ECD-6D92-E240-A621-4C1DC32B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1" name="Oval 151">
            <a:extLst>
              <a:ext uri="{FF2B5EF4-FFF2-40B4-BE49-F238E27FC236}">
                <a16:creationId xmlns:a16="http://schemas.microsoft.com/office/drawing/2014/main" id="{492E806D-A85B-3C4B-8BFE-EF377CA6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2" name="Rectangle 152">
            <a:extLst>
              <a:ext uri="{FF2B5EF4-FFF2-40B4-BE49-F238E27FC236}">
                <a16:creationId xmlns:a16="http://schemas.microsoft.com/office/drawing/2014/main" id="{9B24909F-581A-BF47-BF43-74AF3B16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3" name="Rectangle 153">
            <a:extLst>
              <a:ext uri="{FF2B5EF4-FFF2-40B4-BE49-F238E27FC236}">
                <a16:creationId xmlns:a16="http://schemas.microsoft.com/office/drawing/2014/main" id="{CAFCC6FA-FB20-E847-8CDE-9F8E7917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066800"/>
            <a:ext cx="914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4" name="Line 154">
            <a:extLst>
              <a:ext uri="{FF2B5EF4-FFF2-40B4-BE49-F238E27FC236}">
                <a16:creationId xmlns:a16="http://schemas.microsoft.com/office/drawing/2014/main" id="{C8BADC28-E46D-CB4E-8473-A5482566A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5" name="Freeform 155">
            <a:extLst>
              <a:ext uri="{FF2B5EF4-FFF2-40B4-BE49-F238E27FC236}">
                <a16:creationId xmlns:a16="http://schemas.microsoft.com/office/drawing/2014/main" id="{AD93FB5F-FF17-4F40-93FD-29E348CF2F91}"/>
              </a:ext>
            </a:extLst>
          </p:cNvPr>
          <p:cNvSpPr>
            <a:spLocks/>
          </p:cNvSpPr>
          <p:nvPr/>
        </p:nvSpPr>
        <p:spPr bwMode="auto">
          <a:xfrm>
            <a:off x="3052764" y="3327400"/>
            <a:ext cx="1557337" cy="109538"/>
          </a:xfrm>
          <a:custGeom>
            <a:avLst/>
            <a:gdLst>
              <a:gd name="T0" fmla="*/ 0 w 981"/>
              <a:gd name="T1" fmla="*/ 67 h 69"/>
              <a:gd name="T2" fmla="*/ 52 w 981"/>
              <a:gd name="T3" fmla="*/ 52 h 69"/>
              <a:gd name="T4" fmla="*/ 59 w 981"/>
              <a:gd name="T5" fmla="*/ 30 h 69"/>
              <a:gd name="T6" fmla="*/ 111 w 981"/>
              <a:gd name="T7" fmla="*/ 15 h 69"/>
              <a:gd name="T8" fmla="*/ 792 w 981"/>
              <a:gd name="T9" fmla="*/ 8 h 69"/>
              <a:gd name="T10" fmla="*/ 926 w 981"/>
              <a:gd name="T11" fmla="*/ 15 h 69"/>
              <a:gd name="T12" fmla="*/ 941 w 981"/>
              <a:gd name="T13" fmla="*/ 67 h 69"/>
              <a:gd name="T14" fmla="*/ 778 w 981"/>
              <a:gd name="T15" fmla="*/ 67 h 69"/>
              <a:gd name="T16" fmla="*/ 0 w 981"/>
              <a:gd name="T17" fmla="*/ 6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1" h="69">
                <a:moveTo>
                  <a:pt x="0" y="67"/>
                </a:moveTo>
                <a:cubicBezTo>
                  <a:pt x="3" y="66"/>
                  <a:pt x="47" y="57"/>
                  <a:pt x="52" y="52"/>
                </a:cubicBezTo>
                <a:cubicBezTo>
                  <a:pt x="57" y="46"/>
                  <a:pt x="54" y="35"/>
                  <a:pt x="59" y="30"/>
                </a:cubicBezTo>
                <a:cubicBezTo>
                  <a:pt x="72" y="17"/>
                  <a:pt x="94" y="20"/>
                  <a:pt x="111" y="15"/>
                </a:cubicBezTo>
                <a:cubicBezTo>
                  <a:pt x="326" y="34"/>
                  <a:pt x="603" y="11"/>
                  <a:pt x="792" y="8"/>
                </a:cubicBezTo>
                <a:cubicBezTo>
                  <a:pt x="839" y="0"/>
                  <a:pt x="879" y="0"/>
                  <a:pt x="926" y="15"/>
                </a:cubicBezTo>
                <a:cubicBezTo>
                  <a:pt x="957" y="36"/>
                  <a:pt x="981" y="40"/>
                  <a:pt x="941" y="67"/>
                </a:cubicBezTo>
                <a:cubicBezTo>
                  <a:pt x="862" y="48"/>
                  <a:pt x="948" y="66"/>
                  <a:pt x="778" y="67"/>
                </a:cubicBezTo>
                <a:cubicBezTo>
                  <a:pt x="519" y="69"/>
                  <a:pt x="259" y="67"/>
                  <a:pt x="0" y="6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6" name="Line 156">
            <a:extLst>
              <a:ext uri="{FF2B5EF4-FFF2-40B4-BE49-F238E27FC236}">
                <a16:creationId xmlns:a16="http://schemas.microsoft.com/office/drawing/2014/main" id="{FA8204A6-D470-5E44-9818-0C5ABD18A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7" name="Freeform 157">
            <a:extLst>
              <a:ext uri="{FF2B5EF4-FFF2-40B4-BE49-F238E27FC236}">
                <a16:creationId xmlns:a16="http://schemas.microsoft.com/office/drawing/2014/main" id="{C2335891-5442-A04B-9285-5A462D95A46B}"/>
              </a:ext>
            </a:extLst>
          </p:cNvPr>
          <p:cNvSpPr>
            <a:spLocks/>
          </p:cNvSpPr>
          <p:nvPr/>
        </p:nvSpPr>
        <p:spPr bwMode="auto">
          <a:xfrm>
            <a:off x="5638800" y="752476"/>
            <a:ext cx="198438" cy="1522413"/>
          </a:xfrm>
          <a:custGeom>
            <a:avLst/>
            <a:gdLst>
              <a:gd name="T0" fmla="*/ 97 w 125"/>
              <a:gd name="T1" fmla="*/ 0 h 959"/>
              <a:gd name="T2" fmla="*/ 82 w 125"/>
              <a:gd name="T3" fmla="*/ 22 h 959"/>
              <a:gd name="T4" fmla="*/ 67 w 125"/>
              <a:gd name="T5" fmla="*/ 67 h 959"/>
              <a:gd name="T6" fmla="*/ 8 w 125"/>
              <a:gd name="T7" fmla="*/ 393 h 959"/>
              <a:gd name="T8" fmla="*/ 0 w 125"/>
              <a:gd name="T9" fmla="*/ 571 h 959"/>
              <a:gd name="T10" fmla="*/ 37 w 125"/>
              <a:gd name="T11" fmla="*/ 859 h 959"/>
              <a:gd name="T12" fmla="*/ 82 w 125"/>
              <a:gd name="T13" fmla="*/ 956 h 959"/>
              <a:gd name="T14" fmla="*/ 89 w 125"/>
              <a:gd name="T15" fmla="*/ 911 h 959"/>
              <a:gd name="T16" fmla="*/ 97 w 125"/>
              <a:gd name="T17" fmla="*/ 874 h 959"/>
              <a:gd name="T18" fmla="*/ 89 w 125"/>
              <a:gd name="T19" fmla="*/ 148 h 959"/>
              <a:gd name="T20" fmla="*/ 97 w 125"/>
              <a:gd name="T21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959">
                <a:moveTo>
                  <a:pt x="97" y="0"/>
                </a:moveTo>
                <a:cubicBezTo>
                  <a:pt x="92" y="7"/>
                  <a:pt x="86" y="14"/>
                  <a:pt x="82" y="22"/>
                </a:cubicBezTo>
                <a:cubicBezTo>
                  <a:pt x="76" y="36"/>
                  <a:pt x="67" y="67"/>
                  <a:pt x="67" y="67"/>
                </a:cubicBezTo>
                <a:cubicBezTo>
                  <a:pt x="59" y="183"/>
                  <a:pt x="41" y="283"/>
                  <a:pt x="8" y="393"/>
                </a:cubicBezTo>
                <a:cubicBezTo>
                  <a:pt x="5" y="452"/>
                  <a:pt x="0" y="512"/>
                  <a:pt x="0" y="571"/>
                </a:cubicBezTo>
                <a:cubicBezTo>
                  <a:pt x="0" y="667"/>
                  <a:pt x="14" y="765"/>
                  <a:pt x="37" y="859"/>
                </a:cubicBezTo>
                <a:cubicBezTo>
                  <a:pt x="45" y="893"/>
                  <a:pt x="54" y="937"/>
                  <a:pt x="82" y="956"/>
                </a:cubicBezTo>
                <a:cubicBezTo>
                  <a:pt x="114" y="906"/>
                  <a:pt x="89" y="959"/>
                  <a:pt x="89" y="911"/>
                </a:cubicBezTo>
                <a:cubicBezTo>
                  <a:pt x="89" y="898"/>
                  <a:pt x="94" y="886"/>
                  <a:pt x="97" y="874"/>
                </a:cubicBezTo>
                <a:cubicBezTo>
                  <a:pt x="100" y="647"/>
                  <a:pt x="125" y="384"/>
                  <a:pt x="89" y="148"/>
                </a:cubicBezTo>
                <a:cubicBezTo>
                  <a:pt x="98" y="30"/>
                  <a:pt x="97" y="79"/>
                  <a:pt x="97" y="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3B5C-EFD7-C741-A441-60B22C34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0EE-7F2A-8E49-9BB5-F3EBAD842994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AAD4-1E1D-634A-B570-AC8FC22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6AD-87FB-1F4C-A07F-E750A671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468-CA37-2245-A177-6ED6115BE74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736706" name="Rectangle 2">
            <a:extLst>
              <a:ext uri="{FF2B5EF4-FFF2-40B4-BE49-F238E27FC236}">
                <a16:creationId xmlns:a16="http://schemas.microsoft.com/office/drawing/2014/main" id="{808C9DC6-50FF-C244-B559-BE4F063F5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1" y="304801"/>
            <a:ext cx="6873875" cy="6508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Strength and Weakness of </a:t>
            </a:r>
            <a:r>
              <a:rPr lang="en-US" altLang="en-US" sz="3200" i="1"/>
              <a:t>CLIQUE</a:t>
            </a:r>
            <a:endParaRPr lang="en-US" altLang="en-US" sz="2100" b="1"/>
          </a:p>
        </p:txBody>
      </p:sp>
      <p:sp>
        <p:nvSpPr>
          <p:cNvPr id="1736707" name="Rectangle 3">
            <a:extLst>
              <a:ext uri="{FF2B5EF4-FFF2-40B4-BE49-F238E27FC236}">
                <a16:creationId xmlns:a16="http://schemas.microsoft.com/office/drawing/2014/main" id="{AC90B8EA-7B96-6649-BE7B-2DFEF16D6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458200" cy="4953000"/>
          </a:xfrm>
        </p:spPr>
        <p:txBody>
          <a:bodyPr/>
          <a:lstStyle/>
          <a:p>
            <a:r>
              <a:rPr lang="en-US" altLang="en-US" sz="2400" u="sng"/>
              <a:t>Strength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 i="1" u="sng"/>
              <a:t>automatically</a:t>
            </a:r>
            <a:r>
              <a:rPr lang="en-US" altLang="en-US" sz="2400" u="sng"/>
              <a:t> finds subspaces of the</a:t>
            </a:r>
            <a:r>
              <a:rPr lang="en-US" altLang="en-US" sz="2400"/>
              <a:t> </a:t>
            </a:r>
            <a:r>
              <a:rPr lang="en-US" altLang="en-US" sz="2400" u="sng"/>
              <a:t>highest dimensionality</a:t>
            </a:r>
            <a:r>
              <a:rPr lang="en-US" altLang="en-US" sz="2400"/>
              <a:t> such that high density clusters exist in those subspaces</a:t>
            </a:r>
          </a:p>
          <a:p>
            <a:pPr lvl="1"/>
            <a:r>
              <a:rPr lang="en-US" altLang="en-US" sz="2400" i="1"/>
              <a:t>insensitive</a:t>
            </a:r>
            <a:r>
              <a:rPr lang="en-US" altLang="en-US" sz="2400"/>
              <a:t> to the order of records in input and does not presume some canonical data distribution</a:t>
            </a:r>
          </a:p>
          <a:p>
            <a:pPr lvl="1"/>
            <a:r>
              <a:rPr lang="en-US" altLang="en-US" sz="2400"/>
              <a:t>scales</a:t>
            </a:r>
            <a:r>
              <a:rPr lang="en-US" altLang="en-US" sz="2400" i="1"/>
              <a:t> linearly</a:t>
            </a:r>
            <a:r>
              <a:rPr lang="en-US" altLang="en-US" sz="2400"/>
              <a:t> with the size of input and has good scalability as the number of dimensions in the data increases</a:t>
            </a:r>
          </a:p>
          <a:p>
            <a:r>
              <a:rPr lang="en-US" altLang="en-US" sz="2400" u="sng"/>
              <a:t>Weakness</a:t>
            </a:r>
            <a:endParaRPr lang="en-US" altLang="en-US" sz="2400"/>
          </a:p>
          <a:p>
            <a:pPr lvl="1"/>
            <a:r>
              <a:rPr lang="en-US" altLang="en-US" sz="2400"/>
              <a:t>The accuracy of the clustering result may be degraded at the expense of simplicity of the method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98CA-841D-C74A-A7BC-BCBAA346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7E6-F247-C94A-BC37-4FB13A480A3D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17B4-AF06-334A-9D64-BE25370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7D11-E545-454F-B4A3-77D677C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9026-C9F3-944A-9843-370E371EF02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714178" name="Rectangle 2">
            <a:extLst>
              <a:ext uri="{FF2B5EF4-FFF2-40B4-BE49-F238E27FC236}">
                <a16:creationId xmlns:a16="http://schemas.microsoft.com/office/drawing/2014/main" id="{222D581B-00F0-994B-989F-0EB8B3074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/>
          <a:lstStyle/>
          <a:p>
            <a:r>
              <a:rPr lang="en-US" altLang="en-US"/>
              <a:t>Frequent Pattern-Based Approach</a:t>
            </a:r>
          </a:p>
        </p:txBody>
      </p:sp>
      <p:sp>
        <p:nvSpPr>
          <p:cNvPr id="1714179" name="Rectangle 3">
            <a:extLst>
              <a:ext uri="{FF2B5EF4-FFF2-40B4-BE49-F238E27FC236}">
                <a16:creationId xmlns:a16="http://schemas.microsoft.com/office/drawing/2014/main" id="{395C90FB-DBC8-9446-B491-C3F1E9AF0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Clustering high-dimensional space (e.g., clustering text documents, microarray data)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Projected subspace-clustering: which dimensions to be projected on?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CLIQUE, ProClus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Feature extraction: costly and may not be effective?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Using frequent patterns as “features”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“Frequent” are inherent features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Mining freq. patterns may not be so expensive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Typical methods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Frequent-term-based document clustering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Clustering by pattern similarity in micro-array data (pClustering)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EA15BA-7AC5-6F4C-9DCB-BC0AB0A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11FE-2C32-E24D-B7C6-407D4B84EF47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9B46C-9CF0-9148-801F-32E1D08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813247-408D-8544-BFB8-8D8A58D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3B37-2044-AA4E-8C25-A1D704E760C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715202" name="Rectangle 2">
            <a:extLst>
              <a:ext uri="{FF2B5EF4-FFF2-40B4-BE49-F238E27FC236}">
                <a16:creationId xmlns:a16="http://schemas.microsoft.com/office/drawing/2014/main" id="{D3D2F0C1-B490-B444-9360-0E2F28975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Clustering by Pattern Similarity (</a:t>
            </a:r>
            <a:r>
              <a:rPr lang="en-US" altLang="en-US" sz="3200" i="1"/>
              <a:t>p-</a:t>
            </a:r>
            <a:r>
              <a:rPr lang="en-US" altLang="en-US" sz="3200"/>
              <a:t>Clustering)</a:t>
            </a:r>
          </a:p>
        </p:txBody>
      </p:sp>
      <p:sp>
        <p:nvSpPr>
          <p:cNvPr id="1715203" name="Rectangle 3">
            <a:extLst>
              <a:ext uri="{FF2B5EF4-FFF2-40B4-BE49-F238E27FC236}">
                <a16:creationId xmlns:a16="http://schemas.microsoft.com/office/drawing/2014/main" id="{6B6819C9-0C2C-2148-9C76-54E2ACF98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5029200" cy="2514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100"/>
              <a:t>Right:  The micro-array “raw” data shows 3 genes and their values in a multi-dimensional space</a:t>
            </a:r>
          </a:p>
          <a:p>
            <a:pPr lvl="1">
              <a:lnSpc>
                <a:spcPct val="120000"/>
              </a:lnSpc>
            </a:pPr>
            <a:r>
              <a:rPr lang="en-US" altLang="en-US" sz="2100"/>
              <a:t>Difficult to find their patterns</a:t>
            </a:r>
          </a:p>
          <a:p>
            <a:pPr>
              <a:lnSpc>
                <a:spcPct val="120000"/>
              </a:lnSpc>
            </a:pPr>
            <a:r>
              <a:rPr lang="en-US" altLang="en-US" sz="2100"/>
              <a:t>Bottom: Some subsets of dimensions form nice </a:t>
            </a:r>
            <a:r>
              <a:rPr lang="en-US" altLang="en-US" sz="2100">
                <a:solidFill>
                  <a:schemeClr val="hlink"/>
                </a:solidFill>
              </a:rPr>
              <a:t>shift</a:t>
            </a:r>
            <a:r>
              <a:rPr lang="en-US" altLang="en-US" sz="2100"/>
              <a:t> and </a:t>
            </a:r>
            <a:r>
              <a:rPr lang="en-US" altLang="en-US" sz="2100">
                <a:solidFill>
                  <a:schemeClr val="hlink"/>
                </a:solidFill>
              </a:rPr>
              <a:t>scaling</a:t>
            </a:r>
            <a:r>
              <a:rPr lang="en-US" altLang="en-US" sz="2100"/>
              <a:t> patterns</a:t>
            </a:r>
          </a:p>
        </p:txBody>
      </p:sp>
      <p:pic>
        <p:nvPicPr>
          <p:cNvPr id="1715205" name="Picture 5">
            <a:extLst>
              <a:ext uri="{FF2B5EF4-FFF2-40B4-BE49-F238E27FC236}">
                <a16:creationId xmlns:a16="http://schemas.microsoft.com/office/drawing/2014/main" id="{950B8D8E-7A3B-324E-AC7F-6CF9F19E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1144588"/>
            <a:ext cx="3762375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5206" name="Picture 6">
            <a:extLst>
              <a:ext uri="{FF2B5EF4-FFF2-40B4-BE49-F238E27FC236}">
                <a16:creationId xmlns:a16="http://schemas.microsoft.com/office/drawing/2014/main" id="{F8A4C2DF-3E93-C646-A868-676811C8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962401"/>
            <a:ext cx="382905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5207" name="Picture 7">
            <a:extLst>
              <a:ext uri="{FF2B5EF4-FFF2-40B4-BE49-F238E27FC236}">
                <a16:creationId xmlns:a16="http://schemas.microsoft.com/office/drawing/2014/main" id="{45FFDC56-EA1E-FD42-8FD9-8CEDF66F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57638"/>
            <a:ext cx="3810000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8EC534EF-A39B-F746-BC6A-B096D98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353A-092B-7445-A144-96FAD93B7733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CD5BE9D8-EEFD-AD45-AB78-BC12551F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C3BED0-CA9C-C44F-9E44-B1E580D6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501E-741D-1543-ABB6-9A62571912EE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1718276" name="Picture 4">
            <a:extLst>
              <a:ext uri="{FF2B5EF4-FFF2-40B4-BE49-F238E27FC236}">
                <a16:creationId xmlns:a16="http://schemas.microsoft.com/office/drawing/2014/main" id="{9EB9AD1B-FA09-C74D-9830-157E1443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"/>
            <a:ext cx="2971800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8274" name="Rectangle 2">
            <a:extLst>
              <a:ext uri="{FF2B5EF4-FFF2-40B4-BE49-F238E27FC236}">
                <a16:creationId xmlns:a16="http://schemas.microsoft.com/office/drawing/2014/main" id="{E95A6FA8-ED72-F347-A859-F9B5004EF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793038" cy="609600"/>
          </a:xfrm>
        </p:spPr>
        <p:txBody>
          <a:bodyPr/>
          <a:lstStyle/>
          <a:p>
            <a:r>
              <a:rPr lang="en-US" altLang="en-US"/>
              <a:t>Why </a:t>
            </a:r>
            <a:r>
              <a:rPr lang="en-US" altLang="en-US" i="1"/>
              <a:t>p-</a:t>
            </a:r>
            <a:r>
              <a:rPr lang="en-US" altLang="en-US"/>
              <a:t>Clustering?</a:t>
            </a:r>
          </a:p>
        </p:txBody>
      </p:sp>
      <p:sp>
        <p:nvSpPr>
          <p:cNvPr id="1718275" name="Rectangle 3">
            <a:extLst>
              <a:ext uri="{FF2B5EF4-FFF2-40B4-BE49-F238E27FC236}">
                <a16:creationId xmlns:a16="http://schemas.microsoft.com/office/drawing/2014/main" id="{B436F38D-B1BA-3241-A4CC-A81DD6D504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Microarray data analysis may need to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Clustering on thousands of dimensions (attributes)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Discovery of both </a:t>
            </a:r>
            <a:r>
              <a:rPr lang="en-US" altLang="en-US" sz="1800">
                <a:solidFill>
                  <a:schemeClr val="hlink"/>
                </a:solidFill>
              </a:rPr>
              <a:t>shift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hlink"/>
                </a:solidFill>
              </a:rPr>
              <a:t>scaling</a:t>
            </a:r>
            <a:r>
              <a:rPr lang="en-US" altLang="en-US" sz="1800"/>
              <a:t> patterns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Clustering with Euclidean distance measure? </a:t>
            </a:r>
            <a:r>
              <a:rPr lang="en-US" altLang="en-US">
                <a:cs typeface="Tahoma" panose="020B0604030504040204" pitchFamily="34" charset="0"/>
              </a:rPr>
              <a:t>— </a:t>
            </a:r>
            <a:r>
              <a:rPr lang="en-US" altLang="en-US"/>
              <a:t>cannot find shift patterns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Clustering on derived attribute A</a:t>
            </a:r>
            <a:r>
              <a:rPr lang="en-US" altLang="en-US" baseline="-25000"/>
              <a:t>ij</a:t>
            </a:r>
            <a:r>
              <a:rPr lang="en-US" altLang="en-US"/>
              <a:t> = a</a:t>
            </a:r>
            <a:r>
              <a:rPr lang="en-US" altLang="en-US" baseline="-25000"/>
              <a:t>i</a:t>
            </a:r>
            <a:r>
              <a:rPr lang="en-US" altLang="en-US"/>
              <a:t> – a</a:t>
            </a:r>
            <a:r>
              <a:rPr lang="en-US" altLang="en-US" baseline="-25000"/>
              <a:t>j</a:t>
            </a:r>
            <a:r>
              <a:rPr lang="en-US" altLang="en-US"/>
              <a:t>? </a:t>
            </a:r>
            <a:r>
              <a:rPr lang="en-US" altLang="en-US">
                <a:cs typeface="Tahoma" panose="020B0604030504040204" pitchFamily="34" charset="0"/>
              </a:rPr>
              <a:t>— i</a:t>
            </a:r>
            <a:r>
              <a:rPr lang="en-US" altLang="en-US"/>
              <a:t>ntroduces </a:t>
            </a:r>
            <a:r>
              <a:rPr lang="en-US" altLang="en-US" sz="1600">
                <a:solidFill>
                  <a:schemeClr val="hlink"/>
                </a:solidFill>
              </a:rPr>
              <a:t>N(N-1)</a:t>
            </a:r>
            <a:r>
              <a:rPr lang="en-US" altLang="en-US"/>
              <a:t> dimensions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Bi-cluster using transformed mean-squared residue score matrix (I, J)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 sz="1800"/>
          </a:p>
          <a:p>
            <a:pPr lvl="1">
              <a:lnSpc>
                <a:spcPct val="120000"/>
              </a:lnSpc>
            </a:pPr>
            <a:r>
              <a:rPr lang="en-US" altLang="en-US" sz="1800"/>
              <a:t>Where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A submatrix is a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-cluster if H(I, J) ≤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 for some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 &gt; 0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Problems with bi-cluster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No downward closure property,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Due to averaging, it may contain outliers but still within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-threshold</a:t>
            </a:r>
          </a:p>
        </p:txBody>
      </p:sp>
      <p:graphicFrame>
        <p:nvGraphicFramePr>
          <p:cNvPr id="1718278" name="Object 6">
            <a:extLst>
              <a:ext uri="{FF2B5EF4-FFF2-40B4-BE49-F238E27FC236}">
                <a16:creationId xmlns:a16="http://schemas.microsoft.com/office/drawing/2014/main" id="{74502229-BE5A-3F41-8532-DFEAB877695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57600" y="4191001"/>
          <a:ext cx="1600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3" name="Equation" r:id="rId4" imgW="26911300" imgH="12877800" progId="Equation.3">
                  <p:embed/>
                </p:oleObj>
              </mc:Choice>
              <mc:Fallback>
                <p:oleObj name="Equation" r:id="rId4" imgW="26911300" imgH="12877800" progId="Equation.3">
                  <p:embed/>
                  <p:pic>
                    <p:nvPicPr>
                      <p:cNvPr id="1718278" name="Object 6">
                        <a:extLst>
                          <a:ext uri="{FF2B5EF4-FFF2-40B4-BE49-F238E27FC236}">
                            <a16:creationId xmlns:a16="http://schemas.microsoft.com/office/drawing/2014/main" id="{74502229-BE5A-3F41-8532-DFEAB8776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1"/>
                        <a:ext cx="1600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18277" name="Picture 5">
            <a:extLst>
              <a:ext uri="{FF2B5EF4-FFF2-40B4-BE49-F238E27FC236}">
                <a16:creationId xmlns:a16="http://schemas.microsoft.com/office/drawing/2014/main" id="{B8941EFA-90F1-744D-83F1-BD4284CD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48768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18283" name="Object 11">
            <a:extLst>
              <a:ext uri="{FF2B5EF4-FFF2-40B4-BE49-F238E27FC236}">
                <a16:creationId xmlns:a16="http://schemas.microsoft.com/office/drawing/2014/main" id="{24D7443E-08D3-1840-BA9B-529529DD1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91000"/>
          <a:ext cx="144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4" name="Equation" r:id="rId7" imgW="25450800" imgH="12293600" progId="Equation.3">
                  <p:embed/>
                </p:oleObj>
              </mc:Choice>
              <mc:Fallback>
                <p:oleObj name="Equation" r:id="rId7" imgW="25450800" imgH="12293600" progId="Equation.3">
                  <p:embed/>
                  <p:pic>
                    <p:nvPicPr>
                      <p:cNvPr id="1718283" name="Object 11">
                        <a:extLst>
                          <a:ext uri="{FF2B5EF4-FFF2-40B4-BE49-F238E27FC236}">
                            <a16:creationId xmlns:a16="http://schemas.microsoft.com/office/drawing/2014/main" id="{24D7443E-08D3-1840-BA9B-529529DD1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1447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8284" name="Object 12">
            <a:extLst>
              <a:ext uri="{FF2B5EF4-FFF2-40B4-BE49-F238E27FC236}">
                <a16:creationId xmlns:a16="http://schemas.microsoft.com/office/drawing/2014/main" id="{73583D1D-EC6A-2549-B3DB-CFBF90098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267200"/>
          <a:ext cx="1905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85" name="Equation" r:id="rId9" imgW="39789100" imgH="12877800" progId="Equation.3">
                  <p:embed/>
                </p:oleObj>
              </mc:Choice>
              <mc:Fallback>
                <p:oleObj name="Equation" r:id="rId9" imgW="39789100" imgH="12877800" progId="Equation.3">
                  <p:embed/>
                  <p:pic>
                    <p:nvPicPr>
                      <p:cNvPr id="1718284" name="Object 12">
                        <a:extLst>
                          <a:ext uri="{FF2B5EF4-FFF2-40B4-BE49-F238E27FC236}">
                            <a16:creationId xmlns:a16="http://schemas.microsoft.com/office/drawing/2014/main" id="{73583D1D-EC6A-2549-B3DB-CFBF90098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905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9EFDCF7B-E96D-284D-81F9-4CC47A3F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C09-1BD4-F642-B5D0-E9DAC82362B1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A9A51C1-473E-5042-B40F-47650D5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4FC44A0-00CE-394C-B747-B09731CB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888-77EF-1B4B-A1E4-B303CF76527A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1719306" name="Picture 10">
            <a:extLst>
              <a:ext uri="{FF2B5EF4-FFF2-40B4-BE49-F238E27FC236}">
                <a16:creationId xmlns:a16="http://schemas.microsoft.com/office/drawing/2014/main" id="{DBE4C9EF-A808-C641-9011-CE99B089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0"/>
            <a:ext cx="213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9300" name="Picture 4">
            <a:extLst>
              <a:ext uri="{FF2B5EF4-FFF2-40B4-BE49-F238E27FC236}">
                <a16:creationId xmlns:a16="http://schemas.microsoft.com/office/drawing/2014/main" id="{D0A6532D-9E5A-3F4F-8DE7-C75CE5FE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209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9298" name="Rectangle 2">
            <a:extLst>
              <a:ext uri="{FF2B5EF4-FFF2-40B4-BE49-F238E27FC236}">
                <a16:creationId xmlns:a16="http://schemas.microsoft.com/office/drawing/2014/main" id="{573DB930-5CE0-1841-AA65-6A095A5D0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44196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 i="1"/>
              <a:t>p-</a:t>
            </a:r>
            <a:r>
              <a:rPr lang="en-US" altLang="en-US" sz="3200"/>
              <a:t>Clustering: Clustering by Pattern Similarity</a:t>
            </a:r>
          </a:p>
        </p:txBody>
      </p:sp>
      <p:sp>
        <p:nvSpPr>
          <p:cNvPr id="1719299" name="Rectangle 3">
            <a:extLst>
              <a:ext uri="{FF2B5EF4-FFF2-40B4-BE49-F238E27FC236}">
                <a16:creationId xmlns:a16="http://schemas.microsoft.com/office/drawing/2014/main" id="{A69294DD-0E83-E24B-9885-457933B8C4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5240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Given object x, y in O and features a, b in T, pCluster is a 2 by 2 matrix</a:t>
            </a:r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r>
              <a:rPr lang="en-US" altLang="en-US" sz="2000"/>
              <a:t>A pair </a:t>
            </a:r>
            <a:r>
              <a:rPr lang="en-US" altLang="en-US" sz="2000">
                <a:cs typeface="Tahoma" panose="020B0604030504040204" pitchFamily="34" charset="0"/>
              </a:rPr>
              <a:t>(O, T) </a:t>
            </a:r>
            <a:r>
              <a:rPr lang="en-US" altLang="en-US" sz="2000"/>
              <a:t>is in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-pCluster if for any 2 by 2 matrix X in (O, T), pScore(X) ≤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 for some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 &gt; 0 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Properties of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-pCluster 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Downward closure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Clusters are more homogeneous than bi-cluster (thus the name: pair-wise Cluster)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Pattern-growth algorithm has been developed for efficient mining 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For scaling patterns, one can observe, taking logarithmic on            will lead to the pScore form</a:t>
            </a:r>
          </a:p>
          <a:p>
            <a:pPr>
              <a:lnSpc>
                <a:spcPct val="120000"/>
              </a:lnSpc>
            </a:pPr>
            <a:endParaRPr lang="en-US" altLang="en-US" sz="2000"/>
          </a:p>
        </p:txBody>
      </p:sp>
      <p:graphicFrame>
        <p:nvGraphicFramePr>
          <p:cNvPr id="1719302" name="Object 6">
            <a:extLst>
              <a:ext uri="{FF2B5EF4-FFF2-40B4-BE49-F238E27FC236}">
                <a16:creationId xmlns:a16="http://schemas.microsoft.com/office/drawing/2014/main" id="{5E589B6A-B147-5445-92B4-B1C5FE1E4B6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2003426"/>
          <a:ext cx="4191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3" name="Equation" r:id="rId5" imgW="62903100" imgH="11112500" progId="Equation.3">
                  <p:embed/>
                </p:oleObj>
              </mc:Choice>
              <mc:Fallback>
                <p:oleObj name="Equation" r:id="rId5" imgW="62903100" imgH="11112500" progId="Equation.3">
                  <p:embed/>
                  <p:pic>
                    <p:nvPicPr>
                      <p:cNvPr id="1719302" name="Object 6">
                        <a:extLst>
                          <a:ext uri="{FF2B5EF4-FFF2-40B4-BE49-F238E27FC236}">
                            <a16:creationId xmlns:a16="http://schemas.microsoft.com/office/drawing/2014/main" id="{5E589B6A-B147-5445-92B4-B1C5FE1E4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03426"/>
                        <a:ext cx="4191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9304" name="Object 8">
            <a:extLst>
              <a:ext uri="{FF2B5EF4-FFF2-40B4-BE49-F238E27FC236}">
                <a16:creationId xmlns:a16="http://schemas.microsoft.com/office/drawing/2014/main" id="{22781095-F881-E047-923E-F29C1974884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67800" y="556895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Equation" r:id="rId7" imgW="18427700" imgH="10820400" progId="Equation.3">
                  <p:embed/>
                </p:oleObj>
              </mc:Choice>
              <mc:Fallback>
                <p:oleObj name="Equation" r:id="rId7" imgW="18427700" imgH="10820400" progId="Equation.3">
                  <p:embed/>
                  <p:pic>
                    <p:nvPicPr>
                      <p:cNvPr id="1719304" name="Object 8">
                        <a:extLst>
                          <a:ext uri="{FF2B5EF4-FFF2-40B4-BE49-F238E27FC236}">
                            <a16:creationId xmlns:a16="http://schemas.microsoft.com/office/drawing/2014/main" id="{22781095-F881-E047-923E-F29C19748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556895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2A2037-AF2E-3D4E-A7B3-8C0A13A1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28D-DDE5-514C-9EB2-5AC564F43AE5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FFEAD2-263F-4044-B4A4-C2DDEAB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615053-8C03-0D43-BB28-9143397B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687C-DD97-F04F-A7BA-59738FDA7AC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78338" name="Rectangle 2">
            <a:extLst>
              <a:ext uri="{FF2B5EF4-FFF2-40B4-BE49-F238E27FC236}">
                <a16:creationId xmlns:a16="http://schemas.microsoft.com/office/drawing/2014/main" id="{8D71470F-4F37-A946-A688-A5E428FC8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6.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489EB802-8BCE-C942-86D2-D5C905F09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What is Cluster Analysis?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Types of Data in Cluster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A Categorization of Major Clustering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Outlier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Summary </a:t>
            </a:r>
          </a:p>
        </p:txBody>
      </p:sp>
      <p:sp>
        <p:nvSpPr>
          <p:cNvPr id="1678340" name="AutoShape 4">
            <a:extLst>
              <a:ext uri="{FF2B5EF4-FFF2-40B4-BE49-F238E27FC236}">
                <a16:creationId xmlns:a16="http://schemas.microsoft.com/office/drawing/2014/main" id="{E6F064E1-610D-394A-9E99-66FEB188CA55}"/>
              </a:ext>
            </a:extLst>
          </p:cNvPr>
          <p:cNvSpPr>
            <a:spLocks noChangeArrowheads="1"/>
          </p:cNvSpPr>
          <p:nvPr/>
        </p:nvSpPr>
        <p:spPr bwMode="auto">
          <a:xfrm rot="1031375">
            <a:off x="5638800" y="55626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te Placeholder 3">
            <a:extLst>
              <a:ext uri="{FF2B5EF4-FFF2-40B4-BE49-F238E27FC236}">
                <a16:creationId xmlns:a16="http://schemas.microsoft.com/office/drawing/2014/main" id="{F31EC07C-1DD4-5646-A319-9E73AFBF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5F4E-0104-2C49-86EA-0759E0A15E42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207" name="Footer Placeholder 4">
            <a:extLst>
              <a:ext uri="{FF2B5EF4-FFF2-40B4-BE49-F238E27FC236}">
                <a16:creationId xmlns:a16="http://schemas.microsoft.com/office/drawing/2014/main" id="{95BBF34F-B0E0-5147-977B-235AF2EE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208" name="Slide Number Placeholder 5">
            <a:extLst>
              <a:ext uri="{FF2B5EF4-FFF2-40B4-BE49-F238E27FC236}">
                <a16:creationId xmlns:a16="http://schemas.microsoft.com/office/drawing/2014/main" id="{60CD386A-6CEF-D44A-A63D-CB8747AC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BAE-7F1A-7948-8AFF-73FE4CC5403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712130" name="Rectangle 2">
            <a:extLst>
              <a:ext uri="{FF2B5EF4-FFF2-40B4-BE49-F238E27FC236}">
                <a16:creationId xmlns:a16="http://schemas.microsoft.com/office/drawing/2014/main" id="{C3258E2E-0D37-5E45-8DA0-F977467EF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Why Constraint-Based Cluster Analysis?</a:t>
            </a:r>
          </a:p>
        </p:txBody>
      </p:sp>
      <p:sp>
        <p:nvSpPr>
          <p:cNvPr id="1712131" name="Rectangle 3">
            <a:extLst>
              <a:ext uri="{FF2B5EF4-FFF2-40B4-BE49-F238E27FC236}">
                <a16:creationId xmlns:a16="http://schemas.microsoft.com/office/drawing/2014/main" id="{63641A44-767B-C54C-8D18-0AA3FEEAC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371600"/>
            <a:ext cx="8696325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80000"/>
            </a:pPr>
            <a:r>
              <a:rPr lang="en-US" altLang="en-US" sz="2400"/>
              <a:t>Need user feedback: Users know their applications the best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 sz="2400"/>
              <a:t>Less parameters but more user-desired constraints, e.g., an ATM allocation problem: obstacle &amp; desired clusters</a:t>
            </a:r>
          </a:p>
        </p:txBody>
      </p:sp>
      <p:grpSp>
        <p:nvGrpSpPr>
          <p:cNvPr id="1712132" name="Group 4">
            <a:extLst>
              <a:ext uri="{FF2B5EF4-FFF2-40B4-BE49-F238E27FC236}">
                <a16:creationId xmlns:a16="http://schemas.microsoft.com/office/drawing/2014/main" id="{A1B334A8-1DF9-624E-9B45-54EA6F1E67B0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590800"/>
            <a:ext cx="8328025" cy="3989388"/>
            <a:chOff x="240" y="1714"/>
            <a:chExt cx="5246" cy="2513"/>
          </a:xfrm>
        </p:grpSpPr>
        <p:sp>
          <p:nvSpPr>
            <p:cNvPr id="1712133" name="Rectangle 5">
              <a:extLst>
                <a:ext uri="{FF2B5EF4-FFF2-40B4-BE49-F238E27FC236}">
                  <a16:creationId xmlns:a16="http://schemas.microsoft.com/office/drawing/2014/main" id="{A89E3B49-BE59-0742-B871-49379FA3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28"/>
              <a:ext cx="5232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4" name="Line 6">
              <a:extLst>
                <a:ext uri="{FF2B5EF4-FFF2-40B4-BE49-F238E27FC236}">
                  <a16:creationId xmlns:a16="http://schemas.microsoft.com/office/drawing/2014/main" id="{791C448D-F76D-5F4E-BA82-99939A695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1752"/>
              <a:ext cx="2683" cy="931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5" name="Oval 7">
              <a:extLst>
                <a:ext uri="{FF2B5EF4-FFF2-40B4-BE49-F238E27FC236}">
                  <a16:creationId xmlns:a16="http://schemas.microsoft.com/office/drawing/2014/main" id="{A64AE0D8-3114-AE4E-A6BC-F1A39542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6" name="Oval 8">
              <a:extLst>
                <a:ext uri="{FF2B5EF4-FFF2-40B4-BE49-F238E27FC236}">
                  <a16:creationId xmlns:a16="http://schemas.microsoft.com/office/drawing/2014/main" id="{4423BB33-93C3-E94F-8429-17088530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8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7" name="Oval 9">
              <a:extLst>
                <a:ext uri="{FF2B5EF4-FFF2-40B4-BE49-F238E27FC236}">
                  <a16:creationId xmlns:a16="http://schemas.microsoft.com/office/drawing/2014/main" id="{EC2A5F66-5297-0A4C-9A0A-6B4C01B1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2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8" name="Oval 10">
              <a:extLst>
                <a:ext uri="{FF2B5EF4-FFF2-40B4-BE49-F238E27FC236}">
                  <a16:creationId xmlns:a16="http://schemas.microsoft.com/office/drawing/2014/main" id="{519535D5-9BEA-304D-8EA2-59E37696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3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9" name="Oval 11">
              <a:extLst>
                <a:ext uri="{FF2B5EF4-FFF2-40B4-BE49-F238E27FC236}">
                  <a16:creationId xmlns:a16="http://schemas.microsoft.com/office/drawing/2014/main" id="{4CFAEB59-A30B-1B4F-B4CF-33945E2B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1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0" name="Oval 12">
              <a:extLst>
                <a:ext uri="{FF2B5EF4-FFF2-40B4-BE49-F238E27FC236}">
                  <a16:creationId xmlns:a16="http://schemas.microsoft.com/office/drawing/2014/main" id="{C7FDBF2B-6228-F64C-B471-F9D4FE12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25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1" name="Oval 13">
              <a:extLst>
                <a:ext uri="{FF2B5EF4-FFF2-40B4-BE49-F238E27FC236}">
                  <a16:creationId xmlns:a16="http://schemas.microsoft.com/office/drawing/2014/main" id="{18F077B0-88DE-E749-9CF1-CEA0C081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7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2" name="Oval 14">
              <a:extLst>
                <a:ext uri="{FF2B5EF4-FFF2-40B4-BE49-F238E27FC236}">
                  <a16:creationId xmlns:a16="http://schemas.microsoft.com/office/drawing/2014/main" id="{83A4A081-2325-A246-B72E-FC214535B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33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3" name="Oval 15">
              <a:extLst>
                <a:ext uri="{FF2B5EF4-FFF2-40B4-BE49-F238E27FC236}">
                  <a16:creationId xmlns:a16="http://schemas.microsoft.com/office/drawing/2014/main" id="{B001160C-1E47-C047-A510-89F23B9D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4" name="Oval 16">
              <a:extLst>
                <a:ext uri="{FF2B5EF4-FFF2-40B4-BE49-F238E27FC236}">
                  <a16:creationId xmlns:a16="http://schemas.microsoft.com/office/drawing/2014/main" id="{D629EF6C-F1BB-5140-B74B-CDCF89B90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6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5" name="Oval 17">
              <a:extLst>
                <a:ext uri="{FF2B5EF4-FFF2-40B4-BE49-F238E27FC236}">
                  <a16:creationId xmlns:a16="http://schemas.microsoft.com/office/drawing/2014/main" id="{D78D88D2-445C-964F-81D9-2FA6A330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6" name="Oval 18">
              <a:extLst>
                <a:ext uri="{FF2B5EF4-FFF2-40B4-BE49-F238E27FC236}">
                  <a16:creationId xmlns:a16="http://schemas.microsoft.com/office/drawing/2014/main" id="{EA6D6A2E-7A8A-4F42-AE3A-B070B245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36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7" name="Oval 19">
              <a:extLst>
                <a:ext uri="{FF2B5EF4-FFF2-40B4-BE49-F238E27FC236}">
                  <a16:creationId xmlns:a16="http://schemas.microsoft.com/office/drawing/2014/main" id="{9B4F6E5D-C429-C84B-8A07-899BC20EA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7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8" name="Oval 20">
              <a:extLst>
                <a:ext uri="{FF2B5EF4-FFF2-40B4-BE49-F238E27FC236}">
                  <a16:creationId xmlns:a16="http://schemas.microsoft.com/office/drawing/2014/main" id="{7488E150-39A2-A145-B44B-354E0C43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6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9" name="Oval 21">
              <a:extLst>
                <a:ext uri="{FF2B5EF4-FFF2-40B4-BE49-F238E27FC236}">
                  <a16:creationId xmlns:a16="http://schemas.microsoft.com/office/drawing/2014/main" id="{860CAEED-45C8-C645-AE16-66F16F22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40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0" name="Oval 22">
              <a:extLst>
                <a:ext uri="{FF2B5EF4-FFF2-40B4-BE49-F238E27FC236}">
                  <a16:creationId xmlns:a16="http://schemas.microsoft.com/office/drawing/2014/main" id="{7AB8F147-4B98-8245-B7F2-5BE3D206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1" name="Oval 23">
              <a:extLst>
                <a:ext uri="{FF2B5EF4-FFF2-40B4-BE49-F238E27FC236}">
                  <a16:creationId xmlns:a16="http://schemas.microsoft.com/office/drawing/2014/main" id="{3F326C79-4873-B443-B003-674C647C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2" name="Oval 24">
              <a:extLst>
                <a:ext uri="{FF2B5EF4-FFF2-40B4-BE49-F238E27FC236}">
                  <a16:creationId xmlns:a16="http://schemas.microsoft.com/office/drawing/2014/main" id="{6CF898F1-F650-C74C-9B35-38D6A0B4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1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3" name="Oval 25">
              <a:extLst>
                <a:ext uri="{FF2B5EF4-FFF2-40B4-BE49-F238E27FC236}">
                  <a16:creationId xmlns:a16="http://schemas.microsoft.com/office/drawing/2014/main" id="{061FFCCA-6AAC-8248-BEC3-D80DB693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4" name="Oval 26">
              <a:extLst>
                <a:ext uri="{FF2B5EF4-FFF2-40B4-BE49-F238E27FC236}">
                  <a16:creationId xmlns:a16="http://schemas.microsoft.com/office/drawing/2014/main" id="{F2910B55-2188-714F-9C4A-29656F89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5" name="Oval 27">
              <a:extLst>
                <a:ext uri="{FF2B5EF4-FFF2-40B4-BE49-F238E27FC236}">
                  <a16:creationId xmlns:a16="http://schemas.microsoft.com/office/drawing/2014/main" id="{A0E10F87-A986-0A40-9D54-350697D4E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6" name="Oval 28">
              <a:extLst>
                <a:ext uri="{FF2B5EF4-FFF2-40B4-BE49-F238E27FC236}">
                  <a16:creationId xmlns:a16="http://schemas.microsoft.com/office/drawing/2014/main" id="{0E1C8BAF-42DD-9D4C-BA15-EEDA3647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5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7" name="Oval 29">
              <a:extLst>
                <a:ext uri="{FF2B5EF4-FFF2-40B4-BE49-F238E27FC236}">
                  <a16:creationId xmlns:a16="http://schemas.microsoft.com/office/drawing/2014/main" id="{036354AB-A18B-D24A-BB74-F1DE372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6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8" name="Oval 30">
              <a:extLst>
                <a:ext uri="{FF2B5EF4-FFF2-40B4-BE49-F238E27FC236}">
                  <a16:creationId xmlns:a16="http://schemas.microsoft.com/office/drawing/2014/main" id="{E76847DC-66FD-C145-8B8C-4B039303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4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9" name="Oval 31">
              <a:extLst>
                <a:ext uri="{FF2B5EF4-FFF2-40B4-BE49-F238E27FC236}">
                  <a16:creationId xmlns:a16="http://schemas.microsoft.com/office/drawing/2014/main" id="{6EB35FA0-1246-BE4E-9328-AF21F5EC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6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0" name="Oval 32">
              <a:extLst>
                <a:ext uri="{FF2B5EF4-FFF2-40B4-BE49-F238E27FC236}">
                  <a16:creationId xmlns:a16="http://schemas.microsoft.com/office/drawing/2014/main" id="{B6D24670-1E93-9C42-9434-540B1627F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3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1" name="Oval 33">
              <a:extLst>
                <a:ext uri="{FF2B5EF4-FFF2-40B4-BE49-F238E27FC236}">
                  <a16:creationId xmlns:a16="http://schemas.microsoft.com/office/drawing/2014/main" id="{D6625B8E-1AAB-6A42-8126-0EAC447CE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5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2" name="Oval 34">
              <a:extLst>
                <a:ext uri="{FF2B5EF4-FFF2-40B4-BE49-F238E27FC236}">
                  <a16:creationId xmlns:a16="http://schemas.microsoft.com/office/drawing/2014/main" id="{88394DDE-02B7-9E4D-8710-0EBFC54F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3" name="Oval 35">
              <a:extLst>
                <a:ext uri="{FF2B5EF4-FFF2-40B4-BE49-F238E27FC236}">
                  <a16:creationId xmlns:a16="http://schemas.microsoft.com/office/drawing/2014/main" id="{CACAE5E3-9361-DB4C-9C72-9C432380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74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4" name="Oval 36">
              <a:extLst>
                <a:ext uri="{FF2B5EF4-FFF2-40B4-BE49-F238E27FC236}">
                  <a16:creationId xmlns:a16="http://schemas.microsoft.com/office/drawing/2014/main" id="{C828A9A6-FC50-0D41-A332-02D1F5B16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335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5" name="Oval 37">
              <a:extLst>
                <a:ext uri="{FF2B5EF4-FFF2-40B4-BE49-F238E27FC236}">
                  <a16:creationId xmlns:a16="http://schemas.microsoft.com/office/drawing/2014/main" id="{F0C8D019-18B6-6D4E-A754-A196E05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2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6" name="Oval 38">
              <a:extLst>
                <a:ext uri="{FF2B5EF4-FFF2-40B4-BE49-F238E27FC236}">
                  <a16:creationId xmlns:a16="http://schemas.microsoft.com/office/drawing/2014/main" id="{60726A96-CD37-6240-9DFF-3F4D8334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5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7" name="Oval 39">
              <a:extLst>
                <a:ext uri="{FF2B5EF4-FFF2-40B4-BE49-F238E27FC236}">
                  <a16:creationId xmlns:a16="http://schemas.microsoft.com/office/drawing/2014/main" id="{3A568FC0-E0C8-3540-BBB6-9BC7E521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3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8" name="Oval 40">
              <a:extLst>
                <a:ext uri="{FF2B5EF4-FFF2-40B4-BE49-F238E27FC236}">
                  <a16:creationId xmlns:a16="http://schemas.microsoft.com/office/drawing/2014/main" id="{438FEEFE-0CC5-3C4B-86B5-B4B2A00E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7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9" name="Oval 41">
              <a:extLst>
                <a:ext uri="{FF2B5EF4-FFF2-40B4-BE49-F238E27FC236}">
                  <a16:creationId xmlns:a16="http://schemas.microsoft.com/office/drawing/2014/main" id="{533E8BB9-9C93-094B-BF2F-C6F79262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6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0" name="Oval 42">
              <a:extLst>
                <a:ext uri="{FF2B5EF4-FFF2-40B4-BE49-F238E27FC236}">
                  <a16:creationId xmlns:a16="http://schemas.microsoft.com/office/drawing/2014/main" id="{D347269F-B0B5-9443-8A8C-F5AB8EF8D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9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1" name="Oval 43">
              <a:extLst>
                <a:ext uri="{FF2B5EF4-FFF2-40B4-BE49-F238E27FC236}">
                  <a16:creationId xmlns:a16="http://schemas.microsoft.com/office/drawing/2014/main" id="{5EA7A2E5-70A1-8D4F-BA95-5D99F378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39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2" name="Oval 44">
              <a:extLst>
                <a:ext uri="{FF2B5EF4-FFF2-40B4-BE49-F238E27FC236}">
                  <a16:creationId xmlns:a16="http://schemas.microsoft.com/office/drawing/2014/main" id="{C300BDDB-AF27-B74E-8D58-1CB5E87EA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8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3" name="Oval 45">
              <a:extLst>
                <a:ext uri="{FF2B5EF4-FFF2-40B4-BE49-F238E27FC236}">
                  <a16:creationId xmlns:a16="http://schemas.microsoft.com/office/drawing/2014/main" id="{561A58D8-3B69-A740-AA2A-4954F8C5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4" name="Oval 46">
              <a:extLst>
                <a:ext uri="{FF2B5EF4-FFF2-40B4-BE49-F238E27FC236}">
                  <a16:creationId xmlns:a16="http://schemas.microsoft.com/office/drawing/2014/main" id="{67840AA7-0721-DA4E-920E-CB97FE30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9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5" name="Oval 47">
              <a:extLst>
                <a:ext uri="{FF2B5EF4-FFF2-40B4-BE49-F238E27FC236}">
                  <a16:creationId xmlns:a16="http://schemas.microsoft.com/office/drawing/2014/main" id="{2087ACF3-B77B-9148-B381-5454883F7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1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6" name="Oval 48">
              <a:extLst>
                <a:ext uri="{FF2B5EF4-FFF2-40B4-BE49-F238E27FC236}">
                  <a16:creationId xmlns:a16="http://schemas.microsoft.com/office/drawing/2014/main" id="{63C7F0C8-A2B9-F244-90D8-E7DA1340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7" name="Oval 49">
              <a:extLst>
                <a:ext uri="{FF2B5EF4-FFF2-40B4-BE49-F238E27FC236}">
                  <a16:creationId xmlns:a16="http://schemas.microsoft.com/office/drawing/2014/main" id="{080E2E8F-DA0D-864F-8AB5-241B625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4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8" name="Oval 50">
              <a:extLst>
                <a:ext uri="{FF2B5EF4-FFF2-40B4-BE49-F238E27FC236}">
                  <a16:creationId xmlns:a16="http://schemas.microsoft.com/office/drawing/2014/main" id="{627B060B-4647-7648-BF22-D7F803AA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19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9" name="Oval 51">
              <a:extLst>
                <a:ext uri="{FF2B5EF4-FFF2-40B4-BE49-F238E27FC236}">
                  <a16:creationId xmlns:a16="http://schemas.microsoft.com/office/drawing/2014/main" id="{2639B56E-1B42-DE44-9456-72E3A8FD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5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0" name="Oval 52">
              <a:extLst>
                <a:ext uri="{FF2B5EF4-FFF2-40B4-BE49-F238E27FC236}">
                  <a16:creationId xmlns:a16="http://schemas.microsoft.com/office/drawing/2014/main" id="{7F003B43-BB60-FA44-873E-95928673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1" name="Oval 53">
              <a:extLst>
                <a:ext uri="{FF2B5EF4-FFF2-40B4-BE49-F238E27FC236}">
                  <a16:creationId xmlns:a16="http://schemas.microsoft.com/office/drawing/2014/main" id="{F844AC22-858A-6E45-B5CF-A43D1343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27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2" name="Oval 54">
              <a:extLst>
                <a:ext uri="{FF2B5EF4-FFF2-40B4-BE49-F238E27FC236}">
                  <a16:creationId xmlns:a16="http://schemas.microsoft.com/office/drawing/2014/main" id="{54707475-111C-EC40-8ACF-B56A1E21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3" name="Oval 55">
              <a:extLst>
                <a:ext uri="{FF2B5EF4-FFF2-40B4-BE49-F238E27FC236}">
                  <a16:creationId xmlns:a16="http://schemas.microsoft.com/office/drawing/2014/main" id="{D50C36EB-00BA-6C48-9329-8D8904A4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4" name="Oval 56">
              <a:extLst>
                <a:ext uri="{FF2B5EF4-FFF2-40B4-BE49-F238E27FC236}">
                  <a16:creationId xmlns:a16="http://schemas.microsoft.com/office/drawing/2014/main" id="{6CF64C81-464C-D24C-8BE2-59250242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5" name="Oval 57">
              <a:extLst>
                <a:ext uri="{FF2B5EF4-FFF2-40B4-BE49-F238E27FC236}">
                  <a16:creationId xmlns:a16="http://schemas.microsoft.com/office/drawing/2014/main" id="{93C22EB7-21E3-2348-A1BD-1FF8C3E3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6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6" name="Oval 58">
              <a:extLst>
                <a:ext uri="{FF2B5EF4-FFF2-40B4-BE49-F238E27FC236}">
                  <a16:creationId xmlns:a16="http://schemas.microsoft.com/office/drawing/2014/main" id="{E50B95C4-D312-8443-A22E-E7F85225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4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7" name="Oval 59">
              <a:extLst>
                <a:ext uri="{FF2B5EF4-FFF2-40B4-BE49-F238E27FC236}">
                  <a16:creationId xmlns:a16="http://schemas.microsoft.com/office/drawing/2014/main" id="{4361A308-5329-744E-9128-AF8D58D01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8" name="Oval 60">
              <a:extLst>
                <a:ext uri="{FF2B5EF4-FFF2-40B4-BE49-F238E27FC236}">
                  <a16:creationId xmlns:a16="http://schemas.microsoft.com/office/drawing/2014/main" id="{B25F1ACA-31A1-BD4D-AC38-B0794DB1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3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9" name="Oval 61">
              <a:extLst>
                <a:ext uri="{FF2B5EF4-FFF2-40B4-BE49-F238E27FC236}">
                  <a16:creationId xmlns:a16="http://schemas.microsoft.com/office/drawing/2014/main" id="{AF216ADA-7D07-0249-A7B0-F6A4EA1F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0" name="Oval 62">
              <a:extLst>
                <a:ext uri="{FF2B5EF4-FFF2-40B4-BE49-F238E27FC236}">
                  <a16:creationId xmlns:a16="http://schemas.microsoft.com/office/drawing/2014/main" id="{00EB8BE5-AFAF-CD49-881C-D7C005D6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1" name="Oval 63">
              <a:extLst>
                <a:ext uri="{FF2B5EF4-FFF2-40B4-BE49-F238E27FC236}">
                  <a16:creationId xmlns:a16="http://schemas.microsoft.com/office/drawing/2014/main" id="{CDB6ACA1-3491-5249-A485-2934EA96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2" name="Oval 64">
              <a:extLst>
                <a:ext uri="{FF2B5EF4-FFF2-40B4-BE49-F238E27FC236}">
                  <a16:creationId xmlns:a16="http://schemas.microsoft.com/office/drawing/2014/main" id="{6B2D3E5B-CBAB-F142-87AF-4FFA199BE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8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3" name="Oval 65">
              <a:extLst>
                <a:ext uri="{FF2B5EF4-FFF2-40B4-BE49-F238E27FC236}">
                  <a16:creationId xmlns:a16="http://schemas.microsoft.com/office/drawing/2014/main" id="{0C398081-9FCA-4342-9995-5AD83847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8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4" name="Oval 66">
              <a:extLst>
                <a:ext uri="{FF2B5EF4-FFF2-40B4-BE49-F238E27FC236}">
                  <a16:creationId xmlns:a16="http://schemas.microsoft.com/office/drawing/2014/main" id="{DADC2D35-DF62-FB4E-8CA3-BF9CDB6D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356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5" name="Oval 67">
              <a:extLst>
                <a:ext uri="{FF2B5EF4-FFF2-40B4-BE49-F238E27FC236}">
                  <a16:creationId xmlns:a16="http://schemas.microsoft.com/office/drawing/2014/main" id="{566CDB5B-1A8D-D74C-BAE2-3828854F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6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6" name="Oval 68">
              <a:extLst>
                <a:ext uri="{FF2B5EF4-FFF2-40B4-BE49-F238E27FC236}">
                  <a16:creationId xmlns:a16="http://schemas.microsoft.com/office/drawing/2014/main" id="{06E4258D-E5F7-DE4F-B58A-AA1C59D1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2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7" name="Oval 69">
              <a:extLst>
                <a:ext uri="{FF2B5EF4-FFF2-40B4-BE49-F238E27FC236}">
                  <a16:creationId xmlns:a16="http://schemas.microsoft.com/office/drawing/2014/main" id="{F206AD5D-9DA3-FE4C-9949-89002C19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2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8" name="Oval 70">
              <a:extLst>
                <a:ext uri="{FF2B5EF4-FFF2-40B4-BE49-F238E27FC236}">
                  <a16:creationId xmlns:a16="http://schemas.microsoft.com/office/drawing/2014/main" id="{917E1FC4-2E0C-B34C-9FD4-6B3AE464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5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9" name="Oval 71">
              <a:extLst>
                <a:ext uri="{FF2B5EF4-FFF2-40B4-BE49-F238E27FC236}">
                  <a16:creationId xmlns:a16="http://schemas.microsoft.com/office/drawing/2014/main" id="{C802AA2B-2FE3-FE46-9495-7B16DD99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1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0" name="Oval 72">
              <a:extLst>
                <a:ext uri="{FF2B5EF4-FFF2-40B4-BE49-F238E27FC236}">
                  <a16:creationId xmlns:a16="http://schemas.microsoft.com/office/drawing/2014/main" id="{72D29AE0-681C-234B-B8AD-4F8F408E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18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01" name="Oval 73">
              <a:extLst>
                <a:ext uri="{FF2B5EF4-FFF2-40B4-BE49-F238E27FC236}">
                  <a16:creationId xmlns:a16="http://schemas.microsoft.com/office/drawing/2014/main" id="{9F11D329-F7B5-B649-ADB1-6225FA92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5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2" name="Oval 74">
              <a:extLst>
                <a:ext uri="{FF2B5EF4-FFF2-40B4-BE49-F238E27FC236}">
                  <a16:creationId xmlns:a16="http://schemas.microsoft.com/office/drawing/2014/main" id="{77A9E435-0BF2-F74E-99B1-044A14A5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3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3" name="Oval 75">
              <a:extLst>
                <a:ext uri="{FF2B5EF4-FFF2-40B4-BE49-F238E27FC236}">
                  <a16:creationId xmlns:a16="http://schemas.microsoft.com/office/drawing/2014/main" id="{BFC5B9B0-05B0-0C48-973D-E1ABB7F4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4" name="Oval 76">
              <a:extLst>
                <a:ext uri="{FF2B5EF4-FFF2-40B4-BE49-F238E27FC236}">
                  <a16:creationId xmlns:a16="http://schemas.microsoft.com/office/drawing/2014/main" id="{F3F67B81-1834-6B4D-9E61-225E167A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6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5" name="Oval 77">
              <a:extLst>
                <a:ext uri="{FF2B5EF4-FFF2-40B4-BE49-F238E27FC236}">
                  <a16:creationId xmlns:a16="http://schemas.microsoft.com/office/drawing/2014/main" id="{888C223A-47B7-D04D-B632-E4A10B84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6" name="Oval 78">
              <a:extLst>
                <a:ext uri="{FF2B5EF4-FFF2-40B4-BE49-F238E27FC236}">
                  <a16:creationId xmlns:a16="http://schemas.microsoft.com/office/drawing/2014/main" id="{F50AE45F-9DF2-394B-8BF1-5A7751E1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3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7" name="Oval 79">
              <a:extLst>
                <a:ext uri="{FF2B5EF4-FFF2-40B4-BE49-F238E27FC236}">
                  <a16:creationId xmlns:a16="http://schemas.microsoft.com/office/drawing/2014/main" id="{A2BC9222-598D-534E-9605-330BCC4F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0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8" name="Oval 80">
              <a:extLst>
                <a:ext uri="{FF2B5EF4-FFF2-40B4-BE49-F238E27FC236}">
                  <a16:creationId xmlns:a16="http://schemas.microsoft.com/office/drawing/2014/main" id="{42BC13CE-6AAD-7D4B-87FB-B311AA06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338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9" name="Oval 81">
              <a:extLst>
                <a:ext uri="{FF2B5EF4-FFF2-40B4-BE49-F238E27FC236}">
                  <a16:creationId xmlns:a16="http://schemas.microsoft.com/office/drawing/2014/main" id="{5E2E7165-BFA9-C546-9E41-66E4AB6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47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0" name="Oval 82">
              <a:extLst>
                <a:ext uri="{FF2B5EF4-FFF2-40B4-BE49-F238E27FC236}">
                  <a16:creationId xmlns:a16="http://schemas.microsoft.com/office/drawing/2014/main" id="{5199B82B-F47F-D54D-8ED2-BAC9D9D2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6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1" name="Oval 83">
              <a:extLst>
                <a:ext uri="{FF2B5EF4-FFF2-40B4-BE49-F238E27FC236}">
                  <a16:creationId xmlns:a16="http://schemas.microsoft.com/office/drawing/2014/main" id="{DC4F696B-D082-2E4A-999D-0A5B9C3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7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2" name="Oval 84">
              <a:extLst>
                <a:ext uri="{FF2B5EF4-FFF2-40B4-BE49-F238E27FC236}">
                  <a16:creationId xmlns:a16="http://schemas.microsoft.com/office/drawing/2014/main" id="{4E28B830-084D-AB4F-B839-C3E48D5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3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3" name="Oval 85">
              <a:extLst>
                <a:ext uri="{FF2B5EF4-FFF2-40B4-BE49-F238E27FC236}">
                  <a16:creationId xmlns:a16="http://schemas.microsoft.com/office/drawing/2014/main" id="{3E3E9EFA-D809-9B41-BCAB-5078932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8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4" name="Oval 86">
              <a:extLst>
                <a:ext uri="{FF2B5EF4-FFF2-40B4-BE49-F238E27FC236}">
                  <a16:creationId xmlns:a16="http://schemas.microsoft.com/office/drawing/2014/main" id="{C3298EBF-14B0-854C-B31B-96B7A7D1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36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5" name="Oval 87">
              <a:extLst>
                <a:ext uri="{FF2B5EF4-FFF2-40B4-BE49-F238E27FC236}">
                  <a16:creationId xmlns:a16="http://schemas.microsoft.com/office/drawing/2014/main" id="{2CCDA3D2-74C5-9846-A4E3-D1B899E7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6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6" name="Oval 88">
              <a:extLst>
                <a:ext uri="{FF2B5EF4-FFF2-40B4-BE49-F238E27FC236}">
                  <a16:creationId xmlns:a16="http://schemas.microsoft.com/office/drawing/2014/main" id="{33702397-0749-0D4D-BD17-487D1CE9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415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7" name="Oval 89">
              <a:extLst>
                <a:ext uri="{FF2B5EF4-FFF2-40B4-BE49-F238E27FC236}">
                  <a16:creationId xmlns:a16="http://schemas.microsoft.com/office/drawing/2014/main" id="{117117D5-48B6-8244-B7BE-BB3D57AF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8" name="Oval 90">
              <a:extLst>
                <a:ext uri="{FF2B5EF4-FFF2-40B4-BE49-F238E27FC236}">
                  <a16:creationId xmlns:a16="http://schemas.microsoft.com/office/drawing/2014/main" id="{A1449C7B-2CCC-044E-B2FC-BC22384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70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9" name="Oval 91">
              <a:extLst>
                <a:ext uri="{FF2B5EF4-FFF2-40B4-BE49-F238E27FC236}">
                  <a16:creationId xmlns:a16="http://schemas.microsoft.com/office/drawing/2014/main" id="{9FB9636E-790B-5B48-B352-E7C32ADC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0" name="Oval 92">
              <a:extLst>
                <a:ext uri="{FF2B5EF4-FFF2-40B4-BE49-F238E27FC236}">
                  <a16:creationId xmlns:a16="http://schemas.microsoft.com/office/drawing/2014/main" id="{7384DA66-2898-F947-BAA2-480DA5D1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1" name="Oval 93">
              <a:extLst>
                <a:ext uri="{FF2B5EF4-FFF2-40B4-BE49-F238E27FC236}">
                  <a16:creationId xmlns:a16="http://schemas.microsoft.com/office/drawing/2014/main" id="{B1A737AF-76C6-7944-84B0-83907713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91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2" name="Oval 94">
              <a:extLst>
                <a:ext uri="{FF2B5EF4-FFF2-40B4-BE49-F238E27FC236}">
                  <a16:creationId xmlns:a16="http://schemas.microsoft.com/office/drawing/2014/main" id="{81C0FAE4-C34C-4040-9A0B-5A0B7036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21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3" name="Oval 95">
              <a:extLst>
                <a:ext uri="{FF2B5EF4-FFF2-40B4-BE49-F238E27FC236}">
                  <a16:creationId xmlns:a16="http://schemas.microsoft.com/office/drawing/2014/main" id="{57CFEE8E-0310-014C-AFB5-F876D2139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1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4" name="Oval 96">
              <a:extLst>
                <a:ext uri="{FF2B5EF4-FFF2-40B4-BE49-F238E27FC236}">
                  <a16:creationId xmlns:a16="http://schemas.microsoft.com/office/drawing/2014/main" id="{EA9624D9-459B-974A-94FC-540721FB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0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5" name="Oval 97">
              <a:extLst>
                <a:ext uri="{FF2B5EF4-FFF2-40B4-BE49-F238E27FC236}">
                  <a16:creationId xmlns:a16="http://schemas.microsoft.com/office/drawing/2014/main" id="{94ABE67B-6F0E-D441-8CCF-28698356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9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6" name="Oval 98">
              <a:extLst>
                <a:ext uri="{FF2B5EF4-FFF2-40B4-BE49-F238E27FC236}">
                  <a16:creationId xmlns:a16="http://schemas.microsoft.com/office/drawing/2014/main" id="{D87CF299-C250-2742-87F1-C9D52224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7" name="Oval 99">
              <a:extLst>
                <a:ext uri="{FF2B5EF4-FFF2-40B4-BE49-F238E27FC236}">
                  <a16:creationId xmlns:a16="http://schemas.microsoft.com/office/drawing/2014/main" id="{49183299-8A89-504A-840B-E23728B8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0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8" name="Oval 100">
              <a:extLst>
                <a:ext uri="{FF2B5EF4-FFF2-40B4-BE49-F238E27FC236}">
                  <a16:creationId xmlns:a16="http://schemas.microsoft.com/office/drawing/2014/main" id="{35BF5A46-54BC-4B4F-B917-1301B4ED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3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9" name="Oval 101">
              <a:extLst>
                <a:ext uri="{FF2B5EF4-FFF2-40B4-BE49-F238E27FC236}">
                  <a16:creationId xmlns:a16="http://schemas.microsoft.com/office/drawing/2014/main" id="{4BC7A7B9-D6B0-614F-AB29-E23B8388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24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0" name="Oval 102">
              <a:extLst>
                <a:ext uri="{FF2B5EF4-FFF2-40B4-BE49-F238E27FC236}">
                  <a16:creationId xmlns:a16="http://schemas.microsoft.com/office/drawing/2014/main" id="{F36624AA-1155-8448-8654-29BA978F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1" name="Oval 103">
              <a:extLst>
                <a:ext uri="{FF2B5EF4-FFF2-40B4-BE49-F238E27FC236}">
                  <a16:creationId xmlns:a16="http://schemas.microsoft.com/office/drawing/2014/main" id="{0128B966-E7E4-7F4C-9C21-F035938B3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7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2" name="Oval 104">
              <a:extLst>
                <a:ext uri="{FF2B5EF4-FFF2-40B4-BE49-F238E27FC236}">
                  <a16:creationId xmlns:a16="http://schemas.microsoft.com/office/drawing/2014/main" id="{188610F5-C0A1-0647-A2D2-7BA72311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3" name="Oval 105">
              <a:extLst>
                <a:ext uri="{FF2B5EF4-FFF2-40B4-BE49-F238E27FC236}">
                  <a16:creationId xmlns:a16="http://schemas.microsoft.com/office/drawing/2014/main" id="{4F238A3A-1E4B-6A44-9905-91B1700E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32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4" name="Oval 106">
              <a:extLst>
                <a:ext uri="{FF2B5EF4-FFF2-40B4-BE49-F238E27FC236}">
                  <a16:creationId xmlns:a16="http://schemas.microsoft.com/office/drawing/2014/main" id="{7F36EE53-0734-5042-8DC2-C2916E180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88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5" name="Oval 107">
              <a:extLst>
                <a:ext uri="{FF2B5EF4-FFF2-40B4-BE49-F238E27FC236}">
                  <a16:creationId xmlns:a16="http://schemas.microsoft.com/office/drawing/2014/main" id="{9167EAF6-DDD4-1748-9946-69EE9BB4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1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6" name="Oval 108">
              <a:extLst>
                <a:ext uri="{FF2B5EF4-FFF2-40B4-BE49-F238E27FC236}">
                  <a16:creationId xmlns:a16="http://schemas.microsoft.com/office/drawing/2014/main" id="{9DEE170F-8DF9-9144-8DE0-62F966B8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17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7" name="Oval 109">
              <a:extLst>
                <a:ext uri="{FF2B5EF4-FFF2-40B4-BE49-F238E27FC236}">
                  <a16:creationId xmlns:a16="http://schemas.microsoft.com/office/drawing/2014/main" id="{EFA9D8BD-A5DD-944B-BBEF-303477DF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8" name="Oval 110">
              <a:extLst>
                <a:ext uri="{FF2B5EF4-FFF2-40B4-BE49-F238E27FC236}">
                  <a16:creationId xmlns:a16="http://schemas.microsoft.com/office/drawing/2014/main" id="{52065FFE-CC6E-B344-BF81-D881339A4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0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9" name="Oval 111">
              <a:extLst>
                <a:ext uri="{FF2B5EF4-FFF2-40B4-BE49-F238E27FC236}">
                  <a16:creationId xmlns:a16="http://schemas.microsoft.com/office/drawing/2014/main" id="{EFE9F417-A009-E246-83E9-A8CBFB03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30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0" name="Oval 112">
              <a:extLst>
                <a:ext uri="{FF2B5EF4-FFF2-40B4-BE49-F238E27FC236}">
                  <a16:creationId xmlns:a16="http://schemas.microsoft.com/office/drawing/2014/main" id="{267D84B3-C9A2-5E44-A5B5-AFF9F121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276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1" name="Oval 113">
              <a:extLst>
                <a:ext uri="{FF2B5EF4-FFF2-40B4-BE49-F238E27FC236}">
                  <a16:creationId xmlns:a16="http://schemas.microsoft.com/office/drawing/2014/main" id="{BB69CE6B-FFBC-7D49-A95D-D98161B4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2" name="Oval 114">
              <a:extLst>
                <a:ext uri="{FF2B5EF4-FFF2-40B4-BE49-F238E27FC236}">
                  <a16:creationId xmlns:a16="http://schemas.microsoft.com/office/drawing/2014/main" id="{B5D76317-D0F3-DD4A-AD69-B0EC290E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2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3" name="Oval 115">
              <a:extLst>
                <a:ext uri="{FF2B5EF4-FFF2-40B4-BE49-F238E27FC236}">
                  <a16:creationId xmlns:a16="http://schemas.microsoft.com/office/drawing/2014/main" id="{65E8BA83-5287-4043-A68A-E60D8A15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3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4" name="Oval 116">
              <a:extLst>
                <a:ext uri="{FF2B5EF4-FFF2-40B4-BE49-F238E27FC236}">
                  <a16:creationId xmlns:a16="http://schemas.microsoft.com/office/drawing/2014/main" id="{A39E55B9-940C-9B4A-B264-A5D8CE82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5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5" name="Oval 117">
              <a:extLst>
                <a:ext uri="{FF2B5EF4-FFF2-40B4-BE49-F238E27FC236}">
                  <a16:creationId xmlns:a16="http://schemas.microsoft.com/office/drawing/2014/main" id="{C03D6A4C-1501-504A-856F-76DA77A4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24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6" name="Oval 118">
              <a:extLst>
                <a:ext uri="{FF2B5EF4-FFF2-40B4-BE49-F238E27FC236}">
                  <a16:creationId xmlns:a16="http://schemas.microsoft.com/office/drawing/2014/main" id="{A3DA79B6-CBB7-1F49-84D3-7D8D6D6C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9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7" name="Oval 119">
              <a:extLst>
                <a:ext uri="{FF2B5EF4-FFF2-40B4-BE49-F238E27FC236}">
                  <a16:creationId xmlns:a16="http://schemas.microsoft.com/office/drawing/2014/main" id="{B3DC641A-63CB-584C-8375-F488B50E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7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8" name="Oval 120">
              <a:extLst>
                <a:ext uri="{FF2B5EF4-FFF2-40B4-BE49-F238E27FC236}">
                  <a16:creationId xmlns:a16="http://schemas.microsoft.com/office/drawing/2014/main" id="{8F63897F-3AC4-D74A-A8A0-3C37CF72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27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9" name="Oval 121">
              <a:extLst>
                <a:ext uri="{FF2B5EF4-FFF2-40B4-BE49-F238E27FC236}">
                  <a16:creationId xmlns:a16="http://schemas.microsoft.com/office/drawing/2014/main" id="{C462DACA-0220-2F4B-B908-6B380A2D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29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0" name="Oval 122">
              <a:extLst>
                <a:ext uri="{FF2B5EF4-FFF2-40B4-BE49-F238E27FC236}">
                  <a16:creationId xmlns:a16="http://schemas.microsoft.com/office/drawing/2014/main" id="{0E8FAD63-CFD6-E94C-A82C-B68F0F76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0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1" name="Oval 123">
              <a:extLst>
                <a:ext uri="{FF2B5EF4-FFF2-40B4-BE49-F238E27FC236}">
                  <a16:creationId xmlns:a16="http://schemas.microsoft.com/office/drawing/2014/main" id="{685D35A4-77E7-B244-9867-2C91C9DA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31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2" name="Oval 124">
              <a:extLst>
                <a:ext uri="{FF2B5EF4-FFF2-40B4-BE49-F238E27FC236}">
                  <a16:creationId xmlns:a16="http://schemas.microsoft.com/office/drawing/2014/main" id="{9CD9D433-E44A-6445-8832-837445E8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20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3" name="Oval 125">
              <a:extLst>
                <a:ext uri="{FF2B5EF4-FFF2-40B4-BE49-F238E27FC236}">
                  <a16:creationId xmlns:a16="http://schemas.microsoft.com/office/drawing/2014/main" id="{84C41D54-A473-0044-930F-66707F3E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3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4" name="Oval 126">
              <a:extLst>
                <a:ext uri="{FF2B5EF4-FFF2-40B4-BE49-F238E27FC236}">
                  <a16:creationId xmlns:a16="http://schemas.microsoft.com/office/drawing/2014/main" id="{1DD35754-6FD3-5B42-8618-5B668D104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5" name="Oval 127">
              <a:extLst>
                <a:ext uri="{FF2B5EF4-FFF2-40B4-BE49-F238E27FC236}">
                  <a16:creationId xmlns:a16="http://schemas.microsoft.com/office/drawing/2014/main" id="{3AEA737C-36B3-FE49-AB21-A381473D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6" name="Oval 128">
              <a:extLst>
                <a:ext uri="{FF2B5EF4-FFF2-40B4-BE49-F238E27FC236}">
                  <a16:creationId xmlns:a16="http://schemas.microsoft.com/office/drawing/2014/main" id="{F7CE932F-D055-744B-80B2-F95007B4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6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7" name="Oval 129">
              <a:extLst>
                <a:ext uri="{FF2B5EF4-FFF2-40B4-BE49-F238E27FC236}">
                  <a16:creationId xmlns:a16="http://schemas.microsoft.com/office/drawing/2014/main" id="{4B1035FB-D6F1-2A4F-9F6D-93512250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37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8" name="Oval 130">
              <a:extLst>
                <a:ext uri="{FF2B5EF4-FFF2-40B4-BE49-F238E27FC236}">
                  <a16:creationId xmlns:a16="http://schemas.microsoft.com/office/drawing/2014/main" id="{6E614EDE-96F6-8440-8493-5AFBC20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8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9" name="Oval 131">
              <a:extLst>
                <a:ext uri="{FF2B5EF4-FFF2-40B4-BE49-F238E27FC236}">
                  <a16:creationId xmlns:a16="http://schemas.microsoft.com/office/drawing/2014/main" id="{B5C7EB82-E06A-7A43-A585-3232FF03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0" name="Oval 132">
              <a:extLst>
                <a:ext uri="{FF2B5EF4-FFF2-40B4-BE49-F238E27FC236}">
                  <a16:creationId xmlns:a16="http://schemas.microsoft.com/office/drawing/2014/main" id="{A0469A70-0797-7D46-9CAD-354FFC06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38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1" name="Oval 133">
              <a:extLst>
                <a:ext uri="{FF2B5EF4-FFF2-40B4-BE49-F238E27FC236}">
                  <a16:creationId xmlns:a16="http://schemas.microsoft.com/office/drawing/2014/main" id="{C5EF939E-E0F9-274F-9FF7-091C08A7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40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2" name="Oval 134">
              <a:extLst>
                <a:ext uri="{FF2B5EF4-FFF2-40B4-BE49-F238E27FC236}">
                  <a16:creationId xmlns:a16="http://schemas.microsoft.com/office/drawing/2014/main" id="{3BA4EF17-B166-2541-A9E5-EF6D5E176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0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3" name="Oval 135">
              <a:extLst>
                <a:ext uri="{FF2B5EF4-FFF2-40B4-BE49-F238E27FC236}">
                  <a16:creationId xmlns:a16="http://schemas.microsoft.com/office/drawing/2014/main" id="{550823B2-F4FE-FC4F-88D8-BBC81FB0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18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4" name="Oval 136">
              <a:extLst>
                <a:ext uri="{FF2B5EF4-FFF2-40B4-BE49-F238E27FC236}">
                  <a16:creationId xmlns:a16="http://schemas.microsoft.com/office/drawing/2014/main" id="{C11A4C09-0B42-3346-A6E2-1EDE08DDF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44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5" name="Oval 137">
              <a:extLst>
                <a:ext uri="{FF2B5EF4-FFF2-40B4-BE49-F238E27FC236}">
                  <a16:creationId xmlns:a16="http://schemas.microsoft.com/office/drawing/2014/main" id="{83326064-E99A-A64C-B2CC-934AD277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1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6" name="Oval 138">
              <a:extLst>
                <a:ext uri="{FF2B5EF4-FFF2-40B4-BE49-F238E27FC236}">
                  <a16:creationId xmlns:a16="http://schemas.microsoft.com/office/drawing/2014/main" id="{1ED75B15-9461-DA49-AF4B-B477B96B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7" name="Oval 139">
              <a:extLst>
                <a:ext uri="{FF2B5EF4-FFF2-40B4-BE49-F238E27FC236}">
                  <a16:creationId xmlns:a16="http://schemas.microsoft.com/office/drawing/2014/main" id="{1090D8ED-6AC8-E848-B797-C8437DAF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8" name="Oval 140">
              <a:extLst>
                <a:ext uri="{FF2B5EF4-FFF2-40B4-BE49-F238E27FC236}">
                  <a16:creationId xmlns:a16="http://schemas.microsoft.com/office/drawing/2014/main" id="{09CE4E62-5C3A-A14A-AB56-DE47DD7B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5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9" name="Oval 141">
              <a:extLst>
                <a:ext uri="{FF2B5EF4-FFF2-40B4-BE49-F238E27FC236}">
                  <a16:creationId xmlns:a16="http://schemas.microsoft.com/office/drawing/2014/main" id="{F8060CB0-99B4-A44C-AFDB-507CAFEE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243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0" name="Oval 142">
              <a:extLst>
                <a:ext uri="{FF2B5EF4-FFF2-40B4-BE49-F238E27FC236}">
                  <a16:creationId xmlns:a16="http://schemas.microsoft.com/office/drawing/2014/main" id="{82929252-0E98-E94B-ACE9-5CC7CA61E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1" name="Oval 143">
              <a:extLst>
                <a:ext uri="{FF2B5EF4-FFF2-40B4-BE49-F238E27FC236}">
                  <a16:creationId xmlns:a16="http://schemas.microsoft.com/office/drawing/2014/main" id="{0871B900-83BD-8445-8423-2C77F20E7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2" name="Oval 144">
              <a:extLst>
                <a:ext uri="{FF2B5EF4-FFF2-40B4-BE49-F238E27FC236}">
                  <a16:creationId xmlns:a16="http://schemas.microsoft.com/office/drawing/2014/main" id="{C417594B-4D50-B348-A5B3-DFDE69AC1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4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3" name="Oval 145">
              <a:extLst>
                <a:ext uri="{FF2B5EF4-FFF2-40B4-BE49-F238E27FC236}">
                  <a16:creationId xmlns:a16="http://schemas.microsoft.com/office/drawing/2014/main" id="{9EC173C5-E3B9-BB49-8E20-FFD48242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4" name="Oval 146">
              <a:extLst>
                <a:ext uri="{FF2B5EF4-FFF2-40B4-BE49-F238E27FC236}">
                  <a16:creationId xmlns:a16="http://schemas.microsoft.com/office/drawing/2014/main" id="{A1835A50-D1AE-DB47-9FF4-8FBCD1EA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1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5" name="Oval 147">
              <a:extLst>
                <a:ext uri="{FF2B5EF4-FFF2-40B4-BE49-F238E27FC236}">
                  <a16:creationId xmlns:a16="http://schemas.microsoft.com/office/drawing/2014/main" id="{D850DDD9-DF48-0D45-88A6-CB391F30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8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6" name="Oval 148">
              <a:extLst>
                <a:ext uri="{FF2B5EF4-FFF2-40B4-BE49-F238E27FC236}">
                  <a16:creationId xmlns:a16="http://schemas.microsoft.com/office/drawing/2014/main" id="{808DBFD4-C70F-B24D-BEDE-55E71326F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99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7" name="Oval 149">
              <a:extLst>
                <a:ext uri="{FF2B5EF4-FFF2-40B4-BE49-F238E27FC236}">
                  <a16:creationId xmlns:a16="http://schemas.microsoft.com/office/drawing/2014/main" id="{6CD9D9D2-1544-6E4B-90A2-5F77BE43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34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8" name="Oval 150">
              <a:extLst>
                <a:ext uri="{FF2B5EF4-FFF2-40B4-BE49-F238E27FC236}">
                  <a16:creationId xmlns:a16="http://schemas.microsoft.com/office/drawing/2014/main" id="{F09E1393-DD61-5447-8079-B59A5356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33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9" name="Oval 151">
              <a:extLst>
                <a:ext uri="{FF2B5EF4-FFF2-40B4-BE49-F238E27FC236}">
                  <a16:creationId xmlns:a16="http://schemas.microsoft.com/office/drawing/2014/main" id="{30AFA952-CAA1-4C43-A89B-6F7B78DF8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5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0" name="Oval 152">
              <a:extLst>
                <a:ext uri="{FF2B5EF4-FFF2-40B4-BE49-F238E27FC236}">
                  <a16:creationId xmlns:a16="http://schemas.microsoft.com/office/drawing/2014/main" id="{C1585D9E-0DF1-834C-BE86-CE1967686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6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1" name="Oval 153">
              <a:extLst>
                <a:ext uri="{FF2B5EF4-FFF2-40B4-BE49-F238E27FC236}">
                  <a16:creationId xmlns:a16="http://schemas.microsoft.com/office/drawing/2014/main" id="{B3CAA4BD-A7B3-854C-BF1C-9432ABCC8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79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2" name="Oval 154">
              <a:extLst>
                <a:ext uri="{FF2B5EF4-FFF2-40B4-BE49-F238E27FC236}">
                  <a16:creationId xmlns:a16="http://schemas.microsoft.com/office/drawing/2014/main" id="{1CA0B3B4-DC88-9A4F-A928-E47D8E1D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3" name="Oval 155">
              <a:extLst>
                <a:ext uri="{FF2B5EF4-FFF2-40B4-BE49-F238E27FC236}">
                  <a16:creationId xmlns:a16="http://schemas.microsoft.com/office/drawing/2014/main" id="{FD129CA6-65D3-1E49-AAD5-61DC0DF7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4" name="Oval 156">
              <a:extLst>
                <a:ext uri="{FF2B5EF4-FFF2-40B4-BE49-F238E27FC236}">
                  <a16:creationId xmlns:a16="http://schemas.microsoft.com/office/drawing/2014/main" id="{3AF82A86-E386-1147-B234-FB9D738C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407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5" name="Oval 157">
              <a:extLst>
                <a:ext uri="{FF2B5EF4-FFF2-40B4-BE49-F238E27FC236}">
                  <a16:creationId xmlns:a16="http://schemas.microsoft.com/office/drawing/2014/main" id="{416B9EB4-15CB-DF4D-9D8A-8C7ADEC2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6" name="Oval 158">
              <a:extLst>
                <a:ext uri="{FF2B5EF4-FFF2-40B4-BE49-F238E27FC236}">
                  <a16:creationId xmlns:a16="http://schemas.microsoft.com/office/drawing/2014/main" id="{636AF13C-82BB-2148-9C13-A7DF1C3C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7" name="Oval 159">
              <a:extLst>
                <a:ext uri="{FF2B5EF4-FFF2-40B4-BE49-F238E27FC236}">
                  <a16:creationId xmlns:a16="http://schemas.microsoft.com/office/drawing/2014/main" id="{4CC151A2-9BA7-E441-B613-CE1ABD65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8" name="Oval 160">
              <a:extLst>
                <a:ext uri="{FF2B5EF4-FFF2-40B4-BE49-F238E27FC236}">
                  <a16:creationId xmlns:a16="http://schemas.microsoft.com/office/drawing/2014/main" id="{CB9A1664-7170-AA46-BE59-1F9EBAFD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1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9" name="Oval 161">
              <a:extLst>
                <a:ext uri="{FF2B5EF4-FFF2-40B4-BE49-F238E27FC236}">
                  <a16:creationId xmlns:a16="http://schemas.microsoft.com/office/drawing/2014/main" id="{C1F7E643-9F45-0E4E-84FD-65EC6B88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31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0" name="Oval 162">
              <a:extLst>
                <a:ext uri="{FF2B5EF4-FFF2-40B4-BE49-F238E27FC236}">
                  <a16:creationId xmlns:a16="http://schemas.microsoft.com/office/drawing/2014/main" id="{E6A74B05-FA5F-754F-AB70-888312483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42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1" name="Oval 163">
              <a:extLst>
                <a:ext uri="{FF2B5EF4-FFF2-40B4-BE49-F238E27FC236}">
                  <a16:creationId xmlns:a16="http://schemas.microsoft.com/office/drawing/2014/main" id="{65BD846E-C806-CA4F-932E-38EF75C92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5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2" name="Oval 164">
              <a:extLst>
                <a:ext uri="{FF2B5EF4-FFF2-40B4-BE49-F238E27FC236}">
                  <a16:creationId xmlns:a16="http://schemas.microsoft.com/office/drawing/2014/main" id="{5E5C55D6-B5D3-6642-B0C8-A5FAFF76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0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3" name="Oval 165">
              <a:extLst>
                <a:ext uri="{FF2B5EF4-FFF2-40B4-BE49-F238E27FC236}">
                  <a16:creationId xmlns:a16="http://schemas.microsoft.com/office/drawing/2014/main" id="{7C44C470-B884-7747-8C49-3BC21CF7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30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4" name="Oval 166">
              <a:extLst>
                <a:ext uri="{FF2B5EF4-FFF2-40B4-BE49-F238E27FC236}">
                  <a16:creationId xmlns:a16="http://schemas.microsoft.com/office/drawing/2014/main" id="{BBFFE50B-102B-AA4B-B92F-9F3BD661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5" name="Oval 167">
              <a:extLst>
                <a:ext uri="{FF2B5EF4-FFF2-40B4-BE49-F238E27FC236}">
                  <a16:creationId xmlns:a16="http://schemas.microsoft.com/office/drawing/2014/main" id="{92AE7CEC-1528-094C-B8A5-CCF2C92E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0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6" name="Oval 168">
              <a:extLst>
                <a:ext uri="{FF2B5EF4-FFF2-40B4-BE49-F238E27FC236}">
                  <a16:creationId xmlns:a16="http://schemas.microsoft.com/office/drawing/2014/main" id="{491A494A-6541-E546-958F-D79B2CFB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9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7" name="Oval 169">
              <a:extLst>
                <a:ext uri="{FF2B5EF4-FFF2-40B4-BE49-F238E27FC236}">
                  <a16:creationId xmlns:a16="http://schemas.microsoft.com/office/drawing/2014/main" id="{83091CA5-3BF7-7B45-A510-1E6DB7D28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9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8" name="Oval 170">
              <a:extLst>
                <a:ext uri="{FF2B5EF4-FFF2-40B4-BE49-F238E27FC236}">
                  <a16:creationId xmlns:a16="http://schemas.microsoft.com/office/drawing/2014/main" id="{8D247FAA-5D46-9C47-8C11-840CE1B8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9" name="Oval 171">
              <a:extLst>
                <a:ext uri="{FF2B5EF4-FFF2-40B4-BE49-F238E27FC236}">
                  <a16:creationId xmlns:a16="http://schemas.microsoft.com/office/drawing/2014/main" id="{10EF1D67-F3B1-F644-8C4C-1EDAF611F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0" name="Oval 172">
              <a:extLst>
                <a:ext uri="{FF2B5EF4-FFF2-40B4-BE49-F238E27FC236}">
                  <a16:creationId xmlns:a16="http://schemas.microsoft.com/office/drawing/2014/main" id="{6642D439-0A00-2D48-9FC4-977F149C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2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1" name="Oval 173">
              <a:extLst>
                <a:ext uri="{FF2B5EF4-FFF2-40B4-BE49-F238E27FC236}">
                  <a16:creationId xmlns:a16="http://schemas.microsoft.com/office/drawing/2014/main" id="{A7E8040C-6D6B-4844-A2C4-1CF6EDAC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4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2" name="Oval 174">
              <a:extLst>
                <a:ext uri="{FF2B5EF4-FFF2-40B4-BE49-F238E27FC236}">
                  <a16:creationId xmlns:a16="http://schemas.microsoft.com/office/drawing/2014/main" id="{8FD1F37E-892D-A74A-A596-E787C86A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3" name="Oval 175">
              <a:extLst>
                <a:ext uri="{FF2B5EF4-FFF2-40B4-BE49-F238E27FC236}">
                  <a16:creationId xmlns:a16="http://schemas.microsoft.com/office/drawing/2014/main" id="{669E86B9-A724-2C4B-A6A7-9F920512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" y="35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4" name="Oval 176">
              <a:extLst>
                <a:ext uri="{FF2B5EF4-FFF2-40B4-BE49-F238E27FC236}">
                  <a16:creationId xmlns:a16="http://schemas.microsoft.com/office/drawing/2014/main" id="{F392ABCC-26FA-C24D-89F9-1B893585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33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5" name="Oval 177">
              <a:extLst>
                <a:ext uri="{FF2B5EF4-FFF2-40B4-BE49-F238E27FC236}">
                  <a16:creationId xmlns:a16="http://schemas.microsoft.com/office/drawing/2014/main" id="{40F749D5-7C89-AD47-A3D0-95E984110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37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6" name="Line 178">
              <a:extLst>
                <a:ext uri="{FF2B5EF4-FFF2-40B4-BE49-F238E27FC236}">
                  <a16:creationId xmlns:a16="http://schemas.microsoft.com/office/drawing/2014/main" id="{ADB3801E-746B-4048-8916-2B3058271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74"/>
              <a:ext cx="2537" cy="1450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7" name="Line 179">
              <a:extLst>
                <a:ext uri="{FF2B5EF4-FFF2-40B4-BE49-F238E27FC236}">
                  <a16:creationId xmlns:a16="http://schemas.microsoft.com/office/drawing/2014/main" id="{458C17EF-728A-2B4B-B86B-7ADEFF01D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" y="1719"/>
              <a:ext cx="736" cy="2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8" name="Line 180">
              <a:extLst>
                <a:ext uri="{FF2B5EF4-FFF2-40B4-BE49-F238E27FC236}">
                  <a16:creationId xmlns:a16="http://schemas.microsoft.com/office/drawing/2014/main" id="{8E4E8CBF-59F8-B64C-9AE2-B5A60590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2272"/>
              <a:ext cx="237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9" name="Line 181">
              <a:extLst>
                <a:ext uri="{FF2B5EF4-FFF2-40B4-BE49-F238E27FC236}">
                  <a16:creationId xmlns:a16="http://schemas.microsoft.com/office/drawing/2014/main" id="{17A3B3FD-F2FB-9A44-9EC7-9F0645B81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5" y="1714"/>
              <a:ext cx="808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0" name="Line 182">
              <a:extLst>
                <a:ext uri="{FF2B5EF4-FFF2-40B4-BE49-F238E27FC236}">
                  <a16:creationId xmlns:a16="http://schemas.microsoft.com/office/drawing/2014/main" id="{7FCB2F40-5930-9B4A-AD85-4F450A722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2" y="1724"/>
              <a:ext cx="9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1" name="Oval 183">
              <a:extLst>
                <a:ext uri="{FF2B5EF4-FFF2-40B4-BE49-F238E27FC236}">
                  <a16:creationId xmlns:a16="http://schemas.microsoft.com/office/drawing/2014/main" id="{5E63BF3C-0140-614E-A405-CEA30102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8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2" name="Oval 184">
              <a:extLst>
                <a:ext uri="{FF2B5EF4-FFF2-40B4-BE49-F238E27FC236}">
                  <a16:creationId xmlns:a16="http://schemas.microsoft.com/office/drawing/2014/main" id="{9CC192B0-45E3-EA4D-81E4-B9051D77D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27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3" name="Oval 185">
              <a:extLst>
                <a:ext uri="{FF2B5EF4-FFF2-40B4-BE49-F238E27FC236}">
                  <a16:creationId xmlns:a16="http://schemas.microsoft.com/office/drawing/2014/main" id="{C716F284-1870-B44D-9CAC-88A4F557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4" name="Oval 186">
              <a:extLst>
                <a:ext uri="{FF2B5EF4-FFF2-40B4-BE49-F238E27FC236}">
                  <a16:creationId xmlns:a16="http://schemas.microsoft.com/office/drawing/2014/main" id="{4EC4BB3A-A035-4D49-A54B-45CCBA61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1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5" name="Oval 187">
              <a:extLst>
                <a:ext uri="{FF2B5EF4-FFF2-40B4-BE49-F238E27FC236}">
                  <a16:creationId xmlns:a16="http://schemas.microsoft.com/office/drawing/2014/main" id="{7E25F7F0-A98B-DC45-939A-4AE75634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3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6" name="Oval 188">
              <a:extLst>
                <a:ext uri="{FF2B5EF4-FFF2-40B4-BE49-F238E27FC236}">
                  <a16:creationId xmlns:a16="http://schemas.microsoft.com/office/drawing/2014/main" id="{63D81C58-FF2E-5144-9A6B-C82A3AE3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49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7" name="Oval 189">
              <a:extLst>
                <a:ext uri="{FF2B5EF4-FFF2-40B4-BE49-F238E27FC236}">
                  <a16:creationId xmlns:a16="http://schemas.microsoft.com/office/drawing/2014/main" id="{7A02B68C-61F9-7D4D-AB1F-498AF7CC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41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8" name="Oval 190">
              <a:extLst>
                <a:ext uri="{FF2B5EF4-FFF2-40B4-BE49-F238E27FC236}">
                  <a16:creationId xmlns:a16="http://schemas.microsoft.com/office/drawing/2014/main" id="{700B65A8-16B0-F34B-9D9B-DAD43967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351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9" name="Oval 191">
              <a:extLst>
                <a:ext uri="{FF2B5EF4-FFF2-40B4-BE49-F238E27FC236}">
                  <a16:creationId xmlns:a16="http://schemas.microsoft.com/office/drawing/2014/main" id="{7A847F06-6ADB-4149-B6BB-671F8B57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3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0" name="Oval 192">
              <a:extLst>
                <a:ext uri="{FF2B5EF4-FFF2-40B4-BE49-F238E27FC236}">
                  <a16:creationId xmlns:a16="http://schemas.microsoft.com/office/drawing/2014/main" id="{03247403-170C-A943-AD5D-6E086F8A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1" name="Oval 193">
              <a:extLst>
                <a:ext uri="{FF2B5EF4-FFF2-40B4-BE49-F238E27FC236}">
                  <a16:creationId xmlns:a16="http://schemas.microsoft.com/office/drawing/2014/main" id="{BA33464C-7EEB-FA49-8BF1-E249EBB1B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31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2" name="Rectangle 194">
              <a:extLst>
                <a:ext uri="{FF2B5EF4-FFF2-40B4-BE49-F238E27FC236}">
                  <a16:creationId xmlns:a16="http://schemas.microsoft.com/office/drawing/2014/main" id="{97FEC59A-8A3C-A046-A2A5-5D795744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79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3" name="Rectangle 195">
              <a:extLst>
                <a:ext uri="{FF2B5EF4-FFF2-40B4-BE49-F238E27FC236}">
                  <a16:creationId xmlns:a16="http://schemas.microsoft.com/office/drawing/2014/main" id="{079370AB-AD47-5E44-9A4F-ECD85DFC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06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4" name="Rectangle 196">
              <a:extLst>
                <a:ext uri="{FF2B5EF4-FFF2-40B4-BE49-F238E27FC236}">
                  <a16:creationId xmlns:a16="http://schemas.microsoft.com/office/drawing/2014/main" id="{D42C5EC8-C43A-FD4F-8E1E-85D549DB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56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5" name="Rectangle 197">
              <a:extLst>
                <a:ext uri="{FF2B5EF4-FFF2-40B4-BE49-F238E27FC236}">
                  <a16:creationId xmlns:a16="http://schemas.microsoft.com/office/drawing/2014/main" id="{D3CCDACF-7A0A-9547-8220-3A9152BEC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152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6" name="Rectangle 198">
              <a:extLst>
                <a:ext uri="{FF2B5EF4-FFF2-40B4-BE49-F238E27FC236}">
                  <a16:creationId xmlns:a16="http://schemas.microsoft.com/office/drawing/2014/main" id="{E2BE4A52-694F-2B45-BFF4-8BCA0C762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175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7" name="Rectangle 199">
              <a:extLst>
                <a:ext uri="{FF2B5EF4-FFF2-40B4-BE49-F238E27FC236}">
                  <a16:creationId xmlns:a16="http://schemas.microsoft.com/office/drawing/2014/main" id="{EDC28681-8012-2E42-BDB1-CB693B01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74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8" name="Oval 200">
              <a:extLst>
                <a:ext uri="{FF2B5EF4-FFF2-40B4-BE49-F238E27FC236}">
                  <a16:creationId xmlns:a16="http://schemas.microsoft.com/office/drawing/2014/main" id="{074D1C8F-B321-F440-8013-CB4BD9DA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9" name="Oval 201">
              <a:extLst>
                <a:ext uri="{FF2B5EF4-FFF2-40B4-BE49-F238E27FC236}">
                  <a16:creationId xmlns:a16="http://schemas.microsoft.com/office/drawing/2014/main" id="{61DF9725-9457-ED47-8DAD-457809DF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0" name="Oval 202">
              <a:extLst>
                <a:ext uri="{FF2B5EF4-FFF2-40B4-BE49-F238E27FC236}">
                  <a16:creationId xmlns:a16="http://schemas.microsoft.com/office/drawing/2014/main" id="{52F0BAC9-F4FD-ED4D-B18F-084751D3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0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1" name="Oval 203">
              <a:extLst>
                <a:ext uri="{FF2B5EF4-FFF2-40B4-BE49-F238E27FC236}">
                  <a16:creationId xmlns:a16="http://schemas.microsoft.com/office/drawing/2014/main" id="{D04025BE-C836-9049-80DF-DCD9AB58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2" name="Oval 204">
              <a:extLst>
                <a:ext uri="{FF2B5EF4-FFF2-40B4-BE49-F238E27FC236}">
                  <a16:creationId xmlns:a16="http://schemas.microsoft.com/office/drawing/2014/main" id="{CE546150-6C9A-6942-A285-440C2FF5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29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3" name="Oval 205">
              <a:extLst>
                <a:ext uri="{FF2B5EF4-FFF2-40B4-BE49-F238E27FC236}">
                  <a16:creationId xmlns:a16="http://schemas.microsoft.com/office/drawing/2014/main" id="{29DE2968-04D1-B842-BCFC-889851BF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29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314" y="1977079"/>
            <a:ext cx="11306433" cy="4744995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 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3ED1-769F-F347-BD38-DD4EA56A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4693-CF31-8642-8CDB-A58DE8262974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E897-E381-8F4F-8AE0-AAA021D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FCCF-44EE-4F4F-99D3-C5FED02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E06D-6FE4-5643-906C-8EAA2563BB4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724418" name="Rectangle 2">
            <a:extLst>
              <a:ext uri="{FF2B5EF4-FFF2-40B4-BE49-F238E27FC236}">
                <a16:creationId xmlns:a16="http://schemas.microsoft.com/office/drawing/2014/main" id="{21EF8CD5-67C9-774F-9887-2FC3629D4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A Classification of Constraints in Cluster Analysis</a:t>
            </a:r>
          </a:p>
        </p:txBody>
      </p:sp>
      <p:sp>
        <p:nvSpPr>
          <p:cNvPr id="1724419" name="Rectangle 3">
            <a:extLst>
              <a:ext uri="{FF2B5EF4-FFF2-40B4-BE49-F238E27FC236}">
                <a16:creationId xmlns:a16="http://schemas.microsoft.com/office/drawing/2014/main" id="{C9436B27-CB81-594B-9D01-4164A91BB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Clustering in applications: desirable to have user-guided (i.e., constrained) cluster analysis</a:t>
            </a:r>
          </a:p>
          <a:p>
            <a:r>
              <a:rPr lang="en-US" altLang="en-US" sz="2400"/>
              <a:t>Different constraints in cluster analysis:</a:t>
            </a:r>
          </a:p>
          <a:p>
            <a:pPr lvl="1"/>
            <a:r>
              <a:rPr lang="en-US" altLang="en-US" sz="2400"/>
              <a:t>Constraints on individual objects (do selection first)</a:t>
            </a:r>
          </a:p>
          <a:p>
            <a:pPr lvl="2"/>
            <a:r>
              <a:rPr lang="en-US" altLang="en-US" sz="2000"/>
              <a:t>Cluster on houses worth over $300K</a:t>
            </a:r>
          </a:p>
          <a:p>
            <a:pPr lvl="1"/>
            <a:r>
              <a:rPr lang="en-US" altLang="en-US" sz="2400"/>
              <a:t>Constraints on distance or similarity functions</a:t>
            </a:r>
          </a:p>
          <a:p>
            <a:pPr lvl="2"/>
            <a:r>
              <a:rPr lang="en-US" altLang="en-US" sz="2000"/>
              <a:t>Weighted functions, obstacles (e.g., rivers, lakes)</a:t>
            </a:r>
          </a:p>
          <a:p>
            <a:pPr lvl="1"/>
            <a:r>
              <a:rPr lang="en-US" altLang="en-US" sz="2400"/>
              <a:t>Constraints on the selection of clustering parameters</a:t>
            </a:r>
          </a:p>
          <a:p>
            <a:pPr lvl="2"/>
            <a:r>
              <a:rPr lang="en-US" altLang="en-US" sz="2000"/>
              <a:t># of clusters, MinPts, etc.</a:t>
            </a:r>
          </a:p>
          <a:p>
            <a:pPr lvl="1"/>
            <a:r>
              <a:rPr lang="en-US" altLang="en-US" sz="2400"/>
              <a:t>User-specified constraints </a:t>
            </a:r>
          </a:p>
          <a:p>
            <a:pPr lvl="2"/>
            <a:r>
              <a:rPr lang="en-US" altLang="en-US" sz="2000"/>
              <a:t>Contain at least 500 valued customers and 5000 ordinary ones</a:t>
            </a:r>
          </a:p>
          <a:p>
            <a:pPr lvl="1"/>
            <a:r>
              <a:rPr lang="en-US" altLang="en-US" sz="2400"/>
              <a:t>Semi-supervised: giving small training sets as “constraints” or hints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20813DD-483D-D04C-8480-D975DBB9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5779-B829-9244-9E1F-830F3D6BA88F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3AC6AE-E5FB-DB4F-862C-3B43F6C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7B04F2-7654-A442-9F53-43E3421D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7C32-D57A-8045-85AA-D2412769A42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725442" name="Rectangle 2">
            <a:extLst>
              <a:ext uri="{FF2B5EF4-FFF2-40B4-BE49-F238E27FC236}">
                <a16:creationId xmlns:a16="http://schemas.microsoft.com/office/drawing/2014/main" id="{59B54BED-6C62-D144-9FF1-132BF371E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/>
          <a:lstStyle/>
          <a:p>
            <a:r>
              <a:rPr lang="en-US" altLang="en-US"/>
              <a:t>Clustering With Obstacle Objects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2749E491-2476-044A-A692-9FE8F697D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5410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K-medoids is more preferable since k-means may locate the ATM center in the middle of a lake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Visibility graph and shortest path 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Triangulation and micro-clustering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Two kinds of join indices (shortest-paths) worth pre-computation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VV index: indices for any pair of obstacle vertices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MV index: indices for any pair of micro-cluster and obstacle indices </a:t>
            </a:r>
          </a:p>
        </p:txBody>
      </p:sp>
      <p:pic>
        <p:nvPicPr>
          <p:cNvPr id="1725444" name="Picture 4">
            <a:extLst>
              <a:ext uri="{FF2B5EF4-FFF2-40B4-BE49-F238E27FC236}">
                <a16:creationId xmlns:a16="http://schemas.microsoft.com/office/drawing/2014/main" id="{1806C8A8-5093-4246-9D75-34662FEF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295401"/>
            <a:ext cx="3248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5445" name="Picture 5">
            <a:extLst>
              <a:ext uri="{FF2B5EF4-FFF2-40B4-BE49-F238E27FC236}">
                <a16:creationId xmlns:a16="http://schemas.microsoft.com/office/drawing/2014/main" id="{A3B3B6BA-B0DB-B542-B7FB-B349F5C3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2401"/>
            <a:ext cx="3105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FA429B2-DBD9-C247-AEE7-AD9906B8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D49D-2861-6448-80C2-9960BF4F6E53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C0FBED9-D3A1-ED42-9402-E82FD1B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A793EFB-D327-DA4B-B12D-885FD62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BBF0-4BC1-2D41-9AD6-F9AEDC88206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713154" name="Rectangle 2">
            <a:extLst>
              <a:ext uri="{FF2B5EF4-FFF2-40B4-BE49-F238E27FC236}">
                <a16:creationId xmlns:a16="http://schemas.microsoft.com/office/drawing/2014/main" id="{42812030-68F9-104D-88A9-C29826700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An Example: Clustering With Obstacle Objects</a:t>
            </a:r>
          </a:p>
        </p:txBody>
      </p:sp>
      <p:pic>
        <p:nvPicPr>
          <p:cNvPr id="1713155" name="Picture 3">
            <a:extLst>
              <a:ext uri="{FF2B5EF4-FFF2-40B4-BE49-F238E27FC236}">
                <a16:creationId xmlns:a16="http://schemas.microsoft.com/office/drawing/2014/main" id="{7AAC1957-DCC4-3A4A-885E-25B28C33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1524000"/>
            <a:ext cx="424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3156" name="Picture 4">
            <a:extLst>
              <a:ext uri="{FF2B5EF4-FFF2-40B4-BE49-F238E27FC236}">
                <a16:creationId xmlns:a16="http://schemas.microsoft.com/office/drawing/2014/main" id="{188A8672-E6DE-9D42-8108-214F6CCE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2433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3157" name="Text Box 5">
            <a:extLst>
              <a:ext uri="{FF2B5EF4-FFF2-40B4-BE49-F238E27FC236}">
                <a16:creationId xmlns:a16="http://schemas.microsoft.com/office/drawing/2014/main" id="{5F851583-2FB9-A34B-A811-553FEE6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  <p:sp>
        <p:nvSpPr>
          <p:cNvPr id="1713158" name="Text Box 6">
            <a:extLst>
              <a:ext uri="{FF2B5EF4-FFF2-40B4-BE49-F238E27FC236}">
                <a16:creationId xmlns:a16="http://schemas.microsoft.com/office/drawing/2014/main" id="{801D1A77-DA8E-D04F-8D03-3D907606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434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FDBE-61EB-0E45-9639-D166443D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B697-81D9-7D40-8A32-38E6B9D3C1CA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AF86-63D7-4F44-BB4C-F2420705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60CD-2794-9B4B-9D90-B7ECC21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8696-F8B1-BE40-AF2E-5FF0E6900BB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726466" name="Rectangle 2">
            <a:extLst>
              <a:ext uri="{FF2B5EF4-FFF2-40B4-BE49-F238E27FC236}">
                <a16:creationId xmlns:a16="http://schemas.microsoft.com/office/drawing/2014/main" id="{CDCB2772-45C9-1C49-AD75-0C9279FD6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Clustering with User-Specified Constraints</a:t>
            </a:r>
          </a:p>
        </p:txBody>
      </p:sp>
      <p:sp>
        <p:nvSpPr>
          <p:cNvPr id="1726467" name="Rectangle 3">
            <a:extLst>
              <a:ext uri="{FF2B5EF4-FFF2-40B4-BE49-F238E27FC236}">
                <a16:creationId xmlns:a16="http://schemas.microsoft.com/office/drawing/2014/main" id="{B0AF9CCF-50A4-DF4C-A6C0-76437B3C6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Example: Locating k delivery centers, each serving at least m valued customers and n ordinary ones </a:t>
            </a:r>
          </a:p>
          <a:p>
            <a:r>
              <a:rPr lang="en-US" altLang="en-US" sz="2400"/>
              <a:t>Proposed approach</a:t>
            </a:r>
          </a:p>
          <a:p>
            <a:pPr lvl="1"/>
            <a:r>
              <a:rPr lang="en-US" altLang="en-US" sz="2400"/>
              <a:t>Find an initial “solution” by partitioning the data set into k groups and satisfying user-constraints</a:t>
            </a:r>
          </a:p>
          <a:p>
            <a:pPr lvl="1"/>
            <a:r>
              <a:rPr lang="en-US" altLang="en-US" sz="2400"/>
              <a:t>Iteratively refine the solution by micro-clustering relocation (e.g., moving </a:t>
            </a:r>
            <a:r>
              <a:rPr lang="el-GR" altLang="en-US" sz="2400">
                <a:cs typeface="Tahoma" panose="020B0604030504040204" pitchFamily="34" charset="0"/>
              </a:rPr>
              <a:t>δ</a:t>
            </a:r>
            <a:r>
              <a:rPr lang="en-US" altLang="en-US" sz="2400">
                <a:cs typeface="Tahoma" panose="020B0604030504040204" pitchFamily="34" charset="0"/>
              </a:rPr>
              <a:t> </a:t>
            </a:r>
            <a:r>
              <a:rPr lang="el-GR" altLang="en-US" sz="2400">
                <a:cs typeface="Tahoma" panose="020B0604030504040204" pitchFamily="34" charset="0"/>
              </a:rPr>
              <a:t>μ</a:t>
            </a:r>
            <a:r>
              <a:rPr lang="en-US" altLang="en-US" sz="2400">
                <a:cs typeface="Tahoma" panose="020B0604030504040204" pitchFamily="34" charset="0"/>
              </a:rPr>
              <a:t>-clusters from cluster C</a:t>
            </a:r>
            <a:r>
              <a:rPr lang="en-US" altLang="en-US" sz="2400" baseline="-25000">
                <a:cs typeface="Tahoma" panose="020B0604030504040204" pitchFamily="34" charset="0"/>
              </a:rPr>
              <a:t>i</a:t>
            </a:r>
            <a:r>
              <a:rPr lang="en-US" altLang="en-US" sz="2400">
                <a:cs typeface="Tahoma" panose="020B0604030504040204" pitchFamily="34" charset="0"/>
              </a:rPr>
              <a:t> to C</a:t>
            </a:r>
            <a:r>
              <a:rPr lang="en-US" altLang="en-US" sz="2400" baseline="-25000">
                <a:cs typeface="Tahoma" panose="020B0604030504040204" pitchFamily="34" charset="0"/>
              </a:rPr>
              <a:t>j</a:t>
            </a:r>
            <a:r>
              <a:rPr lang="en-US" altLang="en-US" sz="2400">
                <a:cs typeface="Tahoma" panose="020B0604030504040204" pitchFamily="34" charset="0"/>
              </a:rPr>
              <a:t>) </a:t>
            </a:r>
            <a:r>
              <a:rPr lang="en-US" altLang="en-US" sz="2400"/>
              <a:t>and “deadlock” handling (break the microclusters when necessary)</a:t>
            </a:r>
          </a:p>
          <a:p>
            <a:pPr lvl="1"/>
            <a:r>
              <a:rPr lang="en-US" altLang="en-US" sz="2400"/>
              <a:t>Efficiency is improved by micro-clustering</a:t>
            </a:r>
          </a:p>
          <a:p>
            <a:r>
              <a:rPr lang="en-US" altLang="en-US" sz="2400"/>
              <a:t> How to handle more complicated constraints?</a:t>
            </a:r>
          </a:p>
          <a:p>
            <a:pPr lvl="1"/>
            <a:r>
              <a:rPr lang="en-US" altLang="en-US" sz="2400"/>
              <a:t>E.g., having approximately same number of valued customers in each cluster?! </a:t>
            </a:r>
            <a:r>
              <a:rPr lang="en-US" altLang="en-US" sz="2400">
                <a:cs typeface="Tahoma" panose="020B0604030504040204" pitchFamily="34" charset="0"/>
              </a:rPr>
              <a:t>— Can you solve it?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967831-79E4-3A4B-8098-4ED4689D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004C-415A-B349-BACC-0CC92DD99105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B06388-B1C1-1C4A-ADF8-181F241B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2CBC8-0D07-A14C-B947-E7363DD7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275-7CDD-AB45-ADD3-C96F78AEAA5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702914" name="Rectangle 2">
            <a:extLst>
              <a:ext uri="{FF2B5EF4-FFF2-40B4-BE49-F238E27FC236}">
                <a16:creationId xmlns:a16="http://schemas.microsoft.com/office/drawing/2014/main" id="{9E628BCB-CE99-AD44-9FD9-075DE853B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702915" name="Rectangle 3">
            <a:extLst>
              <a:ext uri="{FF2B5EF4-FFF2-40B4-BE49-F238E27FC236}">
                <a16:creationId xmlns:a16="http://schemas.microsoft.com/office/drawing/2014/main" id="{E7BF1655-3BE6-6746-A351-D79BDE737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What is Cluster Analysis?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Types of Data in Cluster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A Categorization of Major Clustering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Outlier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Summary </a:t>
            </a:r>
          </a:p>
        </p:txBody>
      </p:sp>
      <p:sp>
        <p:nvSpPr>
          <p:cNvPr id="1702916" name="AutoShape 4">
            <a:extLst>
              <a:ext uri="{FF2B5EF4-FFF2-40B4-BE49-F238E27FC236}">
                <a16:creationId xmlns:a16="http://schemas.microsoft.com/office/drawing/2014/main" id="{1A87A712-BBE3-6D4B-943A-88ED540793F9}"/>
              </a:ext>
            </a:extLst>
          </p:cNvPr>
          <p:cNvSpPr>
            <a:spLocks noChangeArrowheads="1"/>
          </p:cNvSpPr>
          <p:nvPr/>
        </p:nvSpPr>
        <p:spPr bwMode="auto">
          <a:xfrm rot="731409">
            <a:off x="4419600" y="59436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AFF5-3EED-624C-B21D-245C345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8A0-228F-B945-B682-9760A3A58AC4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B968-2F47-4342-8243-AB0E7466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9176-E153-F242-BB6D-A29B200A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5F56-ADF1-8541-93E0-A36E3201C26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541122" name="Rectangle 2">
            <a:extLst>
              <a:ext uri="{FF2B5EF4-FFF2-40B4-BE49-F238E27FC236}">
                <a16:creationId xmlns:a16="http://schemas.microsoft.com/office/drawing/2014/main" id="{9DED4F9D-FFE7-8A4C-93AB-50E948CDB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Outlier Discovery?</a:t>
            </a:r>
          </a:p>
        </p:txBody>
      </p:sp>
      <p:sp>
        <p:nvSpPr>
          <p:cNvPr id="1541123" name="Rectangle 3">
            <a:extLst>
              <a:ext uri="{FF2B5EF4-FFF2-40B4-BE49-F238E27FC236}">
                <a16:creationId xmlns:a16="http://schemas.microsoft.com/office/drawing/2014/main" id="{3FA2BC33-EEC6-174D-ABEF-46844E3F4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5029200"/>
          </a:xfrm>
        </p:spPr>
        <p:txBody>
          <a:bodyPr/>
          <a:lstStyle/>
          <a:p>
            <a:r>
              <a:rPr lang="en-US" altLang="en-US" sz="2400"/>
              <a:t>What are outliers?</a:t>
            </a:r>
          </a:p>
          <a:p>
            <a:pPr lvl="1"/>
            <a:r>
              <a:rPr lang="en-US" altLang="en-US" sz="2400"/>
              <a:t>The set of objects are considerably dissimilar from the remainder of the data</a:t>
            </a:r>
          </a:p>
          <a:p>
            <a:pPr lvl="1"/>
            <a:r>
              <a:rPr lang="en-US" altLang="en-US" sz="2400"/>
              <a:t>Example:  Sports: Michael Jordon, Wayne Gretzky, ...</a:t>
            </a:r>
          </a:p>
          <a:p>
            <a:r>
              <a:rPr lang="en-US" altLang="en-US" sz="2400"/>
              <a:t>Problem: Define and find outliers in large data sets</a:t>
            </a:r>
          </a:p>
          <a:p>
            <a:r>
              <a:rPr lang="en-US" altLang="en-US" sz="2400"/>
              <a:t>Applications:</a:t>
            </a:r>
          </a:p>
          <a:p>
            <a:pPr lvl="1"/>
            <a:r>
              <a:rPr lang="en-US" altLang="en-US" sz="2400"/>
              <a:t>Credit card fraud detection</a:t>
            </a:r>
          </a:p>
          <a:p>
            <a:pPr lvl="1"/>
            <a:r>
              <a:rPr lang="en-US" altLang="en-US" sz="2400"/>
              <a:t>Telecom fraud detection</a:t>
            </a:r>
          </a:p>
          <a:p>
            <a:pPr lvl="1"/>
            <a:r>
              <a:rPr lang="en-US" altLang="en-US" sz="2400"/>
              <a:t>Customer segmentation</a:t>
            </a:r>
          </a:p>
          <a:p>
            <a:pPr lvl="1"/>
            <a:r>
              <a:rPr lang="en-US" altLang="en-US" sz="2400"/>
              <a:t>Medical analysis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C67DA1-6F5D-5F4B-8C57-0B9C0D98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5C73-05D2-3B4A-B74A-05840186A98A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09005A-6D70-874F-8165-67A51E56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DF4420-CBA2-4546-BB76-A344FA1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4F11-DADB-AD48-8629-F3CF4AD1334A}" type="slidenum">
              <a:rPr lang="en-US" altLang="en-US"/>
              <a:pPr/>
              <a:t>56</a:t>
            </a:fld>
            <a:endParaRPr lang="en-US" altLang="en-US"/>
          </a:p>
        </p:txBody>
      </p:sp>
      <p:pic>
        <p:nvPicPr>
          <p:cNvPr id="1542148" name="Picture 4">
            <a:extLst>
              <a:ext uri="{FF2B5EF4-FFF2-40B4-BE49-F238E27FC236}">
                <a16:creationId xmlns:a16="http://schemas.microsoft.com/office/drawing/2014/main" id="{11351E18-F9EC-B146-91A7-FD7EE87432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2146" name="Rectangle 2">
            <a:extLst>
              <a:ext uri="{FF2B5EF4-FFF2-40B4-BE49-F238E27FC236}">
                <a16:creationId xmlns:a16="http://schemas.microsoft.com/office/drawing/2014/main" id="{0036AB71-63FC-E647-A74E-3B8EFC9FA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46482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Statistical Approaches</a:t>
            </a:r>
          </a:p>
        </p:txBody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A4504260-1C45-7348-8CF8-CF470C69F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8305800" cy="39624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Char char="f"/>
            </a:pPr>
            <a:r>
              <a:rPr lang="en-US" altLang="en-US" sz="240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altLang="en-US" sz="2400"/>
              <a:t>Use discordancy tests depending on </a:t>
            </a:r>
          </a:p>
          <a:p>
            <a:pPr lvl="1"/>
            <a:r>
              <a:rPr lang="en-US" altLang="en-US" sz="2400"/>
              <a:t>data distribution</a:t>
            </a:r>
          </a:p>
          <a:p>
            <a:pPr lvl="1"/>
            <a:r>
              <a:rPr lang="en-US" altLang="en-US" sz="2400"/>
              <a:t>distribution parameter (e.g., mean, variance)</a:t>
            </a:r>
          </a:p>
          <a:p>
            <a:pPr lvl="1"/>
            <a:r>
              <a:rPr lang="en-US" altLang="en-US" sz="2400"/>
              <a:t>number of expected outliers</a:t>
            </a:r>
          </a:p>
          <a:p>
            <a:r>
              <a:rPr lang="en-US" altLang="en-US" sz="2400"/>
              <a:t>Drawbacks</a:t>
            </a:r>
          </a:p>
          <a:p>
            <a:pPr lvl="1"/>
            <a:r>
              <a:rPr lang="en-US" altLang="en-US" sz="2400"/>
              <a:t>most tests are for single attribute</a:t>
            </a:r>
          </a:p>
          <a:p>
            <a:pPr lvl="1"/>
            <a:r>
              <a:rPr lang="en-US" altLang="en-US" sz="2400"/>
              <a:t>In many cases, data distribution may not be known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3F96-E05B-2C4D-9C35-BE4ECAED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B7D5-B876-3448-996A-8B6EF2FC922D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F2FB-E178-B049-AAD1-C60A7D5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6769-3D28-6C48-9050-9557C714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228-0D0C-DC4B-8C23-ED5E78B99D8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2F3E5D9A-5B73-8548-A536-67C049908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Distance-Based Approach</a:t>
            </a:r>
          </a:p>
        </p:txBody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C746895D-432A-1547-86DF-3E80CAA28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Introduced to counter the main limitations imposed by statistical methods</a:t>
            </a:r>
          </a:p>
          <a:p>
            <a:pPr lvl="1"/>
            <a:r>
              <a:rPr lang="en-US" altLang="en-US" sz="2400"/>
              <a:t>We need multi-dimensional analysis without knowing data distribution</a:t>
            </a:r>
          </a:p>
          <a:p>
            <a:r>
              <a:rPr lang="en-US" altLang="en-US" sz="240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altLang="en-US" sz="2400"/>
              <a:t>Algorithms for mining distance-based outliers  </a:t>
            </a:r>
          </a:p>
          <a:p>
            <a:pPr lvl="1"/>
            <a:r>
              <a:rPr lang="en-US" altLang="en-US" sz="2400"/>
              <a:t>Index-based algorithm</a:t>
            </a:r>
          </a:p>
          <a:p>
            <a:pPr lvl="1"/>
            <a:r>
              <a:rPr lang="en-US" altLang="en-US" sz="2400"/>
              <a:t>Nested-loop algorithm </a:t>
            </a:r>
          </a:p>
          <a:p>
            <a:pPr lvl="1"/>
            <a:r>
              <a:rPr lang="en-US" altLang="en-US" sz="2400"/>
              <a:t>Cell-based algorithm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75551DB-F756-1B49-AD4F-85095FDA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6376-D60B-4945-A72E-45527B8D31E3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60174D-2185-044A-94C6-F5902EF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0FDB7D-EBB5-804B-BD13-CD81C206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BA5B-7E70-3643-99BD-08427BB0066D}" type="slidenum">
              <a:rPr lang="en-US" altLang="en-US"/>
              <a:pPr/>
              <a:t>58</a:t>
            </a:fld>
            <a:endParaRPr lang="en-US" altLang="en-US"/>
          </a:p>
        </p:txBody>
      </p:sp>
      <p:pic>
        <p:nvPicPr>
          <p:cNvPr id="1729540" name="Picture 4">
            <a:extLst>
              <a:ext uri="{FF2B5EF4-FFF2-40B4-BE49-F238E27FC236}">
                <a16:creationId xmlns:a16="http://schemas.microsoft.com/office/drawing/2014/main" id="{76CDC52E-5DA4-6143-837D-2FC10383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"/>
            <a:ext cx="39624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9538" name="Rectangle 2">
            <a:extLst>
              <a:ext uri="{FF2B5EF4-FFF2-40B4-BE49-F238E27FC236}">
                <a16:creationId xmlns:a16="http://schemas.microsoft.com/office/drawing/2014/main" id="{AB26A658-86FC-3843-8D78-08FBE8FE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8006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Density-Based Local Outlier Detection</a:t>
            </a:r>
          </a:p>
        </p:txBody>
      </p:sp>
      <p:sp>
        <p:nvSpPr>
          <p:cNvPr id="1729539" name="Rectangle 3">
            <a:extLst>
              <a:ext uri="{FF2B5EF4-FFF2-40B4-BE49-F238E27FC236}">
                <a16:creationId xmlns:a16="http://schemas.microsoft.com/office/drawing/2014/main" id="{27355863-EFD1-7441-9E4F-C6AD48A95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495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Distance-based outlier detection is based on global distance distribution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encounters difficulties to identify outliers if data is not uniformly distributed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Ex. C</a:t>
            </a:r>
            <a:r>
              <a:rPr lang="en-US" altLang="en-US" sz="2400" baseline="-25000"/>
              <a:t>1</a:t>
            </a:r>
            <a:r>
              <a:rPr lang="en-US" altLang="en-US" sz="2400"/>
              <a:t> contains 400 loosely distributed points, C</a:t>
            </a:r>
            <a:r>
              <a:rPr lang="en-US" altLang="en-US" sz="2400" baseline="-25000"/>
              <a:t>2</a:t>
            </a:r>
            <a:r>
              <a:rPr lang="en-US" altLang="en-US" sz="2400"/>
              <a:t> has 100 tightly condensed points, 2 outlier points o</a:t>
            </a:r>
            <a:r>
              <a:rPr lang="en-US" altLang="en-US" sz="2400" baseline="-25000"/>
              <a:t>1</a:t>
            </a:r>
            <a:r>
              <a:rPr lang="en-US" altLang="en-US" sz="2400"/>
              <a:t>, o</a:t>
            </a:r>
            <a:r>
              <a:rPr lang="en-US" altLang="en-US" sz="24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Distance-based method cannot identify o</a:t>
            </a:r>
            <a:r>
              <a:rPr lang="en-US" altLang="en-US" sz="2400" baseline="-25000"/>
              <a:t>2</a:t>
            </a:r>
            <a:r>
              <a:rPr lang="en-US" altLang="en-US" sz="2400"/>
              <a:t> as an outlier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Need the concept of local outlier</a:t>
            </a:r>
          </a:p>
        </p:txBody>
      </p:sp>
      <p:sp>
        <p:nvSpPr>
          <p:cNvPr id="1729541" name="Rectangle 5">
            <a:extLst>
              <a:ext uri="{FF2B5EF4-FFF2-40B4-BE49-F238E27FC236}">
                <a16:creationId xmlns:a16="http://schemas.microsoft.com/office/drawing/2014/main" id="{0589C002-E9A9-BE41-82D1-FA895C4F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Local outlier factor (LOF)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outlier is not crisp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Each point has a LOF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21" y="2099898"/>
            <a:ext cx="11796158" cy="448403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(partition cluster)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1490578" y="3334265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914900" y="5851044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3334265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2" y="3334265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5720-60DA-E94B-8C96-2BE2C769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BEB6-6B99-A443-AB73-C1F825F3769C}" type="datetime4">
              <a:rPr lang="en-US" altLang="en-US"/>
              <a:pPr/>
              <a:t>November 7, 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42BA-7EC8-A445-8B26-455354B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94DE-03D2-1B48-B294-23AFD68E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7F99-8048-9C45-85D9-1925144C0F0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730562" name="Rectangle 2">
            <a:extLst>
              <a:ext uri="{FF2B5EF4-FFF2-40B4-BE49-F238E27FC236}">
                <a16:creationId xmlns:a16="http://schemas.microsoft.com/office/drawing/2014/main" id="{AC6716E4-3F0F-0C4C-8BDB-C94C67FFF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Deviation-Based Approach</a:t>
            </a:r>
          </a:p>
        </p:txBody>
      </p:sp>
      <p:sp>
        <p:nvSpPr>
          <p:cNvPr id="1730563" name="Rectangle 3">
            <a:extLst>
              <a:ext uri="{FF2B5EF4-FFF2-40B4-BE49-F238E27FC236}">
                <a16:creationId xmlns:a16="http://schemas.microsoft.com/office/drawing/2014/main" id="{ED44A57F-B3D3-7B48-99F7-26CF00524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305800" cy="4953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Identifies outliers by examining the main characteristics of objects in a group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Objects that “deviate” from this description are considered outliers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Sequential exception technique 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simulates the way in which humans can distinguish unusual objects from among a series of supposedly like objects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OLAP data cube technique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uses data cubes to identify regions of anomalies in large multidimensional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466646" cy="3048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1752601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362" y="5675871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94" y="1969317"/>
            <a:ext cx="11238470" cy="773882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549876" y="912815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1" y="26216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1" y="25454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573" y="1072868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9761413" cy="767211"/>
          </a:xfrm>
        </p:spPr>
        <p:txBody>
          <a:bodyPr/>
          <a:lstStyle/>
          <a:p>
            <a:r>
              <a:rPr lang="en-US" altLang="en-US" dirty="0"/>
              <a:t>Clusters in random data are not so crisp</a:t>
            </a:r>
          </a:p>
          <a:p>
            <a:endParaRPr lang="en-US" altLang="en-US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25415" y="5847835"/>
            <a:ext cx="1029286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 (density based clustering)</a:t>
            </a:r>
          </a:p>
          <a:p>
            <a:pPr>
              <a:spcBef>
                <a:spcPct val="50000"/>
              </a:spcBef>
            </a:pPr>
            <a:r>
              <a:rPr lang="en-US" altLang="en-US" sz="2200" b="0" dirty="0"/>
              <a:t>Correlation may be not a good measure for some density-based clusters. 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74" y="2947707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90" y="2790832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3676</TotalTime>
  <Words>3615</Words>
  <Application>Microsoft Macintosh PowerPoint</Application>
  <PresentationFormat>Widescreen</PresentationFormat>
  <Paragraphs>528</Paragraphs>
  <Slides>60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Corbel</vt:lpstr>
      <vt:lpstr>Gill Sans MT</vt:lpstr>
      <vt:lpstr>Monotype Sorts</vt:lpstr>
      <vt:lpstr>Tahoma</vt:lpstr>
      <vt:lpstr>Times New Roman</vt:lpstr>
      <vt:lpstr>Wingdings</vt:lpstr>
      <vt:lpstr>Wingdings 2</vt:lpstr>
      <vt:lpstr>Dividend</vt:lpstr>
      <vt:lpstr>Visio</vt:lpstr>
      <vt:lpstr>SmartDraw</vt:lpstr>
      <vt:lpstr>Equation</vt:lpstr>
      <vt:lpstr>clustering</vt:lpstr>
      <vt:lpstr>Clustering Algorithms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Assessing the Significance of Cluster Validity Measures</vt:lpstr>
      <vt:lpstr>Statistical Framework for SSE</vt:lpstr>
      <vt:lpstr>Statistical Framework for Correlation</vt:lpstr>
      <vt:lpstr>Other Cluster Methods</vt:lpstr>
      <vt:lpstr>Summary</vt:lpstr>
      <vt:lpstr>STING: A Statistical Information Grid Approach</vt:lpstr>
      <vt:lpstr>The STING Clustering Method</vt:lpstr>
      <vt:lpstr>Comments on STING</vt:lpstr>
      <vt:lpstr>Wave Cluster: Clustering by Wavelet Analysis </vt:lpstr>
      <vt:lpstr>Wavelet Transform</vt:lpstr>
      <vt:lpstr>The WaveCluster Algorithm</vt:lpstr>
      <vt:lpstr>Quantization &amp; Transformation</vt:lpstr>
      <vt:lpstr>Other Cluster Methods</vt:lpstr>
      <vt:lpstr>Model-Based Clustering</vt:lpstr>
      <vt:lpstr>EM — Expectation Maximization</vt:lpstr>
      <vt:lpstr>The EM (Expectation Maximization) Algorithm</vt:lpstr>
      <vt:lpstr>Conceptual Clustering</vt:lpstr>
      <vt:lpstr>COBWEB Clustering Method</vt:lpstr>
      <vt:lpstr>More on Conceptual Clustering</vt:lpstr>
      <vt:lpstr>Neural Network Approach</vt:lpstr>
      <vt:lpstr>Self-Organizing Feature Map (SOM)</vt:lpstr>
      <vt:lpstr>Web Document Clustering Using SOM</vt:lpstr>
      <vt:lpstr>Summary</vt:lpstr>
      <vt:lpstr>Chapter 6. Cluster Analysis</vt:lpstr>
      <vt:lpstr>Clustering High-Dimensional Data</vt:lpstr>
      <vt:lpstr>The Curse of Dimensionality  (graphs adapted from Parsons et al. KDD Explorations 2004)</vt:lpstr>
      <vt:lpstr>Why Subspace Clustering? (adapted from Parsons et al. SIGKDD Explorations 2004)</vt:lpstr>
      <vt:lpstr>CLIQUE (Clustering In QUEst) </vt:lpstr>
      <vt:lpstr>CLIQUE: The Major Steps</vt:lpstr>
      <vt:lpstr>PowerPoint Presentation</vt:lpstr>
      <vt:lpstr>Strength and Weakness of CLIQUE</vt:lpstr>
      <vt:lpstr>Frequent Pattern-Based Approach</vt:lpstr>
      <vt:lpstr>Clustering by Pattern Similarity (p-Clustering)</vt:lpstr>
      <vt:lpstr>Why p-Clustering?</vt:lpstr>
      <vt:lpstr>p-Clustering: Clustering by Pattern Similarity</vt:lpstr>
      <vt:lpstr>Chapter 6. Cluster Analysis</vt:lpstr>
      <vt:lpstr>Why Constraint-Based Cluster Analysis?</vt:lpstr>
      <vt:lpstr>A Classification of Constraints in Cluster Analysis</vt:lpstr>
      <vt:lpstr>Clustering With Obstacle Objects</vt:lpstr>
      <vt:lpstr>An Example: Clustering With Obstacle Objects</vt:lpstr>
      <vt:lpstr>Clustering with User-Specified Constraints</vt:lpstr>
      <vt:lpstr>Chapter 7. Cluster Analysis</vt:lpstr>
      <vt:lpstr>What Is Outlier Discovery?</vt:lpstr>
      <vt:lpstr>Outlier Discovery: Statistical Approaches</vt:lpstr>
      <vt:lpstr>Outlier Discovery: Distance-Based Approach</vt:lpstr>
      <vt:lpstr>Density-Based Local Outlier Detection</vt:lpstr>
      <vt:lpstr>Summary</vt:lpstr>
      <vt:lpstr>Outlier Discovery: Deviation-Based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289</cp:revision>
  <dcterms:created xsi:type="dcterms:W3CDTF">2021-02-09T23:47:41Z</dcterms:created>
  <dcterms:modified xsi:type="dcterms:W3CDTF">2021-11-07T19:34:02Z</dcterms:modified>
</cp:coreProperties>
</file>