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2"/>
  </p:notesMasterIdLst>
  <p:sldIdLst>
    <p:sldId id="278" r:id="rId2"/>
    <p:sldId id="279" r:id="rId3"/>
    <p:sldId id="280" r:id="rId4"/>
    <p:sldId id="281" r:id="rId5"/>
    <p:sldId id="282" r:id="rId6"/>
    <p:sldId id="283" r:id="rId7"/>
    <p:sldId id="291" r:id="rId8"/>
    <p:sldId id="295" r:id="rId9"/>
    <p:sldId id="296" r:id="rId10"/>
    <p:sldId id="29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63" autoAdjust="0"/>
  </p:normalViewPr>
  <p:slideViewPr>
    <p:cSldViewPr>
      <p:cViewPr varScale="1">
        <p:scale>
          <a:sx n="117" d="100"/>
          <a:sy n="117" d="100"/>
        </p:scale>
        <p:origin x="2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870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8"/>
              </a:spcBef>
            </a:pPr>
            <a:r>
              <a:rPr lang="en-US"/>
              <a:t>Alternative counter loop</a:t>
            </a:r>
          </a:p>
          <a:p>
            <a:pPr lvl="1" eaLnBrk="1" hangingPunct="1">
              <a:lnSpc>
                <a:spcPct val="90000"/>
              </a:lnSpc>
              <a:spcBef>
                <a:spcPts val="38"/>
              </a:spcBef>
            </a:pPr>
            <a:r>
              <a:rPr lang="en-US"/>
              <a:t>Could be done with a while loop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endParaRPr lang="en-US" sz="200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 = 0;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while( i &lt; 5 )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 eaLnBrk="1" hangingPunct="1">
              <a:spcBef>
                <a:spcPct val="0"/>
              </a:spcBef>
              <a:buFont typeface="Arial" charset="0"/>
              <a:buNone/>
            </a:pPr>
            <a:r>
              <a:rPr lang="en-US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cout &lt;&lt; i &lt;&lt; “ ”;</a:t>
            </a:r>
          </a:p>
          <a:p>
            <a:pPr lvl="3" eaLnBrk="1" hangingPunct="1">
              <a:spcBef>
                <a:spcPct val="0"/>
              </a:spcBef>
              <a:buFont typeface="Arial" charset="0"/>
              <a:buNone/>
            </a:pPr>
            <a:r>
              <a:rPr lang="en-US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/>
          </a:p>
          <a:p>
            <a:pPr lvl="1" eaLnBrk="1" hangingPunct="1">
              <a:lnSpc>
                <a:spcPct val="90000"/>
              </a:lnSpc>
              <a:spcBef>
                <a:spcPts val="38"/>
              </a:spcBef>
            </a:pPr>
            <a:r>
              <a:rPr lang="en-US"/>
              <a:t>Provides a distinct, clear way to do counter loops</a:t>
            </a:r>
          </a:p>
          <a:p>
            <a:pPr lvl="1" eaLnBrk="1" hangingPunct="1">
              <a:spcBef>
                <a:spcPct val="0"/>
              </a:spcBef>
              <a:buFont typeface="Arial" charset="0"/>
              <a:buNone/>
            </a:pPr>
            <a:endParaRPr lang="en-US" sz="160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for( i = 0 ; i &lt; 5 ; i ++ )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 eaLnBrk="1" hangingPunct="1">
              <a:spcBef>
                <a:spcPct val="0"/>
              </a:spcBef>
              <a:buFont typeface="Arial" charset="0"/>
              <a:buNone/>
            </a:pPr>
            <a:r>
              <a:rPr lang="en-US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cout &lt;&lt; i &lt;&lt; “ ”;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Exercise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Draw the pattern created by this code (the top </a:t>
            </a:r>
            <a:r>
              <a:rPr lang="en-US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/>
              <a:t> statement has changed):</a:t>
            </a:r>
          </a:p>
          <a:p>
            <a:pPr eaLnBrk="1" hangingPunct="1">
              <a:lnSpc>
                <a:spcPct val="1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for (i = 5; i &gt;= 1; i--)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   	for (j = 1; j &lt;= i; j++)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	cout &lt;&lt; "*";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   	cout &lt;&lt; endl;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00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20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= 0 ; </a:t>
            </a:r>
            <a:r>
              <a:rPr lang="en-US" sz="20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&lt; 5 ; </a:t>
            </a:r>
            <a:r>
              <a:rPr lang="en-US" sz="20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++ )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&lt;&lt; “ ”;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/>
              <a:t>Initialization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lvl="1"/>
            <a:r>
              <a:rPr lang="en-US" sz="2400" dirty="0"/>
              <a:t>Sets the initial value of the counter variable</a:t>
            </a:r>
          </a:p>
          <a:p>
            <a:r>
              <a:rPr lang="en-US" sz="2400" dirty="0"/>
              <a:t>Condition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&lt; 5</a:t>
            </a:r>
          </a:p>
          <a:p>
            <a:pPr lvl="1"/>
            <a:r>
              <a:rPr lang="en-US" sz="2400" dirty="0"/>
              <a:t>Specifies the condition for continuing to loop</a:t>
            </a:r>
          </a:p>
          <a:p>
            <a:r>
              <a:rPr lang="en-US" sz="2400" dirty="0"/>
              <a:t>Update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400" dirty="0"/>
              <a:t>Updates the counter variable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6AE6-5BA6-433C-A4ED-CEAAEB5BE34C}" type="slidenum">
              <a:rPr lang="en-US"/>
              <a:pPr/>
              <a:t>3</a:t>
            </a:fld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for</a:t>
            </a:r>
            <a:r>
              <a:rPr lang="en-US">
                <a:solidFill>
                  <a:schemeClr val="accent1"/>
                </a:solidFill>
              </a:rPr>
              <a:t> Loop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613" y="2100263"/>
            <a:ext cx="7011987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Loop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for( i = 0 ; i &lt; 5 ; i++ )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cout &lt;&lt; i &lt;&lt; “ ”;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/>
              <a:t>Different starting points</a:t>
            </a:r>
          </a:p>
          <a:p>
            <a:r>
              <a:rPr lang="en-US" sz="2800"/>
              <a:t>Complex conditions</a:t>
            </a:r>
          </a:p>
          <a:p>
            <a:r>
              <a:rPr lang="en-US" sz="2800"/>
              <a:t>Different counter updates</a:t>
            </a:r>
          </a:p>
          <a:p>
            <a:pPr lvl="1"/>
            <a:r>
              <a:rPr lang="en-US" sz="2400"/>
              <a:t>Increment (</a:t>
            </a:r>
            <a:r>
              <a:rPr lang="en-US" sz="24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400"/>
              <a:t>) vs. decrement (</a:t>
            </a:r>
            <a:r>
              <a:rPr lang="en-US" sz="24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i--</a:t>
            </a:r>
            <a:r>
              <a:rPr lang="en-US" sz="2400"/>
              <a:t>)</a:t>
            </a:r>
          </a:p>
          <a:p>
            <a:pPr lvl="1"/>
            <a:r>
              <a:rPr lang="en-US" sz="2400"/>
              <a:t>Count by multiples (</a:t>
            </a:r>
            <a:r>
              <a:rPr lang="en-US" sz="24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 = i + 3</a:t>
            </a:r>
            <a:r>
              <a:rPr lang="en-US" sz="240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5DE0-4998-4D32-BAB7-8214E1C289AE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6800" y="1704975"/>
            <a:ext cx="7010400" cy="4721225"/>
            <a:chOff x="672" y="1042"/>
            <a:chExt cx="4416" cy="2974"/>
          </a:xfrm>
        </p:grpSpPr>
        <p:pic>
          <p:nvPicPr>
            <p:cNvPr id="2355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042"/>
              <a:ext cx="4416" cy="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" y="2060"/>
              <a:ext cx="4394" cy="1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72" y="3421"/>
              <a:ext cx="2081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5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for</a:t>
            </a:r>
            <a:r>
              <a:rPr lang="en-US">
                <a:solidFill>
                  <a:schemeClr val="accent1"/>
                </a:solidFill>
              </a:rPr>
              <a:t> Loop Examples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3251-C599-47B4-B113-D91B3495E6E0}" type="slidenum">
              <a:rPr lang="en-US"/>
              <a:pPr/>
              <a:t>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for</a:t>
            </a:r>
            <a:r>
              <a:rPr lang="en-US">
                <a:solidFill>
                  <a:schemeClr val="accent1"/>
                </a:solidFill>
              </a:rPr>
              <a:t> Loop Examples</a:t>
            </a:r>
            <a:endParaRPr lang="en-US"/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1727200"/>
            <a:ext cx="6938962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4125" y="4224338"/>
            <a:ext cx="6975475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9DAE-B6EC-4F5D-AD36-DB2E39BFB7ED}" type="slidenum">
              <a:rPr lang="en-US"/>
              <a:pPr/>
              <a:t>7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Choosing the Right Looping Structure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All three loops have their place in C++</a:t>
            </a:r>
          </a:p>
          <a:p>
            <a:pPr lvl="1" eaLnBrk="1" hangingPunct="1"/>
            <a:r>
              <a:rPr lang="en-US"/>
              <a:t>If you know or can determine in advance the number of repetitions needed, the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for</a:t>
            </a:r>
            <a:r>
              <a:rPr lang="en-US"/>
              <a:t> loop is the correct choice</a:t>
            </a:r>
          </a:p>
          <a:p>
            <a:pPr lvl="1" eaLnBrk="1" hangingPunct="1"/>
            <a:r>
              <a:rPr lang="en-US"/>
              <a:t>If you do not know and cannot determine in advance the number of repetitions needed, and it could be zero, use a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while</a:t>
            </a:r>
            <a:r>
              <a:rPr lang="en-US"/>
              <a:t> loop</a:t>
            </a:r>
          </a:p>
          <a:p>
            <a:pPr lvl="1" eaLnBrk="1" hangingPunct="1"/>
            <a:r>
              <a:rPr lang="en-US"/>
              <a:t>If you do not know and cannot determine in advance the number of repetitions needed, and it is at least one, use a </a:t>
            </a:r>
            <a:r>
              <a:rPr lang="en-US">
                <a:latin typeface="Courier New" pitchFamily="49" charset="0"/>
              </a:rPr>
              <a:t>do...while</a:t>
            </a:r>
            <a:r>
              <a:rPr lang="en-US"/>
              <a:t>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Nested Loops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362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for (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 = 1;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 &lt;= 5;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   for (j = 1; j &lt;=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; j++)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   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 &lt;&lt; "*";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  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 &lt;&lt;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1219200"/>
          <a:ext cx="3784600" cy="5394960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Nested Loops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2672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1800">
                <a:solidFill>
                  <a:srgbClr val="4E8542"/>
                </a:solidFill>
                <a:latin typeface="Courier New" pitchFamily="49" charset="0"/>
              </a:rPr>
              <a:t>for (i = 1; i &lt;= 5; i++)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4E8542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4E8542"/>
                </a:solidFill>
                <a:latin typeface="Courier New" pitchFamily="49" charset="0"/>
              </a:rPr>
              <a:t>   for (j = 1; j &lt;= i; j++)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4E8542"/>
                </a:solidFill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4E8542"/>
                </a:solidFill>
                <a:latin typeface="Courier New" pitchFamily="49" charset="0"/>
              </a:rPr>
              <a:t>   	cout &lt;&lt; "*";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4E8542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4E8542"/>
                </a:solidFill>
                <a:latin typeface="Courier New" pitchFamily="49" charset="0"/>
              </a:rPr>
              <a:t>   cout &lt;&lt; endl;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>
                <a:solidFill>
                  <a:srgbClr val="4E854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>
              <a:solidFill>
                <a:srgbClr val="4E854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/>
              <a:t>Outputs: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***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****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*****</a:t>
            </a:r>
            <a:endParaRPr lang="en-US" sz="1800">
              <a:solidFill>
                <a:srgbClr val="4E8542"/>
              </a:solidFill>
              <a:latin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1219200"/>
          <a:ext cx="3784600" cy="5394960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505</Words>
  <Application>Microsoft Macintosh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Verdana</vt:lpstr>
      <vt:lpstr>Office Theme</vt:lpstr>
      <vt:lpstr>for Loop</vt:lpstr>
      <vt:lpstr>for Loop</vt:lpstr>
      <vt:lpstr>for Loop</vt:lpstr>
      <vt:lpstr>for Loop Examples</vt:lpstr>
      <vt:lpstr>for Loop Examples</vt:lpstr>
      <vt:lpstr>for Loop Examples</vt:lpstr>
      <vt:lpstr>Choosing the Right Looping Structure</vt:lpstr>
      <vt:lpstr>Nested Loops</vt:lpstr>
      <vt:lpstr>Nested Loops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263</cp:revision>
  <dcterms:created xsi:type="dcterms:W3CDTF">2009-09-01T00:23:15Z</dcterms:created>
  <dcterms:modified xsi:type="dcterms:W3CDTF">2020-09-21T16:33:01Z</dcterms:modified>
</cp:coreProperties>
</file>