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1"/>
  </p:notesMasterIdLst>
  <p:sldIdLst>
    <p:sldId id="296" r:id="rId2"/>
    <p:sldId id="293" r:id="rId3"/>
    <p:sldId id="294" r:id="rId4"/>
    <p:sldId id="295" r:id="rId5"/>
    <p:sldId id="261" r:id="rId6"/>
    <p:sldId id="257" r:id="rId7"/>
    <p:sldId id="258" r:id="rId8"/>
    <p:sldId id="260" r:id="rId9"/>
    <p:sldId id="259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4" autoAdjust="0"/>
    <p:restoredTop sz="94663" autoAdjust="0"/>
  </p:normalViewPr>
  <p:slideViewPr>
    <p:cSldViewPr>
      <p:cViewPr varScale="1">
        <p:scale>
          <a:sx n="117" d="100"/>
          <a:sy n="117" d="100"/>
        </p:scale>
        <p:origin x="8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1:32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 24575,'1'11'0,"-1"44"0,0-12 0,-1 52 0,1-50 0,-1 27 0,0-45 0,1 9 0,0-26 0,2-5 0,-2-4 0,2-4 0,0-4 0,22-51 0,-4 10 0,18-41 0,-5 9 0,-9 26 0,1-3 0,-14 37 0,-6 13 0,-1 9 0,3 17 0,-3-5 0,6 30 0,-6-21 0,6 41 0,-2-26 0,8 35 0,-5-32 0,6 23 0,-9-42 0,0 7 0,-6-27 0,1-3 0,-2 1 0,2-2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1:40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24575,'-21'61'0,"8"-12"0,-13 44 0,13-23 0,4-8 0,-1 20 0,6-39 0,-1 7 0,5-42 0,5-56 0,6-9 0,-4-5 0,3 18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7:06.3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77 24575,'31'1'0,"32"-1"0,7-1 0,7-2 0,3-1 0,-6 0 0,-31-2 0,-10-1 0,-19 4 0,-7-1 0,12-4 0,-1 1 0,14-5 0,0 3 0,-10 5 0,-4-1 0,-13 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7:07.1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122 346 24575,'60'-40'0,"0"-1"0,0 1 0,26-13 0,-32 3 0,-84-6 0,7 26 0,-44-5 0,2 48 0,-4 5 0,17 20 0,5 7 0,10-2 0,10 0 0,5 2 0,20-1 0,6 0 0,5-2 0,7-11 0,8-2 0,27 1 0,-3-11 0,44-2 0,-38-13 0,17-25 0,-48-1 0,-4-45 0,-16 13 0,3-26 0,-4 43 0,2 5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7:08.0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24575,'0'95'0,"0"0"0,0 0 0,1 0 0,-1-26 0,1-1 0,0 22 0,-1 20 0,1-5 0,2-30 0,6-24 0,-3-22 0,29-11 0,4-26 0,24-8 0,-13-8 0,1-8 0,-2-10 0,-2-3 0,1 5 0,-3-2 0,-8-3 0,-8-2 0,-6-35 0,-18 27 0,-6-12 0,-37 23 0,12 25 0,-26-3 0,-6 27 0,4 9 0,-28 25 0,35 0 0,4 36 0,33-29 0,49 15 0,17-4 0,0-18 0,14 2 0,9-6 0,-10-25 0,-4-8 0,25 3 0,-28 1 0,-10-5 0,-30-8 0,-13-3 0,-19-12 0,5-3 0,3-13 0,0 17 0,2-1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7:11.1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0 326 24575,'12'73'0,"1"0"0,-1 1 0,5 33 0,-3-44 0,-9-79 0,13-23 0,30-29 0,9-5 0,3 0 0,-6 4 0,-3 14 0,-23 44 0,-11 19 0,6 12 0,4 5 0,2 17 0,-4 7 0,6 32 0,-11-21 0,-1 3 0,-13-39 0,-2-16 0,1-12 0,8-17 0,12-14 0,27-22 0,6-3 0,8-5 0,-12 12 0,-6 9 0,-22 29 0,-21 27 0,16 42 0,1 1 0,13 27 0,6-20 0,4-32 0,15-17 0,21-39 0,9-15 0,-15 4 0,1-2 0,-14 10 0,2-1 0,-5 0 0,5-11 0,-13 4 0,-22 9 0,-39-31 0,-13 37 0,-33-17 0,14 42 0,8 9 0,6 18 0,17 7 0,6 19 0,5-11 0,8 28 0,2-34 0,8 12 0,2-23 0,3-7 0,32-7 0,-2-17 0,19-20 0,2-6 0,0-6 0,-12 0 0,-7 1 0,-26 10 0,-11 6 0,13 89 0,-13-28 0,12 51 0,-16-65 0,-8-21 0,-3-10 0,52-73 0,-11 12 0,3 2 0,4-3 0,-14 19 0,-1 3 0,9-1 0,-2 5 0,4-6 0,-4 16 0,-34 40 0,22 62 0,-8-22 0,0 1 0,0-2 0,-5-12 0,8 2 0,-15-27 0,7-3 0,47-25 0,-8-13 0,2-1 0,5-7 0,-2-17 0,-3-2 0,-15 15 0,-3 0 0,4-7 0,-10 3 0,-21 17 0,-9 11 0,-5 0 0,-3-2 0,2 4 0,-3-2 0,3 13 0,-1 0 0,-48 66 0,24-10 0,-5-5 0,1 5 0,15-4 0,6-1 0,2 22 0,2-6 0,17-34 0,19-22 0,-2-5 0,5 1 0,-17-4 0,8-8 0,-11 2 0,12-6 0,-8 0 0,-6 2 0,5-3 0,-9 5 0,0-3 0,-3 3 0,-1-1 0,-11-7 0,-65-30 0,24 20 0,-4-1 0,-5-1 0,2 1 0,-30-5 0,62 26 0,32 5 0,7 0 0,35 0 0,-1-2 0,25 0 0,9-6 0,-28 2 0,-2-3 0,-40 5 0,8 0 0,-13 2 0,50-8 0,-33 5 0,23-1 0,-36 3 0,-9 3 0,-6 1 0,-5 0 0,5 1 0,-4-2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7:12.3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66 24575,'10'39'0,"30"44"0,-13-43 0,6 0 0,2-6 0,-3-22 0,10-11 0,-16-21 0,0-24 0,-2-4 0,0 1 0,15-18 0,-32 92 0,-3 16 0,7 20 0,12 2 0,-8-31 0,27-6 0,-21-43 0,38-53 0,-12-8 0,-16 29 0,-2 1 0,5-17 0,-15 33 0,-16 25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7:12.8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313 0 24575,'-22'42'0,"-1"6"0,-2 7 0,3-1 0,0 4 0,-2 7 0,-2 7 0,2-6 0,2 1 0,2-3 0,-2 10 0,2-5 0,2 2 0,5-18 0,7-25 0,3-11 0,3-20 0,6-9 0,52-48 0,-38 37 0,36-31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7:13.3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24575,'9'68'0,"0"0"0,1 0 0,2 29 0,-3-33 0,-7-60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7:13.7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24575,'5'83'0,"2"-17"0,2-5 0,-2-14 0,10 26 0,0-86 0,-11 7 0,10-7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7:14.4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3 119 24575,'-1'71'0,"0"1"0,0-4 0,2-28 0,3-60 0,17-26 0,7-9 0,22-26 0,-17 24 0,0 4 0,8 7 0,-28 37 0,-7 7 0,1 3 0,2 2 0,4 8 0,-3 3 0,4 35 0,-3-1 0,0 9 0,2-15 0,6-28 0,10-6 0,22-10 0,8 1 0,-22-1 0,-8 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7:15.9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197 552 24575,'-34'58'0,"-1"0"0,0 1 0,-11 17 0,11-8 0,25 2 0,8-38 0,2 10 0,3-38 0,5-1 0,9-5 0,24-21 0,7-10 0,19-23 0,-10 11 0,-1-8 0,-11-9 0,-8-4 0,-9 10 0,-4-1 0,2-8 0,-5-5 0,-10-12 0,-6 4 0,-6-2 0,0 23 0,-1 5 0,-3 21 0,3 1 0,1 15 0,0 7 0,-2 14 0,-18 75 0,-3 29 0,15-52 0,1 2-320,-7 20 0,-2 10 1,5-7 319,9-11 0,5-2-233,6 21 1,3-3 232,-6-33 0,2-3 0,7 19 0,8-15 0,12-39 0,41-7 0,6-17 0,-18-3 0,9-4 0,-7 0 0,-10 2 0,-1-4 0,11-7 0,6-6 0,-14 2 0,-2-16 468,-19 0 0,-8-7-468,-17-36 488,-10-6-488,-18 39 0,-8 5 0,-26-6 0,-2 10 0,12 31 0,18 19 0,2 11 0,-17 37 0,16-11 0,5 8 0,8 2 0,26 1 0,36 28 0,20-43 0,-13-20 0,13-1 0,-5-2 0,1 2 0,0-2-246,-2-2 1,5 1-1,-4-2 246,2 2 0,-5-1 0,-11-5 0,-1-2 0,43 6 0,-7-5 0,-55-6 0,3-1 0,-76-36 0,28 27 0,-27-27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1:41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1 595 24575,'54'63'0,"0"-1"0,-16-23 0,-2-2 0,3 5 0,-4-10 0,-8-22 0,-2-49 0,6-23 0,-8 17 0,3-5 0,5-18 0,2-3 0,1 0 0,1-2 0,-6 13 0,2-3 0,-3 5 0,3-3 0,-3 6 0,15-31 0,-33 68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7:16.4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24575,'45'30'0,"-1"0"0,14 3 0,7 2 0,-7-5 0,23 9 0,1-1 0,-8-2 0,-39-19 0,-7-2 0,-26-12 0,4-3 0,5 2 0,-2-3 0,5-1 0,-10-3 0,1-24 0,-2 19 0,-1-15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7:16.8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426 1 24575,'-59'79'0,"1"0"0,-1 0 0,1 0 0,4-6 0,-2 2 0,8-10 0,21-23 0,20-25 0,9-10 0,46-24 0,23-18 0,-2 6 0,3-2 0,1 0 0,-2 0 0,-16 8 0,-1 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7:18.3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78 24575,'-13'4'0,"5"-1"0,29-7 0,25-9 0,-2-1 0,22-14 0,-38 11 0,-3 8 0,-27 39 0,-4 15 0,-2 18 0,1 3 0,1 11 0,1 17 0,1-1 0,2-27 0,2-4 0,-1-6 0,1-33 0,-2-1 0,-2-20 0,-3 0 0,-10 3 0,4-1 0,-5 0 0,24-3 0,8-1 0,33-5 0,1 2 0,39-3 0,-26 3 0,13 0 0,-46 2 0,-11 0 0,-18 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7:25.6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45 24575,'18'-4'0,"0"2"0,17-1 0,13 0 0,12 0 0,-5 0 0,1 0 0,17-1 0,13-1 0,-35 2 0,-11 2 0,9 1 0,4 0 0,9 0 0,17 0 0,-1 0 0,-26 0 0,46-1 0,-33-2 0,-28 2 0,14-1 0,-23 2 0,-7-2 0,12 2 0,-14-1 0,-2 1 0,-11 0 0,-1 0 0,1 0 0,-2 0 0,0 0 0,-3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7:34.6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24575,'1'7'0,"0"-2"0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8:08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24575,'0'33'0,"5"51"0,-2-8 0,0-23 0,-1 1 0,0 28 0,-2-44 0,3-13 0,1-44 0,4-23 0,3-2 0,4-7 0,4-3 0,1-2 0,6-12 0,-6 19 0,0 4 0,-2 11 0,-4 14 0,0 24 0,-2 8 0,4 22 0,2-1 0,-4 4 0,11 36 0,-15-20 0,7 14 0,-15-27 0,-1-19 0,0 15 0,-1-15 0,2 3 0,1-15 0,-1-8 0,1-2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8:09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55 24575,'-11'-10'0,"-6"-1"0,-20-4 0,12 6 0,-18 0 0,21 8 0,-14 5 0,10 3 0,-11 8 0,-7 32 0,2 8 0,5-7 0,-4 12 0,7-3 0,29-23 0,6 0 0,2-17 0,3-6 0,11-15 0,5-9 0,11-7 0,-1-8 0,25-34 0,-24 25 0,17-23 0,-22 22 0,-12 13 0,-1-5 0,-11 21 0,-2 3 0,-1 7 0,0 40 0,9 29 0,0 5 0,4-8 0,-4-45 0,-6-17 0,-3-5 0,0-3 0,0-2 0,2-3 0,-1 2 0,0 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8:1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42 24575,'0'18'0,"-1"12"0,1 16 0,0-4 0,0 13 0,2-18 0,-1-13 0,10-27 0,0-13 0,8-20 0,20-20 0,22-10 0,7 0 0,-10 18 0,-25 45 0,-22 27 0,0 20 0,-3 5 0,-1 1 0,-5-10 0,2 1 0,1 1 0,-1-15 0,-1-3 0,-1-25 0,2-5 0,5-5 0,14-21 0,-5 9 0,20-30 0,-11 19 0,3-5 0,0 4 0,-2 9 0,-7 8 0,-2 4 0,-16 14 0,-3 2 0,11 48 0,-4-20 0,6 28 0,2 2 0,-2-16 0,20 39 0,-19-69 0,29 2 0,9-17 0,18-5 0,-13-2 0,0-3 0,17-11 0,-25 4 0,-5-4 0,-9-8 0,-10-8 0,-21-3 0,-9 7 0,-2 1 0,-17 10 0,9 15 0,-11-2 0,4 5 0,-11 0 0,-6 6 0,7 2 0,-5 26 0,27-10 0,-6 14 0,15-15 0,0 1 0,7 10 0,25 19 0,0-11 0,24 5 0,-14-24 0,45-5 0,-30-8 0,22-6 0,-18-21 0,-30 0 0,4-2 0,-25 11 0,-9 8 0,-1 3 0,-1 1 0,0 1 0,0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8:12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2 24575,'-72'-2'0,"6"4"0,44 0 0,2 3 0,11 7 0,6-2 0,1 15 0,22 4 0,-6-5 0,29 14 0,-23-22 0,15 11 0,-10-1 0,-8-6 0,-1 3 0,-13-15 0,-1 1 0,-5 6 0,1-5 0,-2 4 0,-1-7 0,-1-1 0,-5-1 0,-2 1 0,-8 2 0,6-5 0,-6 2 0,1-6 0,-2-1 0,5 1 0,26-6 0,-3 5 0,15-3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8:1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33 24575,'-12'-14'0,"1"3"0,4 6 0,2 4 0,1 0 0,2 1 0,-1 1 0,-1 1 0,-2 6 0,1 1 0,-8 39 0,9-24 0,-4 29 0,9-37 0,15 13 0,-3-14 0,14 4 0,-9-15 0,-1-7 0,-7 0 0,-1-6 0,-1-1 0,16-29 0,-3-7 0,4-9 0,-13 23 0,-10 22 0,0 28 0,2 5 0,36 63 0,-22-46 0,27 33 0,-28-82 0,-9 9 0,3-16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1:42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292 106 24575,'-8'-40'0,"3"14"0,-9-2 0,9 21 0,-7 2 0,2 10 0,-42 28 0,0 10 0,-13 14 0,18 13 0,31-27 0,10 16 0,13-37 0,4-2 0,31-41 0,-1-23 0,18-23 0,-20 1 0,-14 16 0,-14 24 0,-6 29 0,-2 8 0,-2 62 0,0-32 0,5 40 0,0-51 0,8 14 0,-6-25 0,2 3 0,-8-26 0,-1-22 0,-1 12 0,1-10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8:1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24575,'8'6'0,"20"23"0,-11-6 0,17 25 0,-23-19 0,10-40 0,-11 3 0,15-49 0,-10 30 0,0 3 0,-7 16 0,12 18 0,3 5 0,2 0 0,-8-2 0,-16-11 0,-2-1 0,-1-1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8:1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24575,'5'8'0,"20"40"0,-12-12 0,10 17 0,-18-32 0,-2-26 0,4-10 0,3-9 0,25-31 0,-4 11 0,7-8 0,-3 21 0,-23 20 0,5 5 0,-14 8 0,1 8 0,-2-6 0,0 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8:16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25 24575,'-21'-7'0,"-9"-1"0,9 3 0,-6 1 0,15 6 0,-16 38 0,17-18 0,-10 36 0,19-25 0,2-9 0,5 8 0,4-21 0,8-2 0,5-14 0,21-40 0,-19 13 0,12-38 0,-30 52 0,1 6 0,-6 28 0,4 10 0,2-3 0,11 14 0,14 4 0,-9-10 0,1-7 0,-19-39 0,-1-13 0,-1 7 0,1-1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8:16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24575,'4'8'0,"16"23"0,-11-16 0,18 17 0,-17-26 0,9 0 0,-10-3 0,14-15 0,-11 0 0,5-9 0,-9 11 0,-4 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8:17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0 24575,'-6'22'0,"-4"6"0,-7 14 0,-6 7 0,-10 26 0,11-27 0,0 0 0,-18 36 0,-4-2 0,21-44 0,5-14 0,9-11 0,-1 3 0,0 0 0,3-4 0,1-2 0,5-9 0,21-15 0,-15 9 0,17-12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8:18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24575,'4'52'0,"1"1"0,-2-10 0,2 15 0,-1-7 0,-3-34 0,-1-8 0,2-25 0,4-9 0,7-30 0,-1 9 0,9-15 0,-3 22 0,-2 8 0,-3 15 0,-7 13 0,-3 3 0,13 27 0,-1 7 0,6 12 0,-7 18 0,-8-32 0,-1 22 0,1-43 0,7 2 0,23-25 0,12 8 0,-10-2 0,-7 6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8:20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24575,'-10'7'0,"-23"39"0,17-18 0,-14 28 0,28-20 0,2-18 0,3 3 0,-1-19 0,0-1 0,1-1 0,5-6 0,6-12 0,22-29 0,-13 15 0,8-12 0,-24 35 0,-2 8 0,-1 10 0,1 12 0,1 7 0,3 3 0,5 13 0,-4-20 0,1 1 0,-7-26 0,9-25 0,4-2 0,23-27 0,-18 26 0,4-1 0,-21 27 0,-2 8 0,2 5 0,1 8 0,4 5 0,-4 0 0,1 4 0,-3-12 0,-1-4 0,2-14 0,3-8 0,8-8 0,1 3 0,-2 1 0,-6 8 0,2 16 0,-3 5 0,13 29 0,-10-23 0,17 14 0,-17-31 0,58-15 0,-27-1 0,38-22 0,-48 15 0,-8-17 0,-22 18 0,-10-18 0,1 19 0,-10-10 0,-5 18 0,-11 13 0,3 15 0,6 8 0,15 19 0,9-18 0,15 33 0,-5-36 0,30 19 0,-19-36 0,33 0 0,-22-13 0,26-10 0,-22 2 0,6-4 0,-24 11 0,-2-3 0,-11 5 0,7-9 0,-6 9 0,1-2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8:21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10 24575,'-4'-9'0,"-15"19"0,10 2 0,-11 12 0,15-4 0,1 8 0,12 8 0,-1-1 0,11-4 0,5-9 0,-4-6 0,4 4 0,-5-6 0,-5 0 0,-4-5 0,-6-3 0,-17-4 0,-7-1 0,0 1 0,1-2 0,14 0 0,1 0 0,2 0 0,1 0 0,1-1 0,8-1 0,-5 1 0,7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8:21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24575,'2'5'0,"-1"2"0,0-4 0,-1 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8:22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 24575,'-4'-1'0,"1"0"0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1:4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24575,'0'17'0,"0"7"0,0 9 0,0 9 0,0 0 0,1-5 0,-1-10 0,2-10 0,-1-13 0,4-11 0,20-41 0,22-24 0,-13 31 0,1 2 0,17-20 0,-13 46 0,-25 64 0,-7-6 0,2 12 0,-1-1 0,-2-17 0,3 21 0,-8-56 0,0-7 0,6-10 0,22-22 0,-1 3 0,25-21 0,-29 33 0,1 0 0,-18 20 0,6 13 0,-5-2 0,4 8 0,-7-3 0,2 22 0,1-4 0,4 13 0,4-15 0,2-16 0,1-3 0,35-26 0,-24 3 0,38-30 0,-48 20 0,8-27 0,-21 23 0,2-18 0,-4 21 0,-2 0 0,-4 15 0,-12 4 0,-1 1 0,-9 0 0,3 2 0,3 8 0,-5 13 0,2 6 0,2 1 0,5 3 0,8-3 0,3-2 0,14 11 0,29-7 0,30 2 0,9-9 0,-15-15 0,-1-5 0,16-6 0,14-4 0,-61 0 0,-21 0 0,-15 7 0,0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8:59.7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24575,'8'28'0,"0"-5"0,4 12 0,-4-9 0,0 6 0,-4-8 0,0 5 0,-4-18 0,1-1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00.8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77 24575,'7'21'0,"2"9"0,6 14 0,-4-6 0,1 0 0,-10-16 0,0-12 0,-2 0 0,1-9 0,9-11 0,34-40 0,3 5 0,25-23 0,-18 26 0,-13 15 0,-2 1 0,-20 14 0,-2 3 0,-11 7 0,-4 4 0,4 13 0,-3-2 0,6 25 0,-4-10 0,4 28 0,-2-17 0,1 20 0,-3-28 0,0-3 0,-3-20 0,3-22 0,-4 8 0,3-10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01.7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26 24575,'16'-13'0,"-2"3"0,-9 8 0,3 20 0,-5 7 0,3 17 0,-3 2 0,1-6 0,2 12 0,4-11 0,-3-7 0,0-15 0,-1-25 0,-1-3 0,3-11 0,-5 12 0,-1-1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04.0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283 479 24575,'-24'-2'0,"3"2"0,2 1 0,-15 11 0,8 1 0,-9 10 0,16 1 0,-14 25 0,7-5 0,-5 23 0,17-21 0,16 17 0,24-21 0,-1-5 0,18-21 0,13-24 0,-8-11 0,12-15 0,-23-19 0,-20 11 0,-3-22 0,-13 32 0,0-43 0,-3 26 0,1-3 0,1 0 0,-2 0 0,2-20 0,0 39 0,1-15 0,0 12 0,1-6 0,-1-5 0,0 20 0,0-29 0,-1 35 0,-2 26 0,-1 69 0,0 26 0,3-17 0,1 0 0,1-30 0,0-3 0,3 12 0,0-5 0,1-6 0,8 4 0,-2-27 0,6 2 0,10-14 0,4-8 0,3-6 0,25-9 0,-18 3 0,14-3 0,3 1 0,-4 0 0,40-7 0,-69 6 0,-4-2 0,-14-2 0,-2 1 0,3-19 0,-2 5 0,0-30 0,-5 18 0,-5-22 0,1 35 0,-8-3 0,1 20 0,-5 0 0,-1 0 0,-15 1 0,7 3 0,-5 2 0,5 3 0,9 5 0,-2 2 0,2 6 0,4 1 0,-5 16 0,4-5 0,1 19 0,5-18 0,15 25 0,10-17 0,19-5 0,9-4 0,30-3 0,5 0 0,-30-26 0,-48 0 0,6-2 0,-9 2 0,-3-2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04.6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24575,'49'38'0,"-7"-9"0,24 16 0,-5-10 0,-16-8 0,1 0 0,23 15 0,5 1 0,-51-35 0,-14-13 0,-11-6 0,1 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05.1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457 0 24575,'-65'29'0,"11"-2"0,-11 5 0,15-2 0,-13 14 0,28-20 0,-9 11 0,37-30 0,-2 0 0,8-3 0,-2-1 0,-3 4 0,-2 1 0,-3 1 0,-5 3 0,8-6 0,-3 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06.4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0 116 24575,'6'17'0,"0"3"0,0-1 0,9 28 0,-1-7 0,11 31 0,-9-30 0,10 9 0,-16-33 0,6 0 0,-12-21 0,19-25 0,-3 5 0,19-28 0,0 8 0,12-14 0,3 5 0,-9 10 0,-2 1 0,-1 2 0,14-15 0,-50 48 0,-3 5 0,-3 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07.7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263 0 24575,'-46'9'0,"-7"15"0,6 3 0,-9 28 0,29-7 0,3 10 0,16-19 0,7-13 0,2-12 0,2-8 0,19-5 0,-7-9 0,14-2 0,14-18 0,-11 4 0,18-24 0,-22 13 0,-9 1 0,-5 10 0,-9 15 0,0 5 0,-5 22 0,0 4 0,-2 38 0,2-28 0,-3 23 0,6-10 0,-1-15 0,3 18 0,-2-33 0,-2-9 0,-4-42 0,2 21 0,-2-19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10.0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0 24575,'-2'58'0,"1"-1"0,0 40 0,-1-16 0,0-3 0,1 0 0,1-22 0,-1-5 0,1-20 0,2 24 0,-1-40 0,12-7 0,0-34 0,16-25 0,-7 16 0,5-6 0,-9 15 0,26-27 0,-19 25 0,40-38 0,-45 46 0,13-6 0,-27 23 0,-3 10 0,-2 9 0,-1 48 0,0 9 0,0 6 0,0 3 0,0-53 0,5 19 0,-4-38 0,12-1 0,-2-16 0,28-15 0,1-9 0,25-24 0,-21 12 0,3-8 0,-23 20 0,-5 3 0,-6 3 0,-6 10 0,-6 5 0,0 7 0,-5 16 0,1 0 0,-1 21 0,2-10 0,1 19 0,1-14 0,5 24 0,5-9 0,6 1 0,-2-18 0,-1-17 0,-2-10 0,4-1 0,35-9 0,-5-6 0,11-4 0,-9-15 0,-27 15 0,8-11 0,0-1 0,-10 11 0,5-10 0,-17 11 0,-4 2 0,-3-1 0,-8-12 0,-8 14 0,0-4 0,-5 17 0,7 5 0,-14 8 0,6-1 0,-8 7 0,11-3 0,1 1 0,4 0 0,3 1 0,1 2 0,4 22 0,9 9 0,5 1 0,18 6 0,0-27 0,24 7 0,7-1 0,4-2 0,-11-6 0,-5-4 0,-17-16 0,-26-7 0,1-3 0,0-1 0,2-2 0,-1-9 0,0 10 0,-3-4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11.6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0 246 24575,'0'-33'0,"5"0"0,18-26 0,-3 25 0,39-19 0,-23 37 0,14-1 0,3 39 0,-20 8 0,7 14 0,-24-8 0,-12-4 0,-10 12 0,-6 10 0,-3-6 0,-12-9 0,13-27 0,-8-9 0,6-17 0,-7-10 0,7 6 0,0-1 0,15 15 0,1 0 0,0-1 0,0-1 0,0-3 0,0 2 0,0-3 0,2 7 0,7-5 0,0 4 0,1-1 0,-4 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1:53.2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60 442 24575,'-14'-29'0,"3"0"0,-2-3 0,6 5 0,2 3 0,1 6 0,1-8 0,2 8 0,0-3 0,4-34 0,1 26 0,3-23 0,1 32 0,-1 7 0,6-2 0,-1 5 0,4 1 0,-1 2 0,-3 3 0,-1 1 0,-1 2 0,16 8 0,-2 2 0,16 8 0,-17-5 0,-5 1 0,-11-3 0,2 15 0,-4-6 0,3 22 0,-6-20 0,-6 29 0,-1-24 0,-3 9 0,-2-16 0,-11 4 0,2-5 0,-21 18 0,25-22 0,-6 4 0,19-16 0,-2-4 0,0 2 0,-1-2 0,0 1 0,-2-2 0,4 0 0,0-2 0,10-2 0,21-3 0,-14 4 0,11-1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12.3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 24575,'-1'28'0,"2"61"0,-1-14 0,2 24 0,-1-49 0,-1-28 0,0-12 0,0 12 0,0-11 0,0 9 0,1-16 0,-1 1 0,1-6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13.6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 24575,'40'-6'0,"-3"7"0,35 17 0,-8 10 0,-8 1 0,-20-5 0,-34-7 0,-18 6 0,-5 2 0,-20 13 0,22-20 0,-7 2 0,22-16 0,0 1 0,4-3 0,-1 2 0,-1-2 0,-7 6 0,-3 2 0,-20 9 0,7-1 0,-13 6 0,24-14 0,1 1 0,13-9 0,5-2 0,16 1 0,7-1 0,35 1 0,16-1 0,2 1 0,3-1 0,4 1 0,-2-1 0,-18 0 0,-14-1 0,-28 0 0,-29 0 0,0-2 0,-1-3 0,2 2 0,0-1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14.8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20 24575,'68'-4'0,"1"-1"0,-1 1 0,-2 1 0,-4 2 0,10-2 0,-9 10 0,-18 37 0,-31-14 0,-42 59 0,-45-44 0,-7 8 0,-5-36 0,46-16 0,22 0 0,13 2 0,25 7 0,-4-1 0,11 12 0,-18-11 0,2 3 0,-14-9 0,-1 0 0,-20 9 0,-9 2 0,-10 2 0,-5-6 0,24-8 0,17-7 0,34-8 0,-7 4 0,7-1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15.5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120 1 24575,'-43'57'0,"11"-11"0,0-1 0,20-24 0,11-4 0,13-15 0,34 3 0,-5-3 0,26-3 0,1-2 0,-23 1 0,47-4 0,-92 5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15.9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1 24575,'0'29'0,"-1"30"0,0 36 0,0-12 0,1-6 0,4-74 0,-2-5 0,2-17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16.8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86 0 24575,'0'41'0,"-2"9"0,-5-1 0,-2 4 0,-4 1 0,-1-2 0,-6 33 0,-1-28 0,26-62 0,45-12 0,14 9 0,1-5 0,-14 18 0,-35 12 0,-6-1 0,9 30 0,-14-25 0,1 11 0,-24-11 0,-11-2 0,-14 4 0,-7-1 0,17-13 0,0 0 0,20-7 0,-2-2 0,9 0 0,-2-4 0,6 3 0,-1-2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17.3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24575,'75'5'0,"10"0"0,14-1 0,-39-1 0,4-1 0,-60-2 0,-5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18.7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446 1 24575,'-67'35'0,"-1"8"0,0 5 0,0 9 0,-2 12 0,10 5 0,35 7 0,13-24 0,5-1 0,12 4 0,31-3 0,4-40 0,16 3 0,0-15 0,6-18 0,-3-15 0,-9-3 0,-6-15 0,-31 24 0,1-4 0,-9 14 0,1-2 0,5-2 0,-1-15 0,-5 5 0,-2-1 0,-12 10 0,-8 8 0,-7 0 0,-1 0 0,-8 7 0,15 1 0,-21-1 0,24 1 0,-10-3 0,-17 4 0,5 3 0,-8-1 0,17 2 0,21-3 0,0 3 0,5 2 0,1-2 0,1 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34.2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24575,'5'45'0,"4"3"0,8 17 0,7 14 0,2 3 0,0 2 0,-4-11 0,-3-13 0,-14-47 0,5-32 0,4-10 0,17-44 0,0 4 0,3-16 0,-12 29 0,1-8 0,-13 38 0,3-11 0,-6 23 0,-4 5 0,4-8 0,-2 11 0,-2-2 0,1 8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34.7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24575,'1'52'0,"1"-26"0,0 16 0,0-34 0,-1-4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1:53.8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 1 24575,'-2'35'0,"-3"16"0,5-12 0,-4 11 0,1 2 0,1 6 0,-3 26 0,3-50 0,0-13 0,1-8 0,0-3 0,1-6 0,0-3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35.2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1 24575,'0'15'0,"0"-5"0,0-1 0,-1-7 0,0-1 0,-1-1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36.7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97 0 24575,'-17'6'0,"-3"6"0,6 1 0,2 0 0,-5 20 0,11-17 0,-5 22 0,16-7 0,13-11 0,5 1 0,17-17 0,-23-5 0,6 1 0,-19-2 0,-1 1 0,-1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38.2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24575,'3'52'0,"-1"-1"0,3-1 0,1 3 0,-1 25 0,1-1 0,4 14 0,-4-2 0,-6-67 0,2 0 0,-2-30 0,1-15 0,-1-12 0,3-22 0,4 0 0,7 3 0,7 6 0,6 22 0,-8 11 0,6 5 0,-14 6 0,12 3 0,-9 2 0,12 5 0,-13-2 0,1 4 0,-7 1 0,-2 6 0,-1-2 0,-2 1 0,-3-7 0,-5 6 0,-3-3 0,-20 17 0,-16-3 0,8-3 0,-18-2 0,35-16 0,-13 1 0,20-2 0,2-1 0,13 3 0,31 13 0,5-2 0,48 21 0,-47-22 0,12 6 0,-48-22 0,-2 1 0,-1-2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38.7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24575,'11'20'0,"15"15"0,5 7 0,2-4 0,-9-11 0,-15-18 0,-8-10 0,1-1 0,-1 0 0,2-1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39.5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507 0 24575,'-23'50'0,"-13"23"0,15-30 0,-13 18 0,6-16 0,-15 28 0,10-10 0,-1 7 0,2-1 0,10-14 0,-1-5 0,2-6 0,7-24 0,-26 42 0,16-22 0,-15 26 0,21-37 0,7-10 0,5-8 0,3-6 0,3-5 0,-1-1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49.9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24575,'0'57'0,"0"-1"0,7 28 0,2-3 0,3 15 0,-2-30 0,0-8 0,-3-27 0,-5-22 0,-2-17 0,0-2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50.9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146 0 24575,'10'3'0,"19"5"0,-8 4 0,17 9 0,-17-1 0,0 6 0,-9-4 0,2 7 0,2 10 0,-6-2 0,-1-1 0,-7-10 0,-11 13 0,-7-4 0,-3 10 0,-30 11 0,4-5 0,-6 6 0,-13 5 0,27-26 0,-2-4 0,22-18 0,14-12 0,5-4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51.4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0 24575,'-11'14'0,"0"8"0,3 16 0,6-1 0,24 24 0,19-25 0,-6-4 0,1-21 0,-27-18 0,19-21 0,-12 9 0,22-27 0,-30 34 0,6-7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51.7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168 6 24575,'-19'-3'0,"-13"2"0,3 0 0,-12 6 0,18 2 0,7 2 0,10-3 0,6-1 0,-1-3 0,1-1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52.8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0 24575,'-1'10'0,"0"-3"0,0-3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1:55.0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68 24575,'68'-19'0,"0"-1"0,16-9 0,-22 38 0,-54 6 0,1 15 0,-7 9 0,-4-7 0,-32 36 0,9-35 0,-18 18 0,20-30 0,10-6 0,-4 3 0,9-9 0,2 0 0,31-9 0,9-1 0,22 0 0,6 0 0,16 1 0,-7 1 0,-1 0 0,-1 2 0,-13 0 0,-30-4 0,-26 0 0,-1 1 0,0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53.9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92 24575,'7'19'0,"7"20"0,-3-3 0,1 4 0,-6-12 0,-5-21 0,3-24 0,0-2 0,7-39 0,-1 26 0,6-21 0,-6 27 0,7-6 0,-3 17 0,5 6 0,4 13 0,-8 3 0,5 13 0,-12-8 0,4 15 0,-6-9 0,0 4 0,3 23 0,-3-15 0,2 7 0,-6-24 0,-3-19 0,0-3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55.1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22 24575,'11'29'0,"0"6"0,-7-10 0,6 38 0,-7-33 0,3 12 0,-4-43 0,4-40 0,-2 10 0,4-15 0,-4 20 0,1 2 0,-2 7 0,2-1 0,1 7 0,-2 1 0,7-1 0,-7 5 0,2 2 0,1 9 0,1 1 0,20 24 0,2 3 0,-1-1 0,-8-7 0,-17-18 0,-1 0 0,0 0 0,-1 2 0,3 9 0,-1-1 0,1 0 0,-2-5 0,-4-10 0,0-1 0,0-1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58.6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162 0 24575,'-18'4'0,"-1"5"0,-3 0 0,-16 21 0,21-15 0,-16 22 0,26-13 0,0-2 0,19 9 0,5-17 0,9 6 0,6-14 0,-15-7 0,28-20 0,-25 1 0,14-11 0,-17 2 0,-7 10 0,-1 1 0,-8 13 0,-2 8 0,-5 16 0,2 6 0,2 2 0,1-4 0,15 3 0,-4-14 0,15 14 0,-13-16 0,2-3 0,-3-12 0,-2-6 0,-2 3 0,-2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59:59.3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24575,'9'47'0,"-1"-6"0,-2 0 0,0 0 0,1 30 0,-2-22 0,2 3 0,5 9 0,0-1 0,8 37 0,8-11 0,-19-64 0,2 3 0,-5-29 0,0 1 0,-1-4 0,-2 4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0:00.2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53 24575,'6'22'0,"7"16"0,-7-15 0,5 11 0,-5-18 0,2 3 0,0-5 0,5 8 0,-7-15 0,3 2 0,-6-9 0,6-12 0,5-8 0,11-19 0,-7 13 0,5-10 0,-13 15 0,-1 2 0,-2-7 0,-4 9 0,1-2 0,-2 6 0,-2 7 0,-1 4 0,0 2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0:01.4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24575,'9'83'0,"1"12"0,-4-42 0,2 10 0,6-6 0,0-18 0,14 19 0,-10-31 0,4 1 0,-8-20 0,-4-3 0,4-5 0,1 0 0,21-1 0,-18 1 0,9-1 0,-26 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0:02.8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24575,'0'13'0,"2"11"0,0-1 0,5 25 0,6 2 0,-2-6 0,10-2 0,-7-27 0,23 1 0,-21-10 0,18-5 0,-7-24 0,-5 3 0,8-11 0,-15 9 0,9-11 0,-4-6 0,0 2 0,-13 1 0,-7 20 0,-1-1 0,0 9 0,1 8 0,4 25 0,0-5 0,8 31 0,-3-22 0,14 31 0,-5-27 0,4 10 0,-11-29 0,-1-17 0,-2-5 0,0-2 0,-2 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0:03.7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169 0 24575,'-10'4'0,"0"1"0,-8 10 0,-9 12 0,0-2 0,-7 14 0,21-21 0,-3 5 0,9-10 0,2 13 0,4-9 0,10 12 0,1-18 0,26 10 0,-11-14 0,41 6 0,-38-11 0,10-3 0,-33 0 0,-6-2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0:04.2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24575,'3'19'0,"9"15"0,-1-13 0,11 14 0,-8-19 0,4 1 0,-10-11 0,-1 1 0,-4-7 0,-3 1 0,1-1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0:05.1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439 0 24575,'-23'76'0,"4"-11"0,8-32 0,5-11 0,-4 10 0,3-11 0,-3 12 0,1-6 0,-3 25 0,3-24 0,-3 17 0,4-28 0,-3 3 0,-4 4 0,3-7 0,-4 3 0,2-8 0,0-2 0,-3 1 0,-23 11 0,12-7 0,-48 22 0,50-26 0,-7-9 0,32-6 0,10-13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1:56.1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98 24575,'13'-12'0,"1"-1"0,9 2 0,10-5 0,17 0 0,5 0 0,4 9 0,0 2 0,-5 3 0,39 13 0,-81 4 0,-7 27 0,-17 6 0,-7 5 0,-12-3 0,-18-8 0,19-21 0,-8 1 0,28-20 0,6-1 0,29-3 0,4 3 0,29 5 0,-15 9 0,-7 7 0,-19-4 0,-10-5 0,-7-9 0,0-1 0,-4 1 0,-31 24 0,13-13 0,-29 18 0,32-24 0,2-3 0,12-5 0,4-1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0:06.6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 24575,'69'3'0,"7"-1"0,-25-1 0,1 0 0,43-1 0,-54-1 0,-10 0 0,-32 0 0,-40-1 0,16 1 0,-29 0 0,37-1 0,5 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0:07.4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264 0 24575,'0'18'0,"0"9"0,1 7 0,-1-1 0,5 64 0,-4-54 0,-1 11 0,0 0 0,-4-11 0,-4 8 0,-4-14 0,1-15 0,-1-4 0,2-11 0,5-2 0,0-4 0,-2 0 0,-20 1 0,6 0 0,-14-1 0,20 0 0,-1-2 0,-2-4 0,-10-2 0,8 0 0,3 0 0,18 5 0,0-1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0:08.8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132 4 24575,'-10'-2'0,"3"1"0,2 0 0,-1 1 0,-2 2 0,-9 2 0,0 9 0,-2-1 0,-3 26 0,13-18 0,-3 25 0,13-27 0,1 5 0,12-8 0,-2-6 0,8 1 0,-4-6 0,43 1 0,-33-6 0,26 2 0,-46-4 0,-5-2 0,-1 0 0,1-2 0,0 0 0,-1 0 0,0-5 0,-5-16 0,2 8 0,-3-14 0,1 15 0,2 4 0,1 2 0,3 16 0,9 15 0,1 4 0,16 24 0,12 1 0,-14-14 0,8-4 0,-30-29 0,1-2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0:09.6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60 0 24575,'-40'48'0,"21"37"0,59-28 0,0-19 0,4-4 0,24 0 0,14-23 0,-59-12 0,-2 0 0,-10-1 0,9 0 0,-2-1 0,10 0 0,-8 0 0,-3-1 0,-5 2 0,-11 0 0,-23-5 0,14 4 0,-17-4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0:10.3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 24575,'26'-5'0,"3"1"0,16 3 0,-6 1 0,2-2 0,-25 2 0,-15 0 0,-4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0:12.2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1 24575,'0'92'0,"0"0"0,0-4 0,0-1 0,0-45 0,0 17 0,-1-32 0,1-3 0,-1-18 0,1-5 0,7-39 0,-2 13 0,6-33 0,-4 31 0,2 2 0,-1 2 0,2 3 0,0 1 0,11-3 0,6 2 0,0-1 0,11 2 0,-23 13 0,14 1 0,-20 7 0,8 2 0,-7 0 0,1 2 0,-5-1 0,-2 0 0,-3 1 0,0-2 0,-1 1 0,-3 1 0,-2 4 0,-15 10 0,0-2 0,-17 11 0,13-16 0,-4 1 0,11-11 0,-21 0 0,14-2 0,-21 1 0,28-1 0,3 1 0,22 14 0,0-7 0,26 23 0,9 4 0,-1-7 0,10 6 0,-23-22 0,-4-5 0,7-3 0,-1-5 0,-3 1 0,2-1 0,-13 0 0,3 0 0,0 0 0,3-1 0,-10 0 0,-7-4 0,-16-5 0,-6-3 0,-3 0 0,8 5 0,4 4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0:13.0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 0 24575,'-9'59'0,"0"0"0,1-6 0,3-4 0,-2 25 0,6-20 0,1-17 0,0-5 0,0-6 0,0-40 0,3-13 0,1-32 0,4 14 0,2-13 0,-2 22 0,0-8 0,-4 27 0,-3 4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0:14.1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24575,'19'47'0,"1"1"0,3 11 0,-4-6 0,-14-37 0,-1 1 0,2 0 0,-4-6 0,3 2 0,-3-4 0,0-3 0,-1 0 0,1-2 0,-1 3 0,3 1 0,-1 1 0,0-3 0,-1-1 0,4-33 0,2-7 0,1-15 0,5-15 0,-8 32 0,3-22 0,-8 36 0,2-6 0,-2 19 0,2 5 0,3 10 0,14 38 0,-3-8 0,13 29 0,-4-5 0,-4-17 0,-1 1 0,-10-23 0,-8-14 0,1-1 0,-4-6 0,1-1 0,2 0 0,2-2 0,-1 1 0,1-2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0:14.5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24575,'2'12'0,"0"1"0,1 2 0,1 3 0,6 12 0,-5-13 0,4 4 0,-8-21 0,-1-3 0,-4-8 0,1-4 0,0 5 0,1 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0:15.0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24575,'15'13'0,"-8"-6"0,6 1 0,-9-7 0,-3-1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1:57.1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264 1 24575,'-66'67'0,"23"-22"0,3-2 0,-4 5 0,-9 12 0,35-23 0,23-13 0,34-8 0,20-6 0,14-7 0,12-5 0,-2 0 0,16 3 0,0-1 0,-18-4 0,3-1 0,-19 1 0,-13 1 0,-52-2 0,-6 4 0,-7-3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0:17.0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24575,'5'26'0,"2"9"0,4 13 0,1 5 0,5 21 0,-3-3 0,-1-1 0,-4-6 0,-3-5 0,-6-30 0,0-14 0,1 4 0,-1-15 0,7-31 0,7-28 0,-1-3 0,10-8 0,-9 37 0,10-9 0,-10 21 0,1 0 0,-10 14 0,2 3 0,7 11 0,0 1 0,2 4 0,-7-1 0,-5-4 0,0 2 0,-3-6 0,-4 5 0,-9-3 0,-5 3 0,-3 0 0,5-3 0,6 0 0,5-2 0,3-1 0,2-1 0,1 4 0,2-1 0,8 11 0,1-7 0,8 6 0,-1-6 0,17 4 0,5-5 0,8-1 0,-6-11 0,-13-4 0,-9-5 0,-4-2 0,5-17 0,-6-6 0,0 0 0,-11 0 0,-7 19 0,-13-11 0,4 21 0,-5-5 0,6 23 0,6-4 0,-2 10 0,4-7 0,-1 10 0,2-6 0,-1 8 0,1-8 0,1 6 0,-1-9 0,2 3 0,1-2 0,3 0 0,6 5 0,4-4 0,19 7 0,-5-7 0,16 3 0,-4-7 0,-13-5 0,-2-2 0,-18-3 0,-6-1 0,-2-1 0,1-2 0,3-7 0,-1 6 0,1-4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0:17.9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1 24575,'-2'84'0,"0"-26"0,2-7 0,-1 2 0,1 13 0,1-9 0,1-3 0,1-3 0,-2 8 0,1-21 0,-1 9 0,0-36 0,1-1 0,24-30 0,-19 15 0,18-15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0:18.5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220 1 24575,'-58'10'0,"-10"14"0,36-7 0,-9 12 0,29-14 0,4-1 0,8-5 0,2-2 0,3 1 0,8 11 0,5-2 0,16 13 0,5-3 0,0-1 0,-9-9 0,-15-9 0,-9-7 0,-5 0 0,0-1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0:19.9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97 6 24575,'-13'-5'0,"-4"5"0,9 11 0,-9 12 0,7 0 0,-2 9 0,4 11 0,2-10 0,1 6 0,4-17 0,1-12 0,3 6 0,-1-8 0,3 1 0,-1-6 0,7-1 0,5-3 0,4-2 0,-2-5 0,11-21 0,-13 8 0,11-12 0,-13 14 0,-2 4 0,-5 5 0,1-1 0,-7 11 0,2 1 0,0 9 0,4 4 0,1 1 0,2 3 0,-4-8 0,4 6 0,-6-12 0,0 3 0,-4-8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0:20.6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24575,'0'0'0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0:21.3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 24575,'19'6'0,"4"-1"0,-8-4 0,6-1 0,5-3 0,-5 0 0,9-2 0,-13 2 0,5 0 0,-8 2 0,-1 0 0,-6 0 0,-5 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0:21.9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24575,'1'52'0,"0"-18"0,4 23 0,0-24 0,0 3 0,0-11 0,-2-11 0,3 1 0,4 2 0,4 2 0,-2-4 0,1-5 0,42-13 0,-24-3 0,54-21 0,-62 16 0,7-9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0:22.3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24575,'4'29'0,"7"17"0,-4-25 0,11 14 0,-6-24 0,1-2 0,-2-7 0,-6-2 0,-1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0:23.2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510 1 24575,'-17'31'0,"-10"14"0,1-3 0,-1 2 0,10-18 0,-12 26 0,6-13 0,-14 23 0,10-20 0,-17 19 0,8-12 0,-8 4 0,12-16 0,0-5 0,1-1 0,1-2 0,15-19 0,2-5 0,12-10 0,-1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0:42.1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24575,'0'18'0,"0"7"0,1 18 0,6 20 0,6 14 0,1 5 0,-6-32 0,1 0 0,6 42 0,-1-7 0,-9-29 0,-2-14 0,-3-57 0,0-13 0,0-10 0,0 11 0,3-4 0,0 7 0,18-17 0,-4 23 0,16-11 0,-12 15 0,21 0 0,-22 9 0,16 0 0,-14 11 0,-7-1 0,3 5 0,-4 13 0,-6-8 0,6 15 0,-7-12 0,-2 7 0,-2-11 0,-6 12 0,0-17 0,-5 7 0,-15 0 0,-6-4 0,-19 6 0,18-9 0,3-3 0,13-4 0,8-1 0,-3-1 0,19-10 0,11-2 0,15-10 0,-12 11 0,-3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1:57.8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24575,'0'23'0,"0"1"0,1 69 0,0-36 0,0 0 0,0 3 0,2 24 0,-1-28 0,3 12 0,-6-53 0,3 0 0,-3-15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0:43.1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63 27 24575,'-22'21'0,"0"15"0,12-13 0,2 9 0,7-17 0,3-1 0,17 9 0,-1-9 0,15 5 0,-7-14 0,23-7 0,-9-18 0,4 2 0,-18-16 0,-16 12 0,-2 1 0,-2-8 0,-6 3 0,-5 0 0,-3 7 0,2 12 0,0 5 0,2 2 0,-2-1 0,-6 1 0,-1-1 0,-12 4 0,12-3 0,-5 5 0,13-5 0,1 2 0,3-2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0:45.7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24575,'8'13'0,"-2"-2"0,2 17 0,1 15 0,0 3 0,14 44 0,-10-43 0,12 37 0,-14-50 0,1 8 0,-2-11 0,6 31 0,-6-23 0,3 20 0,-8-31 0,-1 13 0,0-7 0,2 14 0,-3-18 0,0 1 0,-3-33 0,-3-29 0,0-1 0,-2-18 0,5 23 0,0-13 0,1 0 0,0 9 0,2 1 0,-2 19 0,4-9 0,2 8 0,6-1 0,-1 5 0,9 3 0,5 3 0,-3 1 0,19 3 0,-21 1 0,14 5 0,-18-4 0,-1 3 0,-6-3 0,3 5 0,-4 1 0,3 0 0,-5 8 0,-2 4 0,-1 2 0,-2 2 0,-1-14 0,-1 5 0,0-9 0,0 5 0,0-7 0,-1 1 0,-3 3 0,0-3 0,-5 4 0,4-5 0,-5 3 0,1-4 0,-1 1 0,-2-2 0,3-3 0,-4 2 0,5-2 0,-1 0 0,-2 1 0,6-2 0,-2 0 0,4-1 0,2-1 0,-1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0:53.7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27 24575,'23'-6'0,"1"1"0,2-2 0,-6 3 0,-16 2 0,0 0 0,-4 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4:19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24575,'99'2'0,"-35"3"0,7-4 0,0 1 0,-19 3 0,-6-4 0,-40-1 0,-6 0 0,-9 0 0,-13 1 0,4 0 0,-17 5 0,17 0 0,-6 6 0,-18 36 0,24-23 0,-18 29 0,29-15 0,1 0 0,-2 9 0,5-5 0,-3 7 0,3-17 0,-7-2 0,1-26 0,-20-16 0,5 5 0,-8-4 0,19 8 0,8 0 0,20 5 0,23 1 0,-8 1 0,21-1 0,-31-3 0,13 0 0,-9 0 0,23 3 0,-9 0 0,-5 0 0,-17-1 0,-17-3 0,1 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4:21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44 121 24575,'-6'41'0,"-3"14"0,-1 14 0,2-6 0,0 30 0,7-60 0,-1 7 0,2-42 0,2-22 0,3-9 0,3-37 0,-1 11 0,2-29 0,-2 13 0,0 18 0,-1 9 0,-5 38 0,1 1 0,0 6 0,3-3 0,1 2 0,6-3 0,1 4 0,29-4 0,-15 3 0,22-1 0,-26 4 0,2 1 0,-7 3 0,-4 0 0,-1 4 0,-2 0 0,11 31 0,-10-18 0,5 40 0,-15-37 0,0 28 0,-5-24 0,-2 22 0,-4-22 0,-1 5 0,-3-8 0,-7 2 0,5-9 0,-13 6 0,13-14 0,-5 1 0,-20 6 0,0 1 0,-2-2 0,13-3 0,22-11 0,4 0 0,1-2 0,2 0 0,3-1 0,-2 1 0,2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4:22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59 24575,'-3'-9'0,"-5"-4"0,1 6 0,-7-3 0,2 5 0,-6-2 0,-9 4 0,-2-1 0,3 4 0,5 0 0,11 2 0,-3 5 0,8-1 0,-1 3 0,5 2 0,0-3 0,2 5 0,0-8 0,2 6 0,-1-5 0,6 6 0,4 5 0,-1-5 0,22 19 0,-15-18 0,10 9 0,-11-8 0,-8-5 0,0 3 0,-5-7 0,-2 3 0,-2-4 0,0 9 0,-2-4 0,-1 10 0,-1-9 0,0 2 0,-2-8 0,-4 4 0,2-5 0,-3 2 0,4-4 0,3 0 0,-4-1 0,-3 0 0,1 0 0,-1 0 0,0 0 0,5 0 0,-8-4 0,2-5 0,2 1 0,0-5 0,7 5 0,0 1 0,0-4 0,2 7 0,1-1 0,-1 4 0,0 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4:34.0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24575,'9'26'0,"-1"-3"0,-3-12 0,0 7 0,-1 21 0,-2-12 0,0 6 0,-3-24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4:34.4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24575,'8'39'0,"4"1"0,0-3 0,1-9 0,-4-8 0,-6-12 0,1-1 0,-4-6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4:35.3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24575,'3'14'0,"0"4"0,3 16 0,-1-6 0,2 12 0,-4-19 0,1 2 0,-3-14 0,1 0 0,0-9 0,0-5 0,9-17 0,0 2 0,25-31 0,-8 23 0,7-7 0,-14 23 0,-11 8 0,-3 16 0,4 22 0,-1 5 0,1 2 0,-2-6 0,-2-16 0,-1 2 0,-1-10 0,-4-7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4:37.1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208 417 24575,'-7'-39'0,"-8"8"0,-11-6 0,2 19 0,-1 10 0,2 16 0,-1 11 0,-1 10 0,2 67 0,13-48 0,4 41 0,18-60 0,-3-14 0,12-6 0,-2-20 0,20-26 0,-8-1 0,23-36 0,-23 22 0,-7 7 0,-3 0 0,-1-7 0,6-42 0,-18 53 0,5-30 0,-9 44 0,0-4 0,-2 23 0,-2 9 0,-1 7 0,-1 23 0,1 7 0,1 16 0,3 8 0,2-10 0,2 0 0,-2 6 0,2-2 0,15 34 0,-11-62 0,3 10 0,1-15 0,-1-6 0,25 3 0,-12-14 0,40-9 0,18-20 0,-6-2 0,-25-3 0,-3-4 0,0-10 0,14-33 0,-30 32 0,-1-5 0,-17 25 0,-9 7 0,-5 2 0,-2 6 0,-13-6 0,-26 8 0,-3-2 0,-29 3 0,-30 4 0,42 0 0,-23 7 0,67 1 0,5 13 0,5 0 0,1 24 0,4-11 0,21 35 0,0-31 0,49 27 0,-27-38 0,12-4 0,4-4 0,6-4 0,31 4 0,-27-12 0,9 0 0,-33-4 0,0-1 0,-44-12 0,-4-7 0,2 5 0,-2-1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1:34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24575,'2'59'0,"0"-1"0,7 30 0,0-8 0,3-2 0,9-2 0,7 7 0,-12-60 0,13-16 0,5-40 0,24-28 0,-14 10 0,6-21 0,-20 1 0,-2 3 0,-4 0 0,-8 18 0,-12 33 0,1-5 0,-6 29 0,1 7 0,-1 41 0,1 10 0,0 3 0,2 17 0,2-3 0,1-31 0,8 23 0,-8-63 0,1 2 0,9-54 0,-2 12 0,4-11 0,-7 26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1:46.9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24575,'0'16'0,"4"8"0,4 3 0,-1 22 0,-3-12 0,-3-5 0,-4-19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4:37.6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24575,'19'20'0,"2"1"0,4 2 0,4 3 0,3-3 0,0 1 0,4-3 0,5 4 0,-14-8 0,8 2 0,-22-12 0,-1-2 0,-1 1 0,-7-5 0,2-2 0,-6-8 0,-2-5 0,1 5 0,-1 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4:38.0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525 0 24575,'-20'14'0,"-1"2"0,-12 4 0,-31 12 0,17-14 0,-2-1 0,-39 16 0,-3-6 0,56-16 0,9-5 0,19-4 0,3 6 0,-13 15 0,11-10 0,-10 7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4:38.9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0 302 24575,'19'23'0,"5"4"0,23 18 0,-6-9 0,20 13 0,-28-27 0,5 1 0,-24-17 0,5-2 0,11-37 0,-5 2 0,10-17 0,4-9 0,-9-2 0,-1-1 0,3-1 0,-1 1 0,7-31 0,-28 56 0,-9 33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4:40.0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240 3 24575,'-30'-2'0,"5"1"0,0 1 0,7 1 0,-1 4 0,-6 12 0,2 3 0,-14 29 0,21-21 0,-4 11 0,18-22 0,4 9 0,1-11 0,2 8 0,-1-19 0,8 1 0,-2-4 0,10 1 0,-2-3 0,13-9 0,-8-1 0,11-18 0,-7 0 0,-4 1 0,1-10 0,-17 25 0,1-7 0,-8 22 0,0 18 0,0 3 0,3 25 0,-1-22 0,4 15 0,-3-23 0,2 6 0,-3-15 0,0-4 0,1-17 0,1-6 0,19-47 0,-14 39 0,11-22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4:42.0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24575,'11'88'0,"0"-18"0,7 17 0,3-18 0,-6-30 0,6 10 0,-9-29 0,5 8 0,-4-15 0,2-3 0,-2-16 0,12-25 0,2 3 0,26-27 0,-21 24 0,15-16 0,-32 29 0,2 10 0,-14 22 0,7 53 0,-3-28 0,12 29 0,-8-47 0,7 0 0,-4-15 0,12-7 0,-8-5 0,14-11 0,-11 5 0,23-13 0,-18 8 0,11-9 0,-17 4 0,-5-1 0,2-12 0,-7 9 0,0-2 0,-5 11 0,-2 8 0,-2-8 0,0 8 0,-2-9 0,-4 7 0,1 2 0,-1 4 0,1 4 0,-14 7 0,1-1 0,-19 15 0,8 5 0,3 14 0,10-3 0,13 15 0,8-20 0,21 19 0,5-21 0,46 9 0,-29-27 0,1-3 0,36 10 0,-32-13 0,-6-3 0,-15 0 0,2-3 0,-25-5 0,7-10 0,1-1 0,14-15 0,-11 10 0,8-25 0,-18 10 0,-1-6 0,-12 12 0,-1 19 0,-2 4 0,0 10 0,-30 24 0,-1 3 0,-17 18 0,14-3 0,21-16 0,6 9 0,11-20 0,3 10 0,4-17 0,8 7 0,4-7 0,52 9 0,-33-10 0,33 1 0,-39-9 0,-4-1 0,0 0 0,1 0 0,-16 0 0,1 0 0,-12 0 0,3 0 0,0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4:43.5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 37 24575,'-15'40'0,"4"-1"0,-1 21 0,8-4 0,0-1 0,3 24 0,3-34 0,3 22 0,10-29 0,-1-12 0,22-3 0,-12-20 0,25-14 0,-10-18 0,11-23 0,-14-6 0,-10 5 0,-11-27 0,-11 33 0,0-21 0,-16 14 0,2 23 0,-17-19 0,12 34 0,-9-2 0,10 17 0,-1 3 0,3 1 0,6-2 0,-3 0 0,5 2 0,4 0 0,-2 0 0,4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4:44.2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0 24575,'-4'70'0,"2"-6"0,2 16 0,3 6 0,-1-24 0,2 14 0,-4-39 0,2 14 0,-1-27 0,0 2 0,10-20 0,-8-6 0,7 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4:46.0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363 31 24575,'-32'0'0,"12"0"0,6 0 0,13-2 0,1 0 0,0-1 0,-3 2 0,-1 1 0,-17 4 0,-15 4 0,-29 6 0,10 0 0,-3 1 0,30-6 0,11-5 0,9-3 0,36-20 0,1 3 0,45-18 0,10 20 0,-30 5 0,0 16 0,-50 30 0,-4-9 0,1 23 0,-5-17 0,-8 3 0,-29 33 0,10-23 0,-21 26 0,31-45 0,1-3 0,12-14 0,3-3 0,4-5 0,8-1 0,2-3 0,30-4 0,-13 0 0,20-4 0,-27 5 0,-4-2 0,-11 5 0,-4 0 0,-1 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4:47.1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25 24575,'13'-7'0,"6"0"0,14 1 0,6 1 0,35 6 0,-32 2 0,10 4 0,-39 1 0,-3 28 0,-4-6 0,0 29 0,-12-31 0,-15 1 0,-8-19 0,-12-3 0,15-5 0,16 2 0,71 22 0,-8-2 0,34 18 0,-52-20 0,-18 3 0,-19-12 0,-18 13 0,-6-7 0,-60 29 0,42-28 0,-30 16 0,59-31 0,10-2 0,21-5 0,-10 0 0,11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4:47.8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247 0 24575,'-12'22'0,"-11"10"0,-11 10 0,-3 3 0,-9 14 0,10-14 0,4-3 0,14-7 0,10-13 0,7-7 0,8-7 0,61-10 0,15-6 0,-19 3 0,11-1 0,-1 0 0,24-5 0,-4 0 0,-9 3 0,-7 0 0,20-3 0,-99 8 0,-5 2 0,-6-3 0,-1 1 0,4 2 0,2-1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1:47.4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24575,'1'13'0,"0"4"0,4 3 0,2 5 0,22 26 0,-10-20 0,12 16 0,-17-27 0,-6-16 0,-1-4 0,-5-6 0,-2 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4:48.2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24575,'2'42'0,"1"7"0,8 34 0,-2-17 0,6 14 0,-9-49 0,23-16 0,37-42 0,-28 10 0,22-9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4:49.2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24575,'12'38'0,"5"18"0,2 7 0,-2-5 0,-5-12 0,-7-32 0,24-17 0,-3-2 0,62-1 0,-20 17 0,-2-1 0,-30 5 0,-33 2 0,-3-2 0,-3 34 0,-14-13 0,-3 12 0,-20-15 0,-7-2 0,9-7 0,-6 4 0,31-20 0,-2-3 0,10-12 0,0 5 0,2-5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4:49.7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46 24575,'64'-3'0,"-1"0"0,11-6 0,-7 6 0,-7-2 0,-22-6 0,-38 8 0,-2-2 0,1 4 0,0-1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4:51.1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386 1 24575,'-77'46'0,"-1"-1"0,17-10 0,9 0 0,0 32 0,22-4 0,11 14 0,3-9 0,23 5 0,4-38 0,9-1 0,21-9 0,21-14 0,6 0 0,-14-24 0,-2-7 0,11-5 0,6-20 0,-40 19 0,-21 12 0,-6-4 0,-4 7 0,-6-6 0,-3 8 0,-5-3 0,-15-1 0,13 6 0,-11-1 0,21 6 0,-14 0 0,-7 2 0,-3 0 0,2 0 0,13 3 0,12-1 0,-2 1 0,3-2 0,-9 1 0,2-1 0,-11 1 0,12-1 0,0 0 0,8-1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4:52.1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24575,'28'4'0,"-7"-1"0,-3 0 0,-6-2 0,-3 0 0,-4 0 0,2-1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00.9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 1 24575,'-2'20'0,"-1"-5"0,-2 20 0,0-3 0,0 6 0,2-4 0,2 3 0,-1-8 0,1 8 0,1-20 0,0-4 0,0-10 0,-1 0 0,0-1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01.5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1 24575,'-3'49'0,"3"-13"0,-3 27 0,3-22 0,0-3 0,4 17 0,-1-22 0,2 13 0,-1-28 0,-2-9 0,6-14 0,-6 3 0,5-7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01.9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1 24575,'-1'27'0,"0"-1"0,0-1 0,1 13 0,-2-10 0,5 12 0,-2-26 0,2 1 0,-3-11 0,0-3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02.5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24575,'2'13'0,"1"6"0,1 24 0,6 17 0,5 24 0,0 5 0,-5-36 0,-5-13 0,-5-38 0,0-4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03.4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 24575,'-1'59'0,"0"8"0,1-30 0,0 7 0,1-9 0,-1-18 0,3 1 0,-3-16 0,2-2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1:48.1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25 24575,'7'38'0,"-2"-5"0,-1 5 0,-2-7 0,-1-10 0,9-38 0,-4-7 0,11-26 0,1 14 0,-5 12 0,9-1 0,-15 21 0,6-2 0,-2 14 0,8 9 0,-2 3 0,13 17 0,-19-21 0,5 7 0,-16-19 0,-1-2 0,-5-2 0,3 0 0,-2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03.9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24575,'0'45'0,"0"24"0,0-28 0,0 16 0,1-35 0,-1-7 0,8-19 0,-7 3 0,5-9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04.9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24575,'21'1'0,"11"1"0,-15-1 0,11 5 0,-10 19 0,3 16 0,-5 1 0,-5 5 0,-42-14 0,7-5 0,-16-3 0,23-13 0,13-8 0,8-1 0,3-1 0,34 6 0,6 1 0,15 2 0,-21-3 0,-19-4 0,-19-4 0,-1 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05.4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24575,'3'23'0,"-1"-3"0,1 9 0,0-2 0,1 19 0,7 25 0,-5-16 0,3 7 0,-7-45 0,2-10 0,-3-4 0,0-7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06.1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24575,'2'43'0,"0"-9"0,8 59 0,-6-56 0,5 31 0,9-79 0,-13 11 0,11-19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07.1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 24575,'35'-6'0,"-3"2"0,-3 4 0,20 10 0,7 3 0,-8 1 0,-18-3 0,-25-3 0,-18 14 0,-12 0 0,-5 9 0,-9-7 0,25-13 0,11 2 0,24-8 0,27 11 0,-11-2 0,5 6 0,-22-6 0,-6-2 0,-2 3 0,-2-2 0,-3 4 0,-3-7 0,-3 2 0,-2-5 0,-11 12 0,1-4 0,-25 6 0,-6-14 0,-2-2 0,2-7 0,31-6 0,4 6 0,12-6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08.1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64 1 24575,'24'8'0,"-5"1"0,5 14 0,-15-12 0,-3 8 0,-11-6 0,-17 33 0,3-12 0,-17 23 0,7-22 0,9-11 0,6-8 0,21-13 0,53 0 0,-31-2 0,30 3 0,-50-4 0,-5 0 0,-1-1 0,-1 0 0,2-1 0,3 2 0,4-3 0,7 1 0,-8-1 0,3 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08.8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 24575,'-3'47'0,"5"0"0,4-4 0,3-7 0,-1 3 0,0-15 0,-2 11 0,0-19 0,-2 17 0,-3-26 0,-1 5 0,0-7 0,0-2 0,0-2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14.5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118 0 24575,'-44'61'0,"18"-23"0,-9 23 0,26-43 0,5-2 0,24-14 0,3-5 0,34-1 0,-17 0 0,6 0 0,1-1 0,-13 2 0,31-6 0,-36 5 0,1-1 0,-27 4 0,-6 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15.1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24575,'2'38'0,"8"34"0,-2 6 0,3 2 0,-1-10 0,-7-42 0,3 3 0,-5-26 0,6-16 0,-6 5 0,5-7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16.1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172 1 24575,'-22'50'0,"5"-14"0,6-22 0,4-11 0,2-1 0,1-2 0,3 1 0,14 4 0,42 15 0,-7-1 0,32 13 0,-40-9 0,-6-4 0,-19-3 0,-9-6 0,-7-2 0,-24 13 0,-44 20 0,8-5 0,10-8 0,3-4 0,9-9 0,-10 1 0,35-17 0,-2-1 0,13-5 0,-1-1 0,-3-15 0,4 14 0,-3-10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1:50.0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81 385 24575,'-12'-5'0,"2"1"0,4 7 0,-9 19 0,6-3 0,-10 58 0,14-39 0,1 30 0,11-37 0,0-14 0,11 0 0,-2-13 0,18-10 0,-2-5 0,32-33 0,-27 11 0,16-37 0,-36 28 0,-2-11 0,-13 18 0,1-25 0,-3 21 0,1-38 0,-2 37 0,-1-17 0,0 19 0,0 11 0,1 3 0,1 18 0,1-3 0,0 27 0,-1 3 0,0 19 0,2 1 0,3 34 0,-1-17 0,6 25 0,-2-39 0,7-10 0,-4-16 0,16-9 0,-5-8 0,38-1 0,27-3 0,-17-1 0,18-7 0,-63 3 0,5-9 0,-17 4 0,6-17 0,-8 4 0,-2-4 0,-8 6 0,-2 7 0,-8-7 0,-9-7 0,-15-10 0,4 12 0,1 6 0,18 19 0,6 6 0,0 14 0,2 2 0,-5 26 0,5-14 0,-1 10 0,6-9 0,30 29 0,7-28 0,6-1 0,31 32 0,-14-34 0,-2-8 0,-17-9 0,7 2 0,-42-13 0,-2-4 0,-10-3 0,-4-4 0,3 6 0,0-2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16.8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96 24575,'11'-11'0,"2"-5"0,1 3 0,-1-2 0,7 4 0,5 2 0,1 0 0,0 2 0,-12 4 0,21 2 0,-20 0 0,15 1 0,-25 1 0,-2 0 0,9 2 0,-7-1 0,5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17.8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 24575,'8'-3'0,"13"3"0,-2 3 0,28 17 0,-21-6 0,10 19 0,-29 4 0,-15 19 0,-20 11 0,3-16 0,-4-14 0,22-27 0,57-8 0,-24-5 0,29-1 0,-41-1 0,-12 1 0,-1 2 0,0-1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18.3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24575,'12'52'0,"0"0"0,8 27 0,-2-10 0,-5-26 0,-5-13 0,-1-2 0,-2-8 0,-2-6 0,-1-6 0,0-5 0,10-15 0,7-4 0,36-29 0,-30 25 0,14-10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18.9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 1 24575,'-15'32'0,"4"-4"0,8 10 0,29-7 0,-3-2 0,66-16 0,9-11 0,-43-3 0,35 1 0,-25-5 0,-68 1 0,-1 0 0,-4 0 0,-2-2 0,-6-4 0,8 4 0,-1-1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19.4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0 24575,'-2'83'0,"4"15"0,0-39 0,3 10 0,0-17 0,-2-30 0,4-6 0,25-68 0,-20 30 0,18-27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19.8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24575,'5'60'0,"1"23"0,1-8 0,0-8 0,-3-33 0,-1-27 0,-2-3 0,1-6 0,28-37 0,-22 26 0,22-25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20.8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124 0 24575,'10'0'0,"-1"0"0,-2 2 0,14 6 0,-7 2 0,5 2 0,-16 7 0,-45 31 0,4-8 0,-3-6 0,-1-4 0,11-9 0,19-5 0,31-18 0,20-1 0,-13 3 0,-4 3 0,8 13 0,-14-4 0,7 20 0,-16-20 0,-3 8 0,-7-11 0,0 2 0,-16 20 0,7-9 0,-14 15 0,12-21 0,-2-1 0,10-12 0,19-20 0,-8 10 0,13-15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21.9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84 24575,'8'-16'0,"1"3"0,23-7 0,-8 8 0,31-6 0,-34 14 0,7 7 0,-23 2 0,2 5 0,-5 3 0,1 11 0,-5-3 0,-22 36 0,-2-19 0,-19 13 0,15-26 0,-14-6 0,27-13 0,-11 3 0,29-7 0,9 0 0,12-2 0,19 0 0,50 2 0,-38-2 0,21 1 0,-62-1 0,18 0 0,-13 0 0,11 0 0,-20 1 0,-9-1 0,0 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22.8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256 1 24575,'-30'22'0,"-19"25"0,4-3 0,5 8 0,3 2 0,10-8 0,0 22 0,43-60 0,46-11 0,-3-5 0,-9-1 0,-1-3 0,0-2 0,-6-7 0,-38 15 0,-7 1 0,-1 4 0,-1-3 0,-9-12 0,8 10 0,-6-8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23.2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24575,'1'61'0,"6"16"0,2-6 0,7 19 0,-4-52 0,-2 5 0,-9-40 0,3-5 0,3-13 0,-2 7 0,2-4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1:50.5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24575,'44'34'0,"11"1"0,2 0 0,-7-13 0,-1-1 0,6 1 0,14 3 0,-55-22 0,-11-4 0,-4-1 0,-1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23.7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0 24575,'-4'47'0,"1"4"0,2-8 0,1 18 0,1-20 0,0-1 0,1-27 0,-2-10 0,0-3 0,12-9 0,-9 5 0,9-4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24.8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 24575,'18'-5'0,"1"2"0,4 0 0,7 1 0,13 2 0,-7 2 0,-4 4 0,-15 5 0,2 20 0,-7-3 0,2 13 0,-13-19 0,-10-1 0,-31-3 0,-20 13 0,15-12 0,14-3 0,46-18 0,33-3 0,-13 3 0,25 4 0,-27 3 0,1 2 0,-15 0 0,-8 0 0,-3-1 0,-4 1 0,-2 3 0,-2-2 0,0 6 0,1 7 0,-1-6 0,1 8 0,-2-12 0,-1-3 0,-2-3 0,-4 0 0,2 0 0,-1-1 0,3-3 0,2-1 0,1-1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25.4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0 24575,'-1'26'0,"-1"32"0,2 27 0,0-11 0,4 4 0,-1-55 0,5-5 0,9-19 0,-8-2 0,5-2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33.0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130 1 24575,'-35'72'0,"0"0"0,3-9 0,9-9 0,18-17 0,17-19 0,64-6 0,-25-10 0,37-4 0,-66 1 0,0-2 0,-5 1 0,10-3 0,5-3 0,-5 1 0,-9 1 0,-8 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33.6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1 24575,'0'17'0,"-2"50"0,1-15 0,-1 39 0,4-8 0,2-18 0,-1-7 0,2-42 0,-1-36 0,-1 1 0,1 2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34.4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28 24575,'48'-12'0,"10"0"0,-29 8 0,28 23 0,-35 8 0,11 10 0,-20-2 0,-13 3 0,-4-11 0,-52 45 0,28-43 0,-27 20 0,49-40 0,14-8 0,56 0 0,-10 1 0,3-1 0,40 2 0,-4 0 0,-79-2 0,-15-1 0,0-4 0,-1 3 0,3-4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34.8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0 24575,'-3'41'0,"2"13"0,-1-11 0,2 4 0,0-18 0,2-4 0,-1-13 0,0 0 0,1-10 0,6-6 0,6-7 0,-4 4 0,0-2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5:35.3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24575,'-1'80'0,"3"-32"0,0 14 0,2-42 0,-1-6 0,-2-9 0,2-5 0,-2-8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6:3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24575,'2'20'0,"1"10"0,5 34 0,0 7 0,2-5 0,-1 5 0,-1-6 0,-2-36 0,6-38 0,1-21 0,16-53 0,2-12 0,-1 7 0,-6 25 0,3-8 0,-4 16 0,-6 20 0,10-10 0,-16 34 0,2 9 0,8 9 0,11 35 0,-10-6 0,11 27 0,-17-18 0,-2 5 0,0 4 0,5 28 0,-8-31 0,1 0 0,4 20 0,-8-43 0,2 1 0,-9-28 0,-1-3 0,-1-1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6:35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37 24575,'-8'-12'0,"4"4"0,-5-1 0,-4 4 0,-1 2 0,-31 8 0,16 5 0,-12 18 0,0 7 0,10 3 0,-5 28 0,8 2 0,20-22 0,-2 34 0,28-67 0,-1-10 0,10-1 0,15-12 0,11-38 0,9-29 0,-32 26 0,-4-1 0,5-22 0,-13 25 0,-15 41 0,-2 32 0,-1 3 0,2 56 0,7-8 0,3 13 0,6-14 0,-4-29 0,-3-12 0,-6-18 0,-2-14 0,0-23 0,-2 10 0,2-9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1:51.1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259 0 24575,'-29'29'0,"-6"5"0,16-12 0,-20 23 0,16-17 0,-9 13 0,15-20 0,-6 7 0,12-15 0,-4 7 0,11-16 0,-1 4 0,-1-4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6:3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24575,'17'85'0,"-2"-8"0,2-10 0,0 18 0,-4-34 0,-2 2 0,-7-54 0,34-84 0,-17 33 0,13-18 0,0 0 0,-7 21 0,21-21 0,-34 58 0,23 48 0,-19 9 0,3 11 0,3 6 0,8 32 0,-3-9 0,-10-23 0,-14-50 0,-2-9 0,21-68 0,-5 21 0,18-43 0,-6 40 0,-1 5 0,1 3 0,17-22 0,-39 62 0,0 33 0,3 0 0,13 41 0,10 10 0,0-9 0,0-7 0,-5-40 0,-13-21 0,27-20 0,-5-2 0,46-21 0,-27 12 0,8-2 0,-24-8 0,-8-25 0,-8-18 0,-12 11 0,-19 15 0,-4 40 0,-4 5 0,-24 20 0,14-1 0,-39 46 0,41-25 0,-6 44 0,24-38 0,12 23 0,-2-33 0,15 15 0,2-20 0,58 8 0,-10-18 0,1-10 0,-2-5 0,-11-11 0,10-4 0,-67 2 0,-12-7 0,-1 5 0,-13-13 0,12 16 0,-2-2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6:3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32 24575,'-66'-20'0,"9"9"0,0 14 0,-1 7 0,0 19 0,-9 16 0,55-13 0,24 0 0,3-18 0,6 6 0,-2-6 0,7 11 0,-2 1 0,13 21 0,-16-10 0,-5 3 0,-15-13 0,-11-4 0,-4-7 0,-8 0 0,6-6 0,1-4 0,28-19 0,23-7 0,-10 4 0,6-1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6:38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24575,'39'0'0,"36"-4"0,-6-1 0,2 0 0,-18 1 0,-2 1 0,7-3 0,-10 2 0,-30 2 0,-19 1 0,-30 7 0,14-3 0,-11 4 0,22-5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6:39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24575,'-20'97'0,"10"-36"0,1-4 0,0 5 0,0 17 0,6-40 0,1-3 0,1-8 0,2-5 0,3-12 0,27 15 0,23-7 0,24 3 0,8-12 0,-13-10 0,-6-7 0,-20-3 0,-17 0 0,-20-3 0,-19-1 0,5 6 0,-5-4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6:40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50 339 24575,'-25'45'0,"10"8"0,6-12 0,10-7 0,6-25 0,36-3 0,-7-3 0,26-4 0,-23-8 0,-5-24 0,-13 0 0,-2-34 0,-24-16 0,-8 1 0,-13 20 0,-3 4 0,4 13 0,-18-11 0,32 66 0,-12 23 0,3-2 0,-4 12 0,8-4 0,6-10 0,1 1 0,24-15 0,-10-12 0,15-3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6:4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46 24575,'18'-1'0,"39"-4"0,-5-1 0,-1-1 0,-1-1 0,-11-1 0,6 0 0,-43 13 0,-2 26 0,0 18 0,0 44 0,0-33 0,0-1 0,1 40 0,1-44 0,0-2 0,2 16 0,1 2 0,-2-21 0,-2-15 0,-4-20 0,1-6 0,-3 5 0,3-3 0,-2-1 0,3-5 0,-15-11 0,-18-4 0,-34-14 0,-24 3 0,-1 2 0,12-2 0,9 7 0,0 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6:43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24575,'67'-30'0,"19"-20"0,-39 25 0,-1 0 0,1-6 0,-6 3 0,-12 6 0,-11 8 0,-18 16 0,-14 19 0,-33 43 0,2 3 0,13-21 0,2 1 0,-15 29 0,22-31 0,0 1 0,-13 29 0,5-4 0,21-34 0,6-14 0,1 1 0,2-1 0,0-4 0,1-7 0,0 0 0,0-4 0,-3 12 0,1-17 0,-2 6 0,3-14 0,0 2 0,1 0 0,1 2 0,2-2 0,62-5 0,-16 2 0,3 1 0,0 0 0,2 1 0,-10 1 0,-26 1 0,-9 1 0,-8 0 0,3-9 0,0-2 0,-1-1 0,0 5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6:44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54 254 24575,'-9'86'0,"0"1"0,1 0 0,2-5 0,-2 10 0,5-8 0,1-62 0,2-12 0,0-92 0,0 17 0,0 0 0,0-5 0,0 8 0,0 2 0,0-30 0,3-1 0,-2 51 0,7 12 0,1 9 0,7-1 0,34-10 0,14-2 0,-5 2 0,-11 10 0,-36 20 0,-4 3 0,9 10 0,8 11 0,-3-2 0,6 14 0,-16-6 0,-1 6 0,-7-1 0,-2 1 0,-4 22 0,0-14 0,-12 38 0,3-48 0,-12 15 0,2-26 0,-3-1 0,-6 5 0,-3 4 0,-3 5 0,-9 5 0,2-5 0,-1-1 0,9-13 0,10-6 0,11-8 0,8-5 0,8-4 0,15-4 0,-8 2 0,6 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6:45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24575,'-15'1'0,"-12"11"0,15-6 0,-7 9 0,17-4 0,0-3 0,0 6 0,1-1 0,2 1 0,1 0 0,2-2 0,8 7 0,2 0 0,2 3 0,3 9 0,-12-17 0,2 11 0,-8-18 0,0 1 0,-1-4 0,-13 9 0,-10-2 0,-5 2 0,0-7 0,16-4 0,5-2 0,7-3 0,15-18 0,-10 12 0,11-12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6:4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24575,'73'-3'0,"-28"2"0,-16-1 0,-29 2 0,-2 0 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2:00.1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0 207 24575,'24'49'0,"-7"-11"0,21 46 0,-18-37 0,4 9 0,-16-37 0,-2-8 0,-2-15 0,10-18 0,-1-2 0,12-20 0,5-21 0,-11 10 0,0-1 0,8-25 0,-2-14 0,-23 71 0,2 5 0,-2 7 0,-1 7 0,0 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6:46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24575,'-26'80'0,"0"-1"0,-1 3 0,3-6 0,0 6 0,7-15 0,8-28 0,9-26 0,10 0 0,44 18 0,26 2 0,-23-12 0,0-2 0,31 3 0,-17-9 0,-45-11 0,-7-7 0,-16-5 0,-1-8 0,10-9 0,-8 14 0,8-3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6:4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46 24575,'-72'58'0,"4"7"0,42-21 0,1 13 0,25-28 0,6 6 0,6-22 0,9 0 0,47-13 0,-16-7 0,-1-10 0,-2-8 0,-6-27 0,-8-39 0,-34 32 0,-14 1 0,-50 28 0,31 19 0,-30 1 0,46 17 0,7 2 0,3 3 0,8-5 0,4 3 0,21-9 0,-14-1 0,9-1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6:4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14 24575,'46'-1'0,"5"-1"0,37 1 0,-10-1 0,-1 1 0,-19-4 0,-31 3 0,-12 14 0,-21 7 0,-7 59 0,4 6 0,2-9 0,1 2 0,3 21 0,2-37 0,0-6 0,1-16 0,2 4 0,-2-9 0,0-6 0,0 10 0,0-23 0,-1-4 0,-13-10 0,-13 0 0,-47 1 0,11 1 0,-8-1 0,1 0 0,11 0 0,-24 1 0,71-5 0,15-9 0,-1 7 0,3-6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6:49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24575,'9'2'0,"6"3"0,26 9 0,11 9 0,2 6 0,-1 17 0,-30 6 0,-4 0 0,-17 13 0,-12-4 0,-9 2 0,-7 12 0,1-6 0,4-13 0,0 2 0,-8 16 0,-2 8 0,4-17 0,1-10 0,6-1 0,16-33 0,5-3 0,4-5 0,6-1 0,12-2 0,71 8 0,-31-9 0,-10-2 0,-2-3 0,-10-13 0,-18-4 0,-15 9 0,-9 0 0,-15 43 0,6-10 0,-4 23 0,3 14 0,4-7 0,-1 20 0,11-14 0,5 10 0,-1-10 0,5 24 0,2 11 0,3-8 0,0-45 0,10 38 0,-14-27 0,4 22 0,-14-31 0,-2-4 0,-1 25 0,-5 3 0,-1-9 0,-7 10 0,-5-27 0,-21 21 0,3-22 0,-1-11 0,9-17 0,16-12 0,-4 2 0,-19-6 0,23 0 0,-17-3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6:5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0 24575,'-37'0'0,"-10"0"0,-17 4 0,12 0 0,-19 17 0,39 0 0,-12 30 0,44 7 0,36 23 0,-3-24 0,18-8 0,-17-20 0,-10-6 0,28 34 0,-9 6 0,-4 1 0,-13-10 0,-27-20 0,-5-12 0,-14 19 0,3-16 0,-25 11 0,20-25 0,-18 1 0,23-13 0,-11-9 0,12-1 0,-7-8 0,6 3 0,4 4 0,6 2 0,15 6 0,15-1 0,-7 3 0,4-2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6:51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3 24575,'-50'-3'0,"-22"58"0,50-13 0,-1 15 0,6 7 0,17-9 0,7-1 0,5-4 0,3-2 0,21 31 0,22-50 0,-10-25 0,2-6 0,5-24 0,-23-2 0,9-31 0,-24 17 0,2-20 0,-9 26 0,1-7 0,-7 27 0,-1 13 0,-2 21 0,9 47 0,5 0 0,3-8 0,3-1 0,13 8 0,-2-12 0,-1-65 0,-6-16 0,-6-2 0,1 14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6:53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3 425 24575,'-2'71'0,"1"-32"0,20-103 0,-1 1 0,7-2 0,6 0 0,12 6 0,1-1 0,-17 48 0,-12 47 0,-5 0 0,2 29 0,-7 9 0,-3-36 0,0 5 0,6-47 0,32-28 0,33-21 0,8-2 0,-34 25 0,0 2 0,36-26 0,-10 14 0,-43 40 0,-9 24 0,-11 11 0,-1 27 0,-4 9 0,0-3 0,0 8 0,0-41 0,14-7 0,4-36 0,52-14 0,-3 2 0,10 1 0,6-1 0,-21 6 0,1-2 0,4-4 0,6-4 0,-10-2 0,-12-5 0,-7-2 0,6-2 0,-16-2 0,-46-27 0,-7 35 0,-22-2 0,-51 10 0,0 8 0,12 4 0,-1 4 0,23 6 0,2 4 0,-3 2 0,7 12 0,16 37 0,14 11 0,8 20 0,13-15 0,13-4 0,21-26 0,7-9 0,24 11 0,-3-19 0,13 0 0,-8-5 0,-18-6 0,-2-2 0,38 8 0,-11-6 0,-47-13 0,-22-1 0,-8-1 0,-1-2 0,20-4 0,-15 3 0,16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7:02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24575,'-9'38'0,"-2"42"0,12-11 0,6 19 0,0 6 0,-2-10 0,-3-13 0,-2-5 0,2 11 0,2 5 0,1 17 0,2 6 0,-1 0 0,0-11 0,-2-19 0,-1 0 0,0-7 0,0 15 0,1 4 0,-4-46 0,-14-123 0,7-9 0,-7 1 0,11 45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7:03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24575,'4'-11'0,"5"-4"0,7 6 0,9-4 0,22 3 0,-13 3 0,5 0 0,-23 9 0,0 6 0,25 26 0,0-1 0,29 34 0,-41-28 0,-1 7 0,-41 12 0,-4-9 0,-14 8 0,-5 0 0,-8 0 0,7-16 0,-2-3 0,-11 1 0,18-14 0,3-1 0,25-19 0,6-8 0,3 2 0,67-1 0,23-2 0,2-13 0,-32 10 0,8 0 0,-12-3 0,10-25 0,-17-11 0,-24 11 0,14-28 0,-31 18 0,-3-10 0,-17-7 0,-8 16 0,-20-24 0,4 31 0,-4 4 0,14 25 0,11 14 0,-3 5 0,-34 65 0,24 4 0,1-23 0,6 3 0,17-6 0,9-4 0,22 16 0,8-11 0,16-24 0,35-24 0,6-9 0,-8-2 0,8-4 0,-12-7 0,-59-1 0,-8-4 0,-12 10 0,-1 4 0,0-2 0,-9-14 0,2 15 0,-3-12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7:04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24575,'43'75'0,"-7"-20"0,-1-4 0,1 2 0,12 18 0,-19-25 0,-3-1 0,5 19 0,-4 5 0,-20-46 0,-5-10 0,-2-14 0,-1-12 0,-3-9 0,-3-34 0,0-23 0,2 9 0,3-7 0,2 16 0,6 3 0,16-28 0,3 36 0,25 6 0,-3 38 0,2 15 0,4 4 0,40 10 0,-27-5 0,-3-1 0,0-2 0,-20-3 0,-43-10 0,-4 1 0,2-1 0,2-1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2:01.4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160 0 24575,'-24'14'0,"-3"9"0,2 5 0,1 5 0,1 2 0,5 10 0,8-13 0,1 11 0,14-10 0,-3-15 0,4 2 0,-1-19 0,0-1 0,11-10 0,-4 0 0,6-17 0,4-15 0,1-4 0,0 2 0,-5 11 0,-13 24 0,-2 1 0,-3 8 0,1 16 0,3 22 0,3 4 0,2 6 0,17 0 0,-14-25 0,9 6 0,-21-26 0,-2-4 0,-3-2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7:05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24575,'-58'40'0,"16"-1"0,10 8 0,12 16 0,9-27 0,10 34 0,7-45 0,29 26 0,-12-32 0,17 10 0,-17-12 0,-2 11 0,-10-7 0,-6 11 0,-8-15 0,-3 0 0,-15-1 0,-12-4 0,0 0 0,0-6 0,20-6 0,6-2 0,3-2 0,1-1 0,4 1 0,7 1 0,26-4 0,-18 4 0,13-4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7:05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95 165 24575,'-13'18'0,"-13"28"0,9-10 0,-7 34 0,18-38 0,6 10 0,6-24 0,17-1 0,19-15 0,8-6 0,21-29 0,-32 4 0,-2-39 0,-35 27 0,-13-22 0,-13 21 0,-36-24 0,15 25 0,-22-6 0,40 36 0,1 21 0,19 7 0,0 28 0,3-15 0,5 8 0,0-26 0,6-2 0,-1-8 0,33-1 0,-1-9 0,2 5 0,-15-5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7:06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24575,'28'54'0,"1"0"0,10 25 0,-10 4 0,-19-26 0,2 15 0,-6-27 0,-1-1 0,-3-38 0,-2-30 0,5-2 0,6-33 0,9 1 0,1 12 0,3-1 0,20-30 0,-8 19 0,2 3 0,13-9 0,7 1 0,-33 43 0,-9 11 0,-8 13 0,0 6 0,20 16 0,-9-3 0,18 41 0,-20-24 0,6 30 0,-6-13 0,-2-1 0,0-2 0,0 0 0,-1-10 0,-9-33 0,-2-1 0,-2-8 0,-53 7 0,39-5 0,-39 4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7:21.359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.81845E6"/>
      <inkml:brushProperty name="anchorY" value="-1.41875E6"/>
      <inkml:brushProperty name="scaleFactor" value="0.5"/>
    </inkml:brush>
  </inkml:definitions>
  <inkml:trace contextRef="#ctx0" brushRef="#br0">0 8 24575,'58'0'0,"6"0"0,8 0 0,-4 0 0,10 0-1291,7 2 1,16 0 0,1 1 0,-12-1 1290,9-1 0,-4 0 0,5 2 0,7 1 0,-23-2 1557,-13-3-1557,-40 1 836,-27-1-836,-9 0 0,-37-5 0,-25 0 0,-23-2 0,1 3 0,17 5 0,0 3 0,-3-1 0,-3-3 0,-6-1 0,1 0 0,11 4 1384,-11 7 0,15 2-1384,11 1 0,82-4 0,70 4 0,-8 1 0,5 2 0,-16-3 0,-2 1 0,10 2 0,-12-1 0,-30-3 0,-19-6 0,-40-9 0,-32-5 0,-20 1 0,-15 3 0,7 6 0,-5 3 0,0-1 0,6-4 0,2 0 0,1 2 0,-29 9 0,17-1 0,33-6 0,59-1 0,64-3 0,25-2 0,-33 2 0,3 0 0,15 0 0,12 0 0,3 1 0,-14 2 0,3 0 0,-1 1 0,-7 0 0,20 0 0,-3 0 0,-1 1 0,5 1 0,-23-2 0,-25-1 0,-31-2 0,-32 0 0,-5 0 0,-43-7 0,-14-2 0,13 0 0,-4 0 0,-2 1 0,-6-1 0,3 1 0,-16-1 0,9 3 0,-11 0 0,27 6 0,60 1 0,4-2 0,-1-11 0,-1 8 0,1-9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7:23.840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.82568E6"/>
      <inkml:brushProperty name="anchorY" value="-1.43582E6"/>
      <inkml:brushProperty name="scaleFactor" value="0.5"/>
    </inkml:brush>
  </inkml:definitions>
  <inkml:trace contextRef="#ctx0" brushRef="#br0">0 1 24575,'34'0'0,"27"2"0,21-1 0,8 0 0,-27 0 0,3 0 0,10-1 0,8 0 0,-14 0 0,-2 0 0,3-1 0,-80 1 0,-81 6 0,-6 8 0,18-7 0,0 0 0,26 1 0,5-1 0,-23-2 0,64-3 0,60-4 0,34-2 0,-32 3 0,2-1 0,13-1 0,7 0 0,-12 1 0,12 2 0,-26-2 0,-55 2 0,-29 0 0,-13 0 0,-17 0 0,-8 2 0,17-1 0,-1 1 0,-27 0 0,4 0 0,12 2 0,26-4 0,94-3 0,3 1 0,31 0 0,-51 1 0,-25-1 0,-43 1 0,-46 0 0,19 1 0,-10 1 0,48 0 0,9 0 0,10 0 0,58 0 0,3 1 0,4 0 0,3 0 0,22 1 0,-10-1 0,-51-1 0,-50-1 0,-58 0 0,-3 1 0,31-1 0,2 1 0,-9 3 0,25-3 0,16 2 0,34 1 0,26 0 0,16-1 0,7-1 0,-13 0 0,1 0 0,14-2 0,-6 0 0,-10 0 0,-29-1 0,-34 1 0,-1 1 0,-9 0 0,3-1 0,-2 1 0,9-1 0,2 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8:03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24575,'3'14'0,"10"45"0,1 14 0,7 23 0,-5-18 0,0-5 0,-1-6 0,-11-50 0,-3-9 0,0-5 0,-1-2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8:04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24575,'-33'5'0,"2"1"0,-13 2 0,11 1 0,-4 2 0,15-2 0,14 7 0,20 1 0,9-1 0,18 12 0,-3 1 0,12 3 0,-9-4 0,-5-7 0,-18-15 0,-3 0 0,-11-8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8:0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24575,'4'27'0,"-2"-4"0,3 28 0,-2-13 0,1 11 0,1 23 0,-3-23 0,5 60 0,-3-49 0,2 14 0,-4-45 0,-2-28 0,-3-28 0,-1 0 0,0 3 0,1 11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8:07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46 235 24575,'9'-34'0,"3"-12"0,2 4 0,-1-4 0,-8 24 0,0 6 0,-1 3 0,-1 9 0,9-4 0,-5 8 0,8-4 0,0 5 0,13 4 0,1 2 0,-3-1 0,-10 0 0,-13-3 0,0 11 0,-1-4 0,1 7 0,-4-4 0,-3 10 0,-8 5 0,-2 3 0,-7-1 0,-24 8 0,6-4 0,-12 6 0,6-8 0,27-19 0,-2-2 0,20-14 0,15-10 0,-11 8 0,10-6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8:09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24575,'51'0'0,"0"-1"0,18-4 0,17-2 0,-44 2 0,10-1 0,-49 5 0,-5 0 0,-2 2 0,-2 3 0,-2 8 0,-4 8 0,-2 12 0,-7 26 0,6-9 0,-7 45 0,11-42 0,3 6 0,2-2 0,1-13 0,-1 33 0,4-51 0,-2-2 0,-1-2 0,1-13 0,-1-1 0,2-6 0,2-2 0,0 0 0,0-2 0,1 1 0,-6-3 0,4 3 0,-4-2 0,7 2 0,39-14 0,-21 8 0,26-8 0,-34 13 0,8 1 0,-6 1 0,4-2 0,-10 2 0,-8 4 0,-1-2 0,0 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2:02.3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0 24575,'-1'39'0,"-1"-5"0,1-23 0,-3 23 0,2-2 0,-1 32 0,2 25 0,3-12 0,0-1 0,0-40 0,-1-17 0,-1-4 0,1 14 0,0-14 0,0 5 0,1-13 0,-2-1 0,5 15 0,2 9 0,1 2 0,0-1 0,-4-19 0,0 5 0,-3-11 0,1 5 0,-1-11 0,-1-2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8:54.4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24575,'10'21'0,"-4"-3"0,0-4 0,-6-6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8:54.9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24575,'1'14'0,"1"12"0,0-4 0,1 11 0,-1-16 0,-1-4 0,-1-10 0,0-1 0,5-7 0,-4 5 0,4-6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8:55.8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 1 24575,'-2'27'0,"-5"13"0,0-5 0,-2 7 0,2-7 0,4-13 0,-1-1 0,4-18 0,6-16 0,2-3 0,16-26 0,-2 12 0,10-10 0,24-3 0,-33 25 0,21-6 0,-38 40 0,-2 31 0,1-6 0,-3 17 0,-3-20 0,1-11 0,-2-4 0,2-5 0,0-11 0,0 1 0,0-5 0,10-3 0,-8 1 0,7-3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8:57.6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236 505 24575,'-10'-20'0,"4"8"0,-3 6 0,-5 12 0,-3 2 0,-14 12 0,-30 39 0,31-29 0,-20 36 0,45-53 0,3 15 0,14-19 0,-1 4 0,34-12 0,-14-1 0,12-3 0,-15-5 0,-6-5 0,21-41 0,-21 25 0,12-26 0,-10-14 0,-6 8 0,0-3 0,-3 5 0,1 1 0,2-13 0,-3 7 0,-7 13 0,-2 7 0,-5 30 0,-6 11 0,-5 25 0,-10 21 0,-8 10 0,5 6 0,0 4 0,-9 22 0,13-2 0,5-3 0,7-22 0,8 15 0,4-58 0,3-5 0,2-1 0,10-2 0,45-2 0,-10-8 0,2-2 0,-7 1 0,1-3 0,18-11 0,-9-5 0,-15-13 0,-11-16 0,-8-3 0,-10 4 0,-2-42 0,-21 72 0,0 5 0,-2 11 0,1 8 0,-14 17 0,0 2 0,-9 18 0,4 48 0,19-43 0,0 30 0,19-60 0,2-8 0,15 4 0,7-1 0,41-1 0,0-3 0,-10-6 0,-20 0 0,-38-2 0,-8-8 0,-1-4 0,0-8 0,0-5 0,5 0 0,-3 10 0,4 3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8:58.0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24575,'14'23'0,"4"5"0,14 12 0,11 9 0,8-7 0,3-2 0,12 8 0,-13-15 0,-5-7 0,-24-18 0,-5-8 0,-19-11 0,-6-13 0,4 3 0,-5 2 0,6 10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8:58.4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469 1 24575,'-6'10'0,"-30"24"0,13-14 0,-28 19 0,23-23 0,-4 2 0,2-3 0,-28 12 0,28-13 0,-18 5 0,36-16 0,1-2 0,-37 14 0,34-12 0,-28 12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8:59.1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1 203 24575,'13'37'0,"30"22"0,-11-26 0,17 11 0,-20-30 0,1-27 0,21-36 0,-4-4 0,-1-4 0,-2 1 0,-4 7 0,18-27 0,-49 58 0,-4 3 0,-5 11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9:00.0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165 20 24575,'-28'8'0,"0"3"0,5 1 0,-12 26 0,16-15 0,-5 19 0,19-20 0,2-3 0,5 31 0,3-26 0,4 20 0,3-34 0,-1-8 0,4-5 0,14-25 0,3-11 0,8-18 0,-1-2 0,-7 7 0,-2 1 0,-8 16 0,-21 35 0,-1 49 0,-2-10 0,2 13 0,1 3 0,4 5 0,-2-1 0,3-36 0,-4-32 0,2-9 0,7-33 0,0 6 0,-2 4 0,-3 21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9:02.1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 1 24575,'-13'86'0,"8"-15"0,1 3 0,0-17 0,1-1 0,1 9 0,2-2 0,4 12 0,-1-49 0,3-5 0,28-41 0,35-44 0,-5 2 0,-24 18 0,-5 0 0,-9-4 0,-8 10 0,-11 50 0,-3 13 0,-1 26 0,-2 6 0,2-2 0,9 36 0,-3-68 0,4 4 0,2-11 0,18-6 0,39-29 0,13-29 0,-37 11 0,-5-5 0,15-23 0,-21-20 0,-27 41 0,0-3 0,-33 46 0,-6 46 0,-8 9 0,18 2 0,5 1 0,4-4 0,5 25 0,21-48 0,43-20 0,-2-19 0,3-6 0,26-6 0,-32-1 0,-9-4 0,-24 4 0,2-11 0,1-17 0,-6 16 0,-5 0 0,-15 33 0,-12 19 0,2-1 0,-7 33 0,13-18 0,7 4 0,8-19 0,1-13 0,23-10 0,-1-7 0,34-27 0,-16-20 0,-8 12 0,-23-24 0,-20 51 0,-4-11 0,-2 24 0,-11 0 0,-4 6 0,-14-2 0,-36 14 0,19 1 0,-28 16 0,36 2 0,-12 51 0,26-5 0,-2 19 0,37 3 0,37-32 0,9 0 0,26-35 0,9-12 0,-31-10 0,3-4 0,13-3 0,8-2 0,-12-2 0,16-6 0,-27-4 0,-10-4 0,-29-2 0,1-4 0,-9 3 0,-1 7 0,-18 3 0,-7 0 0,1 7 0,2-4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9:03.4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3 234 24575,'-1'62'0,"5"-18"0,9 32 0,25-14 0,8-17 0,31 7 0,3-28 0,16-23 0,4-11 0,-47 2 0,-2-3 0,39-11 0,-11-8 0,-38-23 0,-30-47 0,-21 19 0,-11 18 0,-7 3 0,-24-4 0,-11 6 0,0 32 0,-6 14 0,-10 10 0,-2 5 0,-12 5 0,11 3 0,9 2 0,39-2 0,2 3 0,32-11 0,1-1 0,3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2:04.1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24575,'1'14'0,"5"25"0,13 14 0,0 5 0,6-3 0,-11-27 0,-1-5 0,-2-5 0,2 1 0,-2-2 0,11 10 0,-9-13 0,13 1 0,-12-21 0,8-9 0,-4-8 0,16-21 0,-9 6 0,6-7 0,0-3 0,-5-1 0,15-26 0,-33 55 0,-6 11 0,-2 26 0,1 21 0,1 9 0,14 46 0,12-21 0,5 8 0,26-10 0,-22-39 0,17-8 0,3-7 0,-9-13 0,41-9 0,-57-16 0,-5-5 0,0 1 0,-5-1 0,0 1 0,23-26 0,-17 14 0,9-11 0,-26 9 0,-10 16 0,-4-8 0,-2 16 0,-4 3 0,-5 3 0,3 4 0,-9 0 0,8 5 0,-7 0 0,7 2 0,-1 2 0,-2 7 0,0 9 0,1 2 0,1 11 0,8-11 0,2 4 0,3 6 0,3-1 0,12 7 0,26-3 0,7-10 0,23-1 0,-2-6 0,-5-1 0,4-1 0,-15-6 0,-8-3 0,-6-4 0,-21-4 0,-2-2 0,-18-2 0,1 3 0,-2-1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9:04.3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1 24575,'-3'40'0,"0"-3"0,0 35 0,0 19 0,3-27 0,-1 7 0,1-51 0,0-12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9:05.1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 24575,'85'-1'0,"0"1"0,10 7 0,-12 5 0,-21 6 0,-1 27 0,-67-21 0,-18 15 0,-8-10 0,-24 11 0,-2-4 0,-11 5 0,8-8 0,25-13 0,13-5 0,31-14 0,62 3 0,44 3 0,-14-2 0,-44-3 0,1-1 0,41 4 0,15 1 0,-32-3 0,-46-5 0,-30-1 0,-6 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9:06.0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262 0 24575,'30'12'0,"-10"0"0,-19 16 0,-13-4 0,-46 28 0,10-22 0,-8-8 0,1-3 0,15-6 0,-4-1 0,123 11 0,-3 5 0,-26-11 0,-3 3 0,0 24 0,-44-18 0,-54 48 0,5-27 0,8-10 0,-1-1 0,-11 10 0,11-17 0,16-12 0,9-12 0,15-11 0,1-4 0,3 0 0,-2 1 0,1 4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9:06.8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31 24575,'33'-2'0,"12"-3"0,-13-1 0,21 1 0,33 1 0,-23 2 0,11-1 0,-54 1 0,-19 1 0,-2 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9:07.4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114 1 24575,'-5'26'0,"-3"5"0,-7 14 0,-24 44 0,22-46 0,-13 23 0,33-60 0,14-2 0,49-1 0,16-1 0,-22-1 0,4 1 0,19-2 0,9 0 0,-10 0 0,-18-1 0,-7-1 0,2 2 0,-12-3 0,-29-3 0,-20-2 0,-4 2 0,2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9:07.8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0 24575,'-2'79'0,"1"17"0,4-31 0,0-8 0,7-42 0,7-20 0,-6 1 0,2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9:08.8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 24575,'-2'87'0,"0"0"0,-1-2 0,2-26 0,3-54 0,6-3 0,23-21 0,40 5 0,-1 3 0,2 8 0,-29 17 0,-25 18 0,-7-1 0,-2 5 0,-8-17 0,-5-1 0,-4-5 0,-6 4 0,-1-5 0,-11 13 0,9-12 0,-11 6 0,14-15 0,-1-3 0,7 1 0,1-2 0,4 1 0,2-1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9:09.3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52 24575,'66'-7'0,"-11"-5"0,3 1 0,-31-2 0,-27 11 0,2-2 0,0 2 0,3 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9:10.7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603 3 24575,'-24'-1'0,"6"-1"0,-3 2 0,-2 3 0,-42 27 0,5 7 0,11-5 0,-1 4 0,5 7 0,2 2 0,5 2 0,1 1 0,3-4 0,4 3 0,5 14 0,7-2 0,4 4 0,6 26 0,16-49 0,19 2 0,-8-23 0,12 0 0,19-32 0,-14 1 0,57-20 0,-45 11 0,30-13 0,-36 9 0,-7 1 0,-16 4 0,-14 5 0,-3 2 0,-3-6 0,-5 3 0,-8-12 0,-1 11 0,-2-1 0,0 10 0,5 5 0,-5-1 0,3 3 0,-8-1 0,9 1 0,-9-1 0,11 2 0,-2 0 0,2 0 0,1 0 0,2 0 0,2 0 0,4 0 0,0 0 0,1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9:13.6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1:35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24575,'1'20'0,"-1"28"0,3 2 0,0 24 0,3-22 0,1-3 0,-1-2 0,5 21 0,-10-68 0,0-3 0,31-74 0,-14 34 0,15-20 0,2 1 0,-9 19 0,29-17 0,-40 46 0,33 46 0,-23 12 0,-2 6 0,23 31 0,-18-23 0,-4-7 0,-13-22 0,1 17 0,-8-39 0,24-39 0,-5-10 0,26-38 0,-15 33 0,3 10 0,-1 3 0,-6 4 0,20-14 0,-32 64 0,-4 1 0,16 32 0,1 7 0,-3-5 0,7 18 0,-2-5 0,-20-36 0,9 15 0,-24-48 0,-24-32 0,-6-5 0,-1-1 0,-6-10 0,-17-17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2:18.2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44 0 24575,'-9'68'0,"1"5"0,3-22 0,0 0 0,0 11 0,-3 22 0,7-64 0,0-7 0,0-5 0,0-4 0,1-2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9:19.4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124 325 24575,'13'-10'0,"20"-22"0,-10 10 0,13-16 0,-10-5 0,-13 17 0,3-28 0,-15 28 0,-3-5 0,-3 15 0,-3 6 0,-8 2 0,0 3 0,-29 2 0,17 4 0,-32 11 0,33-1 0,-11 11 0,21-8 0,1 21 0,11-19 0,4 20 0,4-27 0,5 8 0,-2-12 0,8 4 0,3-3 0,31 0 0,-23-2 0,18-2 0,-36-2 0,-1 0 0,-4 0 0,0-1 0,-1 13 0,-1 4 0,0 51 0,0-30 0,1 43 0,0-51 0,1 33 0,-1-33 0,0 20 0,1-31 0,-1-2 0,0-4 0,0-7 0,0 3 0,12-22 0,-10 11 0,10-12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9:3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24575,'4'86'0,"-1"-20"0,1-2 0,0 1 0,-1 2 0,2 2 0,-2-4 0,0-25 0,5 9 0,1-62 0,18-20 0,-14 14 0,6-3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9:35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0 24575,'-33'24'0,"-5"-4"0,-40 14 0,19-11 0,-9 1 0,34-11 0,5-5 0,7-3 0,3-2 0,7-2 0,8 3 0,5 0 0,3 4 0,9 9 0,22 22 0,18 24 0,4-1 0,3 3 0,-7-21 0,-20-18 0,-4-7 0,-25-17 0,-6-9 0,1 5 0,0-4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9:3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24575,'-2'57'0,"2"41"0,-1-49 0,-1 3 0,2 15 0,0-1 0,0 18 0,0-21 0,1-47 0,-1-11 0,0-30 0,3-10 0,-1-19 0,-1-4 0,1-1 0,1-7 0,-2 6 0,0 6 0,2 26 0,-2 6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9:3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24575,'28'-18'0,"-2"5"0,-18 19 0,13 10 0,1 10 0,1-2 0,-5 3 0,-14-11 0,0 6 0,-3-5 0,-2 5 0,-3 5 0,0-8 0,-6 11 0,2-16 0,-5 1 0,5-9 0,-9 0 0,-3-3 0,1 1 0,2-3 0,13-1 0,4-5 0,11-6 0,-6 4 0,5-2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9:38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24575,'7'0'0,"6"-1"0,6 0 0,31-3 0,-8-1 0,14 1 0,-25-1 0,-10 1 0,-11 0 0,-6 1 0,-5 3 0,-12 13 0,-3 6 0,-23 29 0,11-8 0,0 5 0,2 1 0,1 2 0,0 4 0,3-3 0,3 6 0,14-25 0,5-28 0,-2 0 0,23-6 0,7 4 0,56-5 0,-13 5 0,14-2 0,-46 2 0,-19 0 0,-19 0 0,-2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9:39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24575,'25'-1'0,"11"-2"0,13 1 0,7-1 0,2 0 0,16 0 0,12 0 0,-73 4 0,-30 5 0,-8 2 0,1 2 0,-3 4 0,0 12 0,3-1 0,1 13 0,4-4 0,-2 11 0,-1 1 0,-9 39 0,18-34 0,1 0 0,-11 42 0,12-17 0,10-54 0,2-15 0,21 6 0,4-7 0,29 5 0,-17-9 0,5-2 0,-4 1 0,-4 0 0,8 0 0,-20-2 0,-7-3 0,-16-2 0,0 1 0,-2 3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9:4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24 206 24575,'-8'-27'0,"2"-3"0,2 6 0,6-14 0,5 20 0,28-19 0,30 21 0,-11 1 0,8 15 0,-41 14 0,3 24 0,-5-2 0,3 28 0,-22 9 0,-9-10 0,-32 21 0,12-48 0,-21 1 0,23-31 0,-4-7 0,-3-14 0,5-6 0,-2-12 0,11 5 0,10 0 0,6-1 0,3 14 0,6-10 0,-1 21 0,4-2 0,-6 5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9:40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24575,'38'10'0,"11"-3"0,12 0 0,16 1 0,10 0 0,-5-1 0,5 0 0,-3-1 0,-9-2 0,3 0 0,-23 0 0,-28 1 0,-17 6 0,-20 49 0,-11 15 0,6 16 0,-1-12 0,0-2 0,5-6 0,4-17 0,1-14 0,1 13 0,4-31 0,-1 3 0,-1-16 0,1-2 0,-9-6 0,-6-5 0,-50-13 0,8 7 0,-4 0 0,12 0 0,1 1 0,-5 1 0,10 3 0,22 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9:4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24575,'52'18'0,"9"8"0,-39-11 0,10 8 0,5 37 0,-20-26 0,18 38 0,-30-40 0,1 52 0,-4-25 0,0-4 0,0-1 0,-2-4 0,0 13 0,0-28 0,0 9 0,-3 19 0,2-24 0,-4 20 0,2-10 0,0-11 0,0 16 0,1-22 0,1-2 0,-1 8 0,1 23 0,-1-8 0,1-2 0,2-2 0,-1-7 0,0 27 0,0-43 0,1 21 0,-1-15 0,2 9 0,-1 3 0,2-18 0,-1 19 0,4 19 0,-3-27 0,2 29 0,-3-42 0,0-4 0,-2-7 0,1-4 0,0 4 0,-1-8 0,5 14 0,-4-13 0,4 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2:19.7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25 148 24575,'-10'16'0,"-1"16"0,7-9 0,7 57 0,10-27 0,1-1 0,4 0 0,18 8 0,-1-6 0,4-24 0,-14-22 0,66 3 0,-16-12 0,-22 1 0,1-2 0,30-20 0,-43 2 0,1-11 0,-21-3 0,-7-6 0,-2-8 0,-9 7 0,-2 8 0,-3-26 0,-2 29 0,-4-26 0,-2 35 0,-4-1 0,-9-4 0,2 3 0,-33-15 0,18 18 0,-33-9 0,34 20 0,-16-1 0,33 8 0,-8 0 0,11 3 0,-19 2 0,10-1 0,-15 6 0,26-3 0,-4 3 0,0 3 0,7-6 0,-11 8 0,14-9 0,-9 9 0,6-3 0,-8 9 0,8-7 0,-10 7 0,11-9 0,-7 5 0,13-11 0,0 0 0,25-12 0,-15 7 0,14-7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9:44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24575,'8'39'0,"14"24"0,2 2 0,-7-14 0,2 14 0,5-20 0,10-82 0,-8 2 0,4-4 0,5-6 0,2-2 0,2 0 0,5-9 0,0 2 0,-10 12 0,-2 3 0,20-24 0,-44 51 0,-3 7 0,1 1 0,-5 4 0,2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9:44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24575,'4'33'0,"-2"-5"0,0-8 0,-1-9 0,-1-8 0,0-2 0,0-2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9:44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24575,'1'10'0,"-1"-1"0,4 6 0,0-5 0,2 4 0,0-2 0,5 10 0,-5-4 0,2 0 0,-7-9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9:4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24575,'-17'-1'0,"-19"2"0,6 7 0,-28 23 0,22 18 0,1 6 0,14 6 0,18-27 0,5-1 0,3-12 0,9-1 0,5-7 0,55-4 0,-33-11 0,28-9 0,-55-10 0,-7-4 0,-6-3 0,0 13 0,-1 4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9:46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24575,'-2'84'0,"3"-10"0,0 5 0,1-13 0,-1 3 0,0-2 0,1 6 0,-1-6 0,0 3 0,-1-6 0,0-11 0,0-4 0,0 10 0,0-49 0,0-18 0,9-49 0,27-26 0,-3 5 0,19 10 0,-17 54 0,-9 8 0,10 14 0,0 10 0,-4 0 0,-4 0 0,-19-11 0,-6-2 0,-3-2 0,-3 11 0,-3-7 0,-3 9 0,-22-11 0,18-3 0,-12 2 0,21 6 0,3-1 0,-1 7 0,1-6 0,25 28 0,-9-17 0,21 22 0,-17-26 0,-2-3 0,-6-6 0,-4-10 0,-3-3 0,21-31 0,-17 24 0,17-18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9:4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24575,'13'30'0,"11"5"0,-9-10 0,6-2 0,-10-24 0,-8 2 0,3-7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9:47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 24575,'-16'75'0,"0"-1"0,2-6 0,1 2 0,-1-3 0,-4 9 0,-1 0 0,3-10 0,-1 4 0,-1-9 0,-4-9 0,-1-6 0,-12 27 0,8-35 0,16-28 0,3-4 0,1-7 0,5 1 0,1-5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09:49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24575,'-4'39'0,"-2"17"0,2-6 0,-1 5 0,3-30 0,1 2 0,1-7 0,0 3 0,0 1 0,0-12 0,0 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10:07.0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126 215 24575,'6'2'0,"1"-1"0,12-15 0,-6 3 0,22-21 0,-13 3 0,0-1 0,-5 1 0,-11 15 0,-5 0 0,-5 8 0,-15-3 0,-11-2 0,-2 1 0,1 4 0,7 4 0,9 2 0,-4 0 0,-1 1 0,11-1 0,-5 1 0,9 1 0,1-1 0,-4 4 0,4 0 0,-3 2 0,0 4 0,3-3 0,-3 4 0,4-3 0,0 3 0,0 9 0,2-1 0,1 0 0,1-5 0,1-7 0,1 2 0,2 0 0,0-3 0,2-2 0,17 1 0,-4-1 0,50 18 0,-37-11 0,39 18 0,-55-19 0,9 4 0,-17-4 0,2 30 0,-5-19 0,1 20 0,-10-11 0,-4-11 0,-4 13 0,-4-16 0,-6-1 0,6-4 0,-13 3 0,15-9 0,-14 4 0,18-7 0,-6 3 0,12-6 0,-4 0 0,-8-6 0,2 3 0,-6-7 0,-3-5 0,10 4 0,-10-7 0,16 11 0,-1-3 0,5 4 0,-2-4 0,3 4 0,-1-4 0,2 6 0,-1-3 0,1 3 0,0-4 0,0 3 0,0-2 0,1 3 0,1-5 0,2-1 0,0-2 0,-1 1 0,5-2 0,-4 5 0,9-11 0,-6 8 0,0-1 0,-2 5 0,-1 2 0,-1 1 0,2-3 0,-1 4 0,-1 0 0,-1 1 0,2 0 0,-1 0 0,1 0 0,-3 1 0,-1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3:26.7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1 24575,'-2'58'0,"0"1"0,2-3 0,0-8 0,0 16 0,0-3 0,0-12 0,1 11 0,-1-14 0,1 1 0,-1-14 0,0-5 0,1-9 0,-1-9 0,1 5 0,-2-13 0,1-2 0,-1-3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3:28.7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0 24575,'-5'94'0,"1"-14"0,4-70 0,0 4 0,0-7 0,0 1 0,0 2 0,-1 6 0,1-4 0,-1 1 0,2-11 0,6-10 0,0 2 0,8-4 0,10 1 0,-6 3 0,15-1 0,-15 6 0,7 0 0,13 3 0,-3 1 0,16 3 0,-16 1 0,-6-1 0,-9 0 0,-4 3 0,-8-4 0,2 7 0,-9-7 0,0 11 0,1-5 0,-2 16 0,0-11 0,-1 15 0,-2-12 0,1 6 0,-2-9 0,-2 1 0,-5-2 0,-1-1 0,-9 5 0,8-7 0,-7 2 0,10-6 0,-2-3 0,-1 0 0,1-4 0,-3 3 0,-11 0 0,6-1 0,-16 2 0,15-4 0,-7 1 0,13-2 0,-2-1 0,6 1 0,2-2 0,1 1 0,0-2 0,3 0 0,-2 1 0,3 1 0,1 1 0,1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3:30.0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 24575,'10'-1'0,"1"0"0,-7 1 0,1 0 0,1 0 0,-2 0 0,2 0 0,-1 0 0,4-1 0,11 1 0,-2-1 0,21 1 0,-20 0 0,9 0 0,-7 0 0,-4 0 0,13 1 0,-8-1 0,6 1 0,-9-1 0,-1 0 0,-2 0 0,5-1 0,-9 1 0,4-1 0,-14 0 0,-1 1 0,-1-1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3:37.0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1 155 24575,'11'-21'0,"22"-15"0,-9 16 0,25-16 0,-19 19 0,3 0 0,-18 12 0,-2 2 0,-6 3 0,-4 1 0,3 0 0,-3 4 0,1 3 0,8 31 0,2 1 0,6 21 0,-2-10 0,-6-10 0,-4 3 0,-5-17 0,-4 4 0,-1-15 0,-4 1 0,-13 13 0,6-13 0,-14 13 0,16-19 0,-15 8 0,11-9 0,-11 5 0,13-9 0,-3 2 0,3 0 0,3-3 0,5 0 0,8-4 0,10-1 0,26 0 0,19 0 0,6 0 0,-12-1 0,-23-1 0,-17 1 0,6 1 0,8 1 0,-7 0 0,2-1 0,-18 0 0,-4 0 0,-2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3:38.4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11 171 24575,'-4'26'0,"0"35"0,1-28 0,15 46 0,0-50 0,45 34 0,-19-37 0,31 13 0,-26-24 0,16-5 0,-13-8 0,50-17 0,-46 0 0,24-14 0,-46-13 0,-16-21 0,-9-10 0,-17 1 0,-14 2 0,-7 12 0,8 13 0,-1 11 0,20 30 0,-8-2 0,-7 0 0,-1 0 0,-10 0 0,13 3 0,-12 0 0,15 2 0,-15-1 0,21 3 0,-13 0 0,12 1 0,-19 2 0,13 0 0,-3 0 0,15 0 0,4-1 0,0-1 0,-1 2 0,1-1 0,0 2 0,-2 1 0,2 1 0,-2 1 0,3-2 0,-3 6 0,2-6 0,0 3 0,1-4 0,-1 1 0,1 0 0,-2-1 0,4-1 0,-1-2 0,1-1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3:42.7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151 161 24575,'9'-12'0,"4"-4"0,17-11 0,10-14 0,-6 9 0,-5 4 0,-23 23 0,-3 5 0,2 1 0,7 7 0,0 1 0,5 9 0,-5-1 0,1 17 0,-7-13 0,2 9 0,-8 1 0,-3-13 0,-2 16 0,-2-15 0,-7 14 0,-5 2 0,-1 0 0,-11 6 0,10-19 0,-12 5 0,11-13 0,-5 0 0,5-5 0,-32 15 0,22-11 0,-25 12 0,41-17 0,1 0 0,13-6 0,5 0 0,19 7 0,28 4 0,1 3 0,34 2 0,-48-10 0,14-1 0,-30-6 0,2-1 0,-2-1 0,1-1 0,-12 1 0,0 0 0,-28 2 0,13-1 0,-12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3:44.8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596 178 24575,'-5'-9'0,"-2"-5"0,3 4 0,-5-7 0,4 7 0,-10-8 0,2 5 0,-8-3 0,4 5 0,-17-5 0,-51-1 0,9 3 0,23 8 0,2 1 0,4 4 0,14 3 0,19 3 0,0 5 0,-2 16 0,3-2 0,-6 24 0,5 2 0,1 1 0,3 22 0,5-25 0,3 12 0,3 7 0,0-26 0,8 30 0,0-43 0,7 12 0,-4-22 0,2-1 0,-3-11 0,10-1 0,-5-4 0,5 0 0,-7-1 0,1-1 0,0-1 0,2 0 0,4-4 0,-8 3 0,3-6 0,-10 2 0,4-10 0,-3 3 0,-1-9 0,-3 9 0,-6-5 0,-1 11 0,-2-4 0,0 4 0,-7-9 0,4 5 0,-8-10 0,3 6 0,-1-1 0,-7-7 0,10 11 0,-11-9 0,10 12 0,-3 1 0,7 5 0,5 4 0,-4 2 0,3-1 0,-2 3 0,4-3 0,3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4:06.2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121 1 24575,'-5'27'0,"3"-2"0,-2 24 0,3-15 0,-2 12 0,-2 0 0,3-9 0,-5 30 0,7-35 0,-5 11 0,5-34 0,5-8 0,5-11 0,4-4 0,0 2 0,0 0 0,11-3 0,-7 5 0,5-2 0,-14 10 0,-2 1 0,-3 1 0,7 4 0,-5 2 0,10 15 0,-8-1 0,12 24 0,-9-18 0,4 9 0,-10-20 0,-3 3 0,-5 8 0,-2-5 0,-4 5 0,0-14 0,-1-1 0,-1-1 0,-4 0 0,4-3 0,-20 5 0,13-6 0,-26 9 0,18-7 0,-13 3 0,16-6 0,-1 0 0,12-3 0,1 0 0,2-1 0,3 0 0,0 0 0,5-4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1:36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37 24575,'-36'-17'0,"10"3"0,7 10 0,8 2 0,3 6 0,-16 32 0,-1 16 0,-6 40 0,6-27 0,2-1 0,7 28 0,18-44 0,6-13 0,0-12 0,22-9 0,10-28 0,4-8 0,-7-24 0,-3-11 0,-11 9 0,-2-2 0,1-4 0,-2 3 0,0-14 0,-17 76 0,1 7 0,23 67 0,-9-38 0,14 21 0,2-2 0,-7-22 0,26 39 0,-42-73 0,1-3 0,-12-20 0,7-24 0,-5 21 0,5-15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4:06.9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 24575,'38'0'0,"18"-1"0,12-1 0,-18 0 0,-16 0 0,-17 1 0,-4 0 0,2 0 0,-11 1 0,-3-1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4:08.6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 26 24575,'23'-10'0,"-6"4"0,7-1 0,-5 5 0,29 1 0,-14 2 0,34 4 0,-37 2 0,15 21 0,-31-13 0,2 16 0,-20-17 0,-6 6 0,-33 20 0,10-14 0,-23 12 0,11-22 0,-6-4 0,11-4 0,4-2 0,26-5 0,7 0 0,21 0 0,6 1 0,36 9 0,4 1 0,7 9 0,2 3 0,0 0 0,-16-3 0,-9 0 0,-35-8 0,-10-6 0,-3 5 0,-1-3 0,-4 8 0,-2-4 0,-4 1 0,-3-4 0,-27 10 0,9-11 0,-33 7 0,7-12 0,4-2 0,0 1 0,18-2 0,-3 2 0,-14-4 0,1-1 0,10 0 0,15-1 0,22 3 0,2-1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5:42.7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67 24575,'13'-5'0,"6"1"0,0 0 0,41-4 0,-2 1 0,15-3 0,-3-1 0,-29 8 0,8 0 0,28 1 0,-15-2 0,15 2 0,-6-1 0,1 4 0,-3-1 0,20 1 0,-47-1 0,21 1 0,-2 1 0,-4-1 0,13 1 0,-20-2 0,-8 0 0,-3 1 0,12 0 0,-11 0 0,13 0 0,-17-1 0,-16 0 0,-2 0 0,-12 0 0,-1 0 0,-2 0 0,0 0 0,1 0 0,5-1 0,-1 0 0,9-2 0,2 2 0,-2 0 0,-1 0 0,-13 1 0,-1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5:53.6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245 1 24575,'-18'47'0,"-17"14"0,-5 14 0,11-27 0,-1-1 0,-5 11 0,0 4 0,18-32 0,11-17 0,16-15 0,-5-1 0,8-7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5:54.1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337 0 24575,'-31'37'0,"-5"8"0,3 1 0,-3 10 0,8-11 0,-1 3 0,2-4 0,1-1 0,-23 38 0,15-29 0,27-44 0,6-13 0,2 1 0,1-5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5:55.3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0 24575,'-2'15'0,"0"11"0,-3 13 0,2 18 0,0-8 0,1 6 0,0 7 0,1 5 0,7 31 0,2 2 0,-4-31 0,5 0 0,7-2 0,6 3 0,3-12 0,32 9 0,-18-20 0,6-10 0,9-30 0,3-14 0,36-15 0,-19-8 0,0-5 0,-27 9 0,-2-5 0,6-10 0,4-8 0,-10 4 0,9-26 0,-12 19 0,-8 2 0,-29 10 0,-12 7 0,-5 6 0,-48-16 0,10 24 0,-36-7 0,29 26 0,1 10 0,-23 21 0,23 7 0,7 7 0,13 22 0,28-6 0,15-1 0,48 8 0,1 3 0,22-43 0,7-12 0,9-10-357,-5-4 1,3-3 356,-31-4 0,1-2 0,11-3 0,8-2 0,-9 1 0,-11 1 0,-3-1 0,28-7 0,-17-4 0,-51 4 0,-22-9 0,-6 9 0,-3-2 0,-2 4 178,-7-1 0,10 7 0,-4-1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5:56.7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14 161 24575,'-8'64'0,"4"-6"0,3 30 0,1 0 0,1-23 0,10 23 0,-3-123 0,17-53 0,-3 31 0,1 1 0,17-32 0,18 8 0,-18 67 0,-1 4 0,7 16 0,-13 10 0,0 27 0,0 8 0,2 17 0,0 8 0,-1-1 0,-7-23 0,22-9 0,-12-65 0,31-33 0,10-9 0,-26 25 0,2 0 0,2-3 0,4-3 0,-4 4 0,-2 6 0,-9-1 0,-2-42 0,-23 24 0,-53 15 0,-15 8 0,-15 14 0,1 13 0,1 8 0,4 18 0,4 18 0,35-1 0,17 5 0,4-14 0,13-1 0,9-28 0,33-16 0,5-6 0,-1-4 0,-23 12 0,-25 18 0,-5 23 0,4 33 0,3 23 0,-3-8 0,-4-21 0,-1 4 0,2 13 0,2 16 0,-1 1 0,-8-9 0,-14 13 0,-6-7 0,8-2 0,-4-3 0,-7-4 0,-8-15 0,-17-23 0,-51-26 0,37-13 0,-26-24 0,64-4 0,6-17 0,8-9 0,4 19 0,4 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5:57.2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0 182 24575,'43'-10'0,"26"-2"0,-3 2 0,10-1-2071,10 1 0,8 0 2071,-5 0 0,8 0 0,-1-1 0,-4-1 0,0 0 0,-6 0 639,15 0 0,-10-1-639,-10 0 0,-35 2 676,-55 9-676,-16 2 0,-36 1 0,30-1 0,-11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5:57.6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24575,'12'93'0,"0"-1"0,1 1 0,-2 4 0,2-9 0,1-18 0,1-12 0,2-15 0,-4-19 0,3-6 0,-4-16 0,3-8 0,2-5 0,22-31 0,1-4 0,-14 17 0,8-11 0,0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5:58.5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24575,'7'79'0,"0"-1"0,0-7 0,-1-1 0,0 6 0,-2 0 0,0-15 0,0-2 0,-1-4 0,-1-1 0,1 30 0,2-62 0,24-96 0,-6-3 0,14-15 0,3 4 0,-8 30 0,-1 11 0,1 14 0,-8 41 0,9 12 0,0 31 0,-1 9 0,4 6 0,-1 2 0,-4-3 0,-14-23 0,6 13 0,-16-38 0,1-3 0,-5-13 0,16-1 0,-2 0 0,17-1 0,-17 0 0,-3-1 0,-12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1:3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24575,'7'9'0,"21"28"0,22 24 0,-20-24 0,2 5 0,21 31 0,-2 0 0,-4-2 0,-13-14 0,-8-9 0,-21-31 0,-3-5 0,-2-16 0,0-12 0,0 0 0,1-28 0,2 4 0,2-17 0,1-7 0,6-28 0,-5 33 0,1 4 0,5-3 0,-6 40 0,4 12 0,-8 6 0,5 2 0,-3 0 0,1-1 0,7 11 0,-9-8 0,6 7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5:33.4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58 24575,'3'64'0,"0"0"0,-1-11 0,0-3 0,4 39 0,0-19 0,-2-29 0,0-6 0,-2-29 0,-2-13 0,6-34 0,2-4 0,3-4 0,3-4 0,10-23 0,-2 17 0,2 1 0,13-11 0,-3 13 0,-7 40 0,-13 29 0,7 21 0,8 14 0,2 5 0,11 24 0,-13-21 0,-2-4 0,-9-11 0,-15-14 0,-2-16 0,0 1 0,0-9 0,-1-3 0,0-3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5:34.1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0 147 24575,'11'53'0,"0"-1"0,4 9 0,2 0 0,0-8 0,0-2 0,15 33 0,-12-50 0,-7-32 0,1-18 0,16-29 0,8-13 0,17-16 0,3-4 0,-3-3 0,0 2 0,-2 8 0,-7 12 0,-16 22 0,-25 38 0,-5 76 0,2 22 0,-2-46 0,2 0 0,0 4 0,1-7 0,-2-13 0,2-5 0,-3-18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5:35.1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0 202 24575,'15'62'0,"-1"-1"0,-1-6 0,-1-8 0,-5-8 0,-1-16 0,-4-17 0,3-22 0,3-16 0,9-18 0,4-5 0,19-27 0,3 10 0,3 3 0,10 5 0,-1 10 0,-33 53 0,-8 43 0,11 34 0,4 10 0,-11-29 0,-1-2 0,2 9 0,-3-13 0,-1-48 0,48-74 0,-4 12 0,-15 16 0,-2 4 0,-4 11 0,-18 25 0,-11 34 0,1 4 0,10 56 0,-8-42 0,0 18 0,-8-46 0,-2-10 0,-2-13 0,2-16 0,5-19 0,-3 14 0,3-2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5:35.6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86 24575,'39'1'0,"12"1"0,8-1 0,2 1 0,5-2 0,-1 0 0,6-1 0,2-3 0,11-5 0,3-3 0,-8 1 0,-10 2 0,-4 0 0,21-9 0,-34 3 0,-73 12 0,-11 3 0,7-1 0,10 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5:36.2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97 0 24575,'-16'77'0,"0"1"0,-1-1 0,0 5 0,3-2 0,4 15 0,5-2 0,4-22 0,2-5 0,0-14 0,0-3 0,1 5 0,-1-2 0,5 16 0,-3-44 0,-1-6 0,-1-15 0,0-2 0,13 1 0,53 3 0,14 1 0,-7 0 0,22 2 0,-6-1 0,-50-1 0,-3-2 0,-34-2 0,-8-2 0,-1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5:37.1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1 24575,'-1'52'0,"1"-7"0,-2 18 0,3-8 0,0-21 0,0-4 0,1-25 0,5-6 0,36-10 0,8 7 0,6 3 0,-7 1 0,3 3 0,17 2 0,-4 6 0,4 14 0,-14 15 0,-32-15 0,-12 17 0,-19-19 0,-7 8 0,0-4 0,-36 20 0,-23-12 0,24-11 0,-1-2 0,-35 3 0,-6-6 0,50-12 0,-10-3 0,36-2 0,9-3 0,3-8 0,3 4 0,0-4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5:37.6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30 24575,'20'0'0,"1"-1"0,35-3 0,-1-4 0,-6 1 0,-12 1 0,-31 4 0,-1 2 0,-4-1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5:38.5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24575,'63'4'0,"3"-1"0,-12-2 0,6 0 0,24-1 0,-2 0 0,9 1 0,-28 0 0,-16 7 0,-41 8 0,-7 22 0,3 36 0,-1-16 0,0 4 0,2-3 0,-1 0 0,0 4 0,-1 0 0,1 3 0,0-4 0,1 15 0,-2-4 0,1-2 0,-1-11 0,1 17 0,-2-50 0,0-13 0,-4-9 0,-20-2 0,-18 2 0,-8 0 0,12 1 0,19-2 0,18-3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5:39.0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95 1 24575,'-26'41'0,"10"-13"0,-6 9 0,11-16 0,6-8 0,-1-4 0,4-7 0,-1-1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5:39.4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24575,'3'6'0,"-1"0"0,0-4 0,-2-1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1:37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24575,'8'24'0,"5"25"0,-5-20 0,1 13 0,-5-13 0,-2-11 0,0 6 0,0-15 0,-2-6 0,1 0 0,1 3 0,-2 1 0,3 5 0,-1 0 0,3 10 0,-1-4 0,1 4 0,-3-12 0,1-27 0,3-8 0,18-60 0,20-2 0,-24 41 0,1 1 0,29-32 0,-17 28 0,18-22 0,-27 37 0,9-9 0,-28 49 0,0 0 0,13 30 0,-1 4 0,0-3 0,-6-8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6:01.1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74 24575,'7'-2'0,"-1"0"0,-2 2 0,4 0 0,6-2 0,-1 2 0,9-4 0,4 2 0,38-5 0,-21 4 0,23-3 0,-43 5 0,3-1 0,-10 2 0,5-1 0,1-1 0,50-5 0,-36 3 0,22-1 0,4 0 0,16 3 0,-28 0 0,1 0 0,34 2 0,-3-1 0,5-1 0,-36 1 0,1 0 0,40-1 0,-34 1 0,-3 0 0,-6 0 0,14-1 0,-58 2 0,-1 0 0,0 0 0,11 0 0,5 1 0,21-1 0,53 3 0,-33-3 0,25 1 0,-62-1 0,-16 0 0,-4 0 0,-5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5:28.2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24575,'7'19'0,"2"1"0,-3-4 0,0-4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5:28.9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1 24575,'0'21'0,"0"7"0,0 3 0,0 36 0,0-6 0,0 1 0,0-30 0,-1-26 0,1-8 0,-1-1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5:29.8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17 24575,'0'54'0,"0"-12"0,0 30 0,1 5 0,3 3 0,-1-9 0,2-28 0,-3-33 0,5-32 0,3-11 0,8-29 0,1 2 0,-1 2 0,-2 10 0,1 1 0,6 1 0,8-23 0,-12 55 0,-12 10 0,3 1 0,0 5 0,3 4 0,5 3 0,-6 3 0,1 15 0,11 36 0,-3 4 0,8 21 0,-16-37 0,-4-4 0,-6-26 0,0 6 0,-1-15 0,0-4 0,2-9 0,-2 0 0,0-4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5:30.6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1 24575,'-1'55'0,"0"26"0,-2 9 0,2-23 0,1 9 0,1-9 0,0 28 0,2 2 0,2-10 0,2-46 0,12 4 0,-2-34 0,12-5 0,10-15 0,51-35 0,-30 10 0,-16 5 0,-4 1 0,-11 3 0,-6-3 0,9-11 0,-17 16 0,6-6 0,-25 24 0,-33 4 0,-9 0 0,1 1 0,13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5:31.3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45 24575,'99'-8'0,"-11"3"0,-22 0 0,0-1 0,29 2 0,-38 1 0,-18 1 0,-3-2 0,-25 1 0,1 0 0,-11 2 0,-2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6:03.5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1385 2162 24575,'50'7'0,"0"0"0,38 2 0,-32-4 0,-1 0 0,22-2 0,-4-3 0,-9-2 0,5-1 0,2-4 0,2-2 0,6 2 0,0-4 0,7-10 0,-9-2 0,-12 0 0,16-19 0,-23-22 0,-17 14 0,5-15 0,-1-9 0,-13 9 0,-3-1 0,1-1 0,-3 1 0,-4 0 0,-5 6 0,-7-7 0,-3-30 0,-6 45 0,-1 0 0,-3-41 0,-3 24 0,-3 2 0,-15-12 0,10 25 0,-3 0 0,-21-27 0,7 19 0,-1 14 0,-2 0 0,-10-13 0,-14 0 0,-4 2 0,5 12 0,-12-1 0,-2 3 0,6 12 0,-7 5 0,-2 1 0,-11 5 0,-2 6 0,-5 2 0,32 8 0,1 2 0,-15-3 0,-9 2 0,10 4 0,-9 2 0,-2 0 0,5 2 0,-6 3 0,4 1 0,-3-1 0,6-2 0,-4-1 0,0 1 0,7 2 0,1 3 0,5 2 0,6 1 0,4 5 0,6 1 0,-38 12 0,33 4 0,4 6 0,-6 25 0,-4 13 0,29-12 0,7-1 0,4 0 0,5-6 0,3 3 0,7-10 0,3-3 0,-4 21 0,5-17 0,1 1 0,7 25 0,-1-21 0,7 23 0,-2-35 0,1 6 0,4 2 0,4-3 0,2 3 0,10 24 0,-9-24 0,1-2 0,15 16 0,-12-32 0,9 8 0,-10-16 0,43 44 0,-28-33 0,6 4 0,0-1 0,-1-10 0,44 16 0,-40-26 0,34 12 0,-45-18 0,23 9 0,-15-9 0,10-5 0,2-2 0,1-1 0,34 1 0,-64-9 0,14 1 0,-14-1 0,46-1 0,-25-1 0,23-2 0,-17 2 0,-23-1 0,-7 2 0,-16 0 0,-5 1 0,2 1 0,-4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6:04.5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380 1 24575,'-46'42'0,"-23"25"0,21-14 0,8-11 0,0 0 0,-5 5 0,0 5 0,20-22 0,13-12 0,4-7 0,7-11 0,33-38 0,-24 27 0,24-26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6:05.2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426 0 24575,'-8'11'0,"-16"16"0,1 1 0,-24 21 0,7-7 0,-3 3 0,8-6 0,0 0 0,-8 8 0,2-1 0,-5 11 0,19-25 0,14-18 0,32-29 0,-11 7 0,20-17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6:07.0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492 505 24575,'-78'-46'0,"11"13"0,15 43 0,-25 32 0,23-6 0,6 8 0,4 3 0,13 2 0,-6 43 0,34-54 0,12 13 0,2-38 0,54-26 0,19-39 0,-6 1 0,-29 3 0,-9-1 0,-22 12 0,12-42 0,-24 46 0,7-27 0,2-4 0,-2 4 0,8-17 0,0 2 0,-6 26 0,8-21 0,-18 50 0,-4 10 0,-10 38 0,0 13 0,-8 36 0,3 7 0,2-1 0,5 6 0,4-20 0,5 13 0,1-28 0,4 7 0,-1-39 0,7-3 0,19-14 0,-7-3 0,35-4 0,-33-1 0,26-13 0,4-6 0,-8-4 0,6-4 0,-2-3 0,-9-15 0,-13 12 0,-13 7 0,-19 24 0,-3-5 0,-8-1 0,-1 0 0,-9 1 0,1 7 0,-29 13 0,-9 37 0,13-11 0,6 51 0,39-54 0,2 16 0,18-33 0,14-1 0,20-4 0,6-2 0,21 0 0,-3-4 0,-2-3 0,-1-7 0,9-12 0,-51 6 0,-13-10 0,-39-33 0,14 34 0,-14-28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1:39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29 24575,'-13'-13'0,"7"8"0,-5-6 0,7 14 0,-1 0 0,-3 7 0,-8 12 0,-1 4 0,-14 45 0,17-16 0,-3 7 0,16-34 0,9-22 0,2-5 0,4-2 0,46-72 0,-30 34 0,8-18 0,-4 2 0,-16 24 0,0 11 0,-17 33 0,2 17 0,8 24 0,5 4 0,7 17 0,-8-29 0,-4-15 0,-8-26 0,-2-2 0,-3-15 0,1 8 0,-1-8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6:07.6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371 0 24575,'-35'77'0,"1"-1"0,-1 1 0,2 5 0,4 5 0,9-9 0,0 11 0,3 0 0,5-13 0,3-6 0,5-3 0,1 30 0,2-6 0,3-16 0,-3-17 0,0-5 0,-3-30 0,-2-17 0,-2-4 0,-12-11 0,-9-37 0,4-2 0,4-2 0,15 23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6:08.0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0 205 24575,'87'-18'0,"1"1"0,-1-1 0,0 1 0,4-2 0,-5 2 0,-8-1 0,3-5 0,-15 0 0,-15 2 0,-33 11 0,-15 6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6:08.4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24575,'1'53'0,"2"-11"0,-1-9 0,2-17 0,6-25 0,-6 7 0,6-10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6:08.8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24575,'8'27'0,"-4"-12"0,3 6 0,-5-13 0,0-1 0,1 1 0,2 3 0,5-1 0,-4-1 0,2-4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6:10.5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23 133 24575,'-6'67'0,"0"0"0,-1-8 0,4-16 0,4-37 0,26-59 0,-4 22 0,28-44 0,21 29 0,5 5 0,1-2 0,3 2 0,-2 7 0,-22 23 0,-18 22 0,-9 4 0,-14 51 0,-9-19 0,1 21 0,-5-3 0,-3-23 0,0 13 0,3-14 0,-3-20 0,5 0 0,37-34 0,13-9 0,0 0 0,4-6 0,-11-2 0,-2-2 0,-3 2 0,-6-2 0,2-27 0,-29 27 0,-9 7 0,-9 7 0,-1 7 0,-29-8 0,4 13 0,-26 5 0,28 12 0,4 6 0,23 1 0,9 4 0,2 0 0,5 2 0,9 5 0,47 24 0,-9-15 0,15 3 0,5-4 0,12-12 0,-40-5 0,-5-4 0,-7-12 0,-39-4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6:22.9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316 54 24575,'-13'-22'0,"1"4"0,3 13 0,-7 0 0,-10 2 0,1 4 0,-6 4 0,7 7 0,-32 36 0,25-11 0,-21 33 0,37-3 0,10-5 0,22 7 0,34-29 0,16-45 0,-4-19 0,-29-33 0,-10-7 0,-8 9 0,-5-1 0,-2 8 0,-9 32 0,0 5 0,0 37 0,3 15 0,0-4 0,10-1 0,-5-32 0,9 0 0,-8-4 0,7 2 0,-7-2 0,6 3 0,-1 0 0,-4-1 0,1-1 0,-7-2 0,-2-2 0,-1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6:23.6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24575,'2'68'0,"1"0"0,-2 10 0,5-35 0,-2-64 0,16-38 0,4 3 0,-1 8 0,-4 18 0,-12 28 0,-1 0 0,0 1 0,1 12 0,0 4 0,1 15 0,9 26 0,-8-21 0,5 17 0,-8-24 0,-2-10 0,-2-1 0,0-14 0,2-12 0,36-22 0,-27 14 0,25-10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6:24.7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367 14 24575,'-24'-11'0,"-2"8"0,-43 48 0,26-10 0,-7 9 0,0 9 0,23 0 0,5 0 0,-14 39 0,17-10 0,49-79 0,12-50 0,3-2 0,2-13 0,1-8 0,-15 20 0,3 1 0,-19 45 0,3 56 0,-11-17 0,16 20 0,-4-25 0,-6-11 0,5 5 0,-9-24 0,4-13 0,-7 6 0,2-6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6:25.3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96 24575,'24'70'0,"-1"-1"0,0 1 0,5 10 0,-6-15 0,-12-35 0,-10-53 0,5-32 0,0-8 0,1-12 0,3-2 0,2 4 0,0 28 0,11-7 0,-10 39 0,20 10 0,-8 21 0,8 11 0,3 21 0,-16-16 0,-1-7 0,-13-19 0,-5-9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6:26.0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1 159 24575,'21'61'0,"0"0"0,2 3 0,2 15 0,-21-81 0,12-72 0,11-3 0,2 8 0,2 1 0,6-1 0,12 5 0,-14 83 0,-3 4 0,25 34 0,-31-32 0,2 5 0,-27-27 0,0-1 0,-1-1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1:3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24575,'15'45'0,"9"1"0,2-1 0,-1-2 0,21 27 0,-38-63 0,4-4 0,-8-3 0,5 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6:26.8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133 0 24575,'-36'74'0,"0"1"0,6-23 0,8-4 0,13 25 0,13-56 0,2-3 0,17-13 0,-8-6 0,32-25 0,8-44 0,-8 18 0,9-21 0,-41 57 0,-5 3 0,-8 14 0,2 20 0,-2-1 0,7 17 0,-2-8 0,24 29 0,-7-21 0,6 10 0,-19-39 0,-9-17 0,-2-5 0,2-4 0,0 11 0,0 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6:27.1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24575,'49'55'0,"1"0"0,-4 0 0,-13-26 0,-29-61 0,-2 19 0,1-16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6:27.7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483 0 24575,'-15'30'0,"-24"46"0,3-3 0,-6 12 0,-4 8 0,8-21 0,0 0 0,-3 9 0,1-1 0,4-10 0,4-10 0,5-10 0,6-7 0,15-36 0,-1-3 0,4-2 0,-6 9 0,8-8 0,-4 6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6:31.0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 24575,'85'-9'0,"-17"4"0,3 1 0,-17 3 0,-1 0 0,4 0 0,2 0 0,16 1 0,-4 1 0,4-1 0,-23 1 0,-1-1 0,14 1 0,-28 1 0,9 0 0,1 0 0,36 0 0,-5-4 0,-11 3 0,-29-3 0,-64 3 0,11 0 0,-24 2 0,20-2 0,-23 0 0,-16 0 0,13-1 0,-1 1 0,13-1 0,12-1 0,-20 1 0,24-1 0,0 1 0,11 0 0,2 0 0,3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6:35.0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1 24575,'-1'29'0,"-2"12"0,0 41 0,0 1 0,1 5 0,1-7 0,-1-51 0,2 13 0,-1-35 0,1 0 0,0-9 0,19-67 0,-7 16 0,11-39 0,-12 37 0,-4 22 0,11-12 0,-7 23 0,7-6 0,0 18 0,0 1 0,0 1 0,0 25 0,-13 4 0,13 60 0,-10-36 0,8 29 0,-11-53 0,-1-8 0,-3-11 0,0-3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6:35.9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24575,'2'34'0,"8"35"0,1 3 0,7 14 0,0-27 0,-1-21 0,-5-12 0,-4-13 0,-1-12 0,14-26 0,4-5 0,30-47 0,6-2 0,-12 12 0,-4 7 0,-34 43 0,-3 1 0,-5 9 0,-2 7 0,0 9 0,-1 6 0,4 49 0,1-24 0,4 22 0,3 0 0,-2-23 0,8 20 0,-12-65 0,0-16 0,26-26 0,-20 29 0,15-16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6:36.9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24575,'5'85'0,"0"1"0,0 9 0,5-47 0,-6-67 0,15-44 0,2 11 0,9-10 0,13 4 0,-22 35 0,7 0 0,-6 57 0,-3 16 0,9 18 0,-4 16 0,-15-49 0,25-43 0,-7-23 0,5-11 0,0-1 0,2 8 0,9-2 0,-25 35 0,-5 7 0,4 31 0,-11-6 0,5 26 0,-3-12 0,-2-9 0,-1-5 0,-4-16 0,0-13 0,6-24 0,-5 13 0,5-14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6:37.4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50 24575,'87'-6'0,"0"0"0,1 0 0,-1 0 0,1 0 0,13 0 0,7-1 0,-22 2 0,-51 4 0,-41 2 0,-14 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6:38.0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144 1 24575,'-32'56'0,"0"0"0,-17 27 0,33 3 0,9-38 0,0 18 0,6-22 0,1-9 0,1-2 0,4 9 0,0-14 0,4 9 0,-1-17 0,2-4 0,0-5 0,2-2 0,0-5 0,0 0 0,11 1 0,32 0 0,8-2 0,3-3 0,3-1 0,30-1 0,-10-1 0,-49 2 0,-42-4 0,2 4 0,1-4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6:38.5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0 24575,'-1'79'0,"1"-1"0,-1 0 0,1 1 0,-1 24 0,1-2 0,-1-29 0,1-38 0,0 3 0,16-66 0,-12 20 0,12-22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11:40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 24575,'-7'29'0,"-12"38"0,4-16 0,1-6 0,-1 7 0,-4 19 0,0-1 0,5-22 0,-1 2 0,-7 37 0,-2 0 0,5-29 0,0-3 0,-2 6 0,1-3 0,-14 26 0,10-36 0,19-37 0,2-8 0,39-54 0,17-14 0,-7 5 0,-4 14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6:39.3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24575,'96'2'0,"-1"0"0,1 1 0,-5-5 0,-3 1 0,-38 11 0,-50 14 0,0 12 0,2 31 0,-2-14 0,1 3 0,3 42 0,-2-12 0,-1 1 0,1 10 0,-1-34 0,0-5 0,-1-9 0,1-14 0,-1-13 0,1-11 0,-1 1 0,0 3 0,0 0 0,-1 2 0,-4-10 0,-22-7 0,6-4 0,-11 0 0,20 3 0,7 1 0,4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6:40.0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203 0 24575,'-18'28'0,"-15"26"0,5-12 0,-19 39 0,18-36 0,-1 4 0,17-34 0,8-13 0,15-19 0,8-12 0,-5 9 0,0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6:40.6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24575,'51'23'0,"-9"-6"0,-33-15 0,-4 0 0,-2-1 0,1 1 0,-1-1 0,0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7:01.5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162 0 24575,'-24'57'0,"3"-7"0,1 2 0,-1 5 0,-9 30 0,14-38 0,1-2 0,0 12 0,18-48 0,10-13 0,14-19 0,-11 8 0,2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7:01.9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151 1 24575,'-24'69'0,"0"1"0,0-1 0,-8 25 0,6-19 0,13-45 0,5-12 0,21-22 0,26-20 0,-14 4 0,11-5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7:02.4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0 230 24575,'48'72'0,"0"-1"0,0 0 0,-5-5 0,-1-3 0,-9-23 0,-10-29 0,11-34 0,-6-6 0,0-17 0,1-6 0,8-24 0,-6 9 0,0-4 0,-5 12 0,-3 4 0,13-29 0,-9 23 0,-9 76 0,4 13 0,-2-1 0,-4-6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7:03.2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288 1 24575,'-76'31'0,"20"-4"0,-11 27 0,33-8 0,-4 19 0,27-15 0,5 0 0,7 12 0,5 15 0,12-54 0,-3-22 0,3-11 0,4-9 0,15-32 0,-2-3 0,5-4 0,-14 11 0,-9 21 0,6-13 0,-13 22 0,4 10 0,-13 63 0,1 7 0,4-8 0,2-2 0,2-2 0,9 9 0,-1-74 0,7-17 0,-8-1 0,0-5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7:04.6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24575,'1'91'0,"-1"1"0,1-1 0,-1 1 0,1-1 0,1 2 0,0-8 0,1-19 0,6 2 0,3 13 0,-2-51 0,5-10 0,4-8 0,15-18 0,7-16 0,35-40 0,-17 5 0,-13 0 0,-1-3 0,-15 15 0,-4 2 0,22-40 0,-19 29 0,-24 44 0,-5 30 0,-2 18 0,-1 28 0,2-2 0,8 34 0,15-6 0,-2-12 0,33-50 0,8-16 0,5-29 0,2-1 0,-1-6 0,0-23 0,-22 6 0,-3-1 0,8-16 0,11-21 0,-24 8 0,-14 26 0,-13-53 0,-21 65 0,-44-23 0,3 56 0,-12 9 0,2 31 0,29-4 0,4 17 0,5 6 0,8 5 0,4-11 0,3-2 0,10-1 0,14-2 0,5-16 0,75-1 0,-30-21 0,-11-8 0,2-4 0,40-18 0,-53 7 0,15-7 0,-56 12 0,-3 6 0,1-4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7:05.2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122 410 24575,'-16'55'0,"0"-1"0,-2 42 0,23-73 0,7-4 0,-1-16 0,5-2 0,14-3 0,17-13 0,3-30 0,-11-4 0,-38-20 0,-17-7 0,-6 27 0,-5 2 0,-5-17 0,-5 5 0,-31 6 0,21 70 0,15 13 0,31 68 0,74-32 0,12-53 0,25-16 0,-6-5 0,-28 0 0,-5-4 0,7-7-192,1-6 0,9-7 1,3-3-1,-8 0 0,-16 4 1,-3-2-1,-10-1 1,9-7-1,-1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6:37:05.8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453 1 24575,'-17'76'0,"-1"0"0,1 0 0,1-5 0,2-2 0,4-6 0,6-6 0,3-3 0,1 15 0,-1 1 0,0-6 0,-2 4 0,-1 26 0,-1-1 0,0-34 0,-1-4 0,0 5 0,-3-3 0,-20 26 0,6-36 0,-14 22 0,14-38 0,-13 2 0,17-17 0,-17-5 0,15-23 0,-23-38 0,24 29 0,-8-20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3/30/21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3/30/21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3/30/21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3/30/21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3/30/21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3/30/21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3/30/21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3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2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2.png"/><Relationship Id="rId299" Type="http://schemas.openxmlformats.org/officeDocument/2006/relationships/image" Target="../media/image263.png"/><Relationship Id="rId21" Type="http://schemas.openxmlformats.org/officeDocument/2006/relationships/image" Target="../media/image124.png"/><Relationship Id="rId63" Type="http://schemas.openxmlformats.org/officeDocument/2006/relationships/image" Target="../media/image145.png"/><Relationship Id="rId159" Type="http://schemas.openxmlformats.org/officeDocument/2006/relationships/image" Target="../media/image193.png"/><Relationship Id="rId324" Type="http://schemas.openxmlformats.org/officeDocument/2006/relationships/customXml" Target="../ink/ink276.xml"/><Relationship Id="rId366" Type="http://schemas.openxmlformats.org/officeDocument/2006/relationships/customXml" Target="../ink/ink297.xml"/><Relationship Id="rId170" Type="http://schemas.openxmlformats.org/officeDocument/2006/relationships/customXml" Target="../ink/ink199.xml"/><Relationship Id="rId226" Type="http://schemas.openxmlformats.org/officeDocument/2006/relationships/customXml" Target="../ink/ink227.xml"/><Relationship Id="rId268" Type="http://schemas.openxmlformats.org/officeDocument/2006/relationships/customXml" Target="../ink/ink248.xml"/><Relationship Id="rId32" Type="http://schemas.openxmlformats.org/officeDocument/2006/relationships/customXml" Target="../ink/ink130.xml"/><Relationship Id="rId74" Type="http://schemas.openxmlformats.org/officeDocument/2006/relationships/customXml" Target="../ink/ink151.xml"/><Relationship Id="rId128" Type="http://schemas.openxmlformats.org/officeDocument/2006/relationships/customXml" Target="../ink/ink178.xml"/><Relationship Id="rId335" Type="http://schemas.openxmlformats.org/officeDocument/2006/relationships/image" Target="../media/image281.png"/><Relationship Id="rId377" Type="http://schemas.openxmlformats.org/officeDocument/2006/relationships/image" Target="../media/image302.png"/><Relationship Id="rId5" Type="http://schemas.openxmlformats.org/officeDocument/2006/relationships/image" Target="../media/image116.png"/><Relationship Id="rId181" Type="http://schemas.openxmlformats.org/officeDocument/2006/relationships/image" Target="../media/image204.png"/><Relationship Id="rId237" Type="http://schemas.openxmlformats.org/officeDocument/2006/relationships/image" Target="../media/image232.png"/><Relationship Id="rId402" Type="http://schemas.openxmlformats.org/officeDocument/2006/relationships/customXml" Target="../ink/ink315.xml"/><Relationship Id="rId279" Type="http://schemas.openxmlformats.org/officeDocument/2006/relationships/image" Target="../media/image253.png"/><Relationship Id="rId43" Type="http://schemas.openxmlformats.org/officeDocument/2006/relationships/image" Target="../media/image135.png"/><Relationship Id="rId139" Type="http://schemas.openxmlformats.org/officeDocument/2006/relationships/image" Target="../media/image183.png"/><Relationship Id="rId290" Type="http://schemas.openxmlformats.org/officeDocument/2006/relationships/customXml" Target="../ink/ink259.xml"/><Relationship Id="rId304" Type="http://schemas.openxmlformats.org/officeDocument/2006/relationships/customXml" Target="../ink/ink266.xml"/><Relationship Id="rId346" Type="http://schemas.openxmlformats.org/officeDocument/2006/relationships/customXml" Target="../ink/ink287.xml"/><Relationship Id="rId388" Type="http://schemas.openxmlformats.org/officeDocument/2006/relationships/customXml" Target="../ink/ink308.xml"/><Relationship Id="rId85" Type="http://schemas.openxmlformats.org/officeDocument/2006/relationships/image" Target="../media/image156.png"/><Relationship Id="rId150" Type="http://schemas.openxmlformats.org/officeDocument/2006/relationships/customXml" Target="../ink/ink189.xml"/><Relationship Id="rId192" Type="http://schemas.openxmlformats.org/officeDocument/2006/relationships/customXml" Target="../ink/ink210.xml"/><Relationship Id="rId206" Type="http://schemas.openxmlformats.org/officeDocument/2006/relationships/customXml" Target="../ink/ink217.xml"/><Relationship Id="rId248" Type="http://schemas.openxmlformats.org/officeDocument/2006/relationships/customXml" Target="../ink/ink238.xml"/><Relationship Id="rId12" Type="http://schemas.openxmlformats.org/officeDocument/2006/relationships/customXml" Target="../ink/ink120.xml"/><Relationship Id="rId108" Type="http://schemas.openxmlformats.org/officeDocument/2006/relationships/customXml" Target="../ink/ink168.xml"/><Relationship Id="rId315" Type="http://schemas.openxmlformats.org/officeDocument/2006/relationships/image" Target="../media/image271.png"/><Relationship Id="rId357" Type="http://schemas.openxmlformats.org/officeDocument/2006/relationships/image" Target="../media/image292.png"/><Relationship Id="rId54" Type="http://schemas.openxmlformats.org/officeDocument/2006/relationships/customXml" Target="../ink/ink141.xml"/><Relationship Id="rId96" Type="http://schemas.openxmlformats.org/officeDocument/2006/relationships/customXml" Target="../ink/ink162.xml"/><Relationship Id="rId161" Type="http://schemas.openxmlformats.org/officeDocument/2006/relationships/image" Target="../media/image194.png"/><Relationship Id="rId217" Type="http://schemas.openxmlformats.org/officeDocument/2006/relationships/image" Target="../media/image222.png"/><Relationship Id="rId399" Type="http://schemas.openxmlformats.org/officeDocument/2006/relationships/image" Target="../media/image313.png"/><Relationship Id="rId259" Type="http://schemas.openxmlformats.org/officeDocument/2006/relationships/image" Target="../media/image243.png"/><Relationship Id="rId23" Type="http://schemas.openxmlformats.org/officeDocument/2006/relationships/image" Target="../media/image125.png"/><Relationship Id="rId119" Type="http://schemas.openxmlformats.org/officeDocument/2006/relationships/image" Target="../media/image173.png"/><Relationship Id="rId270" Type="http://schemas.openxmlformats.org/officeDocument/2006/relationships/customXml" Target="../ink/ink249.xml"/><Relationship Id="rId326" Type="http://schemas.openxmlformats.org/officeDocument/2006/relationships/customXml" Target="../ink/ink277.xml"/><Relationship Id="rId65" Type="http://schemas.openxmlformats.org/officeDocument/2006/relationships/image" Target="../media/image146.png"/><Relationship Id="rId130" Type="http://schemas.openxmlformats.org/officeDocument/2006/relationships/customXml" Target="../ink/ink179.xml"/><Relationship Id="rId368" Type="http://schemas.openxmlformats.org/officeDocument/2006/relationships/customXml" Target="../ink/ink298.xml"/><Relationship Id="rId172" Type="http://schemas.openxmlformats.org/officeDocument/2006/relationships/customXml" Target="../ink/ink200.xml"/><Relationship Id="rId228" Type="http://schemas.openxmlformats.org/officeDocument/2006/relationships/customXml" Target="../ink/ink228.xml"/><Relationship Id="rId281" Type="http://schemas.openxmlformats.org/officeDocument/2006/relationships/image" Target="../media/image254.png"/><Relationship Id="rId337" Type="http://schemas.openxmlformats.org/officeDocument/2006/relationships/image" Target="../media/image282.png"/><Relationship Id="rId34" Type="http://schemas.openxmlformats.org/officeDocument/2006/relationships/customXml" Target="../ink/ink131.xml"/><Relationship Id="rId76" Type="http://schemas.openxmlformats.org/officeDocument/2006/relationships/customXml" Target="../ink/ink152.xml"/><Relationship Id="rId141" Type="http://schemas.openxmlformats.org/officeDocument/2006/relationships/image" Target="../media/image184.png"/><Relationship Id="rId379" Type="http://schemas.openxmlformats.org/officeDocument/2006/relationships/image" Target="../media/image303.png"/><Relationship Id="rId7" Type="http://schemas.openxmlformats.org/officeDocument/2006/relationships/image" Target="../media/image117.png"/><Relationship Id="rId183" Type="http://schemas.openxmlformats.org/officeDocument/2006/relationships/image" Target="../media/image205.png"/><Relationship Id="rId239" Type="http://schemas.openxmlformats.org/officeDocument/2006/relationships/image" Target="../media/image233.png"/><Relationship Id="rId390" Type="http://schemas.openxmlformats.org/officeDocument/2006/relationships/customXml" Target="../ink/ink309.xml"/><Relationship Id="rId404" Type="http://schemas.openxmlformats.org/officeDocument/2006/relationships/customXml" Target="../ink/ink316.xml"/><Relationship Id="rId250" Type="http://schemas.openxmlformats.org/officeDocument/2006/relationships/customXml" Target="../ink/ink239.xml"/><Relationship Id="rId292" Type="http://schemas.openxmlformats.org/officeDocument/2006/relationships/customXml" Target="../ink/ink260.xml"/><Relationship Id="rId306" Type="http://schemas.openxmlformats.org/officeDocument/2006/relationships/customXml" Target="../ink/ink267.xml"/><Relationship Id="rId45" Type="http://schemas.openxmlformats.org/officeDocument/2006/relationships/image" Target="../media/image136.png"/><Relationship Id="rId87" Type="http://schemas.openxmlformats.org/officeDocument/2006/relationships/image" Target="../media/image157.png"/><Relationship Id="rId110" Type="http://schemas.openxmlformats.org/officeDocument/2006/relationships/customXml" Target="../ink/ink169.xml"/><Relationship Id="rId348" Type="http://schemas.openxmlformats.org/officeDocument/2006/relationships/customXml" Target="../ink/ink288.xml"/><Relationship Id="rId152" Type="http://schemas.openxmlformats.org/officeDocument/2006/relationships/customXml" Target="../ink/ink190.xml"/><Relationship Id="rId194" Type="http://schemas.openxmlformats.org/officeDocument/2006/relationships/customXml" Target="../ink/ink211.xml"/><Relationship Id="rId208" Type="http://schemas.openxmlformats.org/officeDocument/2006/relationships/customXml" Target="../ink/ink218.xml"/><Relationship Id="rId261" Type="http://schemas.openxmlformats.org/officeDocument/2006/relationships/image" Target="../media/image244.png"/><Relationship Id="rId14" Type="http://schemas.openxmlformats.org/officeDocument/2006/relationships/customXml" Target="../ink/ink121.xml"/><Relationship Id="rId56" Type="http://schemas.openxmlformats.org/officeDocument/2006/relationships/customXml" Target="../ink/ink142.xml"/><Relationship Id="rId317" Type="http://schemas.openxmlformats.org/officeDocument/2006/relationships/image" Target="../media/image272.png"/><Relationship Id="rId359" Type="http://schemas.openxmlformats.org/officeDocument/2006/relationships/image" Target="../media/image293.png"/><Relationship Id="rId98" Type="http://schemas.openxmlformats.org/officeDocument/2006/relationships/customXml" Target="../ink/ink163.xml"/><Relationship Id="rId121" Type="http://schemas.openxmlformats.org/officeDocument/2006/relationships/image" Target="../media/image174.png"/><Relationship Id="rId163" Type="http://schemas.openxmlformats.org/officeDocument/2006/relationships/image" Target="../media/image195.png"/><Relationship Id="rId219" Type="http://schemas.openxmlformats.org/officeDocument/2006/relationships/image" Target="../media/image223.png"/><Relationship Id="rId370" Type="http://schemas.openxmlformats.org/officeDocument/2006/relationships/customXml" Target="../ink/ink299.xml"/><Relationship Id="rId230" Type="http://schemas.openxmlformats.org/officeDocument/2006/relationships/customXml" Target="../ink/ink229.xml"/><Relationship Id="rId25" Type="http://schemas.openxmlformats.org/officeDocument/2006/relationships/image" Target="../media/image126.png"/><Relationship Id="rId67" Type="http://schemas.openxmlformats.org/officeDocument/2006/relationships/image" Target="../media/image147.png"/><Relationship Id="rId272" Type="http://schemas.openxmlformats.org/officeDocument/2006/relationships/customXml" Target="../ink/ink250.xml"/><Relationship Id="rId328" Type="http://schemas.openxmlformats.org/officeDocument/2006/relationships/customXml" Target="../ink/ink278.xml"/><Relationship Id="rId132" Type="http://schemas.openxmlformats.org/officeDocument/2006/relationships/customXml" Target="../ink/ink180.xml"/><Relationship Id="rId174" Type="http://schemas.openxmlformats.org/officeDocument/2006/relationships/customXml" Target="../ink/ink201.xml"/><Relationship Id="rId381" Type="http://schemas.openxmlformats.org/officeDocument/2006/relationships/image" Target="../media/image304.png"/><Relationship Id="rId241" Type="http://schemas.openxmlformats.org/officeDocument/2006/relationships/image" Target="../media/image234.png"/><Relationship Id="rId36" Type="http://schemas.openxmlformats.org/officeDocument/2006/relationships/customXml" Target="../ink/ink132.xml"/><Relationship Id="rId283" Type="http://schemas.openxmlformats.org/officeDocument/2006/relationships/image" Target="../media/image255.png"/><Relationship Id="rId339" Type="http://schemas.openxmlformats.org/officeDocument/2006/relationships/image" Target="../media/image283.png"/><Relationship Id="rId78" Type="http://schemas.openxmlformats.org/officeDocument/2006/relationships/customXml" Target="../ink/ink153.xml"/><Relationship Id="rId101" Type="http://schemas.openxmlformats.org/officeDocument/2006/relationships/image" Target="../media/image164.png"/><Relationship Id="rId143" Type="http://schemas.openxmlformats.org/officeDocument/2006/relationships/image" Target="../media/image185.png"/><Relationship Id="rId185" Type="http://schemas.openxmlformats.org/officeDocument/2006/relationships/image" Target="../media/image206.png"/><Relationship Id="rId350" Type="http://schemas.openxmlformats.org/officeDocument/2006/relationships/customXml" Target="../ink/ink289.xml"/><Relationship Id="rId406" Type="http://schemas.openxmlformats.org/officeDocument/2006/relationships/customXml" Target="../ink/ink317.xml"/><Relationship Id="rId9" Type="http://schemas.openxmlformats.org/officeDocument/2006/relationships/image" Target="../media/image118.png"/><Relationship Id="rId210" Type="http://schemas.openxmlformats.org/officeDocument/2006/relationships/customXml" Target="../ink/ink219.xml"/><Relationship Id="rId392" Type="http://schemas.openxmlformats.org/officeDocument/2006/relationships/customXml" Target="../ink/ink310.xml"/><Relationship Id="rId252" Type="http://schemas.openxmlformats.org/officeDocument/2006/relationships/customXml" Target="../ink/ink240.xml"/><Relationship Id="rId294" Type="http://schemas.openxmlformats.org/officeDocument/2006/relationships/customXml" Target="../ink/ink261.xml"/><Relationship Id="rId308" Type="http://schemas.openxmlformats.org/officeDocument/2006/relationships/customXml" Target="../ink/ink268.xml"/><Relationship Id="rId47" Type="http://schemas.openxmlformats.org/officeDocument/2006/relationships/image" Target="../media/image137.png"/><Relationship Id="rId89" Type="http://schemas.openxmlformats.org/officeDocument/2006/relationships/image" Target="../media/image158.png"/><Relationship Id="rId112" Type="http://schemas.openxmlformats.org/officeDocument/2006/relationships/customXml" Target="../ink/ink170.xml"/><Relationship Id="rId154" Type="http://schemas.openxmlformats.org/officeDocument/2006/relationships/customXml" Target="../ink/ink191.xml"/><Relationship Id="rId361" Type="http://schemas.openxmlformats.org/officeDocument/2006/relationships/image" Target="../media/image294.png"/><Relationship Id="rId196" Type="http://schemas.openxmlformats.org/officeDocument/2006/relationships/customXml" Target="../ink/ink212.xml"/><Relationship Id="rId16" Type="http://schemas.openxmlformats.org/officeDocument/2006/relationships/customXml" Target="../ink/ink122.xml"/><Relationship Id="rId221" Type="http://schemas.openxmlformats.org/officeDocument/2006/relationships/image" Target="../media/image224.png"/><Relationship Id="rId263" Type="http://schemas.openxmlformats.org/officeDocument/2006/relationships/image" Target="../media/image245.png"/><Relationship Id="rId319" Type="http://schemas.openxmlformats.org/officeDocument/2006/relationships/image" Target="../media/image273.png"/><Relationship Id="rId58" Type="http://schemas.openxmlformats.org/officeDocument/2006/relationships/customXml" Target="../ink/ink143.xml"/><Relationship Id="rId123" Type="http://schemas.openxmlformats.org/officeDocument/2006/relationships/image" Target="../media/image175.png"/><Relationship Id="rId330" Type="http://schemas.openxmlformats.org/officeDocument/2006/relationships/customXml" Target="../ink/ink279.xml"/><Relationship Id="rId165" Type="http://schemas.openxmlformats.org/officeDocument/2006/relationships/image" Target="../media/image196.png"/><Relationship Id="rId372" Type="http://schemas.openxmlformats.org/officeDocument/2006/relationships/customXml" Target="../ink/ink300.xml"/><Relationship Id="rId232" Type="http://schemas.openxmlformats.org/officeDocument/2006/relationships/customXml" Target="../ink/ink230.xml"/><Relationship Id="rId274" Type="http://schemas.openxmlformats.org/officeDocument/2006/relationships/customXml" Target="../ink/ink251.xml"/><Relationship Id="rId27" Type="http://schemas.openxmlformats.org/officeDocument/2006/relationships/image" Target="../media/image127.png"/><Relationship Id="rId48" Type="http://schemas.openxmlformats.org/officeDocument/2006/relationships/customXml" Target="../ink/ink138.xml"/><Relationship Id="rId69" Type="http://schemas.openxmlformats.org/officeDocument/2006/relationships/image" Target="../media/image148.png"/><Relationship Id="rId113" Type="http://schemas.openxmlformats.org/officeDocument/2006/relationships/image" Target="../media/image170.png"/><Relationship Id="rId134" Type="http://schemas.openxmlformats.org/officeDocument/2006/relationships/customXml" Target="../ink/ink181.xml"/><Relationship Id="rId320" Type="http://schemas.openxmlformats.org/officeDocument/2006/relationships/customXml" Target="../ink/ink274.xml"/><Relationship Id="rId80" Type="http://schemas.openxmlformats.org/officeDocument/2006/relationships/customXml" Target="../ink/ink154.xml"/><Relationship Id="rId155" Type="http://schemas.openxmlformats.org/officeDocument/2006/relationships/image" Target="../media/image191.png"/><Relationship Id="rId176" Type="http://schemas.openxmlformats.org/officeDocument/2006/relationships/customXml" Target="../ink/ink202.xml"/><Relationship Id="rId197" Type="http://schemas.openxmlformats.org/officeDocument/2006/relationships/image" Target="../media/image212.png"/><Relationship Id="rId341" Type="http://schemas.openxmlformats.org/officeDocument/2006/relationships/image" Target="../media/image284.png"/><Relationship Id="rId362" Type="http://schemas.openxmlformats.org/officeDocument/2006/relationships/customXml" Target="../ink/ink295.xml"/><Relationship Id="rId383" Type="http://schemas.openxmlformats.org/officeDocument/2006/relationships/image" Target="../media/image305.png"/><Relationship Id="rId201" Type="http://schemas.openxmlformats.org/officeDocument/2006/relationships/image" Target="../media/image214.png"/><Relationship Id="rId222" Type="http://schemas.openxmlformats.org/officeDocument/2006/relationships/customXml" Target="../ink/ink225.xml"/><Relationship Id="rId243" Type="http://schemas.openxmlformats.org/officeDocument/2006/relationships/image" Target="../media/image235.png"/><Relationship Id="rId264" Type="http://schemas.openxmlformats.org/officeDocument/2006/relationships/customXml" Target="../ink/ink246.xml"/><Relationship Id="rId285" Type="http://schemas.openxmlformats.org/officeDocument/2006/relationships/image" Target="../media/image256.png"/><Relationship Id="rId17" Type="http://schemas.openxmlformats.org/officeDocument/2006/relationships/image" Target="../media/image122.png"/><Relationship Id="rId38" Type="http://schemas.openxmlformats.org/officeDocument/2006/relationships/customXml" Target="../ink/ink133.xml"/><Relationship Id="rId59" Type="http://schemas.openxmlformats.org/officeDocument/2006/relationships/image" Target="../media/image143.png"/><Relationship Id="rId103" Type="http://schemas.openxmlformats.org/officeDocument/2006/relationships/image" Target="../media/image165.png"/><Relationship Id="rId124" Type="http://schemas.openxmlformats.org/officeDocument/2006/relationships/customXml" Target="../ink/ink176.xml"/><Relationship Id="rId310" Type="http://schemas.openxmlformats.org/officeDocument/2006/relationships/customXml" Target="../ink/ink269.xml"/><Relationship Id="rId70" Type="http://schemas.openxmlformats.org/officeDocument/2006/relationships/customXml" Target="../ink/ink149.xml"/><Relationship Id="rId91" Type="http://schemas.openxmlformats.org/officeDocument/2006/relationships/image" Target="../media/image159.png"/><Relationship Id="rId145" Type="http://schemas.openxmlformats.org/officeDocument/2006/relationships/image" Target="../media/image186.png"/><Relationship Id="rId166" Type="http://schemas.openxmlformats.org/officeDocument/2006/relationships/customXml" Target="../ink/ink197.xml"/><Relationship Id="rId187" Type="http://schemas.openxmlformats.org/officeDocument/2006/relationships/image" Target="../media/image207.png"/><Relationship Id="rId331" Type="http://schemas.openxmlformats.org/officeDocument/2006/relationships/image" Target="../media/image279.png"/><Relationship Id="rId352" Type="http://schemas.openxmlformats.org/officeDocument/2006/relationships/customXml" Target="../ink/ink290.xml"/><Relationship Id="rId373" Type="http://schemas.openxmlformats.org/officeDocument/2006/relationships/image" Target="../media/image300.png"/><Relationship Id="rId394" Type="http://schemas.openxmlformats.org/officeDocument/2006/relationships/customXml" Target="../ink/ink311.xml"/><Relationship Id="rId408" Type="http://schemas.openxmlformats.org/officeDocument/2006/relationships/customXml" Target="../ink/ink318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20.xml"/><Relationship Id="rId233" Type="http://schemas.openxmlformats.org/officeDocument/2006/relationships/image" Target="../media/image230.png"/><Relationship Id="rId254" Type="http://schemas.openxmlformats.org/officeDocument/2006/relationships/customXml" Target="../ink/ink241.xml"/><Relationship Id="rId28" Type="http://schemas.openxmlformats.org/officeDocument/2006/relationships/customXml" Target="../ink/ink128.xml"/><Relationship Id="rId49" Type="http://schemas.openxmlformats.org/officeDocument/2006/relationships/image" Target="../media/image138.png"/><Relationship Id="rId114" Type="http://schemas.openxmlformats.org/officeDocument/2006/relationships/customXml" Target="../ink/ink171.xml"/><Relationship Id="rId275" Type="http://schemas.openxmlformats.org/officeDocument/2006/relationships/image" Target="../media/image251.png"/><Relationship Id="rId296" Type="http://schemas.openxmlformats.org/officeDocument/2006/relationships/customXml" Target="../ink/ink262.xml"/><Relationship Id="rId300" Type="http://schemas.openxmlformats.org/officeDocument/2006/relationships/customXml" Target="../ink/ink264.xml"/><Relationship Id="rId60" Type="http://schemas.openxmlformats.org/officeDocument/2006/relationships/customXml" Target="../ink/ink144.xml"/><Relationship Id="rId81" Type="http://schemas.openxmlformats.org/officeDocument/2006/relationships/image" Target="../media/image154.png"/><Relationship Id="rId135" Type="http://schemas.openxmlformats.org/officeDocument/2006/relationships/image" Target="../media/image181.png"/><Relationship Id="rId156" Type="http://schemas.openxmlformats.org/officeDocument/2006/relationships/customXml" Target="../ink/ink192.xml"/><Relationship Id="rId177" Type="http://schemas.openxmlformats.org/officeDocument/2006/relationships/image" Target="../media/image202.png"/><Relationship Id="rId198" Type="http://schemas.openxmlformats.org/officeDocument/2006/relationships/customXml" Target="../ink/ink213.xml"/><Relationship Id="rId321" Type="http://schemas.openxmlformats.org/officeDocument/2006/relationships/image" Target="../media/image274.png"/><Relationship Id="rId342" Type="http://schemas.openxmlformats.org/officeDocument/2006/relationships/customXml" Target="../ink/ink285.xml"/><Relationship Id="rId363" Type="http://schemas.openxmlformats.org/officeDocument/2006/relationships/image" Target="../media/image295.png"/><Relationship Id="rId384" Type="http://schemas.openxmlformats.org/officeDocument/2006/relationships/customXml" Target="../ink/ink306.xml"/><Relationship Id="rId202" Type="http://schemas.openxmlformats.org/officeDocument/2006/relationships/customXml" Target="../ink/ink215.xml"/><Relationship Id="rId223" Type="http://schemas.openxmlformats.org/officeDocument/2006/relationships/image" Target="../media/image225.png"/><Relationship Id="rId244" Type="http://schemas.openxmlformats.org/officeDocument/2006/relationships/customXml" Target="../ink/ink236.xml"/><Relationship Id="rId18" Type="http://schemas.openxmlformats.org/officeDocument/2006/relationships/customXml" Target="../ink/ink123.xml"/><Relationship Id="rId39" Type="http://schemas.openxmlformats.org/officeDocument/2006/relationships/image" Target="../media/image133.png"/><Relationship Id="rId265" Type="http://schemas.openxmlformats.org/officeDocument/2006/relationships/image" Target="../media/image246.png"/><Relationship Id="rId286" Type="http://schemas.openxmlformats.org/officeDocument/2006/relationships/customXml" Target="../ink/ink257.xml"/><Relationship Id="rId50" Type="http://schemas.openxmlformats.org/officeDocument/2006/relationships/customXml" Target="../ink/ink139.xml"/><Relationship Id="rId104" Type="http://schemas.openxmlformats.org/officeDocument/2006/relationships/customXml" Target="../ink/ink166.xml"/><Relationship Id="rId125" Type="http://schemas.openxmlformats.org/officeDocument/2006/relationships/image" Target="../media/image176.png"/><Relationship Id="rId146" Type="http://schemas.openxmlformats.org/officeDocument/2006/relationships/customXml" Target="../ink/ink187.xml"/><Relationship Id="rId167" Type="http://schemas.openxmlformats.org/officeDocument/2006/relationships/image" Target="../media/image197.png"/><Relationship Id="rId188" Type="http://schemas.openxmlformats.org/officeDocument/2006/relationships/customXml" Target="../ink/ink208.xml"/><Relationship Id="rId311" Type="http://schemas.openxmlformats.org/officeDocument/2006/relationships/image" Target="../media/image269.png"/><Relationship Id="rId332" Type="http://schemas.openxmlformats.org/officeDocument/2006/relationships/customXml" Target="../ink/ink280.xml"/><Relationship Id="rId353" Type="http://schemas.openxmlformats.org/officeDocument/2006/relationships/image" Target="../media/image290.png"/><Relationship Id="rId374" Type="http://schemas.openxmlformats.org/officeDocument/2006/relationships/customXml" Target="../ink/ink301.xml"/><Relationship Id="rId395" Type="http://schemas.openxmlformats.org/officeDocument/2006/relationships/image" Target="../media/image311.png"/><Relationship Id="rId409" Type="http://schemas.openxmlformats.org/officeDocument/2006/relationships/image" Target="../media/image318.png"/><Relationship Id="rId71" Type="http://schemas.openxmlformats.org/officeDocument/2006/relationships/image" Target="../media/image149.png"/><Relationship Id="rId92" Type="http://schemas.openxmlformats.org/officeDocument/2006/relationships/customXml" Target="../ink/ink160.xml"/><Relationship Id="rId213" Type="http://schemas.openxmlformats.org/officeDocument/2006/relationships/image" Target="../media/image220.png"/><Relationship Id="rId234" Type="http://schemas.openxmlformats.org/officeDocument/2006/relationships/customXml" Target="../ink/ink231.xml"/><Relationship Id="rId2" Type="http://schemas.openxmlformats.org/officeDocument/2006/relationships/customXml" Target="../ink/ink115.xml"/><Relationship Id="rId29" Type="http://schemas.openxmlformats.org/officeDocument/2006/relationships/image" Target="../media/image128.png"/><Relationship Id="rId255" Type="http://schemas.openxmlformats.org/officeDocument/2006/relationships/image" Target="../media/image241.png"/><Relationship Id="rId276" Type="http://schemas.openxmlformats.org/officeDocument/2006/relationships/customXml" Target="../ink/ink252.xml"/><Relationship Id="rId297" Type="http://schemas.openxmlformats.org/officeDocument/2006/relationships/image" Target="../media/image262.png"/><Relationship Id="rId40" Type="http://schemas.openxmlformats.org/officeDocument/2006/relationships/customXml" Target="../ink/ink134.xml"/><Relationship Id="rId115" Type="http://schemas.openxmlformats.org/officeDocument/2006/relationships/image" Target="../media/image171.png"/><Relationship Id="rId136" Type="http://schemas.openxmlformats.org/officeDocument/2006/relationships/customXml" Target="../ink/ink182.xml"/><Relationship Id="rId157" Type="http://schemas.openxmlformats.org/officeDocument/2006/relationships/image" Target="../media/image192.png"/><Relationship Id="rId178" Type="http://schemas.openxmlformats.org/officeDocument/2006/relationships/customXml" Target="../ink/ink203.xml"/><Relationship Id="rId301" Type="http://schemas.openxmlformats.org/officeDocument/2006/relationships/image" Target="../media/image264.png"/><Relationship Id="rId322" Type="http://schemas.openxmlformats.org/officeDocument/2006/relationships/customXml" Target="../ink/ink275.xml"/><Relationship Id="rId343" Type="http://schemas.openxmlformats.org/officeDocument/2006/relationships/image" Target="../media/image285.png"/><Relationship Id="rId364" Type="http://schemas.openxmlformats.org/officeDocument/2006/relationships/customXml" Target="../ink/ink296.xml"/><Relationship Id="rId61" Type="http://schemas.openxmlformats.org/officeDocument/2006/relationships/image" Target="../media/image144.png"/><Relationship Id="rId82" Type="http://schemas.openxmlformats.org/officeDocument/2006/relationships/customXml" Target="../ink/ink155.xml"/><Relationship Id="rId199" Type="http://schemas.openxmlformats.org/officeDocument/2006/relationships/image" Target="../media/image213.png"/><Relationship Id="rId203" Type="http://schemas.openxmlformats.org/officeDocument/2006/relationships/image" Target="../media/image215.png"/><Relationship Id="rId385" Type="http://schemas.openxmlformats.org/officeDocument/2006/relationships/image" Target="../media/image306.png"/><Relationship Id="rId19" Type="http://schemas.openxmlformats.org/officeDocument/2006/relationships/image" Target="../media/image123.png"/><Relationship Id="rId224" Type="http://schemas.openxmlformats.org/officeDocument/2006/relationships/customXml" Target="../ink/ink226.xml"/><Relationship Id="rId245" Type="http://schemas.openxmlformats.org/officeDocument/2006/relationships/image" Target="../media/image236.png"/><Relationship Id="rId266" Type="http://schemas.openxmlformats.org/officeDocument/2006/relationships/customXml" Target="../ink/ink247.xml"/><Relationship Id="rId287" Type="http://schemas.openxmlformats.org/officeDocument/2006/relationships/image" Target="../media/image257.png"/><Relationship Id="rId30" Type="http://schemas.openxmlformats.org/officeDocument/2006/relationships/customXml" Target="../ink/ink129.xml"/><Relationship Id="rId105" Type="http://schemas.openxmlformats.org/officeDocument/2006/relationships/image" Target="../media/image166.png"/><Relationship Id="rId126" Type="http://schemas.openxmlformats.org/officeDocument/2006/relationships/customXml" Target="../ink/ink177.xml"/><Relationship Id="rId147" Type="http://schemas.openxmlformats.org/officeDocument/2006/relationships/image" Target="../media/image187.png"/><Relationship Id="rId168" Type="http://schemas.openxmlformats.org/officeDocument/2006/relationships/customXml" Target="../ink/ink198.xml"/><Relationship Id="rId312" Type="http://schemas.openxmlformats.org/officeDocument/2006/relationships/customXml" Target="../ink/ink270.xml"/><Relationship Id="rId333" Type="http://schemas.openxmlformats.org/officeDocument/2006/relationships/image" Target="../media/image280.png"/><Relationship Id="rId354" Type="http://schemas.openxmlformats.org/officeDocument/2006/relationships/customXml" Target="../ink/ink291.xml"/><Relationship Id="rId51" Type="http://schemas.openxmlformats.org/officeDocument/2006/relationships/image" Target="../media/image139.png"/><Relationship Id="rId72" Type="http://schemas.openxmlformats.org/officeDocument/2006/relationships/customXml" Target="../ink/ink150.xml"/><Relationship Id="rId93" Type="http://schemas.openxmlformats.org/officeDocument/2006/relationships/image" Target="../media/image160.png"/><Relationship Id="rId189" Type="http://schemas.openxmlformats.org/officeDocument/2006/relationships/image" Target="../media/image208.png"/><Relationship Id="rId375" Type="http://schemas.openxmlformats.org/officeDocument/2006/relationships/image" Target="../media/image301.png"/><Relationship Id="rId396" Type="http://schemas.openxmlformats.org/officeDocument/2006/relationships/customXml" Target="../ink/ink312.xml"/><Relationship Id="rId3" Type="http://schemas.openxmlformats.org/officeDocument/2006/relationships/image" Target="../media/image115.png"/><Relationship Id="rId214" Type="http://schemas.openxmlformats.org/officeDocument/2006/relationships/customXml" Target="../ink/ink221.xml"/><Relationship Id="rId235" Type="http://schemas.openxmlformats.org/officeDocument/2006/relationships/image" Target="../media/image231.png"/><Relationship Id="rId256" Type="http://schemas.openxmlformats.org/officeDocument/2006/relationships/customXml" Target="../ink/ink242.xml"/><Relationship Id="rId277" Type="http://schemas.openxmlformats.org/officeDocument/2006/relationships/image" Target="../media/image252.png"/><Relationship Id="rId298" Type="http://schemas.openxmlformats.org/officeDocument/2006/relationships/customXml" Target="../ink/ink263.xml"/><Relationship Id="rId400" Type="http://schemas.openxmlformats.org/officeDocument/2006/relationships/customXml" Target="../ink/ink314.xml"/><Relationship Id="rId116" Type="http://schemas.openxmlformats.org/officeDocument/2006/relationships/customXml" Target="../ink/ink172.xml"/><Relationship Id="rId137" Type="http://schemas.openxmlformats.org/officeDocument/2006/relationships/image" Target="../media/image182.png"/><Relationship Id="rId158" Type="http://schemas.openxmlformats.org/officeDocument/2006/relationships/customXml" Target="../ink/ink193.xml"/><Relationship Id="rId302" Type="http://schemas.openxmlformats.org/officeDocument/2006/relationships/customXml" Target="../ink/ink265.xml"/><Relationship Id="rId323" Type="http://schemas.openxmlformats.org/officeDocument/2006/relationships/image" Target="../media/image275.png"/><Relationship Id="rId344" Type="http://schemas.openxmlformats.org/officeDocument/2006/relationships/customXml" Target="../ink/ink286.xml"/><Relationship Id="rId20" Type="http://schemas.openxmlformats.org/officeDocument/2006/relationships/customXml" Target="../ink/ink124.xml"/><Relationship Id="rId41" Type="http://schemas.openxmlformats.org/officeDocument/2006/relationships/image" Target="../media/image134.png"/><Relationship Id="rId62" Type="http://schemas.openxmlformats.org/officeDocument/2006/relationships/customXml" Target="../ink/ink145.xml"/><Relationship Id="rId83" Type="http://schemas.openxmlformats.org/officeDocument/2006/relationships/image" Target="../media/image155.png"/><Relationship Id="rId179" Type="http://schemas.openxmlformats.org/officeDocument/2006/relationships/image" Target="../media/image203.png"/><Relationship Id="rId365" Type="http://schemas.openxmlformats.org/officeDocument/2006/relationships/image" Target="../media/image296.png"/><Relationship Id="rId386" Type="http://schemas.openxmlformats.org/officeDocument/2006/relationships/customXml" Target="../ink/ink307.xml"/><Relationship Id="rId190" Type="http://schemas.openxmlformats.org/officeDocument/2006/relationships/customXml" Target="../ink/ink209.xml"/><Relationship Id="rId204" Type="http://schemas.openxmlformats.org/officeDocument/2006/relationships/customXml" Target="../ink/ink216.xml"/><Relationship Id="rId225" Type="http://schemas.openxmlformats.org/officeDocument/2006/relationships/image" Target="../media/image226.png"/><Relationship Id="rId246" Type="http://schemas.openxmlformats.org/officeDocument/2006/relationships/customXml" Target="../ink/ink237.xml"/><Relationship Id="rId267" Type="http://schemas.openxmlformats.org/officeDocument/2006/relationships/image" Target="../media/image247.png"/><Relationship Id="rId288" Type="http://schemas.openxmlformats.org/officeDocument/2006/relationships/customXml" Target="../ink/ink258.xml"/><Relationship Id="rId106" Type="http://schemas.openxmlformats.org/officeDocument/2006/relationships/customXml" Target="../ink/ink167.xml"/><Relationship Id="rId127" Type="http://schemas.openxmlformats.org/officeDocument/2006/relationships/image" Target="../media/image177.png"/><Relationship Id="rId313" Type="http://schemas.openxmlformats.org/officeDocument/2006/relationships/image" Target="../media/image270.png"/><Relationship Id="rId10" Type="http://schemas.openxmlformats.org/officeDocument/2006/relationships/customXml" Target="../ink/ink119.xml"/><Relationship Id="rId31" Type="http://schemas.openxmlformats.org/officeDocument/2006/relationships/image" Target="../media/image129.png"/><Relationship Id="rId52" Type="http://schemas.openxmlformats.org/officeDocument/2006/relationships/customXml" Target="../ink/ink140.xml"/><Relationship Id="rId73" Type="http://schemas.openxmlformats.org/officeDocument/2006/relationships/image" Target="../media/image150.png"/><Relationship Id="rId94" Type="http://schemas.openxmlformats.org/officeDocument/2006/relationships/customXml" Target="../ink/ink161.xml"/><Relationship Id="rId148" Type="http://schemas.openxmlformats.org/officeDocument/2006/relationships/customXml" Target="../ink/ink188.xml"/><Relationship Id="rId169" Type="http://schemas.openxmlformats.org/officeDocument/2006/relationships/image" Target="../media/image198.png"/><Relationship Id="rId334" Type="http://schemas.openxmlformats.org/officeDocument/2006/relationships/customXml" Target="../ink/ink281.xml"/><Relationship Id="rId355" Type="http://schemas.openxmlformats.org/officeDocument/2006/relationships/image" Target="../media/image291.png"/><Relationship Id="rId376" Type="http://schemas.openxmlformats.org/officeDocument/2006/relationships/customXml" Target="../ink/ink302.xml"/><Relationship Id="rId397" Type="http://schemas.openxmlformats.org/officeDocument/2006/relationships/image" Target="../media/image312.png"/><Relationship Id="rId4" Type="http://schemas.openxmlformats.org/officeDocument/2006/relationships/customXml" Target="../ink/ink116.xml"/><Relationship Id="rId180" Type="http://schemas.openxmlformats.org/officeDocument/2006/relationships/customXml" Target="../ink/ink204.xml"/><Relationship Id="rId215" Type="http://schemas.openxmlformats.org/officeDocument/2006/relationships/image" Target="../media/image221.png"/><Relationship Id="rId236" Type="http://schemas.openxmlformats.org/officeDocument/2006/relationships/customXml" Target="../ink/ink232.xml"/><Relationship Id="rId257" Type="http://schemas.openxmlformats.org/officeDocument/2006/relationships/image" Target="../media/image242.png"/><Relationship Id="rId278" Type="http://schemas.openxmlformats.org/officeDocument/2006/relationships/customXml" Target="../ink/ink253.xml"/><Relationship Id="rId401" Type="http://schemas.openxmlformats.org/officeDocument/2006/relationships/image" Target="../media/image314.png"/><Relationship Id="rId303" Type="http://schemas.openxmlformats.org/officeDocument/2006/relationships/image" Target="../media/image265.png"/><Relationship Id="rId42" Type="http://schemas.openxmlformats.org/officeDocument/2006/relationships/customXml" Target="../ink/ink135.xml"/><Relationship Id="rId84" Type="http://schemas.openxmlformats.org/officeDocument/2006/relationships/customXml" Target="../ink/ink156.xml"/><Relationship Id="rId138" Type="http://schemas.openxmlformats.org/officeDocument/2006/relationships/customXml" Target="../ink/ink183.xml"/><Relationship Id="rId345" Type="http://schemas.openxmlformats.org/officeDocument/2006/relationships/image" Target="../media/image286.png"/><Relationship Id="rId387" Type="http://schemas.openxmlformats.org/officeDocument/2006/relationships/image" Target="../media/image307.png"/><Relationship Id="rId191" Type="http://schemas.openxmlformats.org/officeDocument/2006/relationships/image" Target="../media/image209.png"/><Relationship Id="rId205" Type="http://schemas.openxmlformats.org/officeDocument/2006/relationships/image" Target="../media/image216.png"/><Relationship Id="rId247" Type="http://schemas.openxmlformats.org/officeDocument/2006/relationships/image" Target="../media/image237.png"/><Relationship Id="rId107" Type="http://schemas.openxmlformats.org/officeDocument/2006/relationships/image" Target="../media/image167.png"/><Relationship Id="rId289" Type="http://schemas.openxmlformats.org/officeDocument/2006/relationships/image" Target="../media/image258.png"/><Relationship Id="rId11" Type="http://schemas.openxmlformats.org/officeDocument/2006/relationships/image" Target="../media/image119.png"/><Relationship Id="rId53" Type="http://schemas.openxmlformats.org/officeDocument/2006/relationships/image" Target="../media/image140.png"/><Relationship Id="rId149" Type="http://schemas.openxmlformats.org/officeDocument/2006/relationships/image" Target="../media/image188.png"/><Relationship Id="rId314" Type="http://schemas.openxmlformats.org/officeDocument/2006/relationships/customXml" Target="../ink/ink271.xml"/><Relationship Id="rId356" Type="http://schemas.openxmlformats.org/officeDocument/2006/relationships/customXml" Target="../ink/ink292.xml"/><Relationship Id="rId398" Type="http://schemas.openxmlformats.org/officeDocument/2006/relationships/customXml" Target="../ink/ink313.xml"/><Relationship Id="rId95" Type="http://schemas.openxmlformats.org/officeDocument/2006/relationships/image" Target="../media/image161.png"/><Relationship Id="rId160" Type="http://schemas.openxmlformats.org/officeDocument/2006/relationships/customXml" Target="../ink/ink194.xml"/><Relationship Id="rId216" Type="http://schemas.openxmlformats.org/officeDocument/2006/relationships/customXml" Target="../ink/ink222.xml"/><Relationship Id="rId258" Type="http://schemas.openxmlformats.org/officeDocument/2006/relationships/customXml" Target="../ink/ink243.xml"/><Relationship Id="rId22" Type="http://schemas.openxmlformats.org/officeDocument/2006/relationships/customXml" Target="../ink/ink125.xml"/><Relationship Id="rId64" Type="http://schemas.openxmlformats.org/officeDocument/2006/relationships/customXml" Target="../ink/ink146.xml"/><Relationship Id="rId118" Type="http://schemas.openxmlformats.org/officeDocument/2006/relationships/customXml" Target="../ink/ink173.xml"/><Relationship Id="rId325" Type="http://schemas.openxmlformats.org/officeDocument/2006/relationships/image" Target="../media/image276.png"/><Relationship Id="rId367" Type="http://schemas.openxmlformats.org/officeDocument/2006/relationships/image" Target="../media/image297.png"/><Relationship Id="rId171" Type="http://schemas.openxmlformats.org/officeDocument/2006/relationships/image" Target="../media/image199.png"/><Relationship Id="rId227" Type="http://schemas.openxmlformats.org/officeDocument/2006/relationships/image" Target="../media/image227.png"/><Relationship Id="rId269" Type="http://schemas.openxmlformats.org/officeDocument/2006/relationships/image" Target="../media/image248.png"/><Relationship Id="rId33" Type="http://schemas.openxmlformats.org/officeDocument/2006/relationships/image" Target="../media/image130.png"/><Relationship Id="rId129" Type="http://schemas.openxmlformats.org/officeDocument/2006/relationships/image" Target="../media/image178.png"/><Relationship Id="rId280" Type="http://schemas.openxmlformats.org/officeDocument/2006/relationships/customXml" Target="../ink/ink254.xml"/><Relationship Id="rId336" Type="http://schemas.openxmlformats.org/officeDocument/2006/relationships/customXml" Target="../ink/ink282.xml"/><Relationship Id="rId75" Type="http://schemas.openxmlformats.org/officeDocument/2006/relationships/image" Target="../media/image151.png"/><Relationship Id="rId140" Type="http://schemas.openxmlformats.org/officeDocument/2006/relationships/customXml" Target="../ink/ink184.xml"/><Relationship Id="rId182" Type="http://schemas.openxmlformats.org/officeDocument/2006/relationships/customXml" Target="../ink/ink205.xml"/><Relationship Id="rId378" Type="http://schemas.openxmlformats.org/officeDocument/2006/relationships/customXml" Target="../ink/ink303.xml"/><Relationship Id="rId403" Type="http://schemas.openxmlformats.org/officeDocument/2006/relationships/image" Target="../media/image315.png"/><Relationship Id="rId6" Type="http://schemas.openxmlformats.org/officeDocument/2006/relationships/customXml" Target="../ink/ink117.xml"/><Relationship Id="rId238" Type="http://schemas.openxmlformats.org/officeDocument/2006/relationships/customXml" Target="../ink/ink233.xml"/><Relationship Id="rId291" Type="http://schemas.openxmlformats.org/officeDocument/2006/relationships/image" Target="../media/image259.png"/><Relationship Id="rId305" Type="http://schemas.openxmlformats.org/officeDocument/2006/relationships/image" Target="../media/image266.png"/><Relationship Id="rId347" Type="http://schemas.openxmlformats.org/officeDocument/2006/relationships/image" Target="../media/image287.png"/><Relationship Id="rId44" Type="http://schemas.openxmlformats.org/officeDocument/2006/relationships/customXml" Target="../ink/ink136.xml"/><Relationship Id="rId86" Type="http://schemas.openxmlformats.org/officeDocument/2006/relationships/customXml" Target="../ink/ink157.xml"/><Relationship Id="rId151" Type="http://schemas.openxmlformats.org/officeDocument/2006/relationships/image" Target="../media/image189.png"/><Relationship Id="rId389" Type="http://schemas.openxmlformats.org/officeDocument/2006/relationships/image" Target="../media/image308.png"/><Relationship Id="rId193" Type="http://schemas.openxmlformats.org/officeDocument/2006/relationships/image" Target="../media/image210.png"/><Relationship Id="rId207" Type="http://schemas.openxmlformats.org/officeDocument/2006/relationships/image" Target="../media/image217.png"/><Relationship Id="rId249" Type="http://schemas.openxmlformats.org/officeDocument/2006/relationships/image" Target="../media/image238.png"/><Relationship Id="rId13" Type="http://schemas.openxmlformats.org/officeDocument/2006/relationships/image" Target="../media/image120.png"/><Relationship Id="rId109" Type="http://schemas.openxmlformats.org/officeDocument/2006/relationships/image" Target="../media/image168.png"/><Relationship Id="rId260" Type="http://schemas.openxmlformats.org/officeDocument/2006/relationships/customXml" Target="../ink/ink244.xml"/><Relationship Id="rId316" Type="http://schemas.openxmlformats.org/officeDocument/2006/relationships/customXml" Target="../ink/ink272.xml"/><Relationship Id="rId55" Type="http://schemas.openxmlformats.org/officeDocument/2006/relationships/image" Target="../media/image141.png"/><Relationship Id="rId97" Type="http://schemas.openxmlformats.org/officeDocument/2006/relationships/image" Target="../media/image162.png"/><Relationship Id="rId120" Type="http://schemas.openxmlformats.org/officeDocument/2006/relationships/customXml" Target="../ink/ink174.xml"/><Relationship Id="rId358" Type="http://schemas.openxmlformats.org/officeDocument/2006/relationships/customXml" Target="../ink/ink293.xml"/><Relationship Id="rId162" Type="http://schemas.openxmlformats.org/officeDocument/2006/relationships/customXml" Target="../ink/ink195.xml"/><Relationship Id="rId218" Type="http://schemas.openxmlformats.org/officeDocument/2006/relationships/customXml" Target="../ink/ink223.xml"/><Relationship Id="rId271" Type="http://schemas.openxmlformats.org/officeDocument/2006/relationships/image" Target="../media/image249.png"/><Relationship Id="rId24" Type="http://schemas.openxmlformats.org/officeDocument/2006/relationships/customXml" Target="../ink/ink126.xml"/><Relationship Id="rId66" Type="http://schemas.openxmlformats.org/officeDocument/2006/relationships/customXml" Target="../ink/ink147.xml"/><Relationship Id="rId131" Type="http://schemas.openxmlformats.org/officeDocument/2006/relationships/image" Target="../media/image179.png"/><Relationship Id="rId327" Type="http://schemas.openxmlformats.org/officeDocument/2006/relationships/image" Target="../media/image277.png"/><Relationship Id="rId369" Type="http://schemas.openxmlformats.org/officeDocument/2006/relationships/image" Target="../media/image298.png"/><Relationship Id="rId173" Type="http://schemas.openxmlformats.org/officeDocument/2006/relationships/image" Target="../media/image200.png"/><Relationship Id="rId229" Type="http://schemas.openxmlformats.org/officeDocument/2006/relationships/image" Target="../media/image228.png"/><Relationship Id="rId380" Type="http://schemas.openxmlformats.org/officeDocument/2006/relationships/customXml" Target="../ink/ink304.xml"/><Relationship Id="rId240" Type="http://schemas.openxmlformats.org/officeDocument/2006/relationships/customXml" Target="../ink/ink234.xml"/><Relationship Id="rId35" Type="http://schemas.openxmlformats.org/officeDocument/2006/relationships/image" Target="../media/image131.png"/><Relationship Id="rId77" Type="http://schemas.openxmlformats.org/officeDocument/2006/relationships/image" Target="../media/image152.png"/><Relationship Id="rId100" Type="http://schemas.openxmlformats.org/officeDocument/2006/relationships/customXml" Target="../ink/ink164.xml"/><Relationship Id="rId282" Type="http://schemas.openxmlformats.org/officeDocument/2006/relationships/customXml" Target="../ink/ink255.xml"/><Relationship Id="rId338" Type="http://schemas.openxmlformats.org/officeDocument/2006/relationships/customXml" Target="../ink/ink283.xml"/><Relationship Id="rId8" Type="http://schemas.openxmlformats.org/officeDocument/2006/relationships/customXml" Target="../ink/ink118.xml"/><Relationship Id="rId142" Type="http://schemas.openxmlformats.org/officeDocument/2006/relationships/customXml" Target="../ink/ink185.xml"/><Relationship Id="rId184" Type="http://schemas.openxmlformats.org/officeDocument/2006/relationships/customXml" Target="../ink/ink206.xml"/><Relationship Id="rId391" Type="http://schemas.openxmlformats.org/officeDocument/2006/relationships/image" Target="../media/image309.png"/><Relationship Id="rId405" Type="http://schemas.openxmlformats.org/officeDocument/2006/relationships/image" Target="../media/image316.png"/><Relationship Id="rId251" Type="http://schemas.openxmlformats.org/officeDocument/2006/relationships/image" Target="../media/image239.png"/><Relationship Id="rId46" Type="http://schemas.openxmlformats.org/officeDocument/2006/relationships/customXml" Target="../ink/ink137.xml"/><Relationship Id="rId293" Type="http://schemas.openxmlformats.org/officeDocument/2006/relationships/image" Target="../media/image260.png"/><Relationship Id="rId307" Type="http://schemas.openxmlformats.org/officeDocument/2006/relationships/image" Target="../media/image267.png"/><Relationship Id="rId349" Type="http://schemas.openxmlformats.org/officeDocument/2006/relationships/image" Target="../media/image288.png"/><Relationship Id="rId88" Type="http://schemas.openxmlformats.org/officeDocument/2006/relationships/customXml" Target="../ink/ink158.xml"/><Relationship Id="rId111" Type="http://schemas.openxmlformats.org/officeDocument/2006/relationships/image" Target="../media/image169.png"/><Relationship Id="rId153" Type="http://schemas.openxmlformats.org/officeDocument/2006/relationships/image" Target="../media/image190.png"/><Relationship Id="rId195" Type="http://schemas.openxmlformats.org/officeDocument/2006/relationships/image" Target="../media/image211.png"/><Relationship Id="rId209" Type="http://schemas.openxmlformats.org/officeDocument/2006/relationships/image" Target="../media/image218.png"/><Relationship Id="rId360" Type="http://schemas.openxmlformats.org/officeDocument/2006/relationships/customXml" Target="../ink/ink294.xml"/><Relationship Id="rId220" Type="http://schemas.openxmlformats.org/officeDocument/2006/relationships/customXml" Target="../ink/ink224.xml"/><Relationship Id="rId15" Type="http://schemas.openxmlformats.org/officeDocument/2006/relationships/image" Target="../media/image121.png"/><Relationship Id="rId57" Type="http://schemas.openxmlformats.org/officeDocument/2006/relationships/image" Target="../media/image142.png"/><Relationship Id="rId262" Type="http://schemas.openxmlformats.org/officeDocument/2006/relationships/customXml" Target="../ink/ink245.xml"/><Relationship Id="rId318" Type="http://schemas.openxmlformats.org/officeDocument/2006/relationships/customXml" Target="../ink/ink273.xml"/><Relationship Id="rId99" Type="http://schemas.openxmlformats.org/officeDocument/2006/relationships/image" Target="../media/image163.png"/><Relationship Id="rId122" Type="http://schemas.openxmlformats.org/officeDocument/2006/relationships/customXml" Target="../ink/ink175.xml"/><Relationship Id="rId164" Type="http://schemas.openxmlformats.org/officeDocument/2006/relationships/customXml" Target="../ink/ink196.xml"/><Relationship Id="rId371" Type="http://schemas.openxmlformats.org/officeDocument/2006/relationships/image" Target="../media/image299.png"/><Relationship Id="rId26" Type="http://schemas.openxmlformats.org/officeDocument/2006/relationships/customXml" Target="../ink/ink127.xml"/><Relationship Id="rId231" Type="http://schemas.openxmlformats.org/officeDocument/2006/relationships/image" Target="../media/image229.png"/><Relationship Id="rId273" Type="http://schemas.openxmlformats.org/officeDocument/2006/relationships/image" Target="../media/image250.png"/><Relationship Id="rId329" Type="http://schemas.openxmlformats.org/officeDocument/2006/relationships/image" Target="../media/image278.png"/><Relationship Id="rId68" Type="http://schemas.openxmlformats.org/officeDocument/2006/relationships/customXml" Target="../ink/ink148.xml"/><Relationship Id="rId133" Type="http://schemas.openxmlformats.org/officeDocument/2006/relationships/image" Target="../media/image180.png"/><Relationship Id="rId175" Type="http://schemas.openxmlformats.org/officeDocument/2006/relationships/image" Target="../media/image201.png"/><Relationship Id="rId340" Type="http://schemas.openxmlformats.org/officeDocument/2006/relationships/customXml" Target="../ink/ink284.xml"/><Relationship Id="rId200" Type="http://schemas.openxmlformats.org/officeDocument/2006/relationships/customXml" Target="../ink/ink214.xml"/><Relationship Id="rId382" Type="http://schemas.openxmlformats.org/officeDocument/2006/relationships/customXml" Target="../ink/ink305.xml"/><Relationship Id="rId242" Type="http://schemas.openxmlformats.org/officeDocument/2006/relationships/customXml" Target="../ink/ink235.xml"/><Relationship Id="rId284" Type="http://schemas.openxmlformats.org/officeDocument/2006/relationships/customXml" Target="../ink/ink256.xml"/><Relationship Id="rId37" Type="http://schemas.openxmlformats.org/officeDocument/2006/relationships/image" Target="../media/image132.png"/><Relationship Id="rId79" Type="http://schemas.openxmlformats.org/officeDocument/2006/relationships/image" Target="../media/image153.png"/><Relationship Id="rId102" Type="http://schemas.openxmlformats.org/officeDocument/2006/relationships/customXml" Target="../ink/ink165.xml"/><Relationship Id="rId144" Type="http://schemas.openxmlformats.org/officeDocument/2006/relationships/customXml" Target="../ink/ink186.xml"/><Relationship Id="rId90" Type="http://schemas.openxmlformats.org/officeDocument/2006/relationships/customXml" Target="../ink/ink159.xml"/><Relationship Id="rId186" Type="http://schemas.openxmlformats.org/officeDocument/2006/relationships/customXml" Target="../ink/ink207.xml"/><Relationship Id="rId351" Type="http://schemas.openxmlformats.org/officeDocument/2006/relationships/image" Target="../media/image289.png"/><Relationship Id="rId393" Type="http://schemas.openxmlformats.org/officeDocument/2006/relationships/image" Target="../media/image310.png"/><Relationship Id="rId407" Type="http://schemas.openxmlformats.org/officeDocument/2006/relationships/image" Target="../media/image317.png"/><Relationship Id="rId211" Type="http://schemas.openxmlformats.org/officeDocument/2006/relationships/image" Target="../media/image219.png"/><Relationship Id="rId253" Type="http://schemas.openxmlformats.org/officeDocument/2006/relationships/image" Target="../media/image240.png"/><Relationship Id="rId295" Type="http://schemas.openxmlformats.org/officeDocument/2006/relationships/image" Target="../media/image261.png"/><Relationship Id="rId309" Type="http://schemas.openxmlformats.org/officeDocument/2006/relationships/image" Target="../media/image26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E8E3D0-BAC4-C846-8777-06EE7BC2A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601473"/>
              </p:ext>
            </p:extLst>
          </p:nvPr>
        </p:nvGraphicFramePr>
        <p:xfrm>
          <a:off x="1219200" y="1752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6070490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394493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3275785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128056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4845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49853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56592BA9-1903-524E-AB29-AF3F47C4FB8E}"/>
              </a:ext>
            </a:extLst>
          </p:cNvPr>
          <p:cNvGrpSpPr/>
          <p:nvPr/>
        </p:nvGrpSpPr>
        <p:grpSpPr>
          <a:xfrm>
            <a:off x="378526" y="749382"/>
            <a:ext cx="894600" cy="787320"/>
            <a:chOff x="378526" y="749382"/>
            <a:chExt cx="894600" cy="78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E4A527F-11E4-3646-BA91-A4D1404688DC}"/>
                    </a:ext>
                  </a:extLst>
                </p14:cNvPr>
                <p14:cNvContentPartPr/>
                <p14:nvPr/>
              </p14:nvContentPartPr>
              <p14:xfrm>
                <a:off x="494806" y="1231422"/>
                <a:ext cx="109080" cy="156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E4A527F-11E4-3646-BA91-A4D1404688D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5806" y="1222422"/>
                  <a:ext cx="1267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0AE8B89-6462-B849-92D7-9F1634BD7F12}"/>
                    </a:ext>
                  </a:extLst>
                </p14:cNvPr>
                <p14:cNvContentPartPr/>
                <p14:nvPr/>
              </p14:nvContentPartPr>
              <p14:xfrm>
                <a:off x="658246" y="1278582"/>
                <a:ext cx="183600" cy="203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0AE8B89-6462-B849-92D7-9F1634BD7F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606" y="1269582"/>
                  <a:ext cx="2012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548C509-3DD3-E44C-AA2F-99EB3CB676B1}"/>
                    </a:ext>
                  </a:extLst>
                </p14:cNvPr>
                <p14:cNvContentPartPr/>
                <p14:nvPr/>
              </p14:nvContentPartPr>
              <p14:xfrm>
                <a:off x="874246" y="1347702"/>
                <a:ext cx="354960" cy="189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548C509-3DD3-E44C-AA2F-99EB3CB676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5246" y="1339062"/>
                  <a:ext cx="372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2BAE0D-764C-7F4C-BCC3-458496B35216}"/>
                    </a:ext>
                  </a:extLst>
                </p14:cNvPr>
                <p14:cNvContentPartPr/>
                <p14:nvPr/>
              </p14:nvContentPartPr>
              <p14:xfrm>
                <a:off x="378526" y="760182"/>
                <a:ext cx="196920" cy="200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2BAE0D-764C-7F4C-BCC3-458496B352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9886" y="751182"/>
                  <a:ext cx="2145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7D221D9-7718-BD4F-BFF2-33CCB91C5C62}"/>
                    </a:ext>
                  </a:extLst>
                </p14:cNvPr>
                <p14:cNvContentPartPr/>
                <p14:nvPr/>
              </p14:nvContentPartPr>
              <p14:xfrm>
                <a:off x="584446" y="820662"/>
                <a:ext cx="176040" cy="194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7D221D9-7718-BD4F-BFF2-33CCB91C5C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5806" y="812022"/>
                  <a:ext cx="1936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7D63D3D-7423-C74C-974B-E81A3827AB53}"/>
                    </a:ext>
                  </a:extLst>
                </p14:cNvPr>
                <p14:cNvContentPartPr/>
                <p14:nvPr/>
              </p14:nvContentPartPr>
              <p14:xfrm>
                <a:off x="827446" y="749382"/>
                <a:ext cx="163800" cy="208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7D63D3D-7423-C74C-974B-E81A3827AB5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8806" y="740742"/>
                  <a:ext cx="1814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46AD237-48F8-E347-BAF9-441CEF57973A}"/>
                    </a:ext>
                  </a:extLst>
                </p14:cNvPr>
                <p14:cNvContentPartPr/>
                <p14:nvPr/>
              </p14:nvContentPartPr>
              <p14:xfrm>
                <a:off x="1034446" y="808782"/>
                <a:ext cx="113040" cy="117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46AD237-48F8-E347-BAF9-441CEF5797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25446" y="799782"/>
                  <a:ext cx="130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EBC4C66-87A6-CE46-93AC-F3BBD9AEF570}"/>
                    </a:ext>
                  </a:extLst>
                </p14:cNvPr>
                <p14:cNvContentPartPr/>
                <p14:nvPr/>
              </p14:nvContentPartPr>
              <p14:xfrm>
                <a:off x="1160086" y="794022"/>
                <a:ext cx="61200" cy="93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EBC4C66-87A6-CE46-93AC-F3BBD9AEF5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1446" y="785022"/>
                  <a:ext cx="788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EE48DB8-D084-1244-B728-C2CB3434D11A}"/>
                    </a:ext>
                  </a:extLst>
                </p14:cNvPr>
                <p14:cNvContentPartPr/>
                <p14:nvPr/>
              </p14:nvContentPartPr>
              <p14:xfrm>
                <a:off x="1154686" y="798342"/>
                <a:ext cx="118440" cy="372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EE48DB8-D084-1244-B728-C2CB3434D11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46046" y="789702"/>
                  <a:ext cx="136080" cy="39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FA2CDF-81B2-984C-99F2-1227565AD70C}"/>
              </a:ext>
            </a:extLst>
          </p:cNvPr>
          <p:cNvGrpSpPr/>
          <p:nvPr/>
        </p:nvGrpSpPr>
        <p:grpSpPr>
          <a:xfrm>
            <a:off x="1516126" y="608622"/>
            <a:ext cx="783360" cy="441000"/>
            <a:chOff x="1516126" y="608622"/>
            <a:chExt cx="783360" cy="44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8B5C319-426F-3A48-8D93-0B10B0A3B960}"/>
                    </a:ext>
                  </a:extLst>
                </p14:cNvPr>
                <p14:cNvContentPartPr/>
                <p14:nvPr/>
              </p14:nvContentPartPr>
              <p14:xfrm>
                <a:off x="1516126" y="758742"/>
                <a:ext cx="36720" cy="186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8B5C319-426F-3A48-8D93-0B10B0A3B96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07486" y="750102"/>
                  <a:ext cx="54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C8BC6DA-8CF2-7D48-B5A7-35846316FEC9}"/>
                    </a:ext>
                  </a:extLst>
                </p14:cNvPr>
                <p14:cNvContentPartPr/>
                <p14:nvPr/>
              </p14:nvContentPartPr>
              <p14:xfrm>
                <a:off x="1579486" y="608622"/>
                <a:ext cx="259920" cy="317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C8BC6DA-8CF2-7D48-B5A7-35846316FEC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70846" y="599622"/>
                  <a:ext cx="2775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7DD4AC-A9AB-254C-9F4E-6B6246B333B8}"/>
                    </a:ext>
                  </a:extLst>
                </p14:cNvPr>
                <p14:cNvContentPartPr/>
                <p14:nvPr/>
              </p14:nvContentPartPr>
              <p14:xfrm>
                <a:off x="1736806" y="833982"/>
                <a:ext cx="105840" cy="145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7DD4AC-A9AB-254C-9F4E-6B6246B333B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27806" y="824982"/>
                  <a:ext cx="1234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5AD91B-AA18-C24E-BE67-32C252D35BC5}"/>
                    </a:ext>
                  </a:extLst>
                </p14:cNvPr>
                <p14:cNvContentPartPr/>
                <p14:nvPr/>
              </p14:nvContentPartPr>
              <p14:xfrm>
                <a:off x="1868566" y="889782"/>
                <a:ext cx="430920" cy="159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5AD91B-AA18-C24E-BE67-32C252D35BC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59926" y="881142"/>
                  <a:ext cx="448560" cy="17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29EA3DA-7A9A-384E-8B59-6186BE738FEB}"/>
                  </a:ext>
                </a:extLst>
              </p14:cNvPr>
              <p14:cNvContentPartPr/>
              <p14:nvPr/>
            </p14:nvContentPartPr>
            <p14:xfrm>
              <a:off x="2097526" y="1539222"/>
              <a:ext cx="101520" cy="159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29EA3DA-7A9A-384E-8B59-6186BE738FE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79886" y="1521222"/>
                <a:ext cx="1371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F37BADB-3319-784F-A6CC-D90375A3931D}"/>
                  </a:ext>
                </a:extLst>
              </p14:cNvPr>
              <p14:cNvContentPartPr/>
              <p14:nvPr/>
            </p14:nvContentPartPr>
            <p14:xfrm>
              <a:off x="3022366" y="1513302"/>
              <a:ext cx="10080" cy="163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F37BADB-3319-784F-A6CC-D90375A3931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04366" y="1495662"/>
                <a:ext cx="457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E6149F-29E6-0A4C-8739-6503F14B9D4A}"/>
                  </a:ext>
                </a:extLst>
              </p14:cNvPr>
              <p14:cNvContentPartPr/>
              <p14:nvPr/>
            </p14:nvContentPartPr>
            <p14:xfrm>
              <a:off x="4149526" y="1524822"/>
              <a:ext cx="244080" cy="127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E6149F-29E6-0A4C-8739-6503F14B9D4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31886" y="1506822"/>
                <a:ext cx="2797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421DB94-7572-394E-9FAF-01DAB57B22A0}"/>
                  </a:ext>
                </a:extLst>
              </p14:cNvPr>
              <p14:cNvContentPartPr/>
              <p14:nvPr/>
            </p14:nvContentPartPr>
            <p14:xfrm>
              <a:off x="5400886" y="1503582"/>
              <a:ext cx="177480" cy="174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421DB94-7572-394E-9FAF-01DAB57B22A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82886" y="1485582"/>
                <a:ext cx="21312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528ECAFC-7322-F348-9749-85964742AAD6}"/>
              </a:ext>
            </a:extLst>
          </p:cNvPr>
          <p:cNvGrpSpPr/>
          <p:nvPr/>
        </p:nvGrpSpPr>
        <p:grpSpPr>
          <a:xfrm>
            <a:off x="6500326" y="1493862"/>
            <a:ext cx="297000" cy="252360"/>
            <a:chOff x="6500326" y="1493862"/>
            <a:chExt cx="297000" cy="2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665780E-057F-4149-BDDE-08B0C99A3928}"/>
                    </a:ext>
                  </a:extLst>
                </p14:cNvPr>
                <p14:cNvContentPartPr/>
                <p14:nvPr/>
              </p14:nvContentPartPr>
              <p14:xfrm>
                <a:off x="6500326" y="1493862"/>
                <a:ext cx="297000" cy="127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665780E-057F-4149-BDDE-08B0C99A392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82326" y="1476222"/>
                  <a:ext cx="332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D64562C-8443-3144-BC3A-9A19402F9626}"/>
                    </a:ext>
                  </a:extLst>
                </p14:cNvPr>
                <p14:cNvContentPartPr/>
                <p14:nvPr/>
              </p14:nvContentPartPr>
              <p14:xfrm>
                <a:off x="6751966" y="1547142"/>
                <a:ext cx="5760" cy="199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D64562C-8443-3144-BC3A-9A19402F962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33966" y="1529142"/>
                  <a:ext cx="4140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871752E-A74E-F846-B641-A30AD6A230CD}"/>
              </a:ext>
            </a:extLst>
          </p:cNvPr>
          <p:cNvGrpSpPr/>
          <p:nvPr/>
        </p:nvGrpSpPr>
        <p:grpSpPr>
          <a:xfrm>
            <a:off x="131206" y="1544622"/>
            <a:ext cx="1534680" cy="568800"/>
            <a:chOff x="131206" y="1544622"/>
            <a:chExt cx="1534680" cy="56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79D70C-54F5-B84C-879E-344EA7BE38B6}"/>
                    </a:ext>
                  </a:extLst>
                </p14:cNvPr>
                <p14:cNvContentPartPr/>
                <p14:nvPr/>
              </p14:nvContentPartPr>
              <p14:xfrm>
                <a:off x="882166" y="1604022"/>
                <a:ext cx="9000" cy="72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79D70C-54F5-B84C-879E-344EA7BE38B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66" y="1586382"/>
                  <a:ext cx="446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8D266BF-801E-8B43-AFF2-2B9421A06D84}"/>
                    </a:ext>
                  </a:extLst>
                </p14:cNvPr>
                <p14:cNvContentPartPr/>
                <p14:nvPr/>
              </p14:nvContentPartPr>
              <p14:xfrm>
                <a:off x="806206" y="1694022"/>
                <a:ext cx="45000" cy="82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8D266BF-801E-8B43-AFF2-2B9421A06D8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8206" y="1676382"/>
                  <a:ext cx="80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1CFC3C3-BCD7-7142-9938-0EF34CCCCCDB}"/>
                    </a:ext>
                  </a:extLst>
                </p14:cNvPr>
                <p14:cNvContentPartPr/>
                <p14:nvPr/>
              </p14:nvContentPartPr>
              <p14:xfrm>
                <a:off x="943726" y="1715982"/>
                <a:ext cx="82800" cy="67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1CFC3C3-BCD7-7142-9938-0EF34CCCCCD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6086" y="1697982"/>
                  <a:ext cx="118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70BAE53-3FCC-A040-9E62-1D24D2DE1E86}"/>
                    </a:ext>
                  </a:extLst>
                </p14:cNvPr>
                <p14:cNvContentPartPr/>
                <p14:nvPr/>
              </p14:nvContentPartPr>
              <p14:xfrm>
                <a:off x="1125886" y="1544622"/>
                <a:ext cx="396720" cy="241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70BAE53-3FCC-A040-9E62-1D24D2DE1E8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8246" y="1526982"/>
                  <a:ext cx="4323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61B14ED-4D3C-E94D-95DC-0A037DABA076}"/>
                    </a:ext>
                  </a:extLst>
                </p14:cNvPr>
                <p14:cNvContentPartPr/>
                <p14:nvPr/>
              </p14:nvContentPartPr>
              <p14:xfrm>
                <a:off x="1522966" y="1600422"/>
                <a:ext cx="142920" cy="71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61B14ED-4D3C-E94D-95DC-0A037DABA07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05326" y="1582782"/>
                  <a:ext cx="1785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08D9EA5-8600-D243-940D-6A061112D202}"/>
                    </a:ext>
                  </a:extLst>
                </p14:cNvPr>
                <p14:cNvContentPartPr/>
                <p14:nvPr/>
              </p14:nvContentPartPr>
              <p14:xfrm>
                <a:off x="1571206" y="1603662"/>
                <a:ext cx="93240" cy="107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08D9EA5-8600-D243-940D-6A061112D2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53566" y="1585662"/>
                  <a:ext cx="1288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BA9D223-4B0E-DD41-BB45-BD8D68F4A071}"/>
                    </a:ext>
                  </a:extLst>
                </p14:cNvPr>
                <p14:cNvContentPartPr/>
                <p14:nvPr/>
              </p14:nvContentPartPr>
              <p14:xfrm>
                <a:off x="131206" y="1884462"/>
                <a:ext cx="116280" cy="183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BA9D223-4B0E-DD41-BB45-BD8D68F4A07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3206" y="1866822"/>
                  <a:ext cx="1519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BED20B4-0F6E-B348-BE4D-36A1A14145C8}"/>
                    </a:ext>
                  </a:extLst>
                </p14:cNvPr>
                <p14:cNvContentPartPr/>
                <p14:nvPr/>
              </p14:nvContentPartPr>
              <p14:xfrm>
                <a:off x="258286" y="1931622"/>
                <a:ext cx="87840" cy="123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BED20B4-0F6E-B348-BE4D-36A1A14145C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0286" y="1913622"/>
                  <a:ext cx="1234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D85F624-BABC-6749-87EC-03392E6B02FB}"/>
                    </a:ext>
                  </a:extLst>
                </p14:cNvPr>
                <p14:cNvContentPartPr/>
                <p14:nvPr/>
              </p14:nvContentPartPr>
              <p14:xfrm>
                <a:off x="398686" y="1808502"/>
                <a:ext cx="19080" cy="275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D85F624-BABC-6749-87EC-03392E6B02F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1046" y="1790502"/>
                  <a:ext cx="547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E56EA71-E527-7848-981E-C2D986589159}"/>
                    </a:ext>
                  </a:extLst>
                </p14:cNvPr>
                <p14:cNvContentPartPr/>
                <p14:nvPr/>
              </p14:nvContentPartPr>
              <p14:xfrm>
                <a:off x="505966" y="1933782"/>
                <a:ext cx="536040" cy="179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E56EA71-E527-7848-981E-C2D98658915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7966" y="1916142"/>
                  <a:ext cx="57168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071671D-968E-6744-A16B-D435775386BC}"/>
              </a:ext>
            </a:extLst>
          </p:cNvPr>
          <p:cNvGrpSpPr/>
          <p:nvPr/>
        </p:nvGrpSpPr>
        <p:grpSpPr>
          <a:xfrm>
            <a:off x="1827526" y="1887702"/>
            <a:ext cx="389160" cy="223920"/>
            <a:chOff x="1827526" y="1887702"/>
            <a:chExt cx="389160" cy="22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AB72CC4-3480-654C-B18D-DA54D0AE01A2}"/>
                    </a:ext>
                  </a:extLst>
                </p14:cNvPr>
                <p14:cNvContentPartPr/>
                <p14:nvPr/>
              </p14:nvContentPartPr>
              <p14:xfrm>
                <a:off x="1827526" y="1887702"/>
                <a:ext cx="16200" cy="156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AB72CC4-3480-654C-B18D-DA54D0AE01A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09526" y="1869702"/>
                  <a:ext cx="51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A2C15FE-BCDC-6F4B-8AAD-6DDFB3032B7D}"/>
                    </a:ext>
                  </a:extLst>
                </p14:cNvPr>
                <p14:cNvContentPartPr/>
                <p14:nvPr/>
              </p14:nvContentPartPr>
              <p14:xfrm>
                <a:off x="1973686" y="1888422"/>
                <a:ext cx="243000" cy="223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A2C15FE-BCDC-6F4B-8AAD-6DDFB3032B7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55686" y="1870422"/>
                  <a:ext cx="27864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378023B-636E-BE46-A75C-940D8ED7D285}"/>
              </a:ext>
            </a:extLst>
          </p:cNvPr>
          <p:cNvGrpSpPr/>
          <p:nvPr/>
        </p:nvGrpSpPr>
        <p:grpSpPr>
          <a:xfrm>
            <a:off x="2885206" y="1835502"/>
            <a:ext cx="276840" cy="245160"/>
            <a:chOff x="2885206" y="1835502"/>
            <a:chExt cx="276840" cy="24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5848F7F-F1F2-954B-AA11-374B9D8CF001}"/>
                    </a:ext>
                  </a:extLst>
                </p14:cNvPr>
                <p14:cNvContentPartPr/>
                <p14:nvPr/>
              </p14:nvContentPartPr>
              <p14:xfrm>
                <a:off x="2885206" y="1844142"/>
                <a:ext cx="2160" cy="236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5848F7F-F1F2-954B-AA11-374B9D8CF00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67566" y="1826502"/>
                  <a:ext cx="378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C88D1EA-37AF-1F46-9902-1B96024C7F65}"/>
                    </a:ext>
                  </a:extLst>
                </p14:cNvPr>
                <p14:cNvContentPartPr/>
                <p14:nvPr/>
              </p14:nvContentPartPr>
              <p14:xfrm>
                <a:off x="3013006" y="1850982"/>
                <a:ext cx="149040" cy="205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C88D1EA-37AF-1F46-9902-1B96024C7F6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95366" y="1832982"/>
                  <a:ext cx="184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3A88180-1F50-A345-93E9-C109F9BD45EA}"/>
                    </a:ext>
                  </a:extLst>
                </p14:cNvPr>
                <p14:cNvContentPartPr/>
                <p14:nvPr/>
              </p14:nvContentPartPr>
              <p14:xfrm>
                <a:off x="3015166" y="1835502"/>
                <a:ext cx="146520" cy="2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3A88180-1F50-A345-93E9-C109F9BD45E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97166" y="1817862"/>
                  <a:ext cx="18216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E414DCE-FA5D-6F47-BF5F-071A8E1EEA1C}"/>
              </a:ext>
            </a:extLst>
          </p:cNvPr>
          <p:cNvGrpSpPr/>
          <p:nvPr/>
        </p:nvGrpSpPr>
        <p:grpSpPr>
          <a:xfrm>
            <a:off x="4030366" y="1862862"/>
            <a:ext cx="444600" cy="219960"/>
            <a:chOff x="4030366" y="1862862"/>
            <a:chExt cx="444600" cy="21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316166F-1815-524B-BEC2-24EFCF83B5F1}"/>
                    </a:ext>
                  </a:extLst>
                </p14:cNvPr>
                <p14:cNvContentPartPr/>
                <p14:nvPr/>
              </p14:nvContentPartPr>
              <p14:xfrm>
                <a:off x="4030366" y="1862862"/>
                <a:ext cx="170640" cy="196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316166F-1815-524B-BEC2-24EFCF83B5F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12726" y="1844862"/>
                  <a:ext cx="2062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F594D25-39D1-4142-A8A3-54A0F5E8EA5D}"/>
                    </a:ext>
                  </a:extLst>
                </p14:cNvPr>
                <p14:cNvContentPartPr/>
                <p14:nvPr/>
              </p14:nvContentPartPr>
              <p14:xfrm>
                <a:off x="4258966" y="1883382"/>
                <a:ext cx="216000" cy="199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F594D25-39D1-4142-A8A3-54A0F5E8EA5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40966" y="1865742"/>
                  <a:ext cx="25164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3785434-62DF-894B-9306-F88B09566D41}"/>
              </a:ext>
            </a:extLst>
          </p:cNvPr>
          <p:cNvGrpSpPr/>
          <p:nvPr/>
        </p:nvGrpSpPr>
        <p:grpSpPr>
          <a:xfrm>
            <a:off x="5280646" y="1842702"/>
            <a:ext cx="469440" cy="254160"/>
            <a:chOff x="5280646" y="1842702"/>
            <a:chExt cx="46944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5A2BE9-9EF9-5347-97E2-548CA8FE8A9A}"/>
                    </a:ext>
                  </a:extLst>
                </p14:cNvPr>
                <p14:cNvContentPartPr/>
                <p14:nvPr/>
              </p14:nvContentPartPr>
              <p14:xfrm>
                <a:off x="5280646" y="1842702"/>
                <a:ext cx="146520" cy="224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5A2BE9-9EF9-5347-97E2-548CA8FE8A9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62646" y="1824702"/>
                  <a:ext cx="1821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87DEBCB-C7AA-2143-86DF-D683B33A088C}"/>
                    </a:ext>
                  </a:extLst>
                </p14:cNvPr>
                <p14:cNvContentPartPr/>
                <p14:nvPr/>
              </p14:nvContentPartPr>
              <p14:xfrm>
                <a:off x="5535526" y="1847382"/>
                <a:ext cx="214560" cy="249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87DEBCB-C7AA-2143-86DF-D683B33A088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17886" y="1829742"/>
                  <a:ext cx="250200" cy="28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365DE68-6E71-9F45-B2DC-452D75F12FCC}"/>
              </a:ext>
            </a:extLst>
          </p:cNvPr>
          <p:cNvGrpSpPr/>
          <p:nvPr/>
        </p:nvGrpSpPr>
        <p:grpSpPr>
          <a:xfrm>
            <a:off x="6451366" y="1795182"/>
            <a:ext cx="471600" cy="255600"/>
            <a:chOff x="6451366" y="1795182"/>
            <a:chExt cx="47160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47D70D5-3972-A141-BE0D-78F5DAA5562F}"/>
                    </a:ext>
                  </a:extLst>
                </p14:cNvPr>
                <p14:cNvContentPartPr/>
                <p14:nvPr/>
              </p14:nvContentPartPr>
              <p14:xfrm>
                <a:off x="6451366" y="1795182"/>
                <a:ext cx="117000" cy="255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47D70D5-3972-A141-BE0D-78F5DAA5562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33366" y="1777542"/>
                  <a:ext cx="1526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10E2509-96C5-FE47-BAC8-A2E7FCDFC5C2}"/>
                    </a:ext>
                  </a:extLst>
                </p14:cNvPr>
                <p14:cNvContentPartPr/>
                <p14:nvPr/>
              </p14:nvContentPartPr>
              <p14:xfrm>
                <a:off x="6498886" y="1839462"/>
                <a:ext cx="107280" cy="4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10E2509-96C5-FE47-BAC8-A2E7FCDFC5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80886" y="1821462"/>
                  <a:ext cx="1429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FB77B78-E885-B74A-B216-30DAF2E7A5C9}"/>
                    </a:ext>
                  </a:extLst>
                </p14:cNvPr>
                <p14:cNvContentPartPr/>
                <p14:nvPr/>
              </p14:nvContentPartPr>
              <p14:xfrm>
                <a:off x="6713806" y="1832262"/>
                <a:ext cx="209160" cy="201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FB77B78-E885-B74A-B216-30DAF2E7A5C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96166" y="1814262"/>
                  <a:ext cx="244800" cy="23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4CE470B-B00F-8347-B508-286E8E965419}"/>
                  </a:ext>
                </a:extLst>
              </p14:cNvPr>
              <p14:cNvContentPartPr/>
              <p14:nvPr/>
            </p14:nvContentPartPr>
            <p14:xfrm>
              <a:off x="3180046" y="3576462"/>
              <a:ext cx="602640" cy="244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4CE470B-B00F-8347-B508-286E8E96541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162046" y="3558822"/>
                <a:ext cx="638280" cy="6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7C1ACF0F-F2F6-CD4D-855A-DC9C66B21BB9}"/>
              </a:ext>
            </a:extLst>
          </p:cNvPr>
          <p:cNvGrpSpPr/>
          <p:nvPr/>
        </p:nvGrpSpPr>
        <p:grpSpPr>
          <a:xfrm>
            <a:off x="4594846" y="2991102"/>
            <a:ext cx="2117880" cy="635040"/>
            <a:chOff x="4594846" y="2991102"/>
            <a:chExt cx="2117880" cy="63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8361320-A7D2-2549-8040-2801F31AE1C9}"/>
                    </a:ext>
                  </a:extLst>
                </p14:cNvPr>
                <p14:cNvContentPartPr/>
                <p14:nvPr/>
              </p14:nvContentPartPr>
              <p14:xfrm>
                <a:off x="4594846" y="3137262"/>
                <a:ext cx="88560" cy="159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8361320-A7D2-2549-8040-2801F31AE1C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76846" y="3119622"/>
                  <a:ext cx="1242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135A44C-AE2D-D441-A407-D4014E9BEA6C}"/>
                    </a:ext>
                  </a:extLst>
                </p14:cNvPr>
                <p14:cNvContentPartPr/>
                <p14:nvPr/>
              </p14:nvContentPartPr>
              <p14:xfrm>
                <a:off x="4778806" y="3154182"/>
                <a:ext cx="121680" cy="181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135A44C-AE2D-D441-A407-D4014E9BEA6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60806" y="3136182"/>
                  <a:ext cx="157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B9FAA24-69A2-F545-93F5-2F44588D3029}"/>
                    </a:ext>
                  </a:extLst>
                </p14:cNvPr>
                <p14:cNvContentPartPr/>
                <p14:nvPr/>
              </p14:nvContentPartPr>
              <p14:xfrm>
                <a:off x="5080846" y="2991102"/>
                <a:ext cx="577080" cy="381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B9FAA24-69A2-F545-93F5-2F44588D302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063206" y="2973102"/>
                  <a:ext cx="61272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020804F-D407-A143-9F8D-02DCB732F168}"/>
                    </a:ext>
                  </a:extLst>
                </p14:cNvPr>
                <p14:cNvContentPartPr/>
                <p14:nvPr/>
              </p14:nvContentPartPr>
              <p14:xfrm>
                <a:off x="5591326" y="3122142"/>
                <a:ext cx="437760" cy="504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020804F-D407-A143-9F8D-02DCB732F16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73686" y="3104142"/>
                  <a:ext cx="47340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7715331-3AA6-6642-8CAF-FFA677E8235C}"/>
                    </a:ext>
                  </a:extLst>
                </p14:cNvPr>
                <p14:cNvContentPartPr/>
                <p14:nvPr/>
              </p14:nvContentPartPr>
              <p14:xfrm>
                <a:off x="6070126" y="3236982"/>
                <a:ext cx="470160" cy="65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7715331-3AA6-6642-8CAF-FFA677E8235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52126" y="3219342"/>
                  <a:ext cx="5058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9ABB2AE-C8E6-FC49-8EF9-10DED49E04CD}"/>
                    </a:ext>
                  </a:extLst>
                </p14:cNvPr>
                <p14:cNvContentPartPr/>
                <p14:nvPr/>
              </p14:nvContentPartPr>
              <p14:xfrm>
                <a:off x="6233566" y="3153822"/>
                <a:ext cx="127800" cy="244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9ABB2AE-C8E6-FC49-8EF9-10DED49E04C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15926" y="3135822"/>
                  <a:ext cx="163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1992CFD-1D62-2844-AE40-C62D271C663A}"/>
                    </a:ext>
                  </a:extLst>
                </p14:cNvPr>
                <p14:cNvContentPartPr/>
                <p14:nvPr/>
              </p14:nvContentPartPr>
              <p14:xfrm>
                <a:off x="6472246" y="3153822"/>
                <a:ext cx="240480" cy="282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1992CFD-1D62-2844-AE40-C62D271C663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54606" y="3135822"/>
                  <a:ext cx="276120" cy="31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E508E54-C1FC-FC47-BE64-A95C28957E75}"/>
              </a:ext>
            </a:extLst>
          </p:cNvPr>
          <p:cNvGrpSpPr/>
          <p:nvPr/>
        </p:nvGrpSpPr>
        <p:grpSpPr>
          <a:xfrm>
            <a:off x="608566" y="2376222"/>
            <a:ext cx="3481560" cy="1265040"/>
            <a:chOff x="608566" y="2376222"/>
            <a:chExt cx="3481560" cy="126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53089A8-010C-DD40-AD2F-1451DC92816F}"/>
                    </a:ext>
                  </a:extLst>
                </p14:cNvPr>
                <p14:cNvContentPartPr/>
                <p14:nvPr/>
              </p14:nvContentPartPr>
              <p14:xfrm>
                <a:off x="1990966" y="3093342"/>
                <a:ext cx="164160" cy="191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53089A8-010C-DD40-AD2F-1451DC92816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72966" y="3075702"/>
                  <a:ext cx="1998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2F92350-D077-384F-9E92-F66C134D0616}"/>
                    </a:ext>
                  </a:extLst>
                </p14:cNvPr>
                <p14:cNvContentPartPr/>
                <p14:nvPr/>
              </p14:nvContentPartPr>
              <p14:xfrm>
                <a:off x="2201566" y="3079662"/>
                <a:ext cx="217800" cy="215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2F92350-D077-384F-9E92-F66C134D061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183566" y="3061662"/>
                  <a:ext cx="2534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81C3ED6-3D8C-8A41-88C5-3482BED2D3EC}"/>
                    </a:ext>
                  </a:extLst>
                </p14:cNvPr>
                <p14:cNvContentPartPr/>
                <p14:nvPr/>
              </p14:nvContentPartPr>
              <p14:xfrm>
                <a:off x="2470846" y="3109542"/>
                <a:ext cx="320760" cy="178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81C3ED6-3D8C-8A41-88C5-3482BED2D3E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452846" y="3091542"/>
                  <a:ext cx="3564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DC0BA5B-79BA-9C4E-9DE3-ACB5CECF40EA}"/>
                    </a:ext>
                  </a:extLst>
                </p14:cNvPr>
                <p14:cNvContentPartPr/>
                <p14:nvPr/>
              </p14:nvContentPartPr>
              <p14:xfrm>
                <a:off x="2901046" y="3019542"/>
                <a:ext cx="362880" cy="33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DC0BA5B-79BA-9C4E-9DE3-ACB5CECF40E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83046" y="3001542"/>
                  <a:ext cx="3985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A1BD39A-6C1D-714A-AB1A-C2931BDCF5C3}"/>
                    </a:ext>
                  </a:extLst>
                </p14:cNvPr>
                <p14:cNvContentPartPr/>
                <p14:nvPr/>
              </p14:nvContentPartPr>
              <p14:xfrm>
                <a:off x="3093646" y="3036102"/>
                <a:ext cx="187920" cy="391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A1BD39A-6C1D-714A-AB1A-C2931BDCF5C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76006" y="3018102"/>
                  <a:ext cx="2235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C1B54ED-EB7F-1149-B49C-5C4C4DD44A08}"/>
                    </a:ext>
                  </a:extLst>
                </p14:cNvPr>
                <p14:cNvContentPartPr/>
                <p14:nvPr/>
              </p14:nvContentPartPr>
              <p14:xfrm>
                <a:off x="3387046" y="3156342"/>
                <a:ext cx="203400" cy="246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C1B54ED-EB7F-1149-B49C-5C4C4DD44A0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69046" y="3138702"/>
                  <a:ext cx="2390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DEBAA3D-D099-D04B-AEEF-ACD5D34FF5FD}"/>
                    </a:ext>
                  </a:extLst>
                </p14:cNvPr>
                <p14:cNvContentPartPr/>
                <p14:nvPr/>
              </p14:nvContentPartPr>
              <p14:xfrm>
                <a:off x="3423766" y="3159582"/>
                <a:ext cx="90360" cy="10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DEBAA3D-D099-D04B-AEEF-ACD5D34FF5F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06126" y="3141942"/>
                  <a:ext cx="126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DA94D38-7A64-B444-818B-E4909C1307FE}"/>
                    </a:ext>
                  </a:extLst>
                </p14:cNvPr>
                <p14:cNvContentPartPr/>
                <p14:nvPr/>
              </p14:nvContentPartPr>
              <p14:xfrm>
                <a:off x="3590446" y="3055182"/>
                <a:ext cx="230400" cy="384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DA94D38-7A64-B444-818B-E4909C1307F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572446" y="3037182"/>
                  <a:ext cx="2660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CE295C9-0B77-FD43-8ADA-7F02F45C435E}"/>
                    </a:ext>
                  </a:extLst>
                </p14:cNvPr>
                <p14:cNvContentPartPr/>
                <p14:nvPr/>
              </p14:nvContentPartPr>
              <p14:xfrm>
                <a:off x="4030726" y="3433182"/>
                <a:ext cx="34200" cy="55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CE295C9-0B77-FD43-8ADA-7F02F45C435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13086" y="3415542"/>
                  <a:ext cx="69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8232EB5-86C5-4346-ADBC-3318D5C87704}"/>
                    </a:ext>
                  </a:extLst>
                </p14:cNvPr>
                <p14:cNvContentPartPr/>
                <p14:nvPr/>
              </p14:nvContentPartPr>
              <p14:xfrm>
                <a:off x="4086886" y="3296382"/>
                <a:ext cx="3240" cy="6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8232EB5-86C5-4346-ADBC-3318D5C8770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069246" y="3278742"/>
                  <a:ext cx="38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D3594C2-A61F-9E42-9798-98AE7A6BDA79}"/>
                    </a:ext>
                  </a:extLst>
                </p14:cNvPr>
                <p14:cNvContentPartPr/>
                <p14:nvPr/>
              </p14:nvContentPartPr>
              <p14:xfrm>
                <a:off x="3160246" y="3614262"/>
                <a:ext cx="658440" cy="27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D3594C2-A61F-9E42-9798-98AE7A6BDA7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42246" y="3596622"/>
                  <a:ext cx="694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F28BFCD-5E7B-CB44-9D82-8F750B5F2D9F}"/>
                    </a:ext>
                  </a:extLst>
                </p14:cNvPr>
                <p14:cNvContentPartPr/>
                <p14:nvPr/>
              </p14:nvContentPartPr>
              <p14:xfrm>
                <a:off x="980806" y="2994342"/>
                <a:ext cx="10440" cy="24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F28BFCD-5E7B-CB44-9D82-8F750B5F2D9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2806" y="2976702"/>
                  <a:ext cx="460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642686C-FD34-0D45-921A-ECDC5C8EC67D}"/>
                    </a:ext>
                  </a:extLst>
                </p14:cNvPr>
                <p14:cNvContentPartPr/>
                <p14:nvPr/>
              </p14:nvContentPartPr>
              <p14:xfrm>
                <a:off x="966766" y="3139782"/>
                <a:ext cx="1080" cy="111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642686C-FD34-0D45-921A-ECDC5C8EC67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49126" y="3122142"/>
                  <a:ext cx="36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880B1EA-BAF8-9848-9BCB-797F6F5EB84D}"/>
                    </a:ext>
                  </a:extLst>
                </p14:cNvPr>
                <p14:cNvContentPartPr/>
                <p14:nvPr/>
              </p14:nvContentPartPr>
              <p14:xfrm>
                <a:off x="1048126" y="3117822"/>
                <a:ext cx="140760" cy="168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880B1EA-BAF8-9848-9BCB-797F6F5EB84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30126" y="3099822"/>
                  <a:ext cx="1764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6C1CE2A-5684-A64B-85EC-4703DA939B5B}"/>
                    </a:ext>
                  </a:extLst>
                </p14:cNvPr>
                <p14:cNvContentPartPr/>
                <p14:nvPr/>
              </p14:nvContentPartPr>
              <p14:xfrm>
                <a:off x="1290046" y="3071382"/>
                <a:ext cx="171360" cy="295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6C1CE2A-5684-A64B-85EC-4703DA939B5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72046" y="3053742"/>
                  <a:ext cx="2070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FBD284C-417C-0345-9314-A2CF83E1D3D4}"/>
                    </a:ext>
                  </a:extLst>
                </p14:cNvPr>
                <p14:cNvContentPartPr/>
                <p14:nvPr/>
              </p14:nvContentPartPr>
              <p14:xfrm>
                <a:off x="1199326" y="3166062"/>
                <a:ext cx="205560" cy="16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FBD284C-417C-0345-9314-A2CF83E1D3D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81686" y="3148422"/>
                  <a:ext cx="2412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44EFC38-DBCB-5D41-8185-56744239B7FA}"/>
                    </a:ext>
                  </a:extLst>
                </p14:cNvPr>
                <p14:cNvContentPartPr/>
                <p14:nvPr/>
              </p14:nvContentPartPr>
              <p14:xfrm>
                <a:off x="608566" y="2763942"/>
                <a:ext cx="1061640" cy="796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44EFC38-DBCB-5D41-8185-56744239B7F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90566" y="2745942"/>
                  <a:ext cx="1097280" cy="83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4C6EBDB-72D1-D940-A27B-9121A052C54C}"/>
                    </a:ext>
                  </a:extLst>
                </p14:cNvPr>
                <p14:cNvContentPartPr/>
                <p14:nvPr/>
              </p14:nvContentPartPr>
              <p14:xfrm>
                <a:off x="1490566" y="2487102"/>
                <a:ext cx="136800" cy="145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4C6EBDB-72D1-D940-A27B-9121A052C54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472926" y="2469462"/>
                  <a:ext cx="1724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6156AD1-C396-BD4D-B039-D164439FDB2E}"/>
                    </a:ext>
                  </a:extLst>
                </p14:cNvPr>
                <p14:cNvContentPartPr/>
                <p14:nvPr/>
              </p14:nvContentPartPr>
              <p14:xfrm>
                <a:off x="1614406" y="2496102"/>
                <a:ext cx="153360" cy="171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6156AD1-C396-BD4D-B039-D164439FDB2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596766" y="2478102"/>
                  <a:ext cx="1890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A0CC084-2856-4A48-911E-47A15ACB28FC}"/>
                    </a:ext>
                  </a:extLst>
                </p14:cNvPr>
                <p14:cNvContentPartPr/>
                <p14:nvPr/>
              </p14:nvContentPartPr>
              <p14:xfrm>
                <a:off x="1926526" y="2376222"/>
                <a:ext cx="474480" cy="305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A0CC084-2856-4A48-911E-47A15ACB28F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08886" y="2358582"/>
                  <a:ext cx="5101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8B07A0A-B972-0842-881C-50CE2F12D3D9}"/>
                    </a:ext>
                  </a:extLst>
                </p14:cNvPr>
                <p14:cNvContentPartPr/>
                <p14:nvPr/>
              </p14:nvContentPartPr>
              <p14:xfrm>
                <a:off x="2298046" y="2402502"/>
                <a:ext cx="133560" cy="458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8B07A0A-B972-0842-881C-50CE2F12D3D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80046" y="2384502"/>
                  <a:ext cx="16920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817AC38-707B-664E-9D42-B9AD1EF53CCB}"/>
                    </a:ext>
                  </a:extLst>
                </p14:cNvPr>
                <p14:cNvContentPartPr/>
                <p14:nvPr/>
              </p14:nvContentPartPr>
              <p14:xfrm>
                <a:off x="2304886" y="2569182"/>
                <a:ext cx="296640" cy="74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817AC38-707B-664E-9D42-B9AD1EF53CC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86886" y="2551182"/>
                  <a:ext cx="332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C11F065-6272-DB41-B38B-9A6DB44FF33D}"/>
                    </a:ext>
                  </a:extLst>
                </p14:cNvPr>
                <p14:cNvContentPartPr/>
                <p14:nvPr/>
              </p14:nvContentPartPr>
              <p14:xfrm>
                <a:off x="2598286" y="2619222"/>
                <a:ext cx="12600" cy="52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C11F065-6272-DB41-B38B-9A6DB44FF33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80646" y="2601222"/>
                  <a:ext cx="48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CFC00D2-C821-F943-A776-4641D240389D}"/>
                    </a:ext>
                  </a:extLst>
                </p14:cNvPr>
                <p14:cNvContentPartPr/>
                <p14:nvPr/>
              </p14:nvContentPartPr>
              <p14:xfrm>
                <a:off x="2643286" y="2490702"/>
                <a:ext cx="19800" cy="43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CFC00D2-C821-F943-A776-4641D240389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25286" y="2473062"/>
                  <a:ext cx="554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64435D9-EEB4-5A4D-AD1F-100CA7C68A5A}"/>
                    </a:ext>
                  </a:extLst>
                </p14:cNvPr>
                <p14:cNvContentPartPr/>
                <p14:nvPr/>
              </p14:nvContentPartPr>
              <p14:xfrm>
                <a:off x="2711326" y="2516622"/>
                <a:ext cx="510840" cy="163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64435D9-EEB4-5A4D-AD1F-100CA7C68A5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693686" y="2498622"/>
                  <a:ext cx="54648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866FE31-4EA7-E54B-AA26-4E59B1DD5C9E}"/>
              </a:ext>
            </a:extLst>
          </p:cNvPr>
          <p:cNvGrpSpPr/>
          <p:nvPr/>
        </p:nvGrpSpPr>
        <p:grpSpPr>
          <a:xfrm>
            <a:off x="3528166" y="2519142"/>
            <a:ext cx="283680" cy="148320"/>
            <a:chOff x="3528166" y="2519142"/>
            <a:chExt cx="283680" cy="1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EBFFFDC-904C-CE49-B280-4344D32E1DAA}"/>
                    </a:ext>
                  </a:extLst>
                </p14:cNvPr>
                <p14:cNvContentPartPr/>
                <p14:nvPr/>
              </p14:nvContentPartPr>
              <p14:xfrm>
                <a:off x="3528166" y="2519142"/>
                <a:ext cx="154080" cy="148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EBFFFDC-904C-CE49-B280-4344D32E1DA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10526" y="2501502"/>
                  <a:ext cx="1897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2DF517E-79C0-BE48-9247-E0E7D73AB461}"/>
                    </a:ext>
                  </a:extLst>
                </p14:cNvPr>
                <p14:cNvContentPartPr/>
                <p14:nvPr/>
              </p14:nvContentPartPr>
              <p14:xfrm>
                <a:off x="3706366" y="2550462"/>
                <a:ext cx="105480" cy="1094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2DF517E-79C0-BE48-9247-E0E7D73AB46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688726" y="2532462"/>
                  <a:ext cx="14112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D19DCF3-4E7D-F84F-BCCC-A66CC12ACCF4}"/>
              </a:ext>
            </a:extLst>
          </p:cNvPr>
          <p:cNvGrpSpPr/>
          <p:nvPr/>
        </p:nvGrpSpPr>
        <p:grpSpPr>
          <a:xfrm>
            <a:off x="4134046" y="2510862"/>
            <a:ext cx="921240" cy="331920"/>
            <a:chOff x="4134046" y="2510862"/>
            <a:chExt cx="921240" cy="33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571B217-A6FB-224D-996F-884F9BB9F284}"/>
                    </a:ext>
                  </a:extLst>
                </p14:cNvPr>
                <p14:cNvContentPartPr/>
                <p14:nvPr/>
              </p14:nvContentPartPr>
              <p14:xfrm>
                <a:off x="4134046" y="2513742"/>
                <a:ext cx="163080" cy="165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571B217-A6FB-224D-996F-884F9BB9F28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116406" y="2495742"/>
                  <a:ext cx="198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5B76079-0095-5C48-BF36-8EA256FC1331}"/>
                    </a:ext>
                  </a:extLst>
                </p14:cNvPr>
                <p14:cNvContentPartPr/>
                <p14:nvPr/>
              </p14:nvContentPartPr>
              <p14:xfrm>
                <a:off x="4336006" y="2522742"/>
                <a:ext cx="135720" cy="173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5B76079-0095-5C48-BF36-8EA256FC133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318006" y="2505102"/>
                  <a:ext cx="1713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25CAE46-BC55-9345-846D-648FDCB54402}"/>
                    </a:ext>
                  </a:extLst>
                </p14:cNvPr>
                <p14:cNvContentPartPr/>
                <p14:nvPr/>
              </p14:nvContentPartPr>
              <p14:xfrm>
                <a:off x="4503406" y="2513742"/>
                <a:ext cx="167400" cy="152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25CAE46-BC55-9345-846D-648FDCB5440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485766" y="2496102"/>
                  <a:ext cx="2030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5F06C66-BF04-B844-8EBB-2419C01AFBC1}"/>
                    </a:ext>
                  </a:extLst>
                </p14:cNvPr>
                <p14:cNvContentPartPr/>
                <p14:nvPr/>
              </p14:nvContentPartPr>
              <p14:xfrm>
                <a:off x="4702846" y="2545422"/>
                <a:ext cx="146520" cy="127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5F06C66-BF04-B844-8EBB-2419C01AFBC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684846" y="2527422"/>
                  <a:ext cx="1821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AB60295-DE1C-7E49-99DB-C821A92A2ECE}"/>
                    </a:ext>
                  </a:extLst>
                </p14:cNvPr>
                <p14:cNvContentPartPr/>
                <p14:nvPr/>
              </p14:nvContentPartPr>
              <p14:xfrm>
                <a:off x="4883206" y="2566302"/>
                <a:ext cx="67680" cy="70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AB60295-DE1C-7E49-99DB-C821A92A2EC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865206" y="2548662"/>
                  <a:ext cx="1033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93F1FCB-B397-A74D-98DC-6BA58FFB9AA0}"/>
                    </a:ext>
                  </a:extLst>
                </p14:cNvPr>
                <p14:cNvContentPartPr/>
                <p14:nvPr/>
              </p14:nvContentPartPr>
              <p14:xfrm>
                <a:off x="4881406" y="2510862"/>
                <a:ext cx="173880" cy="331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93F1FCB-B397-A74D-98DC-6BA58FFB9AA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863766" y="2492862"/>
                  <a:ext cx="20952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36DD8BC-4608-1E42-B42A-431FDD1A311D}"/>
                  </a:ext>
                </a:extLst>
              </p14:cNvPr>
              <p14:cNvContentPartPr/>
              <p14:nvPr/>
            </p14:nvContentPartPr>
            <p14:xfrm>
              <a:off x="969646" y="3536142"/>
              <a:ext cx="443880" cy="82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36DD8BC-4608-1E42-B42A-431FDD1A311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52006" y="3518502"/>
                <a:ext cx="47952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958902E-51FF-C344-BD77-1D8B53EF5330}"/>
              </a:ext>
            </a:extLst>
          </p:cNvPr>
          <p:cNvGrpSpPr/>
          <p:nvPr/>
        </p:nvGrpSpPr>
        <p:grpSpPr>
          <a:xfrm>
            <a:off x="1206886" y="4068582"/>
            <a:ext cx="1604880" cy="435240"/>
            <a:chOff x="1206886" y="4068582"/>
            <a:chExt cx="1604880" cy="43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E5FB39F-24D8-A54F-8F14-F3188B66CCC5}"/>
                    </a:ext>
                  </a:extLst>
                </p14:cNvPr>
                <p14:cNvContentPartPr/>
                <p14:nvPr/>
              </p14:nvContentPartPr>
              <p14:xfrm>
                <a:off x="1206886" y="4077942"/>
                <a:ext cx="90000" cy="177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E5FB39F-24D8-A54F-8F14-F3188B66CCC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88886" y="4060302"/>
                  <a:ext cx="1256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55D7879-DB28-604F-A531-4420CF3AC597}"/>
                    </a:ext>
                  </a:extLst>
                </p14:cNvPr>
                <p14:cNvContentPartPr/>
                <p14:nvPr/>
              </p14:nvContentPartPr>
              <p14:xfrm>
                <a:off x="1344406" y="4145622"/>
                <a:ext cx="189000" cy="143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55D7879-DB28-604F-A531-4420CF3AC59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326406" y="4127982"/>
                  <a:ext cx="2246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8D2989E-BF7D-A442-8BA9-0CF719FAA902}"/>
                    </a:ext>
                  </a:extLst>
                </p14:cNvPr>
                <p14:cNvContentPartPr/>
                <p14:nvPr/>
              </p14:nvContentPartPr>
              <p14:xfrm>
                <a:off x="1584166" y="4155702"/>
                <a:ext cx="215280" cy="122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8D2989E-BF7D-A442-8BA9-0CF719FAA90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566526" y="4138062"/>
                  <a:ext cx="250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A5358EA-295D-F942-91D8-A4EE7AA6021B}"/>
                    </a:ext>
                  </a:extLst>
                </p14:cNvPr>
                <p14:cNvContentPartPr/>
                <p14:nvPr/>
              </p14:nvContentPartPr>
              <p14:xfrm>
                <a:off x="1851286" y="4075062"/>
                <a:ext cx="276480" cy="18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A5358EA-295D-F942-91D8-A4EE7AA6021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833646" y="4057422"/>
                  <a:ext cx="3121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A3E230D-1446-5B4B-9B94-596936B5D41C}"/>
                    </a:ext>
                  </a:extLst>
                </p14:cNvPr>
                <p14:cNvContentPartPr/>
                <p14:nvPr/>
              </p14:nvContentPartPr>
              <p14:xfrm>
                <a:off x="1957126" y="4098462"/>
                <a:ext cx="212040" cy="249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A3E230D-1446-5B4B-9B94-596936B5D41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39126" y="4080822"/>
                  <a:ext cx="2476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D6DD470-4DE1-E444-8B3B-D11A6B4205C0}"/>
                    </a:ext>
                  </a:extLst>
                </p14:cNvPr>
                <p14:cNvContentPartPr/>
                <p14:nvPr/>
              </p14:nvContentPartPr>
              <p14:xfrm>
                <a:off x="2294806" y="4097382"/>
                <a:ext cx="12960" cy="238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D6DD470-4DE1-E444-8B3B-D11A6B4205C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276806" y="4079382"/>
                  <a:ext cx="486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CBB496A-CF89-FB42-9D4A-DA98E91B344A}"/>
                    </a:ext>
                  </a:extLst>
                </p14:cNvPr>
                <p14:cNvContentPartPr/>
                <p14:nvPr/>
              </p14:nvContentPartPr>
              <p14:xfrm>
                <a:off x="2358886" y="4068582"/>
                <a:ext cx="191520" cy="332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CBB496A-CF89-FB42-9D4A-DA98E91B344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340886" y="4050942"/>
                  <a:ext cx="2271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5BF02C5-3AF4-F340-BE6E-F6FB11298975}"/>
                    </a:ext>
                  </a:extLst>
                </p14:cNvPr>
                <p14:cNvContentPartPr/>
                <p14:nvPr/>
              </p14:nvContentPartPr>
              <p14:xfrm>
                <a:off x="2708446" y="4389702"/>
                <a:ext cx="73440" cy="114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5BF02C5-3AF4-F340-BE6E-F6FB1129897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690446" y="4371702"/>
                  <a:ext cx="1090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C482C9F-6992-DB43-BE0D-9D44D8C4B01B}"/>
                    </a:ext>
                  </a:extLst>
                </p14:cNvPr>
                <p14:cNvContentPartPr/>
                <p14:nvPr/>
              </p14:nvContentPartPr>
              <p14:xfrm>
                <a:off x="2768206" y="4282422"/>
                <a:ext cx="43560" cy="180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C482C9F-6992-DB43-BE0D-9D44D8C4B01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750566" y="4264422"/>
                  <a:ext cx="792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EC4B45A-F77F-D148-8C34-339C5D3F4A65}"/>
              </a:ext>
            </a:extLst>
          </p:cNvPr>
          <p:cNvGrpSpPr/>
          <p:nvPr/>
        </p:nvGrpSpPr>
        <p:grpSpPr>
          <a:xfrm>
            <a:off x="3113446" y="4079742"/>
            <a:ext cx="1359720" cy="329760"/>
            <a:chOff x="3113446" y="4079742"/>
            <a:chExt cx="135972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9FDD165-B23A-7D48-88FA-42C44A756191}"/>
                    </a:ext>
                  </a:extLst>
                </p14:cNvPr>
                <p14:cNvContentPartPr/>
                <p14:nvPr/>
              </p14:nvContentPartPr>
              <p14:xfrm>
                <a:off x="3113446" y="4219422"/>
                <a:ext cx="58680" cy="169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9FDD165-B23A-7D48-88FA-42C44A75619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095446" y="4201422"/>
                  <a:ext cx="943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B960143-4480-5D4A-B8E7-30380CE15F11}"/>
                    </a:ext>
                  </a:extLst>
                </p14:cNvPr>
                <p14:cNvContentPartPr/>
                <p14:nvPr/>
              </p14:nvContentPartPr>
              <p14:xfrm>
                <a:off x="3272926" y="4238142"/>
                <a:ext cx="54360" cy="153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B960143-4480-5D4A-B8E7-30380CE15F1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254926" y="4220502"/>
                  <a:ext cx="900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686671E-C336-8648-B3D6-EAA2008BBE4A}"/>
                    </a:ext>
                  </a:extLst>
                </p14:cNvPr>
                <p14:cNvContentPartPr/>
                <p14:nvPr/>
              </p14:nvContentPartPr>
              <p14:xfrm>
                <a:off x="3429886" y="4176942"/>
                <a:ext cx="249120" cy="224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686671E-C336-8648-B3D6-EAA2008BBE4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411886" y="4159302"/>
                  <a:ext cx="2847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6E16847-85CA-6B45-B2D0-38FCFD96EF1C}"/>
                    </a:ext>
                  </a:extLst>
                </p14:cNvPr>
                <p14:cNvContentPartPr/>
                <p14:nvPr/>
              </p14:nvContentPartPr>
              <p14:xfrm>
                <a:off x="3750286" y="4214382"/>
                <a:ext cx="145800" cy="179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6E16847-85CA-6B45-B2D0-38FCFD96EF1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32286" y="4196742"/>
                  <a:ext cx="181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E7C38F6-F6A7-FF4E-BF3E-6AA80B9507A5}"/>
                    </a:ext>
                  </a:extLst>
                </p14:cNvPr>
                <p14:cNvContentPartPr/>
                <p14:nvPr/>
              </p14:nvContentPartPr>
              <p14:xfrm>
                <a:off x="3988606" y="4079742"/>
                <a:ext cx="484560" cy="329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E7C38F6-F6A7-FF4E-BF3E-6AA80B9507A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970606" y="4062102"/>
                  <a:ext cx="520200" cy="36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3F43CF1-F58B-0D4F-927D-EF290D87F85E}"/>
              </a:ext>
            </a:extLst>
          </p:cNvPr>
          <p:cNvGrpSpPr/>
          <p:nvPr/>
        </p:nvGrpSpPr>
        <p:grpSpPr>
          <a:xfrm>
            <a:off x="4754326" y="4038342"/>
            <a:ext cx="1068120" cy="547920"/>
            <a:chOff x="4754326" y="4038342"/>
            <a:chExt cx="1068120" cy="54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48FACE4-8EC1-9C48-9BC4-8C18F036AC38}"/>
                    </a:ext>
                  </a:extLst>
                </p14:cNvPr>
                <p14:cNvContentPartPr/>
                <p14:nvPr/>
              </p14:nvContentPartPr>
              <p14:xfrm>
                <a:off x="4754326" y="4148142"/>
                <a:ext cx="449640" cy="238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48FACE4-8EC1-9C48-9BC4-8C18F036AC3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736686" y="4130502"/>
                  <a:ext cx="4852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5EB120C-E597-4447-8AF8-00DBC18C4C2F}"/>
                    </a:ext>
                  </a:extLst>
                </p14:cNvPr>
                <p14:cNvContentPartPr/>
                <p14:nvPr/>
              </p14:nvContentPartPr>
              <p14:xfrm>
                <a:off x="5002006" y="4038342"/>
                <a:ext cx="163440" cy="547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5EB120C-E597-4447-8AF8-00DBC18C4C2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984006" y="4020702"/>
                  <a:ext cx="19908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9A2A8BA-E624-6F4C-967C-2FFD27E893B2}"/>
                    </a:ext>
                  </a:extLst>
                </p14:cNvPr>
                <p14:cNvContentPartPr/>
                <p14:nvPr/>
              </p14:nvContentPartPr>
              <p14:xfrm>
                <a:off x="5002726" y="4313382"/>
                <a:ext cx="230040" cy="28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9A2A8BA-E624-6F4C-967C-2FFD27E893B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985086" y="4295742"/>
                  <a:ext cx="2656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A1B35B4-0A34-FF4D-BFC6-1171C4CAE71C}"/>
                    </a:ext>
                  </a:extLst>
                </p14:cNvPr>
                <p14:cNvContentPartPr/>
                <p14:nvPr/>
              </p14:nvContentPartPr>
              <p14:xfrm>
                <a:off x="5354446" y="4179822"/>
                <a:ext cx="159120" cy="182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A1B35B4-0A34-FF4D-BFC6-1171C4CAE71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336806" y="4162182"/>
                  <a:ext cx="1947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FFC2E8C-3424-D547-A51D-2AE50548EAC4}"/>
                    </a:ext>
                  </a:extLst>
                </p14:cNvPr>
                <p14:cNvContentPartPr/>
                <p14:nvPr/>
              </p14:nvContentPartPr>
              <p14:xfrm>
                <a:off x="5534086" y="4082982"/>
                <a:ext cx="288360" cy="358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FFC2E8C-3424-D547-A51D-2AE50548EAC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516086" y="4064982"/>
                  <a:ext cx="324000" cy="39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2009167-290B-EF4C-B1F9-917D6D7DF4D9}"/>
                  </a:ext>
                </a:extLst>
              </p14:cNvPr>
              <p14:cNvContentPartPr/>
              <p14:nvPr/>
            </p14:nvContentPartPr>
            <p14:xfrm>
              <a:off x="5812726" y="4161462"/>
              <a:ext cx="1342800" cy="2577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2009167-290B-EF4C-B1F9-917D6D7DF4D9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794726" y="4143822"/>
                <a:ext cx="1378440" cy="29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5E27F15-D73E-D340-9775-E7C04C471328}"/>
              </a:ext>
            </a:extLst>
          </p:cNvPr>
          <p:cNvGrpSpPr/>
          <p:nvPr/>
        </p:nvGrpSpPr>
        <p:grpSpPr>
          <a:xfrm>
            <a:off x="3420886" y="4712262"/>
            <a:ext cx="399600" cy="325440"/>
            <a:chOff x="3420886" y="4712262"/>
            <a:chExt cx="399600" cy="32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2F4D2F7-6984-B948-9AD1-60FA2D49EC59}"/>
                    </a:ext>
                  </a:extLst>
                </p14:cNvPr>
                <p14:cNvContentPartPr/>
                <p14:nvPr/>
              </p14:nvContentPartPr>
              <p14:xfrm>
                <a:off x="3420886" y="4786422"/>
                <a:ext cx="253440" cy="126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2F4D2F7-6984-B948-9AD1-60FA2D49EC5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403246" y="4768782"/>
                  <a:ext cx="289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EC73E36-10EE-284F-B107-5DE10BA5B2BB}"/>
                    </a:ext>
                  </a:extLst>
                </p14:cNvPr>
                <p14:cNvContentPartPr/>
                <p14:nvPr/>
              </p14:nvContentPartPr>
              <p14:xfrm>
                <a:off x="3707806" y="4712262"/>
                <a:ext cx="112680" cy="3254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EC73E36-10EE-284F-B107-5DE10BA5B2B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690166" y="4694262"/>
                  <a:ext cx="148320" cy="36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B9EA6DC-7DE9-3B49-ADCB-D609EB749681}"/>
              </a:ext>
            </a:extLst>
          </p:cNvPr>
          <p:cNvGrpSpPr/>
          <p:nvPr/>
        </p:nvGrpSpPr>
        <p:grpSpPr>
          <a:xfrm>
            <a:off x="4233766" y="4643502"/>
            <a:ext cx="1212840" cy="414360"/>
            <a:chOff x="4233766" y="4643502"/>
            <a:chExt cx="1212840" cy="41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EC3DBFA-AEE0-2B47-A34E-1EA766C25C26}"/>
                    </a:ext>
                  </a:extLst>
                </p14:cNvPr>
                <p14:cNvContentPartPr/>
                <p14:nvPr/>
              </p14:nvContentPartPr>
              <p14:xfrm>
                <a:off x="4254646" y="4692822"/>
                <a:ext cx="18720" cy="133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EC3DBFA-AEE0-2B47-A34E-1EA766C25C2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37006" y="4674822"/>
                  <a:ext cx="54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D5F67A2-EBB6-3949-8EAA-2FB2B142B736}"/>
                    </a:ext>
                  </a:extLst>
                </p14:cNvPr>
                <p14:cNvContentPartPr/>
                <p14:nvPr/>
              </p14:nvContentPartPr>
              <p14:xfrm>
                <a:off x="4233766" y="4855542"/>
                <a:ext cx="30240" cy="119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D5F67A2-EBB6-3949-8EAA-2FB2B142B73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215766" y="4837902"/>
                  <a:ext cx="658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EF3BFE2-7710-FE45-AB4A-801F99218A18}"/>
                    </a:ext>
                  </a:extLst>
                </p14:cNvPr>
                <p14:cNvContentPartPr/>
                <p14:nvPr/>
              </p14:nvContentPartPr>
              <p14:xfrm>
                <a:off x="4418086" y="4835022"/>
                <a:ext cx="195480" cy="1332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EF3BFE2-7710-FE45-AB4A-801F99218A1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400086" y="4817382"/>
                  <a:ext cx="2311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1464FFD-29D5-A145-917A-2C51E57CE5C3}"/>
                    </a:ext>
                  </a:extLst>
                </p14:cNvPr>
                <p14:cNvContentPartPr/>
                <p14:nvPr/>
              </p14:nvContentPartPr>
              <p14:xfrm>
                <a:off x="4629406" y="4643502"/>
                <a:ext cx="767520" cy="414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1464FFD-29D5-A145-917A-2C51E57CE5C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611406" y="4625862"/>
                  <a:ext cx="80316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F83A8CD-8C65-4240-B054-7730917B8C5B}"/>
                    </a:ext>
                  </a:extLst>
                </p14:cNvPr>
                <p14:cNvContentPartPr/>
                <p14:nvPr/>
              </p14:nvContentPartPr>
              <p14:xfrm>
                <a:off x="5220886" y="4837542"/>
                <a:ext cx="225720" cy="111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F83A8CD-8C65-4240-B054-7730917B8C5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203246" y="4819902"/>
                  <a:ext cx="261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8B68253-145D-C04B-B5D7-110B33BDB854}"/>
                    </a:ext>
                  </a:extLst>
                </p14:cNvPr>
                <p14:cNvContentPartPr/>
                <p14:nvPr/>
              </p14:nvContentPartPr>
              <p14:xfrm>
                <a:off x="5229526" y="4822422"/>
                <a:ext cx="185760" cy="214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8B68253-145D-C04B-B5D7-110B33BDB85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211526" y="4804782"/>
                  <a:ext cx="221400" cy="25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A163764-8331-AF4E-9456-4B743A186FA9}"/>
                  </a:ext>
                </a:extLst>
              </p14:cNvPr>
              <p14:cNvContentPartPr/>
              <p14:nvPr/>
            </p14:nvContentPartPr>
            <p14:xfrm>
              <a:off x="5722366" y="4744662"/>
              <a:ext cx="183960" cy="2577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A163764-8331-AF4E-9456-4B743A186FA9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704366" y="4726662"/>
                <a:ext cx="2196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F78007A-69DE-CD49-89DD-81BB383170BD}"/>
                  </a:ext>
                </a:extLst>
              </p14:cNvPr>
              <p14:cNvContentPartPr/>
              <p14:nvPr/>
            </p14:nvContentPartPr>
            <p14:xfrm>
              <a:off x="929326" y="3526422"/>
              <a:ext cx="471240" cy="162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F78007A-69DE-CD49-89DD-81BB383170BD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11686" y="3508782"/>
                <a:ext cx="5068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9519DD2-14BB-E340-8C15-552F920E6366}"/>
                  </a:ext>
                </a:extLst>
              </p14:cNvPr>
              <p14:cNvContentPartPr/>
              <p14:nvPr/>
            </p14:nvContentPartPr>
            <p14:xfrm>
              <a:off x="4983286" y="-235218"/>
              <a:ext cx="1080" cy="46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9519DD2-14BB-E340-8C15-552F920E6366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4965646" y="-252858"/>
                <a:ext cx="36720" cy="4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895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Arrays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r>
              <a:rPr lang="en-US" dirty="0"/>
              <a:t>Arrays can be passed as parameters to functions</a:t>
            </a:r>
          </a:p>
          <a:p>
            <a:pPr lvl="1"/>
            <a:r>
              <a:rPr lang="en-US" dirty="0"/>
              <a:t>Formal array parameters must have an empty []</a:t>
            </a: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myArrayFunction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one,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many[] );</a:t>
            </a:r>
          </a:p>
          <a:p>
            <a:pPr lvl="1"/>
            <a:r>
              <a:rPr lang="en-US" dirty="0"/>
              <a:t>An array parameter is used just like an array local variable</a:t>
            </a:r>
          </a:p>
          <a:p>
            <a:pPr lvl="1"/>
            <a:r>
              <a:rPr lang="en-US" dirty="0"/>
              <a:t>But, arrays are implicitly </a:t>
            </a:r>
            <a:r>
              <a:rPr lang="en-US" dirty="0">
                <a:highlight>
                  <a:srgbClr val="FFFF00"/>
                </a:highlight>
              </a:rPr>
              <a:t>passed by reference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All changes to an array parameter change memory outside the function scope</a:t>
            </a:r>
          </a:p>
          <a:p>
            <a:pPr lvl="2"/>
            <a:r>
              <a:rPr lang="en-US" dirty="0"/>
              <a:t>You </a:t>
            </a:r>
            <a:r>
              <a:rPr lang="en-US" dirty="0">
                <a:highlight>
                  <a:srgbClr val="FFFF00"/>
                </a:highlight>
              </a:rPr>
              <a:t>never</a:t>
            </a:r>
            <a:r>
              <a:rPr lang="en-US" dirty="0"/>
              <a:t> would have a formal parameter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many[]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Arrays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dirty="0"/>
              <a:t>When calling a function with an array parameter:</a:t>
            </a:r>
          </a:p>
          <a:p>
            <a:pPr lvl="1"/>
            <a:r>
              <a:rPr lang="en-US" dirty="0"/>
              <a:t>You must provide an array variable for that parameter</a:t>
            </a:r>
          </a:p>
          <a:p>
            <a:pPr lvl="1"/>
            <a:r>
              <a:rPr lang="en-US" dirty="0"/>
              <a:t>It will be passed in by reference</a:t>
            </a:r>
          </a:p>
          <a:p>
            <a:pPr lvl="1"/>
            <a:r>
              <a:rPr lang="en-US" dirty="0"/>
              <a:t>Syntax: just the variable name, like any other parameter</a:t>
            </a:r>
          </a:p>
          <a:p>
            <a:pPr lvl="2"/>
            <a:r>
              <a:rPr lang="en-US" dirty="0"/>
              <a:t>Note the difference syntax for the formal parameter vs. the actual parameter</a:t>
            </a:r>
          </a:p>
          <a:p>
            <a:pPr lvl="1"/>
            <a:endParaRPr lang="en-US" dirty="0"/>
          </a:p>
          <a:p>
            <a:pPr lvl="2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 );</a:t>
            </a:r>
          </a:p>
          <a:p>
            <a:pPr lvl="2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2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 lvl="2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Arrays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r>
              <a:rPr lang="en-US" dirty="0"/>
              <a:t>Four different array syntaxes</a:t>
            </a:r>
          </a:p>
          <a:p>
            <a:pPr lvl="1"/>
            <a:r>
              <a:rPr lang="en-US" dirty="0"/>
              <a:t>Declaration</a:t>
            </a:r>
          </a:p>
          <a:p>
            <a:pPr lvl="2"/>
            <a:r>
              <a:rPr lang="en-US" dirty="0"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y[50]</a:t>
            </a:r>
          </a:p>
          <a:p>
            <a:pPr lvl="2"/>
            <a:r>
              <a:rPr lang="en-US" dirty="0"/>
              <a:t>Subscript notation to specify the size / length of the array</a:t>
            </a:r>
          </a:p>
          <a:p>
            <a:pPr lvl="1"/>
            <a:r>
              <a:rPr lang="en-US" dirty="0"/>
              <a:t>Accessing an element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y[20] </a:t>
            </a:r>
          </a:p>
          <a:p>
            <a:pPr lvl="2"/>
            <a:r>
              <a:rPr lang="en-US" dirty="0"/>
              <a:t>Subscript notation to specify the </a:t>
            </a:r>
            <a:r>
              <a:rPr lang="en-US" i="1" dirty="0">
                <a:highlight>
                  <a:srgbClr val="FFFF00"/>
                </a:highlight>
              </a:rPr>
              <a:t>index</a:t>
            </a:r>
          </a:p>
          <a:p>
            <a:pPr lvl="1"/>
            <a:r>
              <a:rPr lang="en-US" dirty="0"/>
              <a:t>Formal parameter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y[] // define / declare a function parameter</a:t>
            </a:r>
          </a:p>
          <a:p>
            <a:pPr lvl="2"/>
            <a:r>
              <a:rPr lang="en-US" dirty="0"/>
              <a:t>Must tell the </a:t>
            </a:r>
            <a:r>
              <a:rPr lang="en-US" dirty="0">
                <a:highlight>
                  <a:srgbClr val="FFFF00"/>
                </a:highlight>
              </a:rPr>
              <a:t>function</a:t>
            </a:r>
            <a:r>
              <a:rPr lang="en-US" dirty="0"/>
              <a:t> that the parameter is an array (not a regular variable)</a:t>
            </a:r>
          </a:p>
          <a:p>
            <a:pPr lvl="1"/>
            <a:r>
              <a:rPr lang="en-US" dirty="0"/>
              <a:t>Actual parameter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int y; // a variable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y; // the value of the variable y;</a:t>
            </a:r>
          </a:p>
          <a:p>
            <a:pPr lvl="2"/>
            <a:r>
              <a:rPr lang="en-US" dirty="0"/>
              <a:t>No additional information necessary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2E1C03-6D7B-514D-B671-3EDA0085B9F7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9700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407144162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3943495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050973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9169623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990931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2851171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575079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46389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14676DA-97CE-9E44-B463-EB962E058170}"/>
              </a:ext>
            </a:extLst>
          </p:cNvPr>
          <p:cNvGrpSpPr/>
          <p:nvPr/>
        </p:nvGrpSpPr>
        <p:grpSpPr>
          <a:xfrm>
            <a:off x="427058" y="637368"/>
            <a:ext cx="969480" cy="178920"/>
            <a:chOff x="427058" y="637368"/>
            <a:chExt cx="969480" cy="17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885C94E-B8EA-A641-86C5-A43AE51E6881}"/>
                    </a:ext>
                  </a:extLst>
                </p14:cNvPr>
                <p14:cNvContentPartPr/>
                <p14:nvPr/>
              </p14:nvContentPartPr>
              <p14:xfrm>
                <a:off x="427058" y="637368"/>
                <a:ext cx="120240" cy="173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885C94E-B8EA-A641-86C5-A43AE51E688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418" y="628368"/>
                  <a:ext cx="137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E4504CA-6AC3-D043-BDBD-EB9F174213A5}"/>
                    </a:ext>
                  </a:extLst>
                </p14:cNvPr>
                <p14:cNvContentPartPr/>
                <p14:nvPr/>
              </p14:nvContentPartPr>
              <p14:xfrm>
                <a:off x="573578" y="649608"/>
                <a:ext cx="164520" cy="140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E4504CA-6AC3-D043-BDBD-EB9F174213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4578" y="640608"/>
                  <a:ext cx="1821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F9D56F-C904-3941-962A-A7A78586E95B}"/>
                    </a:ext>
                  </a:extLst>
                </p14:cNvPr>
                <p14:cNvContentPartPr/>
                <p14:nvPr/>
              </p14:nvContentPartPr>
              <p14:xfrm>
                <a:off x="774098" y="669048"/>
                <a:ext cx="531360" cy="146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3F9D56F-C904-3941-962A-A7A78586E9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5458" y="660048"/>
                  <a:ext cx="5490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41DD6AD-F5E6-5740-B24D-659BF03E85F3}"/>
                    </a:ext>
                  </a:extLst>
                </p14:cNvPr>
                <p14:cNvContentPartPr/>
                <p14:nvPr/>
              </p14:nvContentPartPr>
              <p14:xfrm>
                <a:off x="1325978" y="688488"/>
                <a:ext cx="70560" cy="127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41DD6AD-F5E6-5740-B24D-659BF03E85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16978" y="679488"/>
                  <a:ext cx="8820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9F4FA5-A754-2748-B289-A5913F329E3F}"/>
              </a:ext>
            </a:extLst>
          </p:cNvPr>
          <p:cNvGrpSpPr/>
          <p:nvPr/>
        </p:nvGrpSpPr>
        <p:grpSpPr>
          <a:xfrm>
            <a:off x="325898" y="201768"/>
            <a:ext cx="1355400" cy="237960"/>
            <a:chOff x="325898" y="201768"/>
            <a:chExt cx="1355400" cy="2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EE4D49-E273-2646-9771-265039972F11}"/>
                    </a:ext>
                  </a:extLst>
                </p14:cNvPr>
                <p14:cNvContentPartPr/>
                <p14:nvPr/>
              </p14:nvContentPartPr>
              <p14:xfrm>
                <a:off x="325898" y="220128"/>
                <a:ext cx="125640" cy="94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EE4D49-E273-2646-9771-265039972F1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7258" y="211488"/>
                  <a:ext cx="143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5686653-D04E-F444-ACE1-A368C2A7E2A1}"/>
                    </a:ext>
                  </a:extLst>
                </p14:cNvPr>
                <p14:cNvContentPartPr/>
                <p14:nvPr/>
              </p14:nvContentPartPr>
              <p14:xfrm>
                <a:off x="474578" y="231288"/>
                <a:ext cx="100440" cy="48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5686653-D04E-F444-ACE1-A368C2A7E2A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5938" y="222648"/>
                  <a:ext cx="1180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9FCB9C1-C9DA-DF41-91D8-AF3A9119A9B6}"/>
                    </a:ext>
                  </a:extLst>
                </p14:cNvPr>
                <p14:cNvContentPartPr/>
                <p14:nvPr/>
              </p14:nvContentPartPr>
              <p14:xfrm>
                <a:off x="598058" y="201768"/>
                <a:ext cx="97560" cy="87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9FCB9C1-C9DA-DF41-91D8-AF3A9119A9B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9058" y="193128"/>
                  <a:ext cx="1152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C23BEA4-3CF0-1342-976E-9A947338F615}"/>
                    </a:ext>
                  </a:extLst>
                </p14:cNvPr>
                <p14:cNvContentPartPr/>
                <p14:nvPr/>
              </p14:nvContentPartPr>
              <p14:xfrm>
                <a:off x="771218" y="220128"/>
                <a:ext cx="106560" cy="89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C23BEA4-3CF0-1342-976E-9A947338F6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2218" y="211488"/>
                  <a:ext cx="1242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53BB736-F697-0B4E-AF8D-F0484D527FAA}"/>
                    </a:ext>
                  </a:extLst>
                </p14:cNvPr>
                <p14:cNvContentPartPr/>
                <p14:nvPr/>
              </p14:nvContentPartPr>
              <p14:xfrm>
                <a:off x="886778" y="240648"/>
                <a:ext cx="58680" cy="36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53BB736-F697-0B4E-AF8D-F0484D527F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8138" y="232008"/>
                  <a:ext cx="763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1618799-E117-1F40-917D-1A45ABE0A239}"/>
                    </a:ext>
                  </a:extLst>
                </p14:cNvPr>
                <p14:cNvContentPartPr/>
                <p14:nvPr/>
              </p14:nvContentPartPr>
              <p14:xfrm>
                <a:off x="855818" y="220488"/>
                <a:ext cx="109080" cy="219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1618799-E117-1F40-917D-1A45ABE0A2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7178" y="211488"/>
                  <a:ext cx="1267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0F6B25F-5DD2-0F46-991E-D73CB7E23938}"/>
                    </a:ext>
                  </a:extLst>
                </p14:cNvPr>
                <p14:cNvContentPartPr/>
                <p14:nvPr/>
              </p14:nvContentPartPr>
              <p14:xfrm>
                <a:off x="1077578" y="226608"/>
                <a:ext cx="137520" cy="105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0F6B25F-5DD2-0F46-991E-D73CB7E2393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8938" y="217968"/>
                  <a:ext cx="155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1D3733-02CD-E04E-B651-2F5F7111FEDE}"/>
                    </a:ext>
                  </a:extLst>
                </p14:cNvPr>
                <p14:cNvContentPartPr/>
                <p14:nvPr/>
              </p14:nvContentPartPr>
              <p14:xfrm>
                <a:off x="1196738" y="256128"/>
                <a:ext cx="358920" cy="102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1D3733-02CD-E04E-B651-2F5F7111FED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88098" y="247488"/>
                  <a:ext cx="376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1E1EC8-756C-724C-83E2-96CE1CA90F57}"/>
                    </a:ext>
                  </a:extLst>
                </p14:cNvPr>
                <p14:cNvContentPartPr/>
                <p14:nvPr/>
              </p14:nvContentPartPr>
              <p14:xfrm>
                <a:off x="1535858" y="274488"/>
                <a:ext cx="51120" cy="109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1E1EC8-756C-724C-83E2-96CE1CA90F5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27218" y="265848"/>
                  <a:ext cx="68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309968C-0896-FE44-AC16-AC8BC75A5DCA}"/>
                    </a:ext>
                  </a:extLst>
                </p14:cNvPr>
                <p14:cNvContentPartPr/>
                <p14:nvPr/>
              </p14:nvContentPartPr>
              <p14:xfrm>
                <a:off x="1663658" y="344688"/>
                <a:ext cx="1800" cy="7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309968C-0896-FE44-AC16-AC8BC75A5DC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55018" y="336048"/>
                  <a:ext cx="19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986F0D-B9B8-A941-BB62-2CEA29A06439}"/>
                    </a:ext>
                  </a:extLst>
                </p14:cNvPr>
                <p14:cNvContentPartPr/>
                <p14:nvPr/>
              </p14:nvContentPartPr>
              <p14:xfrm>
                <a:off x="1678778" y="397608"/>
                <a:ext cx="2520" cy="1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986F0D-B9B8-A941-BB62-2CEA29A064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9778" y="388968"/>
                  <a:ext cx="2016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BB7F53-2408-DA4B-AE4B-A9D79F4C74AB}"/>
              </a:ext>
            </a:extLst>
          </p:cNvPr>
          <p:cNvGrpSpPr/>
          <p:nvPr/>
        </p:nvGrpSpPr>
        <p:grpSpPr>
          <a:xfrm>
            <a:off x="471338" y="1028328"/>
            <a:ext cx="941400" cy="329040"/>
            <a:chOff x="471338" y="1028328"/>
            <a:chExt cx="941400" cy="32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202F6A7-E264-8341-9AF4-22A38D77C111}"/>
                    </a:ext>
                  </a:extLst>
                </p14:cNvPr>
                <p14:cNvContentPartPr/>
                <p14:nvPr/>
              </p14:nvContentPartPr>
              <p14:xfrm>
                <a:off x="496538" y="1106448"/>
                <a:ext cx="19440" cy="78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202F6A7-E264-8341-9AF4-22A38D77C11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8898" y="1088808"/>
                  <a:ext cx="550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22C1CBD-0791-E948-BF8E-F9E3AA7ABD5F}"/>
                    </a:ext>
                  </a:extLst>
                </p14:cNvPr>
                <p14:cNvContentPartPr/>
                <p14:nvPr/>
              </p14:nvContentPartPr>
              <p14:xfrm>
                <a:off x="471338" y="1199688"/>
                <a:ext cx="172800" cy="114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22C1CBD-0791-E948-BF8E-F9E3AA7ABD5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3338" y="1181688"/>
                  <a:ext cx="208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A0ADAEB-7531-3444-9038-302AA9D27B36}"/>
                    </a:ext>
                  </a:extLst>
                </p14:cNvPr>
                <p14:cNvContentPartPr/>
                <p14:nvPr/>
              </p14:nvContentPartPr>
              <p14:xfrm>
                <a:off x="689498" y="1223808"/>
                <a:ext cx="41040" cy="110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A0ADAEB-7531-3444-9038-302AA9D27B3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1498" y="1206168"/>
                  <a:ext cx="766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11C5DE8-0F2B-A44E-884A-3E5F944312FF}"/>
                    </a:ext>
                  </a:extLst>
                </p14:cNvPr>
                <p14:cNvContentPartPr/>
                <p14:nvPr/>
              </p14:nvContentPartPr>
              <p14:xfrm>
                <a:off x="809018" y="1028328"/>
                <a:ext cx="372960" cy="329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11C5DE8-0F2B-A44E-884A-3E5F944312F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1378" y="1010328"/>
                  <a:ext cx="4086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4501B98-2ACF-AB4C-B2DB-7E68D5568916}"/>
                    </a:ext>
                  </a:extLst>
                </p14:cNvPr>
                <p14:cNvContentPartPr/>
                <p14:nvPr/>
              </p14:nvContentPartPr>
              <p14:xfrm>
                <a:off x="1232738" y="1189248"/>
                <a:ext cx="174240" cy="106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4501B98-2ACF-AB4C-B2DB-7E68D556891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14738" y="1171608"/>
                  <a:ext cx="2098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7EA3E46-9313-B245-A150-B60DB382C754}"/>
                    </a:ext>
                  </a:extLst>
                </p14:cNvPr>
                <p14:cNvContentPartPr/>
                <p14:nvPr/>
              </p14:nvContentPartPr>
              <p14:xfrm>
                <a:off x="1248218" y="1176288"/>
                <a:ext cx="164520" cy="97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7EA3E46-9313-B245-A150-B60DB382C75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30578" y="1158288"/>
                  <a:ext cx="20016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5ABE536-0AA8-0A47-8816-BF1453B52845}"/>
              </a:ext>
            </a:extLst>
          </p:cNvPr>
          <p:cNvGrpSpPr/>
          <p:nvPr/>
        </p:nvGrpSpPr>
        <p:grpSpPr>
          <a:xfrm>
            <a:off x="378458" y="1477968"/>
            <a:ext cx="864000" cy="301680"/>
            <a:chOff x="378458" y="1477968"/>
            <a:chExt cx="864000" cy="30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280669E-575B-0142-8CEA-1018A9D2081F}"/>
                    </a:ext>
                  </a:extLst>
                </p14:cNvPr>
                <p14:cNvContentPartPr/>
                <p14:nvPr/>
              </p14:nvContentPartPr>
              <p14:xfrm>
                <a:off x="378458" y="1510008"/>
                <a:ext cx="203760" cy="163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280669E-575B-0142-8CEA-1018A9D2081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0458" y="1492368"/>
                  <a:ext cx="2394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6CDBBE2-881D-7349-B0DB-0675289DDAF0}"/>
                    </a:ext>
                  </a:extLst>
                </p14:cNvPr>
                <p14:cNvContentPartPr/>
                <p14:nvPr/>
              </p14:nvContentPartPr>
              <p14:xfrm>
                <a:off x="578618" y="1554288"/>
                <a:ext cx="99720" cy="149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6CDBBE2-881D-7349-B0DB-0675289DDAF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0978" y="1536288"/>
                  <a:ext cx="1353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789F9F2-9F76-7147-B220-0577DE0798B2}"/>
                    </a:ext>
                  </a:extLst>
                </p14:cNvPr>
                <p14:cNvContentPartPr/>
                <p14:nvPr/>
              </p14:nvContentPartPr>
              <p14:xfrm>
                <a:off x="825938" y="1477968"/>
                <a:ext cx="416520" cy="301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789F9F2-9F76-7147-B220-0577DE0798B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8298" y="1459968"/>
                  <a:ext cx="452160" cy="33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4E41BD5-51E0-614C-8FB9-5C80EF8516C0}"/>
                  </a:ext>
                </a:extLst>
              </p14:cNvPr>
              <p14:cNvContentPartPr/>
              <p14:nvPr/>
            </p14:nvContentPartPr>
            <p14:xfrm>
              <a:off x="1983698" y="1199328"/>
              <a:ext cx="122040" cy="131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4E41BD5-51E0-614C-8FB9-5C80EF8516C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65698" y="1181688"/>
                <a:ext cx="1576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E4A2508-72EA-9E49-8DBE-C4355054C6AD}"/>
                  </a:ext>
                </a:extLst>
              </p14:cNvPr>
              <p14:cNvContentPartPr/>
              <p14:nvPr/>
            </p14:nvContentPartPr>
            <p14:xfrm>
              <a:off x="2862458" y="1164768"/>
              <a:ext cx="2520" cy="156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E4A2508-72EA-9E49-8DBE-C4355054C6A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44818" y="1147128"/>
                <a:ext cx="381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426B3FC-7789-AD41-890D-976CFEED1F89}"/>
                  </a:ext>
                </a:extLst>
              </p14:cNvPr>
              <p14:cNvContentPartPr/>
              <p14:nvPr/>
            </p14:nvContentPartPr>
            <p14:xfrm>
              <a:off x="3585698" y="1205808"/>
              <a:ext cx="257040" cy="131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426B3FC-7789-AD41-890D-976CFEED1F8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67698" y="1188168"/>
                <a:ext cx="2926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6F2A134-0018-9749-822A-B5FB18FB9116}"/>
                  </a:ext>
                </a:extLst>
              </p14:cNvPr>
              <p14:cNvContentPartPr/>
              <p14:nvPr/>
            </p14:nvContentPartPr>
            <p14:xfrm>
              <a:off x="4511978" y="1191408"/>
              <a:ext cx="190080" cy="1515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6F2A134-0018-9749-822A-B5FB18FB911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494338" y="1173408"/>
                <a:ext cx="225720" cy="18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98AF0CF0-0977-724E-A7C3-84AB2B8C1C3A}"/>
              </a:ext>
            </a:extLst>
          </p:cNvPr>
          <p:cNvGrpSpPr/>
          <p:nvPr/>
        </p:nvGrpSpPr>
        <p:grpSpPr>
          <a:xfrm>
            <a:off x="5285978" y="1196088"/>
            <a:ext cx="133920" cy="165600"/>
            <a:chOff x="5285978" y="1196088"/>
            <a:chExt cx="133920" cy="16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22D958D-542C-CE44-B528-D9DCADF8479F}"/>
                    </a:ext>
                  </a:extLst>
                </p14:cNvPr>
                <p14:cNvContentPartPr/>
                <p14:nvPr/>
              </p14:nvContentPartPr>
              <p14:xfrm>
                <a:off x="5285978" y="1196088"/>
                <a:ext cx="133920" cy="70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22D958D-542C-CE44-B528-D9DCADF8479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67978" y="1178448"/>
                  <a:ext cx="169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2DFDD36-95A5-8B41-B091-81CC1A0FED9C}"/>
                    </a:ext>
                  </a:extLst>
                </p14:cNvPr>
                <p14:cNvContentPartPr/>
                <p14:nvPr/>
              </p14:nvContentPartPr>
              <p14:xfrm>
                <a:off x="5404058" y="1236768"/>
                <a:ext cx="3960" cy="124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2DFDD36-95A5-8B41-B091-81CC1A0FED9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86058" y="1219128"/>
                  <a:ext cx="3960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0774245-C999-B648-89BE-2ECDF153C04F}"/>
              </a:ext>
            </a:extLst>
          </p:cNvPr>
          <p:cNvGrpSpPr/>
          <p:nvPr/>
        </p:nvGrpSpPr>
        <p:grpSpPr>
          <a:xfrm>
            <a:off x="6207218" y="1058568"/>
            <a:ext cx="239760" cy="230760"/>
            <a:chOff x="6207218" y="1058568"/>
            <a:chExt cx="239760" cy="23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47BFBAA-7B64-8D44-B8DC-E4CDE7DC191B}"/>
                    </a:ext>
                  </a:extLst>
                </p14:cNvPr>
                <p14:cNvContentPartPr/>
                <p14:nvPr/>
              </p14:nvContentPartPr>
              <p14:xfrm>
                <a:off x="6207218" y="1058568"/>
                <a:ext cx="105120" cy="230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47BFBAA-7B64-8D44-B8DC-E4CDE7DC191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89218" y="1040568"/>
                  <a:ext cx="1407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73A2732-82EF-404C-9E54-28741AD29E34}"/>
                    </a:ext>
                  </a:extLst>
                </p14:cNvPr>
                <p14:cNvContentPartPr/>
                <p14:nvPr/>
              </p14:nvContentPartPr>
              <p14:xfrm>
                <a:off x="6307298" y="1096008"/>
                <a:ext cx="139680" cy="6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73A2732-82EF-404C-9E54-28741AD29E3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89298" y="1078008"/>
                  <a:ext cx="17532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FC8F2D1-CD14-4246-BE14-5C0EDE30FD83}"/>
                  </a:ext>
                </a:extLst>
              </p14:cNvPr>
              <p14:cNvContentPartPr/>
              <p14:nvPr/>
            </p14:nvContentPartPr>
            <p14:xfrm>
              <a:off x="6940898" y="1077288"/>
              <a:ext cx="171360" cy="2448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FC8F2D1-CD14-4246-BE14-5C0EDE30FD8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23258" y="1059648"/>
                <a:ext cx="207000" cy="28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E9841A71-481D-604B-95AD-786284B5E95B}"/>
              </a:ext>
            </a:extLst>
          </p:cNvPr>
          <p:cNvGrpSpPr/>
          <p:nvPr/>
        </p:nvGrpSpPr>
        <p:grpSpPr>
          <a:xfrm>
            <a:off x="1610378" y="1480488"/>
            <a:ext cx="646920" cy="459360"/>
            <a:chOff x="1610378" y="1480488"/>
            <a:chExt cx="646920" cy="45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6979C34-D441-FC4E-8256-20F5455E1B7D}"/>
                    </a:ext>
                  </a:extLst>
                </p14:cNvPr>
                <p14:cNvContentPartPr/>
                <p14:nvPr/>
              </p14:nvContentPartPr>
              <p14:xfrm>
                <a:off x="1610378" y="1506408"/>
                <a:ext cx="133560" cy="197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6979C34-D441-FC4E-8256-20F5455E1B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92378" y="1488408"/>
                  <a:ext cx="1692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69879E6-F58F-C443-BFD3-09AA768EE1E9}"/>
                    </a:ext>
                  </a:extLst>
                </p14:cNvPr>
                <p14:cNvContentPartPr/>
                <p14:nvPr/>
              </p14:nvContentPartPr>
              <p14:xfrm>
                <a:off x="1772378" y="1641048"/>
                <a:ext cx="3600" cy="49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69879E6-F58F-C443-BFD3-09AA768EE1E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54738" y="1623408"/>
                  <a:ext cx="39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5A6E443-0969-C44A-AE88-495F400AB6E8}"/>
                    </a:ext>
                  </a:extLst>
                </p14:cNvPr>
                <p14:cNvContentPartPr/>
                <p14:nvPr/>
              </p14:nvContentPartPr>
              <p14:xfrm>
                <a:off x="1807298" y="1562568"/>
                <a:ext cx="1800" cy="14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5A6E443-0969-C44A-AE88-495F400AB6E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89658" y="1544928"/>
                  <a:ext cx="374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68860BA-19E9-F04C-8CC8-28966CA98520}"/>
                    </a:ext>
                  </a:extLst>
                </p14:cNvPr>
                <p14:cNvContentPartPr/>
                <p14:nvPr/>
              </p14:nvContentPartPr>
              <p14:xfrm>
                <a:off x="1921058" y="1625928"/>
                <a:ext cx="48960" cy="74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68860BA-19E9-F04C-8CC8-28966CA9852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03058" y="1607928"/>
                  <a:ext cx="84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2730EBB-B6FC-0540-BC25-9E7A1589B241}"/>
                    </a:ext>
                  </a:extLst>
                </p14:cNvPr>
                <p14:cNvContentPartPr/>
                <p14:nvPr/>
              </p14:nvContentPartPr>
              <p14:xfrm>
                <a:off x="1999538" y="1480488"/>
                <a:ext cx="101520" cy="210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2730EBB-B6FC-0540-BC25-9E7A1589B24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81538" y="1462848"/>
                  <a:ext cx="1371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0B618A2-6414-8A45-803B-1B81577FA35E}"/>
                    </a:ext>
                  </a:extLst>
                </p14:cNvPr>
                <p14:cNvContentPartPr/>
                <p14:nvPr/>
              </p14:nvContentPartPr>
              <p14:xfrm>
                <a:off x="2148218" y="1618008"/>
                <a:ext cx="51120" cy="61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0B618A2-6414-8A45-803B-1B81577FA35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30218" y="1600368"/>
                  <a:ext cx="867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C1C575F-1A68-0448-B248-4173EDF59666}"/>
                    </a:ext>
                  </a:extLst>
                </p14:cNvPr>
                <p14:cNvContentPartPr/>
                <p14:nvPr/>
              </p14:nvContentPartPr>
              <p14:xfrm>
                <a:off x="2074418" y="1598208"/>
                <a:ext cx="182880" cy="341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C1C575F-1A68-0448-B248-4173EDF596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56778" y="1580208"/>
                  <a:ext cx="218520" cy="37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63C62CA-2EE8-EB48-A4B2-F5FF25CF18B3}"/>
              </a:ext>
            </a:extLst>
          </p:cNvPr>
          <p:cNvGrpSpPr/>
          <p:nvPr/>
        </p:nvGrpSpPr>
        <p:grpSpPr>
          <a:xfrm>
            <a:off x="2500298" y="1470048"/>
            <a:ext cx="769320" cy="284040"/>
            <a:chOff x="2500298" y="1470048"/>
            <a:chExt cx="769320" cy="28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4DB66A7-1C4E-7E4D-9172-B1FA50DC8707}"/>
                    </a:ext>
                  </a:extLst>
                </p14:cNvPr>
                <p14:cNvContentPartPr/>
                <p14:nvPr/>
              </p14:nvContentPartPr>
              <p14:xfrm>
                <a:off x="2525858" y="1483728"/>
                <a:ext cx="20880" cy="194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4DB66A7-1C4E-7E4D-9172-B1FA50DC870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08218" y="1466088"/>
                  <a:ext cx="565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59FCCC-0E09-304B-8A67-160A40912E57}"/>
                    </a:ext>
                  </a:extLst>
                </p14:cNvPr>
                <p14:cNvContentPartPr/>
                <p14:nvPr/>
              </p14:nvContentPartPr>
              <p14:xfrm>
                <a:off x="2500298" y="1470048"/>
                <a:ext cx="126000" cy="255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59FCCC-0E09-304B-8A67-160A40912E5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82298" y="1452048"/>
                  <a:ext cx="1616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F761CC3-8F11-3A43-9AEC-F18C730981FF}"/>
                    </a:ext>
                  </a:extLst>
                </p14:cNvPr>
                <p14:cNvContentPartPr/>
                <p14:nvPr/>
              </p14:nvContentPartPr>
              <p14:xfrm>
                <a:off x="2638898" y="1663368"/>
                <a:ext cx="89280" cy="90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F761CC3-8F11-3A43-9AEC-F18C730981F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21258" y="1645368"/>
                  <a:ext cx="1249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6BE3E3E-0CB9-E24D-A56B-F7D3C6448796}"/>
                    </a:ext>
                  </a:extLst>
                </p14:cNvPr>
                <p14:cNvContentPartPr/>
                <p14:nvPr/>
              </p14:nvContentPartPr>
              <p14:xfrm>
                <a:off x="2646458" y="1651128"/>
                <a:ext cx="60480" cy="12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6BE3E3E-0CB9-E24D-A56B-F7D3C644879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28818" y="1633488"/>
                  <a:ext cx="961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850E69E-409F-0E4B-8D0B-3759A3D823FA}"/>
                    </a:ext>
                  </a:extLst>
                </p14:cNvPr>
                <p14:cNvContentPartPr/>
                <p14:nvPr/>
              </p14:nvContentPartPr>
              <p14:xfrm>
                <a:off x="2732858" y="1691448"/>
                <a:ext cx="1800" cy="8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850E69E-409F-0E4B-8D0B-3759A3D823F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715218" y="1673448"/>
                  <a:ext cx="374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319DED-EEAB-A943-A38D-75DFCEF0DAA3}"/>
                    </a:ext>
                  </a:extLst>
                </p14:cNvPr>
                <p14:cNvContentPartPr/>
                <p14:nvPr/>
              </p14:nvContentPartPr>
              <p14:xfrm>
                <a:off x="2767418" y="1618728"/>
                <a:ext cx="97920" cy="93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319DED-EEAB-A943-A38D-75DFCEF0DAA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49418" y="1600728"/>
                  <a:ext cx="1335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37FC532-C344-084B-8335-76C58C32F9D9}"/>
                    </a:ext>
                  </a:extLst>
                </p14:cNvPr>
                <p14:cNvContentPartPr/>
                <p14:nvPr/>
              </p14:nvContentPartPr>
              <p14:xfrm>
                <a:off x="2873978" y="1616208"/>
                <a:ext cx="95400" cy="88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37FC532-C344-084B-8335-76C58C32F9D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55978" y="1598208"/>
                  <a:ext cx="1310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E378997-56BA-E943-B865-B320E602A80F}"/>
                    </a:ext>
                  </a:extLst>
                </p14:cNvPr>
                <p14:cNvContentPartPr/>
                <p14:nvPr/>
              </p14:nvContentPartPr>
              <p14:xfrm>
                <a:off x="3021938" y="1634568"/>
                <a:ext cx="120240" cy="91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E378997-56BA-E943-B865-B320E602A80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04298" y="1616568"/>
                  <a:ext cx="1558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AE0A366-1E95-214F-BCB6-8DC11A8CA245}"/>
                    </a:ext>
                  </a:extLst>
                </p14:cNvPr>
                <p14:cNvContentPartPr/>
                <p14:nvPr/>
              </p14:nvContentPartPr>
              <p14:xfrm>
                <a:off x="3122738" y="1501368"/>
                <a:ext cx="57960" cy="249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AE0A366-1E95-214F-BCB6-8DC11A8CA24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04738" y="1483728"/>
                  <a:ext cx="936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631C32F-5F8D-BD4C-9712-C1D514DCE3E8}"/>
                    </a:ext>
                  </a:extLst>
                </p14:cNvPr>
                <p14:cNvContentPartPr/>
                <p14:nvPr/>
              </p14:nvContentPartPr>
              <p14:xfrm>
                <a:off x="3192578" y="1650048"/>
                <a:ext cx="77040" cy="92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631C32F-5F8D-BD4C-9712-C1D514DCE3E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174938" y="1632408"/>
                  <a:ext cx="11268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534F2C0-BE88-6F49-BB67-5505040AEC79}"/>
              </a:ext>
            </a:extLst>
          </p:cNvPr>
          <p:cNvGrpSpPr/>
          <p:nvPr/>
        </p:nvGrpSpPr>
        <p:grpSpPr>
          <a:xfrm>
            <a:off x="3489938" y="1503528"/>
            <a:ext cx="486720" cy="391320"/>
            <a:chOff x="3489938" y="1503528"/>
            <a:chExt cx="486720" cy="39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387D4A-0A61-2549-9BFB-6457E7FA646A}"/>
                    </a:ext>
                  </a:extLst>
                </p14:cNvPr>
                <p14:cNvContentPartPr/>
                <p14:nvPr/>
              </p14:nvContentPartPr>
              <p14:xfrm>
                <a:off x="3489938" y="1503528"/>
                <a:ext cx="95400" cy="186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387D4A-0A61-2549-9BFB-6457E7FA646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71938" y="1485528"/>
                  <a:ext cx="131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886B574-15D8-6443-B6E6-35A6667506EC}"/>
                    </a:ext>
                  </a:extLst>
                </p14:cNvPr>
                <p14:cNvContentPartPr/>
                <p14:nvPr/>
              </p14:nvContentPartPr>
              <p14:xfrm>
                <a:off x="3607298" y="1618368"/>
                <a:ext cx="164160" cy="101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886B574-15D8-6443-B6E6-35A6667506E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589298" y="1600728"/>
                  <a:ext cx="199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EB44B71-0F4A-D54A-92BF-61EEA3E85C89}"/>
                    </a:ext>
                  </a:extLst>
                </p14:cNvPr>
                <p14:cNvContentPartPr/>
                <p14:nvPr/>
              </p14:nvContentPartPr>
              <p14:xfrm>
                <a:off x="3802778" y="1612248"/>
                <a:ext cx="78480" cy="106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EB44B71-0F4A-D54A-92BF-61EEA3E85C8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85138" y="1594248"/>
                  <a:ext cx="1141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D2DDF5C-820B-AB48-8ADE-DB94386B07E7}"/>
                    </a:ext>
                  </a:extLst>
                </p14:cNvPr>
                <p14:cNvContentPartPr/>
                <p14:nvPr/>
              </p14:nvContentPartPr>
              <p14:xfrm>
                <a:off x="3912218" y="1666248"/>
                <a:ext cx="36000" cy="56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D2DDF5C-820B-AB48-8ADE-DB94386B07E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94218" y="1648248"/>
                  <a:ext cx="716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B3B17FA-9765-A14A-866F-251A25AC9F0D}"/>
                    </a:ext>
                  </a:extLst>
                </p14:cNvPr>
                <p14:cNvContentPartPr/>
                <p14:nvPr/>
              </p14:nvContentPartPr>
              <p14:xfrm>
                <a:off x="3818258" y="1659768"/>
                <a:ext cx="158400" cy="235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B3B17FA-9765-A14A-866F-251A25AC9F0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00258" y="1641768"/>
                  <a:ext cx="19404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73D0B43-D408-AB4F-9BDB-3D8CFA108758}"/>
              </a:ext>
            </a:extLst>
          </p:cNvPr>
          <p:cNvGrpSpPr/>
          <p:nvPr/>
        </p:nvGrpSpPr>
        <p:grpSpPr>
          <a:xfrm>
            <a:off x="4272578" y="1505328"/>
            <a:ext cx="612360" cy="209160"/>
            <a:chOff x="4272578" y="1505328"/>
            <a:chExt cx="612360" cy="20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5B087F8-584D-2B47-A5CD-5D10997BDDC9}"/>
                    </a:ext>
                  </a:extLst>
                </p14:cNvPr>
                <p14:cNvContentPartPr/>
                <p14:nvPr/>
              </p14:nvContentPartPr>
              <p14:xfrm>
                <a:off x="4287698" y="1516488"/>
                <a:ext cx="149760" cy="3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5B087F8-584D-2B47-A5CD-5D10997BDD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69698" y="1498488"/>
                  <a:ext cx="1854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A1DDD8C-A2CA-F648-B262-F5215ABAB4D9}"/>
                    </a:ext>
                  </a:extLst>
                </p14:cNvPr>
                <p14:cNvContentPartPr/>
                <p14:nvPr/>
              </p14:nvContentPartPr>
              <p14:xfrm>
                <a:off x="4272578" y="1515768"/>
                <a:ext cx="97920" cy="198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A1DDD8C-A2CA-F648-B262-F5215ABAB4D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54578" y="1497768"/>
                  <a:ext cx="1335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43A076A-8963-424B-B403-199A8841D323}"/>
                    </a:ext>
                  </a:extLst>
                </p14:cNvPr>
                <p14:cNvContentPartPr/>
                <p14:nvPr/>
              </p14:nvContentPartPr>
              <p14:xfrm>
                <a:off x="4429538" y="1612968"/>
                <a:ext cx="122760" cy="87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43A076A-8963-424B-B403-199A8841D32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11538" y="1594968"/>
                  <a:ext cx="1584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75B497D-2428-8E46-ABBE-4056C9F722B6}"/>
                    </a:ext>
                  </a:extLst>
                </p14:cNvPr>
                <p14:cNvContentPartPr/>
                <p14:nvPr/>
              </p14:nvContentPartPr>
              <p14:xfrm>
                <a:off x="4515218" y="1579488"/>
                <a:ext cx="160920" cy="110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75B497D-2428-8E46-ABBE-4056C9F722B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97578" y="1561488"/>
                  <a:ext cx="1965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8F61F60-09F7-F24E-9FA1-169713FBDD0F}"/>
                    </a:ext>
                  </a:extLst>
                </p14:cNvPr>
                <p14:cNvContentPartPr/>
                <p14:nvPr/>
              </p14:nvContentPartPr>
              <p14:xfrm>
                <a:off x="4554818" y="1583448"/>
                <a:ext cx="70920" cy="4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8F61F60-09F7-F24E-9FA1-169713FBDD0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536818" y="1565448"/>
                  <a:ext cx="1065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7B0F070-2BFD-0E45-9CB6-B5A27F1BF879}"/>
                    </a:ext>
                  </a:extLst>
                </p14:cNvPr>
                <p14:cNvContentPartPr/>
                <p14:nvPr/>
              </p14:nvContentPartPr>
              <p14:xfrm>
                <a:off x="4718618" y="1505328"/>
                <a:ext cx="166320" cy="193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7B0F070-2BFD-0E45-9CB6-B5A27F1BF87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700978" y="1487688"/>
                  <a:ext cx="20196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24FFE53-520E-E547-804B-3D9FD6A942F9}"/>
              </a:ext>
            </a:extLst>
          </p:cNvPr>
          <p:cNvGrpSpPr/>
          <p:nvPr/>
        </p:nvGrpSpPr>
        <p:grpSpPr>
          <a:xfrm>
            <a:off x="5202098" y="1540608"/>
            <a:ext cx="567720" cy="227520"/>
            <a:chOff x="5202098" y="1540608"/>
            <a:chExt cx="567720" cy="22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0A6EF61-8338-A248-876B-407A3021DDF7}"/>
                    </a:ext>
                  </a:extLst>
                </p14:cNvPr>
                <p14:cNvContentPartPr/>
                <p14:nvPr/>
              </p14:nvContentPartPr>
              <p14:xfrm>
                <a:off x="5202098" y="1540608"/>
                <a:ext cx="16920" cy="159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0A6EF61-8338-A248-876B-407A3021DDF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84458" y="1522608"/>
                  <a:ext cx="525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03D8C05-E7F9-7A45-B060-CC816580B5D6}"/>
                    </a:ext>
                  </a:extLst>
                </p14:cNvPr>
                <p14:cNvContentPartPr/>
                <p14:nvPr/>
              </p14:nvContentPartPr>
              <p14:xfrm>
                <a:off x="5220098" y="1573728"/>
                <a:ext cx="130320" cy="142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03D8C05-E7F9-7A45-B060-CC816580B5D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202458" y="1556088"/>
                  <a:ext cx="165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55575FF-3257-A540-9CAF-76D8D118C147}"/>
                    </a:ext>
                  </a:extLst>
                </p14:cNvPr>
                <p14:cNvContentPartPr/>
                <p14:nvPr/>
              </p14:nvContentPartPr>
              <p14:xfrm>
                <a:off x="5382818" y="1663008"/>
                <a:ext cx="13320" cy="45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55575FF-3257-A540-9CAF-76D8D118C14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65178" y="1645008"/>
                  <a:ext cx="48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B80B124-4B73-4649-B327-FB6117B73C01}"/>
                    </a:ext>
                  </a:extLst>
                </p14:cNvPr>
                <p14:cNvContentPartPr/>
                <p14:nvPr/>
              </p14:nvContentPartPr>
              <p14:xfrm>
                <a:off x="5370218" y="1589928"/>
                <a:ext cx="15480" cy="10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B80B124-4B73-4649-B327-FB6117B73C0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52578" y="1572288"/>
                  <a:ext cx="511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A2BCD1C-D40B-4F49-967E-5A72AD3F6B91}"/>
                    </a:ext>
                  </a:extLst>
                </p14:cNvPr>
                <p14:cNvContentPartPr/>
                <p14:nvPr/>
              </p14:nvContentPartPr>
              <p14:xfrm>
                <a:off x="5478218" y="1546368"/>
                <a:ext cx="291600" cy="221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A2BCD1C-D40B-4F49-967E-5A72AD3F6B9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60578" y="1528368"/>
                  <a:ext cx="32724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BB1A000-D16A-FB49-91D3-93AA034A9844}"/>
              </a:ext>
            </a:extLst>
          </p:cNvPr>
          <p:cNvGrpSpPr/>
          <p:nvPr/>
        </p:nvGrpSpPr>
        <p:grpSpPr>
          <a:xfrm>
            <a:off x="6107138" y="1495608"/>
            <a:ext cx="501480" cy="374040"/>
            <a:chOff x="6107138" y="1495608"/>
            <a:chExt cx="501480" cy="37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99769E4-AF52-0B44-B6C7-B23020F6D2CA}"/>
                    </a:ext>
                  </a:extLst>
                </p14:cNvPr>
                <p14:cNvContentPartPr/>
                <p14:nvPr/>
              </p14:nvContentPartPr>
              <p14:xfrm>
                <a:off x="6107138" y="1495608"/>
                <a:ext cx="25920" cy="230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99769E4-AF52-0B44-B6C7-B23020F6D2C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089138" y="1477968"/>
                  <a:ext cx="615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03695E6-BF42-F64D-8E56-E90EA53123C6}"/>
                    </a:ext>
                  </a:extLst>
                </p14:cNvPr>
                <p14:cNvContentPartPr/>
                <p14:nvPr/>
              </p14:nvContentPartPr>
              <p14:xfrm>
                <a:off x="6137738" y="1613688"/>
                <a:ext cx="79560" cy="100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03695E6-BF42-F64D-8E56-E90EA53123C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120098" y="1596048"/>
                  <a:ext cx="115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8C4716F-8677-6A42-B513-4B1A3A752E7C}"/>
                    </a:ext>
                  </a:extLst>
                </p14:cNvPr>
                <p14:cNvContentPartPr/>
                <p14:nvPr/>
              </p14:nvContentPartPr>
              <p14:xfrm>
                <a:off x="6286778" y="1620888"/>
                <a:ext cx="89640" cy="99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8C4716F-8677-6A42-B513-4B1A3A752E7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268778" y="1603248"/>
                  <a:ext cx="1252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D3E3D6B-E4BE-8041-858C-AA91B916DF44}"/>
                    </a:ext>
                  </a:extLst>
                </p14:cNvPr>
                <p14:cNvContentPartPr/>
                <p14:nvPr/>
              </p14:nvContentPartPr>
              <p14:xfrm>
                <a:off x="6474338" y="1646088"/>
                <a:ext cx="36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D3E3D6B-E4BE-8041-858C-AA91B916DF4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456698" y="162808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4C5E8EE-706D-0048-8987-6AF6CC708AB3}"/>
                    </a:ext>
                  </a:extLst>
                </p14:cNvPr>
                <p14:cNvContentPartPr/>
                <p14:nvPr/>
              </p14:nvContentPartPr>
              <p14:xfrm>
                <a:off x="6412058" y="1636728"/>
                <a:ext cx="83160" cy="7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4C5E8EE-706D-0048-8987-6AF6CC708AB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94058" y="1619088"/>
                  <a:ext cx="1188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FF8CCA5-4B91-7345-AA28-25ED92FC8F5C}"/>
                    </a:ext>
                  </a:extLst>
                </p14:cNvPr>
                <p14:cNvContentPartPr/>
                <p14:nvPr/>
              </p14:nvContentPartPr>
              <p14:xfrm>
                <a:off x="6421058" y="1578408"/>
                <a:ext cx="110160" cy="118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FF8CCA5-4B91-7345-AA28-25ED92FC8F5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03418" y="1560408"/>
                  <a:ext cx="145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789C369-691E-A542-AA1B-957E58733905}"/>
                    </a:ext>
                  </a:extLst>
                </p14:cNvPr>
                <p14:cNvContentPartPr/>
                <p14:nvPr/>
              </p14:nvContentPartPr>
              <p14:xfrm>
                <a:off x="6537338" y="1636368"/>
                <a:ext cx="30960" cy="55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789C369-691E-A542-AA1B-957E5873390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519338" y="1618728"/>
                  <a:ext cx="666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04BB48C-06B4-B646-81D4-EB3A2863F226}"/>
                    </a:ext>
                  </a:extLst>
                </p14:cNvPr>
                <p14:cNvContentPartPr/>
                <p14:nvPr/>
              </p14:nvContentPartPr>
              <p14:xfrm>
                <a:off x="6424658" y="1620888"/>
                <a:ext cx="183960" cy="248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04BB48C-06B4-B646-81D4-EB3A2863F22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406658" y="1603248"/>
                  <a:ext cx="219600" cy="28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B31CD87-8E67-DE4C-BB5C-7B797112EA14}"/>
              </a:ext>
            </a:extLst>
          </p:cNvPr>
          <p:cNvGrpSpPr/>
          <p:nvPr/>
        </p:nvGrpSpPr>
        <p:grpSpPr>
          <a:xfrm>
            <a:off x="6876818" y="1448448"/>
            <a:ext cx="503280" cy="303120"/>
            <a:chOff x="6876818" y="1448448"/>
            <a:chExt cx="50328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596E457-0731-544D-954D-7D6D9262F29B}"/>
                    </a:ext>
                  </a:extLst>
                </p14:cNvPr>
                <p14:cNvContentPartPr/>
                <p14:nvPr/>
              </p14:nvContentPartPr>
              <p14:xfrm>
                <a:off x="6876818" y="1490928"/>
                <a:ext cx="141120" cy="246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596E457-0731-544D-954D-7D6D9262F29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858818" y="1473288"/>
                  <a:ext cx="1767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905DA98-77BF-FD40-A647-7E3ADAEE9A06}"/>
                    </a:ext>
                  </a:extLst>
                </p14:cNvPr>
                <p14:cNvContentPartPr/>
                <p14:nvPr/>
              </p14:nvContentPartPr>
              <p14:xfrm>
                <a:off x="7064738" y="1651128"/>
                <a:ext cx="101520" cy="82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905DA98-77BF-FD40-A647-7E3ADAEE9A0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046738" y="1633488"/>
                  <a:ext cx="137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3AE7FB1-1FCE-D640-A953-A38C171074F3}"/>
                    </a:ext>
                  </a:extLst>
                </p14:cNvPr>
                <p14:cNvContentPartPr/>
                <p14:nvPr/>
              </p14:nvContentPartPr>
              <p14:xfrm>
                <a:off x="7201538" y="1448448"/>
                <a:ext cx="178560" cy="303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3AE7FB1-1FCE-D640-A953-A38C171074F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183898" y="1430808"/>
                  <a:ext cx="2142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81485E2-2206-D146-A171-A3714AAD9444}"/>
                    </a:ext>
                  </a:extLst>
                </p14:cNvPr>
                <p14:cNvContentPartPr/>
                <p14:nvPr/>
              </p14:nvContentPartPr>
              <p14:xfrm>
                <a:off x="7309538" y="1734288"/>
                <a:ext cx="36720" cy="10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81485E2-2206-D146-A171-A3714AAD944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291898" y="1716288"/>
                  <a:ext cx="72360" cy="4572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100" name="Table 4">
            <a:extLst>
              <a:ext uri="{FF2B5EF4-FFF2-40B4-BE49-F238E27FC236}">
                <a16:creationId xmlns:a16="http://schemas.microsoft.com/office/drawing/2014/main" id="{A29094F3-2257-7E47-B44D-417CC9E9C2FB}"/>
              </a:ext>
            </a:extLst>
          </p:cNvPr>
          <p:cNvGraphicFramePr>
            <a:graphicFrameLocks noGrp="1"/>
          </p:cNvGraphicFramePr>
          <p:nvPr/>
        </p:nvGraphicFramePr>
        <p:xfrm>
          <a:off x="1545006" y="2779772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407144162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3943495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050973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9169623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990931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2851171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575079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46389"/>
                  </a:ext>
                </a:extLst>
              </a:tr>
            </a:tbl>
          </a:graphicData>
        </a:graphic>
      </p:graphicFrame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5CF8A80-1037-AB4F-9E1E-28B49A50FACD}"/>
              </a:ext>
            </a:extLst>
          </p:cNvPr>
          <p:cNvGrpSpPr/>
          <p:nvPr/>
        </p:nvGrpSpPr>
        <p:grpSpPr>
          <a:xfrm>
            <a:off x="604178" y="2340888"/>
            <a:ext cx="437040" cy="237240"/>
            <a:chOff x="604178" y="2340888"/>
            <a:chExt cx="437040" cy="23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A2DB1AA-7126-E94F-B16C-4C1A04945EFF}"/>
                    </a:ext>
                  </a:extLst>
                </p14:cNvPr>
                <p14:cNvContentPartPr/>
                <p14:nvPr/>
              </p14:nvContentPartPr>
              <p14:xfrm>
                <a:off x="604178" y="2340888"/>
                <a:ext cx="147600" cy="166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A2DB1AA-7126-E94F-B16C-4C1A04945EF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95178" y="2331888"/>
                  <a:ext cx="1652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BF07773-CE3E-1A47-85EB-25A5EE98DCBE}"/>
                    </a:ext>
                  </a:extLst>
                </p14:cNvPr>
                <p14:cNvContentPartPr/>
                <p14:nvPr/>
              </p14:nvContentPartPr>
              <p14:xfrm>
                <a:off x="772298" y="2359968"/>
                <a:ext cx="132840" cy="186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BF07773-CE3E-1A47-85EB-25A5EE98DCB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3298" y="2350968"/>
                  <a:ext cx="150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7F3E314-DC6E-F346-B1F7-B740BADF3A30}"/>
                    </a:ext>
                  </a:extLst>
                </p14:cNvPr>
                <p14:cNvContentPartPr/>
                <p14:nvPr/>
              </p14:nvContentPartPr>
              <p14:xfrm>
                <a:off x="963098" y="2461488"/>
                <a:ext cx="78120" cy="116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7F3E314-DC6E-F346-B1F7-B740BADF3A3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54098" y="2452848"/>
                  <a:ext cx="9576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BDD6CB8-6E38-2B44-989E-EA2BDB8E3502}"/>
              </a:ext>
            </a:extLst>
          </p:cNvPr>
          <p:cNvGrpSpPr/>
          <p:nvPr/>
        </p:nvGrpSpPr>
        <p:grpSpPr>
          <a:xfrm>
            <a:off x="509858" y="2547528"/>
            <a:ext cx="836280" cy="228600"/>
            <a:chOff x="509858" y="2547528"/>
            <a:chExt cx="836280" cy="22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186668C-C89D-EA4A-9266-C263D925522E}"/>
                    </a:ext>
                  </a:extLst>
                </p14:cNvPr>
                <p14:cNvContentPartPr/>
                <p14:nvPr/>
              </p14:nvContentPartPr>
              <p14:xfrm>
                <a:off x="546578" y="2585328"/>
                <a:ext cx="12960" cy="66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186668C-C89D-EA4A-9266-C263D925522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28578" y="2567328"/>
                  <a:ext cx="486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2EBFAE7-7722-2C48-99AD-F36B4CA53C02}"/>
                    </a:ext>
                  </a:extLst>
                </p14:cNvPr>
                <p14:cNvContentPartPr/>
                <p14:nvPr/>
              </p14:nvContentPartPr>
              <p14:xfrm>
                <a:off x="509858" y="2687208"/>
                <a:ext cx="22320" cy="65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2EBFAE7-7722-2C48-99AD-F36B4CA53C0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2218" y="2669208"/>
                  <a:ext cx="579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59610CB-36B1-8844-91C1-7D1EC92192D1}"/>
                    </a:ext>
                  </a:extLst>
                </p14:cNvPr>
                <p14:cNvContentPartPr/>
                <p14:nvPr/>
              </p14:nvContentPartPr>
              <p14:xfrm>
                <a:off x="613898" y="2670648"/>
                <a:ext cx="92880" cy="85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59610CB-36B1-8844-91C1-7D1EC92192D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95898" y="2653008"/>
                  <a:ext cx="1285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A2F0FD9-9C6B-0449-B42D-33834BD606A6}"/>
                    </a:ext>
                  </a:extLst>
                </p14:cNvPr>
                <p14:cNvContentPartPr/>
                <p14:nvPr/>
              </p14:nvContentPartPr>
              <p14:xfrm>
                <a:off x="757898" y="2547528"/>
                <a:ext cx="470160" cy="228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A2F0FD9-9C6B-0449-B42D-33834BD606A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9898" y="2529528"/>
                  <a:ext cx="5058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07F9940-DE8A-2D4C-ABAC-19A04AD9537F}"/>
                    </a:ext>
                  </a:extLst>
                </p14:cNvPr>
                <p14:cNvContentPartPr/>
                <p14:nvPr/>
              </p14:nvContentPartPr>
              <p14:xfrm>
                <a:off x="1221218" y="2655888"/>
                <a:ext cx="123840" cy="86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07F9940-DE8A-2D4C-ABAC-19A04AD9537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203218" y="2638248"/>
                  <a:ext cx="159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EED1E18-7BB2-7A40-B228-0051DDF7D2F5}"/>
                    </a:ext>
                  </a:extLst>
                </p14:cNvPr>
                <p14:cNvContentPartPr/>
                <p14:nvPr/>
              </p14:nvContentPartPr>
              <p14:xfrm>
                <a:off x="1156778" y="2648688"/>
                <a:ext cx="189360" cy="93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EED1E18-7BB2-7A40-B228-0051DDF7D2F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39138" y="2630688"/>
                  <a:ext cx="22500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64D6583-04E3-2549-8F86-CA32E71B808F}"/>
              </a:ext>
            </a:extLst>
          </p:cNvPr>
          <p:cNvGrpSpPr/>
          <p:nvPr/>
        </p:nvGrpSpPr>
        <p:grpSpPr>
          <a:xfrm>
            <a:off x="397178" y="2887728"/>
            <a:ext cx="1004040" cy="212400"/>
            <a:chOff x="397178" y="2887728"/>
            <a:chExt cx="1004040" cy="2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BC3B766-D3C4-7740-BDB3-891596C2CAED}"/>
                    </a:ext>
                  </a:extLst>
                </p14:cNvPr>
                <p14:cNvContentPartPr/>
                <p14:nvPr/>
              </p14:nvContentPartPr>
              <p14:xfrm>
                <a:off x="397178" y="2893128"/>
                <a:ext cx="214920" cy="193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BC3B766-D3C4-7740-BDB3-891596C2CAE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79178" y="2875128"/>
                  <a:ext cx="250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911620F-5B6E-CD47-85F5-D422F01F5B2C}"/>
                    </a:ext>
                  </a:extLst>
                </p14:cNvPr>
                <p14:cNvContentPartPr/>
                <p14:nvPr/>
              </p14:nvContentPartPr>
              <p14:xfrm>
                <a:off x="720098" y="2959008"/>
                <a:ext cx="120240" cy="104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911620F-5B6E-CD47-85F5-D422F01F5B2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02098" y="2941008"/>
                  <a:ext cx="155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7FE6189-6A8F-EF4B-9885-9FB98ADB6CA9}"/>
                    </a:ext>
                  </a:extLst>
                </p14:cNvPr>
                <p14:cNvContentPartPr/>
                <p14:nvPr/>
              </p14:nvContentPartPr>
              <p14:xfrm>
                <a:off x="899738" y="2887728"/>
                <a:ext cx="501480" cy="212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7FE6189-6A8F-EF4B-9885-9FB98ADB6CA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82098" y="2870088"/>
                  <a:ext cx="537120" cy="24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FF20A94-15F5-414F-9DA2-C851E4F6A622}"/>
                  </a:ext>
                </a:extLst>
              </p14:cNvPr>
              <p14:cNvContentPartPr/>
              <p14:nvPr/>
            </p14:nvContentPartPr>
            <p14:xfrm>
              <a:off x="2066498" y="2423688"/>
              <a:ext cx="115200" cy="2048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FF20A94-15F5-414F-9DA2-C851E4F6A62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048498" y="2405688"/>
                <a:ext cx="1508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BFF6989-2B20-634B-86F2-68B65B171781}"/>
                  </a:ext>
                </a:extLst>
              </p14:cNvPr>
              <p14:cNvContentPartPr/>
              <p14:nvPr/>
            </p14:nvContentPartPr>
            <p14:xfrm>
              <a:off x="2975138" y="2413608"/>
              <a:ext cx="13680" cy="2098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BFF6989-2B20-634B-86F2-68B65B17178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957498" y="2395608"/>
                <a:ext cx="4932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EB148C1-7BEA-2D49-9D01-4BC91EC07693}"/>
                  </a:ext>
                </a:extLst>
              </p14:cNvPr>
              <p14:cNvContentPartPr/>
              <p14:nvPr/>
            </p14:nvContentPartPr>
            <p14:xfrm>
              <a:off x="3835178" y="2469408"/>
              <a:ext cx="131040" cy="1659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EB148C1-7BEA-2D49-9D01-4BC91EC0769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817538" y="2451408"/>
                <a:ext cx="16668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3D3161F-040D-6245-B0D4-1FD73D901D7E}"/>
                  </a:ext>
                </a:extLst>
              </p14:cNvPr>
              <p14:cNvContentPartPr/>
              <p14:nvPr/>
            </p14:nvContentPartPr>
            <p14:xfrm>
              <a:off x="4612058" y="2454648"/>
              <a:ext cx="154080" cy="1922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3D3161F-040D-6245-B0D4-1FD73D901D7E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594418" y="2436648"/>
                <a:ext cx="189720" cy="22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B6F2495-7EA9-A948-8389-92DF2CF67D45}"/>
              </a:ext>
            </a:extLst>
          </p:cNvPr>
          <p:cNvGrpSpPr/>
          <p:nvPr/>
        </p:nvGrpSpPr>
        <p:grpSpPr>
          <a:xfrm>
            <a:off x="5492978" y="2455008"/>
            <a:ext cx="297000" cy="196200"/>
            <a:chOff x="5492978" y="2455008"/>
            <a:chExt cx="297000" cy="19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C977BEB-14CE-5148-96BB-0ADD056C5310}"/>
                    </a:ext>
                  </a:extLst>
                </p14:cNvPr>
                <p14:cNvContentPartPr/>
                <p14:nvPr/>
              </p14:nvContentPartPr>
              <p14:xfrm>
                <a:off x="5492978" y="2455008"/>
                <a:ext cx="297000" cy="132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C977BEB-14CE-5148-96BB-0ADD056C531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474978" y="2437008"/>
                  <a:ext cx="332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8BC965E-E6DC-C247-9DA4-F6B456D608EB}"/>
                    </a:ext>
                  </a:extLst>
                </p14:cNvPr>
                <p14:cNvContentPartPr/>
                <p14:nvPr/>
              </p14:nvContentPartPr>
              <p14:xfrm>
                <a:off x="5654258" y="2519088"/>
                <a:ext cx="86400" cy="132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8BC965E-E6DC-C247-9DA4-F6B456D608E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636258" y="2501088"/>
                  <a:ext cx="12204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AA7D8D5-9115-9D4E-AC0A-B44255C1F257}"/>
              </a:ext>
            </a:extLst>
          </p:cNvPr>
          <p:cNvGrpSpPr/>
          <p:nvPr/>
        </p:nvGrpSpPr>
        <p:grpSpPr>
          <a:xfrm>
            <a:off x="6341498" y="2419008"/>
            <a:ext cx="195480" cy="212760"/>
            <a:chOff x="6341498" y="2419008"/>
            <a:chExt cx="195480" cy="21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7992E6A-53AA-084E-B2C8-D50F8EE0D8FF}"/>
                    </a:ext>
                  </a:extLst>
                </p14:cNvPr>
                <p14:cNvContentPartPr/>
                <p14:nvPr/>
              </p14:nvContentPartPr>
              <p14:xfrm>
                <a:off x="6341498" y="2419008"/>
                <a:ext cx="143640" cy="212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7992E6A-53AA-084E-B2C8-D50F8EE0D8F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323498" y="2401008"/>
                  <a:ext cx="1792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9F340E9-6118-E141-97CB-97C2E3DF5B97}"/>
                    </a:ext>
                  </a:extLst>
                </p14:cNvPr>
                <p14:cNvContentPartPr/>
                <p14:nvPr/>
              </p14:nvContentPartPr>
              <p14:xfrm>
                <a:off x="6404858" y="2433768"/>
                <a:ext cx="132120" cy="16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9F340E9-6118-E141-97CB-97C2E3DF5B9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86858" y="2416128"/>
                  <a:ext cx="16776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7370FF8-36E1-4D4D-BACE-7CCE8E9EF4AF}"/>
              </a:ext>
            </a:extLst>
          </p:cNvPr>
          <p:cNvGrpSpPr/>
          <p:nvPr/>
        </p:nvGrpSpPr>
        <p:grpSpPr>
          <a:xfrm>
            <a:off x="6941978" y="2405688"/>
            <a:ext cx="205560" cy="247680"/>
            <a:chOff x="6941978" y="2405688"/>
            <a:chExt cx="205560" cy="24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21DDB50-9017-0E4C-8DC9-DF8A0B4DB66B}"/>
                    </a:ext>
                  </a:extLst>
                </p14:cNvPr>
                <p14:cNvContentPartPr/>
                <p14:nvPr/>
              </p14:nvContentPartPr>
              <p14:xfrm>
                <a:off x="6941978" y="2428008"/>
                <a:ext cx="175320" cy="225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21DDB50-9017-0E4C-8DC9-DF8A0B4DB66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24338" y="2410368"/>
                  <a:ext cx="2109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30328F4-5CC8-D84A-8C33-72D20CAA63BA}"/>
                    </a:ext>
                  </a:extLst>
                </p14:cNvPr>
                <p14:cNvContentPartPr/>
                <p14:nvPr/>
              </p14:nvContentPartPr>
              <p14:xfrm>
                <a:off x="7111178" y="2405688"/>
                <a:ext cx="36360" cy="5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30328F4-5CC8-D84A-8C33-72D20CAA63B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093178" y="2388048"/>
                  <a:ext cx="7200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9952459-3F75-794F-B5E6-3898F57C4A52}"/>
              </a:ext>
            </a:extLst>
          </p:cNvPr>
          <p:cNvGrpSpPr/>
          <p:nvPr/>
        </p:nvGrpSpPr>
        <p:grpSpPr>
          <a:xfrm>
            <a:off x="1673738" y="2899968"/>
            <a:ext cx="407880" cy="156240"/>
            <a:chOff x="1673738" y="2899968"/>
            <a:chExt cx="407880" cy="15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15BDE13-C1C9-F249-898D-2E9797F41C14}"/>
                    </a:ext>
                  </a:extLst>
                </p14:cNvPr>
                <p14:cNvContentPartPr/>
                <p14:nvPr/>
              </p14:nvContentPartPr>
              <p14:xfrm>
                <a:off x="1673738" y="2899968"/>
                <a:ext cx="10800" cy="1137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15BDE13-C1C9-F249-898D-2E9797F41C1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656098" y="2882328"/>
                  <a:ext cx="464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230FAE0-B431-6548-B505-C6EE22D724CE}"/>
                    </a:ext>
                  </a:extLst>
                </p14:cNvPr>
                <p14:cNvContentPartPr/>
                <p14:nvPr/>
              </p14:nvContentPartPr>
              <p14:xfrm>
                <a:off x="1801178" y="2908248"/>
                <a:ext cx="12960" cy="1404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230FAE0-B431-6548-B505-C6EE22D724C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783178" y="2890608"/>
                  <a:ext cx="486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D7FC9C7-904F-5E4E-8D44-7B76387FCC8B}"/>
                    </a:ext>
                  </a:extLst>
                </p14:cNvPr>
                <p14:cNvContentPartPr/>
                <p14:nvPr/>
              </p14:nvContentPartPr>
              <p14:xfrm>
                <a:off x="1943738" y="2935608"/>
                <a:ext cx="2520" cy="79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D7FC9C7-904F-5E4E-8D44-7B76387FCC8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925738" y="2917968"/>
                  <a:ext cx="38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B12CCE5-F584-D84D-8237-741112C9B83B}"/>
                    </a:ext>
                  </a:extLst>
                </p14:cNvPr>
                <p14:cNvContentPartPr/>
                <p14:nvPr/>
              </p14:nvContentPartPr>
              <p14:xfrm>
                <a:off x="2058218" y="2910768"/>
                <a:ext cx="23400" cy="145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B12CCE5-F584-D84D-8237-741112C9B83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040218" y="2892768"/>
                  <a:ext cx="5904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448EE37-0676-884C-B494-0E8294DBC062}"/>
                  </a:ext>
                </a:extLst>
              </p14:cNvPr>
              <p14:cNvContentPartPr/>
              <p14:nvPr/>
            </p14:nvContentPartPr>
            <p14:xfrm>
              <a:off x="2691098" y="2951448"/>
              <a:ext cx="2520" cy="1008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448EE37-0676-884C-B494-0E8294DBC062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673458" y="2933808"/>
                <a:ext cx="38160" cy="13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9F4C585-DA4A-D040-8B64-900F616391E3}"/>
              </a:ext>
            </a:extLst>
          </p:cNvPr>
          <p:cNvGrpSpPr/>
          <p:nvPr/>
        </p:nvGrpSpPr>
        <p:grpSpPr>
          <a:xfrm>
            <a:off x="2878298" y="2945688"/>
            <a:ext cx="296280" cy="138240"/>
            <a:chOff x="2878298" y="2945688"/>
            <a:chExt cx="296280" cy="13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7D3E4B2-5B2F-E344-B677-D87186504179}"/>
                    </a:ext>
                  </a:extLst>
                </p14:cNvPr>
                <p14:cNvContentPartPr/>
                <p14:nvPr/>
              </p14:nvContentPartPr>
              <p14:xfrm>
                <a:off x="2878298" y="2973408"/>
                <a:ext cx="6120" cy="90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7D3E4B2-5B2F-E344-B677-D8718650417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860298" y="2955408"/>
                  <a:ext cx="417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46858F6-7138-C347-9A62-1194267706B2}"/>
                    </a:ext>
                  </a:extLst>
                </p14:cNvPr>
                <p14:cNvContentPartPr/>
                <p14:nvPr/>
              </p14:nvContentPartPr>
              <p14:xfrm>
                <a:off x="2978378" y="2945688"/>
                <a:ext cx="100080" cy="113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46858F6-7138-C347-9A62-1194267706B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960738" y="2928048"/>
                  <a:ext cx="1357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E007274-4C62-BA4C-A860-BDBF2A5FE6F8}"/>
                    </a:ext>
                  </a:extLst>
                </p14:cNvPr>
                <p14:cNvContentPartPr/>
                <p14:nvPr/>
              </p14:nvContentPartPr>
              <p14:xfrm>
                <a:off x="3156578" y="2954328"/>
                <a:ext cx="18000" cy="1296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E007274-4C62-BA4C-A860-BDBF2A5FE6F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138938" y="2936328"/>
                  <a:ext cx="5364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663E189-7E9E-814A-A646-A95B13DEF1B6}"/>
              </a:ext>
            </a:extLst>
          </p:cNvPr>
          <p:cNvGrpSpPr/>
          <p:nvPr/>
        </p:nvGrpSpPr>
        <p:grpSpPr>
          <a:xfrm>
            <a:off x="3532778" y="2943528"/>
            <a:ext cx="489960" cy="151200"/>
            <a:chOff x="3532778" y="2943528"/>
            <a:chExt cx="489960" cy="15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9B286D8-B992-9E4D-A45E-57F75E4FF0D1}"/>
                    </a:ext>
                  </a:extLst>
                </p14:cNvPr>
                <p14:cNvContentPartPr/>
                <p14:nvPr/>
              </p14:nvContentPartPr>
              <p14:xfrm>
                <a:off x="3532778" y="2966208"/>
                <a:ext cx="24120" cy="99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9B286D8-B992-9E4D-A45E-57F75E4FF0D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15138" y="2948568"/>
                  <a:ext cx="597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F4AB815-513B-1648-BC5A-99161141D5FF}"/>
                    </a:ext>
                  </a:extLst>
                </p14:cNvPr>
                <p14:cNvContentPartPr/>
                <p14:nvPr/>
              </p14:nvContentPartPr>
              <p14:xfrm>
                <a:off x="3633938" y="2943528"/>
                <a:ext cx="135720" cy="144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F4AB815-513B-1648-BC5A-99161141D5F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616298" y="2925528"/>
                  <a:ext cx="171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3379BA2-082C-754D-AA00-B6DDFBC4F6F3}"/>
                    </a:ext>
                  </a:extLst>
                </p14:cNvPr>
                <p14:cNvContentPartPr/>
                <p14:nvPr/>
              </p14:nvContentPartPr>
              <p14:xfrm>
                <a:off x="3831578" y="2969808"/>
                <a:ext cx="85320" cy="1105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3379BA2-082C-754D-AA00-B6DDFBC4F6F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13938" y="2952168"/>
                  <a:ext cx="1209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4BCE376-274E-6449-8112-F24B1563627E}"/>
                    </a:ext>
                  </a:extLst>
                </p14:cNvPr>
                <p14:cNvContentPartPr/>
                <p14:nvPr/>
              </p14:nvContentPartPr>
              <p14:xfrm>
                <a:off x="4004738" y="2968728"/>
                <a:ext cx="18000" cy="1260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4BCE376-274E-6449-8112-F24B1563627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986738" y="2951088"/>
                  <a:ext cx="5364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E9BB5A7-7B59-E04E-A202-90C1FDB53B8C}"/>
              </a:ext>
            </a:extLst>
          </p:cNvPr>
          <p:cNvGrpSpPr/>
          <p:nvPr/>
        </p:nvGrpSpPr>
        <p:grpSpPr>
          <a:xfrm>
            <a:off x="4380218" y="2926248"/>
            <a:ext cx="621000" cy="181080"/>
            <a:chOff x="4380218" y="2926248"/>
            <a:chExt cx="62100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67D29D4-AC2B-294C-B988-D38B29E07C5D}"/>
                    </a:ext>
                  </a:extLst>
                </p14:cNvPr>
                <p14:cNvContentPartPr/>
                <p14:nvPr/>
              </p14:nvContentPartPr>
              <p14:xfrm>
                <a:off x="4380218" y="2951448"/>
                <a:ext cx="142200" cy="705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67D29D4-AC2B-294C-B988-D38B29E07C5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362218" y="2933448"/>
                  <a:ext cx="1778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7A3A7B6-E178-5746-BAAA-2D70FE39E25C}"/>
                    </a:ext>
                  </a:extLst>
                </p14:cNvPr>
                <p14:cNvContentPartPr/>
                <p14:nvPr/>
              </p14:nvContentPartPr>
              <p14:xfrm>
                <a:off x="4478498" y="2949648"/>
                <a:ext cx="23760" cy="1450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7A3A7B6-E178-5746-BAAA-2D70FE39E25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460858" y="2931648"/>
                  <a:ext cx="594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083BE08-2929-0049-AD76-710DB61339F6}"/>
                    </a:ext>
                  </a:extLst>
                </p14:cNvPr>
                <p14:cNvContentPartPr/>
                <p14:nvPr/>
              </p14:nvContentPartPr>
              <p14:xfrm>
                <a:off x="4635098" y="2948928"/>
                <a:ext cx="142920" cy="1584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083BE08-2929-0049-AD76-710DB61339F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617098" y="2931288"/>
                  <a:ext cx="1785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39D6B5E-D142-FF45-8C5A-68787207282D}"/>
                    </a:ext>
                  </a:extLst>
                </p14:cNvPr>
                <p14:cNvContentPartPr/>
                <p14:nvPr/>
              </p14:nvContentPartPr>
              <p14:xfrm>
                <a:off x="4611698" y="2926248"/>
                <a:ext cx="100440" cy="34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39D6B5E-D142-FF45-8C5A-68787207282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594058" y="2908248"/>
                  <a:ext cx="136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EA172EB-C2A0-064B-9F54-A0731CE50ACB}"/>
                    </a:ext>
                  </a:extLst>
                </p14:cNvPr>
                <p14:cNvContentPartPr/>
                <p14:nvPr/>
              </p14:nvContentPartPr>
              <p14:xfrm>
                <a:off x="4813658" y="2939208"/>
                <a:ext cx="78120" cy="119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EA172EB-C2A0-064B-9F54-A0731CE50AC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796018" y="2921568"/>
                  <a:ext cx="113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3E2B7AC-8847-B844-9B69-17515DC43A40}"/>
                    </a:ext>
                  </a:extLst>
                </p14:cNvPr>
                <p14:cNvContentPartPr/>
                <p14:nvPr/>
              </p14:nvContentPartPr>
              <p14:xfrm>
                <a:off x="4910138" y="2954688"/>
                <a:ext cx="91080" cy="143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3E2B7AC-8847-B844-9B69-17515DC43A4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892498" y="2936688"/>
                  <a:ext cx="12672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E0CD322-69A6-444D-B190-BE55811E9691}"/>
              </a:ext>
            </a:extLst>
          </p:cNvPr>
          <p:cNvGrpSpPr/>
          <p:nvPr/>
        </p:nvGrpSpPr>
        <p:grpSpPr>
          <a:xfrm>
            <a:off x="5213618" y="2913648"/>
            <a:ext cx="588600" cy="187560"/>
            <a:chOff x="5213618" y="2913648"/>
            <a:chExt cx="588600" cy="18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6D77CCC-8CF9-9246-8876-97F2FE7023E9}"/>
                    </a:ext>
                  </a:extLst>
                </p14:cNvPr>
                <p14:cNvContentPartPr/>
                <p14:nvPr/>
              </p14:nvContentPartPr>
              <p14:xfrm>
                <a:off x="5213618" y="2950008"/>
                <a:ext cx="160560" cy="626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6D77CCC-8CF9-9246-8876-97F2FE7023E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195618" y="2932368"/>
                  <a:ext cx="1962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0B275BB-69E3-8940-AD16-CDE9F0D50A27}"/>
                    </a:ext>
                  </a:extLst>
                </p14:cNvPr>
                <p14:cNvContentPartPr/>
                <p14:nvPr/>
              </p14:nvContentPartPr>
              <p14:xfrm>
                <a:off x="5302898" y="2935248"/>
                <a:ext cx="35640" cy="1440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0B275BB-69E3-8940-AD16-CDE9F0D50A2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284898" y="2917248"/>
                  <a:ext cx="712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5C24209-47A9-6A43-B6A8-9E463F8EFFE0}"/>
                    </a:ext>
                  </a:extLst>
                </p14:cNvPr>
                <p14:cNvContentPartPr/>
                <p14:nvPr/>
              </p14:nvContentPartPr>
              <p14:xfrm>
                <a:off x="5425298" y="2948208"/>
                <a:ext cx="37440" cy="1191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5C24209-47A9-6A43-B6A8-9E463F8EFFE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407658" y="2930208"/>
                  <a:ext cx="73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920EED1-EF57-2A46-B47E-8921439D3919}"/>
                    </a:ext>
                  </a:extLst>
                </p14:cNvPr>
                <p14:cNvContentPartPr/>
                <p14:nvPr/>
              </p14:nvContentPartPr>
              <p14:xfrm>
                <a:off x="5520698" y="2913648"/>
                <a:ext cx="74520" cy="1875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920EED1-EF57-2A46-B47E-8921439D391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503058" y="2895648"/>
                  <a:ext cx="1101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50079A0-C10B-CB4E-A0BC-6778845C6738}"/>
                    </a:ext>
                  </a:extLst>
                </p14:cNvPr>
                <p14:cNvContentPartPr/>
                <p14:nvPr/>
              </p14:nvContentPartPr>
              <p14:xfrm>
                <a:off x="5662538" y="2956848"/>
                <a:ext cx="139680" cy="1051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50079A0-C10B-CB4E-A0BC-6778845C673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644538" y="2939208"/>
                  <a:ext cx="17532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4B96E02-F2EE-0F4E-967B-65813068B7FE}"/>
              </a:ext>
            </a:extLst>
          </p:cNvPr>
          <p:cNvGrpSpPr/>
          <p:nvPr/>
        </p:nvGrpSpPr>
        <p:grpSpPr>
          <a:xfrm>
            <a:off x="6035138" y="2938488"/>
            <a:ext cx="559080" cy="196920"/>
            <a:chOff x="6035138" y="2938488"/>
            <a:chExt cx="559080" cy="19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6076575-B10A-B544-AE5A-B9550D332D28}"/>
                    </a:ext>
                  </a:extLst>
                </p14:cNvPr>
                <p14:cNvContentPartPr/>
                <p14:nvPr/>
              </p14:nvContentPartPr>
              <p14:xfrm>
                <a:off x="6035138" y="2971968"/>
                <a:ext cx="120240" cy="123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6076575-B10A-B544-AE5A-B9550D332D2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017498" y="2954328"/>
                  <a:ext cx="155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FB28521-11BA-6E4C-AE8D-818E5A672773}"/>
                    </a:ext>
                  </a:extLst>
                </p14:cNvPr>
                <p14:cNvContentPartPr/>
                <p14:nvPr/>
              </p14:nvContentPartPr>
              <p14:xfrm>
                <a:off x="6116138" y="2997168"/>
                <a:ext cx="28440" cy="1382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FB28521-11BA-6E4C-AE8D-818E5A67277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098138" y="2979528"/>
                  <a:ext cx="640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615F2C0-F08E-1E45-8418-2BF4E8E66549}"/>
                    </a:ext>
                  </a:extLst>
                </p14:cNvPr>
                <p14:cNvContentPartPr/>
                <p14:nvPr/>
              </p14:nvContentPartPr>
              <p14:xfrm>
                <a:off x="6254378" y="2987448"/>
                <a:ext cx="11520" cy="1080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615F2C0-F08E-1E45-8418-2BF4E8E6654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36378" y="2969448"/>
                  <a:ext cx="471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B6BAAFC-E52D-2544-B997-344AB513C233}"/>
                    </a:ext>
                  </a:extLst>
                </p14:cNvPr>
                <p14:cNvContentPartPr/>
                <p14:nvPr/>
              </p14:nvContentPartPr>
              <p14:xfrm>
                <a:off x="6336818" y="2963688"/>
                <a:ext cx="126360" cy="147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B6BAAFC-E52D-2544-B997-344AB513C23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318818" y="2946048"/>
                  <a:ext cx="162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3B95047-28AE-DE42-9634-5C3A5C304F49}"/>
                    </a:ext>
                  </a:extLst>
                </p14:cNvPr>
                <p14:cNvContentPartPr/>
                <p14:nvPr/>
              </p14:nvContentPartPr>
              <p14:xfrm>
                <a:off x="6574058" y="2938488"/>
                <a:ext cx="20160" cy="1306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3B95047-28AE-DE42-9634-5C3A5C304F4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556418" y="2920488"/>
                  <a:ext cx="5580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C9C37CD-D24A-2049-BB07-BF174E49AE72}"/>
              </a:ext>
            </a:extLst>
          </p:cNvPr>
          <p:cNvGrpSpPr/>
          <p:nvPr/>
        </p:nvGrpSpPr>
        <p:grpSpPr>
          <a:xfrm>
            <a:off x="6877538" y="2908248"/>
            <a:ext cx="496440" cy="222480"/>
            <a:chOff x="6877538" y="2908248"/>
            <a:chExt cx="496440" cy="22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00A2197-ABF7-6142-8C1A-434E626D6923}"/>
                    </a:ext>
                  </a:extLst>
                </p14:cNvPr>
                <p14:cNvContentPartPr/>
                <p14:nvPr/>
              </p14:nvContentPartPr>
              <p14:xfrm>
                <a:off x="6877538" y="2908248"/>
                <a:ext cx="145080" cy="1191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00A2197-ABF7-6142-8C1A-434E626D692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859538" y="2890608"/>
                  <a:ext cx="1807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E9C59C3-54BD-FB4E-9AA6-1C5FAEB55331}"/>
                    </a:ext>
                  </a:extLst>
                </p14:cNvPr>
                <p14:cNvContentPartPr/>
                <p14:nvPr/>
              </p14:nvContentPartPr>
              <p14:xfrm>
                <a:off x="6959618" y="2968728"/>
                <a:ext cx="9360" cy="1620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E9C59C3-54BD-FB4E-9AA6-1C5FAEB5533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941978" y="2951088"/>
                  <a:ext cx="450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843CA65-9295-F940-B568-353853AD2AE3}"/>
                    </a:ext>
                  </a:extLst>
                </p14:cNvPr>
                <p14:cNvContentPartPr/>
                <p14:nvPr/>
              </p14:nvContentPartPr>
              <p14:xfrm>
                <a:off x="7042778" y="2957568"/>
                <a:ext cx="179640" cy="1278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843CA65-9295-F940-B568-353853AD2AE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025138" y="2939568"/>
                  <a:ext cx="2152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DBF7559-B3BB-7744-89B4-9C867956D08D}"/>
                    </a:ext>
                  </a:extLst>
                </p14:cNvPr>
                <p14:cNvContentPartPr/>
                <p14:nvPr/>
              </p14:nvContentPartPr>
              <p14:xfrm>
                <a:off x="7251578" y="2959008"/>
                <a:ext cx="17640" cy="957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DBF7559-B3BB-7744-89B4-9C867956D08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233578" y="2941008"/>
                  <a:ext cx="532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54CA806-B902-F740-9543-44EFBE337886}"/>
                    </a:ext>
                  </a:extLst>
                </p14:cNvPr>
                <p14:cNvContentPartPr/>
                <p14:nvPr/>
              </p14:nvContentPartPr>
              <p14:xfrm>
                <a:off x="7367858" y="2979168"/>
                <a:ext cx="6120" cy="82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54CA806-B902-F740-9543-44EFBE33788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349858" y="2961168"/>
                  <a:ext cx="4176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0F7BD43-6E5A-E14C-8652-9153087043B9}"/>
              </a:ext>
            </a:extLst>
          </p:cNvPr>
          <p:cNvGrpSpPr/>
          <p:nvPr/>
        </p:nvGrpSpPr>
        <p:grpSpPr>
          <a:xfrm>
            <a:off x="588338" y="4033968"/>
            <a:ext cx="1843200" cy="355320"/>
            <a:chOff x="588338" y="4033968"/>
            <a:chExt cx="1843200" cy="35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E975B77-A3ED-9A46-A1BD-832A15954FD3}"/>
                    </a:ext>
                  </a:extLst>
                </p14:cNvPr>
                <p14:cNvContentPartPr/>
                <p14:nvPr/>
              </p14:nvContentPartPr>
              <p14:xfrm>
                <a:off x="588338" y="4033968"/>
                <a:ext cx="195120" cy="2199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E975B77-A3ED-9A46-A1BD-832A15954FD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79698" y="4025328"/>
                  <a:ext cx="2127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F2619BF-64C9-A64E-8942-007C9F0264D1}"/>
                    </a:ext>
                  </a:extLst>
                </p14:cNvPr>
                <p14:cNvContentPartPr/>
                <p14:nvPr/>
              </p14:nvContentPartPr>
              <p14:xfrm>
                <a:off x="882818" y="4103448"/>
                <a:ext cx="147600" cy="1764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F2619BF-64C9-A64E-8942-007C9F0264D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73818" y="4094448"/>
                  <a:ext cx="1652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3B28052-42B5-FA46-9FDC-2C2906063167}"/>
                    </a:ext>
                  </a:extLst>
                </p14:cNvPr>
                <p14:cNvContentPartPr/>
                <p14:nvPr/>
              </p14:nvContentPartPr>
              <p14:xfrm>
                <a:off x="1072898" y="4138728"/>
                <a:ext cx="585720" cy="1990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3B28052-42B5-FA46-9FDC-2C290606316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63898" y="4130088"/>
                  <a:ext cx="6033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C80BD16-D3B6-C64D-BF15-4ACF10141025}"/>
                    </a:ext>
                  </a:extLst>
                </p14:cNvPr>
                <p14:cNvContentPartPr/>
                <p14:nvPr/>
              </p14:nvContentPartPr>
              <p14:xfrm>
                <a:off x="1616138" y="4180848"/>
                <a:ext cx="135000" cy="1702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C80BD16-D3B6-C64D-BF15-4ACF1014102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607138" y="4172208"/>
                  <a:ext cx="152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CB9746B-769B-0E43-858C-64874014F633}"/>
                    </a:ext>
                  </a:extLst>
                </p14:cNvPr>
                <p14:cNvContentPartPr/>
                <p14:nvPr/>
              </p14:nvContentPartPr>
              <p14:xfrm>
                <a:off x="1825298" y="4104888"/>
                <a:ext cx="173880" cy="126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CB9746B-769B-0E43-858C-64874014F63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816298" y="4096248"/>
                  <a:ext cx="191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B2FD1B3-8BFB-6C47-A909-30BDA0129E8F}"/>
                    </a:ext>
                  </a:extLst>
                </p14:cNvPr>
                <p14:cNvContentPartPr/>
                <p14:nvPr/>
              </p14:nvContentPartPr>
              <p14:xfrm>
                <a:off x="1903418" y="4174008"/>
                <a:ext cx="173880" cy="2055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B2FD1B3-8BFB-6C47-A909-30BDA0129E8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894778" y="4165008"/>
                  <a:ext cx="1915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8C40911-3372-AA43-BC9A-9C4F9F902983}"/>
                    </a:ext>
                  </a:extLst>
                </p14:cNvPr>
                <p14:cNvContentPartPr/>
                <p14:nvPr/>
              </p14:nvContentPartPr>
              <p14:xfrm>
                <a:off x="2164778" y="4124688"/>
                <a:ext cx="94680" cy="1908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8C40911-3372-AA43-BC9A-9C4F9F90298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156138" y="4116048"/>
                  <a:ext cx="1123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A616701-2C72-094A-A354-354647D39776}"/>
                    </a:ext>
                  </a:extLst>
                </p14:cNvPr>
                <p14:cNvContentPartPr/>
                <p14:nvPr/>
              </p14:nvContentPartPr>
              <p14:xfrm>
                <a:off x="2234978" y="4109928"/>
                <a:ext cx="196560" cy="2793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A616701-2C72-094A-A354-354647D3977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225978" y="4101288"/>
                  <a:ext cx="214200" cy="29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E1D1168-F2D4-5844-899F-7340964F509D}"/>
              </a:ext>
            </a:extLst>
          </p:cNvPr>
          <p:cNvGrpSpPr/>
          <p:nvPr/>
        </p:nvGrpSpPr>
        <p:grpSpPr>
          <a:xfrm>
            <a:off x="681578" y="4728768"/>
            <a:ext cx="479160" cy="326880"/>
            <a:chOff x="681578" y="4728768"/>
            <a:chExt cx="479160" cy="3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8F2405B-E148-5C48-8ACF-D77EC8DD5413}"/>
                    </a:ext>
                  </a:extLst>
                </p14:cNvPr>
                <p14:cNvContentPartPr/>
                <p14:nvPr/>
              </p14:nvContentPartPr>
              <p14:xfrm>
                <a:off x="681578" y="4734528"/>
                <a:ext cx="139680" cy="270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8F2405B-E148-5C48-8ACF-D77EC8DD541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72938" y="4725888"/>
                  <a:ext cx="1573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D39DA82-D352-AA4A-BCCE-932BB6EF675F}"/>
                    </a:ext>
                  </a:extLst>
                </p14:cNvPr>
                <p14:cNvContentPartPr/>
                <p14:nvPr/>
              </p14:nvContentPartPr>
              <p14:xfrm>
                <a:off x="920258" y="4728768"/>
                <a:ext cx="147240" cy="2898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D39DA82-D352-AA4A-BCCE-932BB6EF675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11258" y="4719768"/>
                  <a:ext cx="1648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F07DF59-E610-1E4F-9B58-66721D093D93}"/>
                    </a:ext>
                  </a:extLst>
                </p14:cNvPr>
                <p14:cNvContentPartPr/>
                <p14:nvPr/>
              </p14:nvContentPartPr>
              <p14:xfrm>
                <a:off x="1120418" y="4942248"/>
                <a:ext cx="40320" cy="1134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F07DF59-E610-1E4F-9B58-66721D093D9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11418" y="4933248"/>
                  <a:ext cx="5796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FF27F36-280F-2841-9373-F682ED172B2E}"/>
              </a:ext>
            </a:extLst>
          </p:cNvPr>
          <p:cNvGrpSpPr/>
          <p:nvPr/>
        </p:nvGrpSpPr>
        <p:grpSpPr>
          <a:xfrm>
            <a:off x="1562138" y="4747488"/>
            <a:ext cx="611640" cy="361440"/>
            <a:chOff x="1562138" y="4747488"/>
            <a:chExt cx="611640" cy="36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855143B-3A02-9748-9F90-2862990B54C5}"/>
                    </a:ext>
                  </a:extLst>
                </p14:cNvPr>
                <p14:cNvContentPartPr/>
                <p14:nvPr/>
              </p14:nvContentPartPr>
              <p14:xfrm>
                <a:off x="1664738" y="4747488"/>
                <a:ext cx="53280" cy="25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855143B-3A02-9748-9F90-2862990B54C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655738" y="4738488"/>
                  <a:ext cx="709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C6A1661-DCEA-BC4B-A48A-ED6E35EAC5B9}"/>
                    </a:ext>
                  </a:extLst>
                </p14:cNvPr>
                <p14:cNvContentPartPr/>
                <p14:nvPr/>
              </p14:nvContentPartPr>
              <p14:xfrm>
                <a:off x="1562138" y="4838208"/>
                <a:ext cx="178200" cy="2422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C6A1661-DCEA-BC4B-A48A-ED6E35EAC5B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553138" y="4829568"/>
                  <a:ext cx="1958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C088461-61A2-E945-BD5D-6F06FD79E8F4}"/>
                    </a:ext>
                  </a:extLst>
                </p14:cNvPr>
                <p14:cNvContentPartPr/>
                <p14:nvPr/>
              </p14:nvContentPartPr>
              <p14:xfrm>
                <a:off x="1864538" y="4848648"/>
                <a:ext cx="122040" cy="1299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C088461-61A2-E945-BD5D-6F06FD79E8F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855898" y="4839648"/>
                  <a:ext cx="139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1D5B00A-7A87-D54F-8D25-56E4D13ADA12}"/>
                    </a:ext>
                  </a:extLst>
                </p14:cNvPr>
                <p14:cNvContentPartPr/>
                <p14:nvPr/>
              </p14:nvContentPartPr>
              <p14:xfrm>
                <a:off x="1986938" y="4826688"/>
                <a:ext cx="186840" cy="2822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1D5B00A-7A87-D54F-8D25-56E4D13ADA1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977938" y="4817688"/>
                  <a:ext cx="204480" cy="29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B6ADD235-2E1E-C847-9B5B-EE381D452E0F}"/>
                  </a:ext>
                </a:extLst>
              </p14:cNvPr>
              <p14:cNvContentPartPr/>
              <p14:nvPr/>
            </p14:nvContentPartPr>
            <p14:xfrm>
              <a:off x="2605778" y="4211448"/>
              <a:ext cx="164160" cy="9972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B6ADD235-2E1E-C847-9B5B-EE381D452E0F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2597138" y="4202448"/>
                <a:ext cx="181800" cy="101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03C89FC-A14D-ED49-9B40-5F04E9379330}"/>
              </a:ext>
            </a:extLst>
          </p:cNvPr>
          <p:cNvGrpSpPr/>
          <p:nvPr/>
        </p:nvGrpSpPr>
        <p:grpSpPr>
          <a:xfrm>
            <a:off x="3330098" y="4397568"/>
            <a:ext cx="1215000" cy="330840"/>
            <a:chOff x="3330098" y="4397568"/>
            <a:chExt cx="1215000" cy="33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4E2C09E-A08C-984E-A7A6-A67D308710FB}"/>
                    </a:ext>
                  </a:extLst>
                </p14:cNvPr>
                <p14:cNvContentPartPr/>
                <p14:nvPr/>
              </p14:nvContentPartPr>
              <p14:xfrm>
                <a:off x="3330098" y="4397568"/>
                <a:ext cx="125280" cy="2941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4E2C09E-A08C-984E-A7A6-A67D308710F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321458" y="4388568"/>
                  <a:ext cx="1429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66782E0-AFA6-994E-886C-8E75008BE3A9}"/>
                    </a:ext>
                  </a:extLst>
                </p14:cNvPr>
                <p14:cNvContentPartPr/>
                <p14:nvPr/>
              </p14:nvContentPartPr>
              <p14:xfrm>
                <a:off x="3549698" y="4498728"/>
                <a:ext cx="232200" cy="2152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66782E0-AFA6-994E-886C-8E75008BE3A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541058" y="4489728"/>
                  <a:ext cx="2498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DB6CEA7-608A-5846-878D-3B3C4251250F}"/>
                    </a:ext>
                  </a:extLst>
                </p14:cNvPr>
                <p14:cNvContentPartPr/>
                <p14:nvPr/>
              </p14:nvContentPartPr>
              <p14:xfrm>
                <a:off x="3893498" y="4507368"/>
                <a:ext cx="651600" cy="2210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DB6CEA7-608A-5846-878D-3B3C4251250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884498" y="4498728"/>
                  <a:ext cx="66924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242849F-6E9A-404B-829E-5110370F5188}"/>
              </a:ext>
            </a:extLst>
          </p:cNvPr>
          <p:cNvGrpSpPr/>
          <p:nvPr/>
        </p:nvGrpSpPr>
        <p:grpSpPr>
          <a:xfrm>
            <a:off x="5008058" y="4454088"/>
            <a:ext cx="1407600" cy="591840"/>
            <a:chOff x="5008058" y="4454088"/>
            <a:chExt cx="1407600" cy="59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0FD086A-1295-6D42-8C0A-F124F4886AA7}"/>
                    </a:ext>
                  </a:extLst>
                </p14:cNvPr>
                <p14:cNvContentPartPr/>
                <p14:nvPr/>
              </p14:nvContentPartPr>
              <p14:xfrm>
                <a:off x="5008058" y="4476408"/>
                <a:ext cx="25200" cy="5695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0FD086A-1295-6D42-8C0A-F124F4886AA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999058" y="4467408"/>
                  <a:ext cx="4284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0F755F2-5FCB-9841-B77B-36CE956B5C0F}"/>
                    </a:ext>
                  </a:extLst>
                </p14:cNvPr>
                <p14:cNvContentPartPr/>
                <p14:nvPr/>
              </p14:nvContentPartPr>
              <p14:xfrm>
                <a:off x="5028938" y="4454088"/>
                <a:ext cx="417240" cy="2444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0F755F2-5FCB-9841-B77B-36CE956B5C0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020298" y="4445088"/>
                  <a:ext cx="4348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3C7F59A-8D9A-DE42-971B-907C47E8053F}"/>
                    </a:ext>
                  </a:extLst>
                </p14:cNvPr>
                <p14:cNvContentPartPr/>
                <p14:nvPr/>
              </p14:nvContentPartPr>
              <p14:xfrm>
                <a:off x="5436458" y="4509888"/>
                <a:ext cx="315360" cy="2246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3C7F59A-8D9A-DE42-971B-907C47E8053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427818" y="4500888"/>
                  <a:ext cx="3330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15063AB-478B-1542-9D3E-52D6DD177510}"/>
                    </a:ext>
                  </a:extLst>
                </p14:cNvPr>
                <p14:cNvContentPartPr/>
                <p14:nvPr/>
              </p14:nvContentPartPr>
              <p14:xfrm>
                <a:off x="5746418" y="4506288"/>
                <a:ext cx="59040" cy="2156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15063AB-478B-1542-9D3E-52D6DD17751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737418" y="4497648"/>
                  <a:ext cx="766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FC353DD-1D3A-7C42-A591-FE048AD64731}"/>
                    </a:ext>
                  </a:extLst>
                </p14:cNvPr>
                <p14:cNvContentPartPr/>
                <p14:nvPr/>
              </p14:nvContentPartPr>
              <p14:xfrm>
                <a:off x="5954138" y="4523568"/>
                <a:ext cx="100440" cy="1609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FC353DD-1D3A-7C42-A591-FE048AD6473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945498" y="4514928"/>
                  <a:ext cx="118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F565AE0-3F4B-BD4A-AA54-0D8288B4265A}"/>
                    </a:ext>
                  </a:extLst>
                </p14:cNvPr>
                <p14:cNvContentPartPr/>
                <p14:nvPr/>
              </p14:nvContentPartPr>
              <p14:xfrm>
                <a:off x="6151058" y="4473888"/>
                <a:ext cx="264600" cy="2185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F565AE0-3F4B-BD4A-AA54-0D8288B4265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142418" y="4465248"/>
                  <a:ext cx="282240" cy="23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1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6823F954-C00C-724D-AA9C-7E0D81A15DBE}"/>
                  </a:ext>
                </a:extLst>
              </p14:cNvPr>
              <p14:cNvContentPartPr/>
              <p14:nvPr/>
            </p14:nvContentPartPr>
            <p14:xfrm>
              <a:off x="1671578" y="5234568"/>
              <a:ext cx="520920" cy="648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6823F954-C00C-724D-AA9C-7E0D81A15DBE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1653578" y="5216568"/>
                <a:ext cx="5565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2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D6A13BDE-BC03-824C-A32B-780E93086A78}"/>
                  </a:ext>
                </a:extLst>
              </p14:cNvPr>
              <p14:cNvContentPartPr/>
              <p14:nvPr/>
            </p14:nvContentPartPr>
            <p14:xfrm>
              <a:off x="2010698" y="4458408"/>
              <a:ext cx="302760" cy="3276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D6A13BDE-BC03-824C-A32B-780E93086A78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1992698" y="4440768"/>
                <a:ext cx="338400" cy="684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04" name="Table 4">
            <a:extLst>
              <a:ext uri="{FF2B5EF4-FFF2-40B4-BE49-F238E27FC236}">
                <a16:creationId xmlns:a16="http://schemas.microsoft.com/office/drawing/2014/main" id="{A1CFDE95-FC72-E142-A8AA-09343C37480E}"/>
              </a:ext>
            </a:extLst>
          </p:cNvPr>
          <p:cNvGraphicFramePr>
            <a:graphicFrameLocks noGrp="1"/>
          </p:cNvGraphicFramePr>
          <p:nvPr/>
        </p:nvGraphicFramePr>
        <p:xfrm>
          <a:off x="1523999" y="6108206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407144162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3943495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050973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9169623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990931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2851171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575079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46389"/>
                  </a:ext>
                </a:extLst>
              </a:tr>
            </a:tbl>
          </a:graphicData>
        </a:graphic>
      </p:graphicFrame>
      <p:grpSp>
        <p:nvGrpSpPr>
          <p:cNvPr id="212" name="Group 211">
            <a:extLst>
              <a:ext uri="{FF2B5EF4-FFF2-40B4-BE49-F238E27FC236}">
                <a16:creationId xmlns:a16="http://schemas.microsoft.com/office/drawing/2014/main" id="{21BA4AA9-AEB1-A141-8CE9-89D1F32AED15}"/>
              </a:ext>
            </a:extLst>
          </p:cNvPr>
          <p:cNvGrpSpPr/>
          <p:nvPr/>
        </p:nvGrpSpPr>
        <p:grpSpPr>
          <a:xfrm>
            <a:off x="228600" y="5562600"/>
            <a:ext cx="433440" cy="273912"/>
            <a:chOff x="385658" y="5364888"/>
            <a:chExt cx="433440" cy="25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7DD15EB-EE89-CF4E-869A-194A975F8F17}"/>
                    </a:ext>
                  </a:extLst>
                </p14:cNvPr>
                <p14:cNvContentPartPr/>
                <p14:nvPr/>
              </p14:nvContentPartPr>
              <p14:xfrm>
                <a:off x="385658" y="5364888"/>
                <a:ext cx="37800" cy="1612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7DD15EB-EE89-CF4E-869A-194A975F8F1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76658" y="5356659"/>
                  <a:ext cx="55440" cy="1774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964E8CE-6789-E045-AD8D-DBE8672382DF}"/>
                    </a:ext>
                  </a:extLst>
                </p14:cNvPr>
                <p14:cNvContentPartPr/>
                <p14:nvPr/>
              </p14:nvContentPartPr>
              <p14:xfrm>
                <a:off x="431378" y="5430768"/>
                <a:ext cx="93960" cy="813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964E8CE-6789-E045-AD8D-DBE8672382D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22738" y="5422566"/>
                  <a:ext cx="111600" cy="974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2A30DC6-4AD5-164D-A8A3-E4D489FB485B}"/>
                    </a:ext>
                  </a:extLst>
                </p14:cNvPr>
                <p14:cNvContentPartPr/>
                <p14:nvPr/>
              </p14:nvContentPartPr>
              <p14:xfrm>
                <a:off x="571058" y="5423568"/>
                <a:ext cx="16200" cy="1915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2A30DC6-4AD5-164D-A8A3-E4D489FB485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62058" y="5415341"/>
                  <a:ext cx="33840" cy="2076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9236CA9-7C6A-BF4E-A7E2-65E87F4D2FF5}"/>
                    </a:ext>
                  </a:extLst>
                </p14:cNvPr>
                <p14:cNvContentPartPr/>
                <p14:nvPr/>
              </p14:nvContentPartPr>
              <p14:xfrm>
                <a:off x="548738" y="5388648"/>
                <a:ext cx="97200" cy="1191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9236CA9-7C6A-BF4E-A7E2-65E87F4D2FF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39738" y="5380419"/>
                  <a:ext cx="114840" cy="1352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AC333AC-AB53-E047-B6F5-FE452C72E55E}"/>
                    </a:ext>
                  </a:extLst>
                </p14:cNvPr>
                <p14:cNvContentPartPr/>
                <p14:nvPr/>
              </p14:nvContentPartPr>
              <p14:xfrm>
                <a:off x="691298" y="5366328"/>
                <a:ext cx="127800" cy="2109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AC333AC-AB53-E047-B6F5-FE452C72E55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82658" y="5358100"/>
                  <a:ext cx="145440" cy="22708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489C0B35-0ABE-3A44-82D0-3ED5F45A13C2}"/>
              </a:ext>
            </a:extLst>
          </p:cNvPr>
          <p:cNvGrpSpPr/>
          <p:nvPr/>
        </p:nvGrpSpPr>
        <p:grpSpPr>
          <a:xfrm>
            <a:off x="403298" y="5801208"/>
            <a:ext cx="868320" cy="268200"/>
            <a:chOff x="403298" y="5801208"/>
            <a:chExt cx="868320" cy="26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F4EFE65-0EFC-E043-AD23-04BBB5E708C6}"/>
                    </a:ext>
                  </a:extLst>
                </p14:cNvPr>
                <p14:cNvContentPartPr/>
                <p14:nvPr/>
              </p14:nvContentPartPr>
              <p14:xfrm>
                <a:off x="430658" y="5872128"/>
                <a:ext cx="8640" cy="223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F4EFE65-0EFC-E043-AD23-04BBB5E708C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13018" y="5854128"/>
                  <a:ext cx="442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2FC325D-6FF9-8343-969F-037B1330999B}"/>
                    </a:ext>
                  </a:extLst>
                </p14:cNvPr>
                <p14:cNvContentPartPr/>
                <p14:nvPr/>
              </p14:nvContentPartPr>
              <p14:xfrm>
                <a:off x="403298" y="6002448"/>
                <a:ext cx="8280" cy="471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2FC325D-6FF9-8343-969F-037B1330999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85298" y="5984808"/>
                  <a:ext cx="439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069F201-05F1-6B4C-870B-CD2AFA6F962D}"/>
                    </a:ext>
                  </a:extLst>
                </p14:cNvPr>
                <p14:cNvContentPartPr/>
                <p14:nvPr/>
              </p14:nvContentPartPr>
              <p14:xfrm>
                <a:off x="527858" y="5965728"/>
                <a:ext cx="90360" cy="1036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069F201-05F1-6B4C-870B-CD2AFA6F962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09858" y="5947728"/>
                  <a:ext cx="126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AA6343C-4EF0-6144-9B6B-954DEA3C75EE}"/>
                    </a:ext>
                  </a:extLst>
                </p14:cNvPr>
                <p14:cNvContentPartPr/>
                <p14:nvPr/>
              </p14:nvContentPartPr>
              <p14:xfrm>
                <a:off x="704618" y="5801208"/>
                <a:ext cx="379080" cy="2595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AA6343C-4EF0-6144-9B6B-954DEA3C75E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86978" y="5783208"/>
                  <a:ext cx="4147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1905037-AE45-4F4A-B5F1-267C4C2871CF}"/>
                    </a:ext>
                  </a:extLst>
                </p14:cNvPr>
                <p14:cNvContentPartPr/>
                <p14:nvPr/>
              </p14:nvContentPartPr>
              <p14:xfrm>
                <a:off x="1104938" y="5902008"/>
                <a:ext cx="152280" cy="1216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1905037-AE45-4F4A-B5F1-267C4C2871C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86938" y="5884008"/>
                  <a:ext cx="1879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ACD5E50-C86F-5445-8F7D-D043F0C9FBEE}"/>
                    </a:ext>
                  </a:extLst>
                </p14:cNvPr>
                <p14:cNvContentPartPr/>
                <p14:nvPr/>
              </p14:nvContentPartPr>
              <p14:xfrm>
                <a:off x="1102418" y="5930808"/>
                <a:ext cx="169200" cy="900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ACD5E50-C86F-5445-8F7D-D043F0C9FBE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84418" y="5913168"/>
                  <a:ext cx="20484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7CDD82A-0B12-E544-98BF-D9CF52ABA506}"/>
              </a:ext>
            </a:extLst>
          </p:cNvPr>
          <p:cNvGrpSpPr/>
          <p:nvPr/>
        </p:nvGrpSpPr>
        <p:grpSpPr>
          <a:xfrm>
            <a:off x="426338" y="6195768"/>
            <a:ext cx="964440" cy="303840"/>
            <a:chOff x="426338" y="6195768"/>
            <a:chExt cx="964440" cy="3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B7CBD38-AA0B-5A4D-81A4-EEF51FC54BD3}"/>
                    </a:ext>
                  </a:extLst>
                </p14:cNvPr>
                <p14:cNvContentPartPr/>
                <p14:nvPr/>
              </p14:nvContentPartPr>
              <p14:xfrm>
                <a:off x="426338" y="6274608"/>
                <a:ext cx="178920" cy="1404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B7CBD38-AA0B-5A4D-81A4-EEF51FC54BD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08698" y="6256608"/>
                  <a:ext cx="214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0F4E541-965B-8C4A-B273-27232C79F334}"/>
                    </a:ext>
                  </a:extLst>
                </p14:cNvPr>
                <p14:cNvContentPartPr/>
                <p14:nvPr/>
              </p14:nvContentPartPr>
              <p14:xfrm>
                <a:off x="631898" y="6279648"/>
                <a:ext cx="120600" cy="1216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0F4E541-965B-8C4A-B273-27232C79F33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13898" y="6262008"/>
                  <a:ext cx="156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A18204B-19E1-824A-BEA2-7B52BE799F5A}"/>
                    </a:ext>
                  </a:extLst>
                </p14:cNvPr>
                <p14:cNvContentPartPr/>
                <p14:nvPr/>
              </p14:nvContentPartPr>
              <p14:xfrm>
                <a:off x="793178" y="6195768"/>
                <a:ext cx="597600" cy="3038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A18204B-19E1-824A-BEA2-7B52BE799F5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75178" y="6178128"/>
                  <a:ext cx="633240" cy="33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7726157E-0067-D94F-9099-BFCACBA932FA}"/>
                  </a:ext>
                </a:extLst>
              </p14:cNvPr>
              <p14:cNvContentPartPr/>
              <p14:nvPr/>
            </p14:nvContentPartPr>
            <p14:xfrm>
              <a:off x="1859858" y="5740728"/>
              <a:ext cx="281520" cy="21636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7726157E-0067-D94F-9099-BFCACBA932FA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1842218" y="5722728"/>
                <a:ext cx="3171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2FC16EC9-147B-264B-9614-817357727A2D}"/>
                  </a:ext>
                </a:extLst>
              </p14:cNvPr>
              <p14:cNvContentPartPr/>
              <p14:nvPr/>
            </p14:nvContentPartPr>
            <p14:xfrm>
              <a:off x="2898818" y="5810568"/>
              <a:ext cx="5400" cy="1454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2FC16EC9-147B-264B-9614-817357727A2D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2881178" y="5792928"/>
                <a:ext cx="410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D8EE656E-1C52-6A47-9A67-163038570EBC}"/>
                  </a:ext>
                </a:extLst>
              </p14:cNvPr>
              <p14:cNvContentPartPr/>
              <p14:nvPr/>
            </p14:nvContentPartPr>
            <p14:xfrm>
              <a:off x="3649058" y="5834328"/>
              <a:ext cx="303840" cy="14184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D8EE656E-1C52-6A47-9A67-163038570EBC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3631058" y="5816688"/>
                <a:ext cx="33948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Group 240">
            <a:extLst>
              <a:ext uri="{FF2B5EF4-FFF2-40B4-BE49-F238E27FC236}">
                <a16:creationId xmlns:a16="http://schemas.microsoft.com/office/drawing/2014/main" id="{35CB9040-F198-2948-B14D-A1E4D5EE108D}"/>
              </a:ext>
            </a:extLst>
          </p:cNvPr>
          <p:cNvGrpSpPr/>
          <p:nvPr/>
        </p:nvGrpSpPr>
        <p:grpSpPr>
          <a:xfrm>
            <a:off x="4469498" y="5776728"/>
            <a:ext cx="154800" cy="244440"/>
            <a:chOff x="4469498" y="5776728"/>
            <a:chExt cx="154800" cy="24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43EBC67-F4B8-CD4B-B719-C450347A0723}"/>
                    </a:ext>
                  </a:extLst>
                </p14:cNvPr>
                <p14:cNvContentPartPr/>
                <p14:nvPr/>
              </p14:nvContentPartPr>
              <p14:xfrm>
                <a:off x="4469498" y="5778528"/>
                <a:ext cx="113040" cy="2426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43EBC67-F4B8-CD4B-B719-C450347A0723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451498" y="5760528"/>
                  <a:ext cx="1486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81F1AD6-C3A9-B54D-8192-1962D2772F8B}"/>
                    </a:ext>
                  </a:extLst>
                </p14:cNvPr>
                <p14:cNvContentPartPr/>
                <p14:nvPr/>
              </p14:nvContentPartPr>
              <p14:xfrm>
                <a:off x="4477418" y="5776728"/>
                <a:ext cx="146880" cy="115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81F1AD6-C3A9-B54D-8192-1962D2772F8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459778" y="5759088"/>
                  <a:ext cx="1825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A18FEAD-116B-9C4C-B834-F75A6537FBAF}"/>
              </a:ext>
            </a:extLst>
          </p:cNvPr>
          <p:cNvGrpSpPr/>
          <p:nvPr/>
        </p:nvGrpSpPr>
        <p:grpSpPr>
          <a:xfrm>
            <a:off x="5161778" y="5821368"/>
            <a:ext cx="286200" cy="150480"/>
            <a:chOff x="5161778" y="5821368"/>
            <a:chExt cx="286200" cy="1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F1E7B46-5323-274A-9EBF-9A599FF407A3}"/>
                    </a:ext>
                  </a:extLst>
                </p14:cNvPr>
                <p14:cNvContentPartPr/>
                <p14:nvPr/>
              </p14:nvContentPartPr>
              <p14:xfrm>
                <a:off x="5161778" y="5821368"/>
                <a:ext cx="286200" cy="1148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F1E7B46-5323-274A-9EBF-9A599FF407A3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143778" y="5803728"/>
                  <a:ext cx="321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538F601-A051-3542-B9B4-77E34CB1245E}"/>
                    </a:ext>
                  </a:extLst>
                </p14:cNvPr>
                <p14:cNvContentPartPr/>
                <p14:nvPr/>
              </p14:nvContentPartPr>
              <p14:xfrm>
                <a:off x="5396498" y="5859528"/>
                <a:ext cx="20880" cy="1123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538F601-A051-3542-B9B4-77E34CB1245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378498" y="5841528"/>
                  <a:ext cx="565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35159E5D-8ADB-AB47-BD10-F4A2785CE45D}"/>
              </a:ext>
            </a:extLst>
          </p:cNvPr>
          <p:cNvGrpSpPr/>
          <p:nvPr/>
        </p:nvGrpSpPr>
        <p:grpSpPr>
          <a:xfrm>
            <a:off x="6225938" y="5789688"/>
            <a:ext cx="121320" cy="193320"/>
            <a:chOff x="6225938" y="5789688"/>
            <a:chExt cx="121320" cy="19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B7E98C1-C49B-254F-8E69-58C0EA25A8B5}"/>
                    </a:ext>
                  </a:extLst>
                </p14:cNvPr>
                <p14:cNvContentPartPr/>
                <p14:nvPr/>
              </p14:nvContentPartPr>
              <p14:xfrm>
                <a:off x="6225938" y="5789688"/>
                <a:ext cx="121320" cy="1933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B7E98C1-C49B-254F-8E69-58C0EA25A8B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207938" y="5772048"/>
                  <a:ext cx="1569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AFE2BE7-A646-4E4A-B06F-263BE2373A61}"/>
                    </a:ext>
                  </a:extLst>
                </p14:cNvPr>
                <p14:cNvContentPartPr/>
                <p14:nvPr/>
              </p14:nvContentPartPr>
              <p14:xfrm>
                <a:off x="6256898" y="5815248"/>
                <a:ext cx="77400" cy="190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AFE2BE7-A646-4E4A-B06F-263BE2373A6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238898" y="5797248"/>
                  <a:ext cx="113040" cy="5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3B56D9D4-3DD4-DB4C-AFC4-F91E29F3D84D}"/>
                  </a:ext>
                </a:extLst>
              </p14:cNvPr>
              <p14:cNvContentPartPr/>
              <p14:nvPr/>
            </p14:nvContentPartPr>
            <p14:xfrm>
              <a:off x="6837938" y="5753328"/>
              <a:ext cx="217080" cy="28944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3B56D9D4-3DD4-DB4C-AFC4-F91E29F3D84D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6820298" y="5735328"/>
                <a:ext cx="25272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4324A3E-9E4C-A74E-B8EE-E30A986542BE}"/>
                  </a:ext>
                </a:extLst>
              </p14:cNvPr>
              <p14:cNvContentPartPr/>
              <p14:nvPr/>
            </p14:nvContentPartPr>
            <p14:xfrm>
              <a:off x="1937978" y="6354888"/>
              <a:ext cx="360" cy="36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4324A3E-9E4C-A74E-B8EE-E30A986542BE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920338" y="633724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BAEEDF57-39D5-7242-93D9-34328A315BAC}"/>
                  </a:ext>
                </a:extLst>
              </p14:cNvPr>
              <p14:cNvContentPartPr/>
              <p14:nvPr/>
            </p14:nvContentPartPr>
            <p14:xfrm>
              <a:off x="1855538" y="6183168"/>
              <a:ext cx="102960" cy="2325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BAEEDF57-39D5-7242-93D9-34328A315BAC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1837898" y="6165528"/>
                <a:ext cx="138600" cy="26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2EE6A83-FA7F-084A-BEEC-E9BAF02920F5}"/>
              </a:ext>
            </a:extLst>
          </p:cNvPr>
          <p:cNvGrpSpPr/>
          <p:nvPr/>
        </p:nvGrpSpPr>
        <p:grpSpPr>
          <a:xfrm>
            <a:off x="764378" y="3518448"/>
            <a:ext cx="1376640" cy="304200"/>
            <a:chOff x="764378" y="3518448"/>
            <a:chExt cx="1376640" cy="30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65ACA78-AD2F-A043-B27B-6D588C505747}"/>
                    </a:ext>
                  </a:extLst>
                </p14:cNvPr>
                <p14:cNvContentPartPr/>
                <p14:nvPr/>
              </p14:nvContentPartPr>
              <p14:xfrm>
                <a:off x="764378" y="3518448"/>
                <a:ext cx="38160" cy="2062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65ACA78-AD2F-A043-B27B-6D588C50574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55378" y="3509808"/>
                  <a:ext cx="558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D8D1460-DC3B-1F4D-A0A5-7543BB9294A5}"/>
                    </a:ext>
                  </a:extLst>
                </p14:cNvPr>
                <p14:cNvContentPartPr/>
                <p14:nvPr/>
              </p14:nvContentPartPr>
              <p14:xfrm>
                <a:off x="766538" y="3567768"/>
                <a:ext cx="142920" cy="1832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D8D1460-DC3B-1F4D-A0A5-7543BB9294A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57538" y="3558768"/>
                  <a:ext cx="1605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56AC645-C2B6-D245-A089-5E0BDDC16110}"/>
                    </a:ext>
                  </a:extLst>
                </p14:cNvPr>
                <p14:cNvContentPartPr/>
                <p14:nvPr/>
              </p14:nvContentPartPr>
              <p14:xfrm>
                <a:off x="938618" y="3608088"/>
                <a:ext cx="7200" cy="2012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56AC645-C2B6-D245-A089-5E0BDDC1611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29978" y="3599448"/>
                  <a:ext cx="248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40B662A-6D14-7A47-BE22-B1B5FA83D220}"/>
                    </a:ext>
                  </a:extLst>
                </p14:cNvPr>
                <p14:cNvContentPartPr/>
                <p14:nvPr/>
              </p14:nvContentPartPr>
              <p14:xfrm>
                <a:off x="951218" y="3554448"/>
                <a:ext cx="56160" cy="1087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40B662A-6D14-7A47-BE22-B1B5FA83D22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42578" y="3545808"/>
                  <a:ext cx="738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11610D82-6817-AF4B-B04C-A7AFBB11F839}"/>
                    </a:ext>
                  </a:extLst>
                </p14:cNvPr>
                <p14:cNvContentPartPr/>
                <p14:nvPr/>
              </p14:nvContentPartPr>
              <p14:xfrm>
                <a:off x="1047698" y="3555168"/>
                <a:ext cx="127440" cy="1623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11610D82-6817-AF4B-B04C-A7AFBB11F83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39058" y="3546528"/>
                  <a:ext cx="1450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5D4E278-2BD0-C940-BAB2-32BC3695B38F}"/>
                    </a:ext>
                  </a:extLst>
                </p14:cNvPr>
                <p14:cNvContentPartPr/>
                <p14:nvPr/>
              </p14:nvContentPartPr>
              <p14:xfrm>
                <a:off x="1343618" y="3548688"/>
                <a:ext cx="150840" cy="2426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5D4E278-2BD0-C940-BAB2-32BC3695B38F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334978" y="3540048"/>
                  <a:ext cx="1684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0D4677E-7412-194D-8AA7-C04559D1041A}"/>
                    </a:ext>
                  </a:extLst>
                </p14:cNvPr>
                <p14:cNvContentPartPr/>
                <p14:nvPr/>
              </p14:nvContentPartPr>
              <p14:xfrm>
                <a:off x="1600658" y="3621408"/>
                <a:ext cx="114120" cy="1627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0D4677E-7412-194D-8AA7-C04559D1041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592018" y="3612768"/>
                  <a:ext cx="131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69106BAE-522D-144E-9BD2-EFDDC86E2664}"/>
                    </a:ext>
                  </a:extLst>
                </p14:cNvPr>
                <p14:cNvContentPartPr/>
                <p14:nvPr/>
              </p14:nvContentPartPr>
              <p14:xfrm>
                <a:off x="1849058" y="3551928"/>
                <a:ext cx="291960" cy="2707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69106BAE-522D-144E-9BD2-EFDDC86E266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840418" y="3542928"/>
                  <a:ext cx="309600" cy="28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0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FA20C468-EDDB-3445-A0B9-D76BF2182B9D}"/>
                  </a:ext>
                </a:extLst>
              </p14:cNvPr>
              <p14:cNvContentPartPr/>
              <p14:nvPr/>
            </p14:nvContentPartPr>
            <p14:xfrm>
              <a:off x="2570138" y="3717528"/>
              <a:ext cx="103320" cy="72000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FA20C468-EDDB-3445-A0B9-D76BF2182B9D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2561138" y="3708528"/>
                <a:ext cx="120960" cy="73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3" name="Group 262">
            <a:extLst>
              <a:ext uri="{FF2B5EF4-FFF2-40B4-BE49-F238E27FC236}">
                <a16:creationId xmlns:a16="http://schemas.microsoft.com/office/drawing/2014/main" id="{823628AB-E1B6-D048-8436-7FB864F9107A}"/>
              </a:ext>
            </a:extLst>
          </p:cNvPr>
          <p:cNvGrpSpPr/>
          <p:nvPr/>
        </p:nvGrpSpPr>
        <p:grpSpPr>
          <a:xfrm>
            <a:off x="6764498" y="4256808"/>
            <a:ext cx="941040" cy="630360"/>
            <a:chOff x="6764498" y="4256808"/>
            <a:chExt cx="941040" cy="63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97046988-0726-9C43-AE7C-BF6CA39BF678}"/>
                    </a:ext>
                  </a:extLst>
                </p14:cNvPr>
                <p14:cNvContentPartPr/>
                <p14:nvPr/>
              </p14:nvContentPartPr>
              <p14:xfrm>
                <a:off x="6764498" y="4421688"/>
                <a:ext cx="196200" cy="1893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97046988-0726-9C43-AE7C-BF6CA39BF678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755858" y="4412688"/>
                  <a:ext cx="2138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AA3F2EE-D448-EE49-BE5E-45B5780323A0}"/>
                    </a:ext>
                  </a:extLst>
                </p14:cNvPr>
                <p14:cNvContentPartPr/>
                <p14:nvPr/>
              </p14:nvContentPartPr>
              <p14:xfrm>
                <a:off x="7005698" y="4546248"/>
                <a:ext cx="3960" cy="349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AA3F2EE-D448-EE49-BE5E-45B5780323A0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997058" y="4537248"/>
                  <a:ext cx="21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971C59E7-6E5E-0C40-B8F3-E28490D6B181}"/>
                    </a:ext>
                  </a:extLst>
                </p14:cNvPr>
                <p14:cNvContentPartPr/>
                <p14:nvPr/>
              </p14:nvContentPartPr>
              <p14:xfrm>
                <a:off x="7050698" y="4355448"/>
                <a:ext cx="16920" cy="496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971C59E7-6E5E-0C40-B8F3-E28490D6B181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041698" y="4346808"/>
                  <a:ext cx="345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C9D46E0-F28E-5B4B-843F-10D1FDEA0A33}"/>
                    </a:ext>
                  </a:extLst>
                </p14:cNvPr>
                <p14:cNvContentPartPr/>
                <p14:nvPr/>
              </p14:nvContentPartPr>
              <p14:xfrm>
                <a:off x="7191098" y="4459488"/>
                <a:ext cx="89280" cy="1209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C9D46E0-F28E-5B4B-843F-10D1FDEA0A33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182458" y="4450488"/>
                  <a:ext cx="1069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78CBEF3-13AC-9F4B-90B9-C56CD9EDD80A}"/>
                    </a:ext>
                  </a:extLst>
                </p14:cNvPr>
                <p14:cNvContentPartPr/>
                <p14:nvPr/>
              </p14:nvContentPartPr>
              <p14:xfrm>
                <a:off x="7379378" y="4256808"/>
                <a:ext cx="159120" cy="3182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78CBEF3-13AC-9F4B-90B9-C56CD9EDD80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370378" y="4247808"/>
                  <a:ext cx="1767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07C0708-B5B1-9A41-BD18-4E5675B43E79}"/>
                    </a:ext>
                  </a:extLst>
                </p14:cNvPr>
                <p14:cNvContentPartPr/>
                <p14:nvPr/>
              </p14:nvContentPartPr>
              <p14:xfrm>
                <a:off x="7619498" y="4491168"/>
                <a:ext cx="33840" cy="410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07C0708-B5B1-9A41-BD18-4E5675B43E79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610858" y="4482168"/>
                  <a:ext cx="514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FE77523-04B5-3843-883A-1496EBE3AF9F}"/>
                    </a:ext>
                  </a:extLst>
                </p14:cNvPr>
                <p14:cNvContentPartPr/>
                <p14:nvPr/>
              </p14:nvContentPartPr>
              <p14:xfrm>
                <a:off x="7592858" y="4552728"/>
                <a:ext cx="106920" cy="3344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FE77523-04B5-3843-883A-1496EBE3AF9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583858" y="4544088"/>
                  <a:ext cx="1245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A92F2A06-326B-854C-A701-321AE29A1462}"/>
                    </a:ext>
                  </a:extLst>
                </p14:cNvPr>
                <p14:cNvContentPartPr/>
                <p14:nvPr/>
              </p14:nvContentPartPr>
              <p14:xfrm>
                <a:off x="7697618" y="4458048"/>
                <a:ext cx="7920" cy="1238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A92F2A06-326B-854C-A701-321AE29A1462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688618" y="4449048"/>
                  <a:ext cx="25560" cy="14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8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F6DE7AC0-DF65-1B45-955B-6D5756250572}"/>
                  </a:ext>
                </a:extLst>
              </p14:cNvPr>
              <p14:cNvContentPartPr/>
              <p14:nvPr/>
            </p14:nvContentPartPr>
            <p14:xfrm>
              <a:off x="5293898" y="6203688"/>
              <a:ext cx="115200" cy="20844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F6DE7AC0-DF65-1B45-955B-6D5756250572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5276258" y="6186048"/>
                <a:ext cx="150840" cy="24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335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 in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5638800" cy="4678363"/>
          </a:xfrm>
        </p:spPr>
        <p:txBody>
          <a:bodyPr/>
          <a:lstStyle/>
          <a:p>
            <a:r>
              <a:rPr lang="en-US" sz="2200" dirty="0"/>
              <a:t>Data is often organized along more than one </a:t>
            </a:r>
            <a:r>
              <a:rPr lang="en-US" sz="2200" i="1" dirty="0"/>
              <a:t>dimension</a:t>
            </a:r>
            <a:endParaRPr lang="en-US" sz="2200" dirty="0"/>
          </a:p>
          <a:p>
            <a:pPr lvl="1"/>
            <a:r>
              <a:rPr lang="en-US" sz="2200" dirty="0"/>
              <a:t>This is why spreadsheets are so useful</a:t>
            </a:r>
          </a:p>
          <a:p>
            <a:pPr lvl="1"/>
            <a:r>
              <a:rPr lang="en-US" sz="2200" dirty="0"/>
              <a:t>Rows represent entities</a:t>
            </a:r>
          </a:p>
          <a:p>
            <a:pPr lvl="1"/>
            <a:r>
              <a:rPr lang="en-US" sz="2200" dirty="0"/>
              <a:t>Columns represent information</a:t>
            </a:r>
          </a:p>
          <a:p>
            <a:r>
              <a:rPr lang="en-US" sz="2200" dirty="0"/>
              <a:t>How would you represent this data in a C++ program?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676400"/>
            <a:ext cx="274927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C8FA26-7853-C14E-A9B2-69397A97DE58}"/>
              </a:ext>
            </a:extLst>
          </p:cNvPr>
          <p:cNvGraphicFramePr>
            <a:graphicFrameLocks noGrp="1"/>
          </p:cNvGraphicFramePr>
          <p:nvPr/>
        </p:nvGraphicFramePr>
        <p:xfrm>
          <a:off x="247921" y="5257717"/>
          <a:ext cx="4825680" cy="42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136">
                  <a:extLst>
                    <a:ext uri="{9D8B030D-6E8A-4147-A177-3AD203B41FA5}">
                      <a16:colId xmlns:a16="http://schemas.microsoft.com/office/drawing/2014/main" val="3697168511"/>
                    </a:ext>
                  </a:extLst>
                </a:gridCol>
                <a:gridCol w="965136">
                  <a:extLst>
                    <a:ext uri="{9D8B030D-6E8A-4147-A177-3AD203B41FA5}">
                      <a16:colId xmlns:a16="http://schemas.microsoft.com/office/drawing/2014/main" val="1436772746"/>
                    </a:ext>
                  </a:extLst>
                </a:gridCol>
                <a:gridCol w="965136">
                  <a:extLst>
                    <a:ext uri="{9D8B030D-6E8A-4147-A177-3AD203B41FA5}">
                      <a16:colId xmlns:a16="http://schemas.microsoft.com/office/drawing/2014/main" val="3572252492"/>
                    </a:ext>
                  </a:extLst>
                </a:gridCol>
                <a:gridCol w="965136">
                  <a:extLst>
                    <a:ext uri="{9D8B030D-6E8A-4147-A177-3AD203B41FA5}">
                      <a16:colId xmlns:a16="http://schemas.microsoft.com/office/drawing/2014/main" val="1932491837"/>
                    </a:ext>
                  </a:extLst>
                </a:gridCol>
                <a:gridCol w="965136">
                  <a:extLst>
                    <a:ext uri="{9D8B030D-6E8A-4147-A177-3AD203B41FA5}">
                      <a16:colId xmlns:a16="http://schemas.microsoft.com/office/drawing/2014/main" val="2937434307"/>
                    </a:ext>
                  </a:extLst>
                </a:gridCol>
              </a:tblGrid>
              <a:tr h="423936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Pedro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743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54455D-036B-4C42-B6B8-280B1C8283C7}"/>
              </a:ext>
            </a:extLst>
          </p:cNvPr>
          <p:cNvSpPr txBox="1"/>
          <p:nvPr/>
        </p:nvSpPr>
        <p:spPr>
          <a:xfrm>
            <a:off x="184873" y="6093267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name_array</a:t>
            </a:r>
            <a:r>
              <a:rPr lang="en-US" dirty="0"/>
              <a:t>[1] </a:t>
            </a:r>
            <a:r>
              <a:rPr lang="en-US" dirty="0">
                <a:sym typeface="Wingdings" pitchFamily="2" charset="2"/>
              </a:rPr>
              <a:t> John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2B0FA3-9851-1C40-8E15-85602D534A8C}"/>
              </a:ext>
            </a:extLst>
          </p:cNvPr>
          <p:cNvGraphicFramePr>
            <a:graphicFrameLocks noGrp="1"/>
          </p:cNvGraphicFramePr>
          <p:nvPr/>
        </p:nvGraphicFramePr>
        <p:xfrm>
          <a:off x="247921" y="5619432"/>
          <a:ext cx="48256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136">
                  <a:extLst>
                    <a:ext uri="{9D8B030D-6E8A-4147-A177-3AD203B41FA5}">
                      <a16:colId xmlns:a16="http://schemas.microsoft.com/office/drawing/2014/main" val="2489859739"/>
                    </a:ext>
                  </a:extLst>
                </a:gridCol>
                <a:gridCol w="965136">
                  <a:extLst>
                    <a:ext uri="{9D8B030D-6E8A-4147-A177-3AD203B41FA5}">
                      <a16:colId xmlns:a16="http://schemas.microsoft.com/office/drawing/2014/main" val="1965501754"/>
                    </a:ext>
                  </a:extLst>
                </a:gridCol>
                <a:gridCol w="965136">
                  <a:extLst>
                    <a:ext uri="{9D8B030D-6E8A-4147-A177-3AD203B41FA5}">
                      <a16:colId xmlns:a16="http://schemas.microsoft.com/office/drawing/2014/main" val="1482189883"/>
                    </a:ext>
                  </a:extLst>
                </a:gridCol>
                <a:gridCol w="965136">
                  <a:extLst>
                    <a:ext uri="{9D8B030D-6E8A-4147-A177-3AD203B41FA5}">
                      <a16:colId xmlns:a16="http://schemas.microsoft.com/office/drawing/2014/main" val="2500953310"/>
                    </a:ext>
                  </a:extLst>
                </a:gridCol>
                <a:gridCol w="965136">
                  <a:extLst>
                    <a:ext uri="{9D8B030D-6E8A-4147-A177-3AD203B41FA5}">
                      <a16:colId xmlns:a16="http://schemas.microsoft.com/office/drawing/2014/main" val="825821245"/>
                    </a:ext>
                  </a:extLst>
                </a:gridCol>
              </a:tblGrid>
              <a:tr h="279558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6968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84959E6-5BED-5847-ABF9-4D7E3FD3BB27}"/>
              </a:ext>
            </a:extLst>
          </p:cNvPr>
          <p:cNvSpPr txBox="1"/>
          <p:nvPr/>
        </p:nvSpPr>
        <p:spPr>
          <a:xfrm>
            <a:off x="193340" y="6386008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lab1[1] &lt;=&gt; the grade of lab 1 for John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87B9966-CF30-F540-8F57-885AFEDA2832}"/>
              </a:ext>
            </a:extLst>
          </p:cNvPr>
          <p:cNvGraphicFramePr>
            <a:graphicFrameLocks noGrp="1"/>
          </p:cNvGraphicFramePr>
          <p:nvPr/>
        </p:nvGraphicFramePr>
        <p:xfrm>
          <a:off x="247921" y="4346982"/>
          <a:ext cx="4825680" cy="42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136">
                  <a:extLst>
                    <a:ext uri="{9D8B030D-6E8A-4147-A177-3AD203B41FA5}">
                      <a16:colId xmlns:a16="http://schemas.microsoft.com/office/drawing/2014/main" val="3697168511"/>
                    </a:ext>
                  </a:extLst>
                </a:gridCol>
                <a:gridCol w="965136">
                  <a:extLst>
                    <a:ext uri="{9D8B030D-6E8A-4147-A177-3AD203B41FA5}">
                      <a16:colId xmlns:a16="http://schemas.microsoft.com/office/drawing/2014/main" val="1436772746"/>
                    </a:ext>
                  </a:extLst>
                </a:gridCol>
                <a:gridCol w="965136">
                  <a:extLst>
                    <a:ext uri="{9D8B030D-6E8A-4147-A177-3AD203B41FA5}">
                      <a16:colId xmlns:a16="http://schemas.microsoft.com/office/drawing/2014/main" val="3572252492"/>
                    </a:ext>
                  </a:extLst>
                </a:gridCol>
                <a:gridCol w="965136">
                  <a:extLst>
                    <a:ext uri="{9D8B030D-6E8A-4147-A177-3AD203B41FA5}">
                      <a16:colId xmlns:a16="http://schemas.microsoft.com/office/drawing/2014/main" val="1932491837"/>
                    </a:ext>
                  </a:extLst>
                </a:gridCol>
                <a:gridCol w="965136">
                  <a:extLst>
                    <a:ext uri="{9D8B030D-6E8A-4147-A177-3AD203B41FA5}">
                      <a16:colId xmlns:a16="http://schemas.microsoft.com/office/drawing/2014/main" val="2937434307"/>
                    </a:ext>
                  </a:extLst>
                </a:gridCol>
              </a:tblGrid>
              <a:tr h="42393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7436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 in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5638800" cy="5029200"/>
          </a:xfrm>
        </p:spPr>
        <p:txBody>
          <a:bodyPr/>
          <a:lstStyle/>
          <a:p>
            <a:r>
              <a:rPr lang="en-US" dirty="0"/>
              <a:t>Data is often organized along more than one </a:t>
            </a:r>
            <a:r>
              <a:rPr lang="en-US" i="1" dirty="0"/>
              <a:t>dimension</a:t>
            </a:r>
            <a:endParaRPr lang="en-US" dirty="0"/>
          </a:p>
          <a:p>
            <a:pPr lvl="1"/>
            <a:r>
              <a:rPr lang="en-US" dirty="0"/>
              <a:t>This is why spreadsheets are so useful</a:t>
            </a:r>
          </a:p>
          <a:p>
            <a:pPr lvl="1"/>
            <a:r>
              <a:rPr lang="en-US" dirty="0"/>
              <a:t>Rows represent entities</a:t>
            </a:r>
          </a:p>
          <a:p>
            <a:pPr lvl="1"/>
            <a:r>
              <a:rPr lang="en-US" dirty="0"/>
              <a:t>Columns represent information</a:t>
            </a:r>
          </a:p>
          <a:p>
            <a:r>
              <a:rPr lang="en-US" dirty="0"/>
              <a:t>How would you represent this data in a C++ program?</a:t>
            </a:r>
          </a:p>
          <a:p>
            <a:pPr lvl="1"/>
            <a:r>
              <a:rPr lang="en-US" dirty="0"/>
              <a:t>A 2-dimensional array</a:t>
            </a:r>
          </a:p>
          <a:p>
            <a:pPr lvl="2"/>
            <a:r>
              <a:rPr lang="en-US" dirty="0"/>
              <a:t>Limited to one data type (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3 arrays used in parallel</a:t>
            </a:r>
          </a:p>
          <a:p>
            <a:pPr lvl="2"/>
            <a:r>
              <a:rPr lang="en-US" dirty="0"/>
              <a:t>Can have different column types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676400"/>
            <a:ext cx="274927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 in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5638800" cy="5105400"/>
          </a:xfrm>
        </p:spPr>
        <p:txBody>
          <a:bodyPr/>
          <a:lstStyle/>
          <a:p>
            <a:r>
              <a:rPr lang="en-US" dirty="0"/>
              <a:t>Declare three arrays of the same length</a:t>
            </a:r>
          </a:p>
          <a:p>
            <a:pPr lvl="1"/>
            <a:r>
              <a:rPr lang="en-US" dirty="0"/>
              <a:t>string id[24];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lab1[24];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lab2[24];</a:t>
            </a:r>
          </a:p>
          <a:p>
            <a:r>
              <a:rPr lang="en-US" dirty="0"/>
              <a:t>The values for a row are found at the same position/index in the three arrays</a:t>
            </a:r>
          </a:p>
          <a:p>
            <a:pPr lvl="1"/>
            <a:r>
              <a:rPr lang="en-US" dirty="0"/>
              <a:t>Row 10 ID: 		id[9]</a:t>
            </a:r>
          </a:p>
          <a:p>
            <a:pPr lvl="1"/>
            <a:r>
              <a:rPr lang="en-US" dirty="0"/>
              <a:t>Row 10 lab1 score:</a:t>
            </a:r>
            <a:r>
              <a:rPr lang="en-US"/>
              <a:t>	lab1[9]</a:t>
            </a:r>
            <a:endParaRPr lang="en-US" dirty="0"/>
          </a:p>
          <a:p>
            <a:pPr lvl="1"/>
            <a:r>
              <a:rPr lang="en-US" dirty="0"/>
              <a:t>Row 10 lab2 score:	lab2[9]</a:t>
            </a:r>
          </a:p>
          <a:p>
            <a:pPr lvl="1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676400"/>
            <a:ext cx="274927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employee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34000"/>
          </a:xfrm>
        </p:spPr>
        <p:txBody>
          <a:bodyPr/>
          <a:lstStyle/>
          <a:p>
            <a:r>
              <a:rPr lang="en-US" dirty="0"/>
              <a:t>For each employee, we have: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Position</a:t>
            </a:r>
          </a:p>
          <a:p>
            <a:pPr lvl="1"/>
            <a:r>
              <a:rPr lang="en-US" dirty="0"/>
              <a:t>Review score</a:t>
            </a:r>
          </a:p>
          <a:p>
            <a:pPr lvl="1"/>
            <a:r>
              <a:rPr lang="en-US" dirty="0"/>
              <a:t>For example, in our text file: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/>
              <a:t>peter 		manager 	86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err="1"/>
              <a:t>michael</a:t>
            </a:r>
            <a:r>
              <a:rPr lang="en-US" dirty="0"/>
              <a:t> 		developer 	68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err="1"/>
              <a:t>samir</a:t>
            </a:r>
            <a:r>
              <a:rPr lang="en-US" dirty="0"/>
              <a:t> 		developer 	75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err="1"/>
              <a:t>lumbergh</a:t>
            </a:r>
            <a:r>
              <a:rPr lang="en-US" dirty="0"/>
              <a:t> 	</a:t>
            </a:r>
            <a:r>
              <a:rPr lang="en-US" dirty="0" err="1"/>
              <a:t>vp</a:t>
            </a:r>
            <a:r>
              <a:rPr lang="en-US" dirty="0"/>
              <a:t> 		82</a:t>
            </a:r>
          </a:p>
          <a:p>
            <a:pPr lvl="2">
              <a:spcBef>
                <a:spcPts val="0"/>
              </a:spcBef>
              <a:buNone/>
            </a:pPr>
            <a:endParaRPr lang="en-US" sz="2400" dirty="0"/>
          </a:p>
          <a:p>
            <a:pPr marL="514350" indent="-457200">
              <a:buFont typeface="+mj-lt"/>
              <a:buAutoNum type="arabicPeriod"/>
            </a:pPr>
            <a:r>
              <a:rPr lang="en-US" sz="2400" dirty="0"/>
              <a:t>Declare variables to hold the data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400" dirty="0"/>
              <a:t>Read from the file into the variables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400" dirty="0"/>
              <a:t>Print out the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</TotalTime>
  <Words>498</Words>
  <Application>Microsoft Macintosh PowerPoint</Application>
  <PresentationFormat>On-screen Show (4:3)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Verdana</vt:lpstr>
      <vt:lpstr>Office Theme</vt:lpstr>
      <vt:lpstr>PowerPoint Presentation</vt:lpstr>
      <vt:lpstr>Arrays and functions</vt:lpstr>
      <vt:lpstr>Arrays and functions</vt:lpstr>
      <vt:lpstr>Arrays and functions</vt:lpstr>
      <vt:lpstr>PowerPoint Presentation</vt:lpstr>
      <vt:lpstr>Using Arrays in Parallel</vt:lpstr>
      <vt:lpstr>Using Arrays in Parallel</vt:lpstr>
      <vt:lpstr>Using Arrays in Parallel</vt:lpstr>
      <vt:lpstr>Example: employee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345</cp:revision>
  <dcterms:created xsi:type="dcterms:W3CDTF">2009-09-01T00:23:15Z</dcterms:created>
  <dcterms:modified xsi:type="dcterms:W3CDTF">2021-03-30T17:18:13Z</dcterms:modified>
</cp:coreProperties>
</file>