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696" r:id="rId3"/>
    <p:sldId id="697" r:id="rId4"/>
    <p:sldId id="698" r:id="rId5"/>
    <p:sldId id="754" r:id="rId6"/>
    <p:sldId id="717" r:id="rId7"/>
    <p:sldId id="726" r:id="rId8"/>
    <p:sldId id="719" r:id="rId9"/>
    <p:sldId id="720" r:id="rId10"/>
    <p:sldId id="721" r:id="rId11"/>
    <p:sldId id="722" r:id="rId12"/>
    <p:sldId id="723" r:id="rId13"/>
    <p:sldId id="724" r:id="rId14"/>
    <p:sldId id="72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2"/>
    <p:restoredTop sz="95566"/>
  </p:normalViewPr>
  <p:slideViewPr>
    <p:cSldViewPr snapToGrid="0" snapToObjects="1">
      <p:cViewPr varScale="1">
        <p:scale>
          <a:sx n="108" d="100"/>
          <a:sy n="108" d="100"/>
        </p:scale>
        <p:origin x="5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2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24575,'8'0'0,"5"0"0,20 0 0,-5 0 0,11 0 0,-2 0 0,-19 0 0,17 0 0,-20 0 0,7 0 0,-13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3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24575,'18'5'0,"1"-2"0,28-3 0,-5 0 0,3 0 0,-6 0 0,10 0 0,-17 0 0,-1 0 0,-7 0 0,1 0 0,-9 0 0,4 0 0,-19 0 0,-2-3 0,-12 2 0,4-7 0,-8 7 0,11-2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9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0 194 24575,'0'13'0,"0"2"0,0-2 0,0-1 0,0 0 0,0-4 0,0 0 0,0-7 0,0-12 0,0-4 0,0-35 0,0 20 0,0-36 0,0 38 0,0-5 0,0 17 0,4 6 0,1 2 0,3 4 0,4 4 0,5 0 0,5 4 0,4 9 0,8 13 0,-13-1 0,3 0 0,-11-4 0,-8-3 0,3 1 0,-8 2 0,0-12 0,0 4 0,0-1 0,0-3 0,0 3 0,0-4 0,0-7 0,0-11 0,0-10 0,0-19 0,0-1 0,4-5 0,2 11 0,3 11 0,3 7 0,-3 10 0,3-1 0,0 7 0,1 0 0,0 0 0,-1 3 0,1 2 0,0 4 0,1 0 0,20 8 0,-16-6 0,16 10 0,-20-11 0,12 11 0,-11 2 0,8-3 0,-10 6 0,-1-9 0,-2-2 0,2 6 0,-7-8 0,-1 1 0,-4-2 0,0-11 0,0-18 0,0 8 0,0-11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0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 24575,'-12'0'0,"0"0"0,0 0 0,3 0 0,-3-3 0,4 2 0,3 1 0,1 12 0,4 3 0,0 3 0,0-1 0,0 0 0,0 2 0,0 6 0,0-11 0,0 6 0,4-7 0,1 0 0,7 2 0,-3-5 0,6 5 0,-2-6 0,3 7 0,5-7 0,-3 7 0,3-7 0,-4 7 0,-5-7 0,-3 3 0,-6 0 0,-3-3 0,0 7 0,0-3 0,0 11 0,-3-13 0,-10 4 0,-1-15 0,-4 0 0,6 0 0,0-4 0,3-1 0,-3-3 0,3-4 0,5 2 0,0-6 0,4 7 0,3-6 0,2 6 0,29-8 0,-14 7 0,36-7 0,-34 11 0,29-11 0,-33 15 0,23-14 0,-27 6 0,7-3 0,-9 1 0,-3-1 0,-4-13 0,-1-19 0,-4 8 0,0-4 0,-4 27 0,-5 1 0,0 9 0,-13-4 0,4 6 0,-5-2 0,1 4 0,9 14 0,0-3 0,3 58 0,5-34 0,1 30 0,4-36 0,0-10 0,0 5 0,0 11 0,0-13 0,0 15 0,0-22 0,11 4 0,-5-13 0,14 1 0,1-7 0,3 0 0,18-8 0,-20 3 0,6-8 0,-20 5 0,0 0 0,4-5 0,2-4 0,-1-1 0,3-8 0,-10 12 0,5-14 0,-10 21 0,3-8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1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24575,'0'2'0,"0"0"0,0 9 0,0 9 0,0-9 0,0 9 0,0 5 0,0-8 0,0 13 0,0-7 0,0-3 0,0 9 0,0 4 0,0-1 0,9 20 0,-3-24 0,12 22 0,-11-23 0,6 12 0,4 28 0,-4-32 0,12 33 0,-15-52 0,2 4 0,-8-12 0,11 1 0,-9-5 0,10 0 0,0-4 0,-5 0 0,5 0 0,-8 0 0,5-4 0,-3-6 0,7-8 0,-7-5 0,-2 0 0,-4 5 0,-4 1 0,0-5 0,-4-2 0,-5-3 0,-5 9 0,-18-4 0,10 11 0,-1-3 0,15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2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24575,'11'0'0,"5"0"0,-6 0 0,7 0 0,-8 0 0,8 0 0,-3 0 0,0 0 0,-1 0 0,-5 0 0,0 0 0,1 0 0,-1 0 0,0 0 0,0 0 0,1 0 0,-1 0 0,0 0 0,-1 0 0,1 0 0,0 0 0,0 0 0,-4-8 0,3 6 0,-6-10 0,2 11 0,-3-2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07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24575,'27'0'0,"-15"0"0,24 0 0,-26 0 0,7 0 0,-9 0 0,4 0 0,-3 0 0,3 0 0,3 0 0,-5 0 0,5 3 0,-11 2 0,0 3 0,-4 0 0,0 0 0,0 4 0,0-3 0,0 11 0,-4-10 0,-12 11 0,0-16 0,-21 7 0,21-8 0,-8 1 0,12 2 0,-1-2 0,-4 0 0,4 2 0,2-6 0,6 6 0,2-3 0,3 4 0,0 0 0,3-4 0,6 0 0,12-4 0,0-5 0,5 4 0,1-3 0,-7 4 0,10 0 0,-10 0 0,13 0 0,-17 0 0,12 0 0,-15 0 0,8 0 0,-4 0 0,4 0 0,-4 0 0,0-3 0,-5-2 0,-3 1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0" Type="http://schemas.openxmlformats.org/officeDocument/2006/relationships/customXml" Target="../ink/ink7.xml"/><Relationship Id="rId3" Type="http://schemas.openxmlformats.org/officeDocument/2006/relationships/oleObject" Target="../embeddings/oleObject1.bin"/><Relationship Id="rId63" Type="http://schemas.openxmlformats.org/officeDocument/2006/relationships/customXml" Target="../ink/ink3.xml"/><Relationship Id="rId76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62" Type="http://schemas.openxmlformats.org/officeDocument/2006/relationships/image" Target="../media/image374.png"/><Relationship Id="rId75" Type="http://schemas.openxmlformats.org/officeDocument/2006/relationships/image" Target="../media/image380.png"/><Relationship Id="rId1" Type="http://schemas.openxmlformats.org/officeDocument/2006/relationships/vmlDrawing" Target="../drawings/vmlDrawing1.vml"/><Relationship Id="rId74" Type="http://schemas.openxmlformats.org/officeDocument/2006/relationships/customXml" Target="../ink/ink4.xml"/><Relationship Id="rId79" Type="http://schemas.openxmlformats.org/officeDocument/2006/relationships/image" Target="../media/image382.png"/><Relationship Id="rId5" Type="http://schemas.openxmlformats.org/officeDocument/2006/relationships/customXml" Target="../ink/ink1.xml"/><Relationship Id="rId61" Type="http://schemas.openxmlformats.org/officeDocument/2006/relationships/customXml" Target="../ink/ink2.xml"/><Relationship Id="rId60" Type="http://schemas.openxmlformats.org/officeDocument/2006/relationships/image" Target="../media/image373.png"/><Relationship Id="rId73" Type="http://schemas.openxmlformats.org/officeDocument/2006/relationships/image" Target="../media/image379.png"/><Relationship Id="rId78" Type="http://schemas.openxmlformats.org/officeDocument/2006/relationships/customXml" Target="../ink/ink6.xml"/><Relationship Id="rId81" Type="http://schemas.openxmlformats.org/officeDocument/2006/relationships/image" Target="../media/image8.png"/><Relationship Id="rId4" Type="http://schemas.openxmlformats.org/officeDocument/2006/relationships/image" Target="../media/image1.emf"/><Relationship Id="rId77" Type="http://schemas.openxmlformats.org/officeDocument/2006/relationships/image" Target="../media/image3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046473" y="1862179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Wingdings" pitchFamily="2" charset="2"/>
            </a:endParaRP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433948" y="2330492"/>
            <a:ext cx="6553200" cy="4206875"/>
            <a:chOff x="1296" y="1056"/>
            <a:chExt cx="4128" cy="2650"/>
          </a:xfrm>
        </p:grpSpPr>
        <p:grpSp>
          <p:nvGrpSpPr>
            <p:cNvPr id="3483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4917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8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8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4914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5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6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4911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2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3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0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490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4905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6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7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490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3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4899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900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1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4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4897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8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r>
                  <a:rPr lang="en-US" altLang="en-US" sz="2000">
                    <a:latin typeface="Times New Roman" pitchFamily="18" charset="0"/>
                  </a:rPr>
                  <a:t> 9</a:t>
                </a:r>
              </a:p>
            </p:txBody>
          </p:sp>
        </p:grpSp>
        <p:grpSp>
          <p:nvGrpSpPr>
            <p:cNvPr id="34845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4895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6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4846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4893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4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1 3 6</a:t>
                </a:r>
              </a:p>
            </p:txBody>
          </p:sp>
        </p:grpSp>
        <p:grpSp>
          <p:nvGrpSpPr>
            <p:cNvPr id="34847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4891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92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3 4 5</a:t>
                </a:r>
              </a:p>
            </p:txBody>
          </p:sp>
        </p:grpSp>
        <p:grpSp>
          <p:nvGrpSpPr>
            <p:cNvPr id="34848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4885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8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9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4886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8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8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484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487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4879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488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itchFamily="18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34880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488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488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itchFamily="18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3487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487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  <a:r>
                    <a:rPr lang="en-US" altLang="en-US" sz="2000">
                      <a:latin typeface="Times New Roman" pitchFamily="18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34850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4869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7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>
                      <a:latin typeface="Times New Roman" pitchFamily="18" charset="0"/>
                    </a:rPr>
                    <a:t> 3 4</a:t>
                  </a:r>
                </a:p>
              </p:txBody>
            </p:sp>
          </p:grpSp>
          <p:grpSp>
            <p:nvGrpSpPr>
              <p:cNvPr id="34870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71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7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>
                      <a:latin typeface="Times New Roman" pitchFamily="18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34851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486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7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>
                      <a:latin typeface="Times New Roman" pitchFamily="18" charset="0"/>
                    </a:rPr>
                    <a:t> 4</a:t>
                  </a:r>
                </a:p>
              </p:txBody>
            </p:sp>
          </p:grpSp>
          <p:grpSp>
            <p:nvGrpSpPr>
              <p:cNvPr id="3486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6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>
                      <a:latin typeface="Times New Roman" pitchFamily="18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34852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4857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486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34858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4859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486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</p:grpSp>
        </p:grpSp>
        <p:grpSp>
          <p:nvGrpSpPr>
            <p:cNvPr id="34853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4854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4855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4821" name="Group 88"/>
          <p:cNvGrpSpPr>
            <a:grpSpLocks/>
          </p:cNvGrpSpPr>
          <p:nvPr/>
        </p:nvGrpSpPr>
        <p:grpSpPr bwMode="auto">
          <a:xfrm>
            <a:off x="2665598" y="2330491"/>
            <a:ext cx="381000" cy="609600"/>
            <a:chOff x="2064" y="1872"/>
            <a:chExt cx="192" cy="288"/>
          </a:xfrm>
        </p:grpSpPr>
        <p:sp>
          <p:nvSpPr>
            <p:cNvPr id="34834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4835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Line 92"/>
          <p:cNvSpPr>
            <a:spLocks noChangeShapeType="1"/>
          </p:cNvSpPr>
          <p:nvPr/>
        </p:nvSpPr>
        <p:spPr bwMode="auto">
          <a:xfrm flipH="1">
            <a:off x="2055998" y="2940091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93"/>
          <p:cNvSpPr>
            <a:spLocks noChangeShapeType="1"/>
          </p:cNvSpPr>
          <p:nvPr/>
        </p:nvSpPr>
        <p:spPr bwMode="auto">
          <a:xfrm>
            <a:off x="2817998" y="294009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94"/>
          <p:cNvSpPr>
            <a:spLocks noChangeShapeType="1"/>
          </p:cNvSpPr>
          <p:nvPr/>
        </p:nvSpPr>
        <p:spPr bwMode="auto">
          <a:xfrm>
            <a:off x="2825936" y="2940091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5"/>
          <p:cNvSpPr txBox="1">
            <a:spLocks noChangeArrowheads="1"/>
          </p:cNvSpPr>
          <p:nvPr/>
        </p:nvSpPr>
        <p:spPr bwMode="auto">
          <a:xfrm>
            <a:off x="1979798" y="2940091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</a:p>
        </p:txBody>
      </p:sp>
      <p:sp>
        <p:nvSpPr>
          <p:cNvPr id="34826" name="Text Box 96"/>
          <p:cNvSpPr txBox="1">
            <a:spLocks noChangeArrowheads="1"/>
          </p:cNvSpPr>
          <p:nvPr/>
        </p:nvSpPr>
        <p:spPr bwMode="auto">
          <a:xfrm>
            <a:off x="2284598" y="3321091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2,5,8</a:t>
            </a:r>
          </a:p>
        </p:txBody>
      </p:sp>
      <p:sp>
        <p:nvSpPr>
          <p:cNvPr id="34827" name="Text Box 97"/>
          <p:cNvSpPr txBox="1">
            <a:spLocks noChangeArrowheads="1"/>
          </p:cNvSpPr>
          <p:nvPr/>
        </p:nvSpPr>
        <p:spPr bwMode="auto">
          <a:xfrm>
            <a:off x="3198998" y="2940091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4828" name="Text Box 98"/>
          <p:cNvSpPr txBox="1">
            <a:spLocks noChangeArrowheads="1"/>
          </p:cNvSpPr>
          <p:nvPr/>
        </p:nvSpPr>
        <p:spPr bwMode="auto">
          <a:xfrm>
            <a:off x="2132199" y="1949491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Hash Function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829" name="Text Box 99"/>
          <p:cNvSpPr txBox="1">
            <a:spLocks noChangeArrowheads="1"/>
          </p:cNvSpPr>
          <p:nvPr/>
        </p:nvSpPr>
        <p:spPr bwMode="auto">
          <a:xfrm>
            <a:off x="5262748" y="1949491"/>
            <a:ext cx="2121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4830" name="Rectangle 100"/>
          <p:cNvSpPr>
            <a:spLocks noChangeArrowheads="1"/>
          </p:cNvSpPr>
          <p:nvPr/>
        </p:nvSpPr>
        <p:spPr bwMode="auto">
          <a:xfrm>
            <a:off x="3281548" y="5546766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1" name="Rectangle 101"/>
          <p:cNvSpPr>
            <a:spLocks noChangeArrowheads="1"/>
          </p:cNvSpPr>
          <p:nvPr/>
        </p:nvSpPr>
        <p:spPr bwMode="auto">
          <a:xfrm>
            <a:off x="5948548" y="3489366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4832" name="Text Box 102"/>
          <p:cNvSpPr txBox="1">
            <a:spLocks noChangeArrowheads="1"/>
          </p:cNvSpPr>
          <p:nvPr/>
        </p:nvSpPr>
        <p:spPr bwMode="auto">
          <a:xfrm>
            <a:off x="1757548" y="5089567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Hash on 2, 5 or 8</a:t>
            </a:r>
            <a:endParaRPr lang="en-US" altLang="en-US" sz="200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4833" name="Rectangle 103"/>
          <p:cNvSpPr>
            <a:spLocks noChangeArrowheads="1"/>
          </p:cNvSpPr>
          <p:nvPr/>
        </p:nvSpPr>
        <p:spPr bwMode="auto">
          <a:xfrm>
            <a:off x="7624948" y="4708566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9591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058348" y="1874055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Wingdings" pitchFamily="2" charset="2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3445823" y="2342368"/>
            <a:ext cx="6553200" cy="4206875"/>
            <a:chOff x="1296" y="1056"/>
            <a:chExt cx="4128" cy="2650"/>
          </a:xfrm>
        </p:grpSpPr>
        <p:grpSp>
          <p:nvGrpSpPr>
            <p:cNvPr id="35861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5941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3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2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5938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5935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6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7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4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5932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3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5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5929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30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1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5926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7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8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7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5923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4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5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8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5921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2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</p:grpSp>
        <p:grpSp>
          <p:nvGrpSpPr>
            <p:cNvPr id="35869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5919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20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1 4 5</a:t>
                </a:r>
              </a:p>
            </p:txBody>
          </p:sp>
        </p:grpSp>
        <p:grpSp>
          <p:nvGrpSpPr>
            <p:cNvPr id="35870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5917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8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5871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5915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916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>
                    <a:latin typeface="Times New Roman" pitchFamily="18" charset="0"/>
                  </a:rPr>
                  <a:t> 4 5</a:t>
                </a:r>
              </a:p>
            </p:txBody>
          </p:sp>
        </p:grpSp>
        <p:grpSp>
          <p:nvGrpSpPr>
            <p:cNvPr id="35872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5909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913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>
                      <a:latin typeface="Times New Roman" pitchFamily="18" charset="0"/>
                    </a:rPr>
                    <a:t> 7</a:t>
                  </a:r>
                </a:p>
              </p:txBody>
            </p:sp>
          </p:grpSp>
          <p:grpSp>
            <p:nvGrpSpPr>
              <p:cNvPr id="35910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911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1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r>
                    <a:rPr lang="en-US" altLang="en-US" sz="2000">
                      <a:latin typeface="Times New Roman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>
                      <a:latin typeface="Times New Roman" pitchFamily="18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35873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5899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5903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590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itchFamily="18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35904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590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5906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itchFamily="18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35900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5901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902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r>
                    <a:rPr lang="en-US" altLang="en-US" sz="2000">
                      <a:latin typeface="Times New Roman" pitchFamily="18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35874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5893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7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8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5894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95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5875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5887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91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1 2 4</a:t>
                  </a:r>
                </a:p>
              </p:txBody>
            </p:sp>
          </p:grpSp>
          <p:grpSp>
            <p:nvGrpSpPr>
              <p:cNvPr id="35888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9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35876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5881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5885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1 2 5</a:t>
                  </a:r>
                </a:p>
              </p:txBody>
            </p:sp>
          </p:grpSp>
          <p:grpSp>
            <p:nvGrpSpPr>
              <p:cNvPr id="35882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58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588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35877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5878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5879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45" name="Group 88"/>
          <p:cNvGrpSpPr>
            <a:grpSpLocks/>
          </p:cNvGrpSpPr>
          <p:nvPr/>
        </p:nvGrpSpPr>
        <p:grpSpPr bwMode="auto">
          <a:xfrm>
            <a:off x="2677473" y="2342367"/>
            <a:ext cx="381000" cy="609600"/>
            <a:chOff x="2064" y="1872"/>
            <a:chExt cx="192" cy="288"/>
          </a:xfrm>
        </p:grpSpPr>
        <p:sp>
          <p:nvSpPr>
            <p:cNvPr id="35858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5859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6" name="Line 92"/>
          <p:cNvSpPr>
            <a:spLocks noChangeShapeType="1"/>
          </p:cNvSpPr>
          <p:nvPr/>
        </p:nvSpPr>
        <p:spPr bwMode="auto">
          <a:xfrm flipH="1">
            <a:off x="2067873" y="2951967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93"/>
          <p:cNvSpPr>
            <a:spLocks noChangeShapeType="1"/>
          </p:cNvSpPr>
          <p:nvPr/>
        </p:nvSpPr>
        <p:spPr bwMode="auto">
          <a:xfrm>
            <a:off x="2829873" y="295196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94"/>
          <p:cNvSpPr>
            <a:spLocks noChangeShapeType="1"/>
          </p:cNvSpPr>
          <p:nvPr/>
        </p:nvSpPr>
        <p:spPr bwMode="auto">
          <a:xfrm>
            <a:off x="2837811" y="2951967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95"/>
          <p:cNvSpPr txBox="1">
            <a:spLocks noChangeArrowheads="1"/>
          </p:cNvSpPr>
          <p:nvPr/>
        </p:nvSpPr>
        <p:spPr bwMode="auto">
          <a:xfrm>
            <a:off x="1991673" y="2951967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1,4,7</a:t>
            </a:r>
          </a:p>
        </p:txBody>
      </p:sp>
      <p:sp>
        <p:nvSpPr>
          <p:cNvPr id="35850" name="Text Box 96"/>
          <p:cNvSpPr txBox="1">
            <a:spLocks noChangeArrowheads="1"/>
          </p:cNvSpPr>
          <p:nvPr/>
        </p:nvSpPr>
        <p:spPr bwMode="auto">
          <a:xfrm>
            <a:off x="2296473" y="3332967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</a:p>
        </p:txBody>
      </p:sp>
      <p:sp>
        <p:nvSpPr>
          <p:cNvPr id="35851" name="Text Box 97"/>
          <p:cNvSpPr txBox="1">
            <a:spLocks noChangeArrowheads="1"/>
          </p:cNvSpPr>
          <p:nvPr/>
        </p:nvSpPr>
        <p:spPr bwMode="auto">
          <a:xfrm>
            <a:off x="3210873" y="2951967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3,6,9</a:t>
            </a:r>
          </a:p>
        </p:txBody>
      </p:sp>
      <p:sp>
        <p:nvSpPr>
          <p:cNvPr id="35852" name="Text Box 98"/>
          <p:cNvSpPr txBox="1">
            <a:spLocks noChangeArrowheads="1"/>
          </p:cNvSpPr>
          <p:nvPr/>
        </p:nvSpPr>
        <p:spPr bwMode="auto">
          <a:xfrm>
            <a:off x="2144074" y="1961367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Hash Function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853" name="Text Box 99"/>
          <p:cNvSpPr txBox="1">
            <a:spLocks noChangeArrowheads="1"/>
          </p:cNvSpPr>
          <p:nvPr/>
        </p:nvSpPr>
        <p:spPr bwMode="auto">
          <a:xfrm>
            <a:off x="5274623" y="1961367"/>
            <a:ext cx="2121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5854" name="Rectangle 100"/>
          <p:cNvSpPr>
            <a:spLocks noChangeArrowheads="1"/>
          </p:cNvSpPr>
          <p:nvPr/>
        </p:nvSpPr>
        <p:spPr bwMode="auto">
          <a:xfrm>
            <a:off x="5274623" y="5558642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5" name="Rectangle 101"/>
          <p:cNvSpPr>
            <a:spLocks noChangeArrowheads="1"/>
          </p:cNvSpPr>
          <p:nvPr/>
        </p:nvSpPr>
        <p:spPr bwMode="auto">
          <a:xfrm>
            <a:off x="6570023" y="4644242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5856" name="Text Box 102"/>
          <p:cNvSpPr txBox="1">
            <a:spLocks noChangeArrowheads="1"/>
          </p:cNvSpPr>
          <p:nvPr/>
        </p:nvSpPr>
        <p:spPr bwMode="auto">
          <a:xfrm>
            <a:off x="1769423" y="5101443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Hash on 3, 6 or 9</a:t>
            </a:r>
            <a:endParaRPr lang="en-US" altLang="en-US" sz="200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5857" name="Rectangle 103"/>
          <p:cNvSpPr>
            <a:spLocks noChangeArrowheads="1"/>
          </p:cNvSpPr>
          <p:nvPr/>
        </p:nvSpPr>
        <p:spPr bwMode="auto">
          <a:xfrm>
            <a:off x="5122223" y="4415642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92323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450277" y="2986645"/>
            <a:ext cx="5457825" cy="3744913"/>
            <a:chOff x="1248" y="1392"/>
            <a:chExt cx="4134" cy="2678"/>
          </a:xfrm>
        </p:grpSpPr>
        <p:sp>
          <p:nvSpPr>
            <p:cNvPr id="36911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9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0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1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2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3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4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5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6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27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8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29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0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1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2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3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1 5 9</a:t>
              </a:r>
              <a:endParaRPr lang="en-US" altLang="en-US" sz="2000">
                <a:latin typeface="Times New Roman" pitchFamily="18" charset="0"/>
              </a:endParaRPr>
            </a:p>
          </p:txBody>
        </p:sp>
        <p:grpSp>
          <p:nvGrpSpPr>
            <p:cNvPr id="36934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36976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7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1 4 5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6935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6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1 3 6</a:t>
              </a:r>
              <a:endParaRPr lang="en-US" altLang="en-US" sz="2000">
                <a:latin typeface="Times New Roman" pitchFamily="18" charset="0"/>
              </a:endParaRPr>
            </a:p>
          </p:txBody>
        </p:sp>
        <p:sp>
          <p:nvSpPr>
            <p:cNvPr id="36937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38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3 4 5</a:t>
              </a:r>
              <a:endParaRPr lang="en-US" altLang="en-US" sz="2000">
                <a:latin typeface="Times New Roman" pitchFamily="18" charset="0"/>
              </a:endParaRPr>
            </a:p>
          </p:txBody>
        </p:sp>
        <p:grpSp>
          <p:nvGrpSpPr>
            <p:cNvPr id="36939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36974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5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3 6 7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0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36972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73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3 6 8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1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36966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369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itchFamily="18" charset="0"/>
                    </a:rPr>
                    <a:t>3 5 6</a:t>
                  </a:r>
                  <a:endParaRPr lang="en-US" altLang="en-US" sz="20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6967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36968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96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itchFamily="18" charset="0"/>
                    </a:rPr>
                    <a:t>3 5 7</a:t>
                  </a:r>
                  <a:endParaRPr lang="en-US" altLang="en-US" sz="2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6942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36964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5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6 8 9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3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36962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3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2 3 4</a:t>
                </a:r>
              </a:p>
            </p:txBody>
          </p:sp>
        </p:grpSp>
        <p:grpSp>
          <p:nvGrpSpPr>
            <p:cNvPr id="36944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36960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61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5 6 7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5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36958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9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1 2 4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6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36956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7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4 5 7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7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36954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5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1 2 5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6948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36952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6953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4 5 8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sp>
          <p:nvSpPr>
            <p:cNvPr id="36949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950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68" name="Group 71"/>
          <p:cNvGrpSpPr>
            <a:grpSpLocks/>
          </p:cNvGrpSpPr>
          <p:nvPr/>
        </p:nvGrpSpPr>
        <p:grpSpPr bwMode="auto">
          <a:xfrm>
            <a:off x="4431476" y="2072245"/>
            <a:ext cx="1073150" cy="396875"/>
            <a:chOff x="4416" y="1440"/>
            <a:chExt cx="676" cy="250"/>
          </a:xfrm>
        </p:grpSpPr>
        <p:sp>
          <p:nvSpPr>
            <p:cNvPr id="36909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6910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6869" name="Line 74"/>
          <p:cNvSpPr>
            <a:spLocks noChangeShapeType="1"/>
          </p:cNvSpPr>
          <p:nvPr/>
        </p:nvSpPr>
        <p:spPr bwMode="auto">
          <a:xfrm>
            <a:off x="4964876" y="2453244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75"/>
          <p:cNvSpPr>
            <a:spLocks noChangeShapeType="1"/>
          </p:cNvSpPr>
          <p:nvPr/>
        </p:nvSpPr>
        <p:spPr bwMode="auto">
          <a:xfrm>
            <a:off x="3517076" y="3215244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6"/>
          <p:cNvSpPr>
            <a:spLocks noChangeShapeType="1"/>
          </p:cNvSpPr>
          <p:nvPr/>
        </p:nvSpPr>
        <p:spPr bwMode="auto">
          <a:xfrm flipH="1">
            <a:off x="5041076" y="3291444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77"/>
          <p:cNvSpPr>
            <a:spLocks noChangeShapeType="1"/>
          </p:cNvSpPr>
          <p:nvPr/>
        </p:nvSpPr>
        <p:spPr bwMode="auto">
          <a:xfrm flipH="1">
            <a:off x="6412676" y="3824844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3" name="Group 78"/>
          <p:cNvGrpSpPr>
            <a:grpSpLocks/>
          </p:cNvGrpSpPr>
          <p:nvPr/>
        </p:nvGrpSpPr>
        <p:grpSpPr bwMode="auto">
          <a:xfrm>
            <a:off x="2831276" y="2758045"/>
            <a:ext cx="1371600" cy="396875"/>
            <a:chOff x="1344" y="1536"/>
            <a:chExt cx="863" cy="226"/>
          </a:xfrm>
        </p:grpSpPr>
        <p:grpSp>
          <p:nvGrpSpPr>
            <p:cNvPr id="36903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6907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8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6904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6905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6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grpSp>
        <p:nvGrpSpPr>
          <p:cNvPr id="36874" name="Group 85"/>
          <p:cNvGrpSpPr>
            <a:grpSpLocks/>
          </p:cNvGrpSpPr>
          <p:nvPr/>
        </p:nvGrpSpPr>
        <p:grpSpPr bwMode="auto">
          <a:xfrm>
            <a:off x="5574476" y="2910445"/>
            <a:ext cx="1149350" cy="396875"/>
            <a:chOff x="2880" y="1632"/>
            <a:chExt cx="724" cy="250"/>
          </a:xfrm>
        </p:grpSpPr>
        <p:grpSp>
          <p:nvGrpSpPr>
            <p:cNvPr id="36897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6901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2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6898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6899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900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6875" name="Group 92"/>
          <p:cNvGrpSpPr>
            <a:grpSpLocks/>
          </p:cNvGrpSpPr>
          <p:nvPr/>
        </p:nvGrpSpPr>
        <p:grpSpPr bwMode="auto">
          <a:xfrm>
            <a:off x="6869876" y="3443845"/>
            <a:ext cx="958850" cy="396875"/>
            <a:chOff x="3792" y="2064"/>
            <a:chExt cx="604" cy="250"/>
          </a:xfrm>
        </p:grpSpPr>
        <p:grpSp>
          <p:nvGrpSpPr>
            <p:cNvPr id="36891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6895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6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6892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6893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6894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6876" name="Group 99"/>
          <p:cNvGrpSpPr>
            <a:grpSpLocks/>
          </p:cNvGrpSpPr>
          <p:nvPr/>
        </p:nvGrpSpPr>
        <p:grpSpPr bwMode="auto">
          <a:xfrm>
            <a:off x="8012876" y="1919844"/>
            <a:ext cx="1658524" cy="1695292"/>
            <a:chOff x="96" y="1097"/>
            <a:chExt cx="1144" cy="1124"/>
          </a:xfrm>
        </p:grpSpPr>
        <p:sp>
          <p:nvSpPr>
            <p:cNvPr id="36878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</a:p>
          </p:txBody>
        </p:sp>
        <p:grpSp>
          <p:nvGrpSpPr>
            <p:cNvPr id="36879" name="Group 101"/>
            <p:cNvGrpSpPr>
              <a:grpSpLocks/>
            </p:cNvGrpSpPr>
            <p:nvPr/>
          </p:nvGrpSpPr>
          <p:grpSpPr bwMode="auto">
            <a:xfrm>
              <a:off x="144" y="1097"/>
              <a:ext cx="1096" cy="1124"/>
              <a:chOff x="144" y="1097"/>
              <a:chExt cx="1096" cy="1124"/>
            </a:xfrm>
          </p:grpSpPr>
          <p:sp>
            <p:nvSpPr>
              <p:cNvPr id="3688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grpSp>
            <p:nvGrpSpPr>
              <p:cNvPr id="3688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68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6889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890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82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3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4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5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</a:p>
            </p:txBody>
          </p:sp>
          <p:sp>
            <p:nvSpPr>
              <p:cNvPr id="36886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6887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itchFamily="18" charset="0"/>
                  </a:rPr>
                  <a:t>Hash Function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sp>
        <p:nvSpPr>
          <p:cNvPr id="36877" name="Text Box 113"/>
          <p:cNvSpPr txBox="1">
            <a:spLocks noChangeArrowheads="1"/>
          </p:cNvSpPr>
          <p:nvPr/>
        </p:nvSpPr>
        <p:spPr bwMode="auto">
          <a:xfrm>
            <a:off x="5498276" y="2072245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25840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>
            <a:off x="4240338" y="3282950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5665912" y="3282949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665913" y="3282950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>
            <a:off x="3416424" y="4356099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4224462" y="4356100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224463" y="4356099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6077075" y="4356099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7091487" y="4356099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7091488" y="4356099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3479925" y="5295900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40337" y="5295899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240337" y="5295900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113337" y="3954463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113337" y="4087812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4113337" y="4222749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6964487" y="3954463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6964487" y="4087812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964487" y="4222749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113337" y="4892675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4113337" y="5162549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4113337" y="5027612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4746750" y="5832474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4746749" y="5856287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1 5 9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3098924" y="4826000"/>
            <a:ext cx="641350" cy="390525"/>
            <a:chOff x="1248" y="2784"/>
            <a:chExt cx="486" cy="279"/>
          </a:xfrm>
        </p:grpSpPr>
        <p:sp>
          <p:nvSpPr>
            <p:cNvPr id="38023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4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1 4 5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7915" name="Rectangle 29"/>
          <p:cNvSpPr>
            <a:spLocks noChangeArrowheads="1"/>
          </p:cNvSpPr>
          <p:nvPr/>
        </p:nvSpPr>
        <p:spPr bwMode="auto">
          <a:xfrm>
            <a:off x="4619750" y="4825999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6" name="Text Box 30"/>
          <p:cNvSpPr txBox="1">
            <a:spLocks noChangeArrowheads="1"/>
          </p:cNvSpPr>
          <p:nvPr/>
        </p:nvSpPr>
        <p:spPr bwMode="auto">
          <a:xfrm>
            <a:off x="4619749" y="4849812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1 3 6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37917" name="Rectangle 31"/>
          <p:cNvSpPr>
            <a:spLocks noChangeArrowheads="1"/>
          </p:cNvSpPr>
          <p:nvPr/>
        </p:nvSpPr>
        <p:spPr bwMode="auto">
          <a:xfrm>
            <a:off x="5761162" y="5094287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18" name="Text Box 32"/>
          <p:cNvSpPr txBox="1">
            <a:spLocks noChangeArrowheads="1"/>
          </p:cNvSpPr>
          <p:nvPr/>
        </p:nvSpPr>
        <p:spPr bwMode="auto">
          <a:xfrm>
            <a:off x="5761162" y="511810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3 4 5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7919" name="Group 33"/>
          <p:cNvGrpSpPr>
            <a:grpSpLocks/>
          </p:cNvGrpSpPr>
          <p:nvPr/>
        </p:nvGrpSpPr>
        <p:grpSpPr bwMode="auto">
          <a:xfrm>
            <a:off x="7915399" y="5094288"/>
            <a:ext cx="641350" cy="390525"/>
            <a:chOff x="432" y="3408"/>
            <a:chExt cx="486" cy="279"/>
          </a:xfrm>
        </p:grpSpPr>
        <p:sp>
          <p:nvSpPr>
            <p:cNvPr id="38021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2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0" name="Group 36"/>
          <p:cNvGrpSpPr>
            <a:grpSpLocks/>
          </p:cNvGrpSpPr>
          <p:nvPr/>
        </p:nvGrpSpPr>
        <p:grpSpPr bwMode="auto">
          <a:xfrm>
            <a:off x="7915399" y="5430838"/>
            <a:ext cx="641350" cy="390525"/>
            <a:chOff x="432" y="3408"/>
            <a:chExt cx="486" cy="280"/>
          </a:xfrm>
        </p:grpSpPr>
        <p:sp>
          <p:nvSpPr>
            <p:cNvPr id="38019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20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1" name="Group 39"/>
          <p:cNvGrpSpPr>
            <a:grpSpLocks/>
          </p:cNvGrpSpPr>
          <p:nvPr/>
        </p:nvGrpSpPr>
        <p:grpSpPr bwMode="auto">
          <a:xfrm>
            <a:off x="6773988" y="5094288"/>
            <a:ext cx="644525" cy="725487"/>
            <a:chOff x="3792" y="3312"/>
            <a:chExt cx="488" cy="519"/>
          </a:xfrm>
        </p:grpSpPr>
        <p:grpSp>
          <p:nvGrpSpPr>
            <p:cNvPr id="38013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8017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8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3 5 6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8014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8015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8016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22" name="Group 46"/>
          <p:cNvGrpSpPr>
            <a:grpSpLocks/>
          </p:cNvGrpSpPr>
          <p:nvPr/>
        </p:nvGrpSpPr>
        <p:grpSpPr bwMode="auto">
          <a:xfrm>
            <a:off x="6773988" y="5765800"/>
            <a:ext cx="644525" cy="390525"/>
            <a:chOff x="432" y="3408"/>
            <a:chExt cx="488" cy="279"/>
          </a:xfrm>
        </p:grpSpPr>
        <p:sp>
          <p:nvSpPr>
            <p:cNvPr id="38011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2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6 8 9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3" name="Group 49"/>
          <p:cNvGrpSpPr>
            <a:grpSpLocks/>
          </p:cNvGrpSpPr>
          <p:nvPr/>
        </p:nvGrpSpPr>
        <p:grpSpPr bwMode="auto">
          <a:xfrm>
            <a:off x="5380162" y="4021138"/>
            <a:ext cx="641350" cy="390525"/>
            <a:chOff x="432" y="3408"/>
            <a:chExt cx="486" cy="279"/>
          </a:xfrm>
        </p:grpSpPr>
        <p:sp>
          <p:nvSpPr>
            <p:cNvPr id="38009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10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7924" name="Group 52"/>
          <p:cNvGrpSpPr>
            <a:grpSpLocks/>
          </p:cNvGrpSpPr>
          <p:nvPr/>
        </p:nvGrpSpPr>
        <p:grpSpPr bwMode="auto">
          <a:xfrm>
            <a:off x="5380162" y="4356100"/>
            <a:ext cx="641350" cy="392113"/>
            <a:chOff x="432" y="3408"/>
            <a:chExt cx="486" cy="280"/>
          </a:xfrm>
        </p:grpSpPr>
        <p:sp>
          <p:nvSpPr>
            <p:cNvPr id="38007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8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5 6 7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5" name="Group 55"/>
          <p:cNvGrpSpPr>
            <a:grpSpLocks/>
          </p:cNvGrpSpPr>
          <p:nvPr/>
        </p:nvGrpSpPr>
        <p:grpSpPr bwMode="auto">
          <a:xfrm>
            <a:off x="3162424" y="5832475"/>
            <a:ext cx="641350" cy="390525"/>
            <a:chOff x="432" y="3408"/>
            <a:chExt cx="486" cy="279"/>
          </a:xfrm>
        </p:grpSpPr>
        <p:sp>
          <p:nvSpPr>
            <p:cNvPr id="38005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6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1 2 4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6" name="Group 58"/>
          <p:cNvGrpSpPr>
            <a:grpSpLocks/>
          </p:cNvGrpSpPr>
          <p:nvPr/>
        </p:nvGrpSpPr>
        <p:grpSpPr bwMode="auto">
          <a:xfrm>
            <a:off x="3162424" y="6169025"/>
            <a:ext cx="641350" cy="392113"/>
            <a:chOff x="432" y="3408"/>
            <a:chExt cx="486" cy="281"/>
          </a:xfrm>
        </p:grpSpPr>
        <p:sp>
          <p:nvSpPr>
            <p:cNvPr id="38003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4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7" name="Group 61"/>
          <p:cNvGrpSpPr>
            <a:grpSpLocks/>
          </p:cNvGrpSpPr>
          <p:nvPr/>
        </p:nvGrpSpPr>
        <p:grpSpPr bwMode="auto">
          <a:xfrm>
            <a:off x="3922837" y="5900738"/>
            <a:ext cx="641350" cy="390525"/>
            <a:chOff x="432" y="3408"/>
            <a:chExt cx="486" cy="280"/>
          </a:xfrm>
        </p:grpSpPr>
        <p:sp>
          <p:nvSpPr>
            <p:cNvPr id="38001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2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7928" name="Group 64"/>
          <p:cNvGrpSpPr>
            <a:grpSpLocks/>
          </p:cNvGrpSpPr>
          <p:nvPr/>
        </p:nvGrpSpPr>
        <p:grpSpPr bwMode="auto">
          <a:xfrm>
            <a:off x="3922837" y="6235699"/>
            <a:ext cx="641350" cy="388938"/>
            <a:chOff x="432" y="3408"/>
            <a:chExt cx="486" cy="278"/>
          </a:xfrm>
        </p:grpSpPr>
        <p:sp>
          <p:nvSpPr>
            <p:cNvPr id="37999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8000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7929" name="Rectangle 67"/>
          <p:cNvSpPr>
            <a:spLocks noChangeArrowheads="1"/>
          </p:cNvSpPr>
          <p:nvPr/>
        </p:nvSpPr>
        <p:spPr bwMode="auto">
          <a:xfrm>
            <a:off x="5507162" y="2879725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7930" name="Line 68"/>
          <p:cNvSpPr>
            <a:spLocks noChangeShapeType="1"/>
          </p:cNvSpPr>
          <p:nvPr/>
        </p:nvSpPr>
        <p:spPr bwMode="auto">
          <a:xfrm>
            <a:off x="5507162" y="3014662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Line 69"/>
          <p:cNvSpPr>
            <a:spLocks noChangeShapeType="1"/>
          </p:cNvSpPr>
          <p:nvPr/>
        </p:nvSpPr>
        <p:spPr bwMode="auto">
          <a:xfrm>
            <a:off x="5507162" y="3148012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2" name="Group 70"/>
          <p:cNvGrpSpPr>
            <a:grpSpLocks/>
          </p:cNvGrpSpPr>
          <p:nvPr/>
        </p:nvGrpSpPr>
        <p:grpSpPr bwMode="auto">
          <a:xfrm>
            <a:off x="8661524" y="1812924"/>
            <a:ext cx="1658524" cy="1695292"/>
            <a:chOff x="96" y="1097"/>
            <a:chExt cx="1144" cy="1124"/>
          </a:xfrm>
        </p:grpSpPr>
        <p:sp>
          <p:nvSpPr>
            <p:cNvPr id="37986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</a:p>
          </p:txBody>
        </p:sp>
        <p:grpSp>
          <p:nvGrpSpPr>
            <p:cNvPr id="37987" name="Group 72"/>
            <p:cNvGrpSpPr>
              <a:grpSpLocks/>
            </p:cNvGrpSpPr>
            <p:nvPr/>
          </p:nvGrpSpPr>
          <p:grpSpPr bwMode="auto">
            <a:xfrm>
              <a:off x="144" y="1097"/>
              <a:ext cx="1096" cy="1124"/>
              <a:chOff x="144" y="1097"/>
              <a:chExt cx="1096" cy="1124"/>
            </a:xfrm>
          </p:grpSpPr>
          <p:sp>
            <p:nvSpPr>
              <p:cNvPr id="37988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grpSp>
            <p:nvGrpSpPr>
              <p:cNvPr id="37989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7996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7997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98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90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</a:p>
            </p:txBody>
          </p:sp>
          <p:sp>
            <p:nvSpPr>
              <p:cNvPr id="37994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7995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itchFamily="18" charset="0"/>
                  </a:rPr>
                  <a:t>Hash Function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933" name="Group 84"/>
          <p:cNvGrpSpPr>
            <a:grpSpLocks/>
          </p:cNvGrpSpPr>
          <p:nvPr/>
        </p:nvGrpSpPr>
        <p:grpSpPr bwMode="auto">
          <a:xfrm>
            <a:off x="5080124" y="1965325"/>
            <a:ext cx="1073150" cy="396875"/>
            <a:chOff x="4416" y="1440"/>
            <a:chExt cx="676" cy="250"/>
          </a:xfrm>
        </p:grpSpPr>
        <p:sp>
          <p:nvSpPr>
            <p:cNvPr id="37984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7985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7934" name="Line 87"/>
          <p:cNvSpPr>
            <a:spLocks noChangeShapeType="1"/>
          </p:cNvSpPr>
          <p:nvPr/>
        </p:nvSpPr>
        <p:spPr bwMode="auto">
          <a:xfrm>
            <a:off x="5613524" y="2346324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5" name="Line 88"/>
          <p:cNvSpPr>
            <a:spLocks noChangeShapeType="1"/>
          </p:cNvSpPr>
          <p:nvPr/>
        </p:nvSpPr>
        <p:spPr bwMode="auto">
          <a:xfrm>
            <a:off x="4165724" y="3108324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Line 89"/>
          <p:cNvSpPr>
            <a:spLocks noChangeShapeType="1"/>
          </p:cNvSpPr>
          <p:nvPr/>
        </p:nvSpPr>
        <p:spPr bwMode="auto">
          <a:xfrm flipH="1">
            <a:off x="5689724" y="3184524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7" name="Line 90"/>
          <p:cNvSpPr>
            <a:spLocks noChangeShapeType="1"/>
          </p:cNvSpPr>
          <p:nvPr/>
        </p:nvSpPr>
        <p:spPr bwMode="auto">
          <a:xfrm flipH="1">
            <a:off x="7061324" y="3717924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38" name="Group 91"/>
          <p:cNvGrpSpPr>
            <a:grpSpLocks/>
          </p:cNvGrpSpPr>
          <p:nvPr/>
        </p:nvGrpSpPr>
        <p:grpSpPr bwMode="auto">
          <a:xfrm>
            <a:off x="1727324" y="3032125"/>
            <a:ext cx="1377950" cy="396875"/>
            <a:chOff x="0" y="1728"/>
            <a:chExt cx="868" cy="250"/>
          </a:xfrm>
        </p:grpSpPr>
        <p:grpSp>
          <p:nvGrpSpPr>
            <p:cNvPr id="37978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7982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3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79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7980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81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7939" name="Group 98"/>
          <p:cNvGrpSpPr>
            <a:grpSpLocks/>
          </p:cNvGrpSpPr>
          <p:nvPr/>
        </p:nvGrpSpPr>
        <p:grpSpPr bwMode="auto">
          <a:xfrm>
            <a:off x="1727324" y="3641725"/>
            <a:ext cx="1187450" cy="396875"/>
            <a:chOff x="0" y="2160"/>
            <a:chExt cx="748" cy="250"/>
          </a:xfrm>
        </p:grpSpPr>
        <p:grpSp>
          <p:nvGrpSpPr>
            <p:cNvPr id="37972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7976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7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73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7974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5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7940" name="Group 105"/>
          <p:cNvGrpSpPr>
            <a:grpSpLocks/>
          </p:cNvGrpSpPr>
          <p:nvPr/>
        </p:nvGrpSpPr>
        <p:grpSpPr bwMode="auto">
          <a:xfrm>
            <a:off x="1727324" y="4251325"/>
            <a:ext cx="990600" cy="396875"/>
            <a:chOff x="0" y="2544"/>
            <a:chExt cx="624" cy="250"/>
          </a:xfrm>
        </p:grpSpPr>
        <p:grpSp>
          <p:nvGrpSpPr>
            <p:cNvPr id="37966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7970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71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7967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7968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9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7941" name="Line 112"/>
          <p:cNvSpPr>
            <a:spLocks noChangeShapeType="1"/>
          </p:cNvSpPr>
          <p:nvPr/>
        </p:nvSpPr>
        <p:spPr bwMode="auto">
          <a:xfrm>
            <a:off x="3098924" y="3336924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113"/>
          <p:cNvSpPr>
            <a:spLocks noChangeShapeType="1"/>
          </p:cNvSpPr>
          <p:nvPr/>
        </p:nvSpPr>
        <p:spPr bwMode="auto">
          <a:xfrm>
            <a:off x="2695699" y="4403724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Line 114"/>
          <p:cNvSpPr>
            <a:spLocks noChangeShapeType="1"/>
          </p:cNvSpPr>
          <p:nvPr/>
        </p:nvSpPr>
        <p:spPr bwMode="auto">
          <a:xfrm>
            <a:off x="2946524" y="3946524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44" name="Group 115"/>
          <p:cNvGrpSpPr>
            <a:grpSpLocks/>
          </p:cNvGrpSpPr>
          <p:nvPr/>
        </p:nvGrpSpPr>
        <p:grpSpPr bwMode="auto">
          <a:xfrm>
            <a:off x="6223124" y="2803525"/>
            <a:ext cx="1149350" cy="396875"/>
            <a:chOff x="2880" y="1632"/>
            <a:chExt cx="724" cy="250"/>
          </a:xfrm>
        </p:grpSpPr>
        <p:grpSp>
          <p:nvGrpSpPr>
            <p:cNvPr id="37960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7964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5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7961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7962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63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7945" name="Group 122"/>
          <p:cNvGrpSpPr>
            <a:grpSpLocks/>
          </p:cNvGrpSpPr>
          <p:nvPr/>
        </p:nvGrpSpPr>
        <p:grpSpPr bwMode="auto">
          <a:xfrm>
            <a:off x="7518524" y="3336925"/>
            <a:ext cx="958850" cy="396875"/>
            <a:chOff x="3792" y="2064"/>
            <a:chExt cx="604" cy="250"/>
          </a:xfrm>
        </p:grpSpPr>
        <p:grpSp>
          <p:nvGrpSpPr>
            <p:cNvPr id="37954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7958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9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7955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7956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7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7946" name="Group 129"/>
          <p:cNvGrpSpPr>
            <a:grpSpLocks/>
          </p:cNvGrpSpPr>
          <p:nvPr/>
        </p:nvGrpSpPr>
        <p:grpSpPr bwMode="auto">
          <a:xfrm>
            <a:off x="3479924" y="2651125"/>
            <a:ext cx="1371600" cy="396875"/>
            <a:chOff x="1344" y="1536"/>
            <a:chExt cx="863" cy="226"/>
          </a:xfrm>
        </p:grpSpPr>
        <p:grpSp>
          <p:nvGrpSpPr>
            <p:cNvPr id="37948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7952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3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7949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7950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7951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7947" name="Text Box 136"/>
          <p:cNvSpPr txBox="1">
            <a:spLocks noChangeArrowheads="1"/>
          </p:cNvSpPr>
          <p:nvPr/>
        </p:nvSpPr>
        <p:spPr bwMode="auto">
          <a:xfrm>
            <a:off x="6146924" y="1965325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46761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Using a Hash Tree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>
            <a:off x="4183064" y="3313112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5608638" y="3313111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5608639" y="3313112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3359150" y="4386261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167188" y="4386262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4167189" y="4386261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H="1">
            <a:off x="6019801" y="4386261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7034213" y="4386261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7034213" y="4386262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H="1">
            <a:off x="3422651" y="5326062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183063" y="5326061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183063" y="5326062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4056063" y="3984625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056063" y="4117974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4056063" y="4252911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6907213" y="3984625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6907213" y="4117974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6907213" y="4252911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4056063" y="4922837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4056063" y="5192711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4056063" y="5057774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4689476" y="5862636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4689475" y="5886449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1 5 9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8938" name="Group 26"/>
          <p:cNvGrpSpPr>
            <a:grpSpLocks/>
          </p:cNvGrpSpPr>
          <p:nvPr/>
        </p:nvGrpSpPr>
        <p:grpSpPr bwMode="auto">
          <a:xfrm>
            <a:off x="3041650" y="4856162"/>
            <a:ext cx="641350" cy="390525"/>
            <a:chOff x="1248" y="2784"/>
            <a:chExt cx="486" cy="279"/>
          </a:xfrm>
        </p:grpSpPr>
        <p:sp>
          <p:nvSpPr>
            <p:cNvPr id="39058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9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1 4 5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8939" name="Rectangle 29"/>
          <p:cNvSpPr>
            <a:spLocks noChangeArrowheads="1"/>
          </p:cNvSpPr>
          <p:nvPr/>
        </p:nvSpPr>
        <p:spPr bwMode="auto">
          <a:xfrm>
            <a:off x="4562476" y="4856161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0" name="Text Box 30"/>
          <p:cNvSpPr txBox="1">
            <a:spLocks noChangeArrowheads="1"/>
          </p:cNvSpPr>
          <p:nvPr/>
        </p:nvSpPr>
        <p:spPr bwMode="auto">
          <a:xfrm>
            <a:off x="4562475" y="4879974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1 3 6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38941" name="Rectangle 31"/>
          <p:cNvSpPr>
            <a:spLocks noChangeArrowheads="1"/>
          </p:cNvSpPr>
          <p:nvPr/>
        </p:nvSpPr>
        <p:spPr bwMode="auto">
          <a:xfrm>
            <a:off x="5703888" y="5124449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42" name="Text Box 32"/>
          <p:cNvSpPr txBox="1">
            <a:spLocks noChangeArrowheads="1"/>
          </p:cNvSpPr>
          <p:nvPr/>
        </p:nvSpPr>
        <p:spPr bwMode="auto">
          <a:xfrm>
            <a:off x="5703888" y="5148262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3 4 5</a:t>
            </a:r>
            <a:endParaRPr lang="en-US" altLang="en-US" sz="2000">
              <a:latin typeface="Times New Roman" pitchFamily="18" charset="0"/>
            </a:endParaRPr>
          </a:p>
        </p:txBody>
      </p:sp>
      <p:grpSp>
        <p:nvGrpSpPr>
          <p:cNvPr id="38943" name="Group 33"/>
          <p:cNvGrpSpPr>
            <a:grpSpLocks/>
          </p:cNvGrpSpPr>
          <p:nvPr/>
        </p:nvGrpSpPr>
        <p:grpSpPr bwMode="auto">
          <a:xfrm>
            <a:off x="7858125" y="5124450"/>
            <a:ext cx="641350" cy="390525"/>
            <a:chOff x="432" y="3408"/>
            <a:chExt cx="486" cy="279"/>
          </a:xfrm>
        </p:grpSpPr>
        <p:sp>
          <p:nvSpPr>
            <p:cNvPr id="39056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7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4" name="Group 36"/>
          <p:cNvGrpSpPr>
            <a:grpSpLocks/>
          </p:cNvGrpSpPr>
          <p:nvPr/>
        </p:nvGrpSpPr>
        <p:grpSpPr bwMode="auto">
          <a:xfrm>
            <a:off x="7858125" y="5461000"/>
            <a:ext cx="641350" cy="390525"/>
            <a:chOff x="432" y="3408"/>
            <a:chExt cx="486" cy="280"/>
          </a:xfrm>
        </p:grpSpPr>
        <p:sp>
          <p:nvSpPr>
            <p:cNvPr id="39054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55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3 6 8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5" name="Group 39"/>
          <p:cNvGrpSpPr>
            <a:grpSpLocks/>
          </p:cNvGrpSpPr>
          <p:nvPr/>
        </p:nvGrpSpPr>
        <p:grpSpPr bwMode="auto">
          <a:xfrm>
            <a:off x="6716714" y="5124450"/>
            <a:ext cx="644525" cy="725487"/>
            <a:chOff x="3792" y="3312"/>
            <a:chExt cx="488" cy="519"/>
          </a:xfrm>
        </p:grpSpPr>
        <p:grpSp>
          <p:nvGrpSpPr>
            <p:cNvPr id="39048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9052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3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3 5 6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9049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9050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9051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itchFamily="18" charset="0"/>
                  </a:rPr>
                  <a:t>3 5 7</a:t>
                </a:r>
                <a:endParaRPr lang="en-US" altLang="en-US" sz="2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46" name="Group 46"/>
          <p:cNvGrpSpPr>
            <a:grpSpLocks/>
          </p:cNvGrpSpPr>
          <p:nvPr/>
        </p:nvGrpSpPr>
        <p:grpSpPr bwMode="auto">
          <a:xfrm>
            <a:off x="6716714" y="5795962"/>
            <a:ext cx="644525" cy="390525"/>
            <a:chOff x="432" y="3408"/>
            <a:chExt cx="488" cy="279"/>
          </a:xfrm>
        </p:grpSpPr>
        <p:sp>
          <p:nvSpPr>
            <p:cNvPr id="39046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7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6 8 9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7" name="Group 49"/>
          <p:cNvGrpSpPr>
            <a:grpSpLocks/>
          </p:cNvGrpSpPr>
          <p:nvPr/>
        </p:nvGrpSpPr>
        <p:grpSpPr bwMode="auto">
          <a:xfrm>
            <a:off x="5322888" y="4051300"/>
            <a:ext cx="641350" cy="390525"/>
            <a:chOff x="432" y="3408"/>
            <a:chExt cx="486" cy="279"/>
          </a:xfrm>
        </p:grpSpPr>
        <p:sp>
          <p:nvSpPr>
            <p:cNvPr id="39044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5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38948" name="Group 52"/>
          <p:cNvGrpSpPr>
            <a:grpSpLocks/>
          </p:cNvGrpSpPr>
          <p:nvPr/>
        </p:nvGrpSpPr>
        <p:grpSpPr bwMode="auto">
          <a:xfrm>
            <a:off x="5322888" y="4386262"/>
            <a:ext cx="641350" cy="392113"/>
            <a:chOff x="432" y="3408"/>
            <a:chExt cx="486" cy="280"/>
          </a:xfrm>
        </p:grpSpPr>
        <p:sp>
          <p:nvSpPr>
            <p:cNvPr id="39042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3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5 6 7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49" name="Group 55"/>
          <p:cNvGrpSpPr>
            <a:grpSpLocks/>
          </p:cNvGrpSpPr>
          <p:nvPr/>
        </p:nvGrpSpPr>
        <p:grpSpPr bwMode="auto">
          <a:xfrm>
            <a:off x="3105150" y="5862637"/>
            <a:ext cx="641350" cy="390525"/>
            <a:chOff x="432" y="3408"/>
            <a:chExt cx="486" cy="279"/>
          </a:xfrm>
        </p:grpSpPr>
        <p:sp>
          <p:nvSpPr>
            <p:cNvPr id="39040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41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1 2 4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50" name="Group 58"/>
          <p:cNvGrpSpPr>
            <a:grpSpLocks/>
          </p:cNvGrpSpPr>
          <p:nvPr/>
        </p:nvGrpSpPr>
        <p:grpSpPr bwMode="auto">
          <a:xfrm>
            <a:off x="3105150" y="6199187"/>
            <a:ext cx="641350" cy="392113"/>
            <a:chOff x="432" y="3408"/>
            <a:chExt cx="486" cy="281"/>
          </a:xfrm>
        </p:grpSpPr>
        <p:sp>
          <p:nvSpPr>
            <p:cNvPr id="39038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9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4 5 7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51" name="Group 61"/>
          <p:cNvGrpSpPr>
            <a:grpSpLocks/>
          </p:cNvGrpSpPr>
          <p:nvPr/>
        </p:nvGrpSpPr>
        <p:grpSpPr bwMode="auto">
          <a:xfrm>
            <a:off x="3865563" y="5930900"/>
            <a:ext cx="641350" cy="390525"/>
            <a:chOff x="432" y="3408"/>
            <a:chExt cx="486" cy="280"/>
          </a:xfrm>
        </p:grpSpPr>
        <p:sp>
          <p:nvSpPr>
            <p:cNvPr id="39036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7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1 2 5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grpSp>
        <p:nvGrpSpPr>
          <p:cNvPr id="38952" name="Group 64"/>
          <p:cNvGrpSpPr>
            <a:grpSpLocks/>
          </p:cNvGrpSpPr>
          <p:nvPr/>
        </p:nvGrpSpPr>
        <p:grpSpPr bwMode="auto">
          <a:xfrm>
            <a:off x="3865563" y="6265861"/>
            <a:ext cx="641350" cy="388938"/>
            <a:chOff x="432" y="3408"/>
            <a:chExt cx="486" cy="278"/>
          </a:xfrm>
        </p:grpSpPr>
        <p:sp>
          <p:nvSpPr>
            <p:cNvPr id="39034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9035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4 5 8</a:t>
              </a:r>
              <a:endParaRPr lang="en-US" altLang="en-US" sz="2000">
                <a:latin typeface="Times New Roman" pitchFamily="18" charset="0"/>
              </a:endParaRPr>
            </a:p>
          </p:txBody>
        </p:sp>
      </p:grpSp>
      <p:sp>
        <p:nvSpPr>
          <p:cNvPr id="38953" name="Rectangle 67"/>
          <p:cNvSpPr>
            <a:spLocks noChangeArrowheads="1"/>
          </p:cNvSpPr>
          <p:nvPr/>
        </p:nvSpPr>
        <p:spPr bwMode="auto">
          <a:xfrm>
            <a:off x="5449888" y="2909887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54" name="Line 68"/>
          <p:cNvSpPr>
            <a:spLocks noChangeShapeType="1"/>
          </p:cNvSpPr>
          <p:nvPr/>
        </p:nvSpPr>
        <p:spPr bwMode="auto">
          <a:xfrm>
            <a:off x="5449888" y="3044824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69"/>
          <p:cNvSpPr>
            <a:spLocks noChangeShapeType="1"/>
          </p:cNvSpPr>
          <p:nvPr/>
        </p:nvSpPr>
        <p:spPr bwMode="auto">
          <a:xfrm>
            <a:off x="5449888" y="3178174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56" name="Group 70"/>
          <p:cNvGrpSpPr>
            <a:grpSpLocks/>
          </p:cNvGrpSpPr>
          <p:nvPr/>
        </p:nvGrpSpPr>
        <p:grpSpPr bwMode="auto">
          <a:xfrm>
            <a:off x="8604250" y="1843086"/>
            <a:ext cx="1658524" cy="1695292"/>
            <a:chOff x="96" y="1097"/>
            <a:chExt cx="1144" cy="1124"/>
          </a:xfrm>
        </p:grpSpPr>
        <p:sp>
          <p:nvSpPr>
            <p:cNvPr id="39021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400">
                  <a:latin typeface="Times New Roman" pitchFamily="18" charset="0"/>
                </a:rPr>
                <a:t>1,4,7</a:t>
              </a:r>
            </a:p>
          </p:txBody>
        </p:sp>
        <p:grpSp>
          <p:nvGrpSpPr>
            <p:cNvPr id="39022" name="Group 72"/>
            <p:cNvGrpSpPr>
              <a:grpSpLocks/>
            </p:cNvGrpSpPr>
            <p:nvPr/>
          </p:nvGrpSpPr>
          <p:grpSpPr bwMode="auto">
            <a:xfrm>
              <a:off x="144" y="1097"/>
              <a:ext cx="1096" cy="1124"/>
              <a:chOff x="144" y="1097"/>
              <a:chExt cx="1096" cy="1124"/>
            </a:xfrm>
          </p:grpSpPr>
          <p:sp>
            <p:nvSpPr>
              <p:cNvPr id="39023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grpSp>
            <p:nvGrpSpPr>
              <p:cNvPr id="39024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9031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9032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033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25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6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7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28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2,5,8</a:t>
                </a:r>
              </a:p>
            </p:txBody>
          </p:sp>
          <p:sp>
            <p:nvSpPr>
              <p:cNvPr id="39029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39030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itchFamily="18" charset="0"/>
                  </a:rPr>
                  <a:t>Hash Function</a:t>
                </a:r>
                <a:endParaRPr lang="en-US" altLang="en-US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8957" name="Group 84"/>
          <p:cNvGrpSpPr>
            <a:grpSpLocks/>
          </p:cNvGrpSpPr>
          <p:nvPr/>
        </p:nvGrpSpPr>
        <p:grpSpPr bwMode="auto">
          <a:xfrm>
            <a:off x="5022850" y="1995487"/>
            <a:ext cx="1073150" cy="396875"/>
            <a:chOff x="4416" y="1440"/>
            <a:chExt cx="676" cy="250"/>
          </a:xfrm>
        </p:grpSpPr>
        <p:sp>
          <p:nvSpPr>
            <p:cNvPr id="39019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>
                <a:latin typeface="Wingdings" pitchFamily="2" charset="2"/>
              </a:endParaRPr>
            </a:p>
          </p:txBody>
        </p:sp>
        <p:sp>
          <p:nvSpPr>
            <p:cNvPr id="39020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38958" name="Line 87"/>
          <p:cNvSpPr>
            <a:spLocks noChangeShapeType="1"/>
          </p:cNvSpPr>
          <p:nvPr/>
        </p:nvSpPr>
        <p:spPr bwMode="auto">
          <a:xfrm>
            <a:off x="5556250" y="2376486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88"/>
          <p:cNvSpPr>
            <a:spLocks noChangeShapeType="1"/>
          </p:cNvSpPr>
          <p:nvPr/>
        </p:nvSpPr>
        <p:spPr bwMode="auto">
          <a:xfrm>
            <a:off x="4108450" y="3138486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Line 89"/>
          <p:cNvSpPr>
            <a:spLocks noChangeShapeType="1"/>
          </p:cNvSpPr>
          <p:nvPr/>
        </p:nvSpPr>
        <p:spPr bwMode="auto">
          <a:xfrm flipH="1">
            <a:off x="5632450" y="3214686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Line 90"/>
          <p:cNvSpPr>
            <a:spLocks noChangeShapeType="1"/>
          </p:cNvSpPr>
          <p:nvPr/>
        </p:nvSpPr>
        <p:spPr bwMode="auto">
          <a:xfrm flipH="1">
            <a:off x="7004050" y="3748086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2" name="Group 91"/>
          <p:cNvGrpSpPr>
            <a:grpSpLocks/>
          </p:cNvGrpSpPr>
          <p:nvPr/>
        </p:nvGrpSpPr>
        <p:grpSpPr bwMode="auto">
          <a:xfrm>
            <a:off x="1670050" y="3062287"/>
            <a:ext cx="1377950" cy="396875"/>
            <a:chOff x="0" y="1728"/>
            <a:chExt cx="868" cy="250"/>
          </a:xfrm>
        </p:grpSpPr>
        <p:grpSp>
          <p:nvGrpSpPr>
            <p:cNvPr id="39013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9017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8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9014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9015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6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38963" name="Group 98"/>
          <p:cNvGrpSpPr>
            <a:grpSpLocks/>
          </p:cNvGrpSpPr>
          <p:nvPr/>
        </p:nvGrpSpPr>
        <p:grpSpPr bwMode="auto">
          <a:xfrm>
            <a:off x="1670050" y="3671887"/>
            <a:ext cx="1187450" cy="396875"/>
            <a:chOff x="0" y="2160"/>
            <a:chExt cx="748" cy="250"/>
          </a:xfrm>
        </p:grpSpPr>
        <p:grpSp>
          <p:nvGrpSpPr>
            <p:cNvPr id="39007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9011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2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9008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9009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10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38964" name="Group 105"/>
          <p:cNvGrpSpPr>
            <a:grpSpLocks/>
          </p:cNvGrpSpPr>
          <p:nvPr/>
        </p:nvGrpSpPr>
        <p:grpSpPr bwMode="auto">
          <a:xfrm>
            <a:off x="1670050" y="4281487"/>
            <a:ext cx="990600" cy="396875"/>
            <a:chOff x="0" y="2544"/>
            <a:chExt cx="624" cy="250"/>
          </a:xfrm>
        </p:grpSpPr>
        <p:grpSp>
          <p:nvGrpSpPr>
            <p:cNvPr id="39001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9005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6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39002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9003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4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38965" name="Line 112"/>
          <p:cNvSpPr>
            <a:spLocks noChangeShapeType="1"/>
          </p:cNvSpPr>
          <p:nvPr/>
        </p:nvSpPr>
        <p:spPr bwMode="auto">
          <a:xfrm>
            <a:off x="3041650" y="3367086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Line 113"/>
          <p:cNvSpPr>
            <a:spLocks noChangeShapeType="1"/>
          </p:cNvSpPr>
          <p:nvPr/>
        </p:nvSpPr>
        <p:spPr bwMode="auto">
          <a:xfrm>
            <a:off x="2638425" y="4433886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114"/>
          <p:cNvSpPr>
            <a:spLocks noChangeShapeType="1"/>
          </p:cNvSpPr>
          <p:nvPr/>
        </p:nvSpPr>
        <p:spPr bwMode="auto">
          <a:xfrm>
            <a:off x="2889250" y="3976686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68" name="Group 115"/>
          <p:cNvGrpSpPr>
            <a:grpSpLocks/>
          </p:cNvGrpSpPr>
          <p:nvPr/>
        </p:nvGrpSpPr>
        <p:grpSpPr bwMode="auto">
          <a:xfrm>
            <a:off x="6165850" y="2833687"/>
            <a:ext cx="1149350" cy="396875"/>
            <a:chOff x="2880" y="1632"/>
            <a:chExt cx="724" cy="250"/>
          </a:xfrm>
        </p:grpSpPr>
        <p:grpSp>
          <p:nvGrpSpPr>
            <p:cNvPr id="38995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8999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9000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38996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8997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8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38969" name="Group 122"/>
          <p:cNvGrpSpPr>
            <a:grpSpLocks/>
          </p:cNvGrpSpPr>
          <p:nvPr/>
        </p:nvGrpSpPr>
        <p:grpSpPr bwMode="auto">
          <a:xfrm>
            <a:off x="7461250" y="3367087"/>
            <a:ext cx="958850" cy="396875"/>
            <a:chOff x="3792" y="2064"/>
            <a:chExt cx="604" cy="250"/>
          </a:xfrm>
        </p:grpSpPr>
        <p:grpSp>
          <p:nvGrpSpPr>
            <p:cNvPr id="38989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8993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4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38990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8991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92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38970" name="Group 129"/>
          <p:cNvGrpSpPr>
            <a:grpSpLocks/>
          </p:cNvGrpSpPr>
          <p:nvPr/>
        </p:nvGrpSpPr>
        <p:grpSpPr bwMode="auto">
          <a:xfrm>
            <a:off x="3422650" y="2681287"/>
            <a:ext cx="1371600" cy="396875"/>
            <a:chOff x="1344" y="1536"/>
            <a:chExt cx="863" cy="226"/>
          </a:xfrm>
        </p:grpSpPr>
        <p:grpSp>
          <p:nvGrpSpPr>
            <p:cNvPr id="38983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8987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8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38984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8985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latin typeface="Wingdings" pitchFamily="2" charset="2"/>
                </a:endParaRPr>
              </a:p>
            </p:txBody>
          </p:sp>
          <p:sp>
            <p:nvSpPr>
              <p:cNvPr id="38986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38971" name="Text Box 136"/>
          <p:cNvSpPr txBox="1">
            <a:spLocks noChangeArrowheads="1"/>
          </p:cNvSpPr>
          <p:nvPr/>
        </p:nvSpPr>
        <p:spPr bwMode="auto">
          <a:xfrm>
            <a:off x="6089650" y="1995487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transaction</a:t>
            </a:r>
          </a:p>
        </p:txBody>
      </p:sp>
      <p:sp>
        <p:nvSpPr>
          <p:cNvPr id="38972" name="Rectangle 137"/>
          <p:cNvSpPr>
            <a:spLocks noChangeArrowheads="1"/>
          </p:cNvSpPr>
          <p:nvPr/>
        </p:nvSpPr>
        <p:spPr bwMode="auto">
          <a:xfrm>
            <a:off x="3781425" y="5805486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3" name="Line 138"/>
          <p:cNvSpPr>
            <a:spLocks noChangeShapeType="1"/>
          </p:cNvSpPr>
          <p:nvPr/>
        </p:nvSpPr>
        <p:spPr bwMode="auto">
          <a:xfrm flipH="1">
            <a:off x="4162425" y="5348286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Line 139"/>
          <p:cNvSpPr>
            <a:spLocks noChangeShapeType="1"/>
          </p:cNvSpPr>
          <p:nvPr/>
        </p:nvSpPr>
        <p:spPr bwMode="auto">
          <a:xfrm>
            <a:off x="4162425" y="5348286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5" name="Rectangle 140"/>
          <p:cNvSpPr>
            <a:spLocks noChangeArrowheads="1"/>
          </p:cNvSpPr>
          <p:nvPr/>
        </p:nvSpPr>
        <p:spPr bwMode="auto">
          <a:xfrm>
            <a:off x="4619625" y="5805486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6" name="Rectangle 141"/>
          <p:cNvSpPr>
            <a:spLocks noChangeArrowheads="1"/>
          </p:cNvSpPr>
          <p:nvPr/>
        </p:nvSpPr>
        <p:spPr bwMode="auto">
          <a:xfrm>
            <a:off x="5305425" y="3976686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7" name="Rectangle 142"/>
          <p:cNvSpPr>
            <a:spLocks noChangeArrowheads="1"/>
          </p:cNvSpPr>
          <p:nvPr/>
        </p:nvSpPr>
        <p:spPr bwMode="auto">
          <a:xfrm>
            <a:off x="4543425" y="4814886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78" name="Line 143"/>
          <p:cNvSpPr>
            <a:spLocks noChangeShapeType="1"/>
          </p:cNvSpPr>
          <p:nvPr/>
        </p:nvSpPr>
        <p:spPr bwMode="auto">
          <a:xfrm>
            <a:off x="7058025" y="4433886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79" name="Line 144"/>
          <p:cNvSpPr>
            <a:spLocks noChangeShapeType="1"/>
          </p:cNvSpPr>
          <p:nvPr/>
        </p:nvSpPr>
        <p:spPr bwMode="auto">
          <a:xfrm>
            <a:off x="7134225" y="4433886"/>
            <a:ext cx="99060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80" name="Rectangle 145"/>
          <p:cNvSpPr>
            <a:spLocks noChangeArrowheads="1"/>
          </p:cNvSpPr>
          <p:nvPr/>
        </p:nvSpPr>
        <p:spPr bwMode="auto">
          <a:xfrm>
            <a:off x="6600825" y="5043486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1" name="Rectangle 146"/>
          <p:cNvSpPr>
            <a:spLocks noChangeArrowheads="1"/>
          </p:cNvSpPr>
          <p:nvPr/>
        </p:nvSpPr>
        <p:spPr bwMode="auto">
          <a:xfrm>
            <a:off x="7743825" y="5043486"/>
            <a:ext cx="8382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8982" name="Text Box 147"/>
          <p:cNvSpPr txBox="1">
            <a:spLocks noChangeArrowheads="1"/>
          </p:cNvSpPr>
          <p:nvPr/>
        </p:nvSpPr>
        <p:spPr bwMode="auto">
          <a:xfrm>
            <a:off x="5457825" y="6491287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Match transaction against 11 out of 15 candidates</a:t>
            </a:r>
          </a:p>
        </p:txBody>
      </p:sp>
    </p:spTree>
    <p:extLst>
      <p:ext uri="{BB962C8B-B14F-4D97-AF65-F5344CB8AC3E}">
        <p14:creationId xmlns:p14="http://schemas.microsoft.com/office/powerpoint/2010/main" val="158102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746110E4-C79F-E244-94E4-7DFA53833A42}"/>
              </a:ext>
            </a:extLst>
          </p:cNvPr>
          <p:cNvGrpSpPr/>
          <p:nvPr/>
        </p:nvGrpSpPr>
        <p:grpSpPr>
          <a:xfrm>
            <a:off x="6016912" y="3587327"/>
            <a:ext cx="649800" cy="253080"/>
            <a:chOff x="6016912" y="3587327"/>
            <a:chExt cx="6498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14:cNvPr>
                <p14:cNvContentPartPr/>
                <p14:nvPr/>
              </p14:nvContentPartPr>
              <p14:xfrm>
                <a:off x="6527752" y="3690647"/>
                <a:ext cx="954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18752" y="3682007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14:cNvPr>
                <p14:cNvContentPartPr/>
                <p14:nvPr/>
              </p14:nvContentPartPr>
              <p14:xfrm>
                <a:off x="6519472" y="3732767"/>
                <a:ext cx="14724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10832" y="3724127"/>
                  <a:ext cx="164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14:cNvPr>
                <p14:cNvContentPartPr/>
                <p14:nvPr/>
              </p14:nvContentPartPr>
              <p14:xfrm>
                <a:off x="6016912" y="3677687"/>
                <a:ext cx="202320" cy="9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07912" y="3669047"/>
                  <a:ext cx="219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14:cNvPr>
                <p14:cNvContentPartPr/>
                <p14:nvPr/>
              </p14:nvContentPartPr>
              <p14:xfrm>
                <a:off x="6249832" y="3638447"/>
                <a:ext cx="178200" cy="15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0832" y="3629807"/>
                  <a:ext cx="195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14:cNvPr>
                <p14:cNvContentPartPr/>
                <p14:nvPr/>
              </p14:nvContentPartPr>
              <p14:xfrm>
                <a:off x="6427672" y="3587327"/>
                <a:ext cx="102600" cy="25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9032" y="3578687"/>
                  <a:ext cx="12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14:cNvPr>
                <p14:cNvContentPartPr/>
                <p14:nvPr/>
              </p14:nvContentPartPr>
              <p14:xfrm>
                <a:off x="6425152" y="3726287"/>
                <a:ext cx="87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6512" y="3717647"/>
                  <a:ext cx="1051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14:cNvPr>
              <p14:cNvContentPartPr/>
              <p14:nvPr/>
            </p14:nvContentPartPr>
            <p14:xfrm>
              <a:off x="5641432" y="4354487"/>
              <a:ext cx="140040" cy="68760"/>
            </p14:xfrm>
          </p:contentPart>
        </mc:Choice>
        <mc:Fallback xmlns="">
          <p:pic>
            <p:nvPicPr>
              <p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2432" y="4345487"/>
                <a:ext cx="157680" cy="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3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E314800-20C1-2B47-B5A5-C67A2BC20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7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Document" r:id="rId5" imgW="3359338" imgH="2015504" progId="Word.Document.8">
                  <p:embed/>
                </p:oleObj>
              </mc:Choice>
              <mc:Fallback>
                <p:oleObj name="Document" r:id="rId5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BB46CDE-730A-BE49-AFEC-C8E74C07B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8372356" y="4040760"/>
            <a:ext cx="35374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</a:t>
            </a:r>
          </a:p>
        </p:txBody>
      </p:sp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1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1A91C299-3572-2C45-AC78-7FC190599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8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2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5" name="Object 8">
                          <a:extLst>
                            <a:ext uri="{FF2B5EF4-FFF2-40B4-BE49-F238E27FC236}">
                              <a16:creationId xmlns:a16="http://schemas.microsoft.com/office/drawing/2014/main" id="{5BF2CDD6-301C-9F4C-A3B7-B6351B8934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of Candidate 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3" y="1066800"/>
            <a:ext cx="83185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To reduce number of comparisons, store the candidate itemsets in a hash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90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0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B53BCA29-A00C-D94E-A9D3-7515858A9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01942"/>
              </p:ext>
            </p:extLst>
          </p:nvPr>
        </p:nvGraphicFramePr>
        <p:xfrm>
          <a:off x="6466115" y="2805306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645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115" y="2805306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5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2922" y="512770"/>
            <a:ext cx="8280400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Support Counting Using a Hash Tree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5334000" y="3886200"/>
            <a:ext cx="4681538" cy="2446338"/>
            <a:chOff x="1632" y="1536"/>
            <a:chExt cx="3143" cy="1750"/>
          </a:xfrm>
        </p:grpSpPr>
        <p:sp>
          <p:nvSpPr>
            <p:cNvPr id="32782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2 3 4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5 6 7</a:t>
              </a:r>
            </a:p>
          </p:txBody>
        </p:sp>
        <p:sp>
          <p:nvSpPr>
            <p:cNvPr id="32786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1 4 5</a:t>
              </a:r>
            </a:p>
          </p:txBody>
        </p:sp>
        <p:sp>
          <p:nvSpPr>
            <p:cNvPr id="32788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1 3 6</a:t>
              </a:r>
            </a:p>
          </p:txBody>
        </p:sp>
        <p:sp>
          <p:nvSpPr>
            <p:cNvPr id="32791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1 2 4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4 5 7</a:t>
              </a:r>
            </a:p>
          </p:txBody>
        </p:sp>
        <p:sp>
          <p:nvSpPr>
            <p:cNvPr id="32793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1 2 5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4 5 8</a:t>
              </a:r>
            </a:p>
          </p:txBody>
        </p:sp>
        <p:sp>
          <p:nvSpPr>
            <p:cNvPr id="32795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1 5 9</a:t>
              </a:r>
            </a:p>
          </p:txBody>
        </p:sp>
        <p:sp>
          <p:nvSpPr>
            <p:cNvPr id="32797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3 4 5</a:t>
              </a:r>
            </a:p>
          </p:txBody>
        </p:sp>
        <p:sp>
          <p:nvSpPr>
            <p:cNvPr id="32799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3 5 6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3 5 7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6 8 9</a:t>
              </a:r>
            </a:p>
          </p:txBody>
        </p:sp>
        <p:sp>
          <p:nvSpPr>
            <p:cNvPr id="32801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3 6 7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3 6 8</a:t>
              </a:r>
            </a:p>
          </p:txBody>
        </p:sp>
      </p:grpSp>
      <p:grpSp>
        <p:nvGrpSpPr>
          <p:cNvPr id="32772" name="Group 25"/>
          <p:cNvGrpSpPr>
            <a:grpSpLocks/>
          </p:cNvGrpSpPr>
          <p:nvPr/>
        </p:nvGrpSpPr>
        <p:grpSpPr bwMode="auto">
          <a:xfrm>
            <a:off x="2057400" y="4237038"/>
            <a:ext cx="2286000" cy="1249362"/>
            <a:chOff x="144" y="912"/>
            <a:chExt cx="1440" cy="787"/>
          </a:xfrm>
        </p:grpSpPr>
        <p:sp>
          <p:nvSpPr>
            <p:cNvPr id="32774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1,4,7</a:t>
              </a:r>
            </a:p>
          </p:txBody>
        </p:sp>
        <p:sp>
          <p:nvSpPr>
            <p:cNvPr id="32777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2,5,8</a:t>
              </a:r>
            </a:p>
          </p:txBody>
        </p:sp>
        <p:sp>
          <p:nvSpPr>
            <p:cNvPr id="32778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9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3,6,9</a:t>
              </a:r>
            </a:p>
          </p:txBody>
        </p:sp>
        <p:sp>
          <p:nvSpPr>
            <p:cNvPr id="32780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itchFamily="18" charset="0"/>
                </a:rPr>
                <a:t>Hash function</a:t>
              </a:r>
            </a:p>
          </p:txBody>
        </p:sp>
        <p:sp>
          <p:nvSpPr>
            <p:cNvPr id="32781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32773" name="Text Box 34"/>
          <p:cNvSpPr txBox="1">
            <a:spLocks noChangeArrowheads="1"/>
          </p:cNvSpPr>
          <p:nvPr/>
        </p:nvSpPr>
        <p:spPr bwMode="auto">
          <a:xfrm>
            <a:off x="1981200" y="1066800"/>
            <a:ext cx="8305800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Suppose you have 15 candidate itemsets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You need: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Hash function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/>
              <a:t> Max leaf size: max number of itemsets stored in a leaf node (if number of candidate itemsets exceeds max leaf size, split the node)</a:t>
            </a:r>
          </a:p>
        </p:txBody>
      </p:sp>
    </p:spTree>
    <p:extLst>
      <p:ext uri="{BB962C8B-B14F-4D97-AF65-F5344CB8AC3E}">
        <p14:creationId xmlns:p14="http://schemas.microsoft.com/office/powerpoint/2010/main" val="229781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"/>
          <p:cNvSpPr>
            <a:spLocks noGrp="1" noChangeArrowheads="1"/>
          </p:cNvSpPr>
          <p:nvPr>
            <p:ph type="title"/>
          </p:nvPr>
        </p:nvSpPr>
        <p:spPr>
          <a:xfrm>
            <a:off x="950108" y="936625"/>
            <a:ext cx="8280400" cy="533400"/>
          </a:xfrm>
        </p:spPr>
        <p:txBody>
          <a:bodyPr/>
          <a:lstStyle/>
          <a:p>
            <a:r>
              <a:rPr lang="en-US" altLang="en-US" dirty="0"/>
              <a:t>Support Counting Using a Hash Tree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058348" y="187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latin typeface="Wingdings" pitchFamily="2" charset="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445823" y="2346326"/>
            <a:ext cx="6553200" cy="4206875"/>
            <a:chOff x="1296" y="1056"/>
            <a:chExt cx="4128" cy="2650"/>
          </a:xfrm>
        </p:grpSpPr>
        <p:grpSp>
          <p:nvGrpSpPr>
            <p:cNvPr id="33812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33892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3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4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3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33889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0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91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4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33886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7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8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33883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4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5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6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33880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81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82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7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33877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8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9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33874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5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76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9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33872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3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>
                    <a:latin typeface="Times New Roman" pitchFamily="18" charset="0"/>
                  </a:rPr>
                  <a:t> 5 9</a:t>
                </a:r>
              </a:p>
            </p:txBody>
          </p:sp>
        </p:grpSp>
        <p:grpSp>
          <p:nvGrpSpPr>
            <p:cNvPr id="33820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33870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71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>
                    <a:latin typeface="Times New Roman" pitchFamily="18" charset="0"/>
                  </a:rPr>
                  <a:t>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1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33868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9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>
                    <a:latin typeface="Times New Roman" pitchFamily="18" charset="0"/>
                  </a:rPr>
                  <a:t> 3 6</a:t>
                </a:r>
              </a:p>
            </p:txBody>
          </p:sp>
        </p:grpSp>
        <p:grpSp>
          <p:nvGrpSpPr>
            <p:cNvPr id="33822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33866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67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  <a:r>
                  <a:rPr lang="en-US" altLang="en-US" sz="2000">
                    <a:latin typeface="Times New Roman" pitchFamily="18" charset="0"/>
                  </a:rPr>
                  <a:t> 5</a:t>
                </a:r>
              </a:p>
            </p:txBody>
          </p:sp>
        </p:grpSp>
        <p:grpSp>
          <p:nvGrpSpPr>
            <p:cNvPr id="33823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33860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64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5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33861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33824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33850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33854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33858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9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33855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33856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en-US" altLang="en-US" sz="1400"/>
                  </a:p>
                </p:txBody>
              </p:sp>
              <p:sp>
                <p:nvSpPr>
                  <p:cNvPr id="33857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5000"/>
                      <a:buFont typeface="Monotype Sorts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100000"/>
                      <a:buFont typeface="Arial" charset="0"/>
                      <a:buChar char="–"/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spcBef>
                        <a:spcPct val="10000"/>
                      </a:spcBef>
                      <a:spcAft>
                        <a:spcPts val="400"/>
                      </a:spcAft>
                      <a:buClr>
                        <a:srgbClr val="0C7B9C"/>
                      </a:buClr>
                      <a:buSzPct val="70000"/>
                      <a:buFont typeface="Wingdings" pitchFamily="2" charset="2"/>
                      <a:buChar char="u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SzPct val="100000"/>
                      <a:buChar char="–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itchFamily="18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33851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33852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5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33825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33844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8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33845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6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33826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33838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42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>
                      <a:latin typeface="Times New Roman" pitchFamily="18" charset="0"/>
                    </a:rPr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33839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40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>
                      <a:latin typeface="Times New Roman" pitchFamily="18" charset="0"/>
                    </a:rPr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33827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33832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33836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r>
                    <a:rPr lang="en-US" altLang="en-US" sz="2000">
                      <a:latin typeface="Times New Roman" pitchFamily="18" charset="0"/>
                    </a:rPr>
                    <a:t> 2 5</a:t>
                  </a:r>
                </a:p>
              </p:txBody>
            </p:sp>
          </p:grpSp>
          <p:grpSp>
            <p:nvGrpSpPr>
              <p:cNvPr id="33833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33834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 sz="1400"/>
                </a:p>
              </p:txBody>
            </p:sp>
            <p:sp>
              <p:nvSpPr>
                <p:cNvPr id="3383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5000"/>
                    <a:buFont typeface="Monotype Sorts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100000"/>
                    <a:buFont typeface="Arial" charset="0"/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10000"/>
                    </a:spcBef>
                    <a:spcAft>
                      <a:spcPts val="400"/>
                    </a:spcAft>
                    <a:buClr>
                      <a:srgbClr val="0C7B9C"/>
                    </a:buClr>
                    <a:buSzPct val="70000"/>
                    <a:buFont typeface="Wingdings" pitchFamily="2" charset="2"/>
                    <a:buChar char="u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Char char="•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r>
                    <a:rPr lang="en-US" altLang="en-US" sz="2000">
                      <a:latin typeface="Times New Roman" pitchFamily="18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33828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33829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charset="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itchFamily="2" charset="2"/>
                  <a:buChar char="u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830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31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797" name="Group 88"/>
          <p:cNvGrpSpPr>
            <a:grpSpLocks/>
          </p:cNvGrpSpPr>
          <p:nvPr/>
        </p:nvGrpSpPr>
        <p:grpSpPr bwMode="auto">
          <a:xfrm>
            <a:off x="2677473" y="2346325"/>
            <a:ext cx="381000" cy="609600"/>
            <a:chOff x="2064" y="1872"/>
            <a:chExt cx="192" cy="288"/>
          </a:xfrm>
        </p:grpSpPr>
        <p:sp>
          <p:nvSpPr>
            <p:cNvPr id="33809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810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Line 92"/>
          <p:cNvSpPr>
            <a:spLocks noChangeShapeType="1"/>
          </p:cNvSpPr>
          <p:nvPr/>
        </p:nvSpPr>
        <p:spPr bwMode="auto">
          <a:xfrm flipH="1">
            <a:off x="2067873" y="29559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93"/>
          <p:cNvSpPr>
            <a:spLocks noChangeShapeType="1"/>
          </p:cNvSpPr>
          <p:nvPr/>
        </p:nvSpPr>
        <p:spPr bwMode="auto">
          <a:xfrm>
            <a:off x="2829873" y="29559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94"/>
          <p:cNvSpPr>
            <a:spLocks noChangeShapeType="1"/>
          </p:cNvSpPr>
          <p:nvPr/>
        </p:nvSpPr>
        <p:spPr bwMode="auto">
          <a:xfrm>
            <a:off x="2837811" y="29559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5"/>
          <p:cNvSpPr txBox="1">
            <a:spLocks noChangeArrowheads="1"/>
          </p:cNvSpPr>
          <p:nvPr/>
        </p:nvSpPr>
        <p:spPr bwMode="auto">
          <a:xfrm>
            <a:off x="1991673" y="29559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itchFamily="18" charset="0"/>
              </a:rPr>
              <a:t>1,4,7</a:t>
            </a:r>
          </a:p>
        </p:txBody>
      </p:sp>
      <p:sp>
        <p:nvSpPr>
          <p:cNvPr id="33802" name="Text Box 96"/>
          <p:cNvSpPr txBox="1">
            <a:spLocks noChangeArrowheads="1"/>
          </p:cNvSpPr>
          <p:nvPr/>
        </p:nvSpPr>
        <p:spPr bwMode="auto">
          <a:xfrm>
            <a:off x="2296473" y="33369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2,5,8</a:t>
            </a:r>
          </a:p>
        </p:txBody>
      </p:sp>
      <p:sp>
        <p:nvSpPr>
          <p:cNvPr id="33803" name="Text Box 97"/>
          <p:cNvSpPr txBox="1">
            <a:spLocks noChangeArrowheads="1"/>
          </p:cNvSpPr>
          <p:nvPr/>
        </p:nvSpPr>
        <p:spPr bwMode="auto">
          <a:xfrm>
            <a:off x="3210873" y="29559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3,6,9</a:t>
            </a:r>
          </a:p>
        </p:txBody>
      </p:sp>
      <p:sp>
        <p:nvSpPr>
          <p:cNvPr id="33804" name="Text Box 98"/>
          <p:cNvSpPr txBox="1">
            <a:spLocks noChangeArrowheads="1"/>
          </p:cNvSpPr>
          <p:nvPr/>
        </p:nvSpPr>
        <p:spPr bwMode="auto">
          <a:xfrm>
            <a:off x="2144074" y="19653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latin typeface="Times New Roman" pitchFamily="18" charset="0"/>
              </a:rPr>
              <a:t>Hash Function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3805" name="Text Box 99"/>
          <p:cNvSpPr txBox="1">
            <a:spLocks noChangeArrowheads="1"/>
          </p:cNvSpPr>
          <p:nvPr/>
        </p:nvSpPr>
        <p:spPr bwMode="auto">
          <a:xfrm>
            <a:off x="5274623" y="1965325"/>
            <a:ext cx="21216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itchFamily="18" charset="0"/>
              </a:rPr>
              <a:t>Candidate Hash Tree</a:t>
            </a:r>
            <a:endParaRPr lang="en-US" altLang="en-US">
              <a:latin typeface="Times New Roman" pitchFamily="18" charset="0"/>
            </a:endParaRPr>
          </a:p>
        </p:txBody>
      </p:sp>
      <p:sp>
        <p:nvSpPr>
          <p:cNvPr id="33806" name="Text Box 100"/>
          <p:cNvSpPr txBox="1">
            <a:spLocks noChangeArrowheads="1"/>
          </p:cNvSpPr>
          <p:nvPr/>
        </p:nvSpPr>
        <p:spPr bwMode="auto">
          <a:xfrm>
            <a:off x="1769423" y="5105401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Hash on 1, 4 or 7</a:t>
            </a:r>
            <a:endParaRPr lang="en-US" altLang="en-US" sz="2000">
              <a:solidFill>
                <a:srgbClr val="0C6D9C"/>
              </a:solidFill>
              <a:sym typeface="Symbol" pitchFamily="18" charset="2"/>
            </a:endParaRPr>
          </a:p>
        </p:txBody>
      </p:sp>
      <p:sp>
        <p:nvSpPr>
          <p:cNvPr id="33807" name="Rectangle 101"/>
          <p:cNvSpPr>
            <a:spLocks noChangeArrowheads="1"/>
          </p:cNvSpPr>
          <p:nvPr/>
        </p:nvSpPr>
        <p:spPr bwMode="auto">
          <a:xfrm>
            <a:off x="3141023" y="44196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808" name="Rectangle 102"/>
          <p:cNvSpPr>
            <a:spLocks noChangeArrowheads="1"/>
          </p:cNvSpPr>
          <p:nvPr/>
        </p:nvSpPr>
        <p:spPr bwMode="auto">
          <a:xfrm>
            <a:off x="6493823" y="46482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038058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8287</TotalTime>
  <Words>983</Words>
  <Application>Microsoft Macintosh PowerPoint</Application>
  <PresentationFormat>Widescreen</PresentationFormat>
  <Paragraphs>236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Visio</vt:lpstr>
      <vt:lpstr>Equation</vt:lpstr>
      <vt:lpstr>Document</vt:lpstr>
      <vt:lpstr>Association Rule Mining</vt:lpstr>
      <vt:lpstr>Frequent Itemset Generation</vt:lpstr>
      <vt:lpstr>Frequent Itemset Generation Strategies</vt:lpstr>
      <vt:lpstr>Reducing Number of Candidates</vt:lpstr>
      <vt:lpstr>PowerPoint Presentation</vt:lpstr>
      <vt:lpstr>Support Counting of Candidate Itemsets</vt:lpstr>
      <vt:lpstr>PowerPoint Presentation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  <vt:lpstr>Support Counting Using a Hash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410</cp:revision>
  <dcterms:created xsi:type="dcterms:W3CDTF">2021-01-19T23:36:07Z</dcterms:created>
  <dcterms:modified xsi:type="dcterms:W3CDTF">2021-09-20T17:01:23Z</dcterms:modified>
</cp:coreProperties>
</file>