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700" r:id="rId2"/>
    <p:sldId id="516" r:id="rId3"/>
    <p:sldId id="555" r:id="rId4"/>
    <p:sldId id="556" r:id="rId5"/>
    <p:sldId id="654" r:id="rId6"/>
    <p:sldId id="658" r:id="rId7"/>
    <p:sldId id="557" r:id="rId8"/>
    <p:sldId id="561" r:id="rId9"/>
    <p:sldId id="558" r:id="rId10"/>
    <p:sldId id="661" r:id="rId11"/>
    <p:sldId id="662" r:id="rId12"/>
    <p:sldId id="569" r:id="rId13"/>
    <p:sldId id="674" r:id="rId14"/>
    <p:sldId id="705" r:id="rId15"/>
    <p:sldId id="573" r:id="rId16"/>
    <p:sldId id="574" r:id="rId17"/>
    <p:sldId id="675" r:id="rId18"/>
    <p:sldId id="676" r:id="rId19"/>
    <p:sldId id="706" r:id="rId20"/>
    <p:sldId id="677" r:id="rId21"/>
    <p:sldId id="678" r:id="rId22"/>
    <p:sldId id="679" r:id="rId23"/>
    <p:sldId id="680" r:id="rId24"/>
    <p:sldId id="6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39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24575,'0'22'0,"3"44"0,1 12 0,-1 5 0,1-3 0,1 15 0,0-17 0,-2-9 0,1-6 0,-1-15 0,-3-43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9.7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24575,'14'67'0,"-2"4"0,-4-18 0,0 2 0,-1 0 0,0 2 0,1 6 0,0 0 0,6 32 0,-6-20 0,-4-39 0,-3-15 0,1-15 0,6-9 0,12-8 0,-8 5 0,4-4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2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3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3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3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1 24575,'-33'0'0,"-26"3"0,24-3 0,-10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4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5.1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5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5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6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8 24575,'-4'-4'0,"1"1"0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4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0.5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356 1 24575,'-30'9'0,"-8"4"0,-9 7 0,-6 4 0,-11 13 0,13-8 0,9-2 0,19-13 0,15-8 0,15-3 0,11 1 0,9 2 0,21 4 0,5 4 0,11 2 0,-7-2 0,-9-5 0,-17-3 0,-12-2 0,-10-2 0,-6 0 0,-1-1 0,2 0 0,1 1 0,2-2 0,0 0 0,-2 0 0,-2 0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6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6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7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8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24575,'2'6'0,"0"-2"0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9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7.3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7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45 157 24575,'-8'-13'0,"0"-17"0,-5-17 0,7 15 0,-4-3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8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24575,'73'39'0,"-52"-28"0,46 26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9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5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1.1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36 24575,'15'-3'0,"0"-1"0,-3 2 0,1-1 0,-1 1 0,3 0 0,-3-1 0,5 1 0,-4-1 0,4 0 0,0 1 0,-1 0 0,0 0 0,-4 1 0,-2 0 0,-4 1 0,-3 0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58.9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1937 5254 24575,'-8'0'0,"3"0"0,-3 0 0,4 0 0,-1 0 0,0 0 0,-2 0 0,-1 0 0,-1 0 0,-1 0 0,-3-1 0,-3-1 0,0-1 0,-6 0 0,0 1 0,-10-2 0,-7 1 0,-27-4 0,-15-1 0,7 1 0,-4 0 0,16 0 0,0 0 0,-19-2 0,5 0 0,-14-6 0,12 0 0,33 6 0,10 3 0,14 1 0,13 2 0,1-1 0,1-3 0,-6-6 0,-9-13 0,-16-10 0,-7-9 0,-24-18 0,3 2 0,-3-5 0,32 30 0,0 0 0,-33-36 0,35 35 0,-1 0 0,-4-5 0,0 0 0,-19-25 0,7 9 0,14 8 0,17 18 0,5-1 0,3-8 0,4-1 0,3-8 0,1-6 0,1 6 0,-3-40 0,3 34 0,-2-25 0,3 41 0,1 4 0,1-3 0,-1-2 0,0 1 0,-1-41 0,1 30 0,1-37 0,2 42 0,2-13 0,-1 8 0,2-6 0,2-6 0,2 2 0,9-33 0,-2 20 0,5-16 0,-5 27 0,-3 11 0,-3 4 0,3 2 0,2 0 0,5-4 0,6-9 0,0 5 0,8-19 0,2 0 0,-1-3 0,5 0 0,6-4 0,-10 23 0,6-4 0,-20 31 0,-1 3 0,-6 3 0,-1 5 0,1 0 0,-4 8 0,0 1 0,-3 3 0,-3 2 0,0 0 0,-1 2 0,-3 1 0,1 0 0,-1 1 0,4-8 0,11-8 0,22-20 0,-1 5 0,5-4 0,15-9 0,5-4-1136,13-11 0,7-3 1136,-8 10 0,5-2 0,2 1-864,1-1 1,2 0-1,0 0 864,-17 13 0,0 0 0,1 0 0,-1 1 0,20-12 0,0 2 0,-4 2-287,-19 11 1,-2 1 0,-3 2 286,18-12 0,-5 4 0,-16 9 0,-6 3 0,2-5 1842,-9 9-1842,-11 9 2754,-2 4-2754,20-6 1126,5 0-1126,1 1 0,8-4 0,-18 6 0,1-1 0,4 1 0,25-9 0,16-3 0,-35 9 0,3 0 0,-1 1 0,-1 1 0,-6 2 0,-2 1 0,0 1 0,-2 3 0,21-3 0,0 6 0,-17 4 0,2 4 0,0 0 0,1 2 0,1 0 0,12 6 0,12 5 0,-30-4 0,5 1 0,24 4 0,7 1-733,-12-3 0,4 1 1,0-2 732,1 1 0,0 0 0,2-1 0,12 1 0,4 1 0,-9-3-12,2 0 1,-9-2 11,-13-1 0,-9 0 0,-2-2 0,-41-1 0,-2 3 0,5 17 2195,1 4-2195,4 17 26,0 1-26,2 27 0,-3-14 0,5 21 0,-12-30 0,-1 40 0,-9-28 0,-3 28 0,-6-13 0,1 4 0,-4 17 0,3-40 0,-1 1 0,-2 1 0,-1 0 0,0 2 0,0 1 0,-4 6 0,0-1 0,0-5 0,0-1 0,-1-3 0,-1 0 0,0 1 0,-2 0 0,1-8 0,-2-1 0,-2 1 0,-1 0 0,-5 6 0,-1 0 0,2-7 0,-1 1 0,-8 12 0,0 0 0,2-4 0,1-2 0,-1-2 0,0 0 0,-1 0 0,0-2 0,0-4 0,-1-1 0,1 0 0,-1 1 0,-4 4 0,-1 1 0,1-2 0,0-2 0,0-1 0,-1 0 0,-7 6 0,-1 1 0,3-6 0,-1-1 0,1 1 0,-1 0 0,-3 4 0,-1-1 0,7-10 0,-2-1-378,-13 12 0,-3 0 378,-1-6 0,0-1 0,-1-1 0,1-2 0,1-1 0,3-3 0,-17 13 0,8-3 0,35-26 0,-1-1 0,16-14 0,-1-1 756,-2-2-756,-5 1 0,-2 2 0,-5 3 0,5 0 0,-10 6 0,-4 4 0,2 0 0,-11 9 0,9-7 0,-2 4 0,-2-5 0,9-6 0,-1-3 0,-1 1 0,-1 0 0,-10 6 0,-29 15 0,22-9 0,-5 3-597,-7 2 0,-4 2 597,8-4 0,-4 1 0,1-2 0,-23 8 0,-2-2 0,20-8 0,-2 0 0,0-2 0,7-4 0,0-1 0,2-2 0,-22 6 0,5-3 0,9-2 0,6-3 0,-13 2 0,32-8 0,26-6 0,16-9 0,1 3 0,2-3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2:01.09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2928 1758 24575,'-9'-1'0,"-3"1"0,-7-1 0,-10 1 0,-4 0 0,-10 0 0,-2 0 0,-1 0 0,-16 2 0,-16 3 0,30-4 0,-5 2 0,-29 4 0,-10 1-776,14-4 0,-4-1 1,-1 1 775,0 1 0,0 1 0,-2-1 0,-11-1 0,-2-1 0,8 0-219,-2-1 0,7 0 219,12-1 0,6-1 0,-6-2 0,23-2 0,10 1 0,-1-1 2271,2 1-2271,-17-2 494,17-1-494,-16 0 0,11-2 0,-5 1 0,-7-5 0,4 1 0,-9-4 0,9 1 0,4-1 0,7-1 0,13 2 0,2-4 0,-21-36 0,13 10 0,-26-35 0,23 24 0,0-3 0,9 3 0,9-4 0,2 1 0,2-13 0,5 9 0,-2-16 0,4 4 0,3 4 0,2-3 0,7 10 0,3 4 0,8-8 0,3 7 0,3-1 0,2 1 0,6 11 0,4 2 0,10 5 0,-1 8 0,27-7 0,5 7 0,1 2 0,-8 7 0,-22 10 0,-3 5 0,25-5 0,13 0 0,12 0 0,-4 0 0,-21 9 0,-14 2 0,-1 3 0,-3 1 0,49 0 0,-3 1 0,10 0-765,-33 0 1,2-1 0,3 1 764,17 1 0,5-1 0,-2 1 0,-12 0 0,-2 1 0,-3-1-373,19 0 0,-4 0 373,-9 2 0,-7 0 0,20 0 0,-38 2 0,-22 1 0,-14 1 2199,0 6-2199,1 3 840,0 8-840,4 22 0,-3-2 0,5 26 0,-1-4 0,0 0 0,3 12 0,-12-18 0,-2-4 0,-13-9 0,-3-13 0,-5 0 0,0 9 0,-2 12 0,0 7 0,0 17 0,0-18 0,0-5 0,-1-13 0,0-16 0,-4 6 0,0-2 0,0 6 0,0 5 0,-1-7 0,0-3 0,-1-8 0,-3-4 0,-2-3 0,-6 4 0,-4 4 0,0 4 0,-3 2 0,8-6 0,4-7 0,8-11 0,5-3 0,2-4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2:03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2147 403 24575,'75'49'0,"1"-1"0,-1 1 0,-4-3 0,-2 0 0,-20-5 0,-21 9 0,-2 4 0,-7 5 0,-6-4 0,-5-4 0,-10 32 0,-6-38 0,-8 22 0,-5-29 0,-6 2 0,-5 3 0,-15 10 0,5-9 0,-8 3 0,-3-4 0,-26 11 0,9-7 0,-13 6 0,35-25 0,-4 0 0,12-9 0,-13 3 0,5-4 0,1-4 0,-5-4 0,2-3 0,-2-3 0,0 4 0,5-3 0,9 2 0,-1-1 0,7-1 0,-5 0 0,-10 0 0,-5-2 0,-1 1 0,-10 0 0,13-1 0,-12 3 0,-16-3 0,-4 2 0,-14-3 0,10-1 0,22-2 0,4-2 0,26 0 0,8-1 0,-2-5 0,-2-5 0,-16-9 0,-22-15 0,0-4 0,24 15 0,-1-1 0,-23-21 0,11 9 0,20 4 0,19 10 0,4-1 0,5 1 0,3-2 0,1 0 0,1-8 0,0 0 0,0-3 0,0-5 0,0 3 0,1 2 0,-2 1 0,2 9 0,0-1 0,2-4 0,-1 0 0,2-11 0,-1 2 0,1 0 0,-3-5 0,3 8 0,-1-4 0,3 1 0,2-5 0,7 1 0,4-11 0,3 10 0,3-7 0,-2 10 0,1 3 0,2 3 0,-1 4 0,1 3 0,-1 0 0,-4 9 0,-3 1 0,0 7 0,-3 3 0,1 2 0,3-1 0,-2 2 0,5-1 0,-3 3 0,5-1 0,9 0 0,15 1 0,16-2 0,39-2 0,-44 7 0,1 0 0,-4-1 0,-2-1 0,31 2 0,-48 0 0,-19 3 0,-5 1 0,11-1 0,19 2 0,26 0 0,-6 1 0,-1-2 0,-28 2 0,-13-2 0,-2 0 0,-1 2 0,4 0 0,7 0 0,0 1 0,1 0 0,-2 0 0,-4-1 0,10 1 0,-7 0 0,8 1 0,-13-2 0,-1 2 0,-1 0 0,8 5 0,47 17 0,-5-3 0,25 10 0,-35-14 0,-24-6 0,-12-3 0,-6-2 0,-1 2 0,2 0 0,0 2 0,0-3 0,1 3 0,-2-2 0,-1 1 0,20 10 0,-7-6 0,24 11 0,-16-10 0,-4-3 0,-11-4 0,-11-5 0,-5-1 0,-1 0 0,-1-1 0,-1 2 0,2-1 0,-2 1 0,2-3 0,-2 2 0,1-3 0,-1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2:26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1 167 24575,'14'0'0,"14"-1"0,14-1 0,8 0 0,39-3 0,-17 2 0,-18 1 0,1 0 0,28-2 0,-31 3 0,2 0 0,0 0 0,2-1 0,6 1 0,6-1-978,11-1 1,8 1-1,3-1 978,1 2 0,3-1 0,3 1-919,-11-1 1,3-1 0,3 1-1,2-1 919,-9 1 0,2 1 0,2-1 0,1 0 0,1 0-742,4 0 0,2 0 1,1 0-1,0 0 1,1 0 741,-15 1 0,0-1 0,0 1 0,0 0 0,1-1 0,1 0 0,4 1 0,2-1 0,1 0 0,-2 0 0,-2 0 0,-5 1-390,13-1 1,-5 1 0,-3 0-1,0-1 390,-1-2 0,0 1 0,-3-2 0,-4 2 272,1-1 0,-5 0 1,-3 0-273,23 0 0,-4 0 1119,-11 0 1,-6 1-1120,-19 3 0,-1 0 0,13-2 0,0 0 0,-4 2 0,2-2 0,22-1 0,3-2 1594,-7 3 0,2-1-1594,-18 1 0,2-2 0,-2 2 0,20 0 0,-1 2 0,1 0 0,2 1 0,-23 2 0,2 1 0,2 1 321,5 0 1,2 1-1,1 0-321,1-1 0,0 0 0,1 0 0,7 0 0,1 1 0,-6-2 0,5-1 0,-4-1 202,8 0 1,-4 0-203,-19-1 0,-4-1 0,-2 0 0,0 0 75,2 2 1,0 0-76,-6-1 0,-1 0 0,-2 1 0,-1 1 0,6-1 0,0 0 0,-7-1 0,-2-1 588,-2 1 0,0 0-588,42-1 1912,-28 0-1912,-11-1 766,-11 0-766,10 0 255,-23 1-255,11 0 0,-26 0 0,-5 0 0,2 0 0,1 0 0,8 0 0,7 0 0,3 0 0,2-1 0,-6 1 0,-4-1 0,0 0 0,-4 1 0,5-1 0,-1 1 0,2 0 0,-1 0 0,-2 0 0,-1 0 0,-1 0 0,-3 0 0,-3 0 0,0-1 0,-3 0 0,-3 1 0,-2 0 0,-4 0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8:37.0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2654 4228 24575,'-48'83'0,"0"0"0,0 0 0,-1-20 0,-3-3 0,0 4 0,6 3 0,0 6 0,-1-1 0,0-10-311,-2-8 1,-1-7 0,5-5 310,5-2 0,2-4 305,-26 20-305,-11-19 0,-5-7 0,-11-4 77,16-8 1,3-5-78,-1-13 0,-10-8 0,11-8 0,21-4 0,1-8 0,8-6 0,1-6-532,-21-21 0,-2-7 532,18 18 0,1-3 0,-1 0 0,1 2 0,-1-1 0,2-1 0,-3-3 0,1-1 0,4 0 0,-10-20 0,5 0 0,0-3 0,3-5 0,14 18 0,1-3 0,1-1 0,2 1 0,2 1 0,0-2 0,0 0 0,1-1 0,1-1 0,1-6 0,2-2 0,2 4 0,-3-16 0,3 1 0,7 20 0,2-3 0,2 3 0,0-18 0,4 2 0,2 2 0,4-1 0,3-8 0,4-2 0,2 2 0,3-1 0,-5 27 0,1 0 0,0-1 0,-1-4 0,0 0 0,2-4 0,2 4 0,2-4 0,0 1 0,-1 6 0,-1 2 0,0 4 0,1-1 0,4-15 0,2-3 0,2 10 0,1 13 0,2 5-174,0-1 0,1 0 174,4-3 0,0-1 0,0-3 0,1 1 0,-6 10 0,0 3 0,-2 5 0,1 2 0,24-33 0,6 18 0,-1 6 1506,15 0-1506,-4 11 188,-20 14 1,0 2-189,14-3 0,-5 10 0,2 4 0,10 4 0,-5 5 0,2 3 0,-12 1 0,-1 2 0,-1 0 0,0 3 0,37 9 0,-14 9 0,12 16 0,-23-3 0,4 6-709,9 8 0,1 4 709,-21-13 0,0 3 0,0 1 0,3 3 0,0 1 0,-4 0 0,9 15 0,-6-1-66,-5-8 0,-4 1 66,-12-4 0,-3 4 0,10 21 0,0 6 0,-4-2 0,1 4-366,-6-9 1,1 5-1,-4-4 366,2 12 0,-5-2 0,-3 7 0,-7-1 0,-8-18 0,-3-2-158,0-2 1,-3 0 157,-2-2 0,-2-1 0,1-6 0,-1-1 0,0 2 0,0 1 0,3 12 0,0 2 0,-1-8 0,1 1 0,2 20 0,0 1 0,-3-10 0,0-2 0,0-6 0,-2-2 0,-2-8 0,-2-3 1303,-7 37-1303,-4-5 0,0-2 0,-2 3 0,4-34 0,0 1-143,-8 38 1,-3-3 142,5-41 0,0-5 1141,-17 36-1141,-5-11 354,12-17-354,-2 2 0,4 3 0,7-12 449,-1-2-449,8-13 0,-7-19 0,-16-9 0,18-10 0,-11-3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8:40.0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7069 4914 24575,'-5'7'0,"-7"4"0,-13 11 0,-16 9 0,-31 24 0,24-20 0,-4 1-812,-10 7 0,-5 0 812,11-8 0,-4 1 0,0-1 0,-25 12 0,0-3 0,1-4 0,1-4 0,12-6 0,4-4 394,-20-1-394,16-5 0,29-13 0,9 0 0,-6-1 0,-22 6 1230,-14 3-1230,21-7 0,-3-1 0,0 0 0,0-1 0,-1-2 0,-1 0 0,-6-1 0,1 0 0,6-1 0,0 0 0,-1 0 0,-1-1 0,-4 2 0,-1 0 0,-5 0 0,-6 1 0,-1 1 0,-8 1 0,5-1 0,-15 0 0,3 0 0,20-1 0,-1 1 0,9-2 0,10-2 0,7 0 0,-17 0 0,16-1 0,8-1 0,-2-2 0,-4-2 0,-28-6 0,-9-4 0,9 4 0,-7-1-681,-7-4 1,-3-1 680,24 5 0,-1 0 0,-1 0 0,-4-2 0,0-1 0,3 0 0,-11-5 0,5-1 0,7 5 0,1-3 0,2-7 0,5 0 0,-8-6 0,17 7 0,-2-1 0,-33-16 0,31 16 0,-6-1-427,5 0 1,-5-3-1,1 1 427,-28-16 0,0-1 0,22 11 0,-2-2 0,0 0-247,-1-3 1,-1 0 0,0-1 246,2 0 0,0 1 0,1 0 0,5 2 0,1 0 0,1 1-274,-25-17 0,6 1 274,26 11 0,6 2 0,5 6 0,2-5 0,-7-22 0,5-4 0,15 18 0,1-4 0,-4-18 0,-3-11 0,5 4 0,0-3 0,3 0 395,3 9 1,0-3 0,3-1-396,2 0 0,4 0 0,2 2 0,0-18 0,4 0 282,3 22 0,2-2 1,1 2-283,7-25 0,3 3 0,1 4 0,3-1 0,-1 0 0,2-1 0,1-2 0,0 2 0,0 10 0,2 4 38,0 4 1,2 2-39,4-5 0,4 1 0,2 7 0,1 1 0,1 4 0,1 0 0,5-4 0,2 1 0,-4 12 0,1 1 0,0 0 0,1 0 0,2 0 0,2 2 0,0 4 0,2 2 0,3-1 0,4 0 0,12-4 0,4 1 0,0 3 0,1 2 0,1 0 0,-1 1 0,-1 1 0,-2 3 0,-15 9 0,-1 0 0,5-5 0,0 1 0,-5 5 0,-1 1 0,-1 0 0,0-1 0,4 1 0,1 0 0,-1 2 0,0 1 0,3-1 0,0 0 0,7 1 0,-2 2 1244,32-13-1244,-12 8 573,-24 6-573,-18 8 0,-2 3 0,8 0 0,31-1 0,24 0 0,-16 4 0,5-1-346,-7 3 1,0 0 345,4 0 0,-1-1 0,-10 1 0,-4 0-14,-10-1 1,-2 0 13,0 0 0,2 0 0,11 0 0,3 1-558,10 0 0,3 0 558,6 2 0,4 0 0,-21 0 0,1 0 0,2 1 0,6 0 0,0 1 0,-5-1 0,1 0 0,-3 1 0,11-1 0,-8 2 0,-10 4 0,27 3 0,-26 0 0,7 1-279,13 1 1,2 1 278,5 0 0,1 1 0,3 1 0,-5-1-95,-24-2 0,-6-1 95,-12-2 0,-5 1 1071,15 5-1071,-17 1 0,2 1 0,18 11 1268,11 9-1268,7 7 0,-36-15 0,0 3 0,-6-1 0,-2 1 242,36 31-242,-37-23 0,1 4 0,8 6 0,1 3-700,3 5 1,4 3 699,-7-7 0,4 3 0,-2-1 0,-7-5 0,-1-1 0,2 3-620,12 12 1,2 3 0,-4 0 619,-9-7 0,-3 0 0,-1-1 0,0-2 0,0 0 0,-3-1-467,11 26 1,-5 0 466,-5-7 0,-3 1 0,-3-3 0,0 2 0,4 14 0,-1 0 0,-7-9 0,-2-2 0,-1-1 0,-1-1-59,-4-6 0,-1-3 59,-8-14 0,-2-4 1186,4 32-1186,-5-2 1872,-2-11-1872,-2 7 1101,7 12-1101,-6-3 149,-1-6-149,-3-3 0,-7-18 0,1-5 0,-3 6 0,-2-4 0,3 7 0,-5 7 0,3-11 0,-5 4 0,-11 4 0,0-12 0,-10 13 0,6-15 0,-8 12 0,0-2 0,-1 0 0,-1-4 0,2-15 0,6-4 0,-5-6 0,10-4 0,-1-2 0,-11 14 0,11-14 0,-12 10 0,12-18 0,5-4 0,-1-3 0,5-3 0,-3 1 0,-2 2 0,-4 2 0,-6 5 0,-6 4 0,-1 1 0,-8 0 0,10-3 0,1-7 0,10-3 0,10-4 0,3-2 0,8-2 0,1-1 0,3 0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1.7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 24575,'28'-4'0,"1"0"0,1 2 0,-8-2 0,-12 4 0,0-1 0,-8 1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3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 24575,'0'-7'0,"1"-1"0,1 5 0,5-3 0,6-1 0,7 0 0,2 1 0,1 0 0,-3 2 0,-5 1 0,-1 1 0,-6 1 0,-2 3 0,-5 3 0,-1 3 0,0 2 0,0 1 0,0 1 0,0 2 0,-3 5 0,-2 2 0,-3 5 0,-3 1 0,1-3 0,0-6 0,-1-3 0,2-8 0,-2 1 0,0-1 0,-1 1 0,4-1 0,2 1 0,5-5 0,8 1 0,10-3 0,13 2 0,4-1 0,9 1 0,-1 0 0,-6 1 0,-5 0 0,-13-1 0,-5-1 0,-5 0 0,-3 0 0,-3 1 0,-1 0 0,-1 6 0,1 3 0,-1 3 0,0 2 0,0-1 0,-2 3 0,-1 0 0,-4 2 0,-2 0 0,-1-2 0,-3-1 0,-1-4 0,-3-2 0,-4 0 0,-3-4 0,-2 0 0,3-3 0,-3 3 0,6-2 0,1 0 0,7-1 0,6-3 0,3-2 0,0 1 0,0-1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7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24575,'3'20'0,"-1"1"0,-1 0 0,-1 4 0,0 11 0,0 2 0,0 1 0,0 2 0,0-14 0,-1-4 0,1-13 0,-1-5 0,1-3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58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59 536 24575,'-17'-24'0,"4"1"0,-2 1 0,7 3 0,3-1 0,4 1 0,1-4 0,1-1 0,-1-3 0,3-7 0,-2 2 0,3 1 0,5-1 0,6 1 0,3 1 0,24-16 0,-14 19 0,14-6 0,-18 18 0,-1 7 0,2 3 0,12 1 0,9 0 0,10 2 0,5 1 0,-17 1 0,-5 1 0,-11 1 0,1 5 0,17 15 0,-9-2 0,5 11 0,-21-10 0,-6 3 0,-4-1 0,-3 2 0,1 14 0,-2 9 0,2 10 0,-5 8 0,-2-8 0,-8-2 0,-7-1 0,0-18 0,-4-6 0,1-12 0,-2-7 0,-1 0 0,-8 0 0,-2-4 0,-2 0 0,-9 1 0,6-3 0,-1 4 0,10-4 0,1 1 0,8-4 0,-4-1 0,-6 0 0,-7-1 0,0 1 0,-7-1 0,9 0 0,5 0 0,0-1 0,6-2 0,-1 1 0,-4-3 0,8 2 0,2 1 0,10 0 0,3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8.3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 24575,'52'-15'0,"1"0"0,41-8 0,-41 16 0,-6 5 0,8 56 0,-3 16 0,-7-16 0,5 24 0,-11 1 0,-31-30 0,-11-1 0,-6-13 0,-8-4 0,-1-8 0,-1-6 0,3-5 0,1-6 0,3-3 0,1-1 0,5 0 0,32-7 0,-2 2 0,31-2 0,-1 10 0,22 11 0,-18 6 0,0 2 0,14 7 0,2 13 0,-67-28 0,-7-3 0,-4 7 0,-3 1 0,0 4 0,-3 1 0,1-4 0,-1-4 0,-2-4 0,-7-1 0,-8 0 0,-13 3 0,-16 2 0,-33 0 0,15-7 0,-12-2 0,39-8 0,18 0 0,15-1 0,10-1 0,5 0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0.4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82 24575,'38'36'0,"-5"2"0,5 20 0,-17 8 0,-4-1 0,0-12 0,-4 8 0,-5-18 0,-8-42 0,2-36 0,7-13 0,7-37 0,6 10 0,4-12 0,-1 18 0,-3 13 0,-6 23 0,-8 21 0,-2 9 0,1 7 0,13 4 0,9 4 0,1 0 0,-2-2 0,-11-4 0,-9-4 0,-2-2 0,-4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1.6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176 41 24575,'-4'-9'0,"-1"1"0,-2 0 0,-1 2 0,1 1 0,1 2 0,2 2 0,0 0 0,0 1 0,0 0 0,-2 0 0,2 0 0,-4 0 0,0 1 0,-3 1 0,-4 2 0,2 6 0,-2 6 0,1 14 0,3 6 0,1 3 0,5-1 0,2-3 0,4 2 0,4-5 0,3-1 0,5-11 0,-4-6 0,0-7 0,-3-5 0,4-4 0,8-4 0,13-4 0,-1-6 0,8-11 0,-6-4 0,0-12 0,-6 4 0,-10 1 0,-6 12 0,-7 8 0,-2 12 0,0 28 0,2-1 0,-1 15 0,2-14 0,-1-7 0,1-2 0,0-6 0,-1-1 0,2-4 0,-3-1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0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419 1 24575,'-37'15'0,"-9"6"0,-8 7 0,-12 10 0,9-1 0,4 0 0,7-2 0,18-10 0,7-6 0,11-9 0,12-1 0,10 1 0,12 5 0,14 3 0,5 0 0,0 0 0,-2 2 0,-2-2 0,0 1 0,24 6 0,-31-14 0,9 2 0,-34-14 0,-6 1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2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1 198 24575,'0'34'0,"0"0"0,1 20 0,0-10 0,0-5 0,-1 0 0,1-5 0,-1-1 0,1-10 0,-1-28 0,8-39 0,3-19 0,3 10 0,5-3 0,2 9 0,3 2 0,0-3 0,2 3 0,28-24 0,-24 34 0,-9 13 0,-12 24 0,1 22 0,8 15 0,4 13 0,0-3 0,1-2 0,11 17 0,1-11 0,8 10 0,-15-29 0,-8-13 0,-11-11 0,-5-7 0,-2-4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3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525 883 24575,'-15'-27'0,"-7"-4"0,-8-2 0,-7-3 0,5 12 0,0-1 0,-3 3 0,9 5 0,-6 1 0,14 10 0,0 6 0,2 6 0,-6 8 0,-2 12 0,-2 7 0,-7 20 0,3 4 0,-2 20 0,7-1 0,10 12 0,11-17 0,6-14 0,9-20 0,1-25 0,3-4 0,13-15 0,52-36 0,-36 15 0,1-4 0,16-14 0,-1-5 0,-12 0 0,-6-1 0,-9 4 0,-4-1 0,-4-5 0,-3-1 0,-6 5 0,-2 0 0,8-46 0,-4 0 0,-4 2 0,1 9 0,0-9 0,-3 26 0,-5 14 0,-2 18 0,-4 21 0,0 9 0,-1 36 0,0 28 0,-2 40 0,0-28 0,-1 4-315,-1 1 1,1 1 314,0 1 0,0-1 0,0-3 0,2-3 0,3-15 0,0-3 0,3 35 0,5-20 0,-2-28 0,1-7 0,-4-11 629,0-5-629,-1-6 0,-1-3 0,2-2 0,1-1 0,6 2 0,9 2 0,5 4 0,9 4 0,3 3 0,3-5 0,-9-3 0,-5-10 0,-7-16 0,-3-20 0,16-49 0,-19 39 0,6-19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4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30 24575,'-15'19'0,"-2"9"0,1 16 0,1 5 0,3 22 0,5 0 0,5 0 0,8-3 0,6-23 0,9-12 0,1-17 0,7-12 0,8-12 0,7-11 0,15-23 0,-2-11 0,-6-9 0,-13-6 0,-22 8 0,-14-1 0,-14 3 0,-9 11 0,-2 13 0,1 10 0,9 16 0,4 3 0,2 7 0,-7 5 0,1 3 0,-7 7 0,10-4 0,1 2 0,7-4 0,1-2 0,4-1 0,0 0 0,8-1 0,1 0 0,-2-4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5.3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0 100 24575,'10'7'0,"0"5"0,-2 3 0,-1 1 0,-2 11 0,0 43 0,0-6 0,-2-9 0,2 2 0,7 26 0,0-17 0,0-20 0,-6-32 0,2-33 0,3-22 0,9-29 0,6-24 0,-11 44 0,1 1 0,14-40 0,-5 6 0,-4 28 0,-6 10 0,-4 19 0,-4 15 0,2 23 0,2 18 0,5 28 0,-1 13 0,1 17 0,-4-12 0,1-7 0,-3-13 0,-2-17 0,0-6 0,-3-8 0,-1-6 0,-2-5 0,2-6 0,6-13 0,12-14 0,19-19 0,1-3 0,7-2 0,-22 20 0,-9 10 0,-10 16 0,-6 8 0,2 5 0,2 9 0,-4 1 0,4 4 0,0 9 0,4 5 0,2-2 0,2-1 0,-4-18 0,-2-9 0,-4-9 0,0-16 0,0-8 0,5-18 0,3-13 0,2 0 0,2 2 0,2 15 0,-3 10 0,2 7 0,-8 9 0,-3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5.9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24575,'5'37'0,"5"21"0,2 23 0,0-21 0,1 4 0,2-3 0,0-1 0,-1-1 0,1 0 0,1-7 0,1-4 0,6 14 0,1-13 0,-1-11 0,-1-13 0,-4-10 0,0-4 0,-8-9 0,3-1 0,-2-6 0,6-6 0,2-8 0,3-5 0,1-7 0,3-7 0,-4 0 0,-6 13 0,-8 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6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24575,'7'43'0,"1"-1"0,8-12 0,4-1 0,18 10 0,7-3 0,15 5 0,6-6 0,-9-13 0,-14-11 0,-13-18 0,-14-8 0,4-12 0,-2-33 0,-8 6 0,-2 2 0,-8 25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06.7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538 1 24575,'-12'52'0,"-1"6"0,-12 29 0,-4 4 0,2 0 0,12-42 0,0-1 0,-8 42 0,3 0 0,-2 7 0,1-15 0,1-10 0,-2-14 0,4-21 0,-1-7 0,5-11 0,1-4 0,7-5 0,2-3 0,2-3 0,1-1 0,-3 0 0,-29 1 0,-30-1 0,18-1 0,-7-2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0.0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156 1 24575,'-32'28'0,"-3"10"0,4 10 0,1 15 0,15-6 0,5-2 0,7-12 0,7-13 0,2-5 0,11-3 0,18-5 0,30 3-897,34-9 897,-20-6 0,6-4 0,0-6 0,1-3 0,2 0 0,-3-3 0,-17-3 0,-8-2 0,9-11 0,-31 2 0,-25 0 0,-9 1 0,-4 1 0,-1 5 897,-2 5-897,-3 4 0,-3-1 0,-8-1 0,-6-4 0,-3 1 0,-10-5 0,18 10 0,-3-1 0,16 10 0,-6 9 0,-8 9 0,-12 18 0,-2 9 0,2 9 0,12-5 0,8-4 0,8-11 0,4-8 0,4-8 0,1-7 0,3-6 0,2 0 0,41-7 0,-12 0 0,38-4 0,-29 3 0,10 0 0,-7 7 0,-4 0 0,-5 5 0,-21-4 0,-14-3 0,-7-2 0,-8-3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0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24575,'25'80'0,"2"5"0,-2-4 0,1-5 0,-11-32 0,0-6 0,-6-5 0,-2-12 0,-2-4 0,-3-11 0,1-12 0,10-24 0,10-22 0,6-12 0,2-11 0,-15 40 0,-6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24575,'59'39'0,"-3"9"0,-42-25 0,4 17 0,-9-10 0,-1 1 0,-2-7 0,-2-7 0,-2-12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0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24575,'39'0'0,"24"0"0,23 0 0,1-2 0,-16 0 0,-37-1 0,-21 0 0,-9 1 0,0-2 0,-1 3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1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 24575,'46'1'0,"17"-2"0,2 0 0,24-5 0,-14-2 0,-4-2 0,-25 1 0,-23 3 0,-15 1 0,-17-5 0,6 5 0,-5-3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1.7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24575,'8'33'0,"-1"-5"0,4 18 0,3-2 0,0 2 0,9 10 0,1-1 0,-5-9 0,-1 2 0,-11-18 0,-2-4 0,0-5 0,-4-12 0,6-8 0,2-10 0,8-6 0,-6 3 0,0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3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 24575,'10'15'0,"1"-1"0,1-1 0,2 1 0,1 3 0,4 9 0,4 13 0,-1 5 0,-3 0 0,-7-8 0,-6-17 0,-4-12 0,-1-13 0,3-12 0,9-12 0,5-6 0,12-11 0,6 2 0,-2 7 0,3 6 0,-6 13 0,1 5 0,-10 7 0,-7 4 0,-11 3 0,2 2 0,4 4 0,15 3 0,2 2 0,2-3 0,-6-3 0,-14-3 0,-11 4 0,-8 2 0,-5 6 0,1 1 0,4 2 0,6 0 0,4 8 0,8 6 0,2 5 0,11 4 0,0-13 0,2-6 0,0-12 0,0-7 0,-1-4 0,-2-2 0,1-8 0,11-25 0,-9 11 0,6-17 0,-13 19 0,1 2 0,-2 0 0,-5 5 0,-6 6 0,-7 1 0,-16-2 0,-11-3 0,-7 2 0,1 3 0,5 7 0,5 1 0,-5 1 0,-25 17 0,19-4 0,-20 23 0,31-10 0,7-1 0,9-8 0,11-10 0,17 1 0,13 0 0,37 2 0,10-3 0,16-1 0,-32-6 0,-4 0 0,-2 1 0,11-2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3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24575,'3'29'0,"0"-1"0,4 0 0,2-8 0,-2-10 0,0-3 0,-4-5 0,2-1 0,9-1 0,2 0 0,9-1 0,-7 0 0,-4-1 0,-8 1 0,-5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4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5.5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283 829 24575,'-2'-24'0,"-4"0"0,1 0 0,-7 0 0,0 5 0,0 4 0,3 8 0,0 4 0,-5 6 0,-3 1 0,-3 1 0,2 1 0,1-2 0,-13 17 0,-3 20 0,0 4 0,9 10 0,16-26 0,6-7 0,2-13 0,1-4 0,2-1 0,8-2 0,12 1 0,6-2 0,10-3 0,-1-3 0,-5-3 0,-3-3 0,-2-10 0,-6 0 0,2-14 0,-10 3 0,-1-20 0,-6-8 0,-2-30 0,-1 3 0,-1 34 0,1 0 0,9-43 0,2 8 0,1 3 0,-5 24 0,-3 13 0,-2 17 0,-3 23 0,5 29 0,3 18 0,9 31-6784,1 2 6784,-2-5 0,-1-5 0,-6-11 0,-2-3 0,-2 4 0,-4-7 0,1 18 6784,-1-17-6784,2 11 0,-2-24 0,4 6 0,-5-12 0,3 0 0,-2-10 0,-2-8 0,-1-4 0,4-4 0,-1 0 0,4-1 0,-2 0 0,-2 0 0,2-1 0,-4 1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16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190 0 24575,'-22'11'0,"-13"15"0,2 4 0,-5 13 0,22-15 0,6-4 0,9-12 0,7 1 0,6-3 0,8 2 0,6-2 0,5 1 0,10-1 0,2 6 0,4-1 0,-8 3 0,-6-2 0,-10-1 0,-9-5 0,-7-2 0,-6-4 0,-5 3 0,-9 5 0,-23 15 0,-7 4 0,-22 10 0,5-5 0,3-7 0,11-10 0,17-9 0,13-6 0,9-3 0,5-1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1.9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24575,'2'22'0,"-1"6"0,1 37 0,-3 4 0,0 18 0,0 2 0,2-3 0,1-9 0,3-13 0,-3-35 0,2-14 0,6-30 0,8-14 0,24-28 0,-10 22 0,5-2 0,5-3 0,3-1-205,13-7 0,1 0 205,-9 6 0,-2 1 0,-6 6 0,-6 3 0,5-5 0,-30 28 0,-5 31 0,0 18 0,1 11 410,0 9-410,-5-12 0,2 1 0,0-5 0,4 13 0,5-2 0,1-4 0,1-10 0,-8-24 0,-2-10 0,2-18 0,8-16 0,28-31 0,7-6 0,7-13 0,-3 9 0,-3 5 0,-18 24 0,-16 17 0,-11 23 0,-5 14 0,1 27 0,-1-8 0,7 27 0,-2-36 0,6 8 0,-3-22 0,-2-5 0,-4-4 0,-1-3 0,0-2 0,7 0 0,37-9 0,-26 8 0,22-5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2.4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24575,'0'12'0,"0"0"0,0-3 0,0 2 0,0 3 0,0 1 0,0 3 0,1-4 0,-1-2 0,1-5 0,-1 0 0,0-2 0,0 2 0,1 0 0,1 2 0,-1-3 0,1-4 0,-1-3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2.7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24575,'21'16'0,"-1"-1"0,3 3 0,-2-3 0,-1 1 0,-1 0 0,-2 1 0,8 8 0,-13-11 0,4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2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 24575,'7'52'0,"-1"-2"0,-2 9 0,-1-8 0,0 1 0,-2 8 0,2 23 0,-3-70 0,4-26 0,5-17 0,14-28 0,12-7 0,9-10 0,1 10 0,-2 6 0,-10 24 0,-12 11 0,-8 16 0,-6 11 0,3 16 0,14 30 0,-5 0 0,3 20 0,-8-22 0,-6 3 0,0-7 0,-4-6 0,-1-10 0,-1-14 0,8-15 0,14-18 0,21-18 0,14-7 0,21-13 0,-7 11 0,1 0 0,-15 13 0,-24 13 0,-15 8 0,-13 23 0,-6 8 0,0 19 0,2-3 0,0-2 0,5-4 0,0-7 0,4-3 0,1-3 0,4-2 0,3-3 0,6-1 0,-2-4 0,-1-3 0,-5-2 0,-3-1 0,-3-3 0,0-1 0,3-4 0,0-2 0,1-1 0,5-3 0,-2-1 0,3-6 0,-1 0 0,-1-5 0,-1 2 0,-2 1 0,1-2 0,-4 5 0,-2 0 0,-4 3 0,-4 5 0,-3 2 0,-2 2 0,-1 2 0,-3 0 0,-2 0 0,1 2 0,2 1 0,0 2 0,2 1 0,-1 1 0,0 0 0,-3 1 0,0 0 0,-2 1 0,-5 2 0,-1 4 0,-7 6 0,1 5 0,-7 12 0,5 2 0,-4 18 0,13-15 0,3 4 0,9-18 0,2-6 0,1-3 0,6-2 0,2-2 0,6-1 0,2-4 0,2-2 0,-4-2 0,-3 0 0,-6 0 0,-4 0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3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24575,'4'41'0,"0"-4"0,-1-11 0,0-8 0,-1-7 0,-1-5 0,1-2 0,-1 3 0,5 0 0,0 1 0,1-2 0,-2-2 0,-1-3 0,14-10 0,6-7 0,23-18 0,11-3 0,3 2 0,0 6 0,-20 16 0,-13 5 0,-17 8 0,-10 2 0,-1 6 0,2 2 0,-2 1 0,3 1 0,-2 0 0,0-5 0,0 2 0,-1-6 0,1 2 0,-1-3 0,2 0 0,3 2 0,15 5 0,31 7 0,-23-6 0,13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4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270 706 24575,'0'-13'0,"0"-4"0,0-5 0,0-2 0,-5-6 0,-4-5 0,-2 6 0,0 1 0,6 18 0,3 4 0,0 6 0,-2 1 0,-6 9 0,-11 14 0,-3 7 0,-8 15 0,0-1 0,5 0 0,-3 8 0,12-8 0,2-1 0,9-8 0,4-13 0,3-9 0,0-8 0,3-7 0,2 0 0,2-3 0,0 2 0,-1-2 0,0 0 0,2-1 0,4-9 0,24-33 0,8-12 0,-5 4 0,4-6-345,0 0 0,-1-1 345,-1-3 0,-2-3 0,-1-4 0,-6-1 0,-13 9 0,-3 5 0,4-18 0,-14 21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05.2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0 24575,'-4'42'0,"-3"14"0,-5 12 0,-3 7 0,-2 15 0,2 6 0,9-41 0,3 2 0,0-4 0,2 0 0,3 2 0,3 0 0,8 38 0,-3 1 0,-1-36 0,-7-9 0,-2-32 0,1-1 0,0 3 0,2-4 0,0 3 0,0 1 0,-1 3 0,-1 5 0,1 11 0,0 5 0,-1 5 0,2-8 0,-3-12 0,1-13 0,-1-10 0,-31-65 0,23 44 0,-23-45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1:10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89 24575,'76'-16'0,"0"0"0,0 0 0,24-6 0,-25 6 0,-57 15 0,-13 1 0,-1-1 0,-1 0 0,-20 6 0,-11 1 0,-17 5 0,-4 1 0,2-2 0,5 0 0,2-1 0,10-2 0,9-1 0,10-3 0,48-11 0,-14 5 0,32-7 0,-30 8 0,10 1 0,9-2 0,18 3 0,7-1 0,-12 1 0,-12 1 0,-26-1 0,-10 1 0,-8-1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28.0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0 133 24575,'8'-22'0,"-1"6"0,5-8 0,-2 10 0,6-3 0,-5 6 0,5-1 0,-5 4 0,1 3 0,-3 3 0,-4 1 0,1 1 0,-3 1 0,4 2 0,2 4 0,3 3 0,3 6 0,-4 1 0,-1 4 0,-5 3 0,-5-2 0,-4 7 0,-3-5 0,-10 10 0,-4 1 0,-5 4 0,-4 1 0,3-8 0,5-8 0,5-8 0,8-8 0,3-4 0,8-2 0,8-1 0,5 0 0,3-2 0,-4-1 0,23-6 0,-11 3 0,16-5 0,-23 5 0,-8 3 0,-7 1 0,-2 1 0,1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0:29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1037 24575,'52'-7'0,"8"-6"0,5-3 0,17-8 0,-19 7 0,-4-3 0,-4-9 0,-14 6 0,-7 0 0,0 0 0,-12 2 0,0 1 0,-2-3 0,-6 3 0,-4-2 0,-1-1 0,-3-2 0,1-5 0,1-6 0,-1-4 0,-2-3 0,-3 3 0,-6-3 0,0 6 0,-7-2 0,-2-2 0,-5 1 0,-2 1 0,-4-2 0,-3 5 0,-4-4 0,-1 3 0,2 4 0,7 8 0,6 6 0,7 8 0,1 4 0,3 1 0,1 5 0,1-1 0,0 1 0,1 1 0,0-1 0,-4 1 0,-3 2 0,-7 0 0,-5 1 0,-3-1 0,-1 0 0,3 0 0,7 1 0,2 1 0,1 3 0,-4 6 0,-7 6 0,0 1 0,-5 6 0,4-5 0,3 0 0,3 0 0,5-2 0,-1 0 0,2-1 0,0 1 0,-2 5 0,0 7 0,1 7 0,0 13 0,6-5 0,1 10 0,6-10 0,-2-5 0,2-1 0,0-7 0,-1 6 0,5-1 0,-1-4 0,5-5 0,1-4 0,2-5 0,-2-5 0,-1-4 0,-2-3 0,2 4 0,3 4 0,8 8 0,5 3 0,2-2 0,1-1 0,-9-12 0,-5-3 0,-6-5 0,0-2 0,0 0 0,3 1 0,2 4 0,1-1 0,-1 1 0,-4-2 0,-1-3 0,-5-1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03.4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32 24575,'16'-7'0,"11"-2"0,33-1 0,-25 5 0,25 4 0,31 37 0,-44-13 0,4 10 0,-8 5 0,-32 2 0,-22 10 0,-7 1 0,-7-5 0,-18 19 0,28-52 0,7-7 0,6-5 0,4 2 0,4-1 0,3 5 0,9 6 0,8 8 0,6 1 0,-1 3 0,-12-6 0,-7-2 0,-8-4 0,-4-3 0,-3 0 0,-4 3 0,-7 5 0,-6 4 0,-7 3 0,1-1 0,1-5 0,3-3 0,8-8 0,4-3 0,6-4 0,3-1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04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436 1261 24575,'-36'-26'0,"4"2"0,4 4 0,4 0 0,-3-4 0,0 0 0,2 0 0,-5-4 0,1 0 0,-4-3 0,-1-2 0,5 3 0,1-3 0,9 5 0,1-3 0,8 5 0,3-45 0,12 28 0,9-39 0,12 27 0,5 0 0,13-13 0,3 8 0,4 5 0,16-7 0,9 11 0,-34 24 0,3 1 0,5-1 0,3 2 0,-4 5 0,-1 2 0,39-15 0,4 9 0,-28 9 0,5 5 0,0 7 0,2 5 0,1 5 0,-8 7 0,-14 8 0,-11 7 0,9 24 0,0 13 0,5 14 0,-24-32 0,-1 3 0,-4-2 0,-2 1 0,-2-2 0,-3 2 0,-1 5 0,-4 1 0,-4-6 0,-3 0 0,1 40 0,-7-1 0,-4-28 0,-5-8 0,-4-6 0,2-16 0,-1-6 0,1-7 0,-4-4 0,-3 1 0,-11 5 0,-25 16 0,-3 1 0,-21 10 0,-10-3 0,19-16 0,-7-3 0,20-12 0,4-6 0,-2-2 0,-3-1 0,7 0 0,1-2 0,-3 2 0,9-3 0,-3 1 0,8-1 0,9-1 0,6-2 0,6-2 0,-1-8 0,5 0 0,-6-9 0,14 11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06.7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24575,'12'-7'0,"-1"1"0,-2 3 0,-4 2 0,1 0 0,-3 1 0,11 6 0,9 12 0,-2-2 0,2 12 0,-17-9 0,-2 4 0,-2 11 0,-2 5 0,0 2 0,-3 4 0,-6 5 0,-1-10 0,-1 5 0,3-19 0,1 0 0,5-2 0,0-1 0,2 0 0,3-2 0,1-5 0,8-1 0,2-6 0,5-3 0,2-2 0,1-4 0,-2 1 0,3-1 0,-4 0 0,0 0 0,-6 0 0,-6-1 0,-5 0 0,-4-3 0,-1 2 0,1-1 0,0 2 0,-1 2 0,1 0 0,-5 5 0,2 3 0,-1 4 0,3 4 0,2-1 0,1 7 0,0 4 0,2 9 0,-1 10 0,7 10 0,0 7 0,3 3 0,-3-6 0,-4-5 0,0-9 0,-2-5 0,-1 2 0,-1-6 0,0 0 0,0-1 0,-2 1 0,-4-7 0,-4 8 0,-4-10 0,-2 7 0,-1-4 0,-1-4 0,-1-4 0,2-7 0,-5-3 0,0-2 0,0-1 0,3-2 0,5-1 0,4-4 0,2-1 0,2-1 0,0-1 0,2 0 0,-1 1 0,2-1 0,0 1 0,0-1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08.9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24575,'9'28'0,"0"7"0,4 19 0,2 9 0,0-3 0,2 4 0,0-12 0,-2-6 0,-2-9 0,-2-11 0,0-7 0,6-5 0,-4-7 0,4-4 0,-7-5 0,-2-1 0,0-1 0,11-1 0,8-3 0,7 0 0,4-2 0,-10 3 0,-7 0 0,-5-3 0,-7-3 0,2 0 0,-5-6 0,0 4 0,-3-7 0,-2 11 0,-1 0 0,-1 11 0,2 11 0,6 1 0,9 15 0,12 0 0,14 8 0,5-7 0,5-4 0,6-15 0,-8-5 0,-4-8 0,-14-5 0,-11-3 0,-3-5 0,-2-3 0,-4-4 0,-3-2 0,-6-5 0,-11-1 0,-5 2 0,-13-2 0,-2 11 0,1 4 0,0 6 0,2 5 0,-2 1 0,-9 2 0,1 0 0,-14 5 0,21 1 0,-3 5 0,23 2 0,1-1 0,4 1 0,2-3 0,0-1 0,1 1 0,0 0 0,2 0 0,8 5 0,16 0 0,20 4 0,48-5 0,-37-9 0,2-1 0,5 0 0,-1-2 0,-4-3 0,-5 0 0,12-2 0,-24 0 0,-28 2 0,-8 3 0,-5 0 0,1 2 0,11 10 0,1 1 0,18 9 0,1-8 0,2-3 0,1-6 0,-12-3 0,-2-1 0,-5 0 0,6-4 0,-4-1 0,1-5 0,-10 0 0,-7-3 0,-8 0 0,-5-5 0,-9 0 0,6 3 0,-3 2 0,5 3 0,0 2 0,1 1 0,4 5 0,3 1 0,1 2 0,0 2 0,1-2 0,-1 3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3.5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11 24575,'-6'-6'0,"1"2"0,2 4 0,-6 16 0,-4 12 0,-6 37 0,7-9 0,3 9 0,9-30 0,1-5 0,0-11 0,3-2 0,0-5 0,2-3 0,-2-5 0,0-1 0,-2-3 0,3 0 0,5-1 0,4 0 0,-1-2 0,-3 0 0,-5 0 0,-3-2 0,-1-7 0,0-7 0,-1-7 0,4-6 0,-1 1 0,1-2 0,1 4 0,-3 1 0,1 5 0,-2 6 0,-1 5 0,1 8 0,-1 3 0,14 21 0,1 10 0,9 13 0,-2 4 0,-3-6 0,-2-10 0,-3-6 0,-8-14 0,0-6 0,21-12 0,-6-2 0,15-9 0,-23 9 0,-6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09.6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24575,'8'14'0,"0"9"0,0 5 0,0 3 0,0 1 0,0-7 0,1 8 0,8 25 0,12 32 0,-1-3 0,1 4 0,-5-20 0,-1-2 0,4 12 0,-4-8 0,-4-6 0,-12-37 0,-5-10 0,-2-9 0,0-4 0,0-1 0,0-2 0,-1-3 0,-4-19 0,-4-6 0,3 1 0,-1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13:10.8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0 214 24575,'3'-14'0,"2"-2"0,3 0 0,3-3 0,2-1 0,3 2 0,1 5 0,10 0 0,22 4 0,26-5 0,-10 5 0,7-1 0,18 0 0,0 0 0,-27 3 0,-3 0 0,5 1 0,-17 3 0,-39 4 0,-5 4 0,2 4 0,-1 8 0,1 5 0,-4 9 0,-5 3 0,-6 12 0,-7 3 0,-7 1 0,-7 8 0,0-10 0,-11 7 0,9-19 0,0-4 0,-4-10 0,8-7 0,-7-1 0,9-6 0,-14 0 0,13-3 0,-10 0 0,19-3 0,5-1 0,0-1 0,4 0 0,-2 0 0,-3-1 0,3 1 0,-2-2 0,-2 1 0,4-1 0,-2 0 0,7 1 0,3 0 0,-1 0 0,2 0 0,-2-1 0,0 0 0,-2-1 0,0 1 0,1 0 0,2 1 0,2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1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24575,'-2'30'0,"1"6"0,1 13 0,2 9 0,0 1 0,1-4 0,-1-16 0,-1-12 0,-1-6 0,0-11 0,1 4 0,-1-3 0,1-1 0,-1 1 0,-1-4 0,0 1 0,0-2 0,0-6 0,3-7 0,8-18 0,-7 12 0,7-6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2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1 24575,'-6'9'0,"-1"0"0,1-5 0,-5 4 0,1 0 0,-4 1 0,3-1 0,1-1 0,0-1 0,6-1 0,-1-2 0,3 0 0,1-1 0,2 0 0,1 0 0,3 1 0,-1-1 0,0 0 0,0-1 0,1 1 0,0-1 0,0 0 0,-1 0 0,-2 0 0,0 0 0,2 1 0,1 1 0,0 0 0,2 1 0,-2-2 0,4 2 0,3 3 0,3-1 0,5 4 0,-5-4 0,0-1 0,-7-3 0,-3-1 0,0-2 0,16-5 0,-13 4 0,10-4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2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 24575,'18'-2'0,"10"-3"0,9-1 0,10-3 0,-6 1 0,-7 1 0,-16 3 0,-9 4 0,-9 0 0,-2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3.4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24575,'16'4'0,"6"0"0,9-1 0,3-2 0,4 0 0,-1-1 0,5 0 0,-2-1 0,2 0 0,-17-1 0,-11 0 0,-6-4 0,-7 3 0,2-4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4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24575,'22'4'0,"10"0"0,9 3 0,2 0 0,2 0 0,-9 0 0,-4 0 0,-2 1 0,-6 0 0,-3 2 0,-5 3 0,-8 1 0,-5 1 0,-9 7 0,-10 3 0,-11 6 0,-10 3 0,1-2 0,1-3 0,4-2 0,7-5 0,6-6 0,6-6 0,14-8 0,24 3 0,19 3 0,27 1 0,4 5 0,-6-4 0,-7 4 0,-22-3 0,-9 0 0,-17-4 0,-10 0 0,-2 0 0,-1 2 0,-8 5 0,-5 2 0,-24 12 0,-5 0 0,-14 5 0,6-2 0,7-7 0,9-4 0,3-6 0,10-3 0,4-5 0,6-3 0,5-2 0,2-1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6.4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455 58 24575,'-20'-14'0,"-1"-1"0,1 4 0,6 2 0,1 3 0,7 5 0,2 0 0,0 1 0,-1 0 0,-7 1 0,-3 1 0,-6 3 0,-2 5 0,-2 4 0,-5 9 0,1 3 0,-14 21 0,12-9 0,-3 7 0,11-7 0,5-2 0,3-1 0,0 7 0,9-8 0,0 2 0,4 1 0,4 0 0,2 0 0,8 7 0,7-7 0,3-3 0,14-1 0,-1-15 0,2-3 0,-2-9 0,-9-7 0,-1-3 0,-1-5 0,0-5 0,2-1 0,4-6 0,-6 5 0,-5 3 0,-8 5 0,-8 6 0,-2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17.2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24575,'0'18'0,"0"0"0,-1 5 0,1 7 0,-1 1 0,-1 10 0,2-7 0,-1 2 0,1-9 0,0 0 0,0-5 0,-1-3 0,0-4 0,-1-2 0,0-2 0,0-1 0,1 1 0,-1-1 0,2-5 0,-1-1 0,1-3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3.0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24575,'26'-8'0,"-2"2"0,16-2 0,5 3 0,8-1 0,10 2 0,-14-1 0,-8 2 0,-14 0 0,-14 2 0,-9 1 0,-3 1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4.3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24575,'0'28'0,"0"1"0,0 9 0,0 9 0,0 2 0,1 17 0,0-13 0,1 1 0,-2-8 0,2-23 0,-1-12 0,7-34 0,10-26 0,9-11 0,13-17 0,5 6 0,-2 6 0,-3 8 0,-13 25 0,-10 11 0,-7 14 0,-5 6 0,3 3 0,5 7 0,2 6 0,1 14 0,-3 7 0,-3 3 0,0 4 0,-4-9 0,1-6 0,-4-9 0,0-8 0,-2-7 0,0 0 0,0-2 0,0 2 0,3-1 0,-1 0 0,4-2 0,5-1 0,8-3 0,0 0 0,-4-1 0,-8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3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92 1 24575,'-9'36'0,"-1"8"0,-2 8 0,2 1 0,0-4 0,3-9 0,-4 2 0,3-4 0,2-3 0,1 0 0,3-13 0,0-4 0,3-16 0,0 0 0,0-6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3.9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1 144 24575,'42'-18'0,"-5"3"0,-15 6 0,-3 1 0,-7 3 0,1-1 0,-1 0 0,6-2 0,6-5 0,0 2 0,1-3 0,-6 4 0,-7 3 0,-4 2 0,-4 3 0,-1 1 0,4-1 0,-1 1 0,0 0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4.7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46 24575,'-12'22'0,"1"3"0,-3 6 0,4 6 0,0-1 0,4-3 0,3-3 0,3-8 0,1-7 0,0-3 0,0-8 0,1-1 0,1-1 0,0-1 0,1 0 0,0-1 0,2-1 0,1-1 0,5-4 0,7-7 0,9-7 0,14-14 0,4-6 0,-4-4 0,-6 0 0,-18 11 0,-8 7 0,-6 6 0,-4 10 0,-1 2 0,-1 3 0,-2 2 0,-1 0 0,-3 1 0,-1 0 0,-2 0 0,-3 1 0,0 0 0,-1 1 0,3 1 0,2 1 0,1 2 0,1 1 0,1 0 0,1-1 0,2 0 0,1 1 0,1-1 0,1 4 0,0-1 0,1 3 0,1-2 0,4-1 0,7-4 0,2-2 0,-1-2 0,-4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5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24 156 24575,'-1'20'0,"-1"2"0,0 4 0,0 1 0,-2-7 0,2 1 0,-1-6 0,1 0 0,0-6 0,1-1 0,0-4 0,0 0 0,0 0 0,7-16 0,1-1 0,14-27 0,3-6 0,8-7 0,2-6 0,-5 14 0,-8 9 0,-8 10 0,-6 15 0,-4 3 0,0 7 0,6 2 0,-1-1 0,3 3 0,-5-3 0,-1 1 0,2 0 0,-1 0 0,1 0 0,-1 0 0,-1-1 0,-4 0 0,-28 7 0,19-6 0,-19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6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1 24575,'9'5'0,"-3"2"0,-3 5 0,-3 5 0,1-1 0,-1 4 0,-1-5 0,0-1 0,-2-2 0,1-3 0,-1-1 0,0 1 0,0 0 0,0 0 0,1-3 0,2-3 0,-1-2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7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86 108 24575,'7'-13'0,"7"-5"0,6 0 0,14-5 0,5 8 0,1 2 0,2 8 0,-14 3 0,-7 2 0,-8 2 0,-8 1 0,-1 3 0,-1 4 0,-2 4 0,-1 13 0,-8 12 0,-6 10 0,-11 15 0,-12 1 0,0-5 0,-8-1 0,2-14 0,8-9 0,0-4 0,11-11 0,6-5 0,3-4 0,8-3 0,0-2 0,4 1 0,0-3 0,2 0 0,2-2 0,3-1 0,5 1 0,6 1 0,7 0 0,18 0 0,14-3 0,7 1 0,10-2 0,-14-2 0,17 1 0,-27-1 0,-1 0 0,-32 1 0,-12 0 0,-2-1 0,1-1 0,-1 1 0,2-2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8.6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307 8 24575,'-10'-2'0,"0"0"0,4 1 0,1 0 0,2 0 0,-1 1 0,0 0 0,-3 2 0,-1 1 0,-3 2 0,-1 3 0,0 2 0,-4 5 0,3 4 0,-1 1 0,4 1 0,5-2 0,3-6 0,2 2 0,2-8 0,2 4 0,2-6 0,1 1 0,0 0 0,-3-1 0,0 1 0,1 4 0,2 2 0,1 4 0,0 0 0,-3-1 0,-1-1 0,-3-4 0,0-2 0,-2-2 0,-1 0 0,-2 1 0,-12 11 0,2-4 0,-28 22 0,19-17 0,-19 11 0,21-17 0,3-4 0,3-3 0,6-4 0,2 1 0,0-2 0,3 0 0,2-1 0,2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29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43 24575,'13'-3'0,"4"0"0,-2-1 0,9-1 0,-2 0 0,1 0 0,-4-1 0,-6 3 0,-6 0 0,-2 2 0,-3 0 0,0 1 0,2-1 0,0 0 0,0 0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0.8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0 24575,'-1'21'0,"-1"2"0,1 10 0,-1 1 0,2 1 0,-2 6 0,1-3 0,1-2 0,-1 0 0,1-10 0,0-3 0,0-4 0,0-5 0,2-2 0,-1-1 0,1 1 0,1 0 0,0-2 0,1-4 0,0-2 0,1-2 0,2-1 0,3-1 0,2-1 0,4-1 0,-2-1 0,6-1 0,-2 0 0,13-5 0,3-4 0,4-3 0,1-4 0,1-8 0,-12 7 0,3-9 0,-14 11 0,1-3 0,0-2 0,-5 3 0,-3-1 0,-8 6 0,-4 2 0,-7 1 0,-2 1 0,-2 3 0,1 1 0,2 4 0,1 1 0,-1 0 0,2 2 0,1 0 0,-2 3 0,1 2 0,-2 1 0,-2 5 0,-3 3 0,-1 5 0,-3 7 0,1 3 0,5 4 0,4 4 0,6-2 0,2-4 0,2-5 0,1-9 0,2-3 0,3-5 0,1-2 0,3-1 0,8-1 0,7 2 0,2-1 0,12 1 0,-5-3 0,4-1 0,-6-2 0,-12 0 0,-7 0 0,-8 0 0,-2-4 0,13-16 0,1-8 0,0 4 0,-6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1.5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0 24575,'0'35'0,"-1"8"0,1 9 0,-2 20 0,2-1 0,0 2 0,0-1 0,0-13 0,0-6 0,0-6 0,0-10 0,0-5 0,0 4 0,0-17 0,0 4 0,-2-13 0,1-2 0,0-2 0,1-4 0,0 0 0,-1-11 0,1-17 0,-1 10 0,2-9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5.1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351 2 24575,'-22'-1'0,"-7"3"0,-1 5 0,-5 4 0,-5 7 0,2 5 0,1 3 0,0 6 0,5 2 0,7 0 0,8 5 0,10-6 0,5-3 0,7-6 0,3-8 0,5-4 0,2-4 0,7 1 0,7 1 0,5 0 0,6 5 0,5-3 0,-6 4 0,6-3 0,-21-5 0,-4 1 0,-10-6 0,-4 3 0,-2-3 0,-2 1 0,-1-2 0,-10 0 0,-12 4 0,-10 2 0,-15 8 0,11-2 0,0 2 0,15-7 0,5-4 0,7-3 0,3-1 0,3-1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2.7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83 46 24575,'11'-10'0,"2"-1"0,-1 2 0,0 1 0,-4 4 0,-3 2 0,-1 1 0,1 3 0,5 5 0,0 0 0,3 5 0,-5-2 0,-2-1 0,-1 1 0,-2-2 0,-1-1 0,-1 5 0,-1 1 0,-2 5 0,-4 4 0,-5 2 0,-2 0 0,-3 1 0,1-5 0,-2 2 0,1 0 0,-3-4 0,0 2 0,1-9 0,4-2 0,1-4 0,3-4 0,2 0 0,2-1 0,3 0 0,1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3.9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277 13 24575,'-15'-5'0,"2"2"0,3 0 0,2 3 0,-2-1 0,-2 1 0,-2 0 0,-4 2 0,-2 0 0,1 3 0,-2-1 0,4 2 0,0 1 0,-2 5 0,3 3 0,0 1 0,1 2 0,6-4 0,3-2 0,4-2 0,2-2 0,3-1 0,2 0 0,6-1 0,4-1 0,11 2 0,7-2 0,7 2 0,11 2 0,-7-1 0,-4 0 0,-13-1 0,-13-2 0,-4-1 0,-7 1 0,-2-2 0,-1 0 0,-2 2 0,-6 3 0,-5 5 0,-3 1 0,-3 0 0,2-3 0,-3-2 0,0-2 0,0-1 0,-1-1 0,4-2 0,-2-1 0,0 1 0,3-2 0,0 1 0,6-2 0,4 0 0,0 0 0,4-1 0,-1 1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9.5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24575,'1'39'0,"2"39"0,0-11 0,0 8-2148,-1 14 0,1 7 2148,-1-4 0,0 8 0,0 2-836,0-19 0,1 3 1,-1 0-1,1 1 836,0 3 0,-1 1 0,1 1 0,0 1 0,0 5 0,0 2 0,0-1 0,0-6 57,1 7 0,-1-6 0,0-2-57,-2-9 0,0-3 0,-1-4-225,0 22 1,0-7 224,-1-17 0,-1-2 0,1-3 0,-1 1 0,0-2 0,-1-1 785,2-9 0,0-1-785,0-3 0,0-1 3697,1 42-3697,0-39 1943,0-15-1943,0-31 707,-2-15-707,-1-5 0,0-3 0,-1 6 0,4 4 0,7 2 0,47 1 0,8 4 0,18 3 0,4 0 0,-9-2 0,3 1 0,5 0 0,7 0-970,-10-1 1,6 1 0,5 0 0,3 1 0,2-1 0,-1 0 0,-3 0 969,-2 1 0,-1-1 0,0 0 0,1 0 0,0 0 0,3 0 0,1 0-505,-7-1 1,1-1 0,3 0 0,1 0 0,0 1 0,1-1 0,-2 0 0,-2 0 0,-3 0 504,12 0 0,-2 1 0,-2 0 0,-1 0 0,-1 0 0,-1-1 0,-1 1-331,6-1 0,1 1 0,-2-1 0,-2 1 0,-3-1 0,-2 1 331,-1 0 0,-2-1 0,-3 1 0,-3 0 0,-4 0-162,16 3 0,-5-1 0,-5 0 162,20 1 0,-7-1 1538,-14 0 1,-5-1-1539,-16-3 0,-3 0 2418,-1 0 1,0-1-2419,4-1 0,-1 0 4042,34-1-4042,-1 1 1355,-10 1-1355,-27-1 482,-5 0-482,-27-1 0,-19-2 0,-44-14 0,24 10 0,-22-9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39.9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0.3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0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0.9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1.3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24575,'30'8'0,"-6"-3"0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1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24575,'7'4'0,"-1"0"0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2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1 133 24575,'1'-62'0,"-1"39"0,3-24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5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24575,'9'3'0,"-1"-2"0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2.5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3.3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 24575,'-9'3'0,"3"0"0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3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4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 24575,'12'-18'0,"-3"3"0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4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24575,'30'4'0,"-18"-3"0,10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4:44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06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24575,'27'32'0,"3"4"0,2 4 0,6 6 0,4-2 0,1-5 0,-16-19 0,-11-9 0,-17-16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06.6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231 0 24575,'-23'5'0,"0"3"0,0-1 0,4 0 0,0 5 0,4 0 0,2 5 0,-3 4 0,3 1 0,-2 0 0,1 2 0,1-3 0,2-3 0,3-3 0,4-7 0,2-3 0,2-4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07.4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 24575,'12'-7'0,"-2"2"0,-4 3 0,-3 0 0,1 2 0,1-2 0,3 1 0,12-3 0,-6 1 0,5-1 0,-5 2 0,-6 1 0,5 0 0,-8 1 0,1 0 0,-4 0 0,0 0 0,1 0 0,0 0 0,4-1 0,-1 1 0,2-2 0,1 1 0,-2 0 0,0 0 0,-4 0 0,1 1 0,-2-1 0,0 1 0,1 0 0,0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08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378 14 24575,'-14'-6'0,"2"2"0,8 4 0,1-1 0,-1 1 0,0-1 0,-10 0 0,6 1 0,-18-1 0,14 1 0,-11 0 0,12 0 0,-7 1 0,-4 1 0,-1 0 0,-3 2 0,6 1 0,0 1 0,5 2 0,1-1 0,2 2 0,2-2 0,-1 1 0,2 0 0,0 4 0,0 4 0,2 4 0,0 1 0,2-1 0,2-1 0,2-3 0,0 2 0,2-2 0,1 1 0,3-3 0,3 1 0,7-3 0,0-2 0,5-2 0,-1-3 0,6-1 0,5-2 0,2 2 0,12-1 0,-7-1 0,-2 0 0,-13-1 0,-13-1 0,-6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09:45.8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09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24575,'-1'45'0,"0"-6"0,0 22 0,1-20 0,0 5 0,0-9 0,0-17 0,0-2 0,0-16 0,0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5:42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24575,'7'6'0,"6"4"0,4 1 0,0 0 0,4 2 0,-6-4 0,-1 1 0,-2-2 0,-4-1 0,-1-4 0,-2 1 0,2 0 0,2 2 0,0-1 0,-1 0 0,0 1 0,2 0 0,0 1 0,0 1 0,1-1 0,-2 0 0,-1-1 0,3 0 0,-4 0 0,1 0 0,-3-1 0,0 1 0,0 1 0,2 0 0,1 1 0,-1 0 0,0-1 0,-2-1 0,0 2 0,1 0 0,-1 2 0,2 0 0,-2-2 0,-1 0 0,2 1 0,-2-2 0,0 1 0,-1 0 0,1 0 0,1 0 0,0 3 0,1-3 0,-3-2 0,1-1 0,-3-2 0,-1-2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8:34.8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84 16383,'61'-15'0,"1"0"0,-5 1 0,-3 2 0,23-2 0,-23 5 0,-19 5 0,-28 4 0,-49 13 0,-5 1 0,-36 11 0,30-8 0,6-3 0,23-7 0,8-3 0,12-3 0,42 1 0,-23 0 0,31-1 0,-38 0 0,-2-1 0,-5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8:36.3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49 16383,'25'-8'0,"-1"0"0,-12 4 0,-1 1 0,3 0 0,-3 1 0,1 0 0,-2 1 0,4 0 0,-1 1 0,5 0 0,-1-1 0,-4 1 0,-1-1 0,-3 1 0,1-1 0,6 1 0,4-1 0,11 0 0,10-1 0,0-2 0,-3 1 0,-21 1 0,-11 2 0,-10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8:37.82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 16383,'67'-3'0,"0"1"0,11 2 0,-1 1 0,6 0 0,-16 1 0,-18-1 0,-20 0 0,-18-1 0,-8 0 0,-58 10 0,39-8 0,-39 8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28:39.26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17 16383,'31'-3'0,"-1"0"0,-11 3 0,4 0 0,-1 0 0,-3 0 0,0 0 0,-1 0 0,0-1 0,5 1 0,0-1 0,0 0 0,-2 1 0,-6-1 0,-2 1 0,-4 0 0,5 0 0,1 0 0,4-1 0,5 0 0,-9-1 0,2 0 0,-12 1 0,-1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08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24575,'92'9'0,"-17"-1"0,15 1 0,-6-1 0,11 0 0,4 1 0,-5-2-1297,-18-1 0,-2-1 0,-1 0 0,4-1 1297,17 2 0,6-1 0,-4 0 0,-13-2 312,-2-2 1,-13-2 0,19 1 0,-60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08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24575,'19'12'0,"12"5"0,20 11 0,-6-3 0,-1 3 0,-26-14 0,-10-5 0,-5-4 0,-2-1 0,-1 1 0,-3 3 0,-1 4 0,-9 7 0,-3 2 0,-16 11 0,-4 3 0,-2-1 0,4-4 0,11-10 0,10-8 0,3-4 0,6-5 0,2-1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1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24575,'4'26'0,"-3"31"0,0-6 0,0 8 0,-1 12 0,-2 14-1639,2-15 1,-1 13-1,0 8 1,0 4 0,0-3-1,0-6 1621,0 15 1,0-7-1,0 3 1,1 11 17,0-26 0,1 6 0,1 4 0,-1 3 0,1 3 0,0-1 0,0 0 0,1-2 0,-1-2 0,1 0 0,0 1 0,0 0 0,0-1 0,0 0 0,1-2 0,-1 0-410,0 4 0,1-1 0,0-1 1,-1-1-1,1 1 0,0 0 1,-1 3 409,1-3 0,0 3 0,-1 2 0,1 1 0,0-2 0,0-2 0,-1-4 0,0-5 0,0 14 0,0-6 0,-1-3 0,1-2 0,0 0 125,0-3 0,1 0 0,1-1 0,-1-3 0,-1-4-125,2 18 0,-1-6 0,1-1-183,-1 1 0,1 0 0,-1-7 183,1 1 0,-1-8 1524,-1-14 0,0-7-1524,5 13 5367,-6-40-5367,-1-14 732,1-8 0,-2-5 0,1-1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31:42.2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0 153 24575,'45'-7'0,"15"-1"0,-11 3 0,9 0 0,32-5 0,10 0-2719,-20 4 1,4-1-1,10 1 2719,-7 1 0,7 0 0,6 1 0,3 0 0,3 0-541,-15 1 0,3 1 0,2 0 0,3 0 0,1 0 0,1 0 0,1 1 541,-14-1 0,-1 1 0,-1 1 0,2-1 0,2 0 0,3 1 0,3-1 0,6 0 0,5 0-76,-28 0 1,4 1-1,4-2 1,2 1 0,4 0-1,2 0 1,2 0 0,1-1-1,2 1 1,1 0 0,0-1-1,0 1 1,0 0 0,-1 0-1,-1 0 1,-1 0 0,-2 0-1,-3 0 1,-2 0 75,9 0 0,-2 1 0,-2-1 0,-1 1 0,-1 0 0,-1 0 0,0 0 0,-1 0 0,1-1 0,0 1 0,1 0 0,1 0 0,2 0 0,1-1 0,3 1-124,-9-1 0,3 0 0,1 0 0,2 0 0,1 0 0,1 0 1,1 0-1,1 0 0,0 0 0,-1 0 0,0 0 0,0 0 1,-2 0-1,0 0 0,-3 0 0,-1 0 0,-2 0 0,-3 0 1,-2 1 123,19-1 0,-2 1 0,-2 0 0,-3 0 0,-1-1 0,-2 1 0,-1 0 0,-2 1 0,0-1 0,-1 0 0,0 0 0,-1 1-66,7 0 0,-2-1 1,-1 1-1,-1 0 1,0 0-1,-2 0 1,-1 0-1,0 0 1,-1 1-1,0 0 66,1 0 0,0 0 0,-1 1 0,-1 0 0,-1 0 0,0 0 0,-1 0 0,-1 0 0,-1 0 39,17 0 1,-1 1 0,-1-1-1,-1 1 1,-2 0 0,-1 0-1,-2 0-39,3 1 0,0 1 0,-2-1 0,-4 1 0,-4-1 0,-7 0 525,23 0 0,-11-1 1,-2 0-526,-2-1 0,-3 0 0,-10-1 1473,-13-1 0,-6-1-1473,4 0 0,-4 0 4406,13 0-4406,18 0 0,-6 0 0,-18-1 0,3 1 2216,-3-1 1,4 1-2217,28-1 0,3 0 0,-10 1 0,4 0-209,-1 0 0,7 0 1,-3 0 208,-19 1 0,-2-1 0,3 1 0,-1 1 0,5 0 0,-1 1 0,-5-1-399,-4 1 1,-5 0-1,1 1 399,9 0 0,1 2 0,-8-1 0,-5-1 0,-7 0 0,33 1 0,-59-3 0,-28-2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61.xml"/><Relationship Id="rId42" Type="http://schemas.openxmlformats.org/officeDocument/2006/relationships/image" Target="../media/image86.png"/><Relationship Id="rId47" Type="http://schemas.openxmlformats.org/officeDocument/2006/relationships/customXml" Target="../ink/ink74.xml"/><Relationship Id="rId63" Type="http://schemas.openxmlformats.org/officeDocument/2006/relationships/image" Target="../media/image93.png"/><Relationship Id="rId68" Type="http://schemas.openxmlformats.org/officeDocument/2006/relationships/image" Target="../media/image95.png"/><Relationship Id="rId2" Type="http://schemas.openxmlformats.org/officeDocument/2006/relationships/image" Target="../media/image370.png"/><Relationship Id="rId16" Type="http://schemas.openxmlformats.org/officeDocument/2006/relationships/image" Target="../media/image73.png"/><Relationship Id="rId29" Type="http://schemas.openxmlformats.org/officeDocument/2006/relationships/customXml" Target="../ink/ink65.xml"/><Relationship Id="rId11" Type="http://schemas.openxmlformats.org/officeDocument/2006/relationships/customXml" Target="../ink/ink56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69.xml"/><Relationship Id="rId40" Type="http://schemas.openxmlformats.org/officeDocument/2006/relationships/image" Target="../media/image85.png"/><Relationship Id="rId45" Type="http://schemas.openxmlformats.org/officeDocument/2006/relationships/customXml" Target="../ink/ink73.xml"/><Relationship Id="rId53" Type="http://schemas.openxmlformats.org/officeDocument/2006/relationships/image" Target="../media/image89.png"/><Relationship Id="rId58" Type="http://schemas.openxmlformats.org/officeDocument/2006/relationships/image" Target="../media/image91.png"/><Relationship Id="rId66" Type="http://schemas.openxmlformats.org/officeDocument/2006/relationships/image" Target="../media/image94.png"/><Relationship Id="rId74" Type="http://schemas.openxmlformats.org/officeDocument/2006/relationships/image" Target="../media/image98.png"/><Relationship Id="rId5" Type="http://schemas.openxmlformats.org/officeDocument/2006/relationships/customXml" Target="../ink/ink53.xml"/><Relationship Id="rId61" Type="http://schemas.openxmlformats.org/officeDocument/2006/relationships/image" Target="../media/image92.png"/><Relationship Id="rId19" Type="http://schemas.openxmlformats.org/officeDocument/2006/relationships/customXml" Target="../ink/ink60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64.xml"/><Relationship Id="rId30" Type="http://schemas.openxmlformats.org/officeDocument/2006/relationships/image" Target="../media/image80.png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48" Type="http://schemas.openxmlformats.org/officeDocument/2006/relationships/customXml" Target="../ink/ink75.xml"/><Relationship Id="rId56" Type="http://schemas.openxmlformats.org/officeDocument/2006/relationships/customXml" Target="../ink/ink80.xml"/><Relationship Id="rId64" Type="http://schemas.openxmlformats.org/officeDocument/2006/relationships/customXml" Target="../ink/ink85.xml"/><Relationship Id="rId69" Type="http://schemas.openxmlformats.org/officeDocument/2006/relationships/customXml" Target="../ink/ink88.xml"/><Relationship Id="rId8" Type="http://schemas.openxmlformats.org/officeDocument/2006/relationships/image" Target="../media/image69.png"/><Relationship Id="rId51" Type="http://schemas.openxmlformats.org/officeDocument/2006/relationships/image" Target="../media/image88.png"/><Relationship Id="rId72" Type="http://schemas.openxmlformats.org/officeDocument/2006/relationships/image" Target="../media/image97.png"/><Relationship Id="rId3" Type="http://schemas.openxmlformats.org/officeDocument/2006/relationships/customXml" Target="../ink/ink52.xml"/><Relationship Id="rId12" Type="http://schemas.openxmlformats.org/officeDocument/2006/relationships/image" Target="../media/image71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84.png"/><Relationship Id="rId46" Type="http://schemas.openxmlformats.org/officeDocument/2006/relationships/image" Target="../media/image16.png"/><Relationship Id="rId59" Type="http://schemas.openxmlformats.org/officeDocument/2006/relationships/customXml" Target="../ink/ink82.xml"/><Relationship Id="rId67" Type="http://schemas.openxmlformats.org/officeDocument/2006/relationships/customXml" Target="../ink/ink87.xml"/><Relationship Id="rId20" Type="http://schemas.openxmlformats.org/officeDocument/2006/relationships/image" Target="../media/image75.png"/><Relationship Id="rId41" Type="http://schemas.openxmlformats.org/officeDocument/2006/relationships/customXml" Target="../ink/ink71.xml"/><Relationship Id="rId54" Type="http://schemas.openxmlformats.org/officeDocument/2006/relationships/customXml" Target="../ink/ink79.xml"/><Relationship Id="rId62" Type="http://schemas.openxmlformats.org/officeDocument/2006/relationships/customXml" Target="../ink/ink84.xml"/><Relationship Id="rId70" Type="http://schemas.openxmlformats.org/officeDocument/2006/relationships/image" Target="../media/image96.png"/><Relationship Id="rId75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76.xml"/><Relationship Id="rId57" Type="http://schemas.openxmlformats.org/officeDocument/2006/relationships/customXml" Target="../ink/ink81.xml"/><Relationship Id="rId10" Type="http://schemas.openxmlformats.org/officeDocument/2006/relationships/image" Target="../media/image70.png"/><Relationship Id="rId31" Type="http://schemas.openxmlformats.org/officeDocument/2006/relationships/customXml" Target="../ink/ink66.xml"/><Relationship Id="rId44" Type="http://schemas.openxmlformats.org/officeDocument/2006/relationships/image" Target="../media/image87.png"/><Relationship Id="rId52" Type="http://schemas.openxmlformats.org/officeDocument/2006/relationships/customXml" Target="../ink/ink78.xml"/><Relationship Id="rId60" Type="http://schemas.openxmlformats.org/officeDocument/2006/relationships/customXml" Target="../ink/ink83.xml"/><Relationship Id="rId65" Type="http://schemas.openxmlformats.org/officeDocument/2006/relationships/customXml" Target="../ink/ink86.xml"/><Relationship Id="rId73" Type="http://schemas.openxmlformats.org/officeDocument/2006/relationships/customXml" Target="../ink/ink90.xml"/><Relationship Id="rId4" Type="http://schemas.openxmlformats.org/officeDocument/2006/relationships/image" Target="../media/image67.png"/><Relationship Id="rId9" Type="http://schemas.openxmlformats.org/officeDocument/2006/relationships/customXml" Target="../ink/ink55.xml"/><Relationship Id="rId13" Type="http://schemas.openxmlformats.org/officeDocument/2006/relationships/customXml" Target="../ink/ink57.xml"/><Relationship Id="rId18" Type="http://schemas.openxmlformats.org/officeDocument/2006/relationships/image" Target="../media/image74.png"/><Relationship Id="rId39" Type="http://schemas.openxmlformats.org/officeDocument/2006/relationships/customXml" Target="../ink/ink70.xml"/><Relationship Id="rId34" Type="http://schemas.openxmlformats.org/officeDocument/2006/relationships/image" Target="../media/image82.png"/><Relationship Id="rId50" Type="http://schemas.openxmlformats.org/officeDocument/2006/relationships/customXml" Target="../ink/ink77.xml"/><Relationship Id="rId55" Type="http://schemas.openxmlformats.org/officeDocument/2006/relationships/image" Target="../media/image90.png"/><Relationship Id="rId76" Type="http://schemas.openxmlformats.org/officeDocument/2006/relationships/image" Target="../media/image99.png"/><Relationship Id="rId7" Type="http://schemas.openxmlformats.org/officeDocument/2006/relationships/customXml" Target="../ink/ink54.xml"/><Relationship Id="rId71" Type="http://schemas.openxmlformats.org/officeDocument/2006/relationships/customXml" Target="../ink/ink8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107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customXml" Target="../ink/ink95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1" Type="http://schemas.openxmlformats.org/officeDocument/2006/relationships/image" Target="../media/image106.png"/><Relationship Id="rId5" Type="http://schemas.openxmlformats.org/officeDocument/2006/relationships/image" Target="../media/image103.png"/><Relationship Id="rId10" Type="http://schemas.openxmlformats.org/officeDocument/2006/relationships/customXml" Target="../ink/ink94.xml"/><Relationship Id="rId4" Type="http://schemas.openxmlformats.org/officeDocument/2006/relationships/image" Target="../media/image102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2.xml"/><Relationship Id="rId18" Type="http://schemas.openxmlformats.org/officeDocument/2006/relationships/customXml" Target="../ink/ink106.xml"/><Relationship Id="rId26" Type="http://schemas.openxmlformats.org/officeDocument/2006/relationships/customXml" Target="../ink/ink113.xml"/><Relationship Id="rId39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customXml" Target="../ink/ink118.xml"/><Relationship Id="rId42" Type="http://schemas.openxmlformats.org/officeDocument/2006/relationships/customXml" Target="../ink/ink123.xml"/><Relationship Id="rId7" Type="http://schemas.openxmlformats.org/officeDocument/2006/relationships/image" Target="../media/image121.png"/><Relationship Id="rId2" Type="http://schemas.openxmlformats.org/officeDocument/2006/relationships/customXml" Target="../ink/ink96.xml"/><Relationship Id="rId16" Type="http://schemas.openxmlformats.org/officeDocument/2006/relationships/customXml" Target="../ink/ink104.xml"/><Relationship Id="rId20" Type="http://schemas.openxmlformats.org/officeDocument/2006/relationships/customXml" Target="../ink/ink108.xml"/><Relationship Id="rId29" Type="http://schemas.openxmlformats.org/officeDocument/2006/relationships/customXml" Target="../ink/ink115.xml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8.xml"/><Relationship Id="rId11" Type="http://schemas.openxmlformats.org/officeDocument/2006/relationships/image" Target="../media/image123.png"/><Relationship Id="rId24" Type="http://schemas.openxmlformats.org/officeDocument/2006/relationships/customXml" Target="../ink/ink111.xml"/><Relationship Id="rId32" Type="http://schemas.openxmlformats.org/officeDocument/2006/relationships/customXml" Target="../ink/ink117.xml"/><Relationship Id="rId37" Type="http://schemas.openxmlformats.org/officeDocument/2006/relationships/image" Target="../media/image129.png"/><Relationship Id="rId40" Type="http://schemas.openxmlformats.org/officeDocument/2006/relationships/customXml" Target="../ink/ink122.xml"/><Relationship Id="rId5" Type="http://schemas.openxmlformats.org/officeDocument/2006/relationships/image" Target="../media/image120.png"/><Relationship Id="rId15" Type="http://schemas.openxmlformats.org/officeDocument/2006/relationships/image" Target="../media/image124.png"/><Relationship Id="rId23" Type="http://schemas.openxmlformats.org/officeDocument/2006/relationships/customXml" Target="../ink/ink110.xml"/><Relationship Id="rId28" Type="http://schemas.openxmlformats.org/officeDocument/2006/relationships/customXml" Target="../ink/ink114.xml"/><Relationship Id="rId36" Type="http://schemas.openxmlformats.org/officeDocument/2006/relationships/customXml" Target="../ink/ink120.xml"/><Relationship Id="rId10" Type="http://schemas.openxmlformats.org/officeDocument/2006/relationships/customXml" Target="../ink/ink100.xml"/><Relationship Id="rId19" Type="http://schemas.openxmlformats.org/officeDocument/2006/relationships/customXml" Target="../ink/ink107.xml"/><Relationship Id="rId31" Type="http://schemas.openxmlformats.org/officeDocument/2006/relationships/image" Target="../media/image127.png"/><Relationship Id="rId4" Type="http://schemas.openxmlformats.org/officeDocument/2006/relationships/customXml" Target="../ink/ink97.xml"/><Relationship Id="rId9" Type="http://schemas.openxmlformats.org/officeDocument/2006/relationships/image" Target="../media/image122.png"/><Relationship Id="rId14" Type="http://schemas.openxmlformats.org/officeDocument/2006/relationships/customXml" Target="../ink/ink103.xml"/><Relationship Id="rId22" Type="http://schemas.openxmlformats.org/officeDocument/2006/relationships/customXml" Target="../ink/ink109.xml"/><Relationship Id="rId27" Type="http://schemas.openxmlformats.org/officeDocument/2006/relationships/image" Target="../media/image126.png"/><Relationship Id="rId30" Type="http://schemas.openxmlformats.org/officeDocument/2006/relationships/customXml" Target="../ink/ink116.xml"/><Relationship Id="rId35" Type="http://schemas.openxmlformats.org/officeDocument/2006/relationships/customXml" Target="../ink/ink119.xml"/><Relationship Id="rId43" Type="http://schemas.openxmlformats.org/officeDocument/2006/relationships/image" Target="../media/image132.png"/><Relationship Id="rId8" Type="http://schemas.openxmlformats.org/officeDocument/2006/relationships/customXml" Target="../ink/ink99.xml"/><Relationship Id="rId3" Type="http://schemas.openxmlformats.org/officeDocument/2006/relationships/image" Target="../media/image119.png"/><Relationship Id="rId12" Type="http://schemas.openxmlformats.org/officeDocument/2006/relationships/customXml" Target="../ink/ink101.xml"/><Relationship Id="rId17" Type="http://schemas.openxmlformats.org/officeDocument/2006/relationships/customXml" Target="../ink/ink105.xml"/><Relationship Id="rId25" Type="http://schemas.openxmlformats.org/officeDocument/2006/relationships/customXml" Target="../ink/ink112.xml"/><Relationship Id="rId33" Type="http://schemas.openxmlformats.org/officeDocument/2006/relationships/image" Target="../media/image128.png"/><Relationship Id="rId38" Type="http://schemas.openxmlformats.org/officeDocument/2006/relationships/customXml" Target="../ink/ink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5" Type="http://schemas.openxmlformats.org/officeDocument/2006/relationships/image" Target="../media/image137.png"/><Relationship Id="rId4" Type="http://schemas.openxmlformats.org/officeDocument/2006/relationships/customXml" Target="../ink/ink1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4.png"/><Relationship Id="rId42" Type="http://schemas.openxmlformats.org/officeDocument/2006/relationships/customXml" Target="../ink/ink18.xml"/><Relationship Id="rId47" Type="http://schemas.openxmlformats.org/officeDocument/2006/relationships/image" Target="../media/image27.png"/><Relationship Id="rId63" Type="http://schemas.openxmlformats.org/officeDocument/2006/relationships/image" Target="../media/image35.png"/><Relationship Id="rId68" Type="http://schemas.openxmlformats.org/officeDocument/2006/relationships/customXml" Target="../ink/ink31.xml"/><Relationship Id="rId84" Type="http://schemas.openxmlformats.org/officeDocument/2006/relationships/image" Target="../media/image45.png"/><Relationship Id="rId89" Type="http://schemas.openxmlformats.org/officeDocument/2006/relationships/customXml" Target="../ink/ink42.xml"/><Relationship Id="rId16" Type="http://schemas.openxmlformats.org/officeDocument/2006/relationships/customXml" Target="../ink/ink5.xml"/><Relationship Id="rId107" Type="http://schemas.openxmlformats.org/officeDocument/2006/relationships/customXml" Target="../ink/ink51.xml"/><Relationship Id="rId11" Type="http://schemas.openxmlformats.org/officeDocument/2006/relationships/image" Target="../media/image9.png"/><Relationship Id="rId32" Type="http://schemas.openxmlformats.org/officeDocument/2006/relationships/customXml" Target="../ink/ink13.xml"/><Relationship Id="rId37" Type="http://schemas.openxmlformats.org/officeDocument/2006/relationships/image" Target="../media/image22.png"/><Relationship Id="rId53" Type="http://schemas.openxmlformats.org/officeDocument/2006/relationships/image" Target="../media/image30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customXml" Target="../ink/ink37.xml"/><Relationship Id="rId102" Type="http://schemas.openxmlformats.org/officeDocument/2006/relationships/image" Target="../media/image54.png"/><Relationship Id="rId5" Type="http://schemas.openxmlformats.org/officeDocument/2006/relationships/image" Target="../media/image5.wmf"/><Relationship Id="rId90" Type="http://schemas.openxmlformats.org/officeDocument/2006/relationships/image" Target="../media/image48.png"/><Relationship Id="rId95" Type="http://schemas.openxmlformats.org/officeDocument/2006/relationships/customXml" Target="../ink/ink45.xml"/><Relationship Id="rId22" Type="http://schemas.openxmlformats.org/officeDocument/2006/relationships/customXml" Target="../ink/ink8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38.png"/><Relationship Id="rId80" Type="http://schemas.openxmlformats.org/officeDocument/2006/relationships/image" Target="../media/image43.png"/><Relationship Id="rId85" Type="http://schemas.openxmlformats.org/officeDocument/2006/relationships/customXml" Target="../ink/ink40.xml"/><Relationship Id="rId12" Type="http://schemas.openxmlformats.org/officeDocument/2006/relationships/customXml" Target="../ink/ink3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6.xml"/><Relationship Id="rId59" Type="http://schemas.openxmlformats.org/officeDocument/2006/relationships/image" Target="../media/image33.png"/><Relationship Id="rId103" Type="http://schemas.openxmlformats.org/officeDocument/2006/relationships/customXml" Target="../ink/ink49.xml"/><Relationship Id="rId108" Type="http://schemas.openxmlformats.org/officeDocument/2006/relationships/image" Target="../media/image57.png"/><Relationship Id="rId20" Type="http://schemas.openxmlformats.org/officeDocument/2006/relationships/customXml" Target="../ink/ink7.xml"/><Relationship Id="rId41" Type="http://schemas.openxmlformats.org/officeDocument/2006/relationships/image" Target="../media/image24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47.png"/><Relationship Id="rId91" Type="http://schemas.openxmlformats.org/officeDocument/2006/relationships/customXml" Target="../ink/ink43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6" Type="http://schemas.openxmlformats.org/officeDocument/2006/relationships/image" Target="../media/image56.png"/><Relationship Id="rId10" Type="http://schemas.openxmlformats.org/officeDocument/2006/relationships/customXml" Target="../ink/ink2.xml"/><Relationship Id="rId31" Type="http://schemas.openxmlformats.org/officeDocument/2006/relationships/image" Target="../media/image19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6.png"/><Relationship Id="rId73" Type="http://schemas.openxmlformats.org/officeDocument/2006/relationships/image" Target="../media/image40.png"/><Relationship Id="rId78" Type="http://schemas.openxmlformats.org/officeDocument/2006/relationships/image" Target="../media/image42.png"/><Relationship Id="rId81" Type="http://schemas.openxmlformats.org/officeDocument/2006/relationships/customXml" Target="../ink/ink38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4" Type="http://schemas.openxmlformats.org/officeDocument/2006/relationships/image" Target="../media/image4.wmf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6.xml"/><Relationship Id="rId39" Type="http://schemas.openxmlformats.org/officeDocument/2006/relationships/image" Target="../media/image23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1.png"/><Relationship Id="rId76" Type="http://schemas.openxmlformats.org/officeDocument/2006/relationships/image" Target="../media/image41.png"/><Relationship Id="rId97" Type="http://schemas.openxmlformats.org/officeDocument/2006/relationships/customXml" Target="../ink/ink46.xml"/><Relationship Id="rId104" Type="http://schemas.openxmlformats.org/officeDocument/2006/relationships/image" Target="../media/image55.png"/><Relationship Id="rId7" Type="http://schemas.openxmlformats.org/officeDocument/2006/relationships/image" Target="../media/image7.wmf"/><Relationship Id="rId71" Type="http://schemas.openxmlformats.org/officeDocument/2006/relationships/image" Target="../media/image39.png"/><Relationship Id="rId92" Type="http://schemas.openxmlformats.org/officeDocument/2006/relationships/image" Target="../media/image49.png"/><Relationship Id="rId2" Type="http://schemas.openxmlformats.org/officeDocument/2006/relationships/image" Target="../media/image2.wmf"/><Relationship Id="rId29" Type="http://schemas.openxmlformats.org/officeDocument/2006/relationships/image" Target="../media/image18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6.png"/><Relationship Id="rId66" Type="http://schemas.openxmlformats.org/officeDocument/2006/relationships/customXml" Target="../ink/ink30.xml"/><Relationship Id="rId87" Type="http://schemas.openxmlformats.org/officeDocument/2006/relationships/customXml" Target="../ink/ink41.xml"/><Relationship Id="rId61" Type="http://schemas.openxmlformats.org/officeDocument/2006/relationships/image" Target="../media/image34.png"/><Relationship Id="rId82" Type="http://schemas.openxmlformats.org/officeDocument/2006/relationships/image" Target="../media/image44.png"/><Relationship Id="rId19" Type="http://schemas.openxmlformats.org/officeDocument/2006/relationships/image" Target="../media/image13.png"/><Relationship Id="rId14" Type="http://schemas.openxmlformats.org/officeDocument/2006/relationships/customXml" Target="../ink/ink4.xml"/><Relationship Id="rId30" Type="http://schemas.openxmlformats.org/officeDocument/2006/relationships/customXml" Target="../ink/ink12.xml"/><Relationship Id="rId35" Type="http://schemas.openxmlformats.org/officeDocument/2006/relationships/image" Target="../media/image21.png"/><Relationship Id="rId56" Type="http://schemas.openxmlformats.org/officeDocument/2006/relationships/customXml" Target="../ink/ink25.xml"/><Relationship Id="rId77" Type="http://schemas.openxmlformats.org/officeDocument/2006/relationships/customXml" Target="../ink/ink36.xml"/><Relationship Id="rId100" Type="http://schemas.openxmlformats.org/officeDocument/2006/relationships/image" Target="../media/image53.png"/><Relationship Id="rId105" Type="http://schemas.openxmlformats.org/officeDocument/2006/relationships/customXml" Target="../ink/ink50.xml"/><Relationship Id="rId8" Type="http://schemas.openxmlformats.org/officeDocument/2006/relationships/customXml" Target="../ink/ink1.xml"/><Relationship Id="rId51" Type="http://schemas.openxmlformats.org/officeDocument/2006/relationships/image" Target="../media/image29.png"/><Relationship Id="rId72" Type="http://schemas.openxmlformats.org/officeDocument/2006/relationships/customXml" Target="../ink/ink33.xml"/><Relationship Id="rId93" Type="http://schemas.openxmlformats.org/officeDocument/2006/relationships/customXml" Target="../ink/ink44.xml"/><Relationship Id="rId98" Type="http://schemas.openxmlformats.org/officeDocument/2006/relationships/image" Target="../media/image52.png"/><Relationship Id="rId3" Type="http://schemas.openxmlformats.org/officeDocument/2006/relationships/image" Target="../media/image3.wmf"/><Relationship Id="rId25" Type="http://schemas.openxmlformats.org/officeDocument/2006/relationships/image" Target="../media/image16.png"/><Relationship Id="rId46" Type="http://schemas.openxmlformats.org/officeDocument/2006/relationships/customXml" Target="../ink/ink20.xml"/><Relationship Id="rId67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1266825"/>
            <a:ext cx="9582150" cy="2190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308102"/>
            <a:ext cx="9882188" cy="24447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090737" y="5184774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19843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7" y="19843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208037" cy="397534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Multiple runs</a:t>
            </a:r>
          </a:p>
          <a:p>
            <a:pPr>
              <a:lnSpc>
                <a:spcPct val="90000"/>
              </a:lnSpc>
              <a:defRPr/>
            </a:pPr>
            <a:endParaRPr lang="en-US" sz="22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Use some strategy to select the k initial centroids and then select among these initial centroids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K-means++ is a robust way of doing this selection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Use hierarchical clustering to determine initial centroids</a:t>
            </a:r>
          </a:p>
          <a:p>
            <a:pPr lvl="2"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Not as susceptible to initialization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8280400" cy="552450"/>
          </a:xfrm>
        </p:spPr>
        <p:txBody>
          <a:bodyPr/>
          <a:lstStyle/>
          <a:p>
            <a:r>
              <a:rPr lang="en-US" altLang="en-US" dirty="0"/>
              <a:t>K-means++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021" y="2046514"/>
                <a:ext cx="11566979" cy="4365171"/>
              </a:xfrm>
            </p:spPr>
            <p:txBody>
              <a:bodyPr>
                <a:normAutofit/>
              </a:bodyPr>
              <a:lstStyle/>
              <a:p>
                <a:pPr marL="717400" indent="-533400">
                  <a:lnSpc>
                    <a:spcPct val="90000"/>
                  </a:lnSpc>
                </a:pPr>
                <a:r>
                  <a:rPr lang="en-US" altLang="en-US" sz="2000" dirty="0"/>
                  <a:t>The k-means++ algorithm guarantees an approximation ratio O(log k) in expectation, where k is the number of centers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200" dirty="0"/>
                  <a:t>To select a set of initial centroids, </a:t>
                </a:r>
                <a:r>
                  <a:rPr lang="en-US" altLang="en-US" sz="2200" i="1" dirty="0"/>
                  <a:t>C</a:t>
                </a:r>
                <a:r>
                  <a:rPr lang="en-US" altLang="en-US" sz="2200" dirty="0"/>
                  <a:t>, perform the following</a:t>
                </a:r>
                <a:br>
                  <a:rPr lang="en-US" altLang="en-US" sz="2200" dirty="0"/>
                </a:br>
                <a:endParaRPr lang="en-US" altLang="en-US" sz="1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Select an initial point at random to be the first centroid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For k – 1 steps</a:t>
                </a:r>
              </a:p>
              <a:p>
                <a:pPr marL="0" indent="0">
                  <a:lnSpc>
                    <a:spcPct val="90000"/>
                  </a:lnSpc>
                  <a:buNone/>
                  <a:tabLst>
                    <a:tab pos="457200" algn="l"/>
                  </a:tabLst>
                </a:pPr>
                <a:r>
                  <a:rPr lang="en-US" altLang="en-US" dirty="0"/>
                  <a:t>	For each of the N points, x</a:t>
                </a:r>
                <a:r>
                  <a:rPr lang="en-US" altLang="en-US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dirty="0"/>
                  <a:t>find the minimum squared distance to the currently selected centroids, 	</a:t>
                </a:r>
              </a:p>
              <a:p>
                <a:pPr marL="0" indent="0">
                  <a:lnSpc>
                    <a:spcPct val="90000"/>
                  </a:lnSpc>
                  <a:buNone/>
                  <a:tabLst>
                    <a:tab pos="457200" algn="l"/>
                  </a:tabLst>
                </a:pPr>
                <a:r>
                  <a:rPr lang="en-US" altLang="en-US" i="1" dirty="0"/>
                  <a:t>	C</a:t>
                </a:r>
                <a:r>
                  <a:rPr lang="en-US" altLang="en-US" i="1" baseline="-25000" dirty="0"/>
                  <a:t>1</a:t>
                </a:r>
                <a:r>
                  <a:rPr lang="en-US" altLang="en-US" i="1" dirty="0"/>
                  <a:t>, …, </a:t>
                </a:r>
                <a:r>
                  <a:rPr lang="en-US" altLang="en-US" i="1" dirty="0" err="1"/>
                  <a:t>C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baseline="-25000" dirty="0"/>
                  <a:t>,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k,</a:t>
                </a:r>
                <a:r>
                  <a:rPr lang="en-US" altLang="en-US" dirty="0"/>
                  <a:t>  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mtClean="0">
                        <a:latin typeface="Cambria Math"/>
                      </a:rPr>
                      <m:t> </m:t>
                    </m:r>
                  </m:oMath>
                </a14:m>
                <a:endParaRPr lang="en-US" altLang="en-US" baseline="30000" dirty="0"/>
              </a:p>
              <a:p>
                <a:pPr marL="3690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Randomly select a new centroid by choosing a point 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en-US" dirty="0"/>
              </a:p>
              <a:p>
                <a:pPr marL="5080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End For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021" y="2046514"/>
                <a:ext cx="11566979" cy="4365171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A7196AE-8DF1-C08C-BE09-2E6CF16E9B63}"/>
              </a:ext>
            </a:extLst>
          </p:cNvPr>
          <p:cNvGrpSpPr/>
          <p:nvPr/>
        </p:nvGrpSpPr>
        <p:grpSpPr>
          <a:xfrm>
            <a:off x="8790086" y="2651777"/>
            <a:ext cx="628200" cy="253080"/>
            <a:chOff x="8790086" y="2651777"/>
            <a:chExt cx="6282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3997B83-102D-63E5-98C7-385A3E7A8316}"/>
                    </a:ext>
                  </a:extLst>
                </p14:cNvPr>
                <p14:cNvContentPartPr/>
                <p14:nvPr/>
              </p14:nvContentPartPr>
              <p14:xfrm>
                <a:off x="8790086" y="2692097"/>
                <a:ext cx="12240" cy="162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3997B83-102D-63E5-98C7-385A3E7A83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72446" y="2674457"/>
                  <a:ext cx="47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C3C9BA-1E76-8CFA-3BB2-09B73EB4E8FF}"/>
                    </a:ext>
                  </a:extLst>
                </p14:cNvPr>
                <p14:cNvContentPartPr/>
                <p14:nvPr/>
              </p14:nvContentPartPr>
              <p14:xfrm>
                <a:off x="8848406" y="2742497"/>
                <a:ext cx="79560" cy="56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C3C9BA-1E76-8CFA-3BB2-09B73EB4E8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30406" y="2724857"/>
                  <a:ext cx="115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D49548-2932-D701-9D15-B461D80E3927}"/>
                    </a:ext>
                  </a:extLst>
                </p14:cNvPr>
                <p14:cNvContentPartPr/>
                <p14:nvPr/>
              </p14:nvContentPartPr>
              <p14:xfrm>
                <a:off x="9020126" y="2721257"/>
                <a:ext cx="84240" cy="1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D49548-2932-D701-9D15-B461D80E3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02486" y="2703617"/>
                  <a:ext cx="119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D7DB69-1BA7-4C7E-F18E-D0E6CC9830A3}"/>
                    </a:ext>
                  </a:extLst>
                </p14:cNvPr>
                <p14:cNvContentPartPr/>
                <p14:nvPr/>
              </p14:nvContentPartPr>
              <p14:xfrm>
                <a:off x="9059366" y="2771297"/>
                <a:ext cx="127440" cy="8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D7DB69-1BA7-4C7E-F18E-D0E6CC9830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1726" y="2753297"/>
                  <a:ext cx="163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E0E29B-B8A6-D788-0088-F9FC8CCD53DF}"/>
                    </a:ext>
                  </a:extLst>
                </p14:cNvPr>
                <p14:cNvContentPartPr/>
                <p14:nvPr/>
              </p14:nvContentPartPr>
              <p14:xfrm>
                <a:off x="9215246" y="2651777"/>
                <a:ext cx="203040" cy="25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E0E29B-B8A6-D788-0088-F9FC8CCD53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97606" y="2633777"/>
                  <a:ext cx="23868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D895F-4EDC-DB55-5EED-0B21D861F777}"/>
              </a:ext>
            </a:extLst>
          </p:cNvPr>
          <p:cNvGrpSpPr/>
          <p:nvPr/>
        </p:nvGrpSpPr>
        <p:grpSpPr>
          <a:xfrm>
            <a:off x="6131126" y="3542057"/>
            <a:ext cx="246960" cy="313560"/>
            <a:chOff x="6131126" y="3542057"/>
            <a:chExt cx="2469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839320-8F41-8CDD-EA37-4E6C6E16C2A5}"/>
                    </a:ext>
                  </a:extLst>
                </p14:cNvPr>
                <p14:cNvContentPartPr/>
                <p14:nvPr/>
              </p14:nvContentPartPr>
              <p14:xfrm>
                <a:off x="6131126" y="3542057"/>
                <a:ext cx="164160" cy="26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839320-8F41-8CDD-EA37-4E6C6E16C2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3126" y="3524417"/>
                  <a:ext cx="1998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8677D1-E1AD-1376-849C-88A59163046A}"/>
                    </a:ext>
                  </a:extLst>
                </p14:cNvPr>
                <p14:cNvContentPartPr/>
                <p14:nvPr/>
              </p14:nvContentPartPr>
              <p14:xfrm>
                <a:off x="6371606" y="3709097"/>
                <a:ext cx="6480" cy="146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8677D1-E1AD-1376-849C-88A59163046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53966" y="3691457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44E43C-E95A-620A-80A9-4675F0C6E7E0}"/>
              </a:ext>
            </a:extLst>
          </p:cNvPr>
          <p:cNvGrpSpPr/>
          <p:nvPr/>
        </p:nvGrpSpPr>
        <p:grpSpPr>
          <a:xfrm>
            <a:off x="2833526" y="3889097"/>
            <a:ext cx="447840" cy="228600"/>
            <a:chOff x="2833526" y="3889097"/>
            <a:chExt cx="44784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6302EB-0E1B-8A40-00FB-483E98BDA9B7}"/>
                    </a:ext>
                  </a:extLst>
                </p14:cNvPr>
                <p14:cNvContentPartPr/>
                <p14:nvPr/>
              </p14:nvContentPartPr>
              <p14:xfrm>
                <a:off x="2833526" y="3889097"/>
                <a:ext cx="139320" cy="1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6302EB-0E1B-8A40-00FB-483E98BDA9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15886" y="3871457"/>
                  <a:ext cx="174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2014CE-D810-451F-BB17-12AD9F048B25}"/>
                    </a:ext>
                  </a:extLst>
                </p14:cNvPr>
                <p14:cNvContentPartPr/>
                <p14:nvPr/>
              </p14:nvContentPartPr>
              <p14:xfrm>
                <a:off x="2858006" y="3948857"/>
                <a:ext cx="33480" cy="16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2014CE-D810-451F-BB17-12AD9F048B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40006" y="3931217"/>
                  <a:ext cx="69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28F49C-77A2-B612-7E26-37FBC322225F}"/>
                    </a:ext>
                  </a:extLst>
                </p14:cNvPr>
                <p14:cNvContentPartPr/>
                <p14:nvPr/>
              </p14:nvContentPartPr>
              <p14:xfrm>
                <a:off x="2886446" y="3987017"/>
                <a:ext cx="114480" cy="5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28F49C-77A2-B612-7E26-37FBC32222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8806" y="3969377"/>
                  <a:ext cx="150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E4E9AE-E84E-96BF-9BF5-36C52879E357}"/>
                    </a:ext>
                  </a:extLst>
                </p14:cNvPr>
                <p14:cNvContentPartPr/>
                <p14:nvPr/>
              </p14:nvContentPartPr>
              <p14:xfrm>
                <a:off x="2984006" y="3976937"/>
                <a:ext cx="104400" cy="11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E4E9AE-E84E-96BF-9BF5-36C52879E3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66366" y="3958937"/>
                  <a:ext cx="140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919575-A15F-CDC2-8B79-3C0FDCD35B21}"/>
                    </a:ext>
                  </a:extLst>
                </p14:cNvPr>
                <p14:cNvContentPartPr/>
                <p14:nvPr/>
              </p14:nvContentPartPr>
              <p14:xfrm>
                <a:off x="3183806" y="3965057"/>
                <a:ext cx="97560" cy="12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919575-A15F-CDC2-8B79-3C0FDCD35B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5806" y="3947417"/>
                  <a:ext cx="133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6198CD-DF2C-FCC8-E7BE-49E5E688AA1F}"/>
                    </a:ext>
                  </a:extLst>
                </p14:cNvPr>
                <p14:cNvContentPartPr/>
                <p14:nvPr/>
              </p14:nvContentPartPr>
              <p14:xfrm>
                <a:off x="3193166" y="3979817"/>
                <a:ext cx="8280" cy="6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6198CD-DF2C-FCC8-E7BE-49E5E688AA1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75526" y="3962177"/>
                  <a:ext cx="439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94ACF-E42D-EC9C-2E6B-C19BF3F4E149}"/>
              </a:ext>
            </a:extLst>
          </p:cNvPr>
          <p:cNvGrpSpPr/>
          <p:nvPr/>
        </p:nvGrpSpPr>
        <p:grpSpPr>
          <a:xfrm>
            <a:off x="3683126" y="3884057"/>
            <a:ext cx="1041480" cy="325080"/>
            <a:chOff x="3683126" y="3884057"/>
            <a:chExt cx="10414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30BB48-AC2A-5B7F-3BFD-94C60BDB39BE}"/>
                    </a:ext>
                  </a:extLst>
                </p14:cNvPr>
                <p14:cNvContentPartPr/>
                <p14:nvPr/>
              </p14:nvContentPartPr>
              <p14:xfrm>
                <a:off x="3683126" y="3884057"/>
                <a:ext cx="187560" cy="22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30BB48-AC2A-5B7F-3BFD-94C60BDB39B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65126" y="3866417"/>
                  <a:ext cx="223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19D955-6163-E62B-DB89-787CCD02EF46}"/>
                    </a:ext>
                  </a:extLst>
                </p14:cNvPr>
                <p14:cNvContentPartPr/>
                <p14:nvPr/>
              </p14:nvContentPartPr>
              <p14:xfrm>
                <a:off x="4015766" y="3939857"/>
                <a:ext cx="110520" cy="16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19D955-6163-E62B-DB89-787CCD02EF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98126" y="3922217"/>
                  <a:ext cx="146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A50963-E250-4D5D-B0E6-0AFE1C27F6FF}"/>
                    </a:ext>
                  </a:extLst>
                </p14:cNvPr>
                <p14:cNvContentPartPr/>
                <p14:nvPr/>
              </p14:nvContentPartPr>
              <p14:xfrm>
                <a:off x="4179206" y="3965777"/>
                <a:ext cx="65160" cy="1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A50963-E250-4D5D-B0E6-0AFE1C27F6F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61566" y="3947777"/>
                  <a:ext cx="10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3A0EA7-FBA6-FD01-0829-42CFE6DEFE1E}"/>
                    </a:ext>
                  </a:extLst>
                </p14:cNvPr>
                <p14:cNvContentPartPr/>
                <p14:nvPr/>
              </p14:nvContentPartPr>
              <p14:xfrm>
                <a:off x="4222406" y="3922577"/>
                <a:ext cx="209160" cy="16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3A0EA7-FBA6-FD01-0829-42CFE6DEFE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04766" y="3904577"/>
                  <a:ext cx="244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99254F-1941-B406-0BBE-F49C9E3CAD0D}"/>
                    </a:ext>
                  </a:extLst>
                </p14:cNvPr>
                <p14:cNvContentPartPr/>
                <p14:nvPr/>
              </p14:nvContentPartPr>
              <p14:xfrm>
                <a:off x="4495646" y="3938417"/>
                <a:ext cx="3600" cy="27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99254F-1941-B406-0BBE-F49C9E3CAD0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78006" y="3920417"/>
                  <a:ext cx="39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DB4707-8E89-12AB-84C9-27394B184763}"/>
                    </a:ext>
                  </a:extLst>
                </p14:cNvPr>
                <p14:cNvContentPartPr/>
                <p14:nvPr/>
              </p14:nvContentPartPr>
              <p14:xfrm>
                <a:off x="4499246" y="3927977"/>
                <a:ext cx="75960" cy="12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DB4707-8E89-12AB-84C9-27394B1847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81606" y="3910337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2AB5C03-FA84-2F1A-E9D2-1D6D952CD2AA}"/>
                    </a:ext>
                  </a:extLst>
                </p14:cNvPr>
                <p14:cNvContentPartPr/>
                <p14:nvPr/>
              </p14:nvContentPartPr>
              <p14:xfrm>
                <a:off x="4607966" y="3952817"/>
                <a:ext cx="116640" cy="11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2AB5C03-FA84-2F1A-E9D2-1D6D952CD2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89966" y="3935177"/>
                  <a:ext cx="1522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09BA40-7B42-9F45-3EF7-9539DDA6668F}"/>
              </a:ext>
            </a:extLst>
          </p:cNvPr>
          <p:cNvGrpSpPr/>
          <p:nvPr/>
        </p:nvGrpSpPr>
        <p:grpSpPr>
          <a:xfrm>
            <a:off x="9839486" y="2744657"/>
            <a:ext cx="2049840" cy="1322280"/>
            <a:chOff x="9839486" y="2744657"/>
            <a:chExt cx="2049840" cy="13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A14004-8E56-1AB9-FCAC-1C259838AC81}"/>
                    </a:ext>
                  </a:extLst>
                </p14:cNvPr>
                <p14:cNvContentPartPr/>
                <p14:nvPr/>
              </p14:nvContentPartPr>
              <p14:xfrm>
                <a:off x="9839486" y="2744657"/>
                <a:ext cx="2049840" cy="132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A14004-8E56-1AB9-FCAC-1C259838AC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21846" y="2727017"/>
                  <a:ext cx="2085480" cy="13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83267B-F174-903E-B8EC-F8A068F003B6}"/>
                    </a:ext>
                  </a:extLst>
                </p14:cNvPr>
                <p14:cNvContentPartPr/>
                <p14:nvPr/>
              </p14:nvContentPartPr>
              <p14:xfrm>
                <a:off x="10329806" y="3303017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83267B-F174-903E-B8EC-F8A068F003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12166" y="32850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51A1C2-3E94-002F-64A0-2AF9AB9E4D4A}"/>
                    </a:ext>
                  </a:extLst>
                </p14:cNvPr>
                <p14:cNvContentPartPr/>
                <p14:nvPr/>
              </p14:nvContentPartPr>
              <p14:xfrm>
                <a:off x="10409366" y="2964977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51A1C2-3E94-002F-64A0-2AF9AB9E4D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91726" y="29473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C48BE0-64A5-299D-4394-404E8440D326}"/>
                    </a:ext>
                  </a:extLst>
                </p14:cNvPr>
                <p14:cNvContentPartPr/>
                <p14:nvPr/>
              </p14:nvContentPartPr>
              <p14:xfrm>
                <a:off x="11035046" y="3047057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C48BE0-64A5-299D-4394-404E8440D32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17406" y="30290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0750E7-2247-76A3-7ED6-70F1C607B1A6}"/>
                    </a:ext>
                  </a:extLst>
                </p14:cNvPr>
                <p14:cNvContentPartPr/>
                <p14:nvPr/>
              </p14:nvContentPartPr>
              <p14:xfrm>
                <a:off x="11041526" y="3327857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0750E7-2247-76A3-7ED6-70F1C607B1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23526" y="3309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A17AA7-B81C-F403-6D43-F77927E2D44F}"/>
                    </a:ext>
                  </a:extLst>
                </p14:cNvPr>
                <p14:cNvContentPartPr/>
                <p14:nvPr/>
              </p14:nvContentPartPr>
              <p14:xfrm>
                <a:off x="10553366" y="3120857"/>
                <a:ext cx="20160" cy="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A17AA7-B81C-F403-6D43-F77927E2D4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35726" y="3102857"/>
                  <a:ext cx="55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149F5A-3317-9EB8-DC74-B3E8F847D466}"/>
                    </a:ext>
                  </a:extLst>
                </p14:cNvPr>
                <p14:cNvContentPartPr/>
                <p14:nvPr/>
              </p14:nvContentPartPr>
              <p14:xfrm>
                <a:off x="10673606" y="3366737"/>
                <a:ext cx="5040" cy="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149F5A-3317-9EB8-DC74-B3E8F847D4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55606" y="3349097"/>
                  <a:ext cx="40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677A53-18EF-7686-898E-C4415E92D084}"/>
                    </a:ext>
                  </a:extLst>
                </p14:cNvPr>
                <p14:cNvContentPartPr/>
                <p14:nvPr/>
              </p14:nvContentPartPr>
              <p14:xfrm>
                <a:off x="11572166" y="3440537"/>
                <a:ext cx="1800" cy="47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677A53-18EF-7686-898E-C4415E92D0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54526" y="3422897"/>
                  <a:ext cx="37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FF2B53-2817-EDA7-C80C-E43C811A16B5}"/>
                    </a:ext>
                  </a:extLst>
                </p14:cNvPr>
                <p14:cNvContentPartPr/>
                <p14:nvPr/>
              </p14:nvContentPartPr>
              <p14:xfrm>
                <a:off x="11513126" y="3153617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FF2B53-2817-EDA7-C80C-E43C811A16B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95126" y="31356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680ED8-C49E-5913-003C-81B272571272}"/>
                    </a:ext>
                  </a:extLst>
                </p14:cNvPr>
                <p14:cNvContentPartPr/>
                <p14:nvPr/>
              </p14:nvContentPartPr>
              <p14:xfrm>
                <a:off x="11713646" y="3210857"/>
                <a:ext cx="5760" cy="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680ED8-C49E-5913-003C-81B2725712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96006" y="3193217"/>
                  <a:ext cx="41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AD6810-EA54-76B9-57E1-92A42F2B4F0A}"/>
                    </a:ext>
                  </a:extLst>
                </p14:cNvPr>
                <p14:cNvContentPartPr/>
                <p14:nvPr/>
              </p14:nvContentPartPr>
              <p14:xfrm>
                <a:off x="11231606" y="3774257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AD6810-EA54-76B9-57E1-92A42F2B4F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3606" y="37562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C8FEDB-C354-6361-D01E-24A1B256145B}"/>
                    </a:ext>
                  </a:extLst>
                </p14:cNvPr>
                <p14:cNvContentPartPr/>
                <p14:nvPr/>
              </p14:nvContentPartPr>
              <p14:xfrm>
                <a:off x="10624286" y="3863177"/>
                <a:ext cx="7920" cy="1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C8FEDB-C354-6361-D01E-24A1B25614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06286" y="3845537"/>
                  <a:ext cx="43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56219B-E7BB-5428-29A6-8FA2D48BB4C7}"/>
                    </a:ext>
                  </a:extLst>
                </p14:cNvPr>
                <p14:cNvContentPartPr/>
                <p14:nvPr/>
              </p14:nvContentPartPr>
              <p14:xfrm>
                <a:off x="10752446" y="3681017"/>
                <a:ext cx="23400" cy="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56219B-E7BB-5428-29A6-8FA2D48BB4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34446" y="3663017"/>
                  <a:ext cx="59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4ACA32-6078-0537-B3BF-C282A000143B}"/>
                    </a:ext>
                  </a:extLst>
                </p14:cNvPr>
                <p14:cNvContentPartPr/>
                <p14:nvPr/>
              </p14:nvContentPartPr>
              <p14:xfrm>
                <a:off x="10870166" y="386713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4ACA32-6078-0537-B3BF-C282A00014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52526" y="38494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7B3131-1FDC-BE5D-1746-0E8EB25DA59F}"/>
              </a:ext>
            </a:extLst>
          </p:cNvPr>
          <p:cNvGrpSpPr/>
          <p:nvPr/>
        </p:nvGrpSpPr>
        <p:grpSpPr>
          <a:xfrm>
            <a:off x="10141166" y="3330377"/>
            <a:ext cx="438120" cy="396000"/>
            <a:chOff x="10141166" y="3330377"/>
            <a:chExt cx="43812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15FE25-574D-3035-3CA9-FB4FE3E69CDB}"/>
                    </a:ext>
                  </a:extLst>
                </p14:cNvPr>
                <p14:cNvContentPartPr/>
                <p14:nvPr/>
              </p14:nvContentPartPr>
              <p14:xfrm>
                <a:off x="10487126" y="3496697"/>
                <a:ext cx="92160" cy="96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15FE25-574D-3035-3CA9-FB4FE3E69C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69126" y="3479057"/>
                  <a:ext cx="127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39A640F-1DC0-0079-DB1C-7ABEAF258D6F}"/>
                    </a:ext>
                  </a:extLst>
                </p14:cNvPr>
                <p14:cNvContentPartPr/>
                <p14:nvPr/>
              </p14:nvContentPartPr>
              <p14:xfrm>
                <a:off x="10494326" y="3508217"/>
                <a:ext cx="83520" cy="8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39A640F-1DC0-0079-DB1C-7ABEAF258D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76326" y="3490217"/>
                  <a:ext cx="119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2DA1BD-FD79-F0CD-1B9D-57BB80AC7248}"/>
                    </a:ext>
                  </a:extLst>
                </p14:cNvPr>
                <p14:cNvContentPartPr/>
                <p14:nvPr/>
              </p14:nvContentPartPr>
              <p14:xfrm>
                <a:off x="10494686" y="3536297"/>
                <a:ext cx="79920" cy="1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2DA1BD-FD79-F0CD-1B9D-57BB80AC72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77046" y="3518297"/>
                  <a:ext cx="115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88C9D7-5B9F-A68A-E186-9B51C6C61B27}"/>
                    </a:ext>
                  </a:extLst>
                </p14:cNvPr>
                <p14:cNvContentPartPr/>
                <p14:nvPr/>
              </p14:nvContentPartPr>
              <p14:xfrm>
                <a:off x="10141166" y="3508217"/>
                <a:ext cx="136080" cy="11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88C9D7-5B9F-A68A-E186-9B51C6C61B2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23526" y="3490217"/>
                  <a:ext cx="171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0F3F85-01DF-D040-ECB0-AC57A7FDE02A}"/>
                    </a:ext>
                  </a:extLst>
                </p14:cNvPr>
                <p14:cNvContentPartPr/>
                <p14:nvPr/>
              </p14:nvContentPartPr>
              <p14:xfrm>
                <a:off x="10308926" y="3613337"/>
                <a:ext cx="1080" cy="113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0F3F85-01DF-D040-ECB0-AC57A7FDE02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90926" y="3595337"/>
                  <a:ext cx="3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8F309F-555A-1BFD-6E2B-3B7828C20D20}"/>
                    </a:ext>
                  </a:extLst>
                </p14:cNvPr>
                <p14:cNvContentPartPr/>
                <p14:nvPr/>
              </p14:nvContentPartPr>
              <p14:xfrm>
                <a:off x="10358246" y="3330377"/>
                <a:ext cx="140040" cy="132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8F309F-555A-1BFD-6E2B-3B7828C20D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40606" y="3312377"/>
                  <a:ext cx="17568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26D8-9BE0-F14B-B3F6-F8AE3121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2728"/>
            <a:ext cx="11029616" cy="1013800"/>
          </a:xfrm>
        </p:spPr>
        <p:txBody>
          <a:bodyPr/>
          <a:lstStyle/>
          <a:p>
            <a:r>
              <a:rPr lang="en-US" dirty="0"/>
              <a:t>K-mean++</a:t>
            </a:r>
          </a:p>
        </p:txBody>
      </p:sp>
      <p:pic>
        <p:nvPicPr>
          <p:cNvPr id="94210" name="Picture 2" descr="Lightbox">
            <a:extLst>
              <a:ext uri="{FF2B5EF4-FFF2-40B4-BE49-F238E27FC236}">
                <a16:creationId xmlns:a16="http://schemas.microsoft.com/office/drawing/2014/main" id="{8FF4D780-52AB-7045-B98A-8C3F66AF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6" y="1545940"/>
            <a:ext cx="3731342" cy="25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Lightbox">
            <a:extLst>
              <a:ext uri="{FF2B5EF4-FFF2-40B4-BE49-F238E27FC236}">
                <a16:creationId xmlns:a16="http://schemas.microsoft.com/office/drawing/2014/main" id="{224EC14E-1800-0743-92F0-938AD40A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07" y="1535026"/>
            <a:ext cx="4035920" cy="27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Lightbox">
            <a:extLst>
              <a:ext uri="{FF2B5EF4-FFF2-40B4-BE49-F238E27FC236}">
                <a16:creationId xmlns:a16="http://schemas.microsoft.com/office/drawing/2014/main" id="{599ABF94-CF58-E844-AC90-EB39A1D3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6" y="4181626"/>
            <a:ext cx="4035919" cy="27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6" name="Picture 8" descr="Lightbox">
            <a:extLst>
              <a:ext uri="{FF2B5EF4-FFF2-40B4-BE49-F238E27FC236}">
                <a16:creationId xmlns:a16="http://schemas.microsoft.com/office/drawing/2014/main" id="{68323C0F-608B-B044-8971-B85390EC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09" y="4332410"/>
            <a:ext cx="4035918" cy="27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5A4B79-FF21-B8F4-2ABC-054479552101}"/>
                  </a:ext>
                </a:extLst>
              </p14:cNvPr>
              <p14:cNvContentPartPr/>
              <p14:nvPr/>
            </p14:nvContentPartPr>
            <p14:xfrm>
              <a:off x="6904406" y="5880977"/>
              <a:ext cx="146880" cy="3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5A4B79-FF21-B8F4-2ABC-0544795521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8766" y="5809337"/>
                <a:ext cx="218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A7304-8A01-1479-4212-6EB12C809550}"/>
                  </a:ext>
                </a:extLst>
              </p14:cNvPr>
              <p14:cNvContentPartPr/>
              <p14:nvPr/>
            </p14:nvContentPartPr>
            <p14:xfrm>
              <a:off x="8539526" y="5275457"/>
              <a:ext cx="15696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A7304-8A01-1479-4212-6EB12C8095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3886" y="5203817"/>
                <a:ext cx="228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582079-E4E3-A48A-FE43-4267740D21B8}"/>
                  </a:ext>
                </a:extLst>
              </p14:cNvPr>
              <p14:cNvContentPartPr/>
              <p14:nvPr/>
            </p14:nvContentPartPr>
            <p14:xfrm>
              <a:off x="9232886" y="6315497"/>
              <a:ext cx="191880" cy="1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582079-E4E3-A48A-FE43-4267740D21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7246" y="6243497"/>
                <a:ext cx="263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A7B3AD-A741-F39F-AB48-B2CBBB648B78}"/>
                  </a:ext>
                </a:extLst>
              </p14:cNvPr>
              <p14:cNvContentPartPr/>
              <p14:nvPr/>
            </p14:nvContentPartPr>
            <p14:xfrm>
              <a:off x="7834286" y="6788897"/>
              <a:ext cx="158760" cy="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A7B3AD-A741-F39F-AB48-B2CBBB648B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8646" y="6716897"/>
                <a:ext cx="23040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86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277" y="1011237"/>
            <a:ext cx="8280400" cy="552450"/>
          </a:xfrm>
        </p:spPr>
        <p:txBody>
          <a:bodyPr/>
          <a:lstStyle/>
          <a:p>
            <a:r>
              <a:rPr lang="en-US" altLang="en-US" dirty="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677" y="2335212"/>
            <a:ext cx="8001000" cy="97631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Bisecting K-means algorithm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000" dirty="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 dirty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752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94360" imgH="3132000" progId="Paint.Picture">
                  <p:embed/>
                </p:oleObj>
              </mc:Choice>
              <mc:Fallback>
                <p:oleObj name="Bitmap Image" r:id="rId2" imgW="8694360" imgH="3132000" progId="Paint.Picture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916858" y="1062036"/>
            <a:ext cx="8280400" cy="552450"/>
          </a:xfrm>
        </p:spPr>
        <p:txBody>
          <a:bodyPr/>
          <a:lstStyle/>
          <a:p>
            <a:r>
              <a:rPr lang="en-US" altLang="en-US" dirty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K-means has problems when clusters are of differing </a:t>
            </a:r>
          </a:p>
          <a:p>
            <a:pPr lvl="1"/>
            <a:r>
              <a:rPr lang="en-US" altLang="en-US" sz="2000" dirty="0"/>
              <a:t>Sizes</a:t>
            </a:r>
          </a:p>
          <a:p>
            <a:pPr lvl="1"/>
            <a:r>
              <a:rPr lang="en-US" altLang="en-US" sz="2000" dirty="0"/>
              <a:t>Densities</a:t>
            </a:r>
          </a:p>
          <a:p>
            <a:pPr lvl="1"/>
            <a:r>
              <a:rPr lang="en-US" altLang="en-US" sz="2000" dirty="0"/>
              <a:t>Non-globular shapes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K-means has problems when the data contains outliers.</a:t>
            </a:r>
          </a:p>
          <a:p>
            <a:pPr lvl="1"/>
            <a:r>
              <a:rPr lang="en-US" altLang="en-US" sz="2000" dirty="0"/>
              <a:t>One possible solution is to remove outliers before clustering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CBB159-9501-5951-D495-21E7CC14FD97}"/>
              </a:ext>
            </a:extLst>
          </p:cNvPr>
          <p:cNvGrpSpPr/>
          <p:nvPr/>
        </p:nvGrpSpPr>
        <p:grpSpPr>
          <a:xfrm>
            <a:off x="2409446" y="3564737"/>
            <a:ext cx="607320" cy="138240"/>
            <a:chOff x="2409446" y="3564737"/>
            <a:chExt cx="60732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AC78A9-F1BD-7BBB-D598-490EBA3125CE}"/>
                    </a:ext>
                  </a:extLst>
                </p14:cNvPr>
                <p14:cNvContentPartPr/>
                <p14:nvPr/>
              </p14:nvContentPartPr>
              <p14:xfrm>
                <a:off x="2409446" y="3584537"/>
                <a:ext cx="564120" cy="35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AC78A9-F1BD-7BBB-D598-490EBA3125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91806" y="3566537"/>
                  <a:ext cx="599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194030-65DA-9542-BB11-ECF5D6BB63AF}"/>
                    </a:ext>
                  </a:extLst>
                </p14:cNvPr>
                <p14:cNvContentPartPr/>
                <p14:nvPr/>
              </p14:nvContentPartPr>
              <p14:xfrm>
                <a:off x="2934326" y="3564737"/>
                <a:ext cx="82440" cy="138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194030-65DA-9542-BB11-ECF5D6BB63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6326" y="3547097"/>
                  <a:ext cx="1180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96FB56-F9D3-2A15-F6D5-43CCF869E584}"/>
              </a:ext>
            </a:extLst>
          </p:cNvPr>
          <p:cNvGrpSpPr/>
          <p:nvPr/>
        </p:nvGrpSpPr>
        <p:grpSpPr>
          <a:xfrm>
            <a:off x="6913766" y="2204297"/>
            <a:ext cx="5433120" cy="2151360"/>
            <a:chOff x="6913766" y="2204297"/>
            <a:chExt cx="5433120" cy="21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E8C88D-4346-0E61-E130-1A5D3111EFE4}"/>
                    </a:ext>
                  </a:extLst>
                </p14:cNvPr>
                <p14:cNvContentPartPr/>
                <p14:nvPr/>
              </p14:nvContentPartPr>
              <p14:xfrm>
                <a:off x="7603526" y="2204297"/>
                <a:ext cx="65160" cy="2151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E8C88D-4346-0E61-E130-1A5D3111E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85886" y="2186657"/>
                  <a:ext cx="100800" cy="21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FBC04E-5E35-FA07-327C-3B7F8ABB70FC}"/>
                    </a:ext>
                  </a:extLst>
                </p14:cNvPr>
                <p14:cNvContentPartPr/>
                <p14:nvPr/>
              </p14:nvContentPartPr>
              <p14:xfrm>
                <a:off x="6913766" y="4099337"/>
                <a:ext cx="5433120" cy="5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FBC04E-5E35-FA07-327C-3B7F8ABB70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5766" y="4081337"/>
                  <a:ext cx="5468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CD9D50-48B2-F7F7-EA8A-BB3D75534B2A}"/>
                    </a:ext>
                  </a:extLst>
                </p14:cNvPr>
                <p14:cNvContentPartPr/>
                <p14:nvPr/>
              </p14:nvContentPartPr>
              <p14:xfrm>
                <a:off x="8301566" y="361945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CD9D50-48B2-F7F7-EA8A-BB3D75534B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566" y="36014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E9C35D-5AED-6B0D-3C3F-F1E4ECB0C1EC}"/>
                    </a:ext>
                  </a:extLst>
                </p14:cNvPr>
                <p14:cNvContentPartPr/>
                <p14:nvPr/>
              </p14:nvContentPartPr>
              <p14:xfrm>
                <a:off x="8303726" y="3020777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E9C35D-5AED-6B0D-3C3F-F1E4ECB0C1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6086" y="30027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A00307-0B5F-EB4B-E2D6-404E3282ACC6}"/>
                    </a:ext>
                  </a:extLst>
                </p14:cNvPr>
                <p14:cNvContentPartPr/>
                <p14:nvPr/>
              </p14:nvContentPartPr>
              <p14:xfrm>
                <a:off x="8579126" y="270217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A00307-0B5F-EB4B-E2D6-404E3282A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61486" y="26841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C1F703-E79F-86F3-4AC8-5A4A19DEA18E}"/>
                    </a:ext>
                  </a:extLst>
                </p14:cNvPr>
                <p14:cNvContentPartPr/>
                <p14:nvPr/>
              </p14:nvContentPartPr>
              <p14:xfrm>
                <a:off x="8753006" y="3087017"/>
                <a:ext cx="62280" cy="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C1F703-E79F-86F3-4AC8-5A4A19DEA1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5006" y="3069377"/>
                  <a:ext cx="97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01D4E8-3261-6355-86BD-0B4BF5560F3C}"/>
                    </a:ext>
                  </a:extLst>
                </p14:cNvPr>
                <p14:cNvContentPartPr/>
                <p14:nvPr/>
              </p14:nvContentPartPr>
              <p14:xfrm>
                <a:off x="8581286" y="295741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01D4E8-3261-6355-86BD-0B4BF5560F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63646" y="29397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4929FF-2B7B-B6C7-26DD-2948FA56DD32}"/>
                    </a:ext>
                  </a:extLst>
                </p14:cNvPr>
                <p14:cNvContentPartPr/>
                <p14:nvPr/>
              </p14:nvContentPartPr>
              <p14:xfrm>
                <a:off x="8453126" y="372709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4929FF-2B7B-B6C7-26DD-2948FA56DD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35486" y="37090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2577BC-4F34-411E-E8D4-7FD2A2C5CD70}"/>
                    </a:ext>
                  </a:extLst>
                </p14:cNvPr>
                <p14:cNvContentPartPr/>
                <p14:nvPr/>
              </p14:nvContentPartPr>
              <p14:xfrm>
                <a:off x="8507126" y="3612257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2577BC-4F34-411E-E8D4-7FD2A2C5C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9486" y="35946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30559B-030F-E983-185A-38C37AFA16C6}"/>
                    </a:ext>
                  </a:extLst>
                </p14:cNvPr>
                <p14:cNvContentPartPr/>
                <p14:nvPr/>
              </p14:nvContentPartPr>
              <p14:xfrm>
                <a:off x="8684606" y="383797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30559B-030F-E983-185A-38C37AFA16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6966" y="38199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4F79A9-206D-F106-0E86-32579B91E0BA}"/>
                    </a:ext>
                  </a:extLst>
                </p14:cNvPr>
                <p14:cNvContentPartPr/>
                <p14:nvPr/>
              </p14:nvContentPartPr>
              <p14:xfrm>
                <a:off x="8911046" y="3603617"/>
                <a:ext cx="3240" cy="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4F79A9-206D-F106-0E86-32579B91E0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93406" y="3585977"/>
                  <a:ext cx="38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68CDCC-C117-46BB-7FD2-292F4F2CBE47}"/>
                    </a:ext>
                  </a:extLst>
                </p14:cNvPr>
                <p14:cNvContentPartPr/>
                <p14:nvPr/>
              </p14:nvContentPartPr>
              <p14:xfrm>
                <a:off x="8500286" y="331057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68CDCC-C117-46BB-7FD2-292F4F2CBE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2286" y="32929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064A5E-8464-1210-FA8E-C3CAC202D71B}"/>
                    </a:ext>
                  </a:extLst>
                </p14:cNvPr>
                <p14:cNvContentPartPr/>
                <p14:nvPr/>
              </p14:nvContentPartPr>
              <p14:xfrm>
                <a:off x="8834726" y="3358457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064A5E-8464-1210-FA8E-C3CAC202D7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16726" y="33404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6B344C-B34D-A117-8655-4F63F581F122}"/>
                    </a:ext>
                  </a:extLst>
                </p14:cNvPr>
                <p14:cNvContentPartPr/>
                <p14:nvPr/>
              </p14:nvContentPartPr>
              <p14:xfrm>
                <a:off x="9077366" y="2947697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6B344C-B34D-A117-8655-4F63F581F1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59366" y="29300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B2A97E-1992-FFB9-D860-6795F8357D4F}"/>
                    </a:ext>
                  </a:extLst>
                </p14:cNvPr>
                <p14:cNvContentPartPr/>
                <p14:nvPr/>
              </p14:nvContentPartPr>
              <p14:xfrm>
                <a:off x="9587846" y="313813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B2A97E-1992-FFB9-D860-6795F8357D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69846" y="31204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65A5D0-FAE7-B4D2-00F1-13F32A755AED}"/>
                    </a:ext>
                  </a:extLst>
                </p14:cNvPr>
                <p14:cNvContentPartPr/>
                <p14:nvPr/>
              </p14:nvContentPartPr>
              <p14:xfrm>
                <a:off x="9750566" y="3195737"/>
                <a:ext cx="1800" cy="3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65A5D0-FAE7-B4D2-00F1-13F32A755A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32926" y="3177737"/>
                  <a:ext cx="3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FE486D-77D1-5A5C-7080-CBEA5095481B}"/>
                    </a:ext>
                  </a:extLst>
                </p14:cNvPr>
                <p14:cNvContentPartPr/>
                <p14:nvPr/>
              </p14:nvContentPartPr>
              <p14:xfrm>
                <a:off x="10099766" y="3822137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FE486D-77D1-5A5C-7080-CBEA509548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2126" y="38044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0F157D-7518-61AC-BFA6-2BFABCCC77C9}"/>
                    </a:ext>
                  </a:extLst>
                </p14:cNvPr>
                <p14:cNvContentPartPr/>
                <p14:nvPr/>
              </p14:nvContentPartPr>
              <p14:xfrm>
                <a:off x="9780806" y="343333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0F157D-7518-61AC-BFA6-2BFABCCC77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62806" y="34153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736640-4C4E-BBA5-9807-5270CFB8BCCA}"/>
                    </a:ext>
                  </a:extLst>
                </p14:cNvPr>
                <p14:cNvContentPartPr/>
                <p14:nvPr/>
              </p14:nvContentPartPr>
              <p14:xfrm>
                <a:off x="9634286" y="3507497"/>
                <a:ext cx="16200" cy="5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736640-4C4E-BBA5-9807-5270CFB8BC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16286" y="3489497"/>
                  <a:ext cx="51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F3A16C-EED9-F960-53D5-A31290E3961B}"/>
                    </a:ext>
                  </a:extLst>
                </p14:cNvPr>
                <p14:cNvContentPartPr/>
                <p14:nvPr/>
              </p14:nvContentPartPr>
              <p14:xfrm>
                <a:off x="9582086" y="3393737"/>
                <a:ext cx="58680" cy="32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F3A16C-EED9-F960-53D5-A31290E396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64446" y="3376097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CFDA5A-1188-9D6B-01B0-7F5E56260748}"/>
                    </a:ext>
                  </a:extLst>
                </p14:cNvPr>
                <p14:cNvContentPartPr/>
                <p14:nvPr/>
              </p14:nvContentPartPr>
              <p14:xfrm>
                <a:off x="9920486" y="356581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CFDA5A-1188-9D6B-01B0-7F5E562607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2486" y="35478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C6B277-AA1F-3272-164C-28CE4D712279}"/>
                  </a:ext>
                </a:extLst>
              </p14:cNvPr>
              <p14:cNvContentPartPr/>
              <p14:nvPr/>
            </p14:nvContentPartPr>
            <p14:xfrm>
              <a:off x="11312966" y="2372057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C6B277-AA1F-3272-164C-28CE4D7122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94966" y="235405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3D443E8-82A7-331D-0CD0-C8614F1EC253}"/>
              </a:ext>
            </a:extLst>
          </p:cNvPr>
          <p:cNvGrpSpPr/>
          <p:nvPr/>
        </p:nvGrpSpPr>
        <p:grpSpPr>
          <a:xfrm>
            <a:off x="8182046" y="2083337"/>
            <a:ext cx="3476880" cy="1934640"/>
            <a:chOff x="8182046" y="2083337"/>
            <a:chExt cx="3476880" cy="19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D81A60-14F1-C065-06B7-D2C9D37D6930}"/>
                    </a:ext>
                  </a:extLst>
                </p14:cNvPr>
                <p14:cNvContentPartPr/>
                <p14:nvPr/>
              </p14:nvContentPartPr>
              <p14:xfrm>
                <a:off x="9576686" y="2083337"/>
                <a:ext cx="2082240" cy="193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D81A60-14F1-C065-06B7-D2C9D37D69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67686" y="2074337"/>
                  <a:ext cx="2099880" cy="19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D83320-C2A1-6124-BCB5-0FFEE72CA060}"/>
                    </a:ext>
                  </a:extLst>
                </p14:cNvPr>
                <p14:cNvContentPartPr/>
                <p14:nvPr/>
              </p14:nvContentPartPr>
              <p14:xfrm>
                <a:off x="8182046" y="2604257"/>
                <a:ext cx="1120680" cy="65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D83320-C2A1-6124-BCB5-0FFEE72CA0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73046" y="2595617"/>
                  <a:ext cx="11383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309DCA-37F6-1490-9215-9BC534E6C836}"/>
                    </a:ext>
                  </a:extLst>
                </p14:cNvPr>
                <p14:cNvContentPartPr/>
                <p14:nvPr/>
              </p14:nvContentPartPr>
              <p14:xfrm>
                <a:off x="8303006" y="3249017"/>
                <a:ext cx="956520" cy="65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309DCA-37F6-1490-9215-9BC534E6C8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94366" y="3240017"/>
                  <a:ext cx="97416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AC38FD-59BA-D562-135E-5E6758D9BBC0}"/>
                  </a:ext>
                </a:extLst>
              </p14:cNvPr>
              <p14:cNvContentPartPr/>
              <p14:nvPr/>
            </p14:nvContentPartPr>
            <p14:xfrm>
              <a:off x="4134566" y="5520977"/>
              <a:ext cx="3397320" cy="60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AC38FD-59BA-D562-135E-5E6758D9BB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5926" y="5512337"/>
                <a:ext cx="341496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114" y="1011920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63434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63434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390775" y="6139543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6962775" y="6088743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942-46FC-9A88-39F8-8120C5D5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7C2D-8C11-7B55-B687-EC2A7A17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1. Data pre-processing for the entire dataset:</a:t>
            </a:r>
          </a:p>
          <a:p>
            <a:pPr lvl="1"/>
            <a:r>
              <a:rPr lang="en-US" sz="2300" dirty="0"/>
              <a:t>Remove outlines from the entire dataset</a:t>
            </a:r>
          </a:p>
          <a:p>
            <a:pPr lvl="1"/>
            <a:r>
              <a:rPr lang="en-US" sz="2300" dirty="0"/>
              <a:t>Remove noises from the entire dataset</a:t>
            </a:r>
          </a:p>
          <a:p>
            <a:pPr lvl="1"/>
            <a:r>
              <a:rPr lang="en-US" sz="2300" dirty="0"/>
              <a:t>Re-calculate the features (derived features)</a:t>
            </a:r>
          </a:p>
          <a:p>
            <a:r>
              <a:rPr lang="en-US" sz="2500" dirty="0"/>
              <a:t>2. split the entire data into training, validation, and testing (k-folder cross validation) </a:t>
            </a:r>
          </a:p>
          <a:p>
            <a:r>
              <a:rPr lang="en-US" sz="2500" dirty="0"/>
              <a:t>3. model selection based on different measures</a:t>
            </a:r>
            <a:endParaRPr lang="en-US" sz="23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56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2015" y="1750003"/>
            <a:ext cx="11723913" cy="12869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Given a set of objects, place them in groups such that:</a:t>
            </a:r>
          </a:p>
          <a:p>
            <a:pPr marL="0" indent="0">
              <a:buNone/>
            </a:pPr>
            <a:r>
              <a:rPr lang="en-US" altLang="en-US" sz="2400" dirty="0"/>
              <a:t>	the objects in a group are similar (or related) </a:t>
            </a:r>
          </a:p>
          <a:p>
            <a:pPr marL="0" indent="0">
              <a:buNone/>
            </a:pPr>
            <a:r>
              <a:rPr lang="en-US" altLang="en-US" sz="2400" dirty="0"/>
              <a:t>	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388537" y="41798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369737" y="32766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007537" y="42672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407337" y="35814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4028" y="1034143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3" y="231865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09800" y="6128658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2345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2345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6781800" y="6077858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006F54-5C9A-5440-5F1E-439044F8D0B9}"/>
              </a:ext>
            </a:extLst>
          </p:cNvPr>
          <p:cNvGrpSpPr/>
          <p:nvPr/>
        </p:nvGrpSpPr>
        <p:grpSpPr>
          <a:xfrm>
            <a:off x="1406486" y="3101777"/>
            <a:ext cx="4218480" cy="2092320"/>
            <a:chOff x="1406486" y="3101777"/>
            <a:chExt cx="4218480" cy="20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8DD5F9-4EC1-62AC-5A98-40078E3024EC}"/>
                    </a:ext>
                  </a:extLst>
                </p14:cNvPr>
                <p14:cNvContentPartPr/>
                <p14:nvPr/>
              </p14:nvContentPartPr>
              <p14:xfrm>
                <a:off x="4483046" y="3101777"/>
                <a:ext cx="1141920" cy="1921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8DD5F9-4EC1-62AC-5A98-40078E3024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4406" y="3092777"/>
                  <a:ext cx="1159560" cy="19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F9067E-8095-3CD2-0A7A-CE2871219AFA}"/>
                    </a:ext>
                  </a:extLst>
                </p14:cNvPr>
                <p14:cNvContentPartPr/>
                <p14:nvPr/>
              </p14:nvContentPartPr>
              <p14:xfrm>
                <a:off x="1406486" y="3134177"/>
                <a:ext cx="2886840" cy="2059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F9067E-8095-3CD2-0A7A-CE2871219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97486" y="3125177"/>
                  <a:ext cx="2904480" cy="20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743" y="925285"/>
            <a:ext cx="8610600" cy="552450"/>
          </a:xfrm>
        </p:spPr>
        <p:txBody>
          <a:bodyPr/>
          <a:lstStyle/>
          <a:p>
            <a:r>
              <a:rPr lang="en-US" altLang="en-US" dirty="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667000" y="6030686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7308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7308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6858000" y="6056086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715" y="874753"/>
            <a:ext cx="86868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820" y="2113003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241780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90057" y="5542003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                    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57" y="241780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090057" y="6304002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15" y="1056680"/>
            <a:ext cx="8280400" cy="552450"/>
          </a:xfrm>
        </p:spPr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820" y="166747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090057" y="5172671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                     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197227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57" y="204847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7414" y="5801320"/>
            <a:ext cx="8937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43" y="1002684"/>
            <a:ext cx="86106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93577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5212378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1197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2011977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5855316"/>
            <a:ext cx="925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2" y="962025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09775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chemeClr val="accent3"/>
                </a:solidFill>
              </a:rPr>
              <a:t>centroid</a:t>
            </a:r>
            <a:endParaRPr lang="en-US" altLang="en-US" sz="22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12768"/>
              </p:ext>
            </p:extLst>
          </p:nvPr>
        </p:nvGraphicFramePr>
        <p:xfrm>
          <a:off x="19050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84928" imgH="3177815" progId="Paint.Picture">
                  <p:embed/>
                </p:oleObj>
              </mc:Choice>
              <mc:Fallback>
                <p:oleObj name="Bitmap Image" r:id="rId2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050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212399"/>
            <a:ext cx="6057126" cy="349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BB330-4FC9-54AD-C0F2-793026FFF030}"/>
              </a:ext>
            </a:extLst>
          </p:cNvPr>
          <p:cNvGrpSpPr/>
          <p:nvPr/>
        </p:nvGrpSpPr>
        <p:grpSpPr>
          <a:xfrm>
            <a:off x="6549086" y="2044457"/>
            <a:ext cx="1698120" cy="264600"/>
            <a:chOff x="6549086" y="2044457"/>
            <a:chExt cx="169812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0B47EC-E159-F173-07DD-05BCC828F5CF}"/>
                    </a:ext>
                  </a:extLst>
                </p14:cNvPr>
                <p14:cNvContentPartPr/>
                <p14:nvPr/>
              </p14:nvContentPartPr>
              <p14:xfrm>
                <a:off x="6554126" y="2044457"/>
                <a:ext cx="12600" cy="247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0B47EC-E159-F173-07DD-05BCC828F5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36486" y="2026817"/>
                  <a:ext cx="48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0928C7-9D1D-FA3E-0ACD-082D0B458F2B}"/>
                    </a:ext>
                  </a:extLst>
                </p14:cNvPr>
                <p14:cNvContentPartPr/>
                <p14:nvPr/>
              </p14:nvContentPartPr>
              <p14:xfrm>
                <a:off x="6549086" y="2123297"/>
                <a:ext cx="154440" cy="16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0928C7-9D1D-FA3E-0ACD-082D0B458F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1446" y="2105657"/>
                  <a:ext cx="190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2D5E11-DA94-57B4-429F-D727AA390B23}"/>
                    </a:ext>
                  </a:extLst>
                </p14:cNvPr>
                <p14:cNvContentPartPr/>
                <p14:nvPr/>
              </p14:nvContentPartPr>
              <p14:xfrm>
                <a:off x="6753206" y="2212577"/>
                <a:ext cx="146880" cy="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2D5E11-DA94-57B4-429F-D727AA390B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35566" y="2194577"/>
                  <a:ext cx="182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BE78AD-169C-0122-E0CB-B79E9D2B8606}"/>
                    </a:ext>
                  </a:extLst>
                </p14:cNvPr>
                <p14:cNvContentPartPr/>
                <p14:nvPr/>
              </p14:nvContentPartPr>
              <p14:xfrm>
                <a:off x="6936806" y="2148857"/>
                <a:ext cx="490680" cy="160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BE78AD-169C-0122-E0CB-B79E9D2B86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18806" y="2130857"/>
                  <a:ext cx="526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43300B4-CE90-BD9E-4A57-BBFD2278661E}"/>
                    </a:ext>
                  </a:extLst>
                </p14:cNvPr>
                <p14:cNvContentPartPr/>
                <p14:nvPr/>
              </p14:nvContentPartPr>
              <p14:xfrm>
                <a:off x="7525046" y="2129777"/>
                <a:ext cx="126720" cy="12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43300B4-CE90-BD9E-4A57-BBFD227866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07046" y="2112137"/>
                  <a:ext cx="162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3FBC22-4A99-6966-FCFF-03B620DED7F7}"/>
                    </a:ext>
                  </a:extLst>
                </p14:cNvPr>
                <p14:cNvContentPartPr/>
                <p14:nvPr/>
              </p14:nvContentPartPr>
              <p14:xfrm>
                <a:off x="7710446" y="2109257"/>
                <a:ext cx="174960" cy="16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3FBC22-4A99-6966-FCFF-03B620DED7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92446" y="2091617"/>
                  <a:ext cx="210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B8EEEA-96F6-C1FB-E445-0FD700902217}"/>
                    </a:ext>
                  </a:extLst>
                </p14:cNvPr>
                <p14:cNvContentPartPr/>
                <p14:nvPr/>
              </p14:nvContentPartPr>
              <p14:xfrm>
                <a:off x="7940486" y="2090177"/>
                <a:ext cx="130320" cy="19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B8EEEA-96F6-C1FB-E445-0FD7009022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2486" y="2072537"/>
                  <a:ext cx="165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61F6C1-CBF8-7B78-19C9-39225EB07812}"/>
                    </a:ext>
                  </a:extLst>
                </p14:cNvPr>
                <p14:cNvContentPartPr/>
                <p14:nvPr/>
              </p14:nvContentPartPr>
              <p14:xfrm>
                <a:off x="8234246" y="2207537"/>
                <a:ext cx="6480" cy="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61F6C1-CBF8-7B78-19C9-39225EB078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16606" y="2189537"/>
                  <a:ext cx="4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D5B03A-E636-8EB4-7AE6-51FF034640EE}"/>
                    </a:ext>
                  </a:extLst>
                </p14:cNvPr>
                <p14:cNvContentPartPr/>
                <p14:nvPr/>
              </p14:nvContentPartPr>
              <p14:xfrm>
                <a:off x="8246846" y="227161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D5B03A-E636-8EB4-7AE6-51FF034640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9206" y="22536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F95A17-F128-814C-3F6E-BE8AC4949B58}"/>
              </a:ext>
            </a:extLst>
          </p:cNvPr>
          <p:cNvGrpSpPr/>
          <p:nvPr/>
        </p:nvGrpSpPr>
        <p:grpSpPr>
          <a:xfrm>
            <a:off x="6585446" y="2563577"/>
            <a:ext cx="592920" cy="258480"/>
            <a:chOff x="6585446" y="2563577"/>
            <a:chExt cx="59292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B18E91-FC22-2848-46D4-DAE428F39AFD}"/>
                    </a:ext>
                  </a:extLst>
                </p14:cNvPr>
                <p14:cNvContentPartPr/>
                <p14:nvPr/>
              </p14:nvContentPartPr>
              <p14:xfrm>
                <a:off x="6585446" y="2563577"/>
                <a:ext cx="56880" cy="25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B18E91-FC22-2848-46D4-DAE428F39A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67806" y="2545937"/>
                  <a:ext cx="92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D70B34-E893-BA77-1CBF-6E889896EA08}"/>
                    </a:ext>
                  </a:extLst>
                </p14:cNvPr>
                <p14:cNvContentPartPr/>
                <p14:nvPr/>
              </p14:nvContentPartPr>
              <p14:xfrm>
                <a:off x="6603806" y="2688137"/>
                <a:ext cx="15084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D70B34-E893-BA77-1CBF-6E889896EA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85806" y="2670497"/>
                  <a:ext cx="186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CB2626-41B1-F110-530F-E863E1BD2E2F}"/>
                    </a:ext>
                  </a:extLst>
                </p14:cNvPr>
                <p14:cNvContentPartPr/>
                <p14:nvPr/>
              </p14:nvContentPartPr>
              <p14:xfrm>
                <a:off x="6846806" y="2711897"/>
                <a:ext cx="79920" cy="1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CB2626-41B1-F110-530F-E863E1BD2E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28806" y="2694257"/>
                  <a:ext cx="115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2EAD6B-6570-4DC8-16A8-60815F325F0B}"/>
                    </a:ext>
                  </a:extLst>
                </p14:cNvPr>
                <p14:cNvContentPartPr/>
                <p14:nvPr/>
              </p14:nvContentPartPr>
              <p14:xfrm>
                <a:off x="6880646" y="2767697"/>
                <a:ext cx="49320" cy="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2EAD6B-6570-4DC8-16A8-60815F325F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2646" y="2749697"/>
                  <a:ext cx="84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D5CB8A-70CC-E4FF-9982-D50FBE67A1AD}"/>
                    </a:ext>
                  </a:extLst>
                </p14:cNvPr>
                <p14:cNvContentPartPr/>
                <p14:nvPr/>
              </p14:nvContentPartPr>
              <p14:xfrm>
                <a:off x="7061366" y="2610017"/>
                <a:ext cx="117000" cy="20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D5CB8A-70CC-E4FF-9982-D50FBE67A1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3726" y="2592017"/>
                  <a:ext cx="15264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B5B29F-6E6D-047A-F41E-B84C9128C85B}"/>
              </a:ext>
            </a:extLst>
          </p:cNvPr>
          <p:cNvGrpSpPr/>
          <p:nvPr/>
        </p:nvGrpSpPr>
        <p:grpSpPr>
          <a:xfrm>
            <a:off x="7625486" y="2541617"/>
            <a:ext cx="282960" cy="268920"/>
            <a:chOff x="7625486" y="2541617"/>
            <a:chExt cx="2829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898452-0F19-1FF8-63EE-9EA3B4399617}"/>
                    </a:ext>
                  </a:extLst>
                </p14:cNvPr>
                <p14:cNvContentPartPr/>
                <p14:nvPr/>
              </p14:nvContentPartPr>
              <p14:xfrm>
                <a:off x="7745006" y="2637737"/>
                <a:ext cx="2520" cy="11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898452-0F19-1FF8-63EE-9EA3B43996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7006" y="2620097"/>
                  <a:ext cx="3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381501-E770-916E-E40C-8F3F6624CAC3}"/>
                    </a:ext>
                  </a:extLst>
                </p14:cNvPr>
                <p14:cNvContentPartPr/>
                <p14:nvPr/>
              </p14:nvContentPartPr>
              <p14:xfrm>
                <a:off x="7625486" y="2541617"/>
                <a:ext cx="282960" cy="26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381501-E770-916E-E40C-8F3F6624CA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7486" y="2523617"/>
                  <a:ext cx="318600" cy="30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D5BF13-BE3D-7CB9-8BB1-C8482A719A05}"/>
                  </a:ext>
                </a:extLst>
              </p14:cNvPr>
              <p14:cNvContentPartPr/>
              <p14:nvPr/>
            </p14:nvContentPartPr>
            <p14:xfrm>
              <a:off x="10609886" y="2453417"/>
              <a:ext cx="333720" cy="348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D5BF13-BE3D-7CB9-8BB1-C8482A719A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92246" y="2435777"/>
                <a:ext cx="36936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E097395-6015-40FA-5293-D542519D8969}"/>
              </a:ext>
            </a:extLst>
          </p:cNvPr>
          <p:cNvGrpSpPr/>
          <p:nvPr/>
        </p:nvGrpSpPr>
        <p:grpSpPr>
          <a:xfrm>
            <a:off x="8216966" y="2387177"/>
            <a:ext cx="2129040" cy="996480"/>
            <a:chOff x="8216966" y="2387177"/>
            <a:chExt cx="212904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BA5FBC-12BD-75D6-F018-16814B349555}"/>
                    </a:ext>
                  </a:extLst>
                </p14:cNvPr>
                <p14:cNvContentPartPr/>
                <p14:nvPr/>
              </p14:nvContentPartPr>
              <p14:xfrm>
                <a:off x="8216966" y="2627657"/>
                <a:ext cx="17532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BA5FBC-12BD-75D6-F018-16814B3495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99326" y="2609657"/>
                  <a:ext cx="210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D00ABC-2403-2D80-658E-512C5957C244}"/>
                    </a:ext>
                  </a:extLst>
                </p14:cNvPr>
                <p14:cNvContentPartPr/>
                <p14:nvPr/>
              </p14:nvContentPartPr>
              <p14:xfrm>
                <a:off x="8468966" y="2657897"/>
                <a:ext cx="119880" cy="12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D00ABC-2403-2D80-658E-512C5957C2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50966" y="2639897"/>
                  <a:ext cx="15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9D980E-B964-599E-BB1D-C0AB7A22CEE7}"/>
                    </a:ext>
                  </a:extLst>
                </p14:cNvPr>
                <p14:cNvContentPartPr/>
                <p14:nvPr/>
              </p14:nvContentPartPr>
              <p14:xfrm>
                <a:off x="8677046" y="2639897"/>
                <a:ext cx="193680" cy="19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9D980E-B964-599E-BB1D-C0AB7A22CE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9406" y="2621897"/>
                  <a:ext cx="22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38CACD-4BAD-B7C2-6E46-ECAD82F03AAB}"/>
                    </a:ext>
                  </a:extLst>
                </p14:cNvPr>
                <p14:cNvContentPartPr/>
                <p14:nvPr/>
              </p14:nvContentPartPr>
              <p14:xfrm>
                <a:off x="8903486" y="2387177"/>
                <a:ext cx="386640" cy="45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38CACD-4BAD-B7C2-6E46-ECAD82F03A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85846" y="2369537"/>
                  <a:ext cx="4222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00C937-C234-3DE7-3675-2766664464C4}"/>
                    </a:ext>
                  </a:extLst>
                </p14:cNvPr>
                <p14:cNvContentPartPr/>
                <p14:nvPr/>
              </p14:nvContentPartPr>
              <p14:xfrm>
                <a:off x="9324686" y="2649977"/>
                <a:ext cx="142560" cy="19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00C937-C234-3DE7-3675-2766664464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7046" y="2631977"/>
                  <a:ext cx="178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86B961-26FF-F6D1-27E1-6134ECABD653}"/>
                    </a:ext>
                  </a:extLst>
                </p14:cNvPr>
                <p14:cNvContentPartPr/>
                <p14:nvPr/>
              </p14:nvContentPartPr>
              <p14:xfrm>
                <a:off x="9538526" y="2639537"/>
                <a:ext cx="311040" cy="26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86B961-26FF-F6D1-27E1-6134ECABD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20526" y="2621537"/>
                  <a:ext cx="346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8DF59B-D78F-CCAA-AED6-81C426B66995}"/>
                    </a:ext>
                  </a:extLst>
                </p14:cNvPr>
                <p14:cNvContentPartPr/>
                <p14:nvPr/>
              </p14:nvContentPartPr>
              <p14:xfrm>
                <a:off x="9782966" y="2554217"/>
                <a:ext cx="165240" cy="30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8DF59B-D78F-CCAA-AED6-81C426B669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64966" y="2536217"/>
                  <a:ext cx="200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EE4AB0-6B6E-C379-4E71-0EC45893EBD8}"/>
                    </a:ext>
                  </a:extLst>
                </p14:cNvPr>
                <p14:cNvContentPartPr/>
                <p14:nvPr/>
              </p14:nvContentPartPr>
              <p14:xfrm>
                <a:off x="9970166" y="2732057"/>
                <a:ext cx="167040" cy="11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EE4AB0-6B6E-C379-4E71-0EC45893EB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52526" y="2714417"/>
                  <a:ext cx="202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83D1CC-075D-2198-FCBB-2F87F9E0F2C8}"/>
                    </a:ext>
                  </a:extLst>
                </p14:cNvPr>
                <p14:cNvContentPartPr/>
                <p14:nvPr/>
              </p14:nvContentPartPr>
              <p14:xfrm>
                <a:off x="9944246" y="2703257"/>
                <a:ext cx="194040" cy="39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83D1CC-075D-2198-FCBB-2F87F9E0F2C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26246" y="2685617"/>
                  <a:ext cx="229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BBE71D-788C-4FBF-731E-AC352DAA2642}"/>
                    </a:ext>
                  </a:extLst>
                </p14:cNvPr>
                <p14:cNvContentPartPr/>
                <p14:nvPr/>
              </p14:nvContentPartPr>
              <p14:xfrm>
                <a:off x="8541686" y="3171617"/>
                <a:ext cx="413280" cy="184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BBE71D-788C-4FBF-731E-AC352DAA26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23686" y="3153977"/>
                  <a:ext cx="448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4D3E75-B82D-8DD0-C8CF-8E2C9F4967A6}"/>
                    </a:ext>
                  </a:extLst>
                </p14:cNvPr>
                <p14:cNvContentPartPr/>
                <p14:nvPr/>
              </p14:nvContentPartPr>
              <p14:xfrm>
                <a:off x="8988806" y="3210137"/>
                <a:ext cx="101880" cy="17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4D3E75-B82D-8DD0-C8CF-8E2C9F4967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71166" y="3192137"/>
                  <a:ext cx="137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2C2E7B-93C0-80C7-B01D-FF2E74E1975D}"/>
                    </a:ext>
                  </a:extLst>
                </p14:cNvPr>
                <p14:cNvContentPartPr/>
                <p14:nvPr/>
              </p14:nvContentPartPr>
              <p14:xfrm>
                <a:off x="9100406" y="3254777"/>
                <a:ext cx="63720" cy="92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2C2E7B-93C0-80C7-B01D-FF2E74E197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82406" y="3237137"/>
                  <a:ext cx="99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763325-2AB0-10B3-168A-1D267E9D2579}"/>
                    </a:ext>
                  </a:extLst>
                </p14:cNvPr>
                <p14:cNvContentPartPr/>
                <p14:nvPr/>
              </p14:nvContentPartPr>
              <p14:xfrm>
                <a:off x="9162686" y="3201857"/>
                <a:ext cx="174960" cy="2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763325-2AB0-10B3-168A-1D267E9D25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44686" y="3183857"/>
                  <a:ext cx="210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196DEE0-0131-7C0E-1AD9-8F85B8D7893F}"/>
                    </a:ext>
                  </a:extLst>
                </p14:cNvPr>
                <p14:cNvContentPartPr/>
                <p14:nvPr/>
              </p14:nvContentPartPr>
              <p14:xfrm>
                <a:off x="9266726" y="3151097"/>
                <a:ext cx="76320" cy="17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196DEE0-0131-7C0E-1AD9-8F85B8D789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49086" y="3133457"/>
                  <a:ext cx="111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9E8BF2-0EEC-A69A-D82B-360DF282AF00}"/>
                    </a:ext>
                  </a:extLst>
                </p14:cNvPr>
                <p14:cNvContentPartPr/>
                <p14:nvPr/>
              </p14:nvContentPartPr>
              <p14:xfrm>
                <a:off x="9402806" y="3211937"/>
                <a:ext cx="349560" cy="11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9E8BF2-0EEC-A69A-D82B-360DF282AF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85166" y="3194297"/>
                  <a:ext cx="385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82088D-013D-C43B-E1E0-5FB94AAA6DFC}"/>
                    </a:ext>
                  </a:extLst>
                </p14:cNvPr>
                <p14:cNvContentPartPr/>
                <p14:nvPr/>
              </p14:nvContentPartPr>
              <p14:xfrm>
                <a:off x="9786206" y="3282497"/>
                <a:ext cx="50040" cy="4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82088D-013D-C43B-E1E0-5FB94AAA6D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68206" y="3264857"/>
                  <a:ext cx="85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1C95B-A413-0413-8E7E-9C9DD2BC1344}"/>
                    </a:ext>
                  </a:extLst>
                </p14:cNvPr>
                <p14:cNvContentPartPr/>
                <p14:nvPr/>
              </p14:nvContentPartPr>
              <p14:xfrm>
                <a:off x="9818246" y="3195377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1C95B-A413-0413-8E7E-9C9DD2BC13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00606" y="31773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87008B-2702-A64D-1871-C09A4521A213}"/>
                    </a:ext>
                  </a:extLst>
                </p14:cNvPr>
                <p14:cNvContentPartPr/>
                <p14:nvPr/>
              </p14:nvContentPartPr>
              <p14:xfrm>
                <a:off x="9927686" y="2989457"/>
                <a:ext cx="221760" cy="34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87008B-2702-A64D-1871-C09A4521A21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9686" y="2971817"/>
                  <a:ext cx="257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FC21FD-D1AB-6849-83C1-BD18E0A79F22}"/>
                    </a:ext>
                  </a:extLst>
                </p14:cNvPr>
                <p14:cNvContentPartPr/>
                <p14:nvPr/>
              </p14:nvContentPartPr>
              <p14:xfrm>
                <a:off x="10209566" y="3163337"/>
                <a:ext cx="136440" cy="201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FC21FD-D1AB-6849-83C1-BD18E0A79F2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91566" y="3145337"/>
                  <a:ext cx="172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43" name="Group 22542">
            <a:extLst>
              <a:ext uri="{FF2B5EF4-FFF2-40B4-BE49-F238E27FC236}">
                <a16:creationId xmlns:a16="http://schemas.microsoft.com/office/drawing/2014/main" id="{62AD3B89-D26C-703A-E3AD-1A2F422DD65E}"/>
              </a:ext>
            </a:extLst>
          </p:cNvPr>
          <p:cNvGrpSpPr/>
          <p:nvPr/>
        </p:nvGrpSpPr>
        <p:grpSpPr>
          <a:xfrm>
            <a:off x="7820246" y="3583817"/>
            <a:ext cx="1239480" cy="510840"/>
            <a:chOff x="7820246" y="3583817"/>
            <a:chExt cx="123948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2537" name="Ink 22536">
                  <a:extLst>
                    <a:ext uri="{FF2B5EF4-FFF2-40B4-BE49-F238E27FC236}">
                      <a16:creationId xmlns:a16="http://schemas.microsoft.com/office/drawing/2014/main" id="{360E6299-E81C-4AA7-6D6A-0795FD503B2D}"/>
                    </a:ext>
                  </a:extLst>
                </p14:cNvPr>
                <p14:cNvContentPartPr/>
                <p14:nvPr/>
              </p14:nvContentPartPr>
              <p14:xfrm>
                <a:off x="7820246" y="3797657"/>
                <a:ext cx="428040" cy="227520"/>
              </p14:xfrm>
            </p:contentPart>
          </mc:Choice>
          <mc:Fallback>
            <p:pic>
              <p:nvPicPr>
                <p:cNvPr id="22537" name="Ink 22536">
                  <a:extLst>
                    <a:ext uri="{FF2B5EF4-FFF2-40B4-BE49-F238E27FC236}">
                      <a16:creationId xmlns:a16="http://schemas.microsoft.com/office/drawing/2014/main" id="{360E6299-E81C-4AA7-6D6A-0795FD503B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02246" y="3780017"/>
                  <a:ext cx="463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538" name="Ink 22537">
                  <a:extLst>
                    <a:ext uri="{FF2B5EF4-FFF2-40B4-BE49-F238E27FC236}">
                      <a16:creationId xmlns:a16="http://schemas.microsoft.com/office/drawing/2014/main" id="{C3EFDC0E-0B93-6304-1B2B-E7B8B69D9A8B}"/>
                    </a:ext>
                  </a:extLst>
                </p14:cNvPr>
                <p14:cNvContentPartPr/>
                <p14:nvPr/>
              </p14:nvContentPartPr>
              <p14:xfrm>
                <a:off x="8420366" y="3927617"/>
                <a:ext cx="3600" cy="60120"/>
              </p14:xfrm>
            </p:contentPart>
          </mc:Choice>
          <mc:Fallback>
            <p:pic>
              <p:nvPicPr>
                <p:cNvPr id="22538" name="Ink 22537">
                  <a:extLst>
                    <a:ext uri="{FF2B5EF4-FFF2-40B4-BE49-F238E27FC236}">
                      <a16:creationId xmlns:a16="http://schemas.microsoft.com/office/drawing/2014/main" id="{C3EFDC0E-0B93-6304-1B2B-E7B8B69D9A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02726" y="3909617"/>
                  <a:ext cx="39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2539" name="Ink 22538">
                  <a:extLst>
                    <a:ext uri="{FF2B5EF4-FFF2-40B4-BE49-F238E27FC236}">
                      <a16:creationId xmlns:a16="http://schemas.microsoft.com/office/drawing/2014/main" id="{BFA1DAD1-5161-0615-62C3-A84396C8F3E5}"/>
                    </a:ext>
                  </a:extLst>
                </p14:cNvPr>
                <p14:cNvContentPartPr/>
                <p14:nvPr/>
              </p14:nvContentPartPr>
              <p14:xfrm>
                <a:off x="8363126" y="3730697"/>
                <a:ext cx="70200" cy="60840"/>
              </p14:xfrm>
            </p:contentPart>
          </mc:Choice>
          <mc:Fallback>
            <p:pic>
              <p:nvPicPr>
                <p:cNvPr id="22539" name="Ink 22538">
                  <a:extLst>
                    <a:ext uri="{FF2B5EF4-FFF2-40B4-BE49-F238E27FC236}">
                      <a16:creationId xmlns:a16="http://schemas.microsoft.com/office/drawing/2014/main" id="{BFA1DAD1-5161-0615-62C3-A84396C8F3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45486" y="3713057"/>
                  <a:ext cx="105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540" name="Ink 22539">
                  <a:extLst>
                    <a:ext uri="{FF2B5EF4-FFF2-40B4-BE49-F238E27FC236}">
                      <a16:creationId xmlns:a16="http://schemas.microsoft.com/office/drawing/2014/main" id="{5A663538-9241-1339-228E-ABBDAE77FDE9}"/>
                    </a:ext>
                  </a:extLst>
                </p14:cNvPr>
                <p14:cNvContentPartPr/>
                <p14:nvPr/>
              </p14:nvContentPartPr>
              <p14:xfrm>
                <a:off x="8560766" y="3946697"/>
                <a:ext cx="199800" cy="65520"/>
              </p14:xfrm>
            </p:contentPart>
          </mc:Choice>
          <mc:Fallback>
            <p:pic>
              <p:nvPicPr>
                <p:cNvPr id="22540" name="Ink 22539">
                  <a:extLst>
                    <a:ext uri="{FF2B5EF4-FFF2-40B4-BE49-F238E27FC236}">
                      <a16:creationId xmlns:a16="http://schemas.microsoft.com/office/drawing/2014/main" id="{5A663538-9241-1339-228E-ABBDAE77FDE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42766" y="3929057"/>
                  <a:ext cx="235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2541" name="Ink 22540">
                  <a:extLst>
                    <a:ext uri="{FF2B5EF4-FFF2-40B4-BE49-F238E27FC236}">
                      <a16:creationId xmlns:a16="http://schemas.microsoft.com/office/drawing/2014/main" id="{E70787CA-0A52-F75A-28EE-DA4C0EBEED60}"/>
                    </a:ext>
                  </a:extLst>
                </p14:cNvPr>
                <p14:cNvContentPartPr/>
                <p14:nvPr/>
              </p14:nvContentPartPr>
              <p14:xfrm>
                <a:off x="8875046" y="3665537"/>
                <a:ext cx="184680" cy="329400"/>
              </p14:xfrm>
            </p:contentPart>
          </mc:Choice>
          <mc:Fallback>
            <p:pic>
              <p:nvPicPr>
                <p:cNvPr id="22541" name="Ink 22540">
                  <a:extLst>
                    <a:ext uri="{FF2B5EF4-FFF2-40B4-BE49-F238E27FC236}">
                      <a16:creationId xmlns:a16="http://schemas.microsoft.com/office/drawing/2014/main" id="{E70787CA-0A52-F75A-28EE-DA4C0EBEED6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857406" y="3647897"/>
                  <a:ext cx="2203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542" name="Ink 22541">
                  <a:extLst>
                    <a:ext uri="{FF2B5EF4-FFF2-40B4-BE49-F238E27FC236}">
                      <a16:creationId xmlns:a16="http://schemas.microsoft.com/office/drawing/2014/main" id="{996ACB17-8736-53C3-E8B9-F8CEA632EC24}"/>
                    </a:ext>
                  </a:extLst>
                </p14:cNvPr>
                <p14:cNvContentPartPr/>
                <p14:nvPr/>
              </p14:nvContentPartPr>
              <p14:xfrm>
                <a:off x="9014366" y="3583817"/>
                <a:ext cx="32400" cy="510840"/>
              </p14:xfrm>
            </p:contentPart>
          </mc:Choice>
          <mc:Fallback>
            <p:pic>
              <p:nvPicPr>
                <p:cNvPr id="22542" name="Ink 22541">
                  <a:extLst>
                    <a:ext uri="{FF2B5EF4-FFF2-40B4-BE49-F238E27FC236}">
                      <a16:creationId xmlns:a16="http://schemas.microsoft.com/office/drawing/2014/main" id="{996ACB17-8736-53C3-E8B9-F8CEA632EC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96726" y="3565817"/>
                  <a:ext cx="68040" cy="54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2544" name="Ink 22543">
                <a:extLst>
                  <a:ext uri="{FF2B5EF4-FFF2-40B4-BE49-F238E27FC236}">
                    <a16:creationId xmlns:a16="http://schemas.microsoft.com/office/drawing/2014/main" id="{D5307A1E-3F02-34FA-1D2F-4887B9562E3F}"/>
                  </a:ext>
                </a:extLst>
              </p14:cNvPr>
              <p14:cNvContentPartPr/>
              <p14:nvPr/>
            </p14:nvContentPartPr>
            <p14:xfrm>
              <a:off x="8851286" y="4149017"/>
              <a:ext cx="210600" cy="32400"/>
            </p14:xfrm>
          </p:contentPart>
        </mc:Choice>
        <mc:Fallback>
          <p:pic>
            <p:nvPicPr>
              <p:cNvPr id="22544" name="Ink 22543">
                <a:extLst>
                  <a:ext uri="{FF2B5EF4-FFF2-40B4-BE49-F238E27FC236}">
                    <a16:creationId xmlns:a16="http://schemas.microsoft.com/office/drawing/2014/main" id="{D5307A1E-3F02-34FA-1D2F-4887B9562E3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833286" y="4131017"/>
                <a:ext cx="2462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46" name="Group 22545">
            <a:extLst>
              <a:ext uri="{FF2B5EF4-FFF2-40B4-BE49-F238E27FC236}">
                <a16:creationId xmlns:a16="http://schemas.microsoft.com/office/drawing/2014/main" id="{C97A5E18-5F9F-4C13-C3E4-84ECAD7CC648}"/>
              </a:ext>
            </a:extLst>
          </p:cNvPr>
          <p:cNvGrpSpPr/>
          <p:nvPr/>
        </p:nvGrpSpPr>
        <p:grpSpPr>
          <a:xfrm>
            <a:off x="6887846" y="3725657"/>
            <a:ext cx="276480" cy="380520"/>
            <a:chOff x="6887846" y="3725657"/>
            <a:chExt cx="27648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7C1BAC-F3A7-089A-D730-0ABF5B174F9D}"/>
                    </a:ext>
                  </a:extLst>
                </p14:cNvPr>
                <p14:cNvContentPartPr/>
                <p14:nvPr/>
              </p14:nvContentPartPr>
              <p14:xfrm>
                <a:off x="6952646" y="3809177"/>
                <a:ext cx="77760" cy="14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7C1BAC-F3A7-089A-D730-0ABF5B174F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4646" y="3791537"/>
                  <a:ext cx="113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01FCAF-8CC4-FE41-A23B-44DC0D0D107D}"/>
                    </a:ext>
                  </a:extLst>
                </p14:cNvPr>
                <p14:cNvContentPartPr/>
                <p14:nvPr/>
              </p14:nvContentPartPr>
              <p14:xfrm>
                <a:off x="6887846" y="3725657"/>
                <a:ext cx="276480" cy="380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01FCAF-8CC4-FE41-A23B-44DC0D0D10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69846" y="3707657"/>
                  <a:ext cx="31212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67" name="Group 22566">
            <a:extLst>
              <a:ext uri="{FF2B5EF4-FFF2-40B4-BE49-F238E27FC236}">
                <a16:creationId xmlns:a16="http://schemas.microsoft.com/office/drawing/2014/main" id="{573CC01B-10D1-D442-6A07-9DAFBB1067EF}"/>
              </a:ext>
            </a:extLst>
          </p:cNvPr>
          <p:cNvGrpSpPr/>
          <p:nvPr/>
        </p:nvGrpSpPr>
        <p:grpSpPr>
          <a:xfrm>
            <a:off x="6960206" y="4362497"/>
            <a:ext cx="590040" cy="541440"/>
            <a:chOff x="6960206" y="4362497"/>
            <a:chExt cx="59004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2565" name="Ink 22564">
                  <a:extLst>
                    <a:ext uri="{FF2B5EF4-FFF2-40B4-BE49-F238E27FC236}">
                      <a16:creationId xmlns:a16="http://schemas.microsoft.com/office/drawing/2014/main" id="{49095EFE-F20D-1A0A-8860-19B84E22CCD2}"/>
                    </a:ext>
                  </a:extLst>
                </p14:cNvPr>
                <p14:cNvContentPartPr/>
                <p14:nvPr/>
              </p14:nvContentPartPr>
              <p14:xfrm>
                <a:off x="7111406" y="4564457"/>
                <a:ext cx="172440" cy="257760"/>
              </p14:xfrm>
            </p:contentPart>
          </mc:Choice>
          <mc:Fallback>
            <p:pic>
              <p:nvPicPr>
                <p:cNvPr id="22565" name="Ink 22564">
                  <a:extLst>
                    <a:ext uri="{FF2B5EF4-FFF2-40B4-BE49-F238E27FC236}">
                      <a16:creationId xmlns:a16="http://schemas.microsoft.com/office/drawing/2014/main" id="{49095EFE-F20D-1A0A-8860-19B84E22CC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93766" y="4546457"/>
                  <a:ext cx="2080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2566" name="Ink 22565">
                  <a:extLst>
                    <a:ext uri="{FF2B5EF4-FFF2-40B4-BE49-F238E27FC236}">
                      <a16:creationId xmlns:a16="http://schemas.microsoft.com/office/drawing/2014/main" id="{1601636A-73B9-BF4B-CB2E-344BCEA8432F}"/>
                    </a:ext>
                  </a:extLst>
                </p14:cNvPr>
                <p14:cNvContentPartPr/>
                <p14:nvPr/>
              </p14:nvContentPartPr>
              <p14:xfrm>
                <a:off x="6960206" y="4362497"/>
                <a:ext cx="590040" cy="541440"/>
              </p14:xfrm>
            </p:contentPart>
          </mc:Choice>
          <mc:Fallback>
            <p:pic>
              <p:nvPicPr>
                <p:cNvPr id="22566" name="Ink 22565">
                  <a:extLst>
                    <a:ext uri="{FF2B5EF4-FFF2-40B4-BE49-F238E27FC236}">
                      <a16:creationId xmlns:a16="http://schemas.microsoft.com/office/drawing/2014/main" id="{1601636A-73B9-BF4B-CB2E-344BCEA8432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42206" y="4344857"/>
                  <a:ext cx="62568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72" name="Group 22571">
            <a:extLst>
              <a:ext uri="{FF2B5EF4-FFF2-40B4-BE49-F238E27FC236}">
                <a16:creationId xmlns:a16="http://schemas.microsoft.com/office/drawing/2014/main" id="{6F23E22F-E7EA-A214-AE8C-CF757CB4E3C1}"/>
              </a:ext>
            </a:extLst>
          </p:cNvPr>
          <p:cNvGrpSpPr/>
          <p:nvPr/>
        </p:nvGrpSpPr>
        <p:grpSpPr>
          <a:xfrm>
            <a:off x="9755966" y="3694337"/>
            <a:ext cx="1239840" cy="618480"/>
            <a:chOff x="9755966" y="3694337"/>
            <a:chExt cx="123984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2568" name="Ink 22567">
                  <a:extLst>
                    <a:ext uri="{FF2B5EF4-FFF2-40B4-BE49-F238E27FC236}">
                      <a16:creationId xmlns:a16="http://schemas.microsoft.com/office/drawing/2014/main" id="{4DA6D31B-0F29-607F-B908-3A2854FEB79B}"/>
                    </a:ext>
                  </a:extLst>
                </p14:cNvPr>
                <p14:cNvContentPartPr/>
                <p14:nvPr/>
              </p14:nvContentPartPr>
              <p14:xfrm>
                <a:off x="9755966" y="3720977"/>
                <a:ext cx="107280" cy="591840"/>
              </p14:xfrm>
            </p:contentPart>
          </mc:Choice>
          <mc:Fallback>
            <p:pic>
              <p:nvPicPr>
                <p:cNvPr id="22568" name="Ink 22567">
                  <a:extLst>
                    <a:ext uri="{FF2B5EF4-FFF2-40B4-BE49-F238E27FC236}">
                      <a16:creationId xmlns:a16="http://schemas.microsoft.com/office/drawing/2014/main" id="{4DA6D31B-0F29-607F-B908-3A2854FEB79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37966" y="3702977"/>
                  <a:ext cx="1429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2569" name="Ink 22568">
                  <a:extLst>
                    <a:ext uri="{FF2B5EF4-FFF2-40B4-BE49-F238E27FC236}">
                      <a16:creationId xmlns:a16="http://schemas.microsoft.com/office/drawing/2014/main" id="{CDECEAC6-F920-30DB-910F-B08E23FA83F7}"/>
                    </a:ext>
                  </a:extLst>
                </p14:cNvPr>
                <p14:cNvContentPartPr/>
                <p14:nvPr/>
              </p14:nvContentPartPr>
              <p14:xfrm>
                <a:off x="10025246" y="3754817"/>
                <a:ext cx="533160" cy="186480"/>
              </p14:xfrm>
            </p:contentPart>
          </mc:Choice>
          <mc:Fallback>
            <p:pic>
              <p:nvPicPr>
                <p:cNvPr id="22569" name="Ink 22568">
                  <a:extLst>
                    <a:ext uri="{FF2B5EF4-FFF2-40B4-BE49-F238E27FC236}">
                      <a16:creationId xmlns:a16="http://schemas.microsoft.com/office/drawing/2014/main" id="{CDECEAC6-F920-30DB-910F-B08E23FA83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07246" y="3737177"/>
                  <a:ext cx="568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2570" name="Ink 22569">
                  <a:extLst>
                    <a:ext uri="{FF2B5EF4-FFF2-40B4-BE49-F238E27FC236}">
                      <a16:creationId xmlns:a16="http://schemas.microsoft.com/office/drawing/2014/main" id="{63DA7168-6E4E-A71A-EDB1-AF159C45AA07}"/>
                    </a:ext>
                  </a:extLst>
                </p14:cNvPr>
                <p14:cNvContentPartPr/>
                <p14:nvPr/>
              </p14:nvContentPartPr>
              <p14:xfrm>
                <a:off x="10677206" y="3779297"/>
                <a:ext cx="102960" cy="343080"/>
              </p14:xfrm>
            </p:contentPart>
          </mc:Choice>
          <mc:Fallback>
            <p:pic>
              <p:nvPicPr>
                <p:cNvPr id="22570" name="Ink 22569">
                  <a:extLst>
                    <a:ext uri="{FF2B5EF4-FFF2-40B4-BE49-F238E27FC236}">
                      <a16:creationId xmlns:a16="http://schemas.microsoft.com/office/drawing/2014/main" id="{63DA7168-6E4E-A71A-EDB1-AF159C45AA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59566" y="3761657"/>
                  <a:ext cx="1386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2571" name="Ink 22570">
                  <a:extLst>
                    <a:ext uri="{FF2B5EF4-FFF2-40B4-BE49-F238E27FC236}">
                      <a16:creationId xmlns:a16="http://schemas.microsoft.com/office/drawing/2014/main" id="{66E861B1-F2AB-9E1E-78E4-2408EA4F3A62}"/>
                    </a:ext>
                  </a:extLst>
                </p14:cNvPr>
                <p14:cNvContentPartPr/>
                <p14:nvPr/>
              </p14:nvContentPartPr>
              <p14:xfrm>
                <a:off x="10704206" y="3694337"/>
                <a:ext cx="291600" cy="206640"/>
              </p14:xfrm>
            </p:contentPart>
          </mc:Choice>
          <mc:Fallback>
            <p:pic>
              <p:nvPicPr>
                <p:cNvPr id="22571" name="Ink 22570">
                  <a:extLst>
                    <a:ext uri="{FF2B5EF4-FFF2-40B4-BE49-F238E27FC236}">
                      <a16:creationId xmlns:a16="http://schemas.microsoft.com/office/drawing/2014/main" id="{66E861B1-F2AB-9E1E-78E4-2408EA4F3A6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86206" y="3676337"/>
                  <a:ext cx="327240" cy="242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012826"/>
            <a:ext cx="8280400" cy="552450"/>
          </a:xfrm>
        </p:spPr>
        <p:txBody>
          <a:bodyPr/>
          <a:lstStyle/>
          <a:p>
            <a:r>
              <a:rPr lang="en-US" altLang="en-US" dirty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19325" y="5108574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00965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919287"/>
            <a:ext cx="13654088" cy="4800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until centroids stop changing.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The centroid is (typically) the mean of the points in the cluster, but other definitions are possible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K-means will converge for common proximity measures  with appropriately defined centroid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32587560"/>
              </p:ext>
            </p:extLst>
          </p:nvPr>
        </p:nvGraphicFramePr>
        <p:xfrm>
          <a:off x="3765550" y="3902116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57200" progId="Equation.3">
                  <p:embed/>
                </p:oleObj>
              </mc:Choice>
              <mc:Fallback>
                <p:oleObj name="Equation" r:id="rId2" imgW="151130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902116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9" y="923928"/>
            <a:ext cx="8280400" cy="552450"/>
          </a:xfrm>
        </p:spPr>
        <p:txBody>
          <a:bodyPr/>
          <a:lstStyle/>
          <a:p>
            <a:r>
              <a:rPr lang="en-US" altLang="en-US" dirty="0"/>
              <a:t>Two different K-means Clustering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4" y="1976439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84400" y="540543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7" y="3409952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8497886" y="6091240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2" y="3190872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85901" y="5872160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832600" y="2509839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3627</TotalTime>
  <Words>820</Words>
  <Application>Microsoft Macintosh PowerPoint</Application>
  <PresentationFormat>Widescreen</PresentationFormat>
  <Paragraphs>116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Tahoma</vt:lpstr>
      <vt:lpstr>Times New Roman</vt:lpstr>
      <vt:lpstr>Wingdings 2</vt:lpstr>
      <vt:lpstr>Dividend</vt:lpstr>
      <vt:lpstr>Bitmap Image</vt:lpstr>
      <vt:lpstr>Equation</vt:lpstr>
      <vt:lpstr>clustering</vt:lpstr>
      <vt:lpstr>What is Cluster Analysis?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</vt:lpstr>
      <vt:lpstr>Importance of Choosing Initial Centroids …</vt:lpstr>
      <vt:lpstr>Importance of Choosing Initial Centroids …</vt:lpstr>
      <vt:lpstr>Solutions to Initial Centroids Problem</vt:lpstr>
      <vt:lpstr>K-means++</vt:lpstr>
      <vt:lpstr>K-mean++</vt:lpstr>
      <vt:lpstr>Bisecting K-means</vt:lpstr>
      <vt:lpstr>Bisecting K-means Example</vt:lpstr>
      <vt:lpstr>Limitations of K-means</vt:lpstr>
      <vt:lpstr>Limitations of K-means: Differing Sizes</vt:lpstr>
      <vt:lpstr>Data Mining pipeline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257</cp:revision>
  <dcterms:created xsi:type="dcterms:W3CDTF">2021-02-09T23:47:41Z</dcterms:created>
  <dcterms:modified xsi:type="dcterms:W3CDTF">2022-11-07T20:42:34Z</dcterms:modified>
</cp:coreProperties>
</file>