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notesSlides/notesSlide3.xml" ContentType="application/vnd.openxmlformats-officedocument.presentationml.notesSlide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2"/>
  </p:notesMasterIdLst>
  <p:sldIdLst>
    <p:sldId id="700" r:id="rId2"/>
    <p:sldId id="555" r:id="rId3"/>
    <p:sldId id="663" r:id="rId4"/>
    <p:sldId id="664" r:id="rId5"/>
    <p:sldId id="665" r:id="rId6"/>
    <p:sldId id="701" r:id="rId7"/>
    <p:sldId id="702" r:id="rId8"/>
    <p:sldId id="668" r:id="rId9"/>
    <p:sldId id="586" r:id="rId10"/>
    <p:sldId id="587" r:id="rId11"/>
    <p:sldId id="588" r:id="rId12"/>
    <p:sldId id="589" r:id="rId13"/>
    <p:sldId id="590" r:id="rId14"/>
    <p:sldId id="591" r:id="rId15"/>
    <p:sldId id="592" r:id="rId16"/>
    <p:sldId id="593" r:id="rId17"/>
    <p:sldId id="594" r:id="rId18"/>
    <p:sldId id="669" r:id="rId19"/>
    <p:sldId id="642" r:id="rId20"/>
    <p:sldId id="643" r:id="rId21"/>
    <p:sldId id="644" r:id="rId22"/>
    <p:sldId id="645" r:id="rId23"/>
    <p:sldId id="646" r:id="rId24"/>
    <p:sldId id="601" r:id="rId25"/>
    <p:sldId id="602" r:id="rId26"/>
    <p:sldId id="670" r:id="rId27"/>
    <p:sldId id="604" r:id="rId28"/>
    <p:sldId id="605" r:id="rId29"/>
    <p:sldId id="606" r:id="rId30"/>
    <p:sldId id="60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2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84"/>
    <p:restoredTop sz="95595"/>
  </p:normalViewPr>
  <p:slideViewPr>
    <p:cSldViewPr snapToGrid="0" snapToObjects="1">
      <p:cViewPr varScale="1">
        <p:scale>
          <a:sx n="113" d="100"/>
          <a:sy n="113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5:12.8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24493,'1'97'0,"1"0"0,-1 0 0,1 0 0,-1 0 0,1 0 0,0 0 0,-1 0 0,1 0 0,-1 0 0,1 0 0,-1 1 0,1-1 0,-1 0 0,1 0 0,-1 0 0,1 0 0,0 0 0,-1 0 0,2-1 0,1 3 0,-1 1 0,1 3 0,0 1 0,0 1 0,1 0 0,-1 1 0,1 0 0,0-1 0,0-1 0,0-1 0,0-2 0,0-2 0,0-2 0,0-3 0,0-3 0,0-4 0,0-4 0,0-4 0,-1-5 0,4 43 0,0-11 0,0-10 0,0-4 0,0-2 0,1 3 0,1 6 4,0-7 1,0 5-1,2 3 1,0 0-1,-1 0 1,1-3-1,-1-4 1,-2-8 0,-1-7-5,1 22 0,-1-9 0,-2-11 0,0-15 0,4 21 0,4 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5:16.8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18.12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5 24575,'8'-2'0,"-1"1"0,-2 0 0,1 1 0,2 2 0,11 4 0,6 6 0,0 0 0,-2 4 0,-14-9 0,-2 1 0,-5-1 0,-1 2 0,0 2 0,-1 1 0,-1 1 0,-1-1 0,-1-1 0,-1-2 0,0-3 0,0 0 0,0-3 0,2 1 0,-2-2 0,2 2 0,-2-3 0,3 2 0,55-7 0,-22 4 0,41-4 0,-48 5 0,-3 1 0,-5 3 0,5 5 0,-3-1 0,-6 2 0,-7-4 0,-7 0 0,-3 4 0,-3 7 0,-7 7 0,1 0 0,-5 3 0,4-7 0,-1-5 0,-1-4 0,-3-7 0,1 1 0,1-3 0,6-1 0,4-1 0,2-1 0,1 0 0,1-1 0,1 0 0,-1-2 0,1-1 0,-1-1 0,2 0 0,-1 1 0,2 3 0,-1 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14.1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69 1 24575,'-3'26'0,"1"23"0,-7 18 0,-2 16 0,-5-3 0,4-16 0,3-21 0,4-18 0,4-23 0,5-25 0,4-19 0,8-23 0,3-1 0,2-3 0,1 13 0,-5 10 0,-4 18 0,-7 15 0,0 19 0,6 15 0,5 14 0,4 16 0,0 1 0,-2-8 0,1-3 0,-5-14 0,2-1 0,-6-9 0,-2-7 0,-5-3 0,4-9 0,19-12 0,9-10 0,18-17 0,-7-3 0,-12 4 0,-11 4 0,-12 14 0,-5 4 0,-2 10 0,-1 2 0,-2 3 0,2 2 0,-3 0 0,7 14 0,2 13 0,6 18 0,5 15 0,4-2 0,2 6 0,-1-16 0,-5-7 0,-5-14 0,-8-9 0,-1-4 0,-4-4 0,0-1 0,0-3 0,-1 0 0,-1-2 0,-1-2 0,0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14.88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0 118 24575,'20'-2'0,"16"-4"0,16-4 0,10-3 0,11-1 0,-1-2 0,-1 1 0,1-2 0,-27 8 0,-8 2 0,-21 6 0,-8 0 0,-5 0 0,2 1 0,1-1 0,7 0 0,-2 0 0,0-1 0,-4 2 0,-6-1 0,-1 1 0,-1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15.62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73 0 24575,'-3'4'0,"-1"1"0,0 1 0,-1 4 0,-6 12 0,2 7 0,-2 25 0,4 5 0,4 5 0,-1-4 0,2-12 0,-2-6 0,1 4 0,1-3 0,1 2 0,1-7 0,0-13 0,0-11 0,0-8 0,2-3 0,3 1 0,7 0 0,21 4 0,10-4 0,44-2 0,-33-2 0,19-3 0,-41 1 0,-1-2 0,-3 0 0,-10 1 0,-6 1 0,-8 1 0,-3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16.1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0 131 24575,'20'-3'0,"21"-3"0,38-9 0,17-4 0,-32 5 0,2 0 0,-12 1 0,-2 1 0,35-8 0,-35 8 0,-38 9 0,-34 10 0,12-4 0,-16 5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26.0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26.8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1150 24575,'13'-10'0,"6"-3"0,29-18 0,22-13 0,-25 15 0,4-1 0,10-7 0,2-2-401,0 0 1,1 0 400,0 0 0,2 0 0,9-6 0,0 2 0,-13 8 0,0 0 0,12-6 0,0-3 0,-4 2 0,-3-1 0,-3 4 0,-2-1 0,-1-4 0,-3 1 98,-12 7 1,-3 2-99,29-27 0,-10 5 0,-20 21 0,-11 9 0,-15 13 0,-9 9 0,-3 2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27.66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24575,'14'0'0,"26"4"0,40 7 0,-21-3 0,9 2-1649,6 1 1,8 2 0,2 0 1648,3 0 0,2 1 0,6-1 0,-20-3 0,4 1 0,3-1 0,1 0 0,-2 0 0,18 2 0,1 0 0,-3 0 0,-6-2 0,2 0 0,-6-2 0,-5 0 0,28 2 0,-29-3 0,-64-6 0,-13-1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28.6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24575,'50'33'0,"0"0"0,-5-4 0,-3-1 0,28 19 0,-18-12 0,-10-1 0,5 5 0,2 6 0,24 21 0,-35-33 0,0 1 0,0 0 0,0-1 0,37 31 0,-28-24 0,-3-2 0,-13-8 0,4 0 0,11 9 0,11 8 0,2-5 0,-2 0 0,-9-14 0,-19-12 0,-10-7 0,-12-7 0,-3-1 0,-2-1 0,1 0 0,-2 0 0,0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29.6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450 2 24575,'-13'-1'0,"-3"1"0,-4-1 0,-2 1 0,-2 1 0,3 0 0,-5 3 0,2 0 0,0 2 0,-2 5 0,1 0 0,1 7 0,-3 10 0,2 8 0,2 8 0,-1 9 0,4 2 0,0 1 0,3 5 0,4-10 0,6 8 0,2-10 0,3-5 0,1-6 0,2-15 0,1-4 0,1-9 0,1-2 0,0-4 0,-1-1 0,-1-2 0,0-1 0,2 0 0,7-1 0,-6 1 0,4-1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5:17.2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30.7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324 13 24575,'-7'-5'0,"-1"0"0,1 3 0,-2 1 0,-3 1 0,-4 1 0,-3 2 0,-15 10 0,2 11 0,-15 23 0,9 10 0,-2 18 0,12-13 0,10-7 0,9-19 0,12-11 0,6-9 0,9-3 0,8-6 0,5-3 0,28-16 0,-19 1 0,22-16 0,-32 3 0,10-16 0,-11 1 0,-1-4 0,-13 8 0,-7 16 0,-5 5 0,-3 12 0,2 10 0,7 13 0,2 1 0,5 5 0,0-9 0,5 0 0,10 0 0,-1 0 0,4-3 0,-6-5 0,-10-5 0,-3-1 0,-9-4 0,-2-9 0,-2-5 0,-1-22 0,3-11 0,-3 15 0,1 2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31.1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24575,'14'52'0,"5"18"0,-2-11 0,0 4 0,-1 2 0,1 2-559,0 4 0,0 1 559,-1 1 0,0-2 0,-1-10 0,1 0 0,11 22 0,0-3 0,2 2 366,9 9-366,-32-77 185,-2-13-185,1-4 0,8-8 0,12-11 567,-1-1-567,4-4 0,-12 11 0,-7 5 0,-5 7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31.9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532 0 24575,'-23'19'0,"-7"9"0,-24 25 0,-7 13 0,-4 4 0,1 6 0,9-7 0,8-2 0,4-1 0,13-17 0,6-11 0,6-10 0,9-12 0,2-5 0,5-5 0,8-9 0,20-25 0,16-17 0,-9 6 0,-1 0 0,6-5 0,-4 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32.36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24575,'4'26'0,"6"18"0,7 8 0,11 21 0,-5-13 0,4-4 0,-11-17 0,-5-16 0,-5-9 0,-4-7 0,-1-3 0,-1 0 0,1 1 0,-1 1 0,0 2 0,1 0 0,-1 0 0,1-2 0,-1-2 0,0-2 0,0-1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33.05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30 24575,'24'-3'0,"-4"1"0,-14 0 0,4 1 0,6-2 0,10 0 0,11-3 0,-7 2 0,-3 0 0,-16 3 0,-8 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33.50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24575,'5'52'0,"0"-1"0,2 0 0,1 13 0,0 0 0,0-19 0,0-8 0,-4-8 0,-1-9 0,-1-5 0,-1-6 0,2-6 0,9-4 0,2-1 0,0-2 0,-5 3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34.30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130 387 24575,'39'-15'0,"6"-5"0,10-11 0,7-9 0,-5 0 0,-9-6 0,-9-15 0,-21 25 0,-1-9 0,-24 30 0,-10 3 0,-13-1 0,-23 4 0,-1 5 0,-23 11 0,11 11 0,-2 10 0,30 6 0,6 4 0,0 0 0,-3 24 0,35-48 0,3-5 0,5-6 0,14-1 0,14-2 0,7-3 0,17-1 0,-8-5 0,-2 1 0,-13 1 0,-20 3 0,-7 2 0,-8 1 0,-1 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35.6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198 1 24575,'-1'92'0,"-1"1"0,0 5 0,2-9 0,5-2 0,-6-5 0,-6-55 0,-1-12 0,0-8 0,-2-1 0,-10-1 0,-1 1 0,-10 0 0,2 0 0,6-3 0,5 0 0,11-3 0,3-4 0,-1-3 0,2-8 0,0-15 0,3-6 0,6-6 0,6-3 0,11 3 0,3 2 0,17-1 0,-17 18 0,0 5 0,-18 12 0,-6 6 0,3 2 0,0 1 0,2 0 0,-1-1 0,-3 0 0,-8 0 0,-28 9 0,18-6 0,-17 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36.47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384 0 24575,'-14'5'0,"-10"7"0,-12 9 0,-4 6 0,1 7 0,-7 14 0,12-7 0,-6 9 0,16-21 0,3-2 0,4-6 0,0-2 0,3 1 0,5-8 0,2-2 0,6-7 0,15-10 0,14-10 0,28-24 0,15-14 0,-27 17 0,-6 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36.95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24575,'0'11'0,"0"8"0,0 11 0,1 3 0,0 7 0,2-6 0,-2-2 0,0-2 0,-1-3 0,0-4 0,2 4 0,-2-11 0,1 3 0,-1-10 0,0-1 0,0-4 0,0-1 0,0-2 0,0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5:17.5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24575,'67'25'0,"-32"-13"0,0 2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37.71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 24575,'10'-1'0,"-3"1"0,0-1 0,0 1 0,-1 0 0,2 0 0,-2 0 0,-1 0 0,-4 1 0,0-1 0,-1 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51.71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313 1012 24575,'-14'-2'0,"-9"-4"0,2 1 0,0-1 0,13 3 0,4 0 0,-2-3 0,-4-7 0,-3-5 0,-3-5 0,-1-4 0,1 0 0,-1-3 0,-7-15 0,2 1 0,-7-17 0,5 0 0,9 14 0,4 4 0,10 22 0,1 0 0,5 0 0,2-5 0,5-10 0,2 4 0,7-10 0,9-2 0,0 4 0,16-10 0,-3 9 0,5 0 0,3 2 0,-7 8 0,-5 7 0,-8 10 0,-9 6 0,-1 4 0,11 1 0,4 1 0,15 1 0,5 1 0,7 1 0,7 1 0,-4 2 0,-15 0 0,-15 2 0,-17 0 0,-7 2 0,1 3 0,1 6 0,10 12 0,-2 6 0,1 3 0,-4 5 0,-1 17 0,-6-8 0,1 16 0,-8-26 0,-3 3 0,-1-10 0,-1-5 0,0-7 0,-2-9 0,-1 1 0,-2 0 0,-1 3 0,-6 3 0,1 3 0,-6 2 0,5-7 0,-4-2 0,4-8 0,-6 3 0,0-1 0,-5 4 0,5-4 0,-2 2 0,-2-2 0,0 1 0,-6 0 0,-13 3 0,-7 1 0,-21 6 0,-4 4 0,11-4 0,6 1 0,25-11 0,2 0 0,2-3 0,1-1 0,1 1 0,11-5 0,5-1 0,6-2 0,2-1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5:17.1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1 286 24575,'11'-57'0,"4"8"0,25-40 0,-15 48 0,7-2 0,-22 37 0,5 12 0,2 9 0,9 25 0,-9-2 0,-9 10 0,-15-17 0,-14 2 0,7-15 0,-3 0 0,9-12 0,0-1 0,-1-2 0,0-1 0,1-1 0,-14-5 0,12 2 0,-9-3 0,18 3 0,2 0 0,2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5:17.95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0 109 24575,'26'-14'0,"-3"2"0,9 0 0,4 5 0,2 2 0,0 2 0,-17 4 0,-8 1 0,-8 4 0,-4 11 0,1 7 0,-2 19 0,-2-1 0,-3-4 0,-10-4 0,7-21 0,-4 0 0,9-12 0,-2-1 0,-6-7 0,-4-3 0,-13-10 0,4 1 0,1 1 0,7 4 0,10 8 0,2 1 0,3 1 0,1 0 0,0-2 0,-1-3 0,1 0 0,-1-4 0,0 1 0,0-5 0,4-1 0,1-4 0,14-3 0,3 0 0,-4 9 0,-3 6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5:22.8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74 24575,'24'-1'0,"11"-1"0,1-2 0,7-2 0,11-3 0,1 1 0,20-2 0,12 2 0,-13-1 0,-17 3 0,-32 1 0,-25 3 0,-9 0 0,-2 2 0,-2-1 0,0 1 0,7 0 0,-2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5:23.4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222 1 24575,'-8'44'0,"1"1"0,1 17 0,-1-11 0,-5 5 0,1-14 0,-4-4 0,0-5 0,0-8 0,-1-4 0,0-3 0,2-5 0,1-2 0,5-4 0,2-3 0,3-4 0,-2-6 0,-4-6 0,-3-7 0,0-2 0,5 1 0,3 2 0,4 1 0,4-1 0,1 0 0,2 2 0,0 2 0,-3 5 0,1 4 0,-1 2 0,1 0 0,0-1 0,1 2 0,-2 0 0,0 0 0,4 2 0,-6-1 0,5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5:28.9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1127 24575,'7'-26'0,"7"-22"0,-1 7 0,9-23 0,-5 18 0,4-10 0,-2-6 0,2-4 0,4-26 0,-2 8 0,3-5 0,-5 2 0,-3 12 0,-4 13 0,-1 1 0,-4 25 0,-1-1 0,-3 16 0,-1 6 0,-1 5 0,-1 6 0,0-1 0,-1 2 0,1-1 0,-2-2 0,2-1 0,-2 2 0,2-1 0,-2 3 0,1 0 0,-1 1 0,6 9 0,9 14 0,22 27 0,13 15 0,-15-21 0,1 0 0,-2-2 0,0-2 0,26 28 0,-10-8 0,-19-26 0,-2 4 0,-3-8 0,-2-3 0,0 0 0,-9-12 0,-4-1 0,-4-6 0,-3 1 0,2 0 0,3 9 0,7 5 0,8 9 0,1 1 0,2-2 0,-7-7 0,-7-7 0,-4-7 0,-6-3 0,0-2 0,0 0 0,1 1 0,-2-2 0,1 0 0,-1 0 0,1 0 0,0 3 0,0 4 0,3 4 0,-3-2 0,1-3 0,-3-5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5:38.4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286 72 24575,'-16'-19'0,"-1"1"0,-8 2 0,1 5 0,3 5 0,5 4 0,4 2 0,0 0 0,-3 3 0,-3 1 0,0 2 0,1 1 0,6-1 0,-4 7 0,3-2 0,-3 13 0,7-7 0,-1 9 0,8-5 0,-2 2 0,3 1 0,3-4 0,4 1 0,8 2 0,4-4 0,6 1 0,7-4 0,1-4 0,5-2 0,9 1 0,-12-6 0,-3 2 0,-16-3 0,-11-2 0,-3 3 0,0-1 0,-2 4 0,1 1 0,-1 2 0,-2 4 0,1-1 0,-6 5 0,-1-1 0,-8 6 0,0-5 0,2-2 0,6-7 0,0-8 0,2-1 0,-5 0 0,0 1 0,0-3 0,-2 0 0,-2-1 0,-7-1 0,1 0 0,4-1 0,4 3 0,10 0 0,3 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6:12.8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397 89 24575,'0'-14'0,"0"3"0,0 3 0,0 4 0,0 0 0,-1 1 0,0-2 0,-1 2 0,-2-2 0,0 1 0,-4-1 0,0-1 0,0 1 0,0 2 0,1 0 0,-1 1 0,0 1 0,2-1 0,0 2 0,-3-1 0,4 1 0,-4 0 0,4 0 0,-1 0 0,0 0 0,-2 0 0,2 0 0,0 0 0,1 0 0,-3 1 0,-2 1 0,-2 1 0,-3 1 0,1 2 0,-2 0 0,-1 2 0,4 1 0,-3 0 0,1 4 0,-3 0 0,0 7 0,-3 4 0,4 1 0,-1 4 0,7-3 0,4-1 0,2-7 0,4 2 0,0-4 0,2-1 0,1 1 0,1-4 0,2-1 0,2-2 0,1-3 0,5 1 0,-2-2 0,3 1 0,2-1 0,2 4 0,6-1 0,3 1 0,1-3 0,-8-1 0,-3-3 0,-12 0 0,-1-2 0,-3 1 0,4-1 0,6-1 0,0 0 0,2 0 0,-5 0 0,-3 0 0,0 1 0,-1-1 0,-1 1 0,0 0 0,1-1 0,2 0 0,1-2 0,-2 2 0,-4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6:17.5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2209 24575,'7'-12'0,"-1"0"0,3-4 0,3-3 0,7-6 0,5-8 0,0 2 0,-1-1 0,-1 1 0,3-5 0,-2 4 0,4-5 0,-8 13 0,0-4 0,4-2 0,-3 2 0,10-9 0,-3 2 0,3-2 0,5-7 0,-11 9 0,11-9 0,-8 3 0,2 1 0,1-3 0,-5 8 0,9-11 0,-5 9 0,2-4 0,-1 3 0,3 0 0,-2 3 0,4-4 0,-7 8 0,-5 0 0,-1 4 0,-8 2 0,1 2 0,3-7 0,0 0 0,11-12 0,5-8 0,2 1 0,-2-4 0,-11 18 0,-10 9 0,-6 13 0,-6 7 0,2 2 0,0-1 0,3-3 0,3-4 0,-2-1 0,4 0 0,-4 2 0,5-3 0,6-4 0,7-5 0,9-5 0,1-1 0,1 2 0,6-5 0,11-2 0,7-4 0,12-4 0,-14 7 0,-9 6 0,-21 11 0,-13 9 0,-7 3 0,-2 3 0,2-3 0,2 0 0,3-4 0,-1 0 0,1-3 0,2-2 0,-3 2 0,3-3 0,-2 5 0,3-4 0,3-1 0,-1 1 0,-5 3 0,-4 2 0,-6 6 0,1-1 0,-2 2 0,2-2 0,-2 1 0,1 0 0,0 2 0,3 6 0,6 4 0,19 13 0,20 10 0,10-1 0,10 4 0,-17-11 0,16 9 0,-18-8 0,12 4 0,-11-5 0,-7-3 0,2 2 0,7 10 0,7 3 0,-11-5 0,5 2-385,9 2 1,3 0 384,5 3 0,1-1 0,6 1 0,-2-1 0,-20-8 0,-4-2 0,-4-3 0,-3-1 0,30 21 0,-2 6 0,-31-19 0,4 2-704,18 14 1,5 3 703,-14-12 0,2 1 0,0-1 0,20 13 0,-1-1 0,-5-5 0,-8-5 0,-4-1 0,-27-14 713,-9-4-713,4 0 0,18 13 0,14 7 0,12 8 0,-22-15 0,2 1 0,-2-3 0,0 1 0,3 1 0,2 0 0,3 2 0,0-1 0,-6-6 0,0 0 0,0 2 0,1 0 0,4 0 0,0 0 0,1-2 0,0 0 0,-2 0 0,0-2 0,7 3 0,-2-2 0,29 12 1463,-12-4-1463,-13-8 0,-19-7 0,27 11 0,-27-11 0,20 10 0,-23-7 0,-2 0 0,7 5 0,-6-4 0,-2 0 0,-4 0 0,-14-8 0,-4-2 0,-4-2 0,-2 0 0,4 2 0,3 7 0,2 0 0,1 1 0,3 1 0,-5-5 0,-4-1 0,-4-5 0,-8-5 0,0-1 0,-1 1 0,-1 1 0,2 2 0,-2 1 0,-1-2 0,0 0 0,-2 0 0,1 0 0,-2 6 0,0 5 0,-1 2 0,1 2 0,0-6 0,0-5 0,1-7 0,0-3 0,0-1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5:17.8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24575,'7'1'0,"-2"0"0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5:20.41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212 125 24575,'-17'14'0,"-2"2"0,-4 1 0,2-4 0,4-2 0,5-8 0,-1-6 0,-5-10 0,-2-7 0,1-4 0,1-4 0,9 0 0,3 5 0,7 2 0,4 9 0,5 4 0,9 1 0,3 2 0,14 1 0,2 1 0,-2 4 0,-3 3 0,-15 1 0,-6 0 0,-7-1 0,-5-2 0,-2 1 0,0 0 0,0 0 0,1 1 0,0 0 0,7 2 0,-5-3 0,5 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5:21.2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138 32 24575,'14'11'0,"-4"0"0,-7-5 0,-1 0 0,-2-3 0,1 1 0,-2 0 0,0 3 0,-4 2 0,-2 4 0,-5 2 0,-1-2 0,-1-2 0,6-4 0,1-4 0,0-6 0,-9-10 0,-11-9 0,3-2 0,4 3 0,16 9 0,3 5 0,1 1 0,1-1 0,0 2 0,3 1 0,3 0 0,5 3 0,4-5 0,-1 2 0,4-3 0,-10 2 0,-1 2 0,-6 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6:00.5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24575,'0'33'0,"4"5"0,2 10 0,7 13 0,-2-9 0,-1-2 0,-5-18 0,-3-7 0,-1-12 0,1-1 0,-2-10 0,1-3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6:01.3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86 23 24575,'16'-9'0,"-1"2"0,1 3 0,0 3 0,-3 0 0,10 1 0,-6 0 0,3 2 0,1 6 0,-8 3 0,7 10 0,-9-2 0,-2 0 0,-7 0 0,-2-1 0,-2 7 0,-3 5 0,-8 4 0,-4 0 0,-10 4 0,4-8 0,-11 2 0,10-9 0,-5-4 0,7-3 0,3-9 0,4-1 0,4-4 0,3-2 0,-1 0 0,-1 0 0,-3-3 0,5 0 0,1 0 0,6-2 0,1 0 0,4-6 0,4 0 0,-2 2 0,1 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6:02.4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216 0 24575,'-12'0'0,"-1"1"0,-6 2 0,-1-1 0,-3 2 0,2 2 0,5 1 0,1 5 0,2 4 0,1 5 0,-3 11 0,3 2 0,0 7 0,4 4 0,4-3 0,3 1 0,5-7 0,3-9 0,0-8 0,6-6 0,-3-8 0,2-2 0,5-2 0,3-3 0,6-2 0,2-3 0,-8 0 0,-5 0 0,-10 1 0,-3 2 0,-2-2 0,0 0 0,0 2 0,0-2 0,0 0 0,0-3 0,-2-5 0,2 7 0,-2-1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6:02.9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35 24575,'16'-2'0,"6"-2"0,8 0 0,19-4 0,-5 2 0,0-1 0,-16 3 0,-16 5 0,-4 5 0,-6 5 0,0 6 0,-1-2 0,0 3 0,-1-4 0,0 2 0,-1 39 0,1-20 0,-1 23 0,1-36 0,-1-14 0,-8-7 0,-6-8 0,-7-4 0,8 2 0,3 1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6:04.6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1328 24575,'8'-7'0,"4"-6"0,4-6 0,4-11 0,12-11 0,5-10 0,4-6 0,5-10 0,-1 0 0,-6 1 0,4-9 0,-12 11 0,2-2 0,-6 3 0,-2 8 0,-3 1 0,2-5 0,-2 8 0,-3 2 0,-5 9 0,-7 13 0,0-10 0,-2 10 0,6-16 0,-1 8 0,1 0 0,1 0 0,-6 10 0,-1 2 0,-1 8 0,-2 6 0,-1 3 0,-1 3 0,0 1 0,1-1 0,1 0 0,0 0 0,0 1 0,7 11 0,10 13 0,13 17 0,1 3 0,0-1 0,-11-9 0,-6-8 0,-4-4 0,-5-3 0,1-1 0,-1 3 0,3 1 0,5 20 0,17 29 0,-7-10 0,3 9 0,-16-37 0,-4-7 0,-2-4 0,-1 0 0,0 3 0,0 2 0,1 2 0,0 7 0,2-1 0,-3 1 0,1 3 0,0-6 0,2 11 0,-4-14 0,0 7 0,-3-13 0,2 2 0,0 5 0,2-5 0,-1-2 0,-1-7 0,-1-6 0,-1-3 0,0-2 0,-1-2 0,0 1 0,0 0 0,0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6:27.0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16 1 24575,'2'18'0,"-5"4"0,-3-5 0,-1-5 0,6-13 0,2 2 0,0 2 0,0 4 0,0 0 0,0-4 0,1-19 0,1 3 0,1-8 0,0 14 0,-3 7 0,3 2 0,3 2 0,3 9 0,-2-8 0,-3 6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6:27.6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0 101 24575,'40'-5'0,"27"-7"0,27-6 0,-33 6 0,0 0 0,33-7 0,-25 4 0,-43 9 0,-22 5 0,-5 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6:28.0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35 1 24575,'-3'26'0,"1"5"0,-1 2 0,-1 8 0,-3 33 0,0 6 0,4-24 0,0 2 0,1 0 0,1-2 0,1 32 0,0-19 0,0-38 0,0-25 0,1-9 0,3-14 0,4-14 0,-3 10 0,1-3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5:18.0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 24575,'0'-7'0,"0"2"0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6:28.3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88 24575,'39'-18'0,"-13"8"0,19-9 0,-26 13 0,-3 1 0,1 2 0,-1-2 0,7-1 0,-4 0 0,-6 2 0,-5 2 0,2 0 0,-7 1 0,7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6:29.0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5 102 24575,'-1'-28'0,"-1"1"0,2 6 0,-1 6 0,1 7 0,0 5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6:29.9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98 24575,'54'-13'0,"26"-2"0,-22 6 0,3 0 0,4-1 0,-1 2 0,-1 1 0,-3 1 0,21-6 0,-27 7 0,-41 1 0,-15 4 0,-14 3 0,-11 2 0,-15 1 0,16-2 0,-1-1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6:30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246 1 24575,'-3'64'0,"-1"-8"0,0 34 0,2-29 0,0 4-674,1 7 1,-1 2 673,0 9 0,-1-1 0,1-6 0,-1-5 439,-2 17-439,3-30 223,0-41-223,-18-54 0,-18-29 0,16 21 0,-2-5 0,-6-12 0,2 3 0,4 1 0,2 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6:32.0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1158 24575,'25'-50'0,"22"-28"0,-14 28 0,4-3-446,8-11 1,1 1 445,-6 8 0,0 3 0,-3 2 0,-2 1 293,16-27-293,-13 21 147,-1-2-147,7 2 0,3-4 0,12-12 451,-20 21-451,-8 8 0,-18 22 0,-8 9 0,-3 6 0,3-1 0,-3 2 0,4-3 0,0-3 0,3-4 0,2-7 0,-3 6 0,-1 1 0,-3 12 0,3 5 0,6 9 0,1 6 0,5 13 0,-7-1 0,6 13 0,-1 2 0,2 5 0,1 5 0,-4 0 0,-1-8 0,-1 1 0,-4-10 0,-1-5 0,-2-3 0,-2-5 0,2 1 0,1 4 0,4 6 0,0 7 0,5 6 0,-6-12 0,1-3 0,-8-18 0,0-5 0,-3-4 0,1-1 0,-2 0 0,2 1 0,-1 0 0,1 0 0,0-1 0,0-1 0,0 0 0,1 1 0,-1 1 0,4 2 0,3 7 0,0-5 0,5 7 0,-7-9 0,1-1 0,-4-3 0,1-1 0,-4 0 0,2 0 0,-2 0 0,1 2 0,-1-1 0,-3-4 0,-2-3 0,-1-5 0,2 3 0,2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6:33.4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149 8 24575,'-19'-2'0,"5"1"0,6 1 0,-1 0 0,-2 0 0,-5 0 0,-4-1 0,5 0 0,-4 0 0,10 0 0,2 1 0,5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6:35.9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1933 24575,'14'-13'0,"7"-6"0,9-3 0,37-26 0,-21 16 0,5-1 0,8-5 0,2-2-751,13-10 1,2 0 750,-1 4 0,0 2 0,-4 0 0,2 0 0,10-1 0,-1 3 0,-20 9 0,-1 2 66,6-1 1,-1 2-67,-12 4 0,-3 2 0,37-17 0,-18 7 0,-21 6 0,-18 7 1123,-6 0-1123,3 0 245,1 0-245,16-7 0,17-10 0,5 1 0,-18 11 0,3 0 0,1 0 0,1 1 0,3-2 0,1-1 0,2 0 0,0-1 0,-5 3 0,-2-1 0,-1 3 0,-1-1 0,8-2 0,-1 0 0,-6 3 0,-1 1 0,-5 1 0,-1 2 0,33-18 0,-27 13 0,-8 4 0,6-1 0,43-12 0,-43 17 0,2 1 0,12-5 0,1-1 0,-8 4 0,-3 1 0,26-12 0,-18 6 0,-20 6 0,-16 7 0,0-1 0,8-2 0,-2 1 0,0 1 0,-6 3 0,-10 2 0,-6 2 0,-4 3 0,-3 1 0,3 2 0,3 4 0,15 12 0,8 5 0,7 7 0,-2 3 0,-3-3 0,7 12 0,11 9 0,9 9 0,-21-22 0,1 0 0,31 31 0,-2-3 0,0-1 0,-6 0 0,-29-30 0,1 2 0,4 8 0,2 2 0,5 6 0,1 0-389,1 1 0,1 1 389,9 9 0,0 1 0,-10-8 0,-1-1 0,-4-5 0,-2-1 0,-3-3 0,-3-2 0,15 19 0,15 12 0,-12-10 0,-14-20 0,2 0 0,16 20 0,2 3 0,-23-27 778,-4-6-778,-1-1 0,9 7 0,-2-2 0,4 2 0,5 7 0,6 0 0,1-1 0,8 7 0,-12-15 0,2 6 0,-4-9 0,-3-3 0,-3 0 0,-3-7 0,0 4 0,6 2 0,3 0 0,-1 1 0,1-1 0,-4 0 0,-3-2 0,4 5 0,-4-1 0,3 1 0,10 8 0,2-2 0,1 4 0,2 1 0,-15-10 0,2 1 0,-8-5 0,0 1 0,25 24 0,-7-5 0,13 14 0,-7-10 0,-16-15 0,7 8 0,-10-8 0,-2-1 0,2 3 0,-5-4 0,13 10 0,-5-5 0,2-2 0,-1 1 0,-5-5 0,4 4 0,8 2 0,-6-6 0,4 1 0,-6-6 0,-9-6 0,-4-4 0,-8-4 0,-2-2 0,-2-1 0,4 3 0,-1-2 0,0 1 0,0-5 0,-7-2 0,2-1 0,-2-1 0,-1 3 0,5 1 0,-1 3 0,4 0 0,3 3 0,-6-6 0,-1 0 0,-5-4 0,-1 0 0,5 5 0,4 3 0,5 4 0,-1-1 0,2-1 0,-10-6 0,-2-3 0,-8-5 0,-4-2 0,0-1 0,-2-1 0,1 1 0,0-1 0,-1 0 0,0-1 0,0 1 0,-1-2 0,1 2 0,0-1 0,-1 0 0,-10-7 0,-52-9 0,35 5 0,-32-3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6:56.1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279 251 24575,'-38'-3'0,"13"2"0,-14-3 0,13 0 0,-2 1 0,3-1 0,-1 0 0,8 1 0,-1-2 0,8 0 0,0-1 0,8-1 0,-1 0 0,1-4 0,0-4 0,3-1 0,1-6 0,3-1 0,2 3 0,5-3 0,2 5 0,3 1 0,1 4 0,-4 5 0,-1 2 0,4 4 0,10 1 0,3 1 0,17 4 0,-7 3 0,-5 2 0,-6 5 0,-18-1 0,2 6 0,-8 2 0,0 1 0,-4 0 0,-1-3 0,-2-2 0,-4 1 0,-3-3 0,-5 4 0,-5 2 0,0-3 0,4-4 0,6-7 0,7-5 0,2-1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02.6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122 1 24575,'-10'43'0,"0"-5"0,-3 11 0,1-8 0,1-4 0,0 4 0,2-2 0,-1-7 0,4-6 0,1-12 0,1-2 0,2-4 0,-3 2 0,2 0 0,-2 5 0,1-6 0,2 3 0,2-16 0,5-8 0,4-19 0,15-46 0,-12 41 0,5-24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03.1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24575,'43'48'0,"-9"-10"0,0 3 0,2 2 0,9 11 0,-1 0 0,-9-14 0,-7-9 0,-4-6 0,-4-1 0,-9-13 0,-5-2 0,-11-11 0,-23-7 0,15 2 0,-13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5:18.3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04.3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67 24575,'26'0'0,"0"-1"0,27-4 0,-6-2 0,2-2 0,-16 3 0,-20 1 0,-5 4 0,-4-2 0,1 3 0,2-3 0,3 0 0,1-1 0,2-2 0,-3 2 0,-3 1 0,1 0 0,-2 2 0,9 0 0,-2 0 0,4 5 0,6 20 0,-3 3 0,10 25 0,-4-8 0,5 5 0,0-10 0,-6-13 0,-7-15 0,-9-16 0,1-21 0,5-7 0,4-9 0,1 6 0,-6 14 0,-2 14 0,-1 18 0,-1 3 0,1 1 0,-4-6 0,-5-5 0,4 2 0,5-1 0,4 0 0,7-3 0,0-9 0,0-5 0,-1-5 0,-8 4 0,-2 9 0,0 9 0,0 6 0,1-1 0,-1-6 0,-3 0 0,6-3 0,4 1 0,7-2 0,-4 1 0,-6-1 0,-8 1 0,-4 0 0,-1 0 0,0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04.7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24575,'3'18'0,"2"1"0,1 0 0,4 5 0,1-3 0,2-2 0,-3-6 0,-4-8 0,-3-9 0,-2-18 0,-3-2 0,1 1 0,-1 10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04.9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24575,'9'8'0,"-1"-3"0,-3 0 0,2 1 0,-3-2 0,1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07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0 437 24575,'8'12'0,"-2"0"0,-4-12 0,2 1 0,6-2 0,10-5 0,3-3 0,-1-1 0,-7 3 0,-5 6 0,6 9 0,17 4 0,24 2 0,-1-8 0,7-3 0,1 1 0,4-2 0,18-5 0,-1-3 0,-26 3 0,-7-2 0,22-6 0,-53 3 0,-21 1 0,-6-5 0,-6-5 0,-3 0 0,-5-2 0,8 10 0,0 3 0,4 12 0,-1 10 0,-2 5 0,1 14 0,3 2 0,5 1 0,2-4 0,3-16 0,1-9 0,2-6 0,3-5 0,3-4 0,4-5 0,1-5 0,-3-9 0,-3 2 0,-2-6 0,-5 7 0,-1 2 0,0 6 0,-1 6 0,-1 7 0,4 7 0,6 4 0,0 0 0,5-3 0,0-4 0,2-4 0,6-4 0,14-7 0,6-4 0,13-11 0,-11 3 0,-9 0 0,-16 3 0,-13 4 0,-5 0 0,-8-4 0,-6-9 0,-9-3 0,-12-11 0,-3 5 0,4 2 0,0 7 0,14 11 0,4 6 0,7 13 0,3 18 0,2 19 0,-1 16 0,1 6 0,4 12 0,7-2 0,3 1 0,11-7 0,1-21 0,8-5 0,1-16 0,1-9 0,7-15 0,5-10 0,10-11 0,4-7 0,-3-7 0,-6 1 0,1-1 0,-4 1 0,-17 12 0,-7 3 0,-21 17 0,-5 2 0,-1 2 0,-3 0 0,-1 1 0,0 1 0,1 0 0,1 1 0,1 2 0,-1 1 0,3 3 0,-1 1 0,2 1 0,0-2 0,0 1 0,4 11 0,-2 0 0,2 4 0,-3-8 0,-8 3 0,2-9 0,-6 6 0,3-7 0,3-1 0,1 0 0,3-4 0,0-1 0,1-2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10.8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2294 0 24575,'-44'21'0,"-11"6"0,-2 4 0,-27 11 0,-1 2 0,35-19 0,2-1 0,-29 19 0,-6 6 0,14-7 0,-1 1 0,1-1 0,6-3 0,16-10 0,-3 1 0,5-4 0,-1 0 0,-5 2 0,-1 1 0,4-3 0,1-1 0,-28 14 0,22-10 0,-1 0 0,-25 13 0,33-17 0,1 1 0,-27 13 0,15-5 0,-14 7 0,7-4 0,5-1 0,2-3 0,21-10 0,3-4 0,13-7 0,1-1 0,4-3 0,-3 2 0,3 0 0,-1 1 0,0 0 0,0 0 0,-2 0 0,1 2 0,-2-2 0,1 2 0,3-3 0,3-1 0,2-4 0,5-2 0,2-2 0,2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12.2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24575,'3'26'0,"2"11"0,7 16 0,3 8-8503,7 6 8503,-5-16 1719,-5-15-1719,-4-15 0,-6-14 0,0-2 0,-3-17 0,1 10 0,-1-11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12.8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24575,'19'2'0,"4"0"0,19 5 0,16 2 0,10 2 0,3 2 0,-20 1 0,-14-1 0,-13 5 0,-11 0 0,1 10 0,-4 4 0,-2 3 0,-4 6 0,-1-2 0,-3-2 0,-4 4 0,-1-10 0,-6 1 0,-2-1 0,-3-9 0,0 0 0,1-8 0,5-6 0,3-2 0,3-4 0,1 1 0,1-3 0,0 1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18.6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305 29 24575,'32'26'0,"-5"1"0,-10-8 0,-8-2 0,-5-3 0,-4-5 0,-2 1 0,-6 0 0,-2 1 0,-10 5 0,-27 12 0,1-6 0,-24 7 0,14-13 0,5-5 0,13-4 0,15-3 0,13-6 0,5-7 0,2-7 0,0-16 0,1-12 0,2-1 0,4-2 0,2 17 0,8 3 0,6 11 0,7 1 0,8 3 0,-10 6 0,-4 3 0,-12 8 0,2 7 0,0 4 0,3 0 0,-3-3 0,-6-7 0,0-2 0,-4-1 0,0 1 0,-1 0 0,-1 4 0,-4 5 0,0-3 0,-3 7 0,4-12 0,1 2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19.2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1714 1 24575,'-31'49'0,"0"-1"0,-5 3 0,1-2 0,-20 21 0,16-27 0,-1 0 0,2 0 0,-3 3 0,-5 0 0,-6 3 0,3-1 0,-5 10 0,1-1-567,-17 11 0,1-2 567,25-18 0,3-3 0,1-4 0,0 0 108,0-1 0,0 0-108,-8 4 0,0-1 0,8-7 0,1 0 0,-9 6 0,1 1 0,5-5 0,2-1 226,-30 27-226,6-6 0,19-22 0,11-8 571,7-9-571,13-9 121,1-1-121,-1 1 0,-2 2 0,-5 2 0,0 0 0,3-2 0,5-4 0,7-4 0,4-3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20.1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1 115 24575,'24'-20'0,"11"-4"0,-4 5 0,-1 2 0,-7 10 0,-4 9 0,3 5 0,3 5 0,-4 5 0,-7-4 0,-5 1 0,-7-6 0,-1 2 0,-5 2 0,-3 7 0,-4 5 0,-5 5 0,-1 0 0,0-5 0,-3-2 0,6-12 0,-1-2 0,7-6 0,0-2 0,2-1 0,0-4 0,-5-6 0,0-10 0,-1-10 0,5-4 0,25-34 0,-5 29 0,16-16 0,-20 43 0,-3 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5:18.8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24575,'24'65'0,"-8"-14"0,-1 5 0,-1 10 0,-1 4-727,4 17 1,-1 2 726,-2-13 0,-2-2 0,-2-9 0,-2-5 473,1 4-473,-6-27 240,-4-30-240,1-16 0,-2 1 0,2-2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21.1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24575,'1'41'0,"8"16"0,3 8 0,6 11 0,3 7 0,-3-11 0,-4-5 0,-4-15 0,-6-22 0,-2-11 0,-1-11 0,-1-8 0,6-11 0,19-29 0,4-14 0,-3 10 0,-9 11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21.5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24575,'8'44'0,"0"36"0,0 1 0,-3 14 0,2-13 0,-3-21 0,0-7 0,-1-11 0,-3-29 0,0-2 0,-4-15 0,-6 0 0,4 1 0,-3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22.1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62 24575,'25'-3'0,"9"1"0,15-1 0,36-2 0,-30 2 0,5-2 0,32-2 0,-1-2 0,-31 4 0,-3 0 0,6-2 0,-13 2 0,-34 2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25.2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24575,'32'91'0,"0"-1"0,0 0 0,0 1 0,0-4 0,0 1 0,-3-5 0,-4-10 0,-5-1 0,-3-7 0,2 1 0,-1 1 0,2 16 0,-1-4 0,2 16 0,-4-29 0,-1-3 0,-2-5 0,2 4 0,-6-18 0,-2-4 0,-2-4 0,-1-8 0,-2 0 0,1-1 0,-2-2 0,0-3 0,0-4 0,0-8 0,0-2 0,-2-4 0,1 0 0,0-2 0,-3-11 0,1-2 0,-1-11 0,1 4 0,2-3 0,1 3 0,5-7 0,3 3 0,3 0 0,2 5 0,-2 4 0,2 4 0,0 2 0,0 2 0,1 1 0,1-1 0,-2 4 0,1-1 0,-2 2 0,-1 0 0,-2 1 0,7 2 0,-4 2 0,4 1 0,-5 1 0,-4-2 0,-2 2 0,-5-1 0,0 3 0,-2 4 0,0 5 0,-2 2 0,-1 0 0,-1-6 0,0-2 0,-1-3 0,1-4 0,-5 4 0,3-4 0,-4 3 0,3-3 0,-2-1 0,0 2 0,-5-2 0,4 0 0,-3 0 0,5-2 0,0 1 0,1-2 0,2 0 0,1-1 0,0 0 0,0 0 0,-1-1 0,-1 1 0,0-1 0,1 1 0,1 0 0,0-1 0,0 1 0,1-2 0,0 1 0,0 0 0,0-1 0,1 0 0,1-1 0,1 1 0,0-1 0,0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35.0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583 39 24575,'-4'-5'0,"0"0"0,3 3 0,-1-1 0,0 1 0,-4-3 0,-5 1 0,-9-1 0,-5 1 0,2 2 0,1 1 0,-8 6 0,-2 5 0,-19 9 0,3 5 0,-10 9 0,3 5 0,6-2 0,6 6 0,15-6 0,5 1 0,4 1 0,8-7 0,2 2 0,5-4 0,2-2 0,3 1 0,3-4 0,2-3 0,4-6 0,1-6 0,6-5 0,15 0 0,10-2 0,15-1 0,18-3 0,-15 1 0,-1-2 0,-32 0 0,-12 2 0,-10-1 0,1 0 0,0 0 0,2-2 0,-2 2 0,-2-1 0,-2 1 0,-2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35.8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10 24575,'56'-1'0,"-8"0"0,-16-2 0,-14 2 0,-7 0 0,-2 1 0,9 0 0,4 0 0,5-1 0,-6 0 0,-8 0 0,-7 1 0,-4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36.6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 0 24575,'-1'28'0,"-1"-2"0,0 0 0,0-2 0,-1-4 0,1-3 0,-1-2 0,0 1 0,-1 7 0,1 5 0,0 0 0,0 2 0,1-8 0,0-3 0,0-6 0,0-6 0,2-2 0,-1-4 0,1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14.2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24575,'36'28'0,"42"19"0,-22-12 0,4 1-544,3 3 1,1-1 543,3 3 0,-2-1 0,-17-7 0,-2-2 177,-2-2 1,-2-1-178,37 23 181,-10-9-181,0-6 0,-2-7 0,-7-7 551,-8-7-551,-5 1 0,-9-3 0,-2 4 0,15 6 0,-2 5 0,19 5 0,-7-2 0,-4-3 0,-4-3 0,-12-9 0,-12-3 0,-9-7 0,-14-4 0,-3-1 0,1 1 0,4 3 0,9 6 0,12 6 0,-1 0 0,1-1 0,-11-7 0,-9-6 0,-4-1 0,0 0 0,4 2 0,5 2 0,1 0 0,-2 0 0,-6-4 0,-4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14.9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517 127 24575,'-1'-13'0,"-1"0"0,-1 3 0,-6-4 0,-6-6 0,-10 2 0,-10-2 0,-8 9 0,-10 6 0,9 2 0,-17 4 0,13 4 0,-1 2 0,6 6 0,14 11 0,5 5 0,3 25 0,12 10 0,6 12 0,13 7 0,9-10 0,8-6 0,20-7 0,11-14 0,6-9 0,0-16 0,-22-13 0,-10-8 0,-16-3 0,-7-1 0,-4-4 0,0 0 0,5-3 0,-5 5 0,3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15.8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 45 24575,'-18'-19'0,"4"6"0,8 10 0,2 11 0,-1 11 0,1 16 0,-1 5 0,3 8 0,2-11 0,2-4 0,1-11 0,1-10 0,0-3 0,5-5 0,-2-1 0,3-2 0,-6-3 0,-1 0 0,1-5 0,-1-3 0,6-9 0,3-8 0,5-6 0,3-2 0,-6 7 0,-2 7 0,-7 10 0,-2 14 0,-1 8 0,2 3 0,1 5 0,0-5 0,0-2 0,2 0 0,8 0 0,-1-1 0,8 0 0,-5-7 0,-2-1 0,-3-4 0,-4-1 0,4-7 0,5-8 0,5-7 0,8-16 0,-1 2 0,1-4 0,-13 18 0,-6 10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5:19.4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479 1 24575,'-36'14'0,"-12"14"0,-15 19 0,-5 10 0,1 4 0,7-8 0,11-10 0,10-12 0,16-11 0,8-9 0,7 0 0,6-3 0,1 1 0,4 1 0,3 0 0,3 1 0,8 4 0,19 10 0,10 2 0,31 12 0,2-8 0,-1-4 0,-16-13 0,-30-8 0,-16-6 0,-13-1 0,-3-5 0,0 4 0,2-3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16.23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24575,'0'46'0,"0"-14"0,0 35 0,6-9 0,8 13 0,18-9 0,6-2 0,15 10 0,-3-20 0,0-10 0,-15-27 0,2-12 0,-31-13 0,0-8 0,-1 3 0,1-5 0,-4 4 0,0 1 0,-2 7 0,0 5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16.9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 40 24575,'-9'-7'0,"-2"-1"0,-2 0 0,3 2 0,1 2 0,6 2 0,12 2 0,58-2 0,-4 1 0,26 0 0,-45 2 0,-27-1 0,-23 3 0,-23 5 0,12-4 0,-10 4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39.4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47 107 24575,'-1'-17'0,"0"0"0,1 1 0,1-3 0,0 6 0,0 0 0,1 5 0,-1 6 0,2 1 0,2 1 0,-1 0 0,1 0 0,0 3 0,7 11 0,11 10 0,9 9 0,12 8 0,-9-5 0,-8-7 0,-13-5 0,-11-15 0,-1 2 0,-2-6 0,-2 3 0,-3-1 0,-2 4 0,-4-2 0,-5 7 0,-4-4 0,-7 4 0,-4-1 0,3-3 0,10-4 0,6-4 0,5-8 0,-3-5 0,-1-3 0,-3-8 0,2-3 0,0-6 0,0 1 0,6-12 0,2 19 0,5-8 0,0 22 0,2-1 0,0 8 0,3 4 0,0 2 0,-1-1 0,-3-1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41.4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536 1 24575,'5'14'0,"-1"1"0,-2 0 0,0 0 0,-1 2 0,0 2 0,-3 8 0,-2 10 0,-3 3 0,-2 16 0,-7 22 0,3-11 0,-10 20 0,5-28 0,-4 7 0,2-8 0,-3 6 0,4-13 0,-1-4 0,4-7 0,-1-5 0,1 1 0,-3 6 0,3-4 0,1 0 0,2-6 0,5-11 0,1-5 0,2-4 0,1-3 0,1-1 0,-1 0 0,0-1 0,0 1 0,1 0 0,0 0 0,0-1 0,0 1 0,-2 2 0,-3 6 0,-1 3 0,-2 4 0,-3 14 0,7-17 0,-2 5 0,7-19 0,1-1 0,-2-2 0,2 3 0,-1-2 0,0-1 0,2 0 0,-3-1 0,3 0 0,-3 1 0,2 1 0,-2 2 0,-1 3 0,0 0 0,-1 1 0,1-2 0,2-3 0,1-3 0,1-9 0,1-4 0,1-5 0,2-6 0,0 2 0,4-6 0,-3 5 0,1 7 0,2 8 0,7 7 0,11 5 0,8 3 0,-4 0 0,-6-1 0,-13-5 0,-5 0 0,-1 1 0,0 1 0,1 2 0,2 1 0,-3 2 0,1-1 0,-3 4 0,-1-1 0,0 8 0,-1-3 0,2 5 0,0-4 0,-1-3 0,-1-3 0,-1-1 0,0-2 0,-1 0 0,-1 1 0,-2 0 0,-2-1 0,0 2 0,-1-4 0,-1 2 0,-4-3 0,1 0 0,-6 0 0,-1-3 0,0 0 0,-2-1 0,5 1 0,3-2 0,2 0 0,0-1 0,1-1 0,-7-3 0,-3-1 0,-4-3 0,-3 0 0,7-1 0,1 2 0,10 1 0,2 1 0,4 1 0,1 2 0,1 0 0,0-1 0,0-3 0,0-3 0,6-17 0,-4 14 0,4-7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43.1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24575,'45'41'0,"14"12"0,10 10 0,-25-21 0,1 2 0,-3 0 0,0 1 0,-1-2 0,0 1 0,3 4 0,-3-2 0,18 21 0,-9-9 0,-9-10 0,-12-12 0,0-1 0,2 3 0,8 6 0,7 6 0,16 17 0,-2-6 0,-22-22 0,0 0 0,-1-1 0,-2-1 0,29 32 0,-6-6 0,-19-14 0,-9-13 0,-8-6 0,-11-16 0,-7-6 0,-6-7 0,-4-6 0,-5-2 0,-1-4 0,1 0 0,2 0 0,4 0 0,3-1 0,1 0 0,5-6 0,1 4 0,3 1 0,1 4 0,0 3 0,19-3 0,20-1 0,4 3 0,4 1 0,-24 6 0,-9 1 0,-11 1 0,-4 3 0,-4 3 0,-1 2 0,-3 5 0,-1 4 0,-2 2 0,-5 10 0,-3-3 0,-3 1 0,-3-5 0,1-6 0,-3-4 0,-9-3 0,-13-3 0,0-2 0,-4-1 0,21-3 0,8-1 0,9-5 0,3-2 0,1-7 0,-1-8 0,1 1 0,1-5 0,1 8 0,1 3 0,0 7 0,-1 3 0,0 1 0,1 2 0,0-1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44.9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24575,'38'13'0,"18"6"0,1 0 0,7 2 0,14 4 0,5 0-1245,6 3 1,2 0 1244,-26-8 0,0 1 0,-2 0 0,19 5 0,-4 0 183,-8-2 1,-2-1-184,-4 0 0,-3-1 509,29 9-509,-15-2 0,-7 1 0,7 8 0,11 10 0,-26-15 0,1 1 140,-3-2 0,3 0-140,25 11 0,4 1 0,-5-4 0,1-2 0,3 3 0,0-1 0,-4-4 0,-2-2 0,-18-4 0,-3-1 57,-1-4 0,-2 0-57,-1 2 0,-2-1 0,-7-5 0,-3 0 0,38 18 0,-22-8 0,-27-14 0,-15-6 988,-11-6-988,-3-2 231,8 4-231,9 6 0,3 1 0,7 3 0,-13-8 0,-13-8 0,-14-8 0,-4-5 0,-1-7 0,8 2 0,1-10 0,3-13 0,6 10 0,2-6 0,2 24 0,6 0 0,1 7 0,11-2 0,15 4 0,3 2 0,13 1 0,-12 5 0,-9 2 0,-11 7 0,-10 5 0,-8-1 0,-3 9 0,-8 10 0,-5-1 0,-8 10 0,-6-13 0,-13 6 0,-5-2 0,-1 0 0,4-6 0,12-13 0,11-8 0,5-6 0,5-4 0,-2-4 0,0-2 0,-2-6 0,-1-16 0,4 8 0,-1-13 0,2 15 0,-3 1 0,1 6 0,0 4 0,3 3 0,1 3 0,0-2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7:59.4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460 21 24575,'-5'-9'0,"1"1"0,1 6 0,1 0 0,0 2 0,-2 0 0,-6 1 0,-3 1 0,-6 4 0,-8 5 0,-11 10 0,-6 3 0,-14 11 0,10-8 0,-2 5 0,15-4 0,8 6 0,4 4 0,8 4 0,0 3 0,6 3 0,2-3 0,5 2 0,5-3 0,6-2 0,5-6 0,2-3 0,0-13 0,0-2 0,-7-9 0,1-4 0,-7-3 0,1-2 0,1 0 0,0 0 0,3 0 0,1-1 0,5 0 0,7-4 0,7 0 0,0 1 0,-8 1 0,-10 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8:00.7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282 25 24575,'-13'-11'0,"1"1"0,6 8 0,1 0 0,1 2 0,-1 0 0,-5 0 0,-5 3 0,-4 3 0,-2 5 0,-3 6 0,3 3 0,-5 11 0,0 5 0,2 3 0,0 7 0,10-11 0,5-1 0,5-8 0,4-8 0,1-3 0,0-5 0,2-4 0,-1-2 0,5-1 0,5-1 0,10-1 0,11-1 0,-2-2 0,0-2 0,-13-2 0,-7 0 0,-3-4 0,-3-5 0,1-1 0,1-13 0,-1 4 0,0-8 0,-2 1 0,-2 2 0,-2 2 0,0 10 0,1 9 0,0 8 0,5 19 0,2 14 0,5 23 0,11 22 0,-2-13 0,3-2 0,-9-31 0,-7-17 0,-2-31 0,-1-1 0,4-23 0,-4 13 0,1-2 0,-4 3 0,-4 0 0,0 11 0,-1 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8:01.4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24575,'27'90'0,"-2"0"0,-11-33 0,0 4-1284,5 19 0,1 5 1284,0 6 0,2 5 0,-4-15 0,2 3 0,-1-3 0,3 14 0,-2-5 0,1-5 0,-2-8 818,-2-4-818,-9-39 423,-3-38-423,4-21 0,4-8 0,5-13 1327,8-8-1327,-8 9 0,7-12 0,-18 36 0,1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8:01.7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 94 24575,'20'46'0,"0"0"0,6 19 0,-11-39 0,-16-36 0,-10-24 0,-13-34 0,-10-7 0,12 21 0,2 18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5:19.9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20 24575,'48'0'0,"21"0"0,16-2 0,-27 1 0,2 0 0,-6-1 0,-2-1 0,39-1 0,-34 1 0,-36 1 0,-16 1 0,-5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8:02.1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24575,'36'17'0,"-8"-2"0,-2-1 0,-1 2 0,-2-1 0,55 23 0,-51-24 0,35 12 0,-61-27 0,-2 1 0,-3-2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8:02.7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314 0 24575,'-33'4'0,"-6"4"0,-1 6 0,-13 12 0,7 7 0,4 3 0,8 10 0,18-10 0,6-2 0,10-4 0,8-10 0,1-1 0,10-3 0,-3-8 0,2-2 0,3-3 0,5-3 0,13 1 0,2-1 0,-2-3 0,0-2 0,-8-8 0,4-3 0,7-11 0,-20 14 0,2-3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8:03.5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74 194 24575,'-11'19'0,"2"-2"0,3 5 0,4-7 0,2 0 0,2-2 0,0-3 0,2 1 0,0-6 0,2 1 0,12-3 0,-1-1 0,14-1 0,-8-2 0,-3 1 0,-7-3 0,1 1 0,3-4 0,9-3 0,-3-1 0,3-4 0,-9-2 0,3-13 0,-9 2 0,-2-11 0,-11 7 0,-6-1 0,-5 5 0,-13 0 0,-9 5 0,-7 4 0,-2 6 0,10 6 0,4 4 0,6 3 0,7 0 0,-7 5 0,9 2 0,-5 1 0,6 5 0,20-7 0,8 3 0,29 0 0,-20-5 0,3 1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8:19.2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51 24575,'13'0'0,"7"0"0,21 0 0,47 0 0,-30 0 0,7 0-786,31 0 0,3-2 786,-10-1 0,-1-2 0,1 1 0,-5-2 190,-23-1 1,-8 0-191,5-2 0,-29 3 0,-25 5 0,-4 1 0,-5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8:19.8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0 24575,'-6'15'0,"0"0"0,3 8 0,1 2 0,2 9 0,2-1 0,-1-1 0,1 0 0,-2-5 0,0 2 0,2 15 0,3 4 0,6 22 0,0 0 0,-1-10 0,-4-13 0,-3-25 0,1-12 0,6-12 0,-4-1 0,2-2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8:20.8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153 27 24575,'-9'-14'0,"3"5"0,1 5 0,-2 9 0,-6 5 0,-4 7 0,-7 8 0,0 12 0,3 7 0,5 14 0,7-4 0,8-8 0,0-14 0,3-18 0,4-9 0,14-9 0,17-7 0,4-4 0,11-10 0,-20 1 0,-3-1 0,-15 2 0,-6 6 0,-5 5 0,-2 4 0,0 5 0,-1 13 0,0 13 0,2 9 0,0 5 0,1-11 0,0-9 0,-1-8 0,1-7 0,-2-11 0,1 2 0,-1-8 0,0 8 0,0 4 0,-1 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8:21.8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24575,'9'36'0,"0"15"0,4 37 0,-6 5 0,-3-5 0,-2-10 0,-2-21 0,1-7 0,0-12 0,0-16 0,0-13 0,-1-5 0,6-24 0,11-12 0,11-13 0,4 6 0,9 7 0,-15 19 0,-3 2 0,-12 10 0,-9 4 0,3 9 0,0 4 0,1 9 0,-2 3 0,0 3 0,-3 10 0,0 2 0,-4 3 0,-3-11 0,-6-6 0,-2-11 0,1-4 0,0-6 0,-1-5 0,3-4 0,-5-4 0,4-2 0,-7-4 0,3 0 0,1 3 0,6 1 0,7 4 0,2 1 0,0-1 0,1 1 0,1-3 0,1 1 0,0-2 0,0 3 0,-2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8:22.8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24575,'11'29'0,"1"8"0,9 48 0,-8-5 0,-7-29 0,0 7 0,2 36 0,1 3 0,0-20 0,0-1 0,2 21 0,0-6 0,4 1 0,-12-59 0,-5-25 0,-2-18 0,1-6 0,-3-8 0,3-8 0,1-25 0,0 5 0,2-7 0,3 18 0,1 9 0,4 8 0,12-4 0,3 2 0,7 1 0,-6 6 0,-11 11 0,-6 5 0,4 5 0,9 4 0,13 6 0,4 8 0,-3 0 0,-14 3 0,-10 0 0,-11-1 0,-9 15 0,-7-2 0,-5 6 0,-5-2 0,2-11 0,0-6 0,0-10 0,5-6 0,-1-4 0,9-1 0,5-2 0,6 0 0,1-1 0,0-2 0,2 0 0,3-2 0,20-9 0,-15 9 0,12-6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8:23.3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24575,'12'22'0,"1"6"0,6 13 0,-3 8 0,-1-2 0,-5-8 0,-4-18 0,-4-10 0,0-8 0,2-4 0,3-2 0,3-7 0,-4 6 0,-1-3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8:24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565 0 24575,'2'19'0,"1"4"0,-2 5 0,-1 10 0,-6 7 0,-4 5 0,-11 13 0,-7 2 0,-6-3 0,-2-3 0,4-17 0,5-10 0,-5-4 0,3-6 0,-7 5 0,0-1 0,-8 6 0,14-11 0,-2 0 0,16-14 0,-5 0 0,2-2 0,-2 0 0,1 2 0,5-2 0,1 0 0,7-3 0,4-1 0,1-1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5:21.39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1 239 24575,'6'20'0,"1"10"0,2 4 0,0 17 0,-3 2 0,0-2 0,-4-1 0,-1-17 0,1-8 0,-2-11 0,1-10 0,1-30 0,4-9 0,9-35 0,7 3 0,9-12 0,3 13 0,-7 15 0,-6 17 0,-12 24 0,-1 9 0,2 13 0,4 6 0,5 16 0,5 19 0,-2-7 0,-2 6 0,-8-22 0,-7-9 0,-2-9 0,0-9 0,12-20 0,14-17 0,25-15 0,2 3 0,3 7 0,-17 16 0,-16 11 0,-9 7 0,-11 6 0,-2 2 0,4 10 0,-1 6 0,8 17 0,2 5 0,3 3 0,3-1 0,-5-13 0,1-9 0,-1-7 0,0-8 0,38-8 0,12-13 0,-20 3 0,4-2 0,8-6 0,0-2 0,-8-2 0,-1 1 0,-3 1 0,-4 0 0,13-15 0,-35 11 0,-14 9 0,-15-8 0,-13-3 0,-9-7 0,-24-12 0,-6 9 0,-12 2 0,7 17 0,5 12 0,20 9 0,13 4 0,9 6 0,12 5 0,0 15 0,10 11 0,6 10 0,12 9 0,7-6 0,3-8 0,1-10 0,-4-13 0,-2-6 0,-2-6 0,-4-5 0,-4-3 0,1-1 0,-1-4 0,3 2 0,5-2 0,-1 0 0,-3-1 0,2 0 0,-4-2 0,0 0 0,-4 0 0,-8 2 0,-5-2 0,-6 1 0,2-1 0,-3 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58:40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0 120 24575,'14'1'0,"2"-1"0,1 1 0,2-1 0,0 0 0,4 0 0,18 1 0,-4-1 0,13 1 0,-1-1 0,-17 0 0,12 0 0,-8 0 0,6-1 0,18 1 0,4 0 0,35 0 0,-46 0 0,0 0 0,6-1 0,1 0 0,5-1 0,-1 0 0,-7 0 0,-1-1 0,0 1 0,1 0 0,2 0 0,1 0 0,1 1 0,2 1-570,9 0 0,5 0 570,-5 0 0,5 1 0,2 0-854,8-1 1,1 1 0,3-1 853,7-1 0,2-1 0,1 0 0,-22 0 0,2-1 0,-2 0 0,-2-1 0,10-3 0,-3-2 0,-3 1-166,-10 2 1,-2-1 0,-5 1 165,11-3 0,-11 1 0,4 2 0,-36 5 960,-20-1-960,-8 2 2631,-2 0-2631,6 0 0,7 1 605,16 1-605,11 1 0,11-1 0,36 3 0,7-1 0,-45-2 0,-1-1 0,44 1 0,-41-2 0,-11 0 0,-20 0 0,-13 0 0,1 0 0,-1-1 0,12 0 0,1-1 0,21-1 0,-3-1 0,19 0 0,21-3 0,-13 0 0,11 0 0,-31 4 0,-5 1 0,-15 2 0,-4 0 0,-15 0 0,0 0 0,0 0 0,4 0 0,0 0 0,-3 0 0,-4 0 0,-1 0 0,1 0 0,7 1 0,11 0 0,-4 0 0,7 0 0,-7 0 0,0 0 0,5 1 0,3-2 0,3 3 0,0-2 0,-1 1 0,-9-2 0,8 1 0,-16-1 0,8 1 0,-8-1 0,3 0 0,6 0 0,-4 0 0,3 1 0,-6-1 0,5 1 0,6 0 0,16 0 0,3 1 0,20 0 0,-5 0 0,7 0 0,-1-1 0,-12-1 0,-7 0 0,-8 0 0,-9 0 0,7 0 0,-9 0 0,-1 0 0,0 0 0,-2 0 0,5 0 0,1 0 0,1 1 0,1 0 0,9 0 0,-1-1 0,8 0 0,0 1 0,-5-1 0,-6 2 0,-12-2 0,-7 0 0,3 1 0,7-1 0,11 1 0,17-1 0,11 1 0,-1 0 0,-7 0 0,-24-1 0,-18 0 0,-9 0 0,-4 0 0,0 0 0,-1 0 0,1 0 0,-1 0 0,2 0 0,2 0 0,4 0 0,-1 0 0,4 0 0,1 0 0,-1 0 0,4 0 0,2 0 0,16 0 0,-11 0 0,4 0 0,-21 0 0,-3 0 0,2-1 0,3-1 0,4 0 0,-2-2 0,-3 3 0,-5 0 0,-2 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1:12.0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1173 1480 24575,'97'1'0,"0"1"0,0-1 0,0 0 0,0 0 0,-17 0 0,-9 0 0,10 0 0,-4 0 0,12-1 0,7 1 0,-3-1 0,-8 0 0,-17 0 0,7 0 0,-12 0 0,-3 0 0,-6 0 0,3 0 0,-17 0 0,-33 1 0,1-1 0,1 2 0,12-2 0,19 1 0,8-1 0,19 0 0,-9 0 0,-2 0 0,0 0 0,-7 0 0,-4 0 0,-2 1 0,-5 0 0,-1 0 0,12-1 0,21 0 0,6 0 0,-19 0 0,2 0 0,-4-1 0,2 2-840,34 0 1,8 2 839,-28-1 0,1 0 0,2-1-687,8 1 1,2 0-1,2 0 687,5-1 0,1 1 0,-1-1 0,-9-1 0,-1 0 0,-2 0 0,-5 0 0,-1-1 0,-2 0-253,-1 1 1,-2-1 0,-2 0 252,13-1 0,-4 0 0,-12 0 0,-4 0 0,33-1 1427,-49 0-1427,-15 1 2142,-15-2-2142,-6 0 927,3-2-927,-2-1 0,5-3 0,6-4 0,4-7 0,8-10 0,7-16 0,3-9 0,-4-4 0,0-8 0,-8 10 0,-2-2 0,0-2 0,-9 7 0,-2-12 0,-8 10 0,-4 2 0,-7 8 0,-1 12 0,-1 3 0,-1 5 0,-3 0 0,-2 2 0,-9-5 0,-4 2 0,-2 2 0,-4 0 0,3 6 0,-5-1 0,-14-6 0,-15-4 0,-12-1 0,-17-5 0,36 20 0,1 1 0,-37-9 0,39 13 0,1 2 0,-18-2 0,-11 1 0,-14-6 0,42 8 0,-4 0-446,-18-3 1,-3 1 445,-7-2 0,0 1 0,4 2 0,-2 0 0,-15 0 0,1 1 0,16 1 0,2 2 0,1 0 0,3 0 0,8 2 0,6 0 0,-13-2 0,20 3 0,18 0 0,-1 1 0,7 0 891,-8 0-891,6 1 0,-8 1 0,-32 0 0,14 0 0,-22-1 0,32 1 0,-3-2 0,0 2 0,-8 0 0,-16 0 0,-9 0 0,-1-1 0,-12 1 0,5-2 0,40 2 0,-3 0-440,-18 0 0,-5 0 440,-6 1 0,-2 0 0,-8-1 0,-5 1-747,19 0 1,-4 1 0,0-1 746,1 0 0,0 0 0,0 0 0,0 1 0,0 0 0,0 0-353,-2-1 1,0 0-1,6 0 353,-6 2 0,7-1 0,6-1 0,4-1 0,-28 1 732,35-1-732,9 0 2197,22 0-2197,13 0 1248,7 0-1248,1 0 0,-3 1 0,-11 2 0,-16 5 0,-13 5 0,-15 11 0,0 5 0,3 3 0,0 2 0,12-3 0,4 2 0,4 4 0,10 0 0,2 6 0,6 5 0,3 5 0,3 3 0,-2 10 0,-1 21 0,8-11 0,5-24 0,2-1 0,9 18 0,10 16 0,0-20 0,7 0 0,-5-12 0,-4-13 0,1-4 0,-2-1 0,4-1 0,9 8 0,10 2 0,12 0 0,-2-9 0,-1-7 0,-13-11 0,-9-6 0,2-1 0,4-2 0,8 0 0,22 0 0,3-3 0,3-1 0,-2-2 0,-11-1 0,-5-1 0,8 0 0,5 0 0,12 0 0,5 0 0,-16 0 0,-15 0 0,-20 0 0,-13 0 0,-7 0 0,-2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1:32.73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2165 2063 24575,'-37'50'0,"-24"13"0,1 8 0,-4-25 0,-5-9 0,-19-11 0,30-8 0,-1-4 0,-30-8 0,32-7 0,0 0 0,-19 0 0,15-3 0,5-1 0,13-1 0,-5-6 0,12-3 0,-4-2 0,-4-5 0,-15-7 0,14 6 0,-9-2 0,16 7 0,-7-1 0,-16-2 0,-13-6 0,20 8 0,-2-1 0,5 2 0,-2-1 0,-10-6 0,2 0 0,13 6 0,2-2 0,-6-11 0,6-2 0,-4-7 0,-3-23 0,36 21 0,0-6 0,5-14 0,8 7 0,1-6 0,3 1 0,2-3-374,4-27 0,1-2 374,0 19 0,1 2 0,3-5 0,1 1 0,-2 14 0,1 2 0,-1 7 0,1 1 0,19-39 0,7 15 0,2 8 0,10 1 0,-5 14 748,-5 9-748,4 4 0,-9 8 0,1 4 0,2 0 0,-1 6 0,7-2 0,4 2 0,-6 3 0,-7 4 0,-8 6 0,-7 3 0,9 1 0,21-2 0,23-1 0,11-2 0,4 3 0,-26 0 0,-3 3 0,-23 0 0,2 1 0,-9 2 0,-1 0 0,-2 0 0,0 0 0,-4 1 0,-2 0 0,10 0 0,15 3 0,15-1 0,27 9 0,-8-4 0,-7 3 0,-27-5 0,-25-2 0,-10-1 0,-3 2 0,7 12 0,11 15 0,21 31 0,-16-22 0,2 1 0,0 0 0,1 0 0,3 1 0,-1-1 0,16 15 0,-10-12 0,-16-11 0,-12-1 0,-1 13 0,3 25 0,0 23 0,-2-2 0,-5 0 0,-6-33 0,-1-16 0,0-16 0,-3-7 0,0-4 0,-4 2 0,-1-2 0,3-3 0,-1-2 0,4-6 0,1-3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1:34.8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801 4088 24575,'-8'5'0,"-1"-2"0,-1-6 0,-33-24 0,4 1 0,-40-33 0,11-3 0,31 26 0,-1-2 0,-4-6 0,1-4 0,1-2 0,1-2 0,2-2 0,0-2-487,-2-15 1,4-4 486,4-2 0,3-1 0,3 3 0,2-2 0,4-5 0,4 0 0,7 15 0,3 2-164,1 0 0,3-1 164,4-5 0,3-1 0,1 3 0,3 0 0,3-3 0,2-2-385,3-9 0,2 0 385,1 4 0,2 1 0,0 3 0,2-1 0,7-10 0,4-1-604,3 7 0,3-1 604,1-5 0,3-1 0,-9 26 0,1 0 0,-1 3 0,10-15 0,0 3 103,6-2 0,2 2-103,-9 14 0,-2 3 149,-4 8 0,-1 4-149,-2 4 0,-1 2 741,28-21-741,-2 5 1295,5 3-1295,-7 10 739,8-1-739,-3 7 0,18-6 0,-3 7 0,-21 10 0,5 0-430,15-1 1,3 1 429,-6 2 0,-1 1 0,4-1 0,-3 3 0,18 2 0,-21 6 0,-1 4 0,-14 2 0,-10 0 0,-18 1 859,-17 1-859,-1 0 0,-1 2 0,10 7 0,14 8 0,22 18 0,15 8 0,-2 2 0,4-3 0,-23-8 0,-7-4 0,-3 11 0,1 14 0,3 17 0,-15-22 0,0 3 0,-1 0 0,-2 0 0,-2 1 0,0 0 0,-2 1 0,-2 0 0,-7-4 0,-2 1 0,1-1 0,-3 3 0,-1 12 0,-3 3-250,-2 1 1,-1 1 249,-2-1 0,-4 3 0,-4-6 0,-3 5 0,-2-8 0,0-6 0,-5-1 0,-8 10 0,-5 7 0,-1-10 0,4-16 0,-2-3 0,-18 26 0,-4 4 0,-1 0 0,-1 0 0,6-8 0,-1 1 0,-10 14 0,1-2 0,17-26 0,1-5 0,-1-1 0,0-4 0,2-7 0,0-2 0,-37 27 0,34-31 0,0-2 0,-28 17 0,30-17 0,-3 1 0,-6 0 0,-1-1 0,-3 4 0,-3 1-346,-18 3 0,-3-1 346,6-1 0,0-1 0,-1-3 0,1-1 0,4 0 0,3-2 240,8-4 1,3-2-241,-37 16 0,12-6 0,33-15 0,11-4 0,15-8 710,10-3-710,4-2 0,2 1 0,-3-1 0,-5 1 0,-2 0 0,-5 1 0,4-1 0,3 2 0,4-3 0,4 1 0,2-1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1:36.16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787 79 24575,'94'-12'0,"0"-1"0,1 0 0,-1 0 0,-1 2 0,3 0 0,-7 5 0,-17 12 0,-17 16 0,-9 7 0,14 1 0,-4 2 0,9 22 0,-31 2 0,-2 15 0,-4-6 0,-7-13 0,-5 2 0,1 22 0,-1 11 0,-12-12 0,-30 21 0,8-41 0,-4-3 0,-27 30 0,-5-12 0,13-31 0,-1-3 0,-23 17 0,-8-7 0,18-22 0,-5 2 0,-1 0 0,-9 5 0,9-5 0,-10 0 0,0-1 0,-1-5 0,7 2 0,-2 1 0,19-8 0,-1 1-364,-36 14 1,-2 1 363,19-9 0,3 1 0,0 0 0,0 0-57,-1-3 1,2 0 56,12-4 0,4-2 0,-31 6 0,24-6 0,36-12 0,13-11 722,15-52-722,-2 13 59,2-13 0,1-1-59,-1 4 0,3-30 0,-7 50 0,-1 6 0,-1 14 0,-1 8 0,0 0 0,-1 3 0,0 4 0,-1 1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1:37.26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2974 1443 24575,'-35'18'0,"-22"9"0,-28 0 0,28-8 0,-3-1 0,-1-4 0,0-1 0,1-1 0,1-1 0,2-3 0,3-3 0,-35 1 0,3-4 0,6-4 0,1-5 0,8-3 0,0-7 0,7-1 0,0-2 0,13 6 0,-6-1 0,-16-7 0,-3-1-803,-5-1 0,-5-3 803,12 2 0,-4-3 0,2 0 0,9 2 0,3 1 0,0-1 0,1-1 0,2 0 0,0 1-216,-24-10 0,5 2 216,22 9 0,3 1 0,4 2 0,1 0 0,0-1 0,2-1 0,-25-17 0,8 2 0,24 0 1569,22 6-1569,8-7 469,6-18-469,8-4 0,-1-5 0,5 4 0,1 11 0,5 6 0,14-9 0,8 10 0,6 0 0,-3 7 0,2 0 0,15-13 0,0 3 0,17 0 0,-9 12 0,-15 19 0,-2 7 0,5 5 0,-7 5 0,-4 2 0,-6 2 0,-8 2 0,2 4 0,1 2 0,2 3 0,12 11 0,-16-10 0,6 4 0,-18-9 0,1 2 0,9 8 0,9 9 0,3 4 0,3 5 0,-15-11 0,-10-9 0,-11-10 0,-4-9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1:38.3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1447 1257 24575,'-48'54'0,"-11"15"0,28-29 0,-1 3 0,-8 8 0,-3 1 0,1-4 0,-1-1 0,0-2 0,0-1 0,-2-2 0,1-2 0,-23 14 0,11-9 0,7-16 0,23-17 0,-6-2 0,-8-9 0,0-3 0,-13-3 0,5-7 0,0-4 0,-4-13 0,-17-17 0,0-14 0,30 23 0,0-4 0,-1-7 0,3-4 0,4-4 0,5-3 0,3-3 0,6-3-408,4-14 0,8-1 408,5 3 0,4 1 0,4-2 0,5 1 0,6 0 0,9 3 0,14 3 0,6 2 0,3 4 0,6 2 0,-8 16 0,3 0 0,-1 2 0,8-8 0,-1 3 0,-1 4 0,-2 2 0,-8 5 0,-4 3 0,19-9 0,-11 9 0,-20 21 0,-14 12 0,4 2 816,22 5-816,10 3 0,2-1 0,-11 1 0,-21-5 0,-8 0 0,-4 0 0,-1 0 0,1 2 0,2 5 0,2 5 0,1 3 0,-1 7 0,-4-6 0,-3-1 0,-3-7 0,-3-5 0,0-1 0,0-3 0,0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1:48.47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24575,'77'13'0,"-1"14"0,17 13 0,-5-4 0,-24-13 0,-4-2 0,6 3 0,12 7 0,8 6 0,-1-1 0,-10-2 0,10 7 0,-11-4 0,-21-11 0,-6 2 0,24 36 0,-54-29 0,4 12 0,0 0 0,-1-1 0,-2 4 0,-6-6 0,2 39 0,-3-9 0,1 16 0,-2-23 0,-6-26 0,-1-11 0,-3-13 0,0-6 0,0 3 0,0 7 0,0 0 0,0-3 0,3-14 0,-2-2 0,3-9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1:49.89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1650 1 24575,'-23'2'0,"1"-2"0,-1 3 0,3-2 0,-1 1 0,0-1 0,-1 1 0,-1 0 0,-4 1 0,2 0 0,-2 1 0,-3 2 0,-1 1 0,-4 3 0,-45 14 0,21-6 0,7-3 0,-3 0 0,-27 6 0,31-7 0,2 1 0,-23 5 0,14-1 0,33-7 0,10-4 0,-8 6 0,3-2 0,-3 3 0,-7 3 0,-1 0 0,-3 2 0,0 1 0,8-4 0,0 1 0,0-2 0,1 1 0,-1 1 0,-1 4 0,3-1 0,2 0 0,5-1 0,-1-2 0,-1 1 0,-11 9 0,-4 6 0,-3 8 0,-8 14 0,9-1 0,1 9 0,15-17 0,9-5 0,9-9 0,1-2 0,1 1 0,0 0 0,1-8 0,0 0 0,1-1 0,-1 2 0,1 2 0,0 5 0,-1-2 0,-1-4 0,0-2 0,0-8 0,0-2 0,1-1 0,0-3 0,1 1 0,1-1 0,-1-2 0,0-2 0,-1-1 0,-1-3 0,1 0 0,-1 1 0,3 1 0,-2 0 0,2-1 0,-3-2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1:55.09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24575,'19'7'0,"8"4"0,10 3 0,3 0 0,-6-3 0,-11-4 0,-10-4 0,-4 0 0,2 2 0,13 9 0,5 6 0,18 16 0,-2 0 0,-3 5 0,-4 1 0,-12 4 0,1 7 0,8 18 0,4 10 0,-3-3 0,4 7-683,-4-10 1,4 10 0,1 1 0,-5-7 682,-2-6 0,-4-4 0,-1 0 0,6 12 0,-1 2 0,-6-11 0,-11-21 0,-4-5 0,-2 32 0,-5-15 0,-9-2 0,-3-1 0,-3-15 2729,-3-10-2729,1-16 0,0-9 0,5-6 0,-1 0 0,4-3 0,-1 0 0,-2-1 0,-1 0 0,-5 0 0,-2-2 0,-3-1 0,-5-3 0,-2-3 0,-2-1 0,-3-3 0,4 0 0,-2-3 0,-3-3 0,-13-11 0,-7-5 0,-17-14 0,-1 0 0,5 5 0,9 9 0,27 17 0,13 10 0,13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5:13.8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1 146 24575,'91'-4'0,"1"1"0,0 0 0,0 0 0,0-1 0,0 1 0,0 0 0,-1 0 0,1-1 0,0 1 0,0 0 0,0-1 0,11 1 0,-1-1 0,1 1 0,0-1 0,-2 1 0,0-1 0,-2 1 0,-1 0 0,-3 1 0,-2-1-1229,3 1 0,-4 0 0,-2 0 0,-2 1 1,0 0-1,0 0 0,1 0 0,3 0 1063,-4 0 1,1 0-1,2 1 1,0-1-1,0 1 1,0 0-1,-2-1 1,-1 2-1,-2-1-142,9 0 0,-3 1 0,-2 0 0,-1-1 1,2 2-1,1-1 0,4 0 308,-7 1 0,3-1 0,3 1 0,2 0 0,-1 0 0,0 0 0,-2 1 0,-4-1 0,-3 1 0,13 0 0,-4 1 0,-4-1 0,0 1 0,1 1 0,4-1 0,0 0 0,4 0 0,2 0 0,0 1 0,-2-1 0,-3 0 0,-6-1-27,5 1 0,-7 0 1,-2-1-1,1 0 1,3 0 26,-2 0 0,2-1 0,2 1 0,-1-1 0,-1-1 0,-5 0 0,-2 0 0,-4-1 0,-2 0 0,3-1 0,4 1 0,-6 1 0,4-1 0,2 1 0,2-1 0,1 1 0,-1-1 0,0 1-326,2-1 1,0 1 0,0-1 0,1 1 0,0-1 0,1 1 0,0 0 325,3 0 0,0 0 0,0 0 0,1 0 0,1 0 0,2 0 0,1 0 0,-11-1 0,2 1 0,2-1 0,1 1 0,1-1 0,-2 1 0,-1-1 0,-2 0 0,-3 1 0,6-1 0,-5 1 0,-2-1 0,0 1 0,0-1 0,3 1 0,3-1 0,-4-1 0,3 1 0,3 0 0,2-1 0,0 1 0,-1-1 0,-2 0 0,-2-1 0,-5 1 0,14-1 0,-5-1 0,-4 1 0,1-2 0,2 1 0,5-1-47,-4-1 0,5 0 0,3 0 0,2-1 0,-1 0 0,-3 0 1,-5 0-1,-7 0 47,8 0 0,-8-1 0,-4 0 0,-1 1 0,3-1 418,8-1 0,3 0 0,0 0 0,-8 0 0,-13 2-418,17 1 0,-20 1 3125,-9 3-3125,-23 1 4674,-25-1-4674,-2 0 6371,-7-1-6371,-7-2 0,-12-7 0,6 5 0,-6-4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5:22.5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206 42 24575,'-11'-16'0,"-1"1"0,5 9 0,1 2 0,0 9 0,-6 13 0,-3 15 0,-10 31 0,-4 16 0,3 6 0,0 7 0,10-26 0,6-13 0,5-20 0,6-18 0,0-8 0,2-3 0,0-4 0,3 0 0,4-1 0,32-13 0,-3-9 0,20-16 0,-24-2 0,-9-5 0,-12 4 0,-3 1 0,-6 4 0,-3 8 0,0 5 0,-2 6 0,3 11 0,0 6 0,0 9 0,4 11 0,-2 6 0,1 1 0,2-2 0,-3-12 0,2-1 0,-1-5 0,0-2 0,1 0 0,0-1 0,7 5 0,7 6 0,18 15 0,13 14 0,3 1 0,6 5 0,-22-20 0,-9-8 0,-19-15 0,-12-12 0,-3-32 0,1 1 0,2-3 0,1 18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2:13.0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138 0 24575,'43'2'0,"17"3"0,3 1 0,-3-2 0,2 2 0,-4-1 0,-22-5 0,-11 1 0,-12-1 0,-10 0 0,-17 0 0,0 0 0,-16 0 0,3 0 0,-5-1 0,-2-1 0,-1-2 0,3 0 0,3-1 0,7 3 0,7-1 0,5 3 0,5-1 0,0 1 0,-1-1 0,0 1 0,-4-1 0,-2 1 0,-2 0 0,0 0 0,-3 1 0,1-1 0,-1 2 0,-1-2 0,-5 1 0,1-1 0,-5 1 0,8-1 0,4 1 0,4 0 0,5-1 0,3 1 0,2-1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3:11.97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0 159 24575,'34'-56'0,"7"1"0,-15 30 0,-1 5 0,-18 18 0,2 3 0,2 3 0,6 24 0,-10-10 0,-12 29 0,-3-32 0,-8 6 0,10-17 0,1-3 0,0 0 0,1-1 0,3-3 0,6-12 0,2 0 0,2-1 0,0 12 0,-3 12 0,0 4 0,-3 1 0,-1-5 0,-3-3 0,0-1 0,-3-2 0,-1 2 0,-3-2 0,1 1 0,2-5 0,3-1 0,1-2 0,1-1 0,0 5 0,0-1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3:16.89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720 0 24575,'-41'32'0,"-26"28"0,16-12 0,-3 4-1035,-3 5 0,-2 3 1035,-8 9 0,2-1 0,14-14 0,3-2 332,6-8 1,3-3-333,-9 14 342,28-29-342,11-11 0,8-7 0,7-4 1063,7 0-1063,19 1 0,13-2 0,21 1 0,-19-4 0,6 0 0,21 1 0,6 0-1032,14-2 0,6 0 1032,-13 0 0,3 1 0,-2-2 0,-12-2 0,-3-1 0,-3 0 0,25 0 0,-10-1 0,4-9 0,-64 7 0,-25 3 0,-7-1 0,0 1 0,-1-1 2064,3 3-2064,-1-4 0,-8-4 0,7 3 0,-4 1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3:17.27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116 0 24575,'-9'50'0,"-7"27"0,5-23 0,1 5 0,-2 6 0,1 5-943,0 24 0,2 2 943,2-6 0,2-2 0,0 1 0,1-4 0,1-13 0,2-8 608,-1 4-608,3-28 312,-1-36-312,1-39 0,-1 19 0,0-20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3:17.7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24575,'32'75'0,"7"17"0,-20-46 0,1 1 0,16 41 0,-4-15 0,-14-31 0,-6-18 0,-6-14 0,-5-9 0,0-1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3:18.19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333 0 24575,'-13'21'0,"-6"8"0,-7 14 0,-10 17 0,-1 2 0,1 3 0,1-6 0,8-18 0,1-4 0,5-17 0,2-3 0,3-8 0,6 1 0,2-4 0,6-1 0,1-3 0,1-1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3:19.22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119 1 24575,'-4'14'0,"-5"13"0,-4 21 0,-7 20 0,-1 7 0,0 3 0,7-19 0,4-12 0,6-16 0,2-17 0,3-8 0,3-4 0,4 0 0,9 2 0,11 2 0,5 1 0,8-2 0,-4-1 0,-1-3 0,13 0 0,13-1 0,26-1 0,-19 0 0,1 0 0,25-3 0,-32 3 0,-5-1 0,-10-1 0,-9 2 0,-15-1 0,-14 2 0,-7-1 0,-5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3:19.70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165 1 24575,'-3'62'0,"-3"24"0,3-32 0,0 4 0,-1 16 0,1 2-787,2 3 0,0 0 787,0 0 0,0 2 0,2 7 0,0-2-3776,0-23 1,1-3 3775,1-1 0,-1-3 1804,3 8-1804,-1-27 0,-10-28 0,-59-70 0,42 39 0,-41-40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3:22.26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72 24575,'30'-11'0,"25"-6"0,17 2 0,4 0 0,-18 6 0,-32 6 0,-15 2 0,-10 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3:23.07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87 24575,'21'-4'0,"0"0"0,10-3 0,-2 1 0,0-1 0,6 0 0,1-1 0,13-3 0,-6 0 0,-3 2 0,-16 3 0,-13 5 0,-6-1 0,1 1 0,-3-1 0,1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5:24.1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24575,'11'21'0,"-2"-1"0,-3-5 0,-2-6 0,-2-4 0,0-3 0,1 1 0,-1 2 0,1 0 0,0 0 0,-1-1 0,-2-4 0,0-10 0,3 1 0,0-7 0,1 8 0,-2 3 0,-1 3 0,0 2 0,1 4 0,1 4 0,2 11 0,1 3 0,3 13 0,-2-1 0,-1-2 0,-3-8 0,-1-14 0,-2-6 0,1-16 0,3-5 0,1-10 0,4-1 0,0 4 0,-3 10 0,-1 3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3:23.57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24575,'0'55'0,"0"24"0,1-28 0,0 3 0,2 22 0,2 3-532,0-4 0,0 0 532,2-1 0,0-2 0,0-10 0,-1-5 349,1 11-349,-2-31 176,-3-23-176,-1-23 0,0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3:24.68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454 231 24575,'3'-28'0,"-2"-8"0,-3-3 0,-2-2 0,-2 2 0,0 15 0,1 11 0,1 7 0,1 5 0,-3-1 0,1 2 0,-2-1 0,1 1 0,-1 0 0,-1 2 0,-9 6 0,-11 11 0,-7 8 0,0 7 0,-2 5 0,-8 15 0,8-10 0,3 3 0,-2 24 0,4 6 0,18-30 0,3 4 0,1 3 0,3 0 0,1 1 0,3 1 0,2 5 0,3 0 0,4-10 0,4-2 0,11 38 0,14-18 0,1-27 0,22-15 0,-21-17 0,15-20 0,-24-19 0,4-8 0,6-19 0,-2-1 0,-3-1 0,-5 2 0,-16 17 0,-6 5 0,-8 9 0,-3 7 0,-2 6 0,-1 5 0,-1 2 0,-25-7 0,-3 2 0,-31-6 0,12 10 0,8 3 0,18 4 0,17 1 0,6 0 0,3 0 0,0-1 0,2 0 0,-1 0 0,1 1 0,2 5 0,-1-4 0,2 2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3:27.20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83 17482,'80'-4'0,"0"0"0,1 0 0,-1 0 0,0 0 0,10 0 0,-2-1 0,-1 0 0,4 0 0,-10 1 0,3 0 0,1 0 0,-2 0 0,-3 0-209,7 0 1,-4 0 0,-1 1 0,-1 0 208,19 0 0,-2 0 0,-2 1 0,-11 2 0,-2-1 0,-5 2 775,13 0 1,-6 0-776,-10 1 0,-1 0 0,0 1 0,-3-1 1378,26 2-1378,-45-2 0,-2 0 1736,20-1-1736,-12-1 2556,-1 0-2556,-11 0 705,-3 0-705,3-1 0,-6 0 0,1 0 0,2-1 0,-12 0 0,0-2 0,-6 3 0,-2-2 0,-6 1 0,-1-1 0,-12 2 0,-1 0 0,-4 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3:27.97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94 1 24575,'-17'83'0,"0"0"0,3-4 0,1 4 0,3-14 0,1 3 0,-1-2 0,7-19 0,8-48 0,-3-3 0,3-3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3:29.24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560 27 24575,'-24'-13'0,"5"5"0,4 3 0,5 5 0,0 0 0,-6 0 0,-4 2 0,-8 3 0,-22 12 0,1 6 0,-10 7 0,8 4 0,11 0 0,2-2 0,5 8 0,7-4 0,2 5 0,3 3 0,7-3 0,5 3 0,6-4 0,3-9 0,1-3 0,1-10 0,0-3 0,2-5 0,1-5 0,2 0 0,6-4 0,6 1 0,4-4 0,7-1 0,2-3 0,-1-2 0,9-6 0,-4-4 0,2-4 0,2-7 0,-9-3 0,-5-2 0,-8-4 0,-12 7 0,-2 3 0,-4 4 0,-1 6 0,0 6 0,-2 2 0,1 6 0,0 2 0,-2 1 0,-4 1 0,-6 0 0,-5 0 0,-4 0 0,2 0 0,-2 1 0,6 0 0,-4 1 0,4 0 0,-6 2 0,-7 3 0,10-1 0,0 1 0,15-4 0,3-2 0,0 0 0,-1 0 0,1 0 0,-1 0 0,2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3:32.1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24575,'50'17'0,"-2"0"0,8 3 0,10 3 0,6 3-916,-2-2 0,5 2 0,-3-2 916,15 1 0,-2-1 0,7 0 0,-7-3 872,3-7-872,-41-7 452,-44-3-452,-21 2 0,-24 14 0,-22 9 0,20-9 0,-4 1 0,-15 8 0,-3 1 471,-1 2 1,1 1-472,2-1 0,3 0 0,8-1 0,6-1 0,-3 4 0,23-12 0,22-14 0,9-8 0,7-1 0,7-4 481,10 2-481,57 4 0,-20 6 0,-14-3 0,-2 1 0,-5 4 0,-19-5 0,-22 0 0,-15 5 0,-31 15 0,-19 10 0,-13 7 0,2-1 0,27-12 0,13-8 0,19-9 0,11-7 0,15-1 0,14-2 0,26 5 0,36 6 0,-36-3 0,3 0 0,21 3 0,3 0-271,2-2 0,-1-2 271,-10 0 0,-4-2 0,30 0 0,-62-5 0,-28-2 0,-6-1 0,-1-2 0,-5-2 0,3 2 0,-3 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3:33.68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426 423 24575,'-6'-3'0,"0"0"0,1 3 0,-2 0 0,-7 7 0,-14 8 0,-27 36 0,19-13 0,-1 5 0,-3 5 0,0 4 0,0 6 0,3 1 0,12-12 0,5-2 0,-6 40 0,22-42 0,16-17 0,2-27 0,5-3 0,4-6 0,2-2 0,16-12 0,9-2 0,8-8 0,10-12 0,-15-4 0,-9-7 0,-12-8 0,-18 0 0,-3-1 0,-6-2 0,-3 11 0,1 9 0,1 2 0,0 11 0,0 2 0,-1 4 0,0 5 0,-1 4 0,1-1 0,0 5 0,0-1 0,0 1 0,-1 3 0,2-3 0,-1-1 0,1 1 0,-1-10 0,1 8 0,0-5 0,-2 14 0,-1 4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3:34.24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53 1 24575,'-4'52'0,"-1"0"0,0 12 0,-1 1 0,0 0 0,0 2 0,1 9 0,0-2 0,1-11 0,1-4 0,2-5 0,0-2 0,0 1 0,0-2 0,1 33 0,2-5 0,-2-14 0,1-25 0,-1-14 0,0-10 0,0-5 0,0 0 0,0 4 0,0 12 0,0 0 0,0 14 0,0-11 0,0 7 0,0-11 0,2-8 0,2-11 0,2-12 0,-2 2 0,0-1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7:55:44.7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24575,'0'0'0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6:23.3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1573 964 24575,'-21'0'0,"-1"0"0,-8 0 0,-2 0 0,-3 0 0,-27 1 0,4 2 0,-16 2 0,-3 0 0,-15 1 0,18-1 0,2-1 0,-2-3 0,5-1 0,12 0 0,7-3 0,8 3 0,-1-3 0,12 2 0,6 1 0,9-1 0,10 1 0,1 0 0,0 0 0,-4 0 0,1 0 0,-5 0 0,-3 0 0,-2-1 0,-5 1 0,6-2 0,-4 0 0,1-1 0,-8-1 0,3-1 0,-3 1 0,9 0 0,4 2 0,2-1 0,6 2 0,-2-2 0,0-1 0,-5-4 0,-3-3 0,-6-5 0,0-1 0,-2-3 0,2 2 0,5 2 0,2 1 0,7 6 0,1-1 0,2 1 0,2-1 0,0-3 0,0-3 0,0-2 0,1-1 0,2-4 0,1-1 0,5-13 0,5-12 0,6-6 0,2 1 0,3 4 0,-2 12 0,1 6 0,0 3 0,-2 6 0,0 1 0,1-1 0,-2 5 0,0 0 0,-2 3 0,-1 3 0,5-2 0,2-1 0,3 1 0,2-1 0,-5 2 0,0 3 0,4-2 0,6 1 0,6-2 0,19-2 0,0 2 0,9-1 0,12 1 0,-38 5 0,2 3 0,-35 3 0,3 2 0,5-1 0,10 0 0,4-1 0,3 0 0,0-1 0,-5 1 0,-7 1 0,-3 0 0,-2 1 0,11 0 0,7 0 0,4 0 0,-4 0 0,-13 0 0,-6 0 0,-7 0 0,4 1 0,5 0 0,9 2 0,3 0 0,-1 1 0,-9-2 0,-5 0 0,-4 0 0,-2 0 0,3 0 0,3 3 0,5-1 0,9 5 0,-1-1 0,0 1 0,-9-3 0,-1 1 0,-7-3 0,9 4 0,-6-2 0,-1 1 0,0 1 0,0 1 0,3 3 0,8 4 0,-2 0 0,3 1 0,-9-6 0,-4-1 0,-4-1 0,0 3 0,2 4 0,13 31 0,-7-19 0,7 19 0,-13-32 0,-4-2 0,-2-4 0,-1 5 0,-1 4 0,-2 10 0,2 3 0,-3 0 0,3-5 0,-2-7 0,-1 2 0,0 1 0,-2 6 0,2 0 0,-2 5 0,2-11 0,1-3 0,2-10 0,-1-5 0,1-1 0,-2 1 0,-2 1 0,-2 3 0,-1 0 0,-1 1 0,1-2 0,-1 0 0,3-2 0,2-2 0,0-1 0,1 0 0,-1 1 0,0-1 0,1 0 0,1 0 0,-1-2 0,2 2 0,-2-1 0,1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03.0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0 137 24575,'50'-4'0,"12"-3"0,9-3 0,1-2 0,5-1 0,-20 2 0,-9 1 0,-29 3 0,-5 3 0,-21-8 0,-40-7 0,18 6 0,-22-1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7:16.6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1311 1097 24575,'-10'-4'0,"3"1"0,1 3 0,-4 0 0,-7 1 0,-64 1 0,12 1 0,6-3 0,-11-1 0,9 1 0,-30-1 0,18 0 0,7-1 0,27-1 0,8 1 0,5-2 0,2-1 0,-4 0 0,-4-2 0,1 0 0,-8-4 0,3 3 0,1-2 0,1 1 0,12 2 0,5 0 0,8 2 0,1 1 0,0-4 0,-11-10 0,3 1 0,-9-7 0,12 7 0,0 1 0,2-2 0,4 2 0,-2-7 0,6 2 0,0-1 0,1-1 0,0 3 0,2 0 0,0 0 0,3 0 0,0 0 0,0-3 0,0 3 0,0 0 0,1 0 0,0 1 0,0 1 0,0-1 0,1 2 0,1 0 0,1-1 0,1 0 0,-1 1 0,3-3 0,-2 4 0,3-2 0,6-7 0,-2 5 0,8-7 0,-5 10 0,-2 1 0,3 1 0,-1 1 0,3-4 0,1 1 0,-2 1 0,3 1 0,0-1 0,0 2 0,6-3 0,0 2 0,7-3 0,5 2 0,3-3 0,-4 6 0,-4 1 0,-6 4 0,-5 3 0,6 1 0,2 0 0,8 0 0,13-1 0,3 0 0,-3 2 0,-8 0 0,-14 2 0,-7 0 0,2-1 0,9 1 0,13 0 0,32 1 0,9-2 0,1 2 0,0-2 0,-19 1 0,-7 1 0,-5-2 0,-10 4 0,-3 0 0,1 1 0,-6 2 0,-4-1 0,-4 1 0,-7-2 0,-3 1 0,8 0 0,4 2 0,6 3 0,24 4 0,-24-2 0,12 1 0,-25-4 0,-7-2 0,9 3 0,-3 0 0,10 3 0,1 3 0,-2-2 0,5 6 0,-4-1 0,3 1 0,10 5 0,-10-5 0,0 0 0,-11-3 0,-11-4 0,-2 0 0,0 6 0,6 5 0,-1 0 0,3 3 0,-10-7 0,0 0 0,-4 5 0,3 1 0,-3 6 0,1-3 0,-2-3 0,-1-2 0,-3-4 0,0-1 0,-2 5 0,0 14 0,0-3 0,-2 10 0,2-18 0,-2-2 0,0-5 0,-2-1 0,0-2 0,0-1 0,1-2 0,1-1 0,-1-2 0,0-1 0,-3 1 0,0-1 0,-4 2 0,-2 0 0,0-2 0,-4 4 0,0-1 0,-2 3 0,-3-1 0,-4 1 0,2-2 0,-2 1 0,6-3 0,3-2 0,2-3 0,2-3 0,-1 0 0,-3-1 0,0 1 0,0 0 0,-1-1 0,-4 1 0,0-2 0,-5-1 0,4 0 0,-2 0 0,3 0 0,3 0 0,3 0 0,3 0 0,-2 0 0,-3 0 0,-1 0 0,-2 0 0,-2-2 0,5 2 0,-1-2 0,6 2 0,-8-2 0,8 2 0,-5-1 0,9 1 0,0 0 0,-1 0 0,0-1 0,-1 1 0,0-1 0,0 1 0,2 0 0,1 0 0,-1 0 0,1 0 0,-4 0 0,1-1 0,-7 1 0,4-1 0,0 1 0,5 0 0,1 0 0,-4 0 0,-2 0 0,-3 0 0,3 0 0,2 0 0,4 0 0,1 0 0,2 0 0,0 0 0,0 0 0,-1 0 0,-1 0 0,-13 0 0,2 0 0,-10 0 0,1 0 0,7 0 0,-3 0 0,6 0 0,2 0 0,1 0 0,3 0 0,4 0 0,2 0 0,0 0 0,1 0 0,-3-1 0,1 1 0,-2-1 0,-1 1 0,0 0 0,0 0 0,2 0 0,2 0 0,1 0 0,1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7:23.2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575 881 24575,'-13'0'0,"-3"0"0,-1 0 0,-7 0 0,-11 0 0,-1 0 0,1 1 0,2-1 0,8 1 0,2-1 0,-1-1 0,1 0 0,-2-4 0,-2 0 0,6-2 0,0 0 0,3 0 0,1 0 0,2-1 0,-3-2 0,5-1 0,0 0 0,4 0 0,1 1 0,0-2 0,0-2 0,-3-2 0,4 0 0,-2-2 0,3 0 0,1 1 0,1-3 0,1 3 0,0-2 0,2 0 0,0 2 0,1-4 0,1 1 0,3-2 0,0-1 0,4-1 0,-1 2 0,2-2 0,1 4 0,0 0 0,1 2 0,-2 3 0,1 1 0,2-1 0,2 0 0,1 0 0,3-1 0,-1 1 0,1 1 0,4-1 0,0 0 0,5-2 0,7-1 0,5-2 0,3 1 0,15-1 0,5 1 0,9 0 0,23-4 0,-4 3 0,3 1 0,-20 6 0,-33 7 0,-18 3 0,-13 3 0,0 0 0,6 0 0,12 0 0,12 2 0,3-1 0,3 2 0,-14-1 0,-6 1 0,-5 2 0,9 2 0,16 6 0,7 0 0,-7 0 0,-16-5 0,-20-4 0,-6-2 0,-1 0 0,-2 2 0,2 0 0,-1 3 0,1 0 0,0 2 0,-1 4 0,0 0 0,-1 2 0,0 1 0,2 3 0,0 1 0,5 5 0,0-5 0,-1-3 0,-1-3 0,-4-6 0,-2 1 0,-2 2 0,-1 1 0,0 1 0,-2 1 0,1 0 0,-1 0 0,-1 4 0,-3-1 0,-1 4 0,-2 2 0,1-3 0,3-1 0,1-4 0,0-5 0,0-1 0,-8 5 0,-1 1 0,-7 4 0,7-3 0,3-5 0,5-5 0,1 0 0,-2-2 0,-9 8 0,0-3 0,-4 2 0,11-5 0,-2-1 0,1-2 0,-1 1 0,-4 1 0,2-1 0,0 1 0,-3 0 0,2-1 0,-1-1 0,-3 0 0,0 0 0,4 0 0,-5-1 0,4 1 0,-2 0 0,-3 0 0,3 0 0,0-2 0,0 0 0,-3 0 0,1 1 0,-4 0 0,6 0 0,-1-1 0,4-1 0,-1 1 0,-1 0 0,0-1 0,-1 2 0,4 0 0,1-1 0,1 1 0,3-1 0,-4 1 0,6 0 0,-2 0 0,2 0 0,-1 1 0,1-1 0,0 0 0,3 0 0,2 0 0,0-1 0,1 1 0,0-2 0,-1 1 0,0 0 0,0-1 0,1 1 0,1 0 0,-1-1 0,1 1 0,-2-1 0,1 1 0,1-1 0,-1 2 0,0-2 0,1 2 0,-2-2 0,2 2 0,-1-1 0,-2 3 0,2-3 0,0 2 0,3-3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7:30.8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2352 1221 24575,'-14'0'0,"-2"1"0,1 0 0,1 1 0,-2 0 0,2 0 0,-2 0 0,-4 2 0,0-2 0,-4 0 0,-2 1 0,0-3 0,1 2 0,-7 0 0,12 0 0,-9 0 0,14 0 0,-3-1 0,-1 0 0,-7-1 0,-5 0 0,-7 0 0,6 0 0,3 0 0,10 0 0,5 0 0,2 0 0,1 1 0,0-1 0,-1 1 0,-9-1 0,-5 0 0,-14 0 0,-11-3 0,9 3 0,-4-5 0,19 5 0,-3-3 0,-5 0 0,1 0 0,-10-1 0,8 1 0,-1-1 0,0 0 0,2-2 0,-4 0 0,-12-2 0,-2-1 0,-8 1 0,-2 0 0,8 2 0,-3-1 0,16 3 0,4-1 0,14 2 0,3 0 0,-3-1 0,7 1 0,-2-1 0,4-1 0,-1 0 0,-8-3 0,-2 0 0,-3-1 0,-8-4 0,0 1 0,-6-5 0,-6-1 0,-3-3 0,-1 3 0,-4-4 0,9 5 0,7-2 0,8 5 0,16 3 0,6 1 0,4-1 0,2-4 0,-2-5 0,2-9 0,-2-6 0,2-2 0,0-7 0,3-1 0,1-3 0,4-41 0,0 36 0,2-30 0,3 44 0,-1 4 0,4 2 0,0 5 0,0 3 0,2-1 0,0 5 0,0 1 0,6-1 0,0 2 0,3 1 0,4 0 0,-1 2 0,-1 0 0,0 2 0,-8 4 0,-2 3 0,0 2 0,-1 2 0,12-3 0,8 3 0,7-3 0,4 2 0,-13-1 0,-6 3 0,-7 1 0,-5 0 0,31 1 0,2-1 0,20 1 0,1 0 0,-12 0 0,-13 0 0,-15 0 0,-20 0 0,-2 0 0,9 1 0,6-1 0,5 2 0,1-2 0,-9 1 0,-5 0 0,-5-1 0,-1 2 0,1-2 0,8 2 0,2-1 0,6 2 0,1-1 0,-1 1 0,-2 0 0,-1 0 0,-5-1 0,6 0 0,3 1 0,7-1 0,4 1 0,-6-1 0,-6-1 0,-7 0 0,-3 0 0,-2 0 0,12 3 0,9 1 0,10-1 0,13 3 0,5 1 0,-16-3 0,-6 1 0,-24-4 0,2 2 0,11 1 0,57 10 0,-1 1 0,-27-5 0,0 0 0,24 5 0,-33-7 0,16 4 0,-16-2 0,37 9 0,-16-2 0,4 0 0,-31-6 0,-14-7 0,-16-1 0,-5-2 0,3 2 0,14 7 0,10 2 0,20 8 0,0-1 0,-6-1 0,-14-3 0,-20-9 0,-3 0 0,-4-3 0,5 3 0,6 7 0,5 4 0,4 4 0,1 3 0,-6-6 0,-5-2 0,-8-7 0,-3-1 0,0 1 0,6 11 0,9 9 0,4 6 0,6 5 0,-9-11 0,-4-7 0,-12-7 0,-3-8 0,-2 4 0,-1 1 0,0 2 0,0 6 0,-2 0 0,2-1 0,-1-1 0,0-4 0,-3 0 0,2 0 0,-2-1 0,0-2 0,1-2 0,-1-3 0,-2 1 0,-3 0 0,-2 4 0,-14 13 0,10-8 0,-11 8 0,13-15 0,2-1 0,0-3 0,0 1 0,-2-2 0,-4 4 0,-2-1 0,-1 0 0,-20 5 0,13-6 0,-17 3 0,15-4 0,-1 0 0,-1 3 0,3-3 0,4 1 0,3-2 0,4-2 0,1 0 0,-3 0 0,-2 0 0,-3 1 0,-3 3 0,-1-2 0,3 2 0,-8-4 0,12-1 0,-6-2 0,15 0 0,1 0 0,5 0 0,2 0 0,0 0 0,2 0 0,-1 0 0,1 0 0,-1 0 0,-1 0 0,0 0 0,-2 1 0,-1 0 0,-2-1 0,3 0 0,0 0 0,3 0 0,2 0 0,0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8:04.5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7753 1184 24575,'-35'-12'0,"3"0"0,-24-5 0,-12-3 0,-17-2 0,24 9 0,-18-4 0,-9 0 0,0-1 0,8 2 0,5 0 0,6 1 0,-2 0 0,-9-1-824,-8-1 0,-10-1 0,-6-1 1,-1 0-1,4 0 0,8 2 824,-8-3 0,6 1 0,2 1 0,-3 0 0,9 3 0,-3 1 0,-1 0 0,1 0 0,4-1-594,-9-1 1,3-1 0,2 1 0,1 0 593,8 3 0,1 0 0,1 0 0,2 0-335,-16-3 1,2 0 0,7 0 334,-6-1 0,5 1-78,5 0 0,4 2 78,17 4 0,6 0 3819,-26-6-3819,11 5 2853,13 2-2853,11 2 1540,8 0-1540,-5-4 263,-8-2-263,-13-2 0,-33-6 0,36 9 0,-3 0-507,-11-1 0,-4 0 507,-18-6 0,-1 0 0,9 3 0,1-1 0,3-2 0,1 0 0,8 1 0,3 0 0,16 5 0,3 0 0,-43-8 0,19 7 0,28 8 0,-3 1 0,10 2 1014,4 1-1014,-4 0 0,-2 0 0,-6-1 0,-23 2 0,-14-5 0,-13 1 0,38 0 0,-1-1 0,1 2 0,0-1 0,2 1 0,1-1 0,2 0 0,3 0 0,-28-1 0,-3 0 0,25 5 0,-2 0 0,14 4 0,1-1 0,1 0 0,-3 0 0,10-2 0,1 2 0,2 0 0,3 1 0,-4 1 0,-4 3 0,1-1 0,2 3 0,4-1 0,-9 7 0,0 0 0,-13 7 0,11-4 0,-3 6 0,14-4 0,3 1 0,7 2 0,10-5 0,-1 3 0,2 0 0,3 0 0,-2 10 0,4 0 0,4 28 0,3-13 0,3 15 0,1-15 0,-1 3 0,1 0 0,3 10 0,4-8 0,5-1 0,8-3 0,5-7 0,1-4 0,5 1 0,-9-4 0,1 3 0,5 8 0,7 5 0,11 4 0,19 5 0,-17-18 0,2 1 0,-11-8 0,0 1 0,10 7 0,-4-2 0,6 13 0,2-1 0,7 1 0,14 0 0,-24-22 0,3-1 0,0-5 0,1 0 0,-3-2 0,-2-1 0,40 16 0,-38-8 0,-8-3 0,5 12 0,5 0 0,18 6 0,-31-18 0,2-1 0,0-3 0,0-2 0,34 21 0,-5-9 0,-26-8 0,15 5 0,19 4 0,-31-13 0,5 0-719,30 3 1,7 1 718,2 1 0,0-1 0,1-3 0,-4 0-14,-16-3 1,-7-1 13,18 6 0,-28-5 0,5 3 0,-3-1 0,6-2 1434,-2-3-1434,-18-6 30,-9-4-30,-12-1 0,1 4 0,11 0 0,20 7 0,24 1 0,9-2 0,-35-5 0,2-1 0,-4 0 0,1 0 0,4 2 0,5 0-1371,27 7 0,11 1 1371,-33-7 0,3 1 0,4 0 0,2 0-1138,14 2 0,4 1 0,3 0 0,4 0 1138,-20-4 0,3-1 0,3 1 0,1-1 0,-1 1 0,-1-1 0,-3 0 0,-1 0 0,0 0 0,0 0 0,0-1 0,1 1 0,6 0 0,3 0 0,-1 0 0,0 0 0,-5 0 0,-5-1-299,8 1 0,-5-1 0,-5 0 0,-2 0 299,14 3 0,-4 1 0,-15-3 0,14 4 0,-26-1 1854,5-5-1854,4-2 4779,-9-4-4779,-16-2 1857,-12 0-1857,-8 3 0,15-1 0,14 3 0,37-1 0,5-1 0,-1-3 0,-9-2 0,-31 1 0,1-1 0,7 2 0,17 0 0,10-6 0,-40 1 0,0-2 0,36-18 0,-18-2 0,-23-4 0,-19 3 0,-9 0 0,1-7 0,9-12 0,9-13 0,-12 18 0,0-4 0,1-6 0,-2-2 0,-1-4 0,-3-3 0,-3-11 0,-4-1 0,-5 7 0,-4 3 0,-1 4 0,-2 2 0,-4-37 0,2 32 0,-2 12 0,1-3 0,-2 1 0,-4-4 0,-13-15 0,-12 2 0,-5 0 0,-8-1 0,8 14 0,-1 4 0,-5-2 0,4 10 0,-14-4 0,7 9 0,5 10 0,0 5 0,21 13 0,-9-4 0,6 5 0,-3-3 0,-8-3 0,-4 0 0,3 1 0,-1 1 0,8 5 0,2 1 0,-5 0 0,5 2 0,0 0 0,7 2 0,4 1 0,5 2 0,-2-1 0,0 0 0,-2 0 0,-6-2 0,-6 1 0,-13 0 0,-4-3 0,-13 3 0,4-1 0,-10 1 0,8 0 0,4 1 0,-1 0 0,6 1 0,0 0 0,3 1 0,7 0 0,3 0 0,5 0 0,7 0 0,6 1 0,3-1 0,5 1 0,0-1 0,4 0 0,0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8:17.1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7412 4916 24575,'28'1'0,"1"-1"0,27 1 0,29-1 0,-33-1 0,4 0 0,23 1 0,5-2-663,3-3 1,0-2 662,-2 2 0,0-1 0,-1-4 0,-7-1 323,17-3-323,-25-1 0,-38 7 0,-16 1 0,-5 3 0,-3 0 1002,0 1-1002,0 0 0,4-4 0,4 0 0,4-2 0,5-3 0,9-2 0,2-3 0,12-5 0,5-1 0,-3 1 0,10-2 0,-16 1 0,-3 2 0,-3-1 0,-10 1 0,2 1 0,3-7 0,21-21 0,-17 17 0,13-16 0,-31 33 0,-3-1 0,-2 4 0,-1 0 0,-1 2 0,3-3 0,1 1 0,0 0 0,2 1 0,-5 1 0,3 0 0,1-1 0,4 0 0,17-13 0,-5 4 0,5-3 0,-13 5 0,-8 8 0,-3-1 0,-2 2 0,-2 1 0,1-1 0,2-4 0,2-1 0,0 1 0,0 0 0,-4 2 0,6-7 0,3-5 0,-1-3 0,3-4 0,-5 3 0,0 2 0,4-5 0,1 1 0,2-5 0,3-7 0,-5 3 0,-3 2 0,-5 2 0,-2 8 0,-1-2 0,1-4 0,1-3 0,-1-4 0,4-7 0,-5 3 0,-2 1 0,0-3 0,-4 8 0,4-2 0,-2-3 0,4 0 0,-1 0 0,1-3 0,-2 5 0,-2 1 0,-2-2 0,-3 9 0,-1-7 0,0 1 0,0-1 0,0-10 0,0 1 0,1 0 0,-1-2 0,2 9 0,-2 2 0,1-12 0,-1 19 0,1-17 0,-1 17 0,0-3 0,-2-4 0,-3 0 0,1 0 0,-4-4 0,4 3 0,-3-2 0,2 0 0,-2 3 0,1 1 0,-4-2 0,-3 0 0,-1 1 0,-10-18 0,3 14 0,-4-12 0,2 16 0,-5-4 0,-6 0 0,-8 1 0,-12-6 0,-3 3 0,-6 1 0,-3-2 0,6 10 0,3 3 0,-2 1 0,9 8 0,5 0 0,2 3 0,11 4 0,-1 2 0,4 2 0,-1 3 0,4 0 0,-4 2 0,4 0 0,1 0 0,-4-1 0,2 1 0,-2 1 0,-9-3 0,1 3 0,-4-3 0,-3 3 0,6-2 0,-13-1 0,-1-3 0,-6 2 0,-16-2 0,3 1 0,-3-1 0,1 0 0,-1 0 0,2-1 0,23 5 0,-2 0 0,-2 3 0,-2 0 0,-1-1 0,-2 2 0,-11 0 0,-3 2-474,-3-1 1,-2 0 473,-5 1 0,-5 0-597,14-1 0,-3-1 0,0 0 597,5 1 0,1-1 0,-3-1-387,-13-3 1,-3-1 0,7 1 386,-5-2 0,6 1 0,7-2 0,9 0 0,11-1 804,16 2-804,-7-2 1755,3 3-1755,-6-1 1338,6 3-1338,2 0 0,4 0 0,-5-2 0,2 1 0,-35-11 0,25 4 0,-31-7 0,33 9 0,1 0 0,0 0 0,4 1 0,1 0 0,-8-3 0,8 3 0,0-2 0,-2 0 0,4-2 0,0 1 0,-5-4 0,5 2 0,1 0 0,-5-4 0,6 4 0,-2-4 0,-2 0 0,3 0 0,-21-11 0,7 8 0,-12-5 0,-8 1 0,-2-1 0,24 11 0,-1 0 0,1 1 0,1 2 0,-37-12 0,6 5 0,26 7 0,9 4 0,10 2 0,8 3 0,1-2 0,-50-9 0,23 5 0,-38-10 0,41 12 0,-2 0 0,4 4 0,-5 1 0,-9-1 0,-3 1-6784,-10-1 6784,24 3 0,-5 1 0,-8-1 0,-3 1-196,-3 0 1,-2 1 195,-10-1 0,0 0 0,12 1 0,2 0 0,2 0 0,2 0 0,2-1 0,3 0 0,-37 0 0,14 0 0,31 1 0,1-1 6590,-21 2-6590,-18-1 585,30 1-585,-4 0 0,-1 0 0,-12 3 0,25-2 0,-3 2 0,-9 2 0,-3 1 0,-2-2 0,-1 2 0,-6 2 0,1 0 0,15-1 0,4-1 0,-37 7 0,22-4 0,23-3 0,7 1 0,-17 7 0,21-4 0,-27 9 0,22-3 0,-6 2 0,-3 3 0,3-2 0,-3 2 0,-2-2 0,8-1 0,9-6 0,6-1 0,9-4 0,-8 4 0,0 0 0,-1 5 0,-4 3 0,6-1 0,-2 2 0,4 0 0,2 0 0,0 2 0,-3 5 0,1 0 0,2 1 0,-1 4 0,10-3 0,-2 5 0,3 9 0,4 3 0,-2 6 0,1 13 0,2-1 0,1 4 0,6 2 0,8-5 0,3 2 0,5 4 0,-1 5 0,1-4 0,2 18 0,-2-17 0,8 18 0,1-15 0,4-2 0,5-1 0,-3-4 0,1 1 0,6 6 0,1-3 0,-7-19 0,1 0 0,16 32 0,-20-38 0,0-1 0,14 25 0,0-9 0,3 2 0,10 5 0,2-2 0,7 6 0,-27-31 0,2 1 0,-2-3 0,1 0 0,-1 1 0,1-1 0,3 2 0,-1-1 0,31 24 0,-6-5 0,3-4 0,-9-9 0,-13-14 0,3 0 0,30 19 0,-32-21 0,1-1 0,32 16 0,-15-10 0,11 4 0,-9-13 0,1 2 0,8-4 0,3 0 0,12 0 0,-33-9 0,4 1-351,3 2 0,3 1 351,7 3 0,4 1-611,-15-4 1,3 2-1,1 0 611,1 1 0,2 0 0,0 1 0,4 0 0,0 1 0,2 0 0,7 0 0,1 0 0,-3-2 0,-9-4 0,-2-1 0,2 0 0,11 1 0,2-1 0,-5-1-229,8 1 0,-6-1 229,-3 0 0,-8-1 0,7 2 0,-26-4 620,-7-2-620,8 2 1848,16 3-1848,25 2 0,-17-7 0,5 0-47,-10-3 1,0-1 46,9 2 0,-4-2 0,-19-2 0,-7-1 0,9 3 0,3 1 0,-29-5 0,24 4 0,-10-3 0,8-2 617,4 2-617,-10-3 0,-5 2 0,0 0 0,-2 3 0,11 1 0,32 4 0,-33-7 0,3 1 0,4 0 0,2 0-431,15 2 1,1 0 430,2-1 0,-2 0 0,-5 0 0,-1 0 0,9-3 0,-1 0 0,-14-1 0,-3-1 0,-5-2 0,-2 0 0,-3 0 0,-4 0 0,7 0 0,-22-1 0,-22 1 0,-9-1 861,-1 1-861,2-1 0,4 1 0,4 0 0,2-1 0,-5 1 0,0-1 0,-6 1 0,6-1 0,17 5 0,38 0 0,-7-1 0,9 1 0,-40-4 0,-16 0 0,-8-1 0,-2 2 0,0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7:46.0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1023 918 24575,'-9'1'0,"-1"0"0,2 0 0,-5 1 0,-2 0 0,0 0 0,-6 1 0,3-1 0,-1 0 0,-4 0 0,2-2 0,-6 1 0,-12 0 0,-10 0 0,-11 1 0,-12-2 0,5 2 0,4-2 0,14 0 0,18 0 0,11 0 0,3 0 0,4 0 0,0 0 0,2-1 0,5 1 0,2-2 0,-1 2 0,2-2 0,-4 1 0,-1-3 0,-6-1 0,-1-3 0,-4 0 0,3-1 0,0 1 0,2-1 0,0 0 0,0-3 0,-2-2 0,-7-8 0,3 3 0,-1-1 0,9 4 0,3 5 0,1-1 0,0-2 0,0-3 0,1-1 0,2-2 0,-1-1 0,0-2 0,-1-7 0,2-1 0,3-1 0,1 0 0,1 4 0,0 1 0,0-2 0,2-3 0,1 3 0,3-6 0,0 7 0,0 2 0,1 2 0,0 5 0,1 0 0,4 2 0,2-3 0,3 2 0,4-4 0,0 2 0,1 2 0,-1 1 0,-3 6 0,-4 2 0,4 1 0,-4 2 0,0 0 0,-3 3 0,-3 0 0,0 2 0,0-1 0,6 0 0,1-1 0,8 0 0,-5 0 0,4 0 0,7-1 0,-8 2 0,8-2 0,-6 1 0,8 2 0,6-1 0,12 0 0,-9 2 0,-8-1 0,-13 1 0,-12 0 0,1 0 0,3 0 0,6 0 0,3-1 0,3 0 0,-4 0 0,-2 2 0,-4 0 0,1-1 0,1 1 0,11 1 0,4 1 0,4 0 0,0 2 0,-9-3 0,-6 1 0,-6-1 0,-7-2 0,-1 2 0,1 0 0,8 3 0,11 5 0,15 6 0,4 2 0,-5-4 0,-9-3 0,-15-7 0,-6-1 0,-4-2 0,-3-1 0,1 2 0,1 0 0,2 0 0,4 4 0,3 1 0,0 1 0,1 3 0,-5-4 0,1 3 0,4 2 0,5 4 0,3 1 0,5 2 0,-5-3 0,0 1 0,-9-7 0,-4-2 0,-6-4 0,-1 0 0,1 2 0,3 2 0,0 3 0,0 1 0,0 4 0,-3-3 0,1 2 0,-3-3 0,1 1 0,0 0 0,-1 3 0,0 2 0,-1 3 0,0 5 0,-1 0 0,-1-2 0,-1-2 0,-2-3 0,0-1 0,-3 4 0,2-3 0,-2 1 0,-1-3 0,1-3 0,-1-2 0,1-3 0,-9 5 0,4-4 0,-8 5 0,1-2 0,1-3 0,1 1 0,-2-3 0,1-1 0,-2 1 0,-5 1 0,-3 1 0,0 0 0,-3 0 0,7-3 0,1-3 0,3 0 0,2-2 0,3 0 0,0 0 0,4-1 0,3 1 0,1-2 0,3 1 0,0-1 0,1 0 0,-1 0 0,1 0 0,-3 0 0,1 0 0,0 0 0,1 0 0,2 0 0,0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7:48.8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755 729 24575,'-15'0'0,"-4"0"0,1 0 0,-6 0 0,-1 0 0,1 0 0,-5 0 0,3 0 0,-2 0 0,-1 0 0,3 0 0,1 0 0,3 0 0,2 0 0,1 0 0,-4-1 0,1-1 0,3 0 0,2 0 0,6 0 0,0 0 0,-1 0 0,3-1 0,-3 0 0,-1-2 0,1 2 0,2-2 0,1 2 0,2-1 0,1 1 0,-2-1 0,2 1 0,-1-1 0,2 0 0,-1-1 0,2 0 0,-3 0 0,4 1 0,-3-3 0,2 2 0,-2-2 0,1 1 0,-5-5 0,4 3 0,-4-2 0,6 3 0,-1 3 0,2-1 0,-1 1 0,1 0 0,-2 0 0,1-1 0,-3-1 0,2 1 0,-1-1 0,1 1 0,-1-3 0,-1 0 0,-4-4 0,5 4 0,-3-1 0,6 3 0,-1-1 0,0-2 0,1-1 0,-1-1 0,1 0 0,0 0 0,0-2 0,1-2 0,2-3 0,0 0 0,0-3 0,0 3 0,0 1 0,3-1 0,-1 4 0,6-4 0,6-6 0,1 4 0,4-4 0,-5 11 0,-3 4 0,-2 1 0,0 2 0,2-1 0,-1 2 0,2 0 0,0 0 0,3 0 0,2 2 0,1-2 0,0 2 0,1-3 0,6 0 0,19-5 0,-5 3 0,14-2 0,-8 2 0,8 1 0,8 0 0,-1 0 0,12-2 0,-9-2 0,-1 0 0,-6 4 0,-16 1 0,-6 4 0,-3-1 0,-5 2 0,0 0 0,0 1 0,-9 0 0,-1 0 0,-6 0 0,0 2 0,5 1 0,2 4 0,3 1 0,3 2 0,-4 2 0,-1 0 0,-4 1 0,-2 0 0,3 2 0,5 7 0,9 13 0,-6-4 0,-1 9 0,-13-16 0,-5 3 0,1-2 0,-1-3 0,1 0 0,-2-8 0,-2-1 0,-1-1 0,-2-1 0,0 3 0,-2 6 0,0 4 0,-3 2 0,-1 2 0,-1-4 0,-2-3 0,-3 4 0,-5-1 0,-3 1 0,-21 13 0,14-15 0,-16 8 0,23-18 0,-4-2 0,4-3 0,1-3 0,2-2 0,7-2 0,1-1 0,-3 0 0,-4 1 0,-4-1 0,-4 3 0,2-2 0,1 1 0,3-1 0,3 0 0,-1-1 0,-3-2 0,-2-1 0,1 0 0,3-1 0,7 3 0,6 0 0,2 1 0,1 0 0,-1-1 0,0 1 0,0-2 0,0 2 0,2-2 0,1 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8:21.8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1700 922 24575,'-25'10'0,"-6"3"0,-5 1 0,-10 2 0,-20 4 0,-3-3 0,-6 2 0,3-5 0,15-1 0,5-6 0,3 0 0,4-6 0,-3 1 0,-1-2 0,0-2 0,2 2 0,-38-3 0,27 3 0,-33-3 0,28 2 0,2-4 0,-4 1 0,14 0 0,8 2 0,14 1 0,10 0 0,6-1 0,-2-1 0,3 1 0,-5-4 0,-5-3 0,-1 0 0,-1-2 0,-4-2 0,5 1 0,-5-5 0,7 2 0,0-3 0,5 0 0,1 0 0,2 1 0,4-1 0,1 1 0,2-6 0,4-10 0,0-1 0,4-16 0,0 5 0,3-1 0,3 3 0,4 5 0,2 4 0,7-2 0,14-12 0,-6 9 0,8-6 0,-12 16 0,0 7 0,1 0 0,6 1 0,0-1 0,4 0 0,7-3 0,-5 5 0,1 0 0,-2 6 0,39-9 0,6 2 0,-27 8 0,-1 1 0,35-6 0,-11 5 0,-23 7 0,-9 0 0,-10 6 0,8-1 0,15 3 0,-11-1 0,5 1 0,5 1 0,2 0 0,5 0 0,1 1 0,-1 2 0,-4 0 0,22 4 0,-17 6 0,-26-1 0,4 7 0,-13-4 0,0-1 0,-19-6 0,-7-2 0,-1 1 0,-1 10 0,1 1 0,-1 9 0,1 0 0,-2 3 0,0-4 0,-3 2 0,-4-5 0,-3 0 0,-6 7 0,-1 1 0,-10 18 0,8-16 0,-5 6 0,10-22 0,-2-4 0,-1-2 0,-1-1 0,0 0 0,-6 6 0,-5 5 0,-1-3 0,-4 2 0,14-13 0,3-3 0,9-4 0,1-1 0,2-1 0,1 0 0,1-1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8:38.9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1712 891 24575,'-16'-3'0,"1"1"0,1 1 0,-22 0 0,11 1 0,-16 0 0,18 0 0,-9 0 0,3 0 0,-7 0 0,7 1 0,-14 0 0,-6 1 0,-7-2 0,-9 2 0,6-2 0,1 1 0,-3-1 0,-21 0 0,11 0 0,-11-2 0,24 1 0,20 1 0,9-1 0,12 0 0,7-1 0,-1 0 0,-4-1 0,-6 0 0,-1-1 0,-3 0 0,4 2 0,2 1 0,-3-1 0,-1-1 0,-22-3 0,5 0 0,-15 0 0,19 2 0,6 2 0,14 1 0,3 0 0,8 1 0,1-1 0,2 1 0,0 0 0,-3 0 0,-1-1 0,-1 1 0,-1-2 0,3 2 0,-1-2 0,2 2 0,1-1 0,0 1 0,1 0 0,-1 0 0,-1-1 0,-1-1 0,-2-1 0,-1-2 0,1 0 0,-1 1 0,1-1 0,-1-1 0,1 0 0,0-1 0,1 1 0,-1-3 0,0 2 0,-1-4 0,3 4 0,-1-1 0,1 1 0,1-1 0,0-1 0,0-2 0,0-5 0,0 3 0,-1-7 0,1 4 0,0-1 0,1 1 0,1 3 0,0 0 0,0-10 0,1 5 0,-1-11 0,1 8 0,0-1 0,1 0 0,1 1 0,-1 1 0,2 1 0,0 0 0,1 1 0,-1-1 0,1 2 0,1-2 0,-2 4 0,1 0 0,0 2 0,0-6 0,0 5 0,1-4 0,-2 8 0,3-2 0,-2 2 0,2-2 0,-1 2 0,0 2 0,0 1 0,-1 1 0,2 1 0,-1-1 0,2-1 0,0 2 0,0-2 0,1 2 0,-1 1 0,2 0 0,0 1 0,1-1 0,7 1 0,1-1 0,4 1 0,4-1 0,-4 0 0,4 0 0,3-2 0,3 2 0,3-2 0,0 2 0,-6 0 0,-3 2 0,1-1 0,4 1 0,1 0 0,16 0 0,3 0 0,5-1 0,6 2 0,-23-2 0,-6 3 0,-16-1 0,-6 1 0,6 0 0,8-1 0,7 0 0,21 0 0,-6 1 0,-4 0 0,-13 0 0,-16 0 0,6 1 0,-4 0 0,8 0 0,-3 1 0,7 1 0,4 0 0,17 4 0,1-3 0,-1 3 0,-6-3 0,-18 0 0,-8-1 0,-5 0 0,-2 0 0,14 4 0,8 6 0,9 3 0,9 6 0,-6-4 0,1 4 0,18 14 0,-31-14 0,13 10 0,-33-20 0,-3-3 0,-4-2 0,-3-3 0,0 0 0,0 8 0,2 8 0,1 5 0,2 11 0,-1-1 0,-1 2 0,-2 9 0,-3-20 0,-2 4 0,0-22 0,0-2 0,1-2 0,-1-1 0,-1 2 0,-1 5 0,-5 1 0,-4 9 0,-1 5 0,0 1 0,-2 9 0,2-6 0,2 0 0,1-4 0,-3 1 0,3-7 0,-2 1 0,5-10 0,1 0 0,3-2 0,-1-2 0,3-2 0,-2-1 0,1 0 0,-3-1 0,1 2 0,-2-2 0,-1 2 0,2-3 0,-2 2 0,3-2 0,-1 0 0,-1 1 0,-2-2 0,-1 2 0,-1-1 0,4 0 0,-1 1 0,2-2 0,0 2 0,-2-2 0,3 2 0,-1-2 0,3 1 0,1-1 0,1 0 0,-1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8:46.3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8844 774 24575,'0'-6'0,"-1"-1"0,1 4 0,-4-5 0,1 0 0,-4-5 0,2 1 0,-4 0 0,2 1 0,-2 0 0,-1-3 0,0 2 0,-5-4 0,-1 1 0,-3-1 0,-11-5 0,-8 0 0,-19-7 0,-19-1 0,31 12 0,-5-2 0,-38-10 0,-4 1 0,16 5 0,0 1-311,11 4 1,-4-1-1,4 2 311,-13-1 0,5 2 0,12 2 0,3 2 0,-38-8 0,36 5 0,32 10 0,10-1 0,-2 4 0,-2-3 932,-3 0-932,-7 0 0,-2-3 0,0 2 0,-3-3 0,5 4 0,-4-3 0,-5 0 0,-4-2 0,-13-2 0,-5-1 0,-1 2 0,-7 0 0,8 4 0,0 2 0,-2 1 0,4 1 0,-4-1 0,-22-2 0,-12 0 0,43 3 0,-2 0 0,-8-1 0,-1-1 0,4 2 0,-1 0 0,0-1 0,-1 0 0,-5 0 0,-2 1-633,-5 2 0,-3 0 633,-9-2 0,-5 0-700,10 3 0,-4 0 0,1 0 700,10-1 0,2 0 0,-4 1 0,-17-2 0,-4 1 0,4-1 0,15 2 0,3 0 0,1-1 0,5 0 0,1-1 0,2 1-199,-26 1 1,6 0 198,25 0 0,6 0 0,6 0 0,3 0 0,-38-2 1102,10 2-1102,8-1 0,-3 0 0,9 4 0,0-1 0,-13 0 0,1-1 0,14 3 0,5 1 2186,-31-2-2186,7 3 0,16 0 0,1 1 0,-22 5 0,15-2 0,0 2 0,-16 7 475,3 1-475,-4 4 0,13-1 0,26-8 0,-1 1 0,1 0 0,0 0 0,1 1 0,0 1 0,-3 2 0,1 1 0,-39 20 0,41-17 0,-2 1 0,-7 6 0,-5 3 0,2-1 0,-3 3 0,1-1 0,-15 8 0,0 1-297,12-6 1,-2 3 0,5-4 296,5-2 0,4 0 0,-3 4 0,2 1 0,7-5 0,1 0 0,2-1 0,1 1 0,-2 4 0,2-1 0,-31 30 0,4-3 0,11-4 889,16-12-889,8-2 0,3 4 0,6-9 0,0 8 0,2-3 0,3 0 0,0 9 0,6-2 0,4 6 0,4 5 0,5-2 0,-1 3 0,2 15 0,0 5 0,0-37 0,2 3 0,3 14 0,3 2-220,2-1 1,2 1 219,4 3 0,1 0 0,2-3 0,0-3 0,-2-8 0,0-2 0,13 39 0,-17-45 0,1-1 0,9 25 0,-1 1 0,6-2 0,2-8 439,0 0-439,8 4 0,2 12 0,-4-13 0,2 6 0,-5-22 0,5-2 0,3 1 0,12 11 0,-6 0 0,2 1 0,-2-3 0,-10-11 0,12 9 0,-10-12 0,3 2 0,-8-11 0,-4-4 0,0 3 0,0 3 0,-2 2 0,1 4 0,14 13 0,2-4 0,26 18 0,2-4 0,-29-29 0,1 1 0,-2-4 0,0 1 0,14 9 0,3 0 0,-10-9 0,5 1 0,13 7 0,8 5 0,-5-5 0,-2-4 0,-1-2 0,0 1 0,5 2 0,-3-2 0,10 4 0,-4-2 0,-5-4 0,1 0-496,-9-3 1,4 0 0,-2-1 495,17 6 0,2-2-852,-8-6 1,6 1 0,2-2 851,5 1 0,2-1 0,1-2 0,0 0 0,0-1 0,-1 0 0,-1-1 0,0 1 0,-7-4-2723,8 1 0,-7-2 2723,-13-3 0,-6-1 0,21 6 0,-15-6 0,-10-2 430,-9-8 1,2-2-431,17 6 1841,26-3-1841,-60-3 6784,3 2-6784,3-1 0,11 4 0,29 4 0,-31-7 0,3 0 0,9 2 0,4 0-798,20 1 1,5-1 797,-24-4 0,2 0 0,2-1-839,3 3 0,3-1 0,3 0 839,-5-1 0,4 0 0,2 0 0,0 0-790,5 1 0,1 1 0,0-1 0,2 1 790,4 0 0,1 0 0,2 1 0,2-1-646,-7 0 1,3 0-1,1 0 1,0 0-1,-2-1 646,-6 0 0,0 0 0,-1-1 0,0 1 0,-1-1 0,-2 1 0,-1 0 0,0 1 0,-1-2 0,-1 0-146,17 1 0,0-2 0,-4 0 1,-5-1 145,-3 1 0,-6-1 0,-3-1 546,23 0 1,-7-1-547,-23-2 0,-7 0 2511,18-3-2511,9-2 4204,-2-8-4204,8-5 0,-39 5 0,1-1 0,-3-1 0,-1-1 0,1 1 0,-2-1 1306,-2 0 0,-4 0-1306,28-10 663,-17 3-663,-2 0 0,-11 4 0,3-3 0,3-6 0,1-15 0,-7 1 0,0-6 0,-17 18 0,5 2 0,2 5 0,5-4 0,15-10 0,-5 0 0,11-17 0,-11 1 0,-5 2 0,-5 5 0,-3 11 0,16-9 0,-9 10 0,9-8 0,-19 6 0,-4-1 0,-4-1 0,-1-1 0,1 1 0,2 0 0,3-8 0,8-4 0,-2-3 0,11-13 0,-7 0 0,-1 1 0,3-7 0,-2 3 0,-7 16 0,1-1 0,-6 5 0,0 0 0,5-7 0,0-1 0,-4 5 0,-2 1 0,15-34 0,-19 32 0,-2-2 0,8-36 0,-6-5 0,-4 5 0,-3 8 0,0 6 0,-1-1 0,0 9-6784,-5 1 6784,1-7 0,-9 4 0,-1-2 0,-6 6 0,-2 0 0,-4-23 0,0 16 0,-3 1 0,-10-20 0,-4 6 0,8 39 0,-3 2 0,-28-39 0,20 40 0,-2 0 0,-7-5 0,-2 2 0,2 5 0,-1 1 0,-7-8 0,-1 0 0,0 0 0,0 2 0,1 2 0,-1 1 0,-5-3 0,-1 2 0,6 7 0,1 2 0,1 4 0,-2-1 0,-15-9 0,2 2 0,-13-4 0,21 11 0,1 3 0,-4 1 6784,3 1-6784,-9 0 0,0-1 0,-4 0 0,-9-1 0,8 6 0,3 0 0,-7-5 0,10 5 0,4-1 0,7 5 0,17 4 0,4 4 0,-1-3 0,2 3 0,-7-4 0,1 2 0,-3-3 0,1 0 0,-3-1 0,-5-5 0,-6 0 0,-3-5 0,-23-11 0,28 17 0,-2 0 0,-5-1 0,-2 0-308,-18-4 1,-2 1 307,9 4 0,2 1 0,0 2 0,2 1 0,11 2 0,4-1 0,-34-16 0,34 11 0,8 0 0,30 15 0,6 4 615,4 1-615,-2 1 0,0-1 0,-1-2 0,-2-1 0,1-3 0,-1 3 0,1-1 0,1 3 0,0-1 0,0-1 0,1 1 0,1-2 0,0 3 0,0 0 0,1 2 0,-1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03.4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 0 24575,'-5'75'0,"1"-1"0,0-5 0,2-9 0,6-11 0,9 7 0,1-4 0,4-7 0,-8-19 0,-4-18 0,-3-16 0,2-4 0,3-13 0,10-1 0,3-2 0,-4 10 0,-4 5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9:20.0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270 1 24575,'-11'50'0,"-5"40"0,-2 14 0,2-24 0,-1 6-1281,3-11 1,-1 10 0,1 2 0,0-5 1280,-1 3 0,2-3 0,0 0 0,0-1 0,1 1 0,1 2-106,2-9 1,1 4 0,1-2 0,0-8 105,0 15 0,0-4 327,3-8 1,0 3 0,1-11-328,1 18 0,2-18 0,0-22 2463,0-20-2463,0-8 1787,1-9-1787,0-2 309,3-4-309,3 1 0,13-2 0,19-1 0,6 0 0,25-4 0,13-1 0,15 0 0,-35 3 0,4 1-465,9 0 0,4 2 465,1-1 0,4 2-495,-13-1 1,3 1-1,-1 0 495,24-2 0,-2-1 0,1 1 0,2-1-1995,-21 0 0,2-2 1,2 1 1994,5 1 0,1 1 0,0-1 0,-1 0 0,-1 0 0,3 0-556,-8 2 1,2 1 0,2-1 0,-1 2 555,3-1 0,0 0 0,0 1 0,2 0 0,4 0 0,1 0 0,1 0 0,3 0 0,-9 0 0,3 0 0,1 0 0,-2 0 0,-3 0 0,4-1 0,-2 1 0,-3-1 0,-2 0 0,17 0 0,-4 0 0,-1-1-178,-8 0 1,-1-1 0,-4 1 177,-11 0 0,-3 1 0,0-1 310,24 0 1,5 0-311,-23 2 0,9 0 0,0 1 0,-5 0 0,1 1 0,-5-1 0,9 1 726,1-1 1,10 1-1,5-1 1,0 0 0,-6 0-727,3 1 0,-5-1 0,1 1 0,7-2-350,-12 0 0,6 0 0,3-1 1,1-1-1,-2 1 0,-4-1 350,2-1 0,-3 0 0,-1 0 0,-1 0 0,-1 0 0,-2 0 0,-1-1 0,0 1 0,-3 0 0,-4-1 112,27-1 1,-6-1 0,-11 2-113,-3 1 0,-9 1 87,-16 1 0,-6 0-87,17 1 1144,-40 0-1144,-11 0 5901,-2 0-5901,6 0 1439,4 0-1439,18 2 0,17-1 0,24 2 0,8-1 0,-28 0 0,3 0-862,18 0 0,11 0 1,1 0 861,-6 0 0,-1-1 0,4 1-1030,-15-2 1,1 0 0,2 0-1,3 0 1030,-6 0 0,4 1 0,0 0 0,0-1 0,-4 0 0,7-1 0,-3-1 0,-3 0 0,0 0-385,17 1 0,-2-1 0,-5 0 385,-18 0 0,-4 0 0,-6-1 0,-5 1 0,-6 0 0,24 1 1823,-44 1-1823,-24 0 4317,-6 0-4317,-2 0 1718,1 0-1718,-1 0 0,1 0 0,-2 0 0,0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9:26.7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 1 24575,'-7'26'0,"-4"19"0,-4 21 0,5 8 0,1 0 0,1-14 0,2 2 0,2-21 0,4-43 0,0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9:27.7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36 24575,'23'-16'0,"0"4"0,-8 6 0,9 4 0,2 5 0,27 8 0,19 8 0,2 5 0,5 6 0,-30-4 0,-16-3 0,-18-3 0,-16-4 0,-10 0 0,-15 5 0,-12 0 0,-5 1 0,-4-5 0,6-5 0,5-5 0,1-2 0,8-3 0,5 0 0,7-1 0,14 0 0,15-3 0,2 3 0,9 0 0,0 9 0,3 6 0,10 7 0,0 6 0,-8-4 0,-11-1 0,-12-10 0,-5-3 0,-5-3 0,-3 0 0,-5-1 0,-5 0 0,-2-2 0,1-1 0,-5-3 0,0 1 0,-3-1 0,0 0 0,9-1 0,4 0 0,7 0 0,3-1 0,1-2 0,2-3 0,-1 0 0,5-5 0,-4 8 0,2-3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9:28.4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0 24575,'-3'43'0,"3"-1"0,-3 25 0,6 7 0,1-2 0,0-2 0,1-14 0,-3-24 0,-1-12 0,0-13 0,-1-6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9:30.31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487 121 24575,'-7'-24'0,"-2"4"0,-2-6 0,0 10 0,0 1 0,4 6 0,-1 3 0,4 4 0,0 0 0,1 2 0,-1-1 0,-2 1 0,-1 0 0,-6 2 0,-5 5 0,-17 11 0,-15 17 0,-8 5 0,-2 10 0,12-7 0,13-5 0,5 4 0,12-3 0,0 1 0,11 24 0,2-25 0,7 14 0,2-27 0,2-6 0,11 6 0,1-9 0,10 3 0,12-10 0,-4-5 0,7-6 0,-4-5 0,-12-3 0,0-5 0,-2-10 0,-10 4 0,5-17 0,-11 8 0,0-2 0,-4 0 0,-2 10 0,-2 1 0,0 8 0,-1 4 0,-1 5 0,-2 0 0,-4 2 0,-2-1 0,-5 1 0,1 0 0,-3 1 0,2 1 0,-3 0 0,1 2 0,0 0 0,3 0 0,1-1 0,6-1 0,-1 0 0,3-1 0,-1 0 0,2 0 0,1 0 0,1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9:32.4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4 777 24575,'-1'-52'0,"0"0"0,0-35 0,3 68 0,0-5 0,1-6 0,-2 1 0,1-7 0,13-60 0,-6 41 0,2-3 0,1 2 0,-3 18 0,2 2 0,-8 14 0,2 7 0,-3 0 0,2-1 0,-2 2 0,0 2 0,-1 2 0,1 7 0,-1 2 0,5 1 0,14 0 0,12 0 0,11 1 0,11-1 0,-5 2 0,38 0 0,1 1 0,-27 0 0,5-1-760,16 1 0,4-1 760,0 1 0,0-1 0,5 0 0,-1-1-110,-11 1 0,-5-1 110,-20 0 0,-4-1 0,39 1 0,-15-1 0,-28-1 0,-17 1 1502,-32-1-1502,-17 3 238,-4 0-238,0 4 0,-3 3 0,-6 8 0,-1 2 0,4 3 0,2 2 0,8 4 0,3 0 0,6 4 0,6-5 0,3-3 0,1 4 0,2-1 0,0 1 0,3 2 0,-1-8 0,2-1 0,-1-5 0,-1-1 0,0-4 0,0 3 0,2 0 0,0 3 0,3 3 0,-1-3 0,-1 3 0,-2-4 0,-2-4 0,-1-2 0,0-6 0,-1 0 0,0-2 0,0 1 0,0 1 0,0 0 0,-1 0 0,0 0 0,0-2 0,5-14 0,0-1 0,8-17 0,-4 4 0,-1 10 0,-3 4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9:34.5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62 1 24575,'-11'37'0,"0"7"0,-2 16 0,3 5 0,4-10 0,0-8 0,5-23 0,0-9 0,1-8 0,-1-2 0,1-1 0,-1 1 0,1-2 0,0 0 0,0-2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9:35.4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43 105 24575,'82'-47'0,"-6"9"0,-39 25 0,-10 6 0,-19 9 0,-6 8 0,-2 11 0,2 16 0,0 26 0,1 2 0,-1 0 0,-9-13 0,-6-15 0,-5-9 0,-9-1 0,-1-6 0,-1-2 0,-1-1 0,0-2 0,4-1 0,-4 3 0,10-4 0,5 0 0,5-4 0,11-5 0,5-3 0,8-2 0,22 0 0,25 0 0,12 1 0,2 0 0,0-1 0,-13 3 0,-14-6 0,-40-7 0,2-4 0,-3 3 0,1 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9:36.1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 0 24575,'-1'10'0,"-2"-1"0,2 4 0,-2-1 0,-1 6 0,3 1 0,-2 1 0,2 1 0,-1-5 0,0-1 0,2-6 0,-1-2 0,1-2 0,0-2 0,-1 0 0,1 1 0,-1-3 0,1 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9:37.1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159 0 24575,'-8'18'0,"1"-2"0,-4 10 0,-2 3 0,-1 6 0,0 1 0,7-9 0,1-6 0,2-8 0,5-9 0,-1-2 0,5-1 0,2 2 0,2 1 0,1 2 0,-2-1 0,-4 1 0,-2 0 0,-1 5 0,-1 3 0,0 4 0,-1 4 0,-1-3 0,0 1 0,0-7 0,0-3 0,1-4 0,-2 0 0,-2 1 0,-1 1 0,-1-2 0,0 0 0,-1 0 0,-1-1 0,0-2 0,-2-1 0,0 0 0,2 0 0,0-1 0,4 0 0,-1-1 0,3 0 0,1-2 0,1-1 0,1 1 0,0-1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03.8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89 24575,'78'-6'0,"-11"0"0,-28-2 0,-15 4 0,-7 0 0,-5 3 0,2 1 0,12-3 0,3-1 0,0-2 0,-9 0 0,-12-1 0,-5 4 0,-2-3 0,-4 1 0,-1-1 0,-3-1 0,2 3 0,2 2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9:38.0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117 0 24575,'-26'4'0,"7"-3"0,5 1 0,7-2 0,2 0 0,-2 0 0,0 0 0,-3 0 0,1 0 0,0 0 0,5 0 0,13-1 0,-2 1 0,8-1 0,-8 0 0,-3 1 0,-2-1 0,-1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9:40.4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1 800 24575,'18'-51'0,"-5"6"0,-1-1 0,-8 7 0,-3 8 0,-1-1 0,-2-16 0,0-8 0,1-11 0,-1-18 0,2 19 0,1 4 0,3 21 0,1 19 0,3 5 0,6-1 0,0 0 0,3-3 0,-4 4 0,-4 5 0,0 6 0,12 12 0,17 6 0,14 8 0,14 5 0,-12-4 0,-6-6 0,-17-7 0,-10-5 0,-4-1 0,1-2 0,-1 1 0,4-1 0,3 0 0,0 0 0,-3-1 0,-1-1 0,-5 1 0,-1 0 0,2 0 0,0 1 0,8-1 0,-4 1 0,0 0 0,-7 0 0,-2 0 0,0 0 0,6-1 0,4 1 0,4-2 0,8-1 0,-8 0 0,-3 1 0,-7 0 0,-6 0 0,-1 0 0,2 0 0,-2 0 0,0 1 0,1-1 0,2 1 0,6-1 0,6 0 0,-2-1 0,-2 2 0,-8-1 0,-4 2 0,6-1 0,5 0 0,4 0 0,-2 0 0,-6 1 0,-7 0 0,1 0 0,6 0 0,13 1 0,14 2 0,-1 0 0,-7 0 0,-15-2 0,-11-1 0,-5 0 0,0 0 0,1 0 0,1 0 0,3 0 0,7 0 0,4 0 0,2 0 0,-6 0 0,-7 8 0,-3 10 0,2 19 0,3 14 0,-2-10 0,-1-1 0,-5-24 0,0 1 0,1 1 0,0 2 0,1 5 0,0-5 0,-1-3 0,-1-5 0,-1-2 0,0 2 0,0 7 0,0 2 0,2 16 0,0 2 0,2 17 0,-2-15 0,-1 3 0,-1-15 0,0-3 0,0 1 0,0-3 0,0-6 0,0-6 0,0-5 0,0-5 0,0-1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9:45.6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1 737 24575,'2'-20'0,"1"-3"0,0 0 0,2-3 0,-1-5 0,3-1 0,4-13 0,1-3 0,3-6 0,2-4 0,-5 11 0,-2 3 0,-6 11 0,-2 7 0,-1 5 0,1-2 0,0 0 0,0-4 0,0-2 0,-2 2 0,1 7 0,-1 5 0,1 9 0,4 2 0,0 3 0,5 0 0,1 0 0,2 1 0,6-1 0,2 1 0,3 0 0,2 0 0,5-1 0,-3 1 0,7-1 0,0 1 0,2 0 0,25-2 0,23 0 0,-9 0 0,2 0 0,-20 1 0,-1 0 0,12 0 0,-4 1 0,-3 0 0,-16-1 0,5 0 0,-8 0 0,-2 0 0,3-1 0,-7 0 0,4 0 0,10 1 0,10-1 0,25 2 0,-25-1 0,7 1-601,16 0 1,3 0 600,6 0 0,2 0-243,-20 0 0,3 0 1,-8 0 242,-10 0 0,-5 0 0,6 0 0,-10 0 0,-23 0 0,3 1 0,17 0 1155,-9 1-1155,0-1 774,-11-1-774,-11 0 0,3 1 0,-1-1 0,7 1 0,5-1 0,5 0 0,-3 0 0,0 0 0,-3 1 0,1 0 0,13 1 0,8-2 0,3 3 0,11-2 0,-8 2 0,6-1 0,12 1 0,10-3 0,8 3 0,-37-3 0,1 0 0,0 1 0,2 0 0,3-2 0,1 0 0,9 1 0,-3 0 0,25-2 0,-22 2 0,-50 2 0,-32 20 0,-3 0 0,-10 23 0,4-9 0,3 9 0,5-9 0,3 7 0,4-5 0,0-1 0,2 7 0,1-8 0,0-3 0,-1-9 0,1-7 0,-1-2 0,1 7 0,0-3 0,0-1 0,0-7 0,0-5 0,0-4 0,0-1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9:48.5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1 214 24575,'2'-21'0,"0"2"0,-2-11 0,1 7 0,-1-4 0,1 2 0,0 1 0,-1 5 0,2 3 0,-2 10 0,0 3 0,0 2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9:49.4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253 0 24575,'-9'5'0,"1"0"0,1 0 0,-1 2 0,-12 13 0,-2 3 0,-9 16 0,3-7 0,3 1 0,1-2 0,4-4 0,3 1 0,4-6 0,5-7 0,2-4 0,4-2 0,-1-4 0,2 0 0,0-2 0,4-2 0,0 0 0,5-1 0,1-1 0,5-1 0,5-1 0,7-1 0,7-3 0,-1 1 0,-6 0 0,-9 2 0,-8 3 0,-1-1 0,7-1 0,9-3 0,21-2 0,6-1 0,-4 0 0,-12 2 0,-16 1 0,-5 0 0,4-2 0,-1 2 0,-2 1 0,-3 1 0,-6 2 0,-2 0 0,-4 0 0,-5-1 0,-1 1 0,-2 0 0,1 1 0,3 1 0,1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9:49.9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37 1 24575,'-6'19'0,"1"16"0,2 11 0,-3 17 0,0 1 0,0 5 0,1 17 0,6-32 0,1 0 0,0 30 0,3-7 0,-3-51 0,-1-16 0,-1-5 0,0-3 0,0-2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9:53.7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4634 2305 24575,'2'-28'0,"4"-14"0,2-4 0,1-25 0,-3-7 0,-3-5 0,-2 31 0,-1-1 0,-6-45 0,3 46 0,0 0 0,-3-3 0,0 1 0,1 2 0,1 2 0,-3-40 0,2-9 0,3 13 0,-1 1 0,1-7 0,-1 11 0,1 0 0,-2-2 0,2 11 0,-3 6 0,2-2 0,2 12 0,-2-2 0,1 5 0,0 10 0,0 5 0,0 7 0,1 13 0,0 4 0,1 8 0,-2 3 0,-1 1 0,-7 0 0,-8-2 0,-3 0 0,-7 0 0,2 0 0,-3-1 0,-9-1 0,-8 0 0,-5-1 0,-12 1 0,9 1 0,-8 1 0,3 0 0,2 0 0,-6 0 0,5 0 0,-3 0 0,7 2 0,-1 0 0,-20-3 0,0 0 0,23 4 0,3-1 0,-48-2 0,14 2 0,-5 0 0,36 0 0,-1 1 0,-6-1 0,-1 0 0,-7-1 0,-4 0-779,-17-3 1,-5 0 778,27 2 0,-2 1 0,1 0 0,-1-1 0,-1 0 0,-1 1 0,-13 0 0,-2 1 0,3 0 0,12 1 0,3-1 0,0 1 0,-2-1 0,1 0 0,1 0-100,-18-1 1,6 0 99,22 0 0,2 0 0,1 0 0,3-1 0,-27 1 0,9-2 0,6 4 1540,6-2-1540,0 3 216,-3-2-216,-1 2 0,2 0 0,-22-1 0,-16-1 0,45 0 0,-2 0 0,-12 1 0,0 0 0,12-1 0,2 1 0,-32-1 0,33 0 0,38 2 0,10 2 0,3 1 0,1 4 0,-1 2 0,1 24 0,-1-2 0,0 12 0,0-3 0,-1-4 0,0 2 0,-2 2 0,1-5 0,-2 2 0,2 0 0,1-4 0,1-4 0,-1 0 0,1-7 0,-2 1 0,-1-2 0,1-3 0,-1-2 0,1 0 0,2-3 0,-1 3 0,-1 3 0,0-3 0,-1 7 0,1-6 0,-1 0 0,3-1 0,-1-1 0,1-1 0,0 1 0,0-3 0,0-1 0,0-1 0,0-6 0,0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9:56.2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0 417 24575,'8'-34'0,"0"-2"0,0-11 0,3-7 0,0-2 0,8-25 0,-10 36 0,3-7 0,-9 41 0,7 10 0,3 10 0,6 6 0,-8-6 0,-2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9:56.8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277 0 24575,'-11'12'0,"-9"11"0,-10 17 0,-26 37 0,8-15 0,-4 8 0,20-36 0,15-10 0,6-9 0,14-4 0,23-5 0,57 3 0,12-1 0,-3-2 0,2 3 0,-12-3 0,-57-6 0,-19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19:58.4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159 122 24575,'17'-12'0,"9"-3"0,9-3 0,10-3 0,-15 5 0,-3 0 0,-14 7 0,-6 3 0,-2 3 0,-5 1 0,3 1 0,-1 0 0,2-1 0,-11 27 0,-5 14 0,-12 33 0,2-2 0,1 1 0,10-24 0,2-3 0,6-19 0,1-6 0,1-9 0,1-5 0,0-1 0,0-1 0,-2 0 0,-1 3 0,-3 2 0,-1 3 0,-6 3 0,-7 3 0,-7 10 0,-15 10 0,0 3 0,3-4 0,8-9 0,14-14 0,7-9 0,8-13 0,11-16 0,0-6 0,9-10 0,-9 13 0,1 3 0,-9 14 0,1 6 0,1 3 0,6 2 0,14 1 0,15 1 0,25-1 0,7-1 0,-19 1 0,0 0 0,33-1 0,-4 0 0,-13 0 0,-21 0 0,-42 0 0,-30-7 0,-27-5 0,16 3 0,-5-2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04.4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24575,'14'54'0,"-1"-1"0,2-3 0,-1-2 0,12 33 0,-9-28 0,-11-35 0,-5-9 0,0-6 0,-1 1 0,1-2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0:00.8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1130 24575,'6'-52'0,"6"-21"0,5-16 0,-8 40 0,1-2 0,0-8 0,0-1 0,-1 5 0,1 0 0,0 1 0,-1-1 0,1-1 0,0 0 0,5-34 0,-5 9 0,-4 18 0,-4 21 0,0 11 0,-2 7 0,1 10 0,-1 4 0,0 4 0,20 3 0,4 2 0,34 1 0,21 4 0,16 4 0,-28 0 0,3 1 0,-1-2 0,-1 0 0,-5 1 0,-2-1 0,-4-4 0,-4 0 0,19 1 0,-10-2 0,1-1 0,4 0 0,15-1 0,-18 1 0,6-2-572,14 0 1,3-2 571,4 2 0,2 0 0,7-2 0,-5 1 0,-27 1 0,-4 0 0,-6 1 0,-2-1 0,-4-1 0,-2 1 0,27-3 0,17-1 0,-31 3 0,-7-1 1143,-19 3-1143,-11 0 0,-3 0 0,15 1 0,24 4 0,-12-1 0,4 1 0,4 1 0,1 1 0,-2-1 0,-1 0 0,-4 1 0,-4-2 0,8 1 0,-15 0 0,-15-4 0,33 5 0,-8-1 0,23 2 0,-31-4 0,-20-3 0,-10 0 0,-8-1 0,-3 0 0,0 0 0,0 9 0,0 3 0,2 24 0,-1 18 0,1 18 0,-3-22 0,0 2 0,0 3 0,-1 0 0,-2 1 0,0 2 0,-1 5 0,-1 1 0,1-5 0,-1 1 0,1 1 0,0 2 0,2 2 0,1-2 0,-1-11 0,0-1 0,0 0 0,-1-2 0,-5 25 0,-1-10 0,-4-2 0,3-2 0,3-5 0,1 3 0,0 39 0,1-38 0,2-1 0,0 27 0,-2-25 0,1-9 0,-3-7 0,2-4 0,1 2 0,-1 10 0,1-1 0,0-1 0,-2-2 0,-2-6 0,0 19 0,-1-12 0,2 17 0,1-14 0,1 1 0,-1 3 0,2-6 0,0-6 0,0 1 0,2-10 0,-1-1 0,0-5 0,1-9 0,-1-5 0,0-2 0,2-1 0,-2 7 0,2 6 0,-2 4 0,1-2 0,-1 3 0,2-14 0,-2 3 0,2-13 0,-2 2 0,2-4 0,-1 0 0,1-2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0:15.0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304 6 24575,'-9'-1'0,"-5"-2"0,9 3 0,-8-2 0,5 4 0,-44 33 0,19-10 0,-34 32 0,38-24 0,-8 27 0,20-24 0,-1 29 0,17-39 0,13 11 0,0-23 0,7-1 0,-6-7 0,1-2 0,3 0 0,6 1 0,6-1 0,-3-1 0,-3-1 0,-11-2 0,-7 0 0,-3 0 0,5-6 0,-1 0 0,1 0 0,-4 2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0:16.1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407 1 24575,'-23'-1'0,"-1"1"0,-10 3 0,-5 4 0,-4 2 0,-4 8 0,12 1 0,0 5 0,3 6 0,3 6 0,4-1 0,3 10 0,12 2 0,3-9 0,5 1 0,3-22 0,2-5 0,1-3 0,4 0 0,7 2 0,7-1 0,6 1 0,-3-2 0,-6-4 0,-10-1 0,-6-2 0,0-1 0,-1 2 0,1-2 0,0 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0:17.1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477 28 24575,'-17'-15'0,"4"3"0,5 11 0,0 1 0,-4 2 0,-15 6 0,-21 21 0,-11 18 0,23-14 0,0 5 0,1 6 0,1 2 0,3 0 0,1-1 0,-17 36 0,20-7 0,19-28 0,10-9 0,6-15 0,2-12 0,9-4 0,8-3 0,5-5 0,1-2 0,4-6 0,1-5 0,22-10 0,-21 8 0,1 1 0,-33 13 0,-5 2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0:18.20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329 1 24575,'-24'8'0,"-10"4"0,-7 7 0,-2 2 0,-3 7 0,7 8 0,3 4 0,3 14 0,12 2 0,9 12 0,12-20 0,10-4 0,13-22 0,-1-7 0,9-3 0,-14-6 0,-2-7 0,-10-1 0,-1 1 0,-2-3 0,-1 4 0,0-2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0:19.7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138 15 24575,'-11'-7'0,"3"2"0,3 3 0,2 2 0,1 0 0,-2 0 0,1 1 0,-4 3 0,2 2 0,-3 1 0,0 3 0,-1 3 0,-2 6 0,-5 13 0,5-8 0,-1 5 0,6-12 0,3-3 0,0-1 0,2 2 0,0-3 0,2 4 0,1-6 0,2 2 0,1-5 0,2-1 0,1-3 0,0-1 0,1 0 0,0 0 0,-2-1 0,-1 0 0,-2 0 0,0-1 0,-1 1 0,0-1 0,1 0 0,-1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2:18.486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 16383,'67'6'0,"-3"-1"0,-21-3 0,-7-1 0,-2-1 0,-11 0 0,-5 0 0,-3 0 0,-9 0 0,5 0 0,-2 0 0,6-1 0,-3 1 0,-3-1 0,1 1 0,-1 0 0,3 0 0,-1 0 0,-2 0 0,2 0 0,-1 0 0,5-1 0,-2-1 0,0 1 0,-3-1 0,-1 2 0,2-2 0,1 2 0,-1-1 0,-3 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2:54.60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1205 0 24575,'-2'11'0,"-1"1"0,0-2 0,0 0 0,1-2 0,-2 0 0,0 0 0,-2 0 0,-6 3 0,-14 4 0,-8 5 0,-4 1 0,-7 8 0,9-4 0,-5 4 0,-30 6 0,8-10 0,9-7 0,-2 0 0,-26 3 0,-9 5 0,24-7 0,7-1 0,9-7 0,-40-2 0,44-6 0,-28 2 0,52-4 0,12 0 0,-3 0 0,7-1 0,-2 0 0,-1 0 0,1 0 0,-2 0 0,2 1 0,0-1 0,0 1 0,2-1 0,2 0 0,2 0 0,2 0 0,0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2:56.3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46 24575,'22'-5'0,"24"2"0,47-4 0,-14 4 0,9 1-2213,-21 1 0,4-1 0,8 1 2213,-6 2 0,7 0 0,5 0 0,0 1 0,0 0-750,-2 0 0,0 1 0,0-1 1,4 1-1,3 0 750,-7 0 0,5 0 0,3 0 0,1 0 0,0 0 0,-3 0 0,-4 0 0,13 0 0,-4 0 0,-2 0 0,-1-1 0,2 1 62,5-1 1,3-1 0,-2 1 0,-4-1-1,-9 0-62,5-2 0,-9 0 0,-6 0 0,14 0 0,-15 0 0,-17-2 2252,-50 2-2252,-12-1 5034,-16-2-5034,-38-4 0,4 2 0,-6-1 0,-8-2 0,-4 0 0,-9 1 0,2 1 0,20 2 0,5 1 2789,-26 0-2789,44 3 0,22 1 0,10-1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2:56.83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0 461 24575,'33'-27'0,"6"-3"0,29-23 0,12 1 0,-39 20 0,1 0 0,6 2 0,0 1 0,35-23 0,-27 25 0,1 2 0,27-7 0,-7 5 0,-40 17 0,-28 8 0,-6 2 0,-2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06.4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3 300 24575,'-1'-22'0,"1"-3"0,-1-3 0,1-1 0,0-4 0,0 7 0,0 7 0,0 4 0,0 1 0,0 4 0,0-2 0,0 4 0,0-2 0,0-1 0,0-3 0,0 3 0,0 3 0,7 4 0,-6 3 0,6 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2:57.41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24575,'27'5'0,"24"6"0,14 4 0,-12-2 0,1 1 0,32 4 0,-3 4 0,-39-13 0,-27-2 0,-12-5 0,-10 6 0,-5 10 0,-5 7 0,-2 5 0,5-8 0,3-8 0,6-8 0,1-2 0,1-3 0,1 0 0,-1-1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2:57.9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24575,'6'15'0,"-1"3"0,-3 6 0,-1 6 0,2 18 0,1 7 0,1 19 0,2-9 0,-3-12 0,-2-24 0,-2-23 0,0-17 0,0-17 0,0 11 0,0-4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2:58.5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0 239 24575,'32'22'0,"6"4"0,-5 0 0,-4-4 0,-12-10 0,-5-3 0,9 4 0,5 6 0,3 0 0,14 4 0,-3-10 0,-5-4 0,-8-8 0,-8-12 0,1-10 0,8-16 0,0-19 0,-4-4 0,-3-12 0,-6 12 0,-3 9 0,-2 6 0,-6 26 0,0 0 0,-1 18 0,-2 1 0,1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2:59.16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8 201 24575,'-1'17'0,"-2"10"0,0 13 0,3 23 0,9 18 0,6 0 0,6-5 0,-6-35 0,11-43 0,9-42 0,21-38 0,-25 37 0,0-1 0,-2 0 0,-2 2 0,7-22 0,-16 6 0,-17 17 0,-10 9 0,-12-2 0,0 13 0,0 3 0,6 8 0,1 6 0,-4 0 0,-2 0 0,5 2 0,5 2 0,5 3 0,1 1 0,-2 4 0,-2 2 0,1 3 0,0 0 0,4-1 0,4 2 0,12 7 0,-7-9 0,7 4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2:59.77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24575,'1'39'0,"5"19"0,8 27 0,3 4 0,3 2 0,-8-32 0,-4-20 0,-7-25 0,2-32 0,10-33 0,11-20 0,-6 23 0,2-1 0,26-38 0,-7 17 0,-8 22 0,-17 30 0,-5 14 0,-4 15 0,4 8 0,-1 10 0,2 0 0,-3-2 0,4 2 0,-3-6 0,2-2 0,-4-5 0,-3-9 0,1-2 0,0-2 0,-2-1 0,2 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3:00.19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74 24575,'87'0'0,"-24"-1"0,18-1 0,-41 1 0,-13 0 0,-7 1 0,-5 0 0,8 0 0,15 0 0,6 0 0,-2-2 0,-11 2 0,-16-2 0,5-8 0,11-12 0,-9 8 0,2-5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3:00.5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24 24575,'39'3'0,"39"0"0,-22-2 0,3 0 0,5-1 0,1 0 0,0-3 0,-3-1 0,34-5 0,-39 0 0,-20 3 0,-33 5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3:01.09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24575,'0'52'0,"0"-1"0,2 4 0,0 1 0,1 7 0,1-1 0,2-4 0,1-2 0,9 23 0,-2-27 0,-2-24 0,-5-20 0,8-5 0,16-11 0,20-11 0,10-8 0,14-10 0,-1 2 0,-23 12 0,-7 6 0,-32 13 0,-6 2 0,-2-2 0,-3 0 0,-1-7 0,-1 1 0,-1-4 0,0 8 0,1 1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3:01.44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1 102 24575,'57'-3'0,"0"1"0,-5-1 0,1 0 0,12-1 0,0 0 0,33-4 0,-27 3 0,-31 0 0,-31 3 0,-7 0 0,-2-4 0,0-5 0,0-8 0,0 8 0,0-2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3:01.9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24575,'20'79'0,"-6"-29"0,0 3 0,3 5 0,-1 1 0,3 10 0,-1 0 0,-1-15 0,-2-2 0,6 39 0,-7-32 0,-8-23 0,-3-13 0,0-10 0,-3-5 0,1-4 0,0 0 0,0 0 0,-1 0 0,1-9 0,4-23 0,-3 14 0,3-12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16.91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24575,'17'32'0,"-1"-2"0,1-4 0,-7-8 0,4-2 0,-6-4 0,8 4 0,-4-4 0,-1-2 0,-4-3 0,-1-2 0,-3-1 0,0 2 0,1 2 0,-1 0 0,1-1 0,-2-1 0,0-3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3:02.34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24575,'17'39'0,"7"19"0,-1 5 0,6 11 0,-10-18 0,2-6 0,0 3 0,2 1 0,0 2 0,2 5 0,-6-17 0,-5-6 0,-5-18 0,-2-16 0,13-31 0,-13 14 0,11-16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3:02.63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24575,'40'60'0,"1"0"0,-1 0 0,7 9 0,-9-12 0,-14-19 0,-26-41 0,0-13 0,0-10 0,1-20 0,1 21 0,0-2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3:02.91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24575,'8'8'0,"1"2"0,0 1 0,1 2 0,7 3 0,-3-3 0,19 8 0,14 6 0,-16-11 0,2 3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3:03.38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24575,'0'44'0,"1"28"0,3 26 0,4-11 0,3 9-1317,0-24 1,2 1-1,0 2 1317,2 4 0,0 1 0,1 1 0,2 3 0,2 1 0,-2-6 612,3 9 0,-2-7-612,-3-8 0,-2-8 645,1 2-645,-10-38 0,-6-47 0,-1-20 2081,6-17-2081,9-31 0,-1 37 0,1-2 0,-2-3 0,0 3 0,8-18 0,-12 27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3:04.1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 24575,'53'0'0,"7"0"0,21 9 0,7 7 0,-24 0 0,-16 3 0,-43-13 0,-4 0 0,-1 4 0,0 3 0,-3 7 0,-4 9 0,-6 5 0,-1-3 0,-33 3 0,10-19 0,-12-1 0,22-12 0,17-1 0,4-1 0,1 0 0,1 0 0,2 0 0,2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3:08.82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5464 7365 24575,'-19'-8'0,"-17"-4"0,-53-12 0,25 12 0,-6 1-589,-5 0 0,-3 3 589,-3 6 0,3 3 0,22 2 0,4 3 385,-42 11-385,14-8 195,18-1-195,-5-11 0,1-3 0,-2 3 0,7-3 0,-2 0 598,-14 2-598,7 0 0,-26-2 0,40 2 0,-3 0-781,-6-2 0,-13-4 781,6 1 0,-17-4 0,-10-2 0,-3 0 0,3 0 0,11 1-1106,-4 1 1,8 0 0,-1 0 0,-9-1 1105,11 1 0,-10-2 0,-4 0 0,-2-1 0,2 1 0,7 1 0,9 2 0,-3 0 0,9 2 0,3 1 0,-1-1-381,-4-1 1,0 0-1,2 1 1,3 0 380,-5-1 0,4 1 0,2-1-126,-25-5 0,8-1 126,22 2 0,8-3 0,-27-30 0,45 20 0,0-6 0,-13-21 0,0-8 160,3-6 0,2-3-160,-2-1 0,1-6 0,7 6 0,0-6 0,4 8 0,2 4 0,1 2 0,1 3 0,-3-5 0,3 0 0,-7-25 0,4 1 0,4 8 0,3-3 0,8 17 0,1-3 0,4 1 0,0-23 0,5 2-830,5 3 0,2 1 830,-1 2 0,2 1 0,1-2 0,1 1 510,1 12 0,0 2-510,1 4 0,0 0 0,2-4 0,2 0 0,2 5 0,2 1 0,2-1 0,1-1 0,5-4 0,1-2 0,0-6 0,0 1 0,-3 13 0,0 2 0,-1-8 0,-1 5 245,3-15-245,4-5 708,2 9-708,2-2 6615,6-4-6615,-5 18 509,5-6-509,-4 11 0,3 6 0,10-9 0,9 7 0,-4 6 0,1 6 0,-18 17 0,4-5 0,-11 11 0,2-1 0,-12 11 0,0 2 0,-2 1 0,1 2 0,4-4 0,1 3 0,2-3 0,-3 3 0,-2 2 0,-1 1 0,3 2 0,11-2 0,10 2 0,3-1 0,-4 0 0,-12 0 0,-8 1 0,0 2 0,5-1 0,13 1 0,19-1 0,6 0 0,-6 1 0,-9-1 0,-18 2 0,-1-1 0,8 1 0,24 2 0,39 4 0,-35-2 0,1 1 0,-4 0 0,-3 0 0,37 2 0,-39-1 0,-12-4 0,3 2 0,2 1 0,8 4 0,22 6 0,19 6 0,-39-9 0,2 1 0,9 1 0,-1 1 0,35 9 0,-15-4 0,-26-4 0,-17-3 0,-1-1 0,2 6 0,-6-4 0,9 6 0,-5 0 0,-9-5 0,0 4 0,-9-4 0,15 13 0,6 9 0,5 0 0,-6 0 0,-10-12 0,-8-6 0,-5-3 0,2-1 0,0 0 0,11 10 0,4-1 0,13 10 0,4-1 0,0-3 0,8 2 0,-2-6 0,3 1 0,21 1 0,-34-11 0,3-1 0,12 1 0,5 0-742,14 2 1,4 0 741,1-1 0,1-1 0,-7-4 0,-3-1 0,-11-2 0,-8-2 0,5-2 0,-31-6 0,-22-6 0,-5-7 0,5-12 1483,0-5-1483,1-16 0,-5-14 0,-3-4 0,-3-21 0,0 6 0,0-2 0,-1-5 0,-5 6 0,-4 2 0,-12-12 0,-7 4 0,-4-3 0,14 42 0,1 1 0,-8-29 0,4 7 0,7 9 0,4 15 0,1-7 0,-1 0 0,3-1 0,0-10 0,3 6 0,2-1 0,4 1 0,6 3 0,4 1 0,3-5 0,4-1 0,0-2 0,4-8 0,1 5 0,-2 2 0,11-17 0,-12 32 0,13-19 0,-12 36 0,7-6 0,-2 9 0,2 3 0,0 3 0,-3 6 0,-3 1 0,0 2 0,-1 1 0,3 0 0,3-3 0,0 0 0,2-2 0,-1 1 0,7-2 0,-9 4 0,5-1 0,-10 3 0,8 0 0,-2 1 0,14-5 0,0 0 0,7-3 0,17-4 0,20-2 0,4-2 0,-31 9 0,1 0 0,-5 0 0,0-1 0,3 0 0,1-1 0,-1-1 0,1 0 0,-6 3 0,3-2 0,25-4 0,2-1 0,-17 4 0,0 1 0,15-2 0,-2 2 0,-21 4 0,-5 3 0,11-1 0,-16 3 0,-33 8 0,-7 1 0,3 5 0,8 8 0,4 3 0,8 13 0,0 0 0,-4 0 0,0 5 0,-4 5 0,3 6 0,-3 4 0,0 4 0,6 16 0,-6-11 0,-3 2 0,1 15 0,-2 10 0,1 12 0,-11-48 0,0 2-269,4 16 1,0 3 268,0 1 0,0 1 0,0 0 0,0 1 0,-3 2 0,-2-1 0,-2-13 0,-2-2-15,-1-2 0,-2 1 15,0 1 0,0 1 0,0-1 0,0 1 0,1 4 0,0 3-439,1 13 0,2 2 439,2-1 0,0 1 0,0 0 0,-1 0 0,3 2 0,-2 0 0,-3-13 0,0-1-183,0-4 1,-1 0 182,0 5 0,0 0 0,1-5 0,0 0 0,-1-1 0,1 0 0,1 7 0,0-2 0,-1-17 0,1-2 251,-2 5 1,1-2-252,3 27 28,-4-5-28,2 14 0,-2-38 0,0 2 0,0 6 0,2 3 443,1 9 0,1 8-443,0 11 0,0 9 0,0-5 0,0 5 0,0 0-347,-2-7 0,1 6 0,-1-9 347,-2-8 0,-1-7 0,-1-1 0,1 0-187,-1 0 1,1 0 186,0 2 0,-2-2 0,1-15 0,-1-3 0,-2 42 0,-5-25 0,1-27 0,-2-5 1405,0-11-1405,3-6 402,-2-5-402,4-7 0,-4 2 0,1-2 0,-3 6 0,-8 10 0,-9 18 0,-9 8 0,-14 12 0,0-9 0,-5-7 0,-14 2 0,26-27 0,-5 0 0,-9 6 0,-7 0-543,3-2 1,-6 2-1,1-1 543,-21 11 0,-3 2 0,12-7 0,-4 1 0,2 1 0,9-3 0,3 1 0,0-1 0,6-3 0,1-1 0,0 0 0,0 4 0,0 0 0,6-3 0,1 0 0,5-3 0,-28 19 0,43-29 0,27-17 0,6-5 0,0-2 1628,1-1-1628,-1-1 0,4 0 0,10-6 0,15-1 0,33-10 0,-29 12 0,11-2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3:10.8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193 7945 24575,'-4'-12'0,"-2"-11"0,1-19 0,1-42 0,4 17 0,1-6-1493,0-15 0,-2-9 1493,-1 6 0,-2-8 0,-3-2-662,0 18 1,-3-1 0,0-2 0,0 0 661,-1-4 0,1 0 0,-1-1 0,1 0 0,-1-1 0,0-1 0,1 2 0,1 3-203,0-7 1,3 4 0,2-5 202,4 4 0,3-6 0,1 1 0,-1 6 0,1 3 0,-1 5 0,1-6-557,2-4 0,0-7 0,1-1 0,-2 7 557,0-1 0,-1 5 0,0 1 0,0 0 0,0 0 0,-2 1 88,-3-5 1,-3 0 0,0 4-89,-2-13 0,-2 5 1123,-1 4 0,-1 4-1123,1 16 0,2 5 282,3 10 0,1 2-282,1 3 0,1-1 0,0-11 0,2-2 0,-1 0 0,1 0 0,0-3 0,-1-1 970,-1-12 1,0-1-971,-3 2 0,-1 0 0,-1 1 0,1-3 0,3 8 0,2-5 0,0 6 0,2-1 0,3 2 0,1 1 0,1-5 0,2 6 0,4 0 0,1 1 0,2-21 0,1-2 0,2 3 0,0 2 0,-1 2 0,0 0 0,1-6 0,-1 2 0,-3 16 0,-1 3 0,-1 2 0,1 0 788,2 2 0,0 3-788,0 12 0,1 2 669,24-39-669,12 12 70,10 27-70,3 9 974,28 11-974,1 13 160,-4 2-160,2 7 0,-23 7 0,-22 3 0,4 3 0,11 6 0,4 4-1041,12 6 1,5 7 1040,-5 4 0,6 8 0,1 3-882,-13-5 1,2 2-1,1 3 1,0 1 881,4 4 0,2 1 0,0 3 0,3 2-769,-6-1 0,3 3 1,0 1-1,0 1 0,-1 1 769,-4-1 0,0 1 0,-2 1 0,1 1 0,-1-1 0,0 2 0,1 0 0,-1 1 0,0 0 0,-2 1 0,-2 0 0,1 2 0,-2 0 0,-2-1 0,-4-2-332,0 2 0,-4-2 0,-3-2 0,-2 0 332,6 9 0,-4-1 0,-5 1 365,-10-8 1,-4 0 0,-4 2-366,-4 5 0,-4 2 0,-4 0 0,3 24 0,-4 3 465,-7-15 1,-2 3 0,-3-3-466,-4 15 0,-4 1 0,-3-11 0,-1 5 0,-2-2 649,-1-9 0,0-2 1,-1 4-650,0-3 0,0 5 0,-1 1 0,0-4 0,-3 15 0,-1-3 0,1-2 0,-1-1 0,1-2 0,0 0 164,0-5 1,-1 0-1,0-4-164,1-12 0,-2-2 0,0 0 0,0-1 0,-2 0 0,-1 0 0,-3 6 0,-1 0 0,-2 0 0,-2-1 0,-2 0 0,-1 0-1616,-1-1 0,0 0 0,-2 1 1616,-6 6 0,-2 1 0,-1-4 0,3-11 0,-1-4 0,0-2 239,-16 23 1,-2-4-240,-3-8 0,-2-4 0,2-11 0,-1-2 0,2-3 0,-1 0 0,-10 10 0,0-1 0,10-7 0,0 0 0,-2 3 0,0 0 0,-5 0 0,2-2 0,14-10 0,1-3 836,-2-1 0,3-3-836,-12 8 1177,15-18-1177,8-9 6497,0-5-6497,-10-2 867,-12 3-867,-12-1 0,-4 5 0,-13 6 0,9 4 0,4 5 0,2 4 0,16-6 0,-7 1 0,-9-1 0,-13 1 0,2 0 0,1-2 0,29-5 0,4-6 0,5-1 0,8-5 0,-11 3 0,-4-1 0,-4 5 0,-9 1 0,12-3 0,8-2 0,9-5 0,-8-2 0,14-3 0,-7-1 0,18 1 0,3-2 0,4 1 0,-3-1 0,4-1 0,-8-4 0,-10-13 0,-20-22 0,-6-4 0,0-2 0,4-1 0,11 14 0,-1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3:14.209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637 1152 24575,'14'-1'0,"15"-3"0,11-6 0,7-2 0,7-5 0,-13 3 0,-10 2 0,-10 4 0,-13 3 0,-3 2 0,1-2 0,0 1 0,8-8 0,6-5 0,4-7 0,5-10 0,-4-2 0,-3-1 0,-7 1 0,-7 8 0,-2 2 0,0 1 0,0 0 0,0-5 0,-1-6 0,-2-3 0,-3 2 0,-3 1 0,-3 9 0,0 4 0,-2 4 0,-1 3 0,-2-7 0,-1 1 0,0-3 0,-2-1 0,-2-2 0,0 2 0,-5-6 0,-1 1 0,-1 2 0,-5-4 0,6 10 0,1-2 0,-1 3 0,-4-5 0,-6-2 0,-7 0 0,7 7 0,0 5 0,15 10 0,5 2 0,7 4 0,1 0 0,-2 0 0,-6-1 0,-6-1 0,4 1 0,-2 0 0,9 2 0,3 0 0,-2 0 0,0 0 0,-10 0 0,-10 0 0,-9 0 0,-8 0 0,13 0 0,1 0 0,8 0 0,3 0 0,2 0 0,8 0 0,4 0 0,0 1 0,-5 4 0,-2 2 0,-8 8 0,1-2 0,1 1 0,2-3 0,4-2 0,1-1 0,-3 2 0,2 2 0,-5 4 0,0 1 0,2-1 0,0 3 0,2-5 0,3 1 0,-10 9 0,12-10 0,-7 6 0,10-11 0,0-1 0,1 1 0,-1 3 0,1 0 0,-2 9 0,-1-1 0,1 3 0,-2 1 0,2-5 0,0 4 0,0-3 0,1 1 0,2 0 0,1 1 0,1-1 0,0-2 0,0-1 0,0-4 0,0 3 0,1-1 0,0 3 0,1 4 0,5 11 0,-1-1 0,8 11 0,-2-8 0,1-2 0,-2-5 0,-1-6 0,3 3 0,18 19 0,-9-14 0,11 10 0,-16-22 0,-2-7 0,1 0 0,3-3 0,0 2 0,5-2 0,2 4 0,1-3 0,8-1 0,8 0 0,2-6 0,1 0 0,0-2 0,4 0 0,-9-1 0,-1 0 0,-19 0 0,-4-1 0,-4 0 0,-1-1 0,-5 0 0,-1 0 0,-3 1 0,0 1 0,-1-1 0,2-1 0,1 2 0,3-2 0,2-1 0,-1 0 0,0 0 0,-2 1 0,-2 0 0,-2 1 0,-1-1 0,0 2 0,1-2 0,0 0 0,2-1 0,-1 0 0,0 1 0,-1 0 0,-2 1 0,0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3:49.70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49 0 24575,'33'7'0,"51"24"0,-10-2 0,-24-6 0,9 3 0,14 6 0,10 4 0,-6-3 0,-1 2 0,1-1 0,4 1 0,8 3 0,3 2 0,-13-4 0,2 2 0,1 1 0,0-2 0,-6-4 0,-1-2 0,1 1 0,5 3-940,3 2 0,6 2 0,2 2 1,-2-2-1,-6-1 940,-3-3 0,-6-3 0,-1 1 0,2 2 0,10 5 0,4 3 0,-5-1 0,-9-3 3,5 8 0,-4-1-3,-1-3 0,4 2 0,-11-4 0,-21-11 0,-6-2 0,27 20 0,-17-8 0,-15-5 3409,0 1-3409,2 7 1284,11 5-1284,10 9 0,-12-18 0,5-1-817,3 3 1,5 0 816,4-1 0,6 1 0,5 3 0,-6-3 0,4 3 0,2 0 0,-1-1 0,-2-3 0,0-1 0,0 0 0,1 2-609,9 5 0,1 3 1,-1-1-1,-6-5 609,-1-2 0,-5-5 0,-2 1 0,-2 0 0,0 0 0,-6-2-4,8 4 1,-5-4 3,-14-6 0,-4-2 0,16 15 0,-17-10 1421,5 2-1421,10 7 2645,3-1-2645,4-1 9,8 2-9,4-5 0,8 4 0,-28-14 0,4 0-507,-5-1 1,4 2 506,27 8 0,6 3-501,-34-12 0,0 1 0,2-1 501,2 0 0,0 0 0,3 1 0,6 2 0,2 2 0,0-1-680,-1-1 0,0 0 0,2-1 680,5 2 0,1 0 0,4 1-649,-12-5 0,3 2 1,1 0-1,-1-1 649,-3 0 0,0-1 0,0 0 0,0 0 0,2 0 0,-1 1 0,1-1 0,-1 1 0,3 1 0,1 1 0,-2-1 0,-1 1 0,18 7 0,-3 0 0,-1 0-402,-3-1 1,-2-1 0,2 2 401,-16-8 0,2 1 0,-1 0 0,-2 1 0,13 5 0,-3 1 0,0-1 0,0-2 0,-1 0 0,-2 0 152,-11-1 1,-2 0 0,-4-1-153,6 2 0,-4 0 743,-4 1 1,-2-2-744,-9-5 0,0 0 0,5 1 0,-2 0 2738,28 16-2738,3-1 2631,-24-12-2631,-1-3 860,-16-8-860,-9-3 181,5 1-181,9 3 0,9 1 0,18 6 0,-4-2 0,11 5 0,-26-10 0,4 1-571,14 4 0,4 2 571,10 3 0,7 3-901,-5-4 1,8 2 0,-2 0 900,-11-4 0,-2 1 0,5 0-667,-1-1 1,5 0 0,1 1-1,-4-1 667,11 4 0,-4-1 0,-1 0 0,0-2 0,-1 0 0,-2 0-397,-10 0 1,-2 0-1,-3-1 397,-10-4 0,-2-2 0,-3 1 377,21 12 1,-4-2-378,-3-4 0,-8-3 0,-6 2 2198,-12-12-2198,-43-31 3001,-2-17-3001,4-18 1745,5-37-1745,-5 34 0,0-4 0,0-8 0,0-4-493,-2-14 0,-1-3 493,-1 3 0,-2 0 0,-1 4 0,0-1 0,0-2 0,0 1 0,0 8 0,0 2 0,-1 1 0,-2-6 0,-4-3 0,-3-8 0,-1 6 0,-2-1 0,-2 1 0,0 1 0,-2-6 0,1 9 0,1 13 0,0 4-92,0-8 1,2 0 91,4 12 0,0 0 0,1 1 0,0-1 0,2-3 0,0 1 0,-1 4 0,1 1 0,1-1 0,-1 0 0,0-4 0,0 1 0,1 2 0,1 1 0,-1 2 0,1-1 0,1-1 0,1-4 0,-2-17 0,1-2 0,1 11 0,0-2 236,-1-23 1,1 2-237,0 26 0,1 1 0,0-8 0,1-2 0,0 7 0,0 0 0,0-2 0,1-1 0,0-3 0,0 0 0,1 14 0,0 0 0,0-13 0,0 0 0,-1 6 0,0 2 0,0 1 0,-1 0 93,0-1 1,0 2-94,0-32 0,0 11 0,2 13 0,-2 20 0,1 0 509,-1 18-509,0 7 0,0 15 0,0 4 0,0 1 0,0 1 0,0-1 0,0-1 0,0-3 0,0-1 0,0-2 0,0 2 0,0 2 0,-1 3 0,-3 0 0,-15-3 0,-1-1 0,-17-5 0,-2-1 0,-1 1 0,-8-2 0,7 3 0,-11 1 0,-1-1 0,-10 3 0,-26-5 0,0 4 0,35 5 0,-4-1 0,-19 1 0,3 0 0,-18 0 0,30 3 0,5-1 0,16-1 0,7 3 0,6-1 0,5 1 0,0 0 0,-4 0 0,-2 0 0,-3-1 0,-9 1 0,5-3 0,-13 2 0,-5-2 0,-16 0 0,6 0 0,-9 0-462,8 1 1,-3 1 0,0-1 461,-32-3 0,0 0 0,26 3 0,-1 0 0,6-1 0,-1-1 0,6-1 0,11 2 0,3-1 0,-33-1 0,31 2 0,9 0 0,4 2 0,0-3 1384,2 3-1384,-7-2 0,5 1 0,-18 0 0,-13-1 0,-16 1 0,14 1 0,-9 0-247,8 1 1,-6-1-1,-4 1 247,0-1 0,-5 0 0,-2 0 0,3 0-641,-14 0 0,3 0 1,1 0 640,1-1 0,0 1 0,10-1 0,6 1 0,8 0-56,11 0 1,3 1 55,-2 0 0,-1-1 0,-11 0 0,-6-1-791,-19 1 0,-6 1 791,31 0 0,-1 0 0,-6 0-692,0 1 1,-6 0 0,-2 0 0,-2-1 691,-5 1 0,-2 0 0,-2 0 0,-1-1-514,13 0 1,0 0 0,-2-1 0,-1 0 0,-3 0 513,2 0 0,-4-1 0,-2 0 0,0-1 0,2 1 0,3-1 0,-2 0 0,2-1 0,2 1 0,0-1 0,-4-1-320,8 2 0,-4-2 1,-1 1-1,1 0 1,3 0-1,5-1 320,-15 0 0,5 0 0,3 0 0,2 1 36,-14-1 0,4 0 0,8 1-36,-5 0 0,13 1 2267,-5 0-2267,30 3 4176,7-1-4176,3 1 3451,-8 0-3451,-8 1 1602,-2-1-1602,-3 3 0,-14 0 0,-15-1 0,45 0 0,-4 1-641,-23-1 0,-7 2 641,-10 2 0,-4 1 0,27-2 0,0-1 0,-3 0-558,-8 0 1,-1 1-1,1-1 558,10 0 0,2-2 0,-2 1 0,-11-1 0,-3-1 0,4 1 0,-15 1 0,4 0-64,6-1 0,6-1 64,27 0 0,7 1 0,-9-2 0,8 2 1161,8-1-1161,3 2 1771,-7-2-1771,-12 2 151,-24-1-151,27 1 0,-7 1 0,-9-1 0,-9 0 0,-3-1-871,7 0 0,-3-1 0,-3 1 1,0-1 870,-8 1 0,-1-1 0,-3 1 0,-1-2 0,7 0 0,-3-1 0,-1 0 0,3-1 0,6 1 0,-17-1 0,6-1 0,1 1-253,-6-1 1,1 1-1,13-1 253,17-1 0,11 0 0,-12 2 0,44 1 0,21 1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7T18:07:23.726"/>
    </inkml:context>
    <inkml:brush xml:id="br0">
      <inkml:brushProperty name="width" value="0.2" units="cm"/>
      <inkml:brushProperty name="height" value="0.4" units="cm"/>
      <inkml:brushProperty name="color" value="#969696"/>
      <inkml:brushProperty name="tip" value="rectangle"/>
      <inkml:brushProperty name="rasterOp" value="maskPen"/>
    </inkml:brush>
  </inkml:definitions>
  <inkml:trace contextRef="#ctx0" brushRef="#br0">1 119 16383,'92'0'0,"-15"0"0,-18 0 0,-15 0 0,15 0 0,-16 0 0,8 0 0,20 0 0,-29 0 0,28 0 0,-43 0 0,6 0 0,-1 0 0,-4 0 0,11 0 0,4 0 0,1 0 0,14 0 0,-5 0 0,7 0 0,1 7 0,0-5 0,-1 4 0,11-6 0,-8 0 0,16 0 0,-15 0 0,15 0 0,-11 0 0,0 0 0,21 0 0,-24 0 0,10 0 0,-9 0 0,22 0 0,-14-3 0,-3-1 0,2 2 0,7-12 0,-17 12 0,17-13 0,-25 13 0,13-5 0,-24 7 0,6-6 0,-8 4 0,15-4 0,-19 6 0,10-6 0,-29 5 0,5-5 0,-11 6 0,11 0 0,-11 0 0,5-5 0,-7 3 0,1-3 0,5 5 0,-4 0 0,11 0 0,-5-6 0,1 5 0,4-5 0,-5 6 0,6 0 0,38 0 0,-21-6 0,29 4 0,-29-4 0,0 6 0,-1 0 0,1 0 0,0 0 0,-1 0 0,-6 0 0,5 0 0,-13 0 0,12 0 0,-11 0 0,-2 0 0,-2 0 0,-5 0 0,17 0 0,-14 0 0,6 0 0,-17 0 0,0 0 0,1 0 0,9 0 0,-7 0 0,8 0 0,-11 0 0,1 0 0,-1 0 0,23 0 0,-3 0 0,27 1 0,8-2 0,-15-3 0,-1 0 0,8 3 0,-1 0 0,21-8 0,-54 9 0,1 0 0,4 0 0,-15 5 0,15 2 0,-16 0 0,4 3 0,6-3 0,-9-1 0,9 4 0,-11-8 0,-1 8 0,0-4 0,0 5 0,1-5 0,-6 4 0,9-4 0,-8 6 0,4-1 0,-1-5 0,-9 3 0,3-3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17.38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263 0 24575,'-8'6'0,"-3"4"0,-2 5 0,-8 9 0,-1 4 0,-9 10 0,4-1 0,-3 2 0,3 6 0,4-5 0,3-2 0,4-5 0,9-18 0,1-3 0,5-9 0,1-1 0,0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6:33.8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6:35.2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230 364 24575,'-41'72'0,"11"-7"0,5-5 0,12-27 0,-13 43 0,22-67 0,-3 0 0,0 3 0,-4 3 0,4-4 0,-1 3 0,-1 0 0,1 4 0,-4 9 0,3 0 0,1-3 0,4-7 0,6-22 0,27-43 0,20-33 0,-8 12 0,2-5-393,0 0 0,-2 1 393,-2 2 0,-2 2 0,-8 11 0,-3 5 0,7-19 0,-9 21 0,-8 13 0,-7 20 0,-4 5 0,-2 16 786,5 33-786,17 55 0,-6-30 0,4 4-496,10 22 0,2 2 496,-3-12 0,0-4 0,-1-6 0,-2-4 0,-6-10 0,-2-5 0,7 12 0,-9-16 0,-8-22 0,-8-11 0,-1-6 992,7-28-992,4-6 0,12-34 0,1 5 0,10-25 0,3-3 0,-4 4 0,-3 13 0,-19 36 0,-6 26 0,-3 52 0,0 25 0,11 24-204,-1-1 1,3-1 203,-2-41 0,2-6 0,11 19 0,-13-36 0,-10-25 0,6-20 0,5-9 0,15-21 407,15-10-407,-3 6 0,9 2 0,-21 22 0,-9 12 0,-11 8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6:35.55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24575,'27'81'0,"-3"-9"0,3-26 0,-6-13 0,-6-14 0,-7-13 0,-7-7 0,-1-3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6:35.8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24575,'11'3'0,"1"1"0,12 9 0,10 4 0,20 8 0,-23-11 0,-1-2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6:36.5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0 24575,'-2'20'0,"1"4"0,-1 4 0,1 0 0,1 4 0,0-5 0,0-5 0,1-7 0,1-8 0,2-8 0,10-11 0,41-22 0,-5 4 0,18-4 0,-38 21 0,-17 10 0,-10 6 0,5 11 0,9 13 0,5 8 0,6 9 0,-11-14 0,-4-5 0,-8-10 0,-2-4 0,0-3 0,-1 0 0,-1-4 0,-1-1 0,-1-2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6:37.84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231 0 24575,'-12'34'0,"-8"28"0,-6 29 0,11-40 0,0 3 0,0 7 0,1 0 0,2-11 0,-1 0 0,-1 9 0,0 1 0,-9 35 0,5-18 0,4-24 0,10-35 0,2-19 0,6-30 0,11-28 0,8-27 0,-3 26 0,3-4 0,0 0 0,2-1 0,-1-1 0,2 3 0,-2 7 0,-1 6 0,10-17 0,-8 26 0,-13 23 0,-6 13 0,-2 16 0,12 33 0,11 25 0,0-12 0,3 4 0,0-3 0,1 0 0,0-3 0,-1-3 0,14 23 0,-25-41 0,-7-29 0,0-35 0,10-36 0,-6 16 0,3-3 0,2-3 0,0-1 0,3-4 0,0 3 0,9-16 0,-11 25 0,-16 37 0,-5 23 0,1 21 0,5 16 0,7 28 0,4-7 0,15 22 0,4-2 0,4-2 0,-1-9 0,-17-36 0,-9-20 0,-8-26 0,-2-11 0,0-1 0,0 2 0,-2 9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6:38.8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258 21 24575,'-5'-7'0,"-2"0"0,3 4 0,0-1 0,-7 10 0,-8 7 0,-10 6 0,-8 9 0,4 1 0,1 7 0,-2 19 0,15-7 0,0 9 0,15-24 0,4-6 0,2-10 0,4-3 0,0-7 0,2-5 0,-1-1 0,8-7 0,26-26 0,3-9 0,20-27 0,-18 11 0,-6 1 0,-16 18 0,-9 12 0,-9 15 0,2 14 0,4 10 0,11 13 0,4 7 0,39 29 0,-13-18 0,12 6 0,-34-31 0,-20-18 0,-8-16 0,-3-14 0,1-11 0,-1 15 0,2 4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6:39.2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24575,'35'24'0,"9"6"0,27 20 0,-25-22 0,3 1 0,4 1 0,2-1 0,10 1 0,0-2 0,-10-6 0,-3-1 0,-3-4 0,-3-1 0,17 7 0,-35-15 0,-16-5 0,-10-12 0,-2-19 0,0-20 0,0 16 0,0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26:39.63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573 1 24575,'-51'33'0,"0"0"0,9-3 0,-1-1 0,-12 5 0,1-1 0,11-4 0,2-1 0,-29 19 0,10-5 0,27-19 0,13-8 0,11-9 0,8-5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18.21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0 112 24575,'21'0'0,"2"-1"0,-3-1 0,2-1 0,-8-1 0,-3 2 0,-5 0 0,-2 1 0,-2 1 0,3 0 0,3-2 0,6 1 0,2-4 0,0 3 0,-4-1 0,-5 1 0,-3 0 0,-1 1 0,2 0 0,2 0 0,0-1 0,1 0 0,0 0 0,-2-1 0,6-1 0,33-10 0,-5 1 0,15-3 0,-24 5 0,-18 7 0,-9 1 0,-4 1 0,-2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5:14.3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30 22 24575,'-16'-12'0,"2"3"0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19.3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9 0 24575,'0'80'0,"0"-43"0,0 49 0,0-60 0,0-4 0,0 10 0,0-10 0,0 2 0,0-9 0,0-1 0,-1 17 0,-1 0 0,1 9 0,-2-8 0,3-11 0,-1-9 0,1-6 0,0-5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20.28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0 24575,'3'72'0,"-1"-19"0,1 5 0,0 10 0,0 6-1048,0-8 1,1 4 0,0 0 1047,2 26 0,1-1 0,-2 0 0,1-1 158,0-1 1,0-6-159,-4-27 0,0-5 668,3 37-668,-5-50 0,0-30 0,-1-12 1591,-2-1-1591,2-3 0,1-17-6218,9-19 6218,5-32 0,-4 28 0,-1-1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21.35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27 24575,'8'-9'0,"-1"1"0,0 4 0,0 2 0,3-1 0,1 3 0,6-1 0,0 1 0,4 1 0,6 1 0,0 1 0,1 1 0,-4 0 0,-7 2 0,-3-2 0,0 3 0,-5 1 0,0 0 0,-2 2 0,-2-1 0,-1 1 0,-1-1 0,-2 1 0,0-2 0,-1 2 0,-2 0 0,-1 1 0,-5 8 0,-5 3 0,-2 3 0,-7 2 0,1-6 0,-1 0 0,-14 0 0,14-8 0,-12 2 0,16-10 0,3-1 0,3-1 0,6-3 0,1 1 0,2-1 0,0 0 0,1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54.47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24575,'7'100'0,"1"-1"0,-1 0 0,-2-25 0,-1-5 0,0-6 0,1 2 0,-1-12 0,-4-16 0,-1 0 0,-1 17 0,1-14 0,0 12 0,1-38 0,2-7 0,2-44 0,-1-19 0,1 10 0,-2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55.52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13 24575,'7'-6'0,"1"1"0,2 4 0,7 1 0,-5 0 0,1 0 0,-8 1 0,-1-1 0,4 3 0,6 1 0,11 7 0,0 0 0,-1 1 0,-9-6 0,-7-2 0,-2-1 0,3 3 0,1 2 0,8 3 0,4 5 0,1 1 0,-1-1 0,-8-2 0,-4-4 0,-4 0 0,0 2 0,-2 1 0,-2 1 0,-2 1 0,-3-3 0,-19 14 0,-40 24 0,25-22 0,-21 16 0,51-40 0,-1-1 0,2 1 0,0-2 0,1 1 0,3-3 0,2 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56.07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24575,'0'26'0,"0"2"0,0 10 0,0 5 0,0 2 0,0-2 0,0-9 0,1-11 0,-1-6 0,1-12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59.41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24575,'8'20'0,"4"6"0,6 9 0,8 10 0,11 10 0,13 15 0,-11-21 0,-5-5 0,-24-35 0,-8-11 0,0-9 0,1-14 0,1-18 0,0-5 0,-2 13 0,-1 12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8:59.75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351 1 24575,'-37'41'0,"-1"1"0,1 1 0,3-4 0,-9 13 0,-7 13 0,9-4 0,6-8 0,11-14 0,17-25 0,3-17 0,4 0 0,0-6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00.26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0 104 24575,'53'-2'0,"28"1"0,14 0 0,-42 0 0,-3 0 0,12-2 0,-21 1 0,-27 1 0,-8 1 0,-3 0 0,1-1 0,-1 1 0,-1-2 0,-1-4 0,-2 0 0,0-6 0,-3 1 0,-3-5 0,-5-2 0,5 7 0,0 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00.73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61 1 20832,'-10'67'0,"-3"-3"1777,0 6-1777,1-3 633,5-6-633,4 2 325,0-16-325,3-8 1008,0-20-1008,2-11 0,2-7 0,6-1 0,-4 0 0,2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5:14.61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01.41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 1 24575,'0'48'0,"-1"10"0,0 12 0,1 9 0,1-19 0,1 0 0,-1-13 0,-1-8 0,-1 0 0,0-7 0,1-5 0,0-9 0,0-16 0,0-23 0,2-11 0,-2-25 0,1 30 0,-1-4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02.24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24575,'21'0'0,"-5"0"0,-6 0 0,4 3 0,-3 1 0,13 5 0,-3 0 0,2 2 0,-4-2 0,-8-3 0,-7-2 0,-1 0 0,-3 1 0,2 2 0,-1 7 0,2 1 0,-1 5 0,0-3 0,-2-1 0,0-4 0,-5 0 0,-2 3 0,-7 1 0,0 0 0,-2 0 0,4-5 0,1-1 0,4-5 0,2-1 0,2 0 0,0-1 0,2 2 0,0 1 0,2 2 0,5 5 0,7 4 0,-6-6 0,3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03.196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24575,'13'5'0,"-2"-2"0,-7-1 0,-2 0 0,1 1 0,-2 2 0,2-1 0,-1 1 0,0-1 0,0 0 0,0 0 0,-1 0 0,0 0 0,0 0 0,-1 1 0,1 1 0,0 10 0,-1 3 0,0 12 0,-4-1 0,-1-2 0,-2-5 0,1-8 0,0-3 0,0-3 0,3-4 0,3-1 0,3-3 0,5 1 0,2-1 0,4 1 0,-3-1 0,0 0 0,-4-1 0,-3 0 0,1 0 0,-3 0 0,1 0 0,0 0 0,0 0 0,0 0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04.49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1 24575,'14'27'0,"-4"-8"0,-3-7 0,-4-9 0,-1-4 0,0-1 0,2-7 0,5-11 0,-5 9 0,5-6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04.9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281 0 24575,'-33'34'0,"0"1"0,-21 25 0,10-8 0,-1 2 0,13-11 0,8-13 0,12-13 0,8-13 0,6-7 0,-1-9 0,1 6 0,-2-3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05.414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 0 24575,'-4'15'0,"9"3"0,3 1 0,5 1 0,-3-4 0,-2 0 0,-1-1 0,-1 1 0,0-3 0,-2 0 0,-2-6 0,0-3 0,-2-2 0,1-2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05.8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23 24575,'26'0'0,"4"-1"0,10-2 0,-6 0 0,-9 0 0,-16 0 0,-13-1 0,0 1 0,0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06.44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1 24575,'3'54'0,"-1"0"0,4-1 0,1 1 0,3 14 0,3 1 0,1-9 0,0-2 0,-1-5 0,-2-2 0,5 17 0,-10-37 0,-4-14 0,-2-10 0,0-5 0,0-11 0,3-13 0,1-12 0,7-18 0,-7 25 0,2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07.06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115 0 24575,'21'0'0,"8"0"0,6 3 0,17 0 0,-10 3 0,0 1 0,-18 0 0,-11-3 0,-8 0 0,-1-2 0,-4 1 0,-27 28 0,1-6 0,-38 32 0,3-15 0,-5 1 0,4-9 0,22-12 0,14-10 0,16-6 0,12-5 0,26-2 0,12 9 0,-7-7 0,-4 7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07.89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 4 24575,'31'-2'0,"-1"2"0,0-1 0,-3 1 0,-2 2 0,-7-1 0,-3 3 0,-10-2 0,-5 0 0,1 2 0,-4 5 0,-4 4 0,-14 13 0,-7-1 0,-15 7 0,0-7 0,9-5 0,10-9 0,25-7 0,22-4 0,29 3 0,34 4 0,-31 1 0,3 2 0,3 0 0,1 2 0,-2 3 0,-4 0 0,18 8 0,-31-6 0,-32-9 0,-18-4 0,-3-1 0,-15 4 0,-16 4 0,-12 4 0,-20 8 0,4 2 0,10-2 0,19-6 0,26-11 0,21-9 0,-1 0 0,6-1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5:14.9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08.63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24575,'5'68'0,"0"-1"0,0-9 0,2 2 0,1 23 0,1-1 0,1-18 0,0-6 0,7 25 0,-6-29 0,-2-37 0,19-53 0,35-29 0,-23 14 0,14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09.181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224 1 24575,'-30'27'0,"-2"3"0,5-6 0,1 0 0,3-6 0,-1-1 0,-2 4 0,7-2 0,5 7 0,11-9 0,6 1 0,8-4 0,9 1 0,10 3 0,8 1 0,-4-5 0,-6-5 0,-10-4 0,-9-4 0,-2 1 0,-5-2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09.55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80 24575,'33'-3'0,"5"-1"0,30-2 0,-20 2 0,4-1 0,10-1 0,3-1 0,4-2 0,-3 0 0,31-4 0,-42 0 0,-50 15 0,-8-1 0,-7 5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10.107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68 24575,'37'0'0,"22"-1"0,38-5 0,-32 3 0,3 0 0,-2-1 0,-3 0 0,30-1 0,-48 3 0,-38 0 0,-6-14 0,-1 11 0,0-11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10.880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0 0 24575,'38'0'0,"-4"0"0,-7 0 0,-10 0 0,-2 1 0,-2 3 0,2 3 0,5 7 0,-1 4 0,0 5 0,-8-3 0,-7-2 0,-33 14 0,3-6 0,-24 18 0,17-14 0,10-9 0,8-10 0,19-6 0,9-1 0,9 2 0,15 7 0,6 3 0,2 7 0,4 8 0,-17 2 0,-5 6 0,-15-14 0,-15-3 0,-22-11 0,-22 3 0,-8 2 0,3-1 0,20-4 0,19-5 0,11-4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12.208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262 114 24575,'7'29'0,"1"4"0,9 17 0,-5-4 0,0-6 0,-7-9 0,-2-9 0,-2 0 0,-3 1 0,1-6 0,0-3 0,-1-8 0,-5-5 0,-18-7 0,-26-7 0,-3-4 0,-10-7 0,26 5 0,11 1 0,11-1 0,6 1 0,2-1 0,-1-3 0,5 3 0,-1-2 0,4 1 0,0-2 0,1 1 0,0-2 0,1 5 0,0 1 0,2 4 0,3-1 0,4 2 0,52-19 0,-25 17 0,34-10 0,-43 21 0,-2 2 0,2 1 0,9 1 0,-4 3 0,0 3 0,-2 12 0,-9-1 0,11 9 0,-12-7 0,1-2 0,-6-2 0,-5-1 0,-5-1 0,-2 4 0,-1 4 0,-2 1 0,-1 8 0,-2 0 0,0-3 0,-2-2 0,-3-7 0,-4-2 0,-17 10 0,8-9 0,-14 6 0,16-11 0,0-4 0,-2 0 0,1-2 0,-4-2 0,7-1 0,8-5 0,7-4 0,3 2 0,1-2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13.6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74 24575,'6'36'0,"-3"3"0,0 21 0,-3-2 0,0-1 0,2 9 0,-1-13 0,2-3 0,-3-18 0,0-19 0,0-5 0,0-7 0,0-23 0,-4-7 0,2-21 0,-2 9 0,4-3 0,4 5 0,0-3 0,5-5 0,-1 6 0,0 2 0,-2 5 0,0 5 0,1 3 0,1 2 0,3 7 0,-1 4 0,0 6 0,1 4 0,2 4 0,1 0 0,4 2 0,3 0 0,15 1 0,14 0 0,12 0 0,16 3 0,-5 3 0,-7 2 0,-21 2 0,-22-3 0,-14 0 0,-8 2 0,-10 8 0,-8 5 0,-18 10 0,-8-3 0,-13 6 0,1-11 0,5-5 0,0-11 0,13-7 0,5-2 0,8-3 0,15 0 0,3 1 0,20 6 0,-1-1 0,34 11 0,31 9 0,16 4 0,-20-7 0,5 1-462,2-2 0,0 1 462,-3-2 0,-1 0 0,0-1 0,-6-3 0,5 2 0,-31-12 0,-33-8 0,-13-3 0,-2 1 0,-1 1 924,-2 2-924,-14 0 0,-31 6 0,25-5 0,-16 5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15.96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231 182 24575,'6'-8'0,"0"0"0,-2 6 0,0 0 0,4 2 0,4 1 0,1 0 0,0 2 0,-3 2 0,1 2 0,7 9 0,3 0 0,6 10 0,-3-5 0,-4-2 0,-8-8 0,-6-3 0,-10-1 0,-9 10 0,-10 12 0,-11 3 0,-1 0 0,2-10 0,10-9 0,6-5 0,8-4 0,6-1 0,2-2 0,8 0 0,12 0 0,14-1 0,13 0 0,6-2 0,-11 1 0,-14-1 0,-15 2 0,-3-1 0,8-1 0,4-4 0,6-5 0,-5-1 0,1-11 0,-5-4 0,0-3 0,-4-2 0,-5 7 0,-3 4 0,-3-5 0,-3 8 0,-12-18 0,-1 11 0,-11-6 0,5 10 0,-3 3 0,-1 1 0,-11 0 0,2 2 0,-11 0 0,15 6 0,-2 0 0,9 5 0,4 1 0,-5-1 0,1 4 0,-6-3 0,0 4 0,3 1 0,-2 0 0,7 1 0,1 1 0,-3 3 0,-2 6 0,-2 4 0,-3 6 0,9-1 0,3 0 0,5 0 0,1 10 0,2-3 0,1 9 0,4-11 0,1 2 0,3-5 0,2-3 0,1-1 0,1 0 0,1 1 0,4 4 0,4 1 0,2-4 0,13 2 0,5-9 0,3-2 0,0-5 0,-6-4 0,0 2 0,8 1 0,2 0 0,6-2 0,11-2 0,-7-4 0,-3-3 0,-15-4 0,-17 0 0,-4-1 0,-6-1 0,-1 2 0,-2-2 0,0 1 0,-1 2 0,2 0 0,-1 2 0,1-1 0,0-1 0,-1 0 0,-1 0 0,-1-1 0,-1 2 0,0 0 0,0 2 0,0 2 0,0-1 0,0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17.12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135 0 24575,'15'1'0,"3"1"0,13 0 0,3-1 0,6 2 0,-10-3 0,-7 2 0,-9-1 0,-4 4 0,-2 2 0,2 8 0,-3 7 0,-1 4 0,-6 4 0,-7 5 0,-5 3 0,-8 4 0,-13 2 0,-8-6 0,-12-3 0,-7-3 0,8-7 0,9-7 0,13-4 0,14-7 0,7-2 0,5-2 0,4-2 0,6 0 0,31-1 0,43-2 0,18 2 0,-37-2 0,1 0 0,-10 1 0,-4 0 0,33-1 0,-24 1 0,-28 1 0,-19 0 0,-12-1 0,-8-1 0,-7-1 0,5 1 0,0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18.215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28 1 24575,'-5'32'0,"-1"1"0,-1-5 0,2 2 0,1 2 0,3 3 0,2-1 0,1-3 0,-1-14 0,0-7 0,0-7 0,1-2 0,10-4 0,11-8 0,24-17 0,17-19 0,-23 18 0,-3-3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5:15.5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24575,'11'5'0,"-5"-2"0,-1-1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18.852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334 1 24575,'-35'28'0,"-8"0"0,-19 7 0,-2-5 0,3-5 0,18-9 0,25-9 0,11-4 0,17-2 0,8-1 0,5 0 0,6 1 0,2 1 0,2 2 0,13 3 0,18 4 0,2-2 0,-1 1 0,-29-6 0,-19-3 0,-11-4 0,6-3 0,4-3 0,-5 3 0,0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19.263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1 64 24575,'88'-12'0,"-20"3"0,-53 7 0,-7 1 0,0-1 0,8-4 0,-4 1 0,-1-2 0,-6 2 0,-2 0 0,1 1 0,-2 1 0,1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9:19.839"/>
    </inkml:context>
    <inkml:brush xml:id="br0">
      <inkml:brushProperty name="width" value="0.1" units="cm"/>
      <inkml:brushProperty name="height" value="0.1" units="cm"/>
      <inkml:brushProperty name="color" value="#AB008B"/>
    </inkml:brush>
  </inkml:definitions>
  <inkml:trace contextRef="#ctx0" brushRef="#br0">42 0 24575,'-15'34'0,"2"8"0,3 16 0,6-4 0,6 8 0,1-22 0,-1-4 0,1-10 0,-2-10 0,1-5 0,-2-6 0,0-1 0,0-2 0,0 3 0,0-19 0,0 12 0,0-13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35.88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15 24575,'17'-3'0,"3"0"0,16 1 0,1 1 0,50 0 0,4 0 0,-27 0 0,22 0 0,-16 0 0,-65 0 0,-4 1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36.36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9 1 24575,'0'17'0,"-2"10"0,1 22 0,-1 4 0,0-1 0,1-3 0,0-5 0,1 9 0,2 16 0,2-1 0,0-1 0,2-13 0,-3-23 0,-1-11 0,-1-14 0,-1-5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37.17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25 1 24575,'-5'3'0,"1"1"0,0 0 0,1 0 0,0 1 0,0-2 0,2 0 0,0 1 0,1 0 0,0 1 0,0 0 0,0-1 0,1 0 0,0 0 0,0 1 0,0 2 0,1 2 0,2 1 0,0 5 0,-1 1 0,0-1 0,-1 0 0,-1-4 0,0-2 0,-1-2 0,0-2 0,0 0 0,-2 2 0,-1 1 0,-2 2 0,0-2 0,1-2 0,1-2 0,2-4 0,0-1 0,2-2 0,-1 1 0,1 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37.85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97 24575,'5'0'0,"0"0"0,0 0 0,3 0 0,4-2 0,3 0 0,2-3 0,-2 1 0,-3 1 0,-5 0 0,-3 3 0,1-1 0,2-1 0,6-2 0,0 1 0,3-3 0,-5 2 0,5 1 0,7-4 0,9 0 0,13-6 0,-14 5 0,-6 0 0,-19 5 0,-5 0 0,-4 1 0,2 0 0,-2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38.4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 0 24575,'-3'24'0,"-1"2"0,3-2 0,-1 2 0,2 5 0,0 3 0,0-3 0,-1 0 0,1-12 0,-1 3 0,1-3 0,0 1 0,0-2 0,1-6 0,-1-5 0,1-4 0,2-2 0,1 0 0,2-1 0,0 1 0,0 0 0,-2-1 0,-3 1 0,0-1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39.42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201 1 24575,'-15'6'0,"-35"37"0,15-12 0,-22 24 0,36-27 0,7-1 0,7-3 0,6 2 0,3-3 0,8-3 0,6-2 0,13 1 0,0-5 0,6 1 0,-12-3 0,-3 0 0,-7 1 0,-1 1 0,-4 1 0,-3-1 0,-3-4 0,-3-2 0,-3-1 0,-2-1 0,-3 0 0,-4 1 0,1-1 0,0-1 0,2-2 0,3-2 0,1 0 0,3-1 0,-2 0 0,2 0 0,-2 0 0,2-1 0,-1 1 0,2-1 0,1 0 0,2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40.05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249 0 24575,'-18'5'0,"-6"2"0,-6 7 0,-6 6 0,11 3 0,-6 8 0,6 1 0,3 0 0,3 3 0,9-8 0,4-1 0,4-4 0,6-2 0,6-1 0,7 2 0,6-5 0,0-4 0,6-4 0,-5-3 0,3-3 0,-10-1 0,-3-1 0,-7-1 0,-3-1 0,2-4 0,42-26 0,-4 2 0,4-2 0,0 2 0,-8 4 0,5-3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5:15.8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40.4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0 24575,'-4'56'0,"6"15"0,6 4 0,5-3 0,-4-18 0,-3-26 0,-7-18 0,2-25 0,2-13 0,6-20 0,-3 22 0,1-1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40.74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24575,'11'4'0,"4"1"0,0 0 0,1 0 0,-4-2 0,5 8 0,-7-7 0,1 5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41.2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0 268 24575,'21'0'0,"18"-3"0,18-3 0,13-3 0,22-8 0,-35 6 0,-2 0 0,24-6 0,-6-1 0,-62 13 0,-10-1 0,-6-4 0,-12-10 0,-7-3 0,-5-2 0,0 4 0,4 4 0,-8 2 0,-13-1 0,-7 7 0,16 2 0,9 5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41.50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24575,'11'75'0,"0"0"0,0 0 0,-5 0 0,6-7 0,21-4 0,8-14 0,7-20 0,-1-16 0,7-3 0,6-8 0,-10-7 0,-5-6 0,-14-5 0,-14-1 0,-4-1 0,-7 3 0,1 2 0,-5 6 0,1 3 0,-3 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42.21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5 1 24575,'-2'21'0,"1"1"0,-1 9 0,2 1 0,1-2 0,0 9 0,0-4 0,-1 7 0,0-7 0,0-8 0,0-9 0,0-17 0,6-29 0,20-29 0,13-16 0,15-3 0,-13 32 0,-10 15 0,-20 20 0,-1 11 0,-1 8 0,0 4 0,0 2 0,-4-1 0,0 1 0,2 6 0,5 11 0,-1-5 0,1 0 0,-5-13 0,-3-9 0,2-7 0,-3 0 0,2-3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43.11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45 0 24575,'-9'19'0,"1"4"0,-4 13 0,4 10 0,2 9 0,5 18 0,10 0 0,0-6 0,12-10 0,-2-30 0,18-6 0,45-25 0,-7-10 0,-25 0 0,-2-4 0,3-18 0,-14-9 0,-14-3 0,-4 4 0,-6-4 0,-6 15 0,-4 6 0,-2 11 0,-3 10 0,-1 2 0,-2 2 0,1 0 0,0 2 0,-1 3 0,-11 11 0,0 3 0,-7 13 0,8-7 0,4 7 0,4-2 0,4-2 0,1 0 0,3-11 0,3 1 0,5-5 0,11 2 0,34 7 0,-1-3 0,9 2 0,-26-11 0,-25-5 0,-37-8 0,-11-1 0,-33 1 0,35 1 0,4 7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44.1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46 0 24575,'-12'4'0,"-2"1"0,4-2 0,1-1 0,10-2 0,17 0 0,33 0 0,25 0 0,-10 0 0,9 0-735,15 2 1,4 1 734,-27-2 0,1 1 0,0-1 0,6 2 0,1-1 0,-6 0 0,2 1 0,-8 0 0,25-1 0,-62-1 0,-24-1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44.96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26 24575,'49'-9'0,"5"2"0,-1 1 0,-11 3 0,-6 3 0,-12 6 0,0 5 0,4 11 0,-6 3 0,-6 0 0,-9 3 0,-14-3 0,-7 6 0,-18 9 0,-8 3 0,-18 16 0,6 1 0,5-4 0,13-6 0,16-21 0,7-7 0,6-12 0,7-6 0,19-2 0,23 3 0,22 4 0,-14-3 0,2 1 0,42 4 0,-43-5 0,-2-1 0,14-2 0,-30-5 0,-19-9 0,-7-13 0,5-17 0,6-9 0,-9 17 0,-2 7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45.52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32 24575,'0'63'0,"0"-18"0,0-4 0,3-17 0,-2-16 0,3 2 0,6-22 0,34-27 0,14-10 0,14-10 0,-14 21 0,-30 19 0,-11 12 0,-13 10 0,-1 4 0,1 9 0,-2 4 0,-2 11 0,-3-2 0,1 1 0,-1-5 0,3-4 0,-1 0 0,3 1 0,-1-3 0,2-8 0,2-5 0,8-13 0,-3-2 0,3-5 0,-8 6 0,-3 3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46.6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436 528 24575,'0'-9'0,"-1"0"0,0 2 0,-2 2 0,2 1 0,-4 2 0,-2 0 0,-2 1 0,-8 0 0,-2 3 0,-14 4 0,-4 7 0,-4 5 0,-12 14 0,-2 19 0,-2 12 0,9 13 0,19-12 0,14-15 0,11-15 0,5-17 0,3-7 0,4-6 0,4-3 0,16-4 0,15-7 0,17-12 0,21-22 0,-37 11 0,0-3 0,-1-4 0,-1-3 0,1-9 0,-3-2 0,-12 5 0,-3-1 0,14-40 0,-22 6 0,-11 19 0,-7 1 0,0-2 0,-3 15 0,-1 6 0,3 24 0,0 16 0,3 21 0,1 17 0,1 30 0,-1 31 0,-1 5 0,-1-42 0,0 1 0,1 2 0,1-2 0,1 25 0,2-2 0,-2-47 0,-1-19 0,-1-5 0,0-6 0,0 0 0,-1-2 0,0 2 0,0-1 0,0 1 0,1 0 0,-1-1 0,0 0 0,0-1 0,1 0 0,10 6 0,-7-5 0,7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5:16.1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47.6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135 32 24575,'-7'-11'0,"2"1"0,0 6 0,2 1 0,1 1 0,1 1 0,-1 0 0,-1 2 0,-11 7 0,-5 5 0,-5 7 0,3 3 0,9-3 0,3 0 0,5 4 0,2-1 0,1 5 0,3-3 0,0-4 0,4-7 0,-1-5 0,4-5 0,1-1 0,3-2 0,9-4 0,9-4 0,3-9 0,9-14 0,-11-9 0,-4-5 0,-12 2 0,-8 15 0,-5 9 0,-2 11 0,1 13 0,4 15 0,6 13 0,4 1 0,1-1 0,-4-17 0,-5-6 0,-2-8 0,-4-3 0,1-1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48.34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1 314 24575,'6'-1'0,"-1"0"0,4 10 0,-3 2 0,7 13 0,-5 7 0,0-3 0,-2 5 0,-1-13 0,-4-1 0,2-5 0,-2-1 0,0-3 0,0-3 0,3-9 0,26-36 0,16-12 0,0-3 0,5-6 0,-4 6 0,-1 0 0,-1 1 0,-4 2 0,14-23 0,-36 43 0,-11 16 0,-7 11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49.47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66 1 24575,'2'14'0,"-2"8"0,0 3 0,0 11 0,0 1 0,-1 3 0,0 13 0,-1 10 0,2 7 0,6-15 0,2-2 0,0 2 0,10 16 0,-12-59 0,-1-6 0,-1-4 0,0-2 0,6-2 0,2-1 0,6-5 0,4-10 0,2-3 0,4-6 0,-7 5 0,-4 7 0,-9 5 0,-8 4 0,-12-2 0,-23-5 0,-13-2 0,0 2 0,9 4 0,16 2 0,7 0 0,0-3 0,5 0 0,4 1 0,0-2 0,3 1 0,0 1 0,0 0 0,2 4 0,0-1 0,0 2 0,0 0 0,1 1 0,3 1 0,12 1 0,11-2 0,9 3 0,11-3 0,-3 2 0,-1 0 0,-4-3 0,-13 2 0,-9 0 0,-10 2 0,-4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50.62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291 2 24575,'-12'-1'0,"3"1"0,1-1 0,1 1 0,-1 0 0,-1 1 0,-1-1 0,-2 2 0,-5 0 0,-3 2 0,-6 2 0,1 1 0,1 0 0,0 6 0,10-6 0,-2 4 0,9-5 0,0 1 0,3 1 0,0 0 0,1 2 0,2 0 0,0 0 0,1 2 0,1-1 0,0 0 0,2-1 0,1-3 0,0-1 0,2-2 0,-2-1 0,1-1 0,0 0 0,-1 0 0,1 1 0,1-1 0,0 3 0,0 0 0,-1 1 0,-1 0 0,-1-1 0,-1 0 0,0-1 0,-2 0 0,1 1 0,-1 0 0,-1 1 0,0 0 0,-2 0 0,-1 0 0,-1-2 0,-11 4 0,4-5 0,-10 5 0,8-5 0,3-1 0,5 0 0,3-2 0,2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52.25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76 24575,'18'-2'0,"17"-5"0,11-1 0,5-4 0,-2 0 0,-15 3 0,-5 3 0,8 2 0,1 2 0,30 1 0,16 3 0,-15-1 0,-10 1 0,-39-1 0,-4-1 0,7-2 0,10-5 0,-9 3 0,-6-2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53.18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37 24575,'25'-8'0,"9"0"0,17-2 0,1 4 0,5 2 0,-21 3 0,-9 3 0,-17 1 0,-6 3 0,-1 5 0,0 7 0,-2 3 0,-1 6 0,-4 2 0,-3-2 0,-2-3 0,-1-4 0,-1-7 0,0-3 0,-1-3 0,4-2 0,2-2 0,3-1 0,2 0 0,2-1 0,9 6 0,6 4 0,11 11 0,6 13 0,2 6 0,9 17 0,-7-6 0,0 1 0,-17-16 0,-10-14 0,-8-9 0,-5-7 0,-2 1 0,-8 3 0,-5 3 0,-2 0 0,-11 1 0,10-6 0,-6-2 0,17-6 0,0 0 0,7-1 0,2 0 0,0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54.72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23 24575,'0'-9'0,"0"2"0,0 2 0,3 3 0,4 2 0,10 6 0,0 1 0,12 10 0,0 5 0,1 7 0,1 15 0,-16-16 0,-5 6 0,-11-21 0,0-2 0,-1-3 0,1-3 0,1-2 0,3-10 0,-1 1 0,2-8 0,-1 4 0,0-2 0,2-4 0,3-4 0,5-8 0,8-3 0,-1 0 0,2 5 0,-9 13 0,-5 5 0,-3 11 0,10 26 0,-9-17 0,8 16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55.43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156 393 24575,'-3'-19'0,"-1"2"0,1 7 0,0 3 0,2 3 0,-1 3 0,-1 2 0,-11 11 0,-9 18 0,-8 13 0,-1 23 0,12-8 0,8-6 0,8-16 0,4-17 0,1-2 0,0-6 0,3 6 0,4-1 0,3 2 0,1-4 0,-4-6 0,-2-6 0,-3-2 0,10-13 0,8-22 0,12-22 0,-9 6 0,0-3 0,-1 3 0,0-2 0,2-13 0,-2-4 0,-6-5 0,-4 5 0,3-9 0,-11-1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55.86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24575,'4'8'0,"-2"19"0,-1 16 0,1 38 0,-1-22 0,1 1 0,-1-7 0,0 0 0,1 6 0,-1-2 0,0 15 0,3 7 0,1-4 0,0-4 0,-2-14 0,-1-26 0,-2-10 0,3-20 0,19-29 0,-15 13 0,14-15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58.315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225 0 24575,'-2'33'0,"-4"17"0,-8 39 0,6-37 0,-1 4 0,-7 24 0,-2 4-603,1-1 1,0 0 602,-2-1 0,-1-1 0,2-3 0,1-8 294,-6 9-294,9-22 0,9-53 0,4-24 0,12-45 0,0 17 0,4-4 0,3-5 0,5-2 70,8-14 0,3-1-70,2 6 0,0 1 0,-5 2 0,1 2 0,1 5 0,-2 4 0,2-7 0,-7 28 0,-11 49 0,0 53 0,1 21 0,-5-23 0,2 4 0,0-3 0,0 0 0,2-3 0,0-1 0,1-3 0,0-3 771,8 10-771,-9-25 0,-10-31 0,-1-15 0,0-11 0,6-19 0,4-6 0,14-25 0,0 10 0,15-19 0,-2 8 0,-2 5 0,-10 16 0,-16 22 0,-8 15 0,-1 27 0,4 13 0,7 40 0,-1 1 0,3 3 0,-5-17 0,-2-23 0,-3-12 0,-4-13 0,0-6 0,-1-3 0,4-6 0,10-10 0,21-19 0,18-15 0,-13 11 0,2-2 0,1 0 0,0 1 0,29-27 0,-21 17 0,-36 30 0,-13 11 0,-9 25 0,-9 24 0,-3 8 0,-2 12 0,11-15 0,3-12 0,6-4 0,3-13 0,0-5 0,2-5 0,-2-7 0,-2-1 0,3-3 0,5-3 0,12-16 0,29-26 0,11-15 0,-18 19 0,0-1 0,26-23 0,-14 11 0,-21 23 0,-21 21 0,-5 4 0,-3 6 0,0-2 0,5-1 0,-1-3 0,-3 0 0,-3 0 0,-3 4 0,-2 2 0,-6 14 0,-3 11 0,-3 9 0,1 9 0,7-4 0,1-1 0,8-1 0,3-8 0,5-2 0,5-4 0,-2-8 0,-4-4 0,-4-5 0,-5 1 0,-1 8 0,-1 4 0,0 11 0,1-8 0,-1 1 0,1-11 0,-1-3 0,-1-4 0,-2-2 0,-4 2 0,-1 2 0,-3 0 0,5 0 0,2-6 0,6-7 0,45-39 0,-6 12 0,0 1 0,3 0 0,17-6 0,-13 3 0,-20 14 0,-20 9 0,-11 9 0,3 10 0,1 9 0,4 12 0,-2 9 0,0-3 0,-2 0 0,0 3 0,1-9 0,2 11 0,0-9 0,2-2 0,-2-9 0,-2-11 0,0-3 0,-1-9 0,5-6 0,9-13 0,9-12 0,4-16 0,-5 6 0,-11 15 0,-8 14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9T18:05:16.4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24575,'31'6'0,"-5"-1"0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58.70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 24575,'3'9'0,"-1"-1"0,2-3 0,-2-1 0,-1-3 0,-1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8:59.587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103 1 24575,'-7'3'0,"-4"6"0,-1 8 0,-7 11 0,3 3 0,2 2 0,2-2 0,7-5 0,2-8 0,1-5 0,1-8 0,0-2 0,1 1 0,1-1 0,0 2 0,3-1 0,-1 2 0,5 0 0,-1-1 0,2-1 0,-1-1 0,-3-3 0,-1 1 0,-1-1 0,-1 0 0,1 0 0,-1 0 0,1 0 0,3 0 0,0 0 0,5-1 0,-2 0 0,1 0 0,-3 0 0,-3 1 0,-2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10.15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1288 24575,'16'-36'0,"14"-21"0,19-29 0,-17 31 0,5-6 0,-2 0 0,11-17 0,0-1-412,-9 17 0,1-3 0,-3 5 412,4-9 0,-5 7 302,14-26-302,0 1 0,-9 17 0,-4 10 0,-2 3 0,-8 19 934,-9 8-934,-4 10 0,-6 13 0,5 13 0,-7-3 0,4 7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11.083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1 228 24575,'48'-14'0,"12"-3"0,-3 1 0,1-1 0,29-10 0,-36 13 0,2 0 0,5-1 0,-3 2 0,20-4 0,-9 3 0,-2-2 0,0 1 0,-12 2 0,-31 7 0,-18 6 0,-2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11.758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0 24575,'33'27'0,"19"14"0,24 19 0,-25-21 0,3 1 0,1-2 0,0 0 0,-3-2 0,0-1 0,1-2 0,-3-3 0,12 7 0,-17-10 0,-24-17 0,-18-7 0,-1-3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12.611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0 24575,'7'22'0,"14"37"0,0-11 0,3 5 0,4 10 0,3 4-1156,10 15 1,1 2 1155,-3-7 0,-1-2 0,-3-4 0,-2-1 233,0-3 1,-4-3-234,-9-14 0,-2-2 445,21 44-445,-6-3 0,-6-18 0,-3-11 1177,-5-14-1177,-8-22 222,-4-9-222,-6-13 0,-1-26 0,3-29 0,14-32 0,-10 28 0,9 8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19.6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12 0 24575,'3'61'0,"-2"10"0,0-15 0,0 4 0,-2 2 0,0 1 0,0-3 0,0 0 0,0-2 0,0-4 0,-2 23 0,2-19 0,-3-19 0,3-24 0,-1-5 0,2-29 0,0-13 0,0 6 0,0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20.536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 44 24575,'7'-6'0,"2"-1"0,5 0 0,2 0 0,5 0 0,-3 2 0,-1 2 0,-4 2 0,-2 0 0,-1 1 0,5 1 0,4 1 0,12 5 0,0 0 0,-3 2 0,-8-2 0,-10-3 0,-5 0 0,0 1 0,-1 2 0,1 2 0,-2 3 0,-1 1 0,-3 20 0,-3-7 0,-4 20 0,-1-14 0,-1-3 0,-3-1 0,5-15 0,-2 0 0,2-9 0,3-2 0,-3 0 0,4 0 0,0-1 0,1 0 0,0 0 0,0 1 0,-1-1 0,2 0 0,-2-1 0,1 0 0,-2 0 0,1 0 0,-1 0 0,2 1 0,0-1 0,1 0 0,1 0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42.674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0 16 24575,'8'1'0,"1"0"0,4-1 0,2-1 0,12-3 0,0 1 0,8-2 0,-14 4 0,-1 0 0,-9 1 0,2 0 0,10 0 0,2 0 0,-1 0 0,-6 0 0,-10 0 0,-4 0 0,-2 0 0,1 0 0,3 0 0,3 0 0,1-1 0,-2 1 0,-6-1 0,-12 4 0,2-2 0,-7 3 0,7-3 0,2-1 0,1 2 0,1-2 0,-1 2 0,2-2 0,-1 2 0,0-2 0,0 1 0,0 0 0,-1-1 0,-2 2 0,-2-1 0,-4 2 0,-1 0 0,-1 0 0,3 0 0,3-2 0,4 0 0,3-1 0,0 0 0,-2 1 0,2-1 0,-4 1 0,3 0 0,-2-1 0,2 1 0,0-1 0,1 0 0,0 0 0,1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07T18:49:16.900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11 0 24575,'-1'31'0,"1"6"0,-2 14 0,1 14 0,1 0 0,-3-5 0,3-12 0,-3-21 0,3-7 0,-1-14 0,10-44 0,-7 27 0,7-29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Den_drunk_gram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201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/>
              <a:t>all files and folders on the hard disk are organized in hierarchy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69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A_gla_ma_ra_tive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9455F-9882-FB49-8E64-6BE7B14BC12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11/9/22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11/9/22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4.xml"/><Relationship Id="rId13" Type="http://schemas.openxmlformats.org/officeDocument/2006/relationships/image" Target="../media/image154.png"/><Relationship Id="rId18" Type="http://schemas.openxmlformats.org/officeDocument/2006/relationships/customXml" Target="../ink/ink199.xml"/><Relationship Id="rId3" Type="http://schemas.openxmlformats.org/officeDocument/2006/relationships/image" Target="../media/image149.emf"/><Relationship Id="rId7" Type="http://schemas.openxmlformats.org/officeDocument/2006/relationships/image" Target="../media/image151.png"/><Relationship Id="rId12" Type="http://schemas.openxmlformats.org/officeDocument/2006/relationships/customXml" Target="../ink/ink196.xml"/><Relationship Id="rId17" Type="http://schemas.openxmlformats.org/officeDocument/2006/relationships/image" Target="../media/image156.png"/><Relationship Id="rId2" Type="http://schemas.openxmlformats.org/officeDocument/2006/relationships/oleObject" Target="../embeddings/oleObject3.bin"/><Relationship Id="rId16" Type="http://schemas.openxmlformats.org/officeDocument/2006/relationships/customXml" Target="../ink/ink19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3.xml"/><Relationship Id="rId11" Type="http://schemas.openxmlformats.org/officeDocument/2006/relationships/image" Target="../media/image153.png"/><Relationship Id="rId5" Type="http://schemas.openxmlformats.org/officeDocument/2006/relationships/image" Target="../media/image150.png"/><Relationship Id="rId15" Type="http://schemas.openxmlformats.org/officeDocument/2006/relationships/image" Target="../media/image155.png"/><Relationship Id="rId10" Type="http://schemas.openxmlformats.org/officeDocument/2006/relationships/customXml" Target="../ink/ink195.xml"/><Relationship Id="rId19" Type="http://schemas.openxmlformats.org/officeDocument/2006/relationships/image" Target="../media/image157.png"/><Relationship Id="rId4" Type="http://schemas.openxmlformats.org/officeDocument/2006/relationships/customXml" Target="../ink/ink192.xml"/><Relationship Id="rId9" Type="http://schemas.openxmlformats.org/officeDocument/2006/relationships/image" Target="../media/image152.png"/><Relationship Id="rId14" Type="http://schemas.openxmlformats.org/officeDocument/2006/relationships/customXml" Target="../ink/ink19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customXml" Target="../ink/ink20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6.png"/><Relationship Id="rId18" Type="http://schemas.openxmlformats.org/officeDocument/2006/relationships/customXml" Target="../ink/ink209.xml"/><Relationship Id="rId26" Type="http://schemas.openxmlformats.org/officeDocument/2006/relationships/customXml" Target="../ink/ink213.xml"/><Relationship Id="rId3" Type="http://schemas.openxmlformats.org/officeDocument/2006/relationships/image" Target="../media/image161.png"/><Relationship Id="rId21" Type="http://schemas.openxmlformats.org/officeDocument/2006/relationships/image" Target="../media/image170.png"/><Relationship Id="rId34" Type="http://schemas.openxmlformats.org/officeDocument/2006/relationships/customXml" Target="../ink/ink217.xml"/><Relationship Id="rId7" Type="http://schemas.openxmlformats.org/officeDocument/2006/relationships/image" Target="../media/image163.png"/><Relationship Id="rId12" Type="http://schemas.openxmlformats.org/officeDocument/2006/relationships/customXml" Target="../ink/ink206.xml"/><Relationship Id="rId17" Type="http://schemas.openxmlformats.org/officeDocument/2006/relationships/image" Target="../media/image168.png"/><Relationship Id="rId25" Type="http://schemas.openxmlformats.org/officeDocument/2006/relationships/image" Target="../media/image172.png"/><Relationship Id="rId33" Type="http://schemas.openxmlformats.org/officeDocument/2006/relationships/image" Target="../media/image176.png"/><Relationship Id="rId2" Type="http://schemas.openxmlformats.org/officeDocument/2006/relationships/customXml" Target="../ink/ink201.xml"/><Relationship Id="rId16" Type="http://schemas.openxmlformats.org/officeDocument/2006/relationships/customXml" Target="../ink/ink208.xml"/><Relationship Id="rId20" Type="http://schemas.openxmlformats.org/officeDocument/2006/relationships/customXml" Target="../ink/ink210.xml"/><Relationship Id="rId29" Type="http://schemas.openxmlformats.org/officeDocument/2006/relationships/image" Target="../media/image17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3.xml"/><Relationship Id="rId11" Type="http://schemas.openxmlformats.org/officeDocument/2006/relationships/image" Target="../media/image165.png"/><Relationship Id="rId24" Type="http://schemas.openxmlformats.org/officeDocument/2006/relationships/customXml" Target="../ink/ink212.xml"/><Relationship Id="rId32" Type="http://schemas.openxmlformats.org/officeDocument/2006/relationships/customXml" Target="../ink/ink216.xml"/><Relationship Id="rId5" Type="http://schemas.openxmlformats.org/officeDocument/2006/relationships/image" Target="../media/image162.png"/><Relationship Id="rId15" Type="http://schemas.openxmlformats.org/officeDocument/2006/relationships/image" Target="../media/image167.png"/><Relationship Id="rId23" Type="http://schemas.openxmlformats.org/officeDocument/2006/relationships/image" Target="../media/image171.png"/><Relationship Id="rId28" Type="http://schemas.openxmlformats.org/officeDocument/2006/relationships/customXml" Target="../ink/ink214.xml"/><Relationship Id="rId10" Type="http://schemas.openxmlformats.org/officeDocument/2006/relationships/customXml" Target="../ink/ink205.xml"/><Relationship Id="rId19" Type="http://schemas.openxmlformats.org/officeDocument/2006/relationships/image" Target="../media/image169.png"/><Relationship Id="rId31" Type="http://schemas.openxmlformats.org/officeDocument/2006/relationships/image" Target="../media/image175.png"/><Relationship Id="rId4" Type="http://schemas.openxmlformats.org/officeDocument/2006/relationships/customXml" Target="../ink/ink202.xml"/><Relationship Id="rId9" Type="http://schemas.openxmlformats.org/officeDocument/2006/relationships/image" Target="../media/image164.png"/><Relationship Id="rId14" Type="http://schemas.openxmlformats.org/officeDocument/2006/relationships/customXml" Target="../ink/ink207.xml"/><Relationship Id="rId22" Type="http://schemas.openxmlformats.org/officeDocument/2006/relationships/customXml" Target="../ink/ink211.xml"/><Relationship Id="rId27" Type="http://schemas.openxmlformats.org/officeDocument/2006/relationships/image" Target="../media/image173.png"/><Relationship Id="rId30" Type="http://schemas.openxmlformats.org/officeDocument/2006/relationships/customXml" Target="../ink/ink215.xml"/><Relationship Id="rId35" Type="http://schemas.openxmlformats.org/officeDocument/2006/relationships/image" Target="../media/image177.png"/><Relationship Id="rId8" Type="http://schemas.openxmlformats.org/officeDocument/2006/relationships/customXml" Target="../ink/ink20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9.xml"/><Relationship Id="rId21" Type="http://schemas.openxmlformats.org/officeDocument/2006/relationships/image" Target="../media/image187.png"/><Relationship Id="rId42" Type="http://schemas.openxmlformats.org/officeDocument/2006/relationships/customXml" Target="../ink/ink237.xml"/><Relationship Id="rId47" Type="http://schemas.openxmlformats.org/officeDocument/2006/relationships/image" Target="../media/image200.png"/><Relationship Id="rId63" Type="http://schemas.openxmlformats.org/officeDocument/2006/relationships/image" Target="../media/image208.png"/><Relationship Id="rId68" Type="http://schemas.openxmlformats.org/officeDocument/2006/relationships/customXml" Target="../ink/ink250.xml"/><Relationship Id="rId7" Type="http://schemas.openxmlformats.org/officeDocument/2006/relationships/image" Target="../media/image180.png"/><Relationship Id="rId2" Type="http://schemas.openxmlformats.org/officeDocument/2006/relationships/image" Target="../media/image178.png"/><Relationship Id="rId16" Type="http://schemas.openxmlformats.org/officeDocument/2006/relationships/customXml" Target="../ink/ink224.xml"/><Relationship Id="rId29" Type="http://schemas.openxmlformats.org/officeDocument/2006/relationships/image" Target="../media/image191.png"/><Relationship Id="rId11" Type="http://schemas.openxmlformats.org/officeDocument/2006/relationships/image" Target="../media/image182.png"/><Relationship Id="rId24" Type="http://schemas.openxmlformats.org/officeDocument/2006/relationships/customXml" Target="../ink/ink228.xml"/><Relationship Id="rId32" Type="http://schemas.openxmlformats.org/officeDocument/2006/relationships/customXml" Target="../ink/ink232.xml"/><Relationship Id="rId37" Type="http://schemas.openxmlformats.org/officeDocument/2006/relationships/image" Target="../media/image195.png"/><Relationship Id="rId40" Type="http://schemas.openxmlformats.org/officeDocument/2006/relationships/customXml" Target="../ink/ink236.xml"/><Relationship Id="rId45" Type="http://schemas.openxmlformats.org/officeDocument/2006/relationships/image" Target="../media/image199.png"/><Relationship Id="rId53" Type="http://schemas.openxmlformats.org/officeDocument/2006/relationships/image" Target="../media/image203.png"/><Relationship Id="rId58" Type="http://schemas.openxmlformats.org/officeDocument/2006/relationships/customXml" Target="../ink/ink245.xml"/><Relationship Id="rId66" Type="http://schemas.openxmlformats.org/officeDocument/2006/relationships/customXml" Target="../ink/ink249.xml"/><Relationship Id="rId5" Type="http://schemas.openxmlformats.org/officeDocument/2006/relationships/image" Target="../media/image600.png"/><Relationship Id="rId61" Type="http://schemas.openxmlformats.org/officeDocument/2006/relationships/image" Target="../media/image207.png"/><Relationship Id="rId19" Type="http://schemas.openxmlformats.org/officeDocument/2006/relationships/image" Target="../media/image186.png"/><Relationship Id="rId14" Type="http://schemas.openxmlformats.org/officeDocument/2006/relationships/customXml" Target="../ink/ink223.xml"/><Relationship Id="rId22" Type="http://schemas.openxmlformats.org/officeDocument/2006/relationships/customXml" Target="../ink/ink227.xml"/><Relationship Id="rId27" Type="http://schemas.openxmlformats.org/officeDocument/2006/relationships/image" Target="../media/image190.png"/><Relationship Id="rId30" Type="http://schemas.openxmlformats.org/officeDocument/2006/relationships/customXml" Target="../ink/ink231.xml"/><Relationship Id="rId35" Type="http://schemas.openxmlformats.org/officeDocument/2006/relationships/image" Target="../media/image194.png"/><Relationship Id="rId43" Type="http://schemas.openxmlformats.org/officeDocument/2006/relationships/image" Target="../media/image198.png"/><Relationship Id="rId48" Type="http://schemas.openxmlformats.org/officeDocument/2006/relationships/customXml" Target="../ink/ink240.xml"/><Relationship Id="rId56" Type="http://schemas.openxmlformats.org/officeDocument/2006/relationships/customXml" Target="../ink/ink244.xml"/><Relationship Id="rId64" Type="http://schemas.openxmlformats.org/officeDocument/2006/relationships/customXml" Target="../ink/ink248.xml"/><Relationship Id="rId69" Type="http://schemas.openxmlformats.org/officeDocument/2006/relationships/image" Target="../media/image211.png"/><Relationship Id="rId8" Type="http://schemas.openxmlformats.org/officeDocument/2006/relationships/customXml" Target="../ink/ink220.xml"/><Relationship Id="rId51" Type="http://schemas.openxmlformats.org/officeDocument/2006/relationships/image" Target="../media/image202.png"/><Relationship Id="rId3" Type="http://schemas.openxmlformats.org/officeDocument/2006/relationships/image" Target="../media/image179.png"/><Relationship Id="rId12" Type="http://schemas.openxmlformats.org/officeDocument/2006/relationships/customXml" Target="../ink/ink222.xml"/><Relationship Id="rId17" Type="http://schemas.openxmlformats.org/officeDocument/2006/relationships/image" Target="../media/image185.png"/><Relationship Id="rId25" Type="http://schemas.openxmlformats.org/officeDocument/2006/relationships/image" Target="../media/image189.png"/><Relationship Id="rId33" Type="http://schemas.openxmlformats.org/officeDocument/2006/relationships/image" Target="../media/image193.png"/><Relationship Id="rId38" Type="http://schemas.openxmlformats.org/officeDocument/2006/relationships/customXml" Target="../ink/ink235.xml"/><Relationship Id="rId46" Type="http://schemas.openxmlformats.org/officeDocument/2006/relationships/customXml" Target="../ink/ink239.xml"/><Relationship Id="rId59" Type="http://schemas.openxmlformats.org/officeDocument/2006/relationships/image" Target="../media/image206.png"/><Relationship Id="rId67" Type="http://schemas.openxmlformats.org/officeDocument/2006/relationships/image" Target="../media/image210.png"/><Relationship Id="rId20" Type="http://schemas.openxmlformats.org/officeDocument/2006/relationships/customXml" Target="../ink/ink226.xml"/><Relationship Id="rId41" Type="http://schemas.openxmlformats.org/officeDocument/2006/relationships/image" Target="../media/image197.png"/><Relationship Id="rId54" Type="http://schemas.openxmlformats.org/officeDocument/2006/relationships/customXml" Target="../ink/ink243.xml"/><Relationship Id="rId62" Type="http://schemas.openxmlformats.org/officeDocument/2006/relationships/customXml" Target="../ink/ink24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9.xml"/><Relationship Id="rId15" Type="http://schemas.openxmlformats.org/officeDocument/2006/relationships/image" Target="../media/image184.png"/><Relationship Id="rId23" Type="http://schemas.openxmlformats.org/officeDocument/2006/relationships/image" Target="../media/image188.png"/><Relationship Id="rId28" Type="http://schemas.openxmlformats.org/officeDocument/2006/relationships/customXml" Target="../ink/ink230.xml"/><Relationship Id="rId36" Type="http://schemas.openxmlformats.org/officeDocument/2006/relationships/customXml" Target="../ink/ink234.xml"/><Relationship Id="rId49" Type="http://schemas.openxmlformats.org/officeDocument/2006/relationships/image" Target="../media/image201.png"/><Relationship Id="rId57" Type="http://schemas.openxmlformats.org/officeDocument/2006/relationships/image" Target="../media/image205.png"/><Relationship Id="rId10" Type="http://schemas.openxmlformats.org/officeDocument/2006/relationships/customXml" Target="../ink/ink221.xml"/><Relationship Id="rId31" Type="http://schemas.openxmlformats.org/officeDocument/2006/relationships/image" Target="../media/image192.png"/><Relationship Id="rId44" Type="http://schemas.openxmlformats.org/officeDocument/2006/relationships/customXml" Target="../ink/ink238.xml"/><Relationship Id="rId52" Type="http://schemas.openxmlformats.org/officeDocument/2006/relationships/customXml" Target="../ink/ink242.xml"/><Relationship Id="rId60" Type="http://schemas.openxmlformats.org/officeDocument/2006/relationships/customXml" Target="../ink/ink246.xml"/><Relationship Id="rId65" Type="http://schemas.openxmlformats.org/officeDocument/2006/relationships/image" Target="../media/image209.png"/><Relationship Id="rId4" Type="http://schemas.openxmlformats.org/officeDocument/2006/relationships/customXml" Target="../ink/ink218.xml"/><Relationship Id="rId9" Type="http://schemas.openxmlformats.org/officeDocument/2006/relationships/image" Target="../media/image181.png"/><Relationship Id="rId13" Type="http://schemas.openxmlformats.org/officeDocument/2006/relationships/image" Target="../media/image183.png"/><Relationship Id="rId18" Type="http://schemas.openxmlformats.org/officeDocument/2006/relationships/customXml" Target="../ink/ink225.xml"/><Relationship Id="rId39" Type="http://schemas.openxmlformats.org/officeDocument/2006/relationships/image" Target="../media/image196.png"/><Relationship Id="rId34" Type="http://schemas.openxmlformats.org/officeDocument/2006/relationships/customXml" Target="../ink/ink233.xml"/><Relationship Id="rId50" Type="http://schemas.openxmlformats.org/officeDocument/2006/relationships/customXml" Target="../ink/ink241.xml"/><Relationship Id="rId55" Type="http://schemas.openxmlformats.org/officeDocument/2006/relationships/image" Target="../media/image20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3" Type="http://schemas.openxmlformats.org/officeDocument/2006/relationships/customXml" Target="../ink/ink251.xml"/><Relationship Id="rId7" Type="http://schemas.openxmlformats.org/officeDocument/2006/relationships/customXml" Target="../ink/ink253.xml"/><Relationship Id="rId12" Type="http://schemas.openxmlformats.org/officeDocument/2006/relationships/image" Target="../media/image217.png"/><Relationship Id="rId2" Type="http://schemas.openxmlformats.org/officeDocument/2006/relationships/image" Target="../media/image212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4.png"/><Relationship Id="rId11" Type="http://schemas.openxmlformats.org/officeDocument/2006/relationships/customXml" Target="../ink/ink255.xml"/><Relationship Id="rId5" Type="http://schemas.openxmlformats.org/officeDocument/2006/relationships/customXml" Target="../ink/ink252.xml"/><Relationship Id="rId10" Type="http://schemas.openxmlformats.org/officeDocument/2006/relationships/image" Target="../media/image216.png"/><Relationship Id="rId4" Type="http://schemas.openxmlformats.org/officeDocument/2006/relationships/image" Target="../media/image213.png"/><Relationship Id="rId9" Type="http://schemas.openxmlformats.org/officeDocument/2006/relationships/customXml" Target="../ink/ink254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6.xml"/><Relationship Id="rId117" Type="http://schemas.openxmlformats.org/officeDocument/2006/relationships/image" Target="../media/image55.png"/><Relationship Id="rId21" Type="http://schemas.openxmlformats.org/officeDocument/2006/relationships/customXml" Target="../ink/ink13.xml"/><Relationship Id="rId42" Type="http://schemas.openxmlformats.org/officeDocument/2006/relationships/customXml" Target="../ink/ink24.xml"/><Relationship Id="rId47" Type="http://schemas.openxmlformats.org/officeDocument/2006/relationships/image" Target="../media/image20.png"/><Relationship Id="rId63" Type="http://schemas.openxmlformats.org/officeDocument/2006/relationships/image" Target="../media/image28.png"/><Relationship Id="rId68" Type="http://schemas.openxmlformats.org/officeDocument/2006/relationships/customXml" Target="../ink/ink37.xml"/><Relationship Id="rId84" Type="http://schemas.openxmlformats.org/officeDocument/2006/relationships/customXml" Target="../ink/ink45.xml"/><Relationship Id="rId89" Type="http://schemas.openxmlformats.org/officeDocument/2006/relationships/image" Target="../media/image41.png"/><Relationship Id="rId112" Type="http://schemas.openxmlformats.org/officeDocument/2006/relationships/customXml" Target="../ink/ink59.xml"/><Relationship Id="rId16" Type="http://schemas.openxmlformats.org/officeDocument/2006/relationships/image" Target="../media/image6.png"/><Relationship Id="rId107" Type="http://schemas.openxmlformats.org/officeDocument/2006/relationships/image" Target="../media/image50.png"/><Relationship Id="rId11" Type="http://schemas.openxmlformats.org/officeDocument/2006/relationships/customXml" Target="../ink/ink6.xml"/><Relationship Id="rId32" Type="http://schemas.openxmlformats.org/officeDocument/2006/relationships/customXml" Target="../ink/ink19.xml"/><Relationship Id="rId37" Type="http://schemas.openxmlformats.org/officeDocument/2006/relationships/image" Target="../media/image15.png"/><Relationship Id="rId53" Type="http://schemas.openxmlformats.org/officeDocument/2006/relationships/image" Target="../media/image23.png"/><Relationship Id="rId58" Type="http://schemas.openxmlformats.org/officeDocument/2006/relationships/customXml" Target="../ink/ink32.xml"/><Relationship Id="rId74" Type="http://schemas.openxmlformats.org/officeDocument/2006/relationships/customXml" Target="../ink/ink40.xml"/><Relationship Id="rId79" Type="http://schemas.openxmlformats.org/officeDocument/2006/relationships/image" Target="../media/image36.png"/><Relationship Id="rId102" Type="http://schemas.openxmlformats.org/officeDocument/2006/relationships/customXml" Target="../ink/ink54.xml"/><Relationship Id="rId5" Type="http://schemas.openxmlformats.org/officeDocument/2006/relationships/image" Target="../media/image2.png"/><Relationship Id="rId90" Type="http://schemas.openxmlformats.org/officeDocument/2006/relationships/customXml" Target="../ink/ink48.xml"/><Relationship Id="rId95" Type="http://schemas.openxmlformats.org/officeDocument/2006/relationships/image" Target="../media/image44.png"/><Relationship Id="rId22" Type="http://schemas.openxmlformats.org/officeDocument/2006/relationships/image" Target="../media/image8.png"/><Relationship Id="rId27" Type="http://schemas.openxmlformats.org/officeDocument/2006/relationships/image" Target="../media/image10.png"/><Relationship Id="rId43" Type="http://schemas.openxmlformats.org/officeDocument/2006/relationships/image" Target="../media/image18.png"/><Relationship Id="rId48" Type="http://schemas.openxmlformats.org/officeDocument/2006/relationships/customXml" Target="../ink/ink27.xml"/><Relationship Id="rId64" Type="http://schemas.openxmlformats.org/officeDocument/2006/relationships/customXml" Target="../ink/ink35.xml"/><Relationship Id="rId69" Type="http://schemas.openxmlformats.org/officeDocument/2006/relationships/image" Target="../media/image31.png"/><Relationship Id="rId113" Type="http://schemas.openxmlformats.org/officeDocument/2006/relationships/image" Target="../media/image53.png"/><Relationship Id="rId118" Type="http://schemas.openxmlformats.org/officeDocument/2006/relationships/customXml" Target="../ink/ink62.xml"/><Relationship Id="rId80" Type="http://schemas.openxmlformats.org/officeDocument/2006/relationships/customXml" Target="../ink/ink43.xml"/><Relationship Id="rId85" Type="http://schemas.openxmlformats.org/officeDocument/2006/relationships/image" Target="../media/image39.png"/><Relationship Id="rId12" Type="http://schemas.openxmlformats.org/officeDocument/2006/relationships/image" Target="../media/image5.png"/><Relationship Id="rId17" Type="http://schemas.openxmlformats.org/officeDocument/2006/relationships/customXml" Target="../ink/ink10.xml"/><Relationship Id="rId33" Type="http://schemas.openxmlformats.org/officeDocument/2006/relationships/image" Target="../media/image13.png"/><Relationship Id="rId38" Type="http://schemas.openxmlformats.org/officeDocument/2006/relationships/customXml" Target="../ink/ink22.xml"/><Relationship Id="rId59" Type="http://schemas.openxmlformats.org/officeDocument/2006/relationships/image" Target="../media/image26.png"/><Relationship Id="rId103" Type="http://schemas.openxmlformats.org/officeDocument/2006/relationships/image" Target="../media/image48.png"/><Relationship Id="rId108" Type="http://schemas.openxmlformats.org/officeDocument/2006/relationships/customXml" Target="../ink/ink57.xml"/><Relationship Id="rId54" Type="http://schemas.openxmlformats.org/officeDocument/2006/relationships/customXml" Target="../ink/ink30.xml"/><Relationship Id="rId70" Type="http://schemas.openxmlformats.org/officeDocument/2006/relationships/customXml" Target="../ink/ink38.xml"/><Relationship Id="rId75" Type="http://schemas.openxmlformats.org/officeDocument/2006/relationships/image" Target="../media/image34.png"/><Relationship Id="rId91" Type="http://schemas.openxmlformats.org/officeDocument/2006/relationships/image" Target="../media/image42.png"/><Relationship Id="rId96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23" Type="http://schemas.openxmlformats.org/officeDocument/2006/relationships/customXml" Target="../ink/ink14.xml"/><Relationship Id="rId28" Type="http://schemas.openxmlformats.org/officeDocument/2006/relationships/customXml" Target="../ink/ink17.xml"/><Relationship Id="rId49" Type="http://schemas.openxmlformats.org/officeDocument/2006/relationships/image" Target="../media/image21.png"/><Relationship Id="rId114" Type="http://schemas.openxmlformats.org/officeDocument/2006/relationships/customXml" Target="../ink/ink60.xml"/><Relationship Id="rId119" Type="http://schemas.openxmlformats.org/officeDocument/2006/relationships/image" Target="../media/image56.png"/><Relationship Id="rId10" Type="http://schemas.openxmlformats.org/officeDocument/2006/relationships/customXml" Target="../ink/ink5.xml"/><Relationship Id="rId31" Type="http://schemas.openxmlformats.org/officeDocument/2006/relationships/image" Target="../media/image12.png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65" Type="http://schemas.openxmlformats.org/officeDocument/2006/relationships/image" Target="../media/image29.png"/><Relationship Id="rId73" Type="http://schemas.openxmlformats.org/officeDocument/2006/relationships/image" Target="../media/image33.png"/><Relationship Id="rId78" Type="http://schemas.openxmlformats.org/officeDocument/2006/relationships/customXml" Target="../ink/ink42.xml"/><Relationship Id="rId81" Type="http://schemas.openxmlformats.org/officeDocument/2006/relationships/image" Target="../media/image37.png"/><Relationship Id="rId86" Type="http://schemas.openxmlformats.org/officeDocument/2006/relationships/customXml" Target="../ink/ink46.xml"/><Relationship Id="rId94" Type="http://schemas.openxmlformats.org/officeDocument/2006/relationships/customXml" Target="../ink/ink50.xml"/><Relationship Id="rId99" Type="http://schemas.openxmlformats.org/officeDocument/2006/relationships/image" Target="../media/image46.png"/><Relationship Id="rId101" Type="http://schemas.openxmlformats.org/officeDocument/2006/relationships/image" Target="../media/image47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customXml" Target="../ink/ink7.xml"/><Relationship Id="rId18" Type="http://schemas.openxmlformats.org/officeDocument/2006/relationships/customXml" Target="../ink/ink11.xml"/><Relationship Id="rId39" Type="http://schemas.openxmlformats.org/officeDocument/2006/relationships/image" Target="../media/image16.png"/><Relationship Id="rId109" Type="http://schemas.openxmlformats.org/officeDocument/2006/relationships/image" Target="../media/image51.png"/><Relationship Id="rId34" Type="http://schemas.openxmlformats.org/officeDocument/2006/relationships/customXml" Target="../ink/ink20.xml"/><Relationship Id="rId50" Type="http://schemas.openxmlformats.org/officeDocument/2006/relationships/customXml" Target="../ink/ink28.xml"/><Relationship Id="rId55" Type="http://schemas.openxmlformats.org/officeDocument/2006/relationships/image" Target="../media/image24.png"/><Relationship Id="rId76" Type="http://schemas.openxmlformats.org/officeDocument/2006/relationships/customXml" Target="../ink/ink41.xml"/><Relationship Id="rId97" Type="http://schemas.openxmlformats.org/officeDocument/2006/relationships/image" Target="../media/image45.png"/><Relationship Id="rId104" Type="http://schemas.openxmlformats.org/officeDocument/2006/relationships/customXml" Target="../ink/ink55.xml"/><Relationship Id="rId7" Type="http://schemas.openxmlformats.org/officeDocument/2006/relationships/image" Target="../media/image3.png"/><Relationship Id="rId71" Type="http://schemas.openxmlformats.org/officeDocument/2006/relationships/image" Target="../media/image32.png"/><Relationship Id="rId92" Type="http://schemas.openxmlformats.org/officeDocument/2006/relationships/customXml" Target="../ink/ink49.xml"/><Relationship Id="rId2" Type="http://schemas.openxmlformats.org/officeDocument/2006/relationships/customXml" Target="../ink/ink1.xml"/><Relationship Id="rId29" Type="http://schemas.openxmlformats.org/officeDocument/2006/relationships/image" Target="../media/image11.png"/><Relationship Id="rId24" Type="http://schemas.openxmlformats.org/officeDocument/2006/relationships/image" Target="../media/image9.png"/><Relationship Id="rId40" Type="http://schemas.openxmlformats.org/officeDocument/2006/relationships/customXml" Target="../ink/ink23.xml"/><Relationship Id="rId45" Type="http://schemas.openxmlformats.org/officeDocument/2006/relationships/image" Target="../media/image19.png"/><Relationship Id="rId66" Type="http://schemas.openxmlformats.org/officeDocument/2006/relationships/customXml" Target="../ink/ink36.xml"/><Relationship Id="rId87" Type="http://schemas.openxmlformats.org/officeDocument/2006/relationships/image" Target="../media/image40.png"/><Relationship Id="rId110" Type="http://schemas.openxmlformats.org/officeDocument/2006/relationships/customXml" Target="../ink/ink58.xml"/><Relationship Id="rId115" Type="http://schemas.openxmlformats.org/officeDocument/2006/relationships/image" Target="../media/image54.png"/><Relationship Id="rId61" Type="http://schemas.openxmlformats.org/officeDocument/2006/relationships/image" Target="../media/image27.png"/><Relationship Id="rId82" Type="http://schemas.openxmlformats.org/officeDocument/2006/relationships/customXml" Target="../ink/ink44.xml"/><Relationship Id="rId19" Type="http://schemas.openxmlformats.org/officeDocument/2006/relationships/customXml" Target="../ink/ink12.xml"/><Relationship Id="rId14" Type="http://schemas.openxmlformats.org/officeDocument/2006/relationships/customXml" Target="../ink/ink8.xml"/><Relationship Id="rId30" Type="http://schemas.openxmlformats.org/officeDocument/2006/relationships/customXml" Target="../ink/ink18.xml"/><Relationship Id="rId35" Type="http://schemas.openxmlformats.org/officeDocument/2006/relationships/image" Target="../media/image14.png"/><Relationship Id="rId56" Type="http://schemas.openxmlformats.org/officeDocument/2006/relationships/customXml" Target="../ink/ink31.xml"/><Relationship Id="rId77" Type="http://schemas.openxmlformats.org/officeDocument/2006/relationships/image" Target="../media/image35.png"/><Relationship Id="rId100" Type="http://schemas.openxmlformats.org/officeDocument/2006/relationships/customXml" Target="../ink/ink53.xml"/><Relationship Id="rId105" Type="http://schemas.openxmlformats.org/officeDocument/2006/relationships/image" Target="../media/image49.png"/><Relationship Id="rId8" Type="http://schemas.openxmlformats.org/officeDocument/2006/relationships/customXml" Target="../ink/ink4.xml"/><Relationship Id="rId51" Type="http://schemas.openxmlformats.org/officeDocument/2006/relationships/image" Target="../media/image22.png"/><Relationship Id="rId72" Type="http://schemas.openxmlformats.org/officeDocument/2006/relationships/customXml" Target="../ink/ink39.xml"/><Relationship Id="rId93" Type="http://schemas.openxmlformats.org/officeDocument/2006/relationships/image" Target="../media/image43.png"/><Relationship Id="rId98" Type="http://schemas.openxmlformats.org/officeDocument/2006/relationships/customXml" Target="../ink/ink52.xml"/><Relationship Id="rId3" Type="http://schemas.openxmlformats.org/officeDocument/2006/relationships/image" Target="../media/image1.png"/><Relationship Id="rId25" Type="http://schemas.openxmlformats.org/officeDocument/2006/relationships/customXml" Target="../ink/ink15.xml"/><Relationship Id="rId46" Type="http://schemas.openxmlformats.org/officeDocument/2006/relationships/customXml" Target="../ink/ink26.xml"/><Relationship Id="rId67" Type="http://schemas.openxmlformats.org/officeDocument/2006/relationships/image" Target="../media/image30.png"/><Relationship Id="rId116" Type="http://schemas.openxmlformats.org/officeDocument/2006/relationships/customXml" Target="../ink/ink61.xml"/><Relationship Id="rId20" Type="http://schemas.openxmlformats.org/officeDocument/2006/relationships/image" Target="../media/image7.png"/><Relationship Id="rId41" Type="http://schemas.openxmlformats.org/officeDocument/2006/relationships/image" Target="../media/image17.png"/><Relationship Id="rId62" Type="http://schemas.openxmlformats.org/officeDocument/2006/relationships/customXml" Target="../ink/ink34.xml"/><Relationship Id="rId83" Type="http://schemas.openxmlformats.org/officeDocument/2006/relationships/image" Target="../media/image38.png"/><Relationship Id="rId88" Type="http://schemas.openxmlformats.org/officeDocument/2006/relationships/customXml" Target="../ink/ink47.xml"/><Relationship Id="rId111" Type="http://schemas.openxmlformats.org/officeDocument/2006/relationships/image" Target="../media/image52.png"/><Relationship Id="rId15" Type="http://schemas.openxmlformats.org/officeDocument/2006/relationships/customXml" Target="../ink/ink9.xml"/><Relationship Id="rId36" Type="http://schemas.openxmlformats.org/officeDocument/2006/relationships/customXml" Target="../ink/ink21.xml"/><Relationship Id="rId57" Type="http://schemas.openxmlformats.org/officeDocument/2006/relationships/image" Target="../media/image25.png"/><Relationship Id="rId106" Type="http://schemas.openxmlformats.org/officeDocument/2006/relationships/customXml" Target="../ink/ink5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9.wmf"/><Relationship Id="rId2" Type="http://schemas.openxmlformats.org/officeDocument/2006/relationships/image" Target="../media/image218.w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0.xml"/><Relationship Id="rId18" Type="http://schemas.openxmlformats.org/officeDocument/2006/relationships/image" Target="../media/image229.png"/><Relationship Id="rId26" Type="http://schemas.openxmlformats.org/officeDocument/2006/relationships/image" Target="../media/image233.png"/><Relationship Id="rId39" Type="http://schemas.openxmlformats.org/officeDocument/2006/relationships/customXml" Target="../ink/ink273.xml"/><Relationship Id="rId21" Type="http://schemas.openxmlformats.org/officeDocument/2006/relationships/customXml" Target="../ink/ink264.xml"/><Relationship Id="rId34" Type="http://schemas.openxmlformats.org/officeDocument/2006/relationships/image" Target="../media/image237.png"/><Relationship Id="rId42" Type="http://schemas.openxmlformats.org/officeDocument/2006/relationships/image" Target="../media/image241.png"/><Relationship Id="rId47" Type="http://schemas.openxmlformats.org/officeDocument/2006/relationships/customXml" Target="../ink/ink277.xml"/><Relationship Id="rId7" Type="http://schemas.openxmlformats.org/officeDocument/2006/relationships/customXml" Target="../ink/ink257.xml"/><Relationship Id="rId2" Type="http://schemas.openxmlformats.org/officeDocument/2006/relationships/image" Target="../media/image220.wmf"/><Relationship Id="rId16" Type="http://schemas.openxmlformats.org/officeDocument/2006/relationships/image" Target="../media/image228.png"/><Relationship Id="rId29" Type="http://schemas.openxmlformats.org/officeDocument/2006/relationships/customXml" Target="../ink/ink2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3.png"/><Relationship Id="rId11" Type="http://schemas.openxmlformats.org/officeDocument/2006/relationships/customXml" Target="../ink/ink259.xml"/><Relationship Id="rId24" Type="http://schemas.openxmlformats.org/officeDocument/2006/relationships/image" Target="../media/image232.png"/><Relationship Id="rId32" Type="http://schemas.openxmlformats.org/officeDocument/2006/relationships/image" Target="../media/image236.png"/><Relationship Id="rId37" Type="http://schemas.openxmlformats.org/officeDocument/2006/relationships/customXml" Target="../ink/ink272.xml"/><Relationship Id="rId40" Type="http://schemas.openxmlformats.org/officeDocument/2006/relationships/image" Target="../media/image240.png"/><Relationship Id="rId45" Type="http://schemas.openxmlformats.org/officeDocument/2006/relationships/customXml" Target="../ink/ink276.xml"/><Relationship Id="rId5" Type="http://schemas.openxmlformats.org/officeDocument/2006/relationships/customXml" Target="../ink/ink256.xml"/><Relationship Id="rId15" Type="http://schemas.openxmlformats.org/officeDocument/2006/relationships/customXml" Target="../ink/ink261.xml"/><Relationship Id="rId23" Type="http://schemas.openxmlformats.org/officeDocument/2006/relationships/customXml" Target="../ink/ink265.xml"/><Relationship Id="rId28" Type="http://schemas.openxmlformats.org/officeDocument/2006/relationships/image" Target="../media/image234.png"/><Relationship Id="rId36" Type="http://schemas.openxmlformats.org/officeDocument/2006/relationships/image" Target="../media/image238.png"/><Relationship Id="rId10" Type="http://schemas.openxmlformats.org/officeDocument/2006/relationships/image" Target="../media/image225.png"/><Relationship Id="rId19" Type="http://schemas.openxmlformats.org/officeDocument/2006/relationships/customXml" Target="../ink/ink263.xml"/><Relationship Id="rId31" Type="http://schemas.openxmlformats.org/officeDocument/2006/relationships/customXml" Target="../ink/ink269.xml"/><Relationship Id="rId44" Type="http://schemas.openxmlformats.org/officeDocument/2006/relationships/image" Target="../media/image242.png"/><Relationship Id="rId4" Type="http://schemas.openxmlformats.org/officeDocument/2006/relationships/image" Target="../media/image222.wmf"/><Relationship Id="rId9" Type="http://schemas.openxmlformats.org/officeDocument/2006/relationships/customXml" Target="../ink/ink258.xml"/><Relationship Id="rId14" Type="http://schemas.openxmlformats.org/officeDocument/2006/relationships/image" Target="../media/image227.png"/><Relationship Id="rId22" Type="http://schemas.openxmlformats.org/officeDocument/2006/relationships/image" Target="../media/image231.png"/><Relationship Id="rId27" Type="http://schemas.openxmlformats.org/officeDocument/2006/relationships/customXml" Target="../ink/ink267.xml"/><Relationship Id="rId30" Type="http://schemas.openxmlformats.org/officeDocument/2006/relationships/image" Target="../media/image235.png"/><Relationship Id="rId35" Type="http://schemas.openxmlformats.org/officeDocument/2006/relationships/customXml" Target="../ink/ink271.xml"/><Relationship Id="rId43" Type="http://schemas.openxmlformats.org/officeDocument/2006/relationships/customXml" Target="../ink/ink275.xml"/><Relationship Id="rId48" Type="http://schemas.openxmlformats.org/officeDocument/2006/relationships/image" Target="../media/image244.png"/><Relationship Id="rId8" Type="http://schemas.openxmlformats.org/officeDocument/2006/relationships/image" Target="../media/image224.png"/><Relationship Id="rId3" Type="http://schemas.openxmlformats.org/officeDocument/2006/relationships/image" Target="../media/image221.wmf"/><Relationship Id="rId12" Type="http://schemas.openxmlformats.org/officeDocument/2006/relationships/image" Target="../media/image226.png"/><Relationship Id="rId17" Type="http://schemas.openxmlformats.org/officeDocument/2006/relationships/customXml" Target="../ink/ink262.xml"/><Relationship Id="rId25" Type="http://schemas.openxmlformats.org/officeDocument/2006/relationships/customXml" Target="../ink/ink266.xml"/><Relationship Id="rId33" Type="http://schemas.openxmlformats.org/officeDocument/2006/relationships/customXml" Target="../ink/ink270.xml"/><Relationship Id="rId38" Type="http://schemas.openxmlformats.org/officeDocument/2006/relationships/image" Target="../media/image239.png"/><Relationship Id="rId46" Type="http://schemas.openxmlformats.org/officeDocument/2006/relationships/image" Target="../media/image243.png"/><Relationship Id="rId20" Type="http://schemas.openxmlformats.org/officeDocument/2006/relationships/image" Target="../media/image230.png"/><Relationship Id="rId41" Type="http://schemas.openxmlformats.org/officeDocument/2006/relationships/customXml" Target="../ink/ink27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6.png"/><Relationship Id="rId2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7.png"/><Relationship Id="rId4" Type="http://schemas.openxmlformats.org/officeDocument/2006/relationships/customXml" Target="../ink/ink27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8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9.wmf"/><Relationship Id="rId2" Type="http://schemas.openxmlformats.org/officeDocument/2006/relationships/image" Target="../media/image222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wmf"/><Relationship Id="rId2" Type="http://schemas.openxmlformats.org/officeDocument/2006/relationships/image" Target="../media/image25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0.png"/><Relationship Id="rId4" Type="http://schemas.openxmlformats.org/officeDocument/2006/relationships/customXml" Target="../ink/ink27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6.png"/><Relationship Id="rId4" Type="http://schemas.openxmlformats.org/officeDocument/2006/relationships/image" Target="../media/image24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3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3.xml"/><Relationship Id="rId13" Type="http://schemas.openxmlformats.org/officeDocument/2006/relationships/image" Target="../media/image258.png"/><Relationship Id="rId18" Type="http://schemas.openxmlformats.org/officeDocument/2006/relationships/customXml" Target="../ink/ink288.xml"/><Relationship Id="rId3" Type="http://schemas.openxmlformats.org/officeDocument/2006/relationships/image" Target="../media/image4.png"/><Relationship Id="rId7" Type="http://schemas.openxmlformats.org/officeDocument/2006/relationships/image" Target="../media/image255.png"/><Relationship Id="rId12" Type="http://schemas.openxmlformats.org/officeDocument/2006/relationships/customXml" Target="../ink/ink285.xml"/><Relationship Id="rId17" Type="http://schemas.openxmlformats.org/officeDocument/2006/relationships/image" Target="../media/image260.png"/><Relationship Id="rId2" Type="http://schemas.openxmlformats.org/officeDocument/2006/relationships/customXml" Target="../ink/ink280.xml"/><Relationship Id="rId16" Type="http://schemas.openxmlformats.org/officeDocument/2006/relationships/customXml" Target="../ink/ink2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82.xml"/><Relationship Id="rId11" Type="http://schemas.openxmlformats.org/officeDocument/2006/relationships/image" Target="../media/image257.png"/><Relationship Id="rId5" Type="http://schemas.openxmlformats.org/officeDocument/2006/relationships/image" Target="../media/image254.png"/><Relationship Id="rId15" Type="http://schemas.openxmlformats.org/officeDocument/2006/relationships/image" Target="../media/image259.png"/><Relationship Id="rId10" Type="http://schemas.openxmlformats.org/officeDocument/2006/relationships/customXml" Target="../ink/ink284.xml"/><Relationship Id="rId19" Type="http://schemas.openxmlformats.org/officeDocument/2006/relationships/image" Target="../media/image261.png"/><Relationship Id="rId4" Type="http://schemas.openxmlformats.org/officeDocument/2006/relationships/customXml" Target="../ink/ink281.xml"/><Relationship Id="rId9" Type="http://schemas.openxmlformats.org/officeDocument/2006/relationships/image" Target="../media/image256.png"/><Relationship Id="rId14" Type="http://schemas.openxmlformats.org/officeDocument/2006/relationships/customXml" Target="../ink/ink28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4.xml"/><Relationship Id="rId117" Type="http://schemas.openxmlformats.org/officeDocument/2006/relationships/image" Target="../media/image74.png"/><Relationship Id="rId21" Type="http://schemas.openxmlformats.org/officeDocument/2006/relationships/image" Target="../media/image262.png"/><Relationship Id="rId42" Type="http://schemas.openxmlformats.org/officeDocument/2006/relationships/customXml" Target="../ink/ink82.xml"/><Relationship Id="rId47" Type="http://schemas.openxmlformats.org/officeDocument/2006/relationships/image" Target="../media/image390.png"/><Relationship Id="rId63" Type="http://schemas.openxmlformats.org/officeDocument/2006/relationships/image" Target="../media/image470.png"/><Relationship Id="rId68" Type="http://schemas.openxmlformats.org/officeDocument/2006/relationships/customXml" Target="../ink/ink95.xml"/><Relationship Id="rId84" Type="http://schemas.openxmlformats.org/officeDocument/2006/relationships/customXml" Target="../ink/ink103.xml"/><Relationship Id="rId89" Type="http://schemas.openxmlformats.org/officeDocument/2006/relationships/image" Target="../media/image60.png"/><Relationship Id="rId112" Type="http://schemas.openxmlformats.org/officeDocument/2006/relationships/customXml" Target="../ink/ink117.xml"/><Relationship Id="rId16" Type="http://schemas.openxmlformats.org/officeDocument/2006/relationships/customXml" Target="../ink/ink69.xml"/><Relationship Id="rId107" Type="http://schemas.openxmlformats.org/officeDocument/2006/relationships/image" Target="../media/image69.png"/><Relationship Id="rId11" Type="http://schemas.openxmlformats.org/officeDocument/2006/relationships/image" Target="../media/image212.png"/><Relationship Id="rId32" Type="http://schemas.openxmlformats.org/officeDocument/2006/relationships/customXml" Target="../ink/ink77.xml"/><Relationship Id="rId37" Type="http://schemas.openxmlformats.org/officeDocument/2006/relationships/image" Target="../media/image340.png"/><Relationship Id="rId53" Type="http://schemas.openxmlformats.org/officeDocument/2006/relationships/image" Target="../media/image420.png"/><Relationship Id="rId58" Type="http://schemas.openxmlformats.org/officeDocument/2006/relationships/customXml" Target="../ink/ink90.xml"/><Relationship Id="rId74" Type="http://schemas.openxmlformats.org/officeDocument/2006/relationships/customXml" Target="../ink/ink98.xml"/><Relationship Id="rId79" Type="http://schemas.openxmlformats.org/officeDocument/2006/relationships/image" Target="../media/image550.png"/><Relationship Id="rId102" Type="http://schemas.openxmlformats.org/officeDocument/2006/relationships/customXml" Target="../ink/ink112.xml"/><Relationship Id="rId5" Type="http://schemas.openxmlformats.org/officeDocument/2006/relationships/image" Target="../media/image1810.png"/><Relationship Id="rId90" Type="http://schemas.openxmlformats.org/officeDocument/2006/relationships/customXml" Target="../ink/ink106.xml"/><Relationship Id="rId95" Type="http://schemas.openxmlformats.org/officeDocument/2006/relationships/image" Target="../media/image63.png"/><Relationship Id="rId22" Type="http://schemas.openxmlformats.org/officeDocument/2006/relationships/customXml" Target="../ink/ink72.xml"/><Relationship Id="rId27" Type="http://schemas.openxmlformats.org/officeDocument/2006/relationships/image" Target="../media/image290.png"/><Relationship Id="rId43" Type="http://schemas.openxmlformats.org/officeDocument/2006/relationships/image" Target="../media/image370.png"/><Relationship Id="rId48" Type="http://schemas.openxmlformats.org/officeDocument/2006/relationships/customXml" Target="../ink/ink85.xml"/><Relationship Id="rId64" Type="http://schemas.openxmlformats.org/officeDocument/2006/relationships/customXml" Target="../ink/ink93.xml"/><Relationship Id="rId69" Type="http://schemas.openxmlformats.org/officeDocument/2006/relationships/image" Target="../media/image500.png"/><Relationship Id="rId113" Type="http://schemas.openxmlformats.org/officeDocument/2006/relationships/image" Target="../media/image72.png"/><Relationship Id="rId118" Type="http://schemas.openxmlformats.org/officeDocument/2006/relationships/customXml" Target="../ink/ink120.xml"/><Relationship Id="rId80" Type="http://schemas.openxmlformats.org/officeDocument/2006/relationships/customXml" Target="../ink/ink101.xml"/><Relationship Id="rId85" Type="http://schemas.openxmlformats.org/officeDocument/2006/relationships/image" Target="../media/image58.png"/><Relationship Id="rId12" Type="http://schemas.openxmlformats.org/officeDocument/2006/relationships/customXml" Target="../ink/ink67.xml"/><Relationship Id="rId17" Type="http://schemas.openxmlformats.org/officeDocument/2006/relationships/image" Target="../media/image248.png"/><Relationship Id="rId33" Type="http://schemas.openxmlformats.org/officeDocument/2006/relationships/image" Target="../media/image320.png"/><Relationship Id="rId38" Type="http://schemas.openxmlformats.org/officeDocument/2006/relationships/customXml" Target="../ink/ink80.xml"/><Relationship Id="rId59" Type="http://schemas.openxmlformats.org/officeDocument/2006/relationships/image" Target="../media/image450.png"/><Relationship Id="rId103" Type="http://schemas.openxmlformats.org/officeDocument/2006/relationships/image" Target="../media/image67.png"/><Relationship Id="rId108" Type="http://schemas.openxmlformats.org/officeDocument/2006/relationships/customXml" Target="../ink/ink115.xml"/><Relationship Id="rId54" Type="http://schemas.openxmlformats.org/officeDocument/2006/relationships/customXml" Target="../ink/ink88.xml"/><Relationship Id="rId70" Type="http://schemas.openxmlformats.org/officeDocument/2006/relationships/customXml" Target="../ink/ink96.xml"/><Relationship Id="rId75" Type="http://schemas.openxmlformats.org/officeDocument/2006/relationships/image" Target="../media/image530.png"/><Relationship Id="rId91" Type="http://schemas.openxmlformats.org/officeDocument/2006/relationships/image" Target="../media/image61.png"/><Relationship Id="rId96" Type="http://schemas.openxmlformats.org/officeDocument/2006/relationships/customXml" Target="../ink/ink10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4.xml"/><Relationship Id="rId23" Type="http://schemas.openxmlformats.org/officeDocument/2006/relationships/image" Target="../media/image270.png"/><Relationship Id="rId28" Type="http://schemas.openxmlformats.org/officeDocument/2006/relationships/customXml" Target="../ink/ink75.xml"/><Relationship Id="rId49" Type="http://schemas.openxmlformats.org/officeDocument/2006/relationships/image" Target="../media/image400.png"/><Relationship Id="rId114" Type="http://schemas.openxmlformats.org/officeDocument/2006/relationships/customXml" Target="../ink/ink118.xml"/><Relationship Id="rId119" Type="http://schemas.openxmlformats.org/officeDocument/2006/relationships/image" Target="../media/image75.png"/><Relationship Id="rId44" Type="http://schemas.openxmlformats.org/officeDocument/2006/relationships/customXml" Target="../ink/ink83.xml"/><Relationship Id="rId60" Type="http://schemas.openxmlformats.org/officeDocument/2006/relationships/customXml" Target="../ink/ink91.xml"/><Relationship Id="rId65" Type="http://schemas.openxmlformats.org/officeDocument/2006/relationships/image" Target="../media/image480.png"/><Relationship Id="rId81" Type="http://schemas.openxmlformats.org/officeDocument/2006/relationships/image" Target="../media/image560.png"/><Relationship Id="rId86" Type="http://schemas.openxmlformats.org/officeDocument/2006/relationships/customXml" Target="../ink/ink104.xml"/><Relationship Id="rId4" Type="http://schemas.openxmlformats.org/officeDocument/2006/relationships/customXml" Target="../ink/ink63.xml"/><Relationship Id="rId9" Type="http://schemas.openxmlformats.org/officeDocument/2006/relationships/image" Target="../media/image2010.png"/><Relationship Id="rId13" Type="http://schemas.openxmlformats.org/officeDocument/2006/relationships/image" Target="../media/image220.png"/><Relationship Id="rId18" Type="http://schemas.openxmlformats.org/officeDocument/2006/relationships/customXml" Target="../ink/ink70.xml"/><Relationship Id="rId39" Type="http://schemas.openxmlformats.org/officeDocument/2006/relationships/image" Target="../media/image350.png"/><Relationship Id="rId109" Type="http://schemas.openxmlformats.org/officeDocument/2006/relationships/image" Target="../media/image70.png"/><Relationship Id="rId34" Type="http://schemas.openxmlformats.org/officeDocument/2006/relationships/customXml" Target="../ink/ink78.xml"/><Relationship Id="rId50" Type="http://schemas.openxmlformats.org/officeDocument/2006/relationships/customXml" Target="../ink/ink86.xml"/><Relationship Id="rId55" Type="http://schemas.openxmlformats.org/officeDocument/2006/relationships/image" Target="../media/image430.png"/><Relationship Id="rId76" Type="http://schemas.openxmlformats.org/officeDocument/2006/relationships/customXml" Target="../ink/ink99.xml"/><Relationship Id="rId97" Type="http://schemas.openxmlformats.org/officeDocument/2006/relationships/image" Target="../media/image64.png"/><Relationship Id="rId104" Type="http://schemas.openxmlformats.org/officeDocument/2006/relationships/customXml" Target="../ink/ink113.xml"/><Relationship Id="rId120" Type="http://schemas.openxmlformats.org/officeDocument/2006/relationships/customXml" Target="../ink/ink121.xml"/><Relationship Id="rId7" Type="http://schemas.openxmlformats.org/officeDocument/2006/relationships/image" Target="../media/image1910.png"/><Relationship Id="rId71" Type="http://schemas.openxmlformats.org/officeDocument/2006/relationships/image" Target="../media/image510.png"/><Relationship Id="rId92" Type="http://schemas.openxmlformats.org/officeDocument/2006/relationships/customXml" Target="../ink/ink107.xml"/><Relationship Id="rId2" Type="http://schemas.openxmlformats.org/officeDocument/2006/relationships/notesSlide" Target="../notesSlides/notesSlide2.xml"/><Relationship Id="rId29" Type="http://schemas.openxmlformats.org/officeDocument/2006/relationships/image" Target="../media/image300.png"/><Relationship Id="rId24" Type="http://schemas.openxmlformats.org/officeDocument/2006/relationships/customXml" Target="../ink/ink73.xml"/><Relationship Id="rId40" Type="http://schemas.openxmlformats.org/officeDocument/2006/relationships/customXml" Target="../ink/ink81.xml"/><Relationship Id="rId45" Type="http://schemas.openxmlformats.org/officeDocument/2006/relationships/image" Target="../media/image380.png"/><Relationship Id="rId66" Type="http://schemas.openxmlformats.org/officeDocument/2006/relationships/customXml" Target="../ink/ink94.xml"/><Relationship Id="rId87" Type="http://schemas.openxmlformats.org/officeDocument/2006/relationships/image" Target="../media/image590.png"/><Relationship Id="rId110" Type="http://schemas.openxmlformats.org/officeDocument/2006/relationships/customXml" Target="../ink/ink116.xml"/><Relationship Id="rId115" Type="http://schemas.openxmlformats.org/officeDocument/2006/relationships/image" Target="../media/image73.png"/><Relationship Id="rId61" Type="http://schemas.openxmlformats.org/officeDocument/2006/relationships/image" Target="../media/image460.png"/><Relationship Id="rId82" Type="http://schemas.openxmlformats.org/officeDocument/2006/relationships/customXml" Target="../ink/ink102.xml"/><Relationship Id="rId19" Type="http://schemas.openxmlformats.org/officeDocument/2006/relationships/image" Target="../media/image250.png"/><Relationship Id="rId14" Type="http://schemas.openxmlformats.org/officeDocument/2006/relationships/customXml" Target="../ink/ink68.xml"/><Relationship Id="rId30" Type="http://schemas.openxmlformats.org/officeDocument/2006/relationships/customXml" Target="../ink/ink76.xml"/><Relationship Id="rId35" Type="http://schemas.openxmlformats.org/officeDocument/2006/relationships/image" Target="../media/image330.png"/><Relationship Id="rId56" Type="http://schemas.openxmlformats.org/officeDocument/2006/relationships/customXml" Target="../ink/ink89.xml"/><Relationship Id="rId77" Type="http://schemas.openxmlformats.org/officeDocument/2006/relationships/image" Target="../media/image540.png"/><Relationship Id="rId100" Type="http://schemas.openxmlformats.org/officeDocument/2006/relationships/customXml" Target="../ink/ink111.xml"/><Relationship Id="rId105" Type="http://schemas.openxmlformats.org/officeDocument/2006/relationships/image" Target="../media/image68.png"/><Relationship Id="rId8" Type="http://schemas.openxmlformats.org/officeDocument/2006/relationships/customXml" Target="../ink/ink65.xml"/><Relationship Id="rId51" Type="http://schemas.openxmlformats.org/officeDocument/2006/relationships/image" Target="../media/image410.png"/><Relationship Id="rId72" Type="http://schemas.openxmlformats.org/officeDocument/2006/relationships/customXml" Target="../ink/ink97.xml"/><Relationship Id="rId93" Type="http://schemas.openxmlformats.org/officeDocument/2006/relationships/image" Target="../media/image62.png"/><Relationship Id="rId98" Type="http://schemas.openxmlformats.org/officeDocument/2006/relationships/customXml" Target="../ink/ink110.xml"/><Relationship Id="rId121" Type="http://schemas.openxmlformats.org/officeDocument/2006/relationships/image" Target="../media/image76.png"/><Relationship Id="rId3" Type="http://schemas.openxmlformats.org/officeDocument/2006/relationships/image" Target="../media/image59.png"/><Relationship Id="rId25" Type="http://schemas.openxmlformats.org/officeDocument/2006/relationships/image" Target="../media/image280.png"/><Relationship Id="rId46" Type="http://schemas.openxmlformats.org/officeDocument/2006/relationships/customXml" Target="../ink/ink84.xml"/><Relationship Id="rId67" Type="http://schemas.openxmlformats.org/officeDocument/2006/relationships/image" Target="../media/image490.png"/><Relationship Id="rId116" Type="http://schemas.openxmlformats.org/officeDocument/2006/relationships/customXml" Target="../ink/ink119.xml"/><Relationship Id="rId20" Type="http://schemas.openxmlformats.org/officeDocument/2006/relationships/customXml" Target="../ink/ink71.xml"/><Relationship Id="rId41" Type="http://schemas.openxmlformats.org/officeDocument/2006/relationships/image" Target="../media/image360.png"/><Relationship Id="rId62" Type="http://schemas.openxmlformats.org/officeDocument/2006/relationships/customXml" Target="../ink/ink92.xml"/><Relationship Id="rId83" Type="http://schemas.openxmlformats.org/officeDocument/2006/relationships/image" Target="../media/image57.png"/><Relationship Id="rId88" Type="http://schemas.openxmlformats.org/officeDocument/2006/relationships/customXml" Target="../ink/ink105.xml"/><Relationship Id="rId111" Type="http://schemas.openxmlformats.org/officeDocument/2006/relationships/image" Target="../media/image71.png"/><Relationship Id="rId15" Type="http://schemas.openxmlformats.org/officeDocument/2006/relationships/image" Target="../media/image2310.png"/><Relationship Id="rId36" Type="http://schemas.openxmlformats.org/officeDocument/2006/relationships/customXml" Target="../ink/ink79.xml"/><Relationship Id="rId57" Type="http://schemas.openxmlformats.org/officeDocument/2006/relationships/image" Target="../media/image440.png"/><Relationship Id="rId106" Type="http://schemas.openxmlformats.org/officeDocument/2006/relationships/customXml" Target="../ink/ink114.xml"/><Relationship Id="rId10" Type="http://schemas.openxmlformats.org/officeDocument/2006/relationships/customXml" Target="../ink/ink66.xml"/><Relationship Id="rId31" Type="http://schemas.openxmlformats.org/officeDocument/2006/relationships/image" Target="../media/image310.png"/><Relationship Id="rId52" Type="http://schemas.openxmlformats.org/officeDocument/2006/relationships/customXml" Target="../ink/ink87.xml"/><Relationship Id="rId73" Type="http://schemas.openxmlformats.org/officeDocument/2006/relationships/image" Target="../media/image520.png"/><Relationship Id="rId78" Type="http://schemas.openxmlformats.org/officeDocument/2006/relationships/customXml" Target="../ink/ink100.xml"/><Relationship Id="rId94" Type="http://schemas.openxmlformats.org/officeDocument/2006/relationships/customXml" Target="../ink/ink108.xml"/><Relationship Id="rId99" Type="http://schemas.openxmlformats.org/officeDocument/2006/relationships/image" Target="../media/image65.png"/><Relationship Id="rId101" Type="http://schemas.openxmlformats.org/officeDocument/2006/relationships/image" Target="../media/image66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34.png"/><Relationship Id="rId21" Type="http://schemas.openxmlformats.org/officeDocument/2006/relationships/image" Target="../media/image86.png"/><Relationship Id="rId42" Type="http://schemas.openxmlformats.org/officeDocument/2006/relationships/customXml" Target="../ink/ink142.xml"/><Relationship Id="rId63" Type="http://schemas.openxmlformats.org/officeDocument/2006/relationships/image" Target="../media/image107.png"/><Relationship Id="rId84" Type="http://schemas.openxmlformats.org/officeDocument/2006/relationships/customXml" Target="../ink/ink163.xml"/><Relationship Id="rId138" Type="http://schemas.openxmlformats.org/officeDocument/2006/relationships/customXml" Target="../ink/ink190.xml"/><Relationship Id="rId16" Type="http://schemas.openxmlformats.org/officeDocument/2006/relationships/customXml" Target="../ink/ink129.xml"/><Relationship Id="rId107" Type="http://schemas.openxmlformats.org/officeDocument/2006/relationships/image" Target="../media/image129.png"/><Relationship Id="rId11" Type="http://schemas.openxmlformats.org/officeDocument/2006/relationships/image" Target="../media/image81.png"/><Relationship Id="rId32" Type="http://schemas.openxmlformats.org/officeDocument/2006/relationships/customXml" Target="../ink/ink137.xml"/><Relationship Id="rId37" Type="http://schemas.openxmlformats.org/officeDocument/2006/relationships/image" Target="../media/image94.png"/><Relationship Id="rId53" Type="http://schemas.openxmlformats.org/officeDocument/2006/relationships/image" Target="../media/image102.png"/><Relationship Id="rId58" Type="http://schemas.openxmlformats.org/officeDocument/2006/relationships/customXml" Target="../ink/ink150.xml"/><Relationship Id="rId74" Type="http://schemas.openxmlformats.org/officeDocument/2006/relationships/customXml" Target="../ink/ink158.xml"/><Relationship Id="rId79" Type="http://schemas.openxmlformats.org/officeDocument/2006/relationships/image" Target="../media/image115.png"/><Relationship Id="rId102" Type="http://schemas.openxmlformats.org/officeDocument/2006/relationships/customXml" Target="../ink/ink172.xml"/><Relationship Id="rId123" Type="http://schemas.openxmlformats.org/officeDocument/2006/relationships/image" Target="../media/image137.png"/><Relationship Id="rId128" Type="http://schemas.openxmlformats.org/officeDocument/2006/relationships/customXml" Target="../ink/ink185.xml"/><Relationship Id="rId5" Type="http://schemas.openxmlformats.org/officeDocument/2006/relationships/image" Target="../media/image78.png"/><Relationship Id="rId90" Type="http://schemas.openxmlformats.org/officeDocument/2006/relationships/customXml" Target="../ink/ink166.xml"/><Relationship Id="rId95" Type="http://schemas.openxmlformats.org/officeDocument/2006/relationships/image" Target="../media/image123.png"/><Relationship Id="rId22" Type="http://schemas.openxmlformats.org/officeDocument/2006/relationships/customXml" Target="../ink/ink132.xml"/><Relationship Id="rId27" Type="http://schemas.openxmlformats.org/officeDocument/2006/relationships/image" Target="../media/image89.png"/><Relationship Id="rId43" Type="http://schemas.openxmlformats.org/officeDocument/2006/relationships/image" Target="../media/image97.png"/><Relationship Id="rId48" Type="http://schemas.openxmlformats.org/officeDocument/2006/relationships/customXml" Target="../ink/ink145.xml"/><Relationship Id="rId64" Type="http://schemas.openxmlformats.org/officeDocument/2006/relationships/customXml" Target="../ink/ink153.xml"/><Relationship Id="rId69" Type="http://schemas.openxmlformats.org/officeDocument/2006/relationships/image" Target="../media/image110.png"/><Relationship Id="rId113" Type="http://schemas.openxmlformats.org/officeDocument/2006/relationships/image" Target="../media/image132.png"/><Relationship Id="rId118" Type="http://schemas.openxmlformats.org/officeDocument/2006/relationships/customXml" Target="../ink/ink180.xml"/><Relationship Id="rId134" Type="http://schemas.openxmlformats.org/officeDocument/2006/relationships/customXml" Target="../ink/ink188.xml"/><Relationship Id="rId139" Type="http://schemas.openxmlformats.org/officeDocument/2006/relationships/image" Target="../media/image145.png"/><Relationship Id="rId80" Type="http://schemas.openxmlformats.org/officeDocument/2006/relationships/customXml" Target="../ink/ink161.xml"/><Relationship Id="rId85" Type="http://schemas.openxmlformats.org/officeDocument/2006/relationships/image" Target="../media/image118.png"/><Relationship Id="rId12" Type="http://schemas.openxmlformats.org/officeDocument/2006/relationships/customXml" Target="../ink/ink127.xml"/><Relationship Id="rId17" Type="http://schemas.openxmlformats.org/officeDocument/2006/relationships/image" Target="../media/image84.png"/><Relationship Id="rId33" Type="http://schemas.openxmlformats.org/officeDocument/2006/relationships/image" Target="../media/image92.png"/><Relationship Id="rId38" Type="http://schemas.openxmlformats.org/officeDocument/2006/relationships/customXml" Target="../ink/ink140.xml"/><Relationship Id="rId59" Type="http://schemas.openxmlformats.org/officeDocument/2006/relationships/image" Target="../media/image105.png"/><Relationship Id="rId103" Type="http://schemas.openxmlformats.org/officeDocument/2006/relationships/image" Target="../media/image127.png"/><Relationship Id="rId108" Type="http://schemas.openxmlformats.org/officeDocument/2006/relationships/customXml" Target="../ink/ink175.xml"/><Relationship Id="rId124" Type="http://schemas.openxmlformats.org/officeDocument/2006/relationships/customXml" Target="../ink/ink183.xml"/><Relationship Id="rId129" Type="http://schemas.openxmlformats.org/officeDocument/2006/relationships/image" Target="../media/image140.png"/><Relationship Id="rId54" Type="http://schemas.openxmlformats.org/officeDocument/2006/relationships/customXml" Target="../ink/ink148.xml"/><Relationship Id="rId70" Type="http://schemas.openxmlformats.org/officeDocument/2006/relationships/customXml" Target="../ink/ink156.xml"/><Relationship Id="rId75" Type="http://schemas.openxmlformats.org/officeDocument/2006/relationships/image" Target="../media/image113.png"/><Relationship Id="rId91" Type="http://schemas.openxmlformats.org/officeDocument/2006/relationships/image" Target="../media/image121.png"/><Relationship Id="rId96" Type="http://schemas.openxmlformats.org/officeDocument/2006/relationships/customXml" Target="../ink/ink16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4.xml"/><Relationship Id="rId23" Type="http://schemas.openxmlformats.org/officeDocument/2006/relationships/image" Target="../media/image87.png"/><Relationship Id="rId28" Type="http://schemas.openxmlformats.org/officeDocument/2006/relationships/customXml" Target="../ink/ink135.xml"/><Relationship Id="rId49" Type="http://schemas.openxmlformats.org/officeDocument/2006/relationships/image" Target="../media/image100.png"/><Relationship Id="rId114" Type="http://schemas.openxmlformats.org/officeDocument/2006/relationships/customXml" Target="../ink/ink178.xml"/><Relationship Id="rId119" Type="http://schemas.openxmlformats.org/officeDocument/2006/relationships/image" Target="../media/image135.png"/><Relationship Id="rId44" Type="http://schemas.openxmlformats.org/officeDocument/2006/relationships/customXml" Target="../ink/ink143.xml"/><Relationship Id="rId60" Type="http://schemas.openxmlformats.org/officeDocument/2006/relationships/customXml" Target="../ink/ink151.xml"/><Relationship Id="rId65" Type="http://schemas.openxmlformats.org/officeDocument/2006/relationships/image" Target="../media/image108.png"/><Relationship Id="rId81" Type="http://schemas.openxmlformats.org/officeDocument/2006/relationships/image" Target="../media/image116.png"/><Relationship Id="rId86" Type="http://schemas.openxmlformats.org/officeDocument/2006/relationships/customXml" Target="../ink/ink164.xml"/><Relationship Id="rId130" Type="http://schemas.openxmlformats.org/officeDocument/2006/relationships/customXml" Target="../ink/ink186.xml"/><Relationship Id="rId135" Type="http://schemas.openxmlformats.org/officeDocument/2006/relationships/image" Target="../media/image143.png"/><Relationship Id="rId13" Type="http://schemas.openxmlformats.org/officeDocument/2006/relationships/image" Target="../media/image82.png"/><Relationship Id="rId18" Type="http://schemas.openxmlformats.org/officeDocument/2006/relationships/customXml" Target="../ink/ink130.xml"/><Relationship Id="rId39" Type="http://schemas.openxmlformats.org/officeDocument/2006/relationships/image" Target="../media/image95.png"/><Relationship Id="rId109" Type="http://schemas.openxmlformats.org/officeDocument/2006/relationships/image" Target="../media/image130.png"/><Relationship Id="rId34" Type="http://schemas.openxmlformats.org/officeDocument/2006/relationships/customXml" Target="../ink/ink138.xml"/><Relationship Id="rId50" Type="http://schemas.openxmlformats.org/officeDocument/2006/relationships/customXml" Target="../ink/ink146.xml"/><Relationship Id="rId55" Type="http://schemas.openxmlformats.org/officeDocument/2006/relationships/image" Target="../media/image103.png"/><Relationship Id="rId76" Type="http://schemas.openxmlformats.org/officeDocument/2006/relationships/customXml" Target="../ink/ink159.xml"/><Relationship Id="rId97" Type="http://schemas.openxmlformats.org/officeDocument/2006/relationships/image" Target="../media/image124.png"/><Relationship Id="rId104" Type="http://schemas.openxmlformats.org/officeDocument/2006/relationships/customXml" Target="../ink/ink173.xml"/><Relationship Id="rId120" Type="http://schemas.openxmlformats.org/officeDocument/2006/relationships/customXml" Target="../ink/ink181.xml"/><Relationship Id="rId125" Type="http://schemas.openxmlformats.org/officeDocument/2006/relationships/image" Target="../media/image138.png"/><Relationship Id="rId7" Type="http://schemas.openxmlformats.org/officeDocument/2006/relationships/image" Target="../media/image79.png"/><Relationship Id="rId71" Type="http://schemas.openxmlformats.org/officeDocument/2006/relationships/image" Target="../media/image111.png"/><Relationship Id="rId92" Type="http://schemas.openxmlformats.org/officeDocument/2006/relationships/customXml" Target="../ink/ink167.xml"/><Relationship Id="rId2" Type="http://schemas.openxmlformats.org/officeDocument/2006/relationships/customXml" Target="../ink/ink122.xml"/><Relationship Id="rId29" Type="http://schemas.openxmlformats.org/officeDocument/2006/relationships/image" Target="../media/image90.png"/><Relationship Id="rId24" Type="http://schemas.openxmlformats.org/officeDocument/2006/relationships/customXml" Target="../ink/ink133.xml"/><Relationship Id="rId40" Type="http://schemas.openxmlformats.org/officeDocument/2006/relationships/customXml" Target="../ink/ink141.xml"/><Relationship Id="rId45" Type="http://schemas.openxmlformats.org/officeDocument/2006/relationships/image" Target="../media/image98.png"/><Relationship Id="rId66" Type="http://schemas.openxmlformats.org/officeDocument/2006/relationships/customXml" Target="../ink/ink154.xml"/><Relationship Id="rId87" Type="http://schemas.openxmlformats.org/officeDocument/2006/relationships/image" Target="../media/image119.png"/><Relationship Id="rId110" Type="http://schemas.openxmlformats.org/officeDocument/2006/relationships/customXml" Target="../ink/ink176.xml"/><Relationship Id="rId115" Type="http://schemas.openxmlformats.org/officeDocument/2006/relationships/image" Target="../media/image133.png"/><Relationship Id="rId131" Type="http://schemas.openxmlformats.org/officeDocument/2006/relationships/image" Target="../media/image141.png"/><Relationship Id="rId136" Type="http://schemas.openxmlformats.org/officeDocument/2006/relationships/customXml" Target="../ink/ink189.xml"/><Relationship Id="rId61" Type="http://schemas.openxmlformats.org/officeDocument/2006/relationships/image" Target="../media/image106.png"/><Relationship Id="rId82" Type="http://schemas.openxmlformats.org/officeDocument/2006/relationships/customXml" Target="../ink/ink162.xml"/><Relationship Id="rId19" Type="http://schemas.openxmlformats.org/officeDocument/2006/relationships/image" Target="../media/image85.png"/><Relationship Id="rId14" Type="http://schemas.openxmlformats.org/officeDocument/2006/relationships/customXml" Target="../ink/ink128.xml"/><Relationship Id="rId30" Type="http://schemas.openxmlformats.org/officeDocument/2006/relationships/customXml" Target="../ink/ink136.xml"/><Relationship Id="rId35" Type="http://schemas.openxmlformats.org/officeDocument/2006/relationships/image" Target="../media/image93.png"/><Relationship Id="rId56" Type="http://schemas.openxmlformats.org/officeDocument/2006/relationships/customXml" Target="../ink/ink149.xml"/><Relationship Id="rId77" Type="http://schemas.openxmlformats.org/officeDocument/2006/relationships/image" Target="../media/image114.png"/><Relationship Id="rId100" Type="http://schemas.openxmlformats.org/officeDocument/2006/relationships/customXml" Target="../ink/ink171.xml"/><Relationship Id="rId105" Type="http://schemas.openxmlformats.org/officeDocument/2006/relationships/image" Target="../media/image128.png"/><Relationship Id="rId126" Type="http://schemas.openxmlformats.org/officeDocument/2006/relationships/customXml" Target="../ink/ink184.xml"/><Relationship Id="rId8" Type="http://schemas.openxmlformats.org/officeDocument/2006/relationships/customXml" Target="../ink/ink125.xml"/><Relationship Id="rId51" Type="http://schemas.openxmlformats.org/officeDocument/2006/relationships/image" Target="../media/image101.png"/><Relationship Id="rId72" Type="http://schemas.openxmlformats.org/officeDocument/2006/relationships/customXml" Target="../ink/ink157.xml"/><Relationship Id="rId93" Type="http://schemas.openxmlformats.org/officeDocument/2006/relationships/image" Target="../media/image122.png"/><Relationship Id="rId98" Type="http://schemas.openxmlformats.org/officeDocument/2006/relationships/customXml" Target="../ink/ink170.xml"/><Relationship Id="rId121" Type="http://schemas.openxmlformats.org/officeDocument/2006/relationships/image" Target="../media/image136.png"/><Relationship Id="rId3" Type="http://schemas.openxmlformats.org/officeDocument/2006/relationships/image" Target="../media/image77.png"/><Relationship Id="rId25" Type="http://schemas.openxmlformats.org/officeDocument/2006/relationships/image" Target="../media/image88.png"/><Relationship Id="rId46" Type="http://schemas.openxmlformats.org/officeDocument/2006/relationships/customXml" Target="../ink/ink144.xml"/><Relationship Id="rId67" Type="http://schemas.openxmlformats.org/officeDocument/2006/relationships/image" Target="../media/image109.png"/><Relationship Id="rId116" Type="http://schemas.openxmlformats.org/officeDocument/2006/relationships/customXml" Target="../ink/ink179.xml"/><Relationship Id="rId137" Type="http://schemas.openxmlformats.org/officeDocument/2006/relationships/image" Target="../media/image144.png"/><Relationship Id="rId20" Type="http://schemas.openxmlformats.org/officeDocument/2006/relationships/customXml" Target="../ink/ink131.xml"/><Relationship Id="rId41" Type="http://schemas.openxmlformats.org/officeDocument/2006/relationships/image" Target="../media/image96.png"/><Relationship Id="rId62" Type="http://schemas.openxmlformats.org/officeDocument/2006/relationships/customXml" Target="../ink/ink152.xml"/><Relationship Id="rId83" Type="http://schemas.openxmlformats.org/officeDocument/2006/relationships/image" Target="../media/image117.png"/><Relationship Id="rId88" Type="http://schemas.openxmlformats.org/officeDocument/2006/relationships/customXml" Target="../ink/ink165.xml"/><Relationship Id="rId111" Type="http://schemas.openxmlformats.org/officeDocument/2006/relationships/image" Target="../media/image131.png"/><Relationship Id="rId132" Type="http://schemas.openxmlformats.org/officeDocument/2006/relationships/customXml" Target="../ink/ink187.xml"/><Relationship Id="rId15" Type="http://schemas.openxmlformats.org/officeDocument/2006/relationships/image" Target="../media/image83.png"/><Relationship Id="rId36" Type="http://schemas.openxmlformats.org/officeDocument/2006/relationships/customXml" Target="../ink/ink139.xml"/><Relationship Id="rId57" Type="http://schemas.openxmlformats.org/officeDocument/2006/relationships/image" Target="../media/image104.png"/><Relationship Id="rId106" Type="http://schemas.openxmlformats.org/officeDocument/2006/relationships/customXml" Target="../ink/ink174.xml"/><Relationship Id="rId127" Type="http://schemas.openxmlformats.org/officeDocument/2006/relationships/image" Target="../media/image139.png"/><Relationship Id="rId10" Type="http://schemas.openxmlformats.org/officeDocument/2006/relationships/customXml" Target="../ink/ink126.xml"/><Relationship Id="rId31" Type="http://schemas.openxmlformats.org/officeDocument/2006/relationships/image" Target="../media/image91.png"/><Relationship Id="rId52" Type="http://schemas.openxmlformats.org/officeDocument/2006/relationships/customXml" Target="../ink/ink147.xml"/><Relationship Id="rId73" Type="http://schemas.openxmlformats.org/officeDocument/2006/relationships/image" Target="../media/image112.png"/><Relationship Id="rId78" Type="http://schemas.openxmlformats.org/officeDocument/2006/relationships/customXml" Target="../ink/ink160.xml"/><Relationship Id="rId94" Type="http://schemas.openxmlformats.org/officeDocument/2006/relationships/customXml" Target="../ink/ink168.xml"/><Relationship Id="rId99" Type="http://schemas.openxmlformats.org/officeDocument/2006/relationships/image" Target="../media/image125.png"/><Relationship Id="rId101" Type="http://schemas.openxmlformats.org/officeDocument/2006/relationships/image" Target="../media/image126.png"/><Relationship Id="rId122" Type="http://schemas.openxmlformats.org/officeDocument/2006/relationships/customXml" Target="../ink/ink182.xml"/><Relationship Id="rId4" Type="http://schemas.openxmlformats.org/officeDocument/2006/relationships/customXml" Target="../ink/ink123.xml"/><Relationship Id="rId9" Type="http://schemas.openxmlformats.org/officeDocument/2006/relationships/image" Target="../media/image80.png"/><Relationship Id="rId26" Type="http://schemas.openxmlformats.org/officeDocument/2006/relationships/customXml" Target="../ink/ink134.xml"/><Relationship Id="rId47" Type="http://schemas.openxmlformats.org/officeDocument/2006/relationships/image" Target="../media/image99.png"/><Relationship Id="rId68" Type="http://schemas.openxmlformats.org/officeDocument/2006/relationships/customXml" Target="../ink/ink155.xml"/><Relationship Id="rId89" Type="http://schemas.openxmlformats.org/officeDocument/2006/relationships/image" Target="../media/image120.png"/><Relationship Id="rId112" Type="http://schemas.openxmlformats.org/officeDocument/2006/relationships/customXml" Target="../ink/ink177.xml"/><Relationship Id="rId133" Type="http://schemas.openxmlformats.org/officeDocument/2006/relationships/image" Target="../media/image1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8.png"/><Relationship Id="rId4" Type="http://schemas.openxmlformats.org/officeDocument/2006/relationships/customXml" Target="../ink/ink19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Intermediate Situation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3" y="2180497"/>
            <a:ext cx="7309492" cy="571996"/>
          </a:xfrm>
        </p:spPr>
        <p:txBody>
          <a:bodyPr/>
          <a:lstStyle/>
          <a:p>
            <a:pPr marL="342900" indent="-342900"/>
            <a:r>
              <a:rPr lang="en-US" altLang="en-US" sz="2200"/>
              <a:t>After some merging steps, we have some clusters </a:t>
            </a:r>
          </a:p>
          <a:p>
            <a:pPr marL="742950" lvl="1" indent="-285750"/>
            <a:endParaRPr lang="en-US" altLang="en-US" sz="2000"/>
          </a:p>
        </p:txBody>
      </p:sp>
      <p:sp>
        <p:nvSpPr>
          <p:cNvPr id="56324" name="Freeform 4"/>
          <p:cNvSpPr>
            <a:spLocks/>
          </p:cNvSpPr>
          <p:nvPr/>
        </p:nvSpPr>
        <p:spPr bwMode="auto">
          <a:xfrm>
            <a:off x="4758670" y="3840342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5" name="Freeform 5"/>
          <p:cNvSpPr>
            <a:spLocks/>
          </p:cNvSpPr>
          <p:nvPr/>
        </p:nvSpPr>
        <p:spPr bwMode="auto">
          <a:xfrm rot="16200000">
            <a:off x="5749270" y="2621141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6" name="Freeform 6"/>
          <p:cNvSpPr>
            <a:spLocks/>
          </p:cNvSpPr>
          <p:nvPr/>
        </p:nvSpPr>
        <p:spPr bwMode="auto">
          <a:xfrm rot="10800000">
            <a:off x="7501870" y="3002141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7" name="Freeform 7"/>
          <p:cNvSpPr>
            <a:spLocks/>
          </p:cNvSpPr>
          <p:nvPr/>
        </p:nvSpPr>
        <p:spPr bwMode="auto">
          <a:xfrm>
            <a:off x="5444470" y="4907142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8" name="Freeform 8"/>
          <p:cNvSpPr>
            <a:spLocks/>
          </p:cNvSpPr>
          <p:nvPr/>
        </p:nvSpPr>
        <p:spPr bwMode="auto">
          <a:xfrm rot="10800000">
            <a:off x="6739870" y="4830941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6329" name="Text Box 9"/>
          <p:cNvSpPr txBox="1">
            <a:spLocks noChangeArrowheads="1"/>
          </p:cNvSpPr>
          <p:nvPr/>
        </p:nvSpPr>
        <p:spPr bwMode="auto">
          <a:xfrm>
            <a:off x="4834870" y="4145141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6330" name="Text Box 10"/>
          <p:cNvSpPr txBox="1">
            <a:spLocks noChangeArrowheads="1"/>
          </p:cNvSpPr>
          <p:nvPr/>
        </p:nvSpPr>
        <p:spPr bwMode="auto">
          <a:xfrm>
            <a:off x="7578070" y="3306941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5673070" y="5135741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6332" name="Text Box 12"/>
          <p:cNvSpPr txBox="1">
            <a:spLocks noChangeArrowheads="1"/>
          </p:cNvSpPr>
          <p:nvPr/>
        </p:nvSpPr>
        <p:spPr bwMode="auto">
          <a:xfrm>
            <a:off x="6892270" y="5059541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5901670" y="2925941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6334" name="Group 14"/>
          <p:cNvGrpSpPr>
            <a:grpSpLocks/>
          </p:cNvGrpSpPr>
          <p:nvPr/>
        </p:nvGrpSpPr>
        <p:grpSpPr bwMode="auto">
          <a:xfrm>
            <a:off x="8410407" y="1975080"/>
            <a:ext cx="2895600" cy="2215920"/>
            <a:chOff x="3456" y="1440"/>
            <a:chExt cx="1872" cy="1505"/>
          </a:xfrm>
        </p:grpSpPr>
        <p:sp>
          <p:nvSpPr>
            <p:cNvPr id="56337" name="Text Box 1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6338" name="Text Box 16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6339" name="Line 17"/>
            <p:cNvSpPr>
              <a:spLocks noChangeShapeType="1"/>
            </p:cNvSpPr>
            <p:nvPr/>
          </p:nvSpPr>
          <p:spPr bwMode="auto">
            <a:xfrm>
              <a:off x="369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0" name="Line 18"/>
            <p:cNvSpPr>
              <a:spLocks noChangeShapeType="1"/>
            </p:cNvSpPr>
            <p:nvPr/>
          </p:nvSpPr>
          <p:spPr bwMode="auto">
            <a:xfrm>
              <a:off x="3504" y="163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1" name="Line 19"/>
            <p:cNvSpPr>
              <a:spLocks noChangeShapeType="1"/>
            </p:cNvSpPr>
            <p:nvPr/>
          </p:nvSpPr>
          <p:spPr bwMode="auto">
            <a:xfrm>
              <a:off x="528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2" name="Line 20"/>
            <p:cNvSpPr>
              <a:spLocks noChangeShapeType="1"/>
            </p:cNvSpPr>
            <p:nvPr/>
          </p:nvSpPr>
          <p:spPr bwMode="auto">
            <a:xfrm>
              <a:off x="3504" y="2928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43" name="Text Box 21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6344" name="Text Box 22"/>
            <p:cNvSpPr txBox="1">
              <a:spLocks noChangeArrowheads="1"/>
            </p:cNvSpPr>
            <p:nvPr/>
          </p:nvSpPr>
          <p:spPr bwMode="auto">
            <a:xfrm>
              <a:off x="3456" y="2207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6345" name="Text Box 23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6346" name="Text Box 24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6347" name="Text Box 25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2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6348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6349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6350" name="Text Box 28"/>
            <p:cNvSpPr txBox="1">
              <a:spLocks noChangeArrowheads="1"/>
            </p:cNvSpPr>
            <p:nvPr/>
          </p:nvSpPr>
          <p:spPr bwMode="auto">
            <a:xfrm>
              <a:off x="4992" y="144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6351" name="Line 29"/>
            <p:cNvSpPr>
              <a:spLocks noChangeShapeType="1"/>
            </p:cNvSpPr>
            <p:nvPr/>
          </p:nvSpPr>
          <p:spPr bwMode="auto">
            <a:xfrm>
              <a:off x="3504" y="187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2" name="Line 30"/>
            <p:cNvSpPr>
              <a:spLocks noChangeShapeType="1"/>
            </p:cNvSpPr>
            <p:nvPr/>
          </p:nvSpPr>
          <p:spPr bwMode="auto">
            <a:xfrm>
              <a:off x="3504" y="240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3" name="Line 31"/>
            <p:cNvSpPr>
              <a:spLocks noChangeShapeType="1"/>
            </p:cNvSpPr>
            <p:nvPr/>
          </p:nvSpPr>
          <p:spPr bwMode="auto">
            <a:xfrm>
              <a:off x="3504" y="216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4" name="Line 32"/>
            <p:cNvSpPr>
              <a:spLocks noChangeShapeType="1"/>
            </p:cNvSpPr>
            <p:nvPr/>
          </p:nvSpPr>
          <p:spPr bwMode="auto">
            <a:xfrm>
              <a:off x="3504" y="2640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5" name="Line 33"/>
            <p:cNvSpPr>
              <a:spLocks noChangeShapeType="1"/>
            </p:cNvSpPr>
            <p:nvPr/>
          </p:nvSpPr>
          <p:spPr bwMode="auto">
            <a:xfrm>
              <a:off x="403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6" name="Line 34"/>
            <p:cNvSpPr>
              <a:spLocks noChangeShapeType="1"/>
            </p:cNvSpPr>
            <p:nvPr/>
          </p:nvSpPr>
          <p:spPr bwMode="auto">
            <a:xfrm>
              <a:off x="4320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7" name="Line 35"/>
            <p:cNvSpPr>
              <a:spLocks noChangeShapeType="1"/>
            </p:cNvSpPr>
            <p:nvPr/>
          </p:nvSpPr>
          <p:spPr bwMode="auto">
            <a:xfrm>
              <a:off x="4656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358" name="Line 36"/>
            <p:cNvSpPr>
              <a:spLocks noChangeShapeType="1"/>
            </p:cNvSpPr>
            <p:nvPr/>
          </p:nvSpPr>
          <p:spPr bwMode="auto">
            <a:xfrm>
              <a:off x="4992" y="1440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35" name="Text Box 37"/>
          <p:cNvSpPr txBox="1">
            <a:spLocks noChangeArrowheads="1"/>
          </p:cNvSpPr>
          <p:nvPr/>
        </p:nvSpPr>
        <p:spPr bwMode="auto">
          <a:xfrm>
            <a:off x="8715207" y="4184881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6336" name="Object 38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953155411"/>
              </p:ext>
            </p:extLst>
          </p:nvPr>
        </p:nvGraphicFramePr>
        <p:xfrm>
          <a:off x="8035270" y="5081347"/>
          <a:ext cx="408305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91349" imgH="2996548" progId="Visio.Drawing.6">
                  <p:embed/>
                </p:oleObj>
              </mc:Choice>
              <mc:Fallback>
                <p:oleObj name="Visio" r:id="rId2" imgW="7591349" imgH="2996548" progId="Visio.Drawing.6">
                  <p:embed/>
                  <p:pic>
                    <p:nvPicPr>
                      <p:cNvPr id="56336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5270" y="5081347"/>
                        <a:ext cx="4083050" cy="161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Oval 4">
            <a:extLst>
              <a:ext uri="{FF2B5EF4-FFF2-40B4-BE49-F238E27FC236}">
                <a16:creationId xmlns:a16="http://schemas.microsoft.com/office/drawing/2014/main" id="{51F3EEA6-5075-3444-BA75-131C1AA03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770" y="42779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0" name="Oval 5">
            <a:extLst>
              <a:ext uri="{FF2B5EF4-FFF2-40B4-BE49-F238E27FC236}">
                <a16:creationId xmlns:a16="http://schemas.microsoft.com/office/drawing/2014/main" id="{E5535391-05DE-2C46-925D-9F903DDB1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9170" y="53447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1" name="Oval 6">
            <a:extLst>
              <a:ext uri="{FF2B5EF4-FFF2-40B4-BE49-F238E27FC236}">
                <a16:creationId xmlns:a16="http://schemas.microsoft.com/office/drawing/2014/main" id="{E83E6E1E-D811-0B49-9C52-E892963D6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170" y="34397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2" name="Oval 7">
            <a:extLst>
              <a:ext uri="{FF2B5EF4-FFF2-40B4-BE49-F238E27FC236}">
                <a16:creationId xmlns:a16="http://schemas.microsoft.com/office/drawing/2014/main" id="{3D4D9DE9-C340-354E-A40F-1ABD95F285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770" y="51923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3" name="Oval 8">
            <a:extLst>
              <a:ext uri="{FF2B5EF4-FFF2-40B4-BE49-F238E27FC236}">
                <a16:creationId xmlns:a16="http://schemas.microsoft.com/office/drawing/2014/main" id="{F444C43E-CB13-1946-A7BA-6823EAB38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170" y="34397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4" name="Oval 9">
            <a:extLst>
              <a:ext uri="{FF2B5EF4-FFF2-40B4-BE49-F238E27FC236}">
                <a16:creationId xmlns:a16="http://schemas.microsoft.com/office/drawing/2014/main" id="{898035D7-26E9-3549-8B87-063FA283E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6170" y="28301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5" name="Oval 10">
            <a:extLst>
              <a:ext uri="{FF2B5EF4-FFF2-40B4-BE49-F238E27FC236}">
                <a16:creationId xmlns:a16="http://schemas.microsoft.com/office/drawing/2014/main" id="{EC412C60-494F-C944-9B5F-303501681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170" y="45827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6" name="Oval 11">
            <a:extLst>
              <a:ext uri="{FF2B5EF4-FFF2-40B4-BE49-F238E27FC236}">
                <a16:creationId xmlns:a16="http://schemas.microsoft.com/office/drawing/2014/main" id="{CB757510-251C-8641-A1BB-0DB111559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4770" y="51923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7" name="Oval 12">
            <a:extLst>
              <a:ext uri="{FF2B5EF4-FFF2-40B4-BE49-F238E27FC236}">
                <a16:creationId xmlns:a16="http://schemas.microsoft.com/office/drawing/2014/main" id="{9A619081-9AF2-4445-AA6D-887C955CE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0170" y="49637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8" name="Oval 13">
            <a:extLst>
              <a:ext uri="{FF2B5EF4-FFF2-40B4-BE49-F238E27FC236}">
                <a16:creationId xmlns:a16="http://schemas.microsoft.com/office/drawing/2014/main" id="{16B13519-1B6A-0446-8293-A6DC2AD66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9570" y="29063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49" name="Oval 14">
            <a:extLst>
              <a:ext uri="{FF2B5EF4-FFF2-40B4-BE49-F238E27FC236}">
                <a16:creationId xmlns:a16="http://schemas.microsoft.com/office/drawing/2014/main" id="{9BD5B8CE-720C-FD42-AB93-2EAF122C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6370" y="39731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0" name="Oval 15">
            <a:extLst>
              <a:ext uri="{FF2B5EF4-FFF2-40B4-BE49-F238E27FC236}">
                <a16:creationId xmlns:a16="http://schemas.microsoft.com/office/drawing/2014/main" id="{D05B6CFC-25B7-9F4A-82BF-21E75D504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9770" y="305874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C9D6F456-3F4A-6544-B47D-2955562526B1}"/>
              </a:ext>
            </a:extLst>
          </p:cNvPr>
          <p:cNvSpPr/>
          <p:nvPr/>
        </p:nvSpPr>
        <p:spPr>
          <a:xfrm>
            <a:off x="3628370" y="4037137"/>
            <a:ext cx="607569" cy="2604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6C5D80-E508-4038-FE43-E2037F7C2490}"/>
              </a:ext>
            </a:extLst>
          </p:cNvPr>
          <p:cNvGrpSpPr/>
          <p:nvPr/>
        </p:nvGrpSpPr>
        <p:grpSpPr>
          <a:xfrm>
            <a:off x="78320" y="2761733"/>
            <a:ext cx="3693240" cy="2873160"/>
            <a:chOff x="78320" y="2761733"/>
            <a:chExt cx="3693240" cy="287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4F1709D-5F60-B678-AFD5-8EB1CF005C88}"/>
                    </a:ext>
                  </a:extLst>
                </p14:cNvPr>
                <p14:cNvContentPartPr/>
                <p14:nvPr/>
              </p14:nvContentPartPr>
              <p14:xfrm>
                <a:off x="1095320" y="2761733"/>
                <a:ext cx="823680" cy="861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4F1709D-5F60-B678-AFD5-8EB1CF005C8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77320" y="2743733"/>
                  <a:ext cx="859320" cy="89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C98CD97-197D-B11D-B85F-3C54E200798A}"/>
                    </a:ext>
                  </a:extLst>
                </p14:cNvPr>
                <p14:cNvContentPartPr/>
                <p14:nvPr/>
              </p14:nvContentPartPr>
              <p14:xfrm>
                <a:off x="2560880" y="2925533"/>
                <a:ext cx="1210680" cy="14749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C98CD97-197D-B11D-B85F-3C54E200798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43240" y="2907533"/>
                  <a:ext cx="1246320" cy="15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0B8516B-450F-DFEC-09EE-4D64AF737CF3}"/>
                    </a:ext>
                  </a:extLst>
                </p14:cNvPr>
                <p14:cNvContentPartPr/>
                <p14:nvPr/>
              </p14:nvContentPartPr>
              <p14:xfrm>
                <a:off x="2488520" y="4995173"/>
                <a:ext cx="707400" cy="6397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0B8516B-450F-DFEC-09EE-4D64AF737CF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70520" y="4977173"/>
                  <a:ext cx="743040" cy="67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01E9933-C622-E0AE-7262-0CC49A0E9691}"/>
                    </a:ext>
                  </a:extLst>
                </p14:cNvPr>
                <p14:cNvContentPartPr/>
                <p14:nvPr/>
              </p14:nvContentPartPr>
              <p14:xfrm>
                <a:off x="1133480" y="5020013"/>
                <a:ext cx="1070640" cy="584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01E9933-C622-E0AE-7262-0CC49A0E96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5840" y="5002013"/>
                  <a:ext cx="1106280" cy="62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01116A-0905-68EB-DDB1-3FFE71565B50}"/>
                    </a:ext>
                  </a:extLst>
                </p14:cNvPr>
                <p14:cNvContentPartPr/>
                <p14:nvPr/>
              </p14:nvContentPartPr>
              <p14:xfrm>
                <a:off x="78320" y="4132253"/>
                <a:ext cx="520920" cy="7142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01116A-0905-68EB-DDB1-3FFE71565B5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680" y="4114253"/>
                  <a:ext cx="556560" cy="74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AF6040C-302C-7C5C-C8E7-65C6D68E46EB}"/>
                    </a:ext>
                  </a:extLst>
                </p14:cNvPr>
                <p14:cNvContentPartPr/>
                <p14:nvPr/>
              </p14:nvContentPartPr>
              <p14:xfrm>
                <a:off x="1489880" y="5043773"/>
                <a:ext cx="486000" cy="461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AF6040C-302C-7C5C-C8E7-65C6D68E46E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472240" y="5026133"/>
                  <a:ext cx="52164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0E3F25-43FA-788A-21DD-ADADF85B3184}"/>
                    </a:ext>
                  </a:extLst>
                </p14:cNvPr>
                <p14:cNvContentPartPr/>
                <p14:nvPr/>
              </p14:nvContentPartPr>
              <p14:xfrm>
                <a:off x="2452880" y="4987253"/>
                <a:ext cx="594000" cy="502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50E3F25-43FA-788A-21DD-ADADF85B318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34880" y="4969613"/>
                  <a:ext cx="629640" cy="538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11384A88-FAEB-B475-047E-89F85FDC5112}"/>
                  </a:ext>
                </a:extLst>
              </p14:cNvPr>
              <p14:cNvContentPartPr/>
              <p14:nvPr/>
            </p14:nvContentPartPr>
            <p14:xfrm>
              <a:off x="453080" y="4129013"/>
              <a:ext cx="371160" cy="694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11384A88-FAEB-B475-047E-89F85FDC511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5080" y="4111373"/>
                <a:ext cx="406800" cy="730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4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464" y="2003091"/>
            <a:ext cx="11029601" cy="675985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en-US" sz="2200" dirty="0"/>
              <a:t>We want to merge the two closest clusters (C2 and C5)  and update the proximity matrix. </a:t>
            </a:r>
          </a:p>
          <a:p>
            <a:pPr marL="742950" lvl="1" indent="-285750"/>
            <a:endParaRPr lang="en-US" altLang="en-US" sz="2000" dirty="0"/>
          </a:p>
        </p:txBody>
      </p:sp>
      <p:sp>
        <p:nvSpPr>
          <p:cNvPr id="57348" name="Freeform 4"/>
          <p:cNvSpPr>
            <a:spLocks/>
          </p:cNvSpPr>
          <p:nvPr/>
        </p:nvSpPr>
        <p:spPr bwMode="auto">
          <a:xfrm>
            <a:off x="981394" y="3940448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9" name="Freeform 5"/>
          <p:cNvSpPr>
            <a:spLocks/>
          </p:cNvSpPr>
          <p:nvPr/>
        </p:nvSpPr>
        <p:spPr bwMode="auto">
          <a:xfrm rot="16200000">
            <a:off x="1971994" y="2721247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Freeform 6"/>
          <p:cNvSpPr>
            <a:spLocks/>
          </p:cNvSpPr>
          <p:nvPr/>
        </p:nvSpPr>
        <p:spPr bwMode="auto">
          <a:xfrm rot="10800000">
            <a:off x="3724594" y="3102247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1" name="Freeform 7"/>
          <p:cNvSpPr>
            <a:spLocks/>
          </p:cNvSpPr>
          <p:nvPr/>
        </p:nvSpPr>
        <p:spPr bwMode="auto">
          <a:xfrm>
            <a:off x="1667194" y="5007248"/>
            <a:ext cx="7747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2" name="Freeform 8"/>
          <p:cNvSpPr>
            <a:spLocks/>
          </p:cNvSpPr>
          <p:nvPr/>
        </p:nvSpPr>
        <p:spPr bwMode="auto">
          <a:xfrm rot="10800000">
            <a:off x="2962594" y="4931047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1057594" y="4245247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3800794" y="3407047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1895794" y="5235847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3114994" y="5159647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C5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2124394" y="3026047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grpSp>
        <p:nvGrpSpPr>
          <p:cNvPr id="57358" name="Group 14"/>
          <p:cNvGrpSpPr>
            <a:grpSpLocks/>
          </p:cNvGrpSpPr>
          <p:nvPr/>
        </p:nvGrpSpPr>
        <p:grpSpPr bwMode="auto">
          <a:xfrm>
            <a:off x="8447265" y="2420027"/>
            <a:ext cx="2971800" cy="2198304"/>
            <a:chOff x="3456" y="1094"/>
            <a:chExt cx="1920" cy="1506"/>
          </a:xfrm>
        </p:grpSpPr>
        <p:sp>
          <p:nvSpPr>
            <p:cNvPr id="57362" name="Text Box 15"/>
            <p:cNvSpPr txBox="1">
              <a:spLocks noChangeArrowheads="1"/>
            </p:cNvSpPr>
            <p:nvPr/>
          </p:nvSpPr>
          <p:spPr bwMode="auto">
            <a:xfrm>
              <a:off x="403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363" name="Text Box 16"/>
            <p:cNvSpPr txBox="1">
              <a:spLocks noChangeArrowheads="1"/>
            </p:cNvSpPr>
            <p:nvPr/>
          </p:nvSpPr>
          <p:spPr bwMode="auto">
            <a:xfrm>
              <a:off x="374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7364" name="Line 17"/>
            <p:cNvSpPr>
              <a:spLocks noChangeShapeType="1"/>
            </p:cNvSpPr>
            <p:nvPr/>
          </p:nvSpPr>
          <p:spPr bwMode="auto">
            <a:xfrm>
              <a:off x="369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5" name="Line 18"/>
            <p:cNvSpPr>
              <a:spLocks noChangeShapeType="1"/>
            </p:cNvSpPr>
            <p:nvPr/>
          </p:nvSpPr>
          <p:spPr bwMode="auto">
            <a:xfrm>
              <a:off x="3504" y="1286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6" name="Line 19"/>
            <p:cNvSpPr>
              <a:spLocks noChangeShapeType="1"/>
            </p:cNvSpPr>
            <p:nvPr/>
          </p:nvSpPr>
          <p:spPr bwMode="auto">
            <a:xfrm>
              <a:off x="528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7" name="Line 20"/>
            <p:cNvSpPr>
              <a:spLocks noChangeShapeType="1"/>
            </p:cNvSpPr>
            <p:nvPr/>
          </p:nvSpPr>
          <p:spPr bwMode="auto">
            <a:xfrm>
              <a:off x="3504" y="2582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68" name="Text Box 21"/>
            <p:cNvSpPr txBox="1">
              <a:spLocks noChangeArrowheads="1"/>
            </p:cNvSpPr>
            <p:nvPr/>
          </p:nvSpPr>
          <p:spPr bwMode="auto">
            <a:xfrm>
              <a:off x="3456" y="133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C1</a:t>
              </a:r>
            </a:p>
          </p:txBody>
        </p:sp>
        <p:sp>
          <p:nvSpPr>
            <p:cNvPr id="57369" name="Text Box 22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7370" name="Text Box 23"/>
            <p:cNvSpPr txBox="1">
              <a:spLocks noChangeArrowheads="1"/>
            </p:cNvSpPr>
            <p:nvPr/>
          </p:nvSpPr>
          <p:spPr bwMode="auto">
            <a:xfrm>
              <a:off x="3456" y="2389"/>
              <a:ext cx="33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7371" name="Text Box 24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7372" name="Text Box 25"/>
            <p:cNvSpPr txBox="1">
              <a:spLocks noChangeArrowheads="1"/>
            </p:cNvSpPr>
            <p:nvPr/>
          </p:nvSpPr>
          <p:spPr bwMode="auto">
            <a:xfrm>
              <a:off x="3456" y="1622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C2</a:t>
              </a:r>
            </a:p>
          </p:txBody>
        </p:sp>
        <p:sp>
          <p:nvSpPr>
            <p:cNvPr id="57373" name="Text Box 26"/>
            <p:cNvSpPr txBox="1">
              <a:spLocks noChangeArrowheads="1"/>
            </p:cNvSpPr>
            <p:nvPr/>
          </p:nvSpPr>
          <p:spPr bwMode="auto">
            <a:xfrm>
              <a:off x="4368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C3</a:t>
              </a:r>
            </a:p>
          </p:txBody>
        </p:sp>
        <p:sp>
          <p:nvSpPr>
            <p:cNvPr id="57374" name="Text Box 27"/>
            <p:cNvSpPr txBox="1">
              <a:spLocks noChangeArrowheads="1"/>
            </p:cNvSpPr>
            <p:nvPr/>
          </p:nvSpPr>
          <p:spPr bwMode="auto">
            <a:xfrm>
              <a:off x="4704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C4</a:t>
              </a:r>
            </a:p>
          </p:txBody>
        </p:sp>
        <p:sp>
          <p:nvSpPr>
            <p:cNvPr id="57375" name="Text Box 28"/>
            <p:cNvSpPr txBox="1">
              <a:spLocks noChangeArrowheads="1"/>
            </p:cNvSpPr>
            <p:nvPr/>
          </p:nvSpPr>
          <p:spPr bwMode="auto">
            <a:xfrm>
              <a:off x="4992" y="1094"/>
              <a:ext cx="336" cy="2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C5</a:t>
              </a:r>
            </a:p>
          </p:txBody>
        </p:sp>
        <p:sp>
          <p:nvSpPr>
            <p:cNvPr id="57376" name="Line 29"/>
            <p:cNvSpPr>
              <a:spLocks noChangeShapeType="1"/>
            </p:cNvSpPr>
            <p:nvPr/>
          </p:nvSpPr>
          <p:spPr bwMode="auto">
            <a:xfrm>
              <a:off x="3504" y="1526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7" name="Line 30"/>
            <p:cNvSpPr>
              <a:spLocks noChangeShapeType="1"/>
            </p:cNvSpPr>
            <p:nvPr/>
          </p:nvSpPr>
          <p:spPr bwMode="auto">
            <a:xfrm>
              <a:off x="3504" y="205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8" name="Line 31"/>
            <p:cNvSpPr>
              <a:spLocks noChangeShapeType="1"/>
            </p:cNvSpPr>
            <p:nvPr/>
          </p:nvSpPr>
          <p:spPr bwMode="auto">
            <a:xfrm>
              <a:off x="3504" y="181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79" name="Line 32"/>
            <p:cNvSpPr>
              <a:spLocks noChangeShapeType="1"/>
            </p:cNvSpPr>
            <p:nvPr/>
          </p:nvSpPr>
          <p:spPr bwMode="auto">
            <a:xfrm>
              <a:off x="3504" y="2294"/>
              <a:ext cx="17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0" name="Line 33"/>
            <p:cNvSpPr>
              <a:spLocks noChangeShapeType="1"/>
            </p:cNvSpPr>
            <p:nvPr/>
          </p:nvSpPr>
          <p:spPr bwMode="auto">
            <a:xfrm>
              <a:off x="403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1" name="Line 34"/>
            <p:cNvSpPr>
              <a:spLocks noChangeShapeType="1"/>
            </p:cNvSpPr>
            <p:nvPr/>
          </p:nvSpPr>
          <p:spPr bwMode="auto">
            <a:xfrm>
              <a:off x="4320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2" name="Line 35"/>
            <p:cNvSpPr>
              <a:spLocks noChangeShapeType="1"/>
            </p:cNvSpPr>
            <p:nvPr/>
          </p:nvSpPr>
          <p:spPr bwMode="auto">
            <a:xfrm>
              <a:off x="4656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3" name="Line 36"/>
            <p:cNvSpPr>
              <a:spLocks noChangeShapeType="1"/>
            </p:cNvSpPr>
            <p:nvPr/>
          </p:nvSpPr>
          <p:spPr bwMode="auto">
            <a:xfrm>
              <a:off x="4992" y="1094"/>
              <a:ext cx="0" cy="14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384" name="Rectangle 37" descr="Wide downward diagonal"/>
            <p:cNvSpPr>
              <a:spLocks noChangeArrowheads="1"/>
            </p:cNvSpPr>
            <p:nvPr/>
          </p:nvSpPr>
          <p:spPr bwMode="auto">
            <a:xfrm>
              <a:off x="3696" y="1526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5" name="Rectangle 38" descr="Wide downward diagonal"/>
            <p:cNvSpPr>
              <a:spLocks noChangeArrowheads="1"/>
            </p:cNvSpPr>
            <p:nvPr/>
          </p:nvSpPr>
          <p:spPr bwMode="auto">
            <a:xfrm>
              <a:off x="3696" y="2294"/>
              <a:ext cx="1584" cy="288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6" name="Rectangle 39" descr="Wide downward diagonal"/>
            <p:cNvSpPr>
              <a:spLocks noChangeArrowheads="1"/>
            </p:cNvSpPr>
            <p:nvPr/>
          </p:nvSpPr>
          <p:spPr bwMode="auto">
            <a:xfrm rot="5400000">
              <a:off x="3521" y="1783"/>
              <a:ext cx="1298" cy="299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57387" name="Rectangle 40" descr="Wide downward diagonal"/>
            <p:cNvSpPr>
              <a:spLocks noChangeArrowheads="1"/>
            </p:cNvSpPr>
            <p:nvPr/>
          </p:nvSpPr>
          <p:spPr bwMode="auto">
            <a:xfrm rot="5400000">
              <a:off x="4477" y="1778"/>
              <a:ext cx="1297" cy="311"/>
            </a:xfrm>
            <a:prstGeom prst="rect">
              <a:avLst/>
            </a:prstGeom>
            <a:pattFill prst="wdDnDiag">
              <a:fgClr>
                <a:schemeClr val="bg2"/>
              </a:fgClr>
              <a:bgClr>
                <a:srgbClr val="FFFFFF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57359" name="Oval 41"/>
          <p:cNvSpPr>
            <a:spLocks noChangeArrowheads="1"/>
          </p:cNvSpPr>
          <p:nvPr/>
        </p:nvSpPr>
        <p:spPr bwMode="auto">
          <a:xfrm>
            <a:off x="1362394" y="4702447"/>
            <a:ext cx="2514600" cy="1295400"/>
          </a:xfrm>
          <a:prstGeom prst="ellipse">
            <a:avLst/>
          </a:prstGeom>
          <a:noFill/>
          <a:ln w="25400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7360" name="Text Box 42"/>
          <p:cNvSpPr txBox="1">
            <a:spLocks noChangeArrowheads="1"/>
          </p:cNvSpPr>
          <p:nvPr/>
        </p:nvSpPr>
        <p:spPr bwMode="auto">
          <a:xfrm>
            <a:off x="8752065" y="4613953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7361" name="Object 4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569456937"/>
              </p:ext>
            </p:extLst>
          </p:nvPr>
        </p:nvGraphicFramePr>
        <p:xfrm>
          <a:off x="4438510" y="4857229"/>
          <a:ext cx="4083050" cy="184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91349" imgH="3431733" progId="Visio.Drawing.6">
                  <p:embed/>
                </p:oleObj>
              </mc:Choice>
              <mc:Fallback>
                <p:oleObj name="Visio" r:id="rId2" imgW="7591349" imgH="3431733" progId="Visio.Drawing.6">
                  <p:embed/>
                  <p:pic>
                    <p:nvPicPr>
                      <p:cNvPr id="57361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510" y="4857229"/>
                        <a:ext cx="4083050" cy="184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 5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3" y="2180496"/>
            <a:ext cx="7594432" cy="334103"/>
          </a:xfrm>
        </p:spPr>
        <p:txBody>
          <a:bodyPr>
            <a:noAutofit/>
          </a:bodyPr>
          <a:lstStyle/>
          <a:p>
            <a:pPr marL="342900" indent="-342900"/>
            <a:r>
              <a:rPr lang="en-US" altLang="en-US" sz="2000" dirty="0"/>
              <a:t>The question is “How do we update the proximity matrix?” </a:t>
            </a:r>
          </a:p>
          <a:p>
            <a:pPr marL="742950" lvl="1" indent="-285750"/>
            <a:endParaRPr lang="en-US" altLang="en-US" sz="2000" dirty="0"/>
          </a:p>
        </p:txBody>
      </p:sp>
      <p:sp>
        <p:nvSpPr>
          <p:cNvPr id="58372" name="Freeform 4"/>
          <p:cNvSpPr>
            <a:spLocks/>
          </p:cNvSpPr>
          <p:nvPr/>
        </p:nvSpPr>
        <p:spPr bwMode="auto">
          <a:xfrm>
            <a:off x="786581" y="3886201"/>
            <a:ext cx="5461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3" name="Freeform 5"/>
          <p:cNvSpPr>
            <a:spLocks/>
          </p:cNvSpPr>
          <p:nvPr/>
        </p:nvSpPr>
        <p:spPr bwMode="auto">
          <a:xfrm rot="16200000">
            <a:off x="1777181" y="2667000"/>
            <a:ext cx="762000" cy="914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4" name="Freeform 6"/>
          <p:cNvSpPr>
            <a:spLocks/>
          </p:cNvSpPr>
          <p:nvPr/>
        </p:nvSpPr>
        <p:spPr bwMode="auto">
          <a:xfrm rot="10800000">
            <a:off x="3529781" y="3048000"/>
            <a:ext cx="685800" cy="7620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5" name="Freeform 7"/>
          <p:cNvSpPr>
            <a:spLocks/>
          </p:cNvSpPr>
          <p:nvPr/>
        </p:nvSpPr>
        <p:spPr bwMode="auto">
          <a:xfrm>
            <a:off x="1472381" y="4953001"/>
            <a:ext cx="2362200" cy="7731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solidFill>
            <a:schemeClr val="bg2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862781" y="41910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3605981" y="3352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78" name="Text Box 10"/>
          <p:cNvSpPr txBox="1">
            <a:spLocks noChangeArrowheads="1"/>
          </p:cNvSpPr>
          <p:nvPr/>
        </p:nvSpPr>
        <p:spPr bwMode="auto">
          <a:xfrm>
            <a:off x="2081981" y="51816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</a:t>
            </a:r>
            <a:r>
              <a:rPr lang="en-US" altLang="en-US"/>
              <a:t> C5</a:t>
            </a:r>
          </a:p>
        </p:txBody>
      </p:sp>
      <p:sp>
        <p:nvSpPr>
          <p:cNvPr id="58379" name="Text Box 11"/>
          <p:cNvSpPr txBox="1">
            <a:spLocks noChangeArrowheads="1"/>
          </p:cNvSpPr>
          <p:nvPr/>
        </p:nvSpPr>
        <p:spPr bwMode="auto">
          <a:xfrm>
            <a:off x="1929581" y="2971800"/>
            <a:ext cx="457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9763125" y="3048000"/>
            <a:ext cx="2133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        ?        ?        ?    	   </a:t>
            </a:r>
          </a:p>
        </p:txBody>
      </p:sp>
      <p:sp>
        <p:nvSpPr>
          <p:cNvPr id="58381" name="Text Box 13"/>
          <p:cNvSpPr txBox="1">
            <a:spLocks noChangeArrowheads="1"/>
          </p:cNvSpPr>
          <p:nvPr/>
        </p:nvSpPr>
        <p:spPr bwMode="auto">
          <a:xfrm>
            <a:off x="10242550" y="2667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10242550" y="3505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3" name="Text Box 15"/>
          <p:cNvSpPr txBox="1">
            <a:spLocks noChangeArrowheads="1"/>
          </p:cNvSpPr>
          <p:nvPr/>
        </p:nvSpPr>
        <p:spPr bwMode="auto">
          <a:xfrm>
            <a:off x="10242550" y="3886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?</a:t>
            </a:r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10220325" y="1860550"/>
            <a:ext cx="533400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9686925" y="2286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86" name="Line 18"/>
          <p:cNvSpPr>
            <a:spLocks noChangeShapeType="1"/>
          </p:cNvSpPr>
          <p:nvPr/>
        </p:nvSpPr>
        <p:spPr bwMode="auto">
          <a:xfrm>
            <a:off x="9610725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9305925" y="2590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88" name="Text Box 20"/>
          <p:cNvSpPr txBox="1">
            <a:spLocks noChangeArrowheads="1"/>
          </p:cNvSpPr>
          <p:nvPr/>
        </p:nvSpPr>
        <p:spPr bwMode="auto">
          <a:xfrm>
            <a:off x="9229725" y="2667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C1</a:t>
            </a:r>
          </a:p>
        </p:txBody>
      </p:sp>
      <p:sp>
        <p:nvSpPr>
          <p:cNvPr id="58389" name="Text Box 21"/>
          <p:cNvSpPr txBox="1">
            <a:spLocks noChangeArrowheads="1"/>
          </p:cNvSpPr>
          <p:nvPr/>
        </p:nvSpPr>
        <p:spPr bwMode="auto">
          <a:xfrm>
            <a:off x="9229725" y="3505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90" name="Text Box 22"/>
          <p:cNvSpPr txBox="1">
            <a:spLocks noChangeArrowheads="1"/>
          </p:cNvSpPr>
          <p:nvPr/>
        </p:nvSpPr>
        <p:spPr bwMode="auto">
          <a:xfrm>
            <a:off x="9229725" y="39624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91" name="Text Box 23"/>
          <p:cNvSpPr txBox="1">
            <a:spLocks noChangeArrowheads="1"/>
          </p:cNvSpPr>
          <p:nvPr/>
        </p:nvSpPr>
        <p:spPr bwMode="auto">
          <a:xfrm>
            <a:off x="8772525" y="3124200"/>
            <a:ext cx="990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C2 </a:t>
            </a:r>
            <a:r>
              <a:rPr lang="en-US" altLang="en-US" b="0"/>
              <a:t>U </a:t>
            </a:r>
            <a:r>
              <a:rPr lang="en-US" altLang="en-US"/>
              <a:t>C5</a:t>
            </a:r>
          </a:p>
        </p:txBody>
      </p:sp>
      <p:sp>
        <p:nvSpPr>
          <p:cNvPr id="58392" name="Text Box 24"/>
          <p:cNvSpPr txBox="1">
            <a:spLocks noChangeArrowheads="1"/>
          </p:cNvSpPr>
          <p:nvPr/>
        </p:nvSpPr>
        <p:spPr bwMode="auto">
          <a:xfrm>
            <a:off x="10677525" y="2286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C3</a:t>
            </a:r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11210925" y="22860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C4</a:t>
            </a:r>
          </a:p>
        </p:txBody>
      </p:sp>
      <p:sp>
        <p:nvSpPr>
          <p:cNvPr id="58394" name="Line 26"/>
          <p:cNvSpPr>
            <a:spLocks noChangeShapeType="1"/>
          </p:cNvSpPr>
          <p:nvPr/>
        </p:nvSpPr>
        <p:spPr bwMode="auto">
          <a:xfrm>
            <a:off x="9305925" y="29718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5" name="Line 27"/>
          <p:cNvSpPr>
            <a:spLocks noChangeShapeType="1"/>
          </p:cNvSpPr>
          <p:nvPr/>
        </p:nvSpPr>
        <p:spPr bwMode="auto">
          <a:xfrm>
            <a:off x="9305925" y="3810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>
            <a:off x="9305925" y="3429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>
            <a:off x="9305925" y="41910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8" name="Line 30"/>
          <p:cNvSpPr>
            <a:spLocks noChangeShapeType="1"/>
          </p:cNvSpPr>
          <p:nvPr/>
        </p:nvSpPr>
        <p:spPr bwMode="auto">
          <a:xfrm>
            <a:off x="10144125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399" name="Line 31"/>
          <p:cNvSpPr>
            <a:spLocks noChangeShapeType="1"/>
          </p:cNvSpPr>
          <p:nvPr/>
        </p:nvSpPr>
        <p:spPr bwMode="auto">
          <a:xfrm>
            <a:off x="10601325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0" name="Line 32"/>
          <p:cNvSpPr>
            <a:spLocks noChangeShapeType="1"/>
          </p:cNvSpPr>
          <p:nvPr/>
        </p:nvSpPr>
        <p:spPr bwMode="auto">
          <a:xfrm>
            <a:off x="11134725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1" name="Line 33"/>
          <p:cNvSpPr>
            <a:spLocks noChangeShapeType="1"/>
          </p:cNvSpPr>
          <p:nvPr/>
        </p:nvSpPr>
        <p:spPr bwMode="auto">
          <a:xfrm>
            <a:off x="11668125" y="2286000"/>
            <a:ext cx="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9382125" y="4267201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8403" name="Object 1024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1755214"/>
              </p:ext>
            </p:extLst>
          </p:nvPr>
        </p:nvGraphicFramePr>
        <p:xfrm>
          <a:off x="4903839" y="4351337"/>
          <a:ext cx="4083050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591349" imgH="3654718" progId="Visio.Drawing.6">
                  <p:embed/>
                </p:oleObj>
              </mc:Choice>
              <mc:Fallback>
                <p:oleObj name="Visio" r:id="rId2" imgW="7591349" imgH="3654718" progId="Visio.Drawing.6">
                  <p:embed/>
                  <p:pic>
                    <p:nvPicPr>
                      <p:cNvPr id="58403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3839" y="4351337"/>
                        <a:ext cx="4083050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C4D3557-F3C7-4649-65C4-86973E811911}"/>
                  </a:ext>
                </a:extLst>
              </p14:cNvPr>
              <p14:cNvContentPartPr/>
              <p14:nvPr/>
            </p14:nvContentPartPr>
            <p14:xfrm>
              <a:off x="2419760" y="5507813"/>
              <a:ext cx="202320" cy="108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C4D3557-F3C7-4649-65C4-86973E8119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01760" y="5489813"/>
                <a:ext cx="237960" cy="46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113" y="935193"/>
            <a:ext cx="8280400" cy="552450"/>
          </a:xfrm>
        </p:spPr>
        <p:txBody>
          <a:bodyPr/>
          <a:lstStyle/>
          <a:p>
            <a:r>
              <a:rPr lang="en-US" altLang="en-US" dirty="0"/>
              <a:t>How to Define Inter-Cluster Distance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9763" y="3096906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59396" name="Group 4"/>
          <p:cNvGrpSpPr>
            <a:grpSpLocks/>
          </p:cNvGrpSpPr>
          <p:nvPr/>
        </p:nvGrpSpPr>
        <p:grpSpPr bwMode="auto">
          <a:xfrm>
            <a:off x="7876305" y="1818967"/>
            <a:ext cx="3429000" cy="3508375"/>
            <a:chOff x="3456" y="1440"/>
            <a:chExt cx="2160" cy="2210"/>
          </a:xfrm>
        </p:grpSpPr>
        <p:sp>
          <p:nvSpPr>
            <p:cNvPr id="59411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2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3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4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5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6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7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8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19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0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1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2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423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4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25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26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27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28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9429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9430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9431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9432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9433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9434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59397" name="Line 29"/>
          <p:cNvSpPr>
            <a:spLocks noChangeShapeType="1"/>
          </p:cNvSpPr>
          <p:nvPr/>
        </p:nvSpPr>
        <p:spPr bwMode="auto">
          <a:xfrm>
            <a:off x="3361658" y="2969544"/>
            <a:ext cx="1066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398" name="Text Box 30"/>
          <p:cNvSpPr txBox="1">
            <a:spLocks noChangeArrowheads="1"/>
          </p:cNvSpPr>
          <p:nvPr/>
        </p:nvSpPr>
        <p:spPr bwMode="auto">
          <a:xfrm>
            <a:off x="3361658" y="2512344"/>
            <a:ext cx="144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Similarity?</a:t>
            </a:r>
          </a:p>
        </p:txBody>
      </p:sp>
      <p:sp>
        <p:nvSpPr>
          <p:cNvPr id="59399" name="Rectangle 31"/>
          <p:cNvSpPr>
            <a:spLocks noChangeArrowheads="1"/>
          </p:cNvSpPr>
          <p:nvPr/>
        </p:nvSpPr>
        <p:spPr bwMode="auto">
          <a:xfrm>
            <a:off x="427703" y="3952567"/>
            <a:ext cx="701449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squared error</a:t>
            </a:r>
            <a:endParaRPr lang="en-US" altLang="en-US" sz="2400" b="0" dirty="0"/>
          </a:p>
        </p:txBody>
      </p:sp>
      <p:sp>
        <p:nvSpPr>
          <p:cNvPr id="59400" name="Freeform 32" descr="5%"/>
          <p:cNvSpPr>
            <a:spLocks/>
          </p:cNvSpPr>
          <p:nvPr/>
        </p:nvSpPr>
        <p:spPr bwMode="auto">
          <a:xfrm rot="-5400000">
            <a:off x="1614615" y="2201988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1" name="Oval 33"/>
          <p:cNvSpPr>
            <a:spLocks noChangeArrowheads="1"/>
          </p:cNvSpPr>
          <p:nvPr/>
        </p:nvSpPr>
        <p:spPr bwMode="auto">
          <a:xfrm rot="-5400000">
            <a:off x="2904458" y="31219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2" name="Oval 34"/>
          <p:cNvSpPr>
            <a:spLocks noChangeArrowheads="1"/>
          </p:cNvSpPr>
          <p:nvPr/>
        </p:nvSpPr>
        <p:spPr bwMode="auto">
          <a:xfrm rot="-5400000">
            <a:off x="2828258" y="23599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3" name="Oval 35"/>
          <p:cNvSpPr>
            <a:spLocks noChangeArrowheads="1"/>
          </p:cNvSpPr>
          <p:nvPr/>
        </p:nvSpPr>
        <p:spPr bwMode="auto">
          <a:xfrm rot="-5400000">
            <a:off x="1990058" y="28171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4" name="Oval 36"/>
          <p:cNvSpPr>
            <a:spLocks noChangeArrowheads="1"/>
          </p:cNvSpPr>
          <p:nvPr/>
        </p:nvSpPr>
        <p:spPr bwMode="auto">
          <a:xfrm rot="-5400000">
            <a:off x="3055271" y="266315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5" name="Freeform 37" descr="5%"/>
          <p:cNvSpPr>
            <a:spLocks/>
          </p:cNvSpPr>
          <p:nvPr/>
        </p:nvSpPr>
        <p:spPr bwMode="auto">
          <a:xfrm rot="5400000" flipV="1">
            <a:off x="4504658" y="2055144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406" name="Oval 38"/>
          <p:cNvSpPr>
            <a:spLocks noChangeArrowheads="1"/>
          </p:cNvSpPr>
          <p:nvPr/>
        </p:nvSpPr>
        <p:spPr bwMode="auto">
          <a:xfrm rot="5400000" flipV="1">
            <a:off x="6028658" y="25123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7" name="Oval 39"/>
          <p:cNvSpPr>
            <a:spLocks noChangeArrowheads="1"/>
          </p:cNvSpPr>
          <p:nvPr/>
        </p:nvSpPr>
        <p:spPr bwMode="auto">
          <a:xfrm rot="5400000" flipV="1">
            <a:off x="4668171" y="251075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8" name="Oval 40"/>
          <p:cNvSpPr>
            <a:spLocks noChangeArrowheads="1"/>
          </p:cNvSpPr>
          <p:nvPr/>
        </p:nvSpPr>
        <p:spPr bwMode="auto">
          <a:xfrm rot="5400000" flipV="1">
            <a:off x="5190458" y="31219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09" name="Oval 41"/>
          <p:cNvSpPr>
            <a:spLocks noChangeArrowheads="1"/>
          </p:cNvSpPr>
          <p:nvPr/>
        </p:nvSpPr>
        <p:spPr bwMode="auto">
          <a:xfrm rot="5400000" flipV="1">
            <a:off x="5190458" y="213134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9410" name="Text Box 42"/>
          <p:cNvSpPr txBox="1">
            <a:spLocks noChangeArrowheads="1"/>
          </p:cNvSpPr>
          <p:nvPr/>
        </p:nvSpPr>
        <p:spPr bwMode="auto">
          <a:xfrm>
            <a:off x="8333505" y="5095567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423863" y="653259"/>
            <a:ext cx="8280400" cy="919161"/>
          </a:xfrm>
        </p:spPr>
        <p:txBody>
          <a:bodyPr/>
          <a:lstStyle/>
          <a:p>
            <a:r>
              <a:rPr lang="en-US" altLang="en-US" dirty="0"/>
              <a:t>How to Define Inter-Cluster Similarity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63763" y="3402013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0420" name="Group 4"/>
          <p:cNvGrpSpPr>
            <a:grpSpLocks/>
          </p:cNvGrpSpPr>
          <p:nvPr/>
        </p:nvGrpSpPr>
        <p:grpSpPr bwMode="auto">
          <a:xfrm>
            <a:off x="8248650" y="2124074"/>
            <a:ext cx="3429000" cy="3508375"/>
            <a:chOff x="3456" y="1440"/>
            <a:chExt cx="2160" cy="2210"/>
          </a:xfrm>
        </p:grpSpPr>
        <p:sp>
          <p:nvSpPr>
            <p:cNvPr id="60434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5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6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7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8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39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0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1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2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3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4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5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446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47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48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49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0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1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0452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0453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0454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0455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0456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0457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0421" name="Freeform 29" descr="5%"/>
          <p:cNvSpPr>
            <a:spLocks/>
          </p:cNvSpPr>
          <p:nvPr/>
        </p:nvSpPr>
        <p:spPr bwMode="auto">
          <a:xfrm rot="-5400000">
            <a:off x="1986757" y="2347118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2" name="Oval 30"/>
          <p:cNvSpPr>
            <a:spLocks noChangeArrowheads="1"/>
          </p:cNvSpPr>
          <p:nvPr/>
        </p:nvSpPr>
        <p:spPr bwMode="auto">
          <a:xfrm rot="-5400000">
            <a:off x="3276600" y="32670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3" name="Oval 31"/>
          <p:cNvSpPr>
            <a:spLocks noChangeArrowheads="1"/>
          </p:cNvSpPr>
          <p:nvPr/>
        </p:nvSpPr>
        <p:spPr bwMode="auto">
          <a:xfrm rot="-5400000">
            <a:off x="3200400" y="25050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4" name="Oval 32"/>
          <p:cNvSpPr>
            <a:spLocks noChangeArrowheads="1"/>
          </p:cNvSpPr>
          <p:nvPr/>
        </p:nvSpPr>
        <p:spPr bwMode="auto">
          <a:xfrm rot="-5400000">
            <a:off x="2362200" y="29622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5" name="Oval 33"/>
          <p:cNvSpPr>
            <a:spLocks noChangeArrowheads="1"/>
          </p:cNvSpPr>
          <p:nvPr/>
        </p:nvSpPr>
        <p:spPr bwMode="auto">
          <a:xfrm rot="-5400000">
            <a:off x="3427413" y="280828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6" name="Freeform 34" descr="5%"/>
          <p:cNvSpPr>
            <a:spLocks/>
          </p:cNvSpPr>
          <p:nvPr/>
        </p:nvSpPr>
        <p:spPr bwMode="auto">
          <a:xfrm rot="5400000" flipV="1">
            <a:off x="4876800" y="2200274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27" name="Oval 35"/>
          <p:cNvSpPr>
            <a:spLocks noChangeArrowheads="1"/>
          </p:cNvSpPr>
          <p:nvPr/>
        </p:nvSpPr>
        <p:spPr bwMode="auto">
          <a:xfrm rot="5400000" flipV="1">
            <a:off x="6400800" y="26574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8" name="Oval 36"/>
          <p:cNvSpPr>
            <a:spLocks noChangeArrowheads="1"/>
          </p:cNvSpPr>
          <p:nvPr/>
        </p:nvSpPr>
        <p:spPr bwMode="auto">
          <a:xfrm rot="5400000" flipV="1">
            <a:off x="5040313" y="265588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29" name="Oval 37"/>
          <p:cNvSpPr>
            <a:spLocks noChangeArrowheads="1"/>
          </p:cNvSpPr>
          <p:nvPr/>
        </p:nvSpPr>
        <p:spPr bwMode="auto">
          <a:xfrm rot="5400000" flipV="1">
            <a:off x="5562600" y="32670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0" name="Oval 38"/>
          <p:cNvSpPr>
            <a:spLocks noChangeArrowheads="1"/>
          </p:cNvSpPr>
          <p:nvPr/>
        </p:nvSpPr>
        <p:spPr bwMode="auto">
          <a:xfrm rot="5400000" flipV="1">
            <a:off x="5562600" y="2276474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0431" name="Line 39"/>
          <p:cNvSpPr>
            <a:spLocks noChangeShapeType="1"/>
          </p:cNvSpPr>
          <p:nvPr/>
        </p:nvSpPr>
        <p:spPr bwMode="auto">
          <a:xfrm flipV="1">
            <a:off x="3505200" y="2657474"/>
            <a:ext cx="1524000" cy="1524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32" name="Text Box 40"/>
          <p:cNvSpPr txBox="1">
            <a:spLocks noChangeArrowheads="1"/>
          </p:cNvSpPr>
          <p:nvPr/>
        </p:nvSpPr>
        <p:spPr bwMode="auto">
          <a:xfrm>
            <a:off x="8705850" y="5400674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0433" name="Rectangle 41"/>
          <p:cNvSpPr>
            <a:spLocks noChangeArrowheads="1"/>
          </p:cNvSpPr>
          <p:nvPr/>
        </p:nvSpPr>
        <p:spPr bwMode="auto">
          <a:xfrm>
            <a:off x="423863" y="4257674"/>
            <a:ext cx="7272337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>
                <a:solidFill>
                  <a:srgbClr val="FF0000"/>
                </a:solidFill>
              </a:rPr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squared error</a:t>
            </a:r>
            <a:endParaRPr lang="en-US" altLang="en-US" sz="2400" b="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736600" y="1009957"/>
            <a:ext cx="8280400" cy="552450"/>
          </a:xfrm>
        </p:spPr>
        <p:txBody>
          <a:bodyPr/>
          <a:lstStyle/>
          <a:p>
            <a:r>
              <a:rPr lang="en-US" altLang="en-US"/>
              <a:t>How to Define Inter-Cluster Similarity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9763" y="3391874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1444" name="Group 4"/>
          <p:cNvGrpSpPr>
            <a:grpSpLocks/>
          </p:cNvGrpSpPr>
          <p:nvPr/>
        </p:nvGrpSpPr>
        <p:grpSpPr bwMode="auto">
          <a:xfrm>
            <a:off x="8293100" y="1936955"/>
            <a:ext cx="3429000" cy="3508375"/>
            <a:chOff x="3456" y="1440"/>
            <a:chExt cx="2160" cy="2210"/>
          </a:xfrm>
        </p:grpSpPr>
        <p:sp>
          <p:nvSpPr>
            <p:cNvPr id="61458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59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0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1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2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73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4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5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1476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1477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1478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1479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1480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1481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1445" name="Freeform 29" descr="5%"/>
          <p:cNvSpPr>
            <a:spLocks/>
          </p:cNvSpPr>
          <p:nvPr/>
        </p:nvSpPr>
        <p:spPr bwMode="auto">
          <a:xfrm rot="-5400000">
            <a:off x="1732757" y="2336979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46" name="Oval 30"/>
          <p:cNvSpPr>
            <a:spLocks noChangeArrowheads="1"/>
          </p:cNvSpPr>
          <p:nvPr/>
        </p:nvSpPr>
        <p:spPr bwMode="auto">
          <a:xfrm rot="-5400000">
            <a:off x="3022600" y="32569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7" name="Oval 31"/>
          <p:cNvSpPr>
            <a:spLocks noChangeArrowheads="1"/>
          </p:cNvSpPr>
          <p:nvPr/>
        </p:nvSpPr>
        <p:spPr bwMode="auto">
          <a:xfrm rot="-5400000">
            <a:off x="2946400" y="24949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8" name="Oval 32"/>
          <p:cNvSpPr>
            <a:spLocks noChangeArrowheads="1"/>
          </p:cNvSpPr>
          <p:nvPr/>
        </p:nvSpPr>
        <p:spPr bwMode="auto">
          <a:xfrm rot="-5400000">
            <a:off x="2108200" y="29521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49" name="Oval 33"/>
          <p:cNvSpPr>
            <a:spLocks noChangeArrowheads="1"/>
          </p:cNvSpPr>
          <p:nvPr/>
        </p:nvSpPr>
        <p:spPr bwMode="auto">
          <a:xfrm rot="-5400000">
            <a:off x="3173413" y="279814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0" name="Freeform 34" descr="5%"/>
          <p:cNvSpPr>
            <a:spLocks/>
          </p:cNvSpPr>
          <p:nvPr/>
        </p:nvSpPr>
        <p:spPr bwMode="auto">
          <a:xfrm rot="5400000" flipV="1">
            <a:off x="4622800" y="2190135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1" name="Oval 35"/>
          <p:cNvSpPr>
            <a:spLocks noChangeArrowheads="1"/>
          </p:cNvSpPr>
          <p:nvPr/>
        </p:nvSpPr>
        <p:spPr bwMode="auto">
          <a:xfrm rot="5400000" flipV="1">
            <a:off x="6146800" y="26473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2" name="Oval 36"/>
          <p:cNvSpPr>
            <a:spLocks noChangeArrowheads="1"/>
          </p:cNvSpPr>
          <p:nvPr/>
        </p:nvSpPr>
        <p:spPr bwMode="auto">
          <a:xfrm rot="5400000" flipV="1">
            <a:off x="4786313" y="2645748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3" name="Oval 37"/>
          <p:cNvSpPr>
            <a:spLocks noChangeArrowheads="1"/>
          </p:cNvSpPr>
          <p:nvPr/>
        </p:nvSpPr>
        <p:spPr bwMode="auto">
          <a:xfrm rot="5400000" flipV="1">
            <a:off x="5308600" y="32569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4" name="Oval 38"/>
          <p:cNvSpPr>
            <a:spLocks noChangeArrowheads="1"/>
          </p:cNvSpPr>
          <p:nvPr/>
        </p:nvSpPr>
        <p:spPr bwMode="auto">
          <a:xfrm rot="5400000" flipV="1">
            <a:off x="5308600" y="2266335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1455" name="Line 39"/>
          <p:cNvSpPr>
            <a:spLocks noChangeShapeType="1"/>
          </p:cNvSpPr>
          <p:nvPr/>
        </p:nvSpPr>
        <p:spPr bwMode="auto">
          <a:xfrm flipV="1">
            <a:off x="2184400" y="2723535"/>
            <a:ext cx="3962400" cy="22860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56" name="Text Box 40"/>
          <p:cNvSpPr txBox="1">
            <a:spLocks noChangeArrowheads="1"/>
          </p:cNvSpPr>
          <p:nvPr/>
        </p:nvSpPr>
        <p:spPr bwMode="auto">
          <a:xfrm>
            <a:off x="8750300" y="521355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1457" name="Rectangle 41"/>
          <p:cNvSpPr>
            <a:spLocks noChangeArrowheads="1"/>
          </p:cNvSpPr>
          <p:nvPr/>
        </p:nvSpPr>
        <p:spPr bwMode="auto">
          <a:xfrm>
            <a:off x="912587" y="4029383"/>
            <a:ext cx="7220969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>
                <a:solidFill>
                  <a:srgbClr val="FF0000"/>
                </a:solidFill>
              </a:rPr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squared error</a:t>
            </a:r>
            <a:endParaRPr lang="en-US" altLang="en-US" sz="2400" b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906206" y="966148"/>
            <a:ext cx="8280400" cy="552450"/>
          </a:xfrm>
        </p:spPr>
        <p:txBody>
          <a:bodyPr/>
          <a:lstStyle/>
          <a:p>
            <a:r>
              <a:rPr lang="en-US" altLang="en-US" dirty="0"/>
              <a:t>How to Define Inter-Cluster Similarity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47569" y="3111655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2468" name="Group 4"/>
          <p:cNvGrpSpPr>
            <a:grpSpLocks/>
          </p:cNvGrpSpPr>
          <p:nvPr/>
        </p:nvGrpSpPr>
        <p:grpSpPr bwMode="auto">
          <a:xfrm>
            <a:off x="8234515" y="1986116"/>
            <a:ext cx="3429000" cy="3508375"/>
            <a:chOff x="3456" y="1440"/>
            <a:chExt cx="2160" cy="2210"/>
          </a:xfrm>
        </p:grpSpPr>
        <p:sp>
          <p:nvSpPr>
            <p:cNvPr id="62497" name="Line 5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8" name="Line 6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499" name="Line 7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0" name="Line 8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1" name="Line 9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2" name="Line 10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3" name="Line 11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4" name="Line 12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5" name="Line 13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6" name="Line 14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7" name="Line 15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8" name="Line 16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509" name="Text Box 17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0" name="Text Box 18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1" name="Text Box 19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2" name="Text Box 20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3" name="Text Box 21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4" name="Text Box 22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2515" name="Text Box 23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2516" name="Text Box 24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2517" name="Text Box 25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2518" name="Text Box 26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2519" name="Text Box 27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2520" name="Text Box 28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2469" name="Freeform 29" descr="5%"/>
          <p:cNvSpPr>
            <a:spLocks/>
          </p:cNvSpPr>
          <p:nvPr/>
        </p:nvSpPr>
        <p:spPr bwMode="auto">
          <a:xfrm rot="-5400000">
            <a:off x="1470563" y="2056760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Oval 30"/>
          <p:cNvSpPr>
            <a:spLocks noChangeArrowheads="1"/>
          </p:cNvSpPr>
          <p:nvPr/>
        </p:nvSpPr>
        <p:spPr bwMode="auto">
          <a:xfrm rot="-5400000">
            <a:off x="2760406" y="29767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1" name="Oval 31"/>
          <p:cNvSpPr>
            <a:spLocks noChangeArrowheads="1"/>
          </p:cNvSpPr>
          <p:nvPr/>
        </p:nvSpPr>
        <p:spPr bwMode="auto">
          <a:xfrm rot="-5400000">
            <a:off x="2684206" y="22147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2" name="Oval 32"/>
          <p:cNvSpPr>
            <a:spLocks noChangeArrowheads="1"/>
          </p:cNvSpPr>
          <p:nvPr/>
        </p:nvSpPr>
        <p:spPr bwMode="auto">
          <a:xfrm rot="-5400000">
            <a:off x="1846006" y="26719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3" name="Oval 33"/>
          <p:cNvSpPr>
            <a:spLocks noChangeArrowheads="1"/>
          </p:cNvSpPr>
          <p:nvPr/>
        </p:nvSpPr>
        <p:spPr bwMode="auto">
          <a:xfrm rot="-5400000">
            <a:off x="2911219" y="2517929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4" name="Freeform 34" descr="5%"/>
          <p:cNvSpPr>
            <a:spLocks/>
          </p:cNvSpPr>
          <p:nvPr/>
        </p:nvSpPr>
        <p:spPr bwMode="auto">
          <a:xfrm rot="5400000" flipV="1">
            <a:off x="4360606" y="1909916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Oval 35"/>
          <p:cNvSpPr>
            <a:spLocks noChangeArrowheads="1"/>
          </p:cNvSpPr>
          <p:nvPr/>
        </p:nvSpPr>
        <p:spPr bwMode="auto">
          <a:xfrm rot="5400000" flipV="1">
            <a:off x="5884606" y="23671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6" name="Oval 36"/>
          <p:cNvSpPr>
            <a:spLocks noChangeArrowheads="1"/>
          </p:cNvSpPr>
          <p:nvPr/>
        </p:nvSpPr>
        <p:spPr bwMode="auto">
          <a:xfrm rot="5400000" flipV="1">
            <a:off x="4524119" y="23671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7" name="Oval 37"/>
          <p:cNvSpPr>
            <a:spLocks noChangeArrowheads="1"/>
          </p:cNvSpPr>
          <p:nvPr/>
        </p:nvSpPr>
        <p:spPr bwMode="auto">
          <a:xfrm rot="5400000" flipV="1">
            <a:off x="5046406" y="29767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8" name="Oval 38"/>
          <p:cNvSpPr>
            <a:spLocks noChangeArrowheads="1"/>
          </p:cNvSpPr>
          <p:nvPr/>
        </p:nvSpPr>
        <p:spPr bwMode="auto">
          <a:xfrm rot="5400000" flipV="1">
            <a:off x="5046406" y="1986116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2479" name="Line 39"/>
          <p:cNvSpPr>
            <a:spLocks noChangeShapeType="1"/>
          </p:cNvSpPr>
          <p:nvPr/>
        </p:nvSpPr>
        <p:spPr bwMode="auto">
          <a:xfrm>
            <a:off x="2836606" y="2976716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0" name="Line 40"/>
          <p:cNvSpPr>
            <a:spLocks noChangeShapeType="1"/>
          </p:cNvSpPr>
          <p:nvPr/>
        </p:nvSpPr>
        <p:spPr bwMode="auto">
          <a:xfrm flipV="1">
            <a:off x="2836606" y="2443316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41"/>
          <p:cNvSpPr>
            <a:spLocks noChangeShapeType="1"/>
          </p:cNvSpPr>
          <p:nvPr/>
        </p:nvSpPr>
        <p:spPr bwMode="auto">
          <a:xfrm flipV="1">
            <a:off x="2836606" y="2062316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42"/>
          <p:cNvSpPr>
            <a:spLocks noChangeShapeType="1"/>
          </p:cNvSpPr>
          <p:nvPr/>
        </p:nvSpPr>
        <p:spPr bwMode="auto">
          <a:xfrm flipV="1">
            <a:off x="2836606" y="2443316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Line 43"/>
          <p:cNvSpPr>
            <a:spLocks noChangeShapeType="1"/>
          </p:cNvSpPr>
          <p:nvPr/>
        </p:nvSpPr>
        <p:spPr bwMode="auto">
          <a:xfrm>
            <a:off x="2989006" y="2595716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4" name="Line 44"/>
          <p:cNvSpPr>
            <a:spLocks noChangeShapeType="1"/>
          </p:cNvSpPr>
          <p:nvPr/>
        </p:nvSpPr>
        <p:spPr bwMode="auto">
          <a:xfrm flipV="1">
            <a:off x="2989006" y="2443316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5" name="Line 45"/>
          <p:cNvSpPr>
            <a:spLocks noChangeShapeType="1"/>
          </p:cNvSpPr>
          <p:nvPr/>
        </p:nvSpPr>
        <p:spPr bwMode="auto">
          <a:xfrm flipV="1">
            <a:off x="2989006" y="2062316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Line 46"/>
          <p:cNvSpPr>
            <a:spLocks noChangeShapeType="1"/>
          </p:cNvSpPr>
          <p:nvPr/>
        </p:nvSpPr>
        <p:spPr bwMode="auto">
          <a:xfrm flipV="1">
            <a:off x="2989006" y="2443316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Line 47"/>
          <p:cNvSpPr>
            <a:spLocks noChangeShapeType="1"/>
          </p:cNvSpPr>
          <p:nvPr/>
        </p:nvSpPr>
        <p:spPr bwMode="auto">
          <a:xfrm>
            <a:off x="1922206" y="2671916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8" name="Line 48"/>
          <p:cNvSpPr>
            <a:spLocks noChangeShapeType="1"/>
          </p:cNvSpPr>
          <p:nvPr/>
        </p:nvSpPr>
        <p:spPr bwMode="auto">
          <a:xfrm flipV="1">
            <a:off x="1922206" y="2443316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9" name="Line 49"/>
          <p:cNvSpPr>
            <a:spLocks noChangeShapeType="1"/>
          </p:cNvSpPr>
          <p:nvPr/>
        </p:nvSpPr>
        <p:spPr bwMode="auto">
          <a:xfrm flipV="1">
            <a:off x="1922206" y="2062316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Line 50"/>
          <p:cNvSpPr>
            <a:spLocks noChangeShapeType="1"/>
          </p:cNvSpPr>
          <p:nvPr/>
        </p:nvSpPr>
        <p:spPr bwMode="auto">
          <a:xfrm flipV="1">
            <a:off x="1922206" y="2443316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1" name="Line 51"/>
          <p:cNvSpPr>
            <a:spLocks noChangeShapeType="1"/>
          </p:cNvSpPr>
          <p:nvPr/>
        </p:nvSpPr>
        <p:spPr bwMode="auto">
          <a:xfrm>
            <a:off x="2760406" y="2214716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2" name="Line 52"/>
          <p:cNvSpPr>
            <a:spLocks noChangeShapeType="1"/>
          </p:cNvSpPr>
          <p:nvPr/>
        </p:nvSpPr>
        <p:spPr bwMode="auto">
          <a:xfrm>
            <a:off x="2760406" y="2214716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3" name="Line 53"/>
          <p:cNvSpPr>
            <a:spLocks noChangeShapeType="1"/>
          </p:cNvSpPr>
          <p:nvPr/>
        </p:nvSpPr>
        <p:spPr bwMode="auto">
          <a:xfrm flipV="1">
            <a:off x="2760406" y="2062316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4" name="Line 54"/>
          <p:cNvSpPr>
            <a:spLocks noChangeShapeType="1"/>
          </p:cNvSpPr>
          <p:nvPr/>
        </p:nvSpPr>
        <p:spPr bwMode="auto">
          <a:xfrm>
            <a:off x="2760406" y="2214716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5" name="Text Box 55"/>
          <p:cNvSpPr txBox="1">
            <a:spLocks noChangeArrowheads="1"/>
          </p:cNvSpPr>
          <p:nvPr/>
        </p:nvSpPr>
        <p:spPr bwMode="auto">
          <a:xfrm>
            <a:off x="8691715" y="5262716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2496" name="Rectangle 56"/>
          <p:cNvSpPr>
            <a:spLocks noChangeArrowheads="1"/>
          </p:cNvSpPr>
          <p:nvPr/>
        </p:nvSpPr>
        <p:spPr bwMode="auto">
          <a:xfrm>
            <a:off x="534977" y="4102255"/>
            <a:ext cx="695876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>
                <a:solidFill>
                  <a:srgbClr val="FF0000"/>
                </a:solidFill>
              </a:rPr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squared error</a:t>
            </a:r>
            <a:endParaRPr lang="en-US" altLang="en-US" sz="2400" b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BA8744-62AE-F7DD-DB58-6B3527358726}"/>
                  </a:ext>
                </a:extLst>
              </p14:cNvPr>
              <p14:cNvContentPartPr/>
              <p14:nvPr/>
            </p14:nvContentPartPr>
            <p14:xfrm>
              <a:off x="1826840" y="2678062"/>
              <a:ext cx="64080" cy="57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BA8744-62AE-F7DD-DB58-6B35273587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08840" y="2660422"/>
                <a:ext cx="99720" cy="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A6DD3EBA-EF0B-E580-9A90-A4016DA89893}"/>
              </a:ext>
            </a:extLst>
          </p:cNvPr>
          <p:cNvGrpSpPr/>
          <p:nvPr/>
        </p:nvGrpSpPr>
        <p:grpSpPr>
          <a:xfrm>
            <a:off x="2838080" y="3819622"/>
            <a:ext cx="1222920" cy="555480"/>
            <a:chOff x="2838080" y="3819622"/>
            <a:chExt cx="1222920" cy="555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2E21B13-5045-4C3F-EE9E-C81CEC3D50FE}"/>
                    </a:ext>
                  </a:extLst>
                </p14:cNvPr>
                <p14:cNvContentPartPr/>
                <p14:nvPr/>
              </p14:nvContentPartPr>
              <p14:xfrm>
                <a:off x="2838080" y="3819622"/>
                <a:ext cx="500400" cy="275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2E21B13-5045-4C3F-EE9E-C81CEC3D50F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20440" y="3801622"/>
                  <a:ext cx="5360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80BA4AC-F272-3620-C0B0-55266751D088}"/>
                    </a:ext>
                  </a:extLst>
                </p14:cNvPr>
                <p14:cNvContentPartPr/>
                <p14:nvPr/>
              </p14:nvContentPartPr>
              <p14:xfrm>
                <a:off x="3118520" y="3955342"/>
                <a:ext cx="42120" cy="4197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80BA4AC-F272-3620-C0B0-55266751D08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100520" y="3937342"/>
                  <a:ext cx="777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2A35B9-6661-768D-6EE4-18C5A5770EBC}"/>
                    </a:ext>
                  </a:extLst>
                </p14:cNvPr>
                <p14:cNvContentPartPr/>
                <p14:nvPr/>
              </p14:nvContentPartPr>
              <p14:xfrm>
                <a:off x="3524240" y="4029862"/>
                <a:ext cx="78120" cy="1796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2A35B9-6661-768D-6EE4-18C5A5770EB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506240" y="4011862"/>
                  <a:ext cx="1137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DD21A34-E64C-5173-F405-471DA88415B5}"/>
                    </a:ext>
                  </a:extLst>
                </p14:cNvPr>
                <p14:cNvContentPartPr/>
                <p14:nvPr/>
              </p14:nvContentPartPr>
              <p14:xfrm>
                <a:off x="3490400" y="4032742"/>
                <a:ext cx="119880" cy="1756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DD21A34-E64C-5173-F405-471DA88415B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72760" y="4014742"/>
                  <a:ext cx="1555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0A6CEC8-EA09-6652-A394-9F1239FAF806}"/>
                    </a:ext>
                  </a:extLst>
                </p14:cNvPr>
                <p14:cNvContentPartPr/>
                <p14:nvPr/>
              </p14:nvContentPartPr>
              <p14:xfrm>
                <a:off x="3742760" y="3921862"/>
                <a:ext cx="318240" cy="180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0A6CEC8-EA09-6652-A394-9F1239FAF80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25120" y="3904222"/>
                  <a:ext cx="3538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06622B3-4032-88B0-C045-39B3D40DC0F5}"/>
                    </a:ext>
                  </a:extLst>
                </p14:cNvPr>
                <p14:cNvContentPartPr/>
                <p14:nvPr/>
              </p14:nvContentPartPr>
              <p14:xfrm>
                <a:off x="3883520" y="3920062"/>
                <a:ext cx="59760" cy="450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06622B3-4032-88B0-C045-39B3D40DC0F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865520" y="3902422"/>
                  <a:ext cx="95400" cy="48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F6BC654-522F-02C7-2351-1D228F806926}"/>
              </a:ext>
            </a:extLst>
          </p:cNvPr>
          <p:cNvGrpSpPr/>
          <p:nvPr/>
        </p:nvGrpSpPr>
        <p:grpSpPr>
          <a:xfrm>
            <a:off x="4351160" y="3830062"/>
            <a:ext cx="614880" cy="430920"/>
            <a:chOff x="4351160" y="3830062"/>
            <a:chExt cx="614880" cy="43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D53A6E0-BAB3-6629-6A62-DDFF855A34A0}"/>
                    </a:ext>
                  </a:extLst>
                </p14:cNvPr>
                <p14:cNvContentPartPr/>
                <p14:nvPr/>
              </p14:nvContentPartPr>
              <p14:xfrm>
                <a:off x="4351160" y="4015462"/>
                <a:ext cx="118800" cy="25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D53A6E0-BAB3-6629-6A62-DDFF855A34A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333520" y="3997822"/>
                  <a:ext cx="1544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88F54B-EAA0-F8E5-5D5C-B91195C6E52A}"/>
                    </a:ext>
                  </a:extLst>
                </p14:cNvPr>
                <p14:cNvContentPartPr/>
                <p14:nvPr/>
              </p14:nvContentPartPr>
              <p14:xfrm>
                <a:off x="4426400" y="4096822"/>
                <a:ext cx="139680" cy="31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88F54B-EAA0-F8E5-5D5C-B91195C6E52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08400" y="4078822"/>
                  <a:ext cx="17532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23EE229-B53C-D037-A39E-34C8C3565378}"/>
                    </a:ext>
                  </a:extLst>
                </p14:cNvPr>
                <p14:cNvContentPartPr/>
                <p14:nvPr/>
              </p14:nvContentPartPr>
              <p14:xfrm>
                <a:off x="4672280" y="3923302"/>
                <a:ext cx="23040" cy="334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23EE229-B53C-D037-A39E-34C8C356537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654280" y="3905302"/>
                  <a:ext cx="586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340B0CA-6AC4-A18A-3459-B9793C383561}"/>
                    </a:ext>
                  </a:extLst>
                </p14:cNvPr>
                <p14:cNvContentPartPr/>
                <p14:nvPr/>
              </p14:nvContentPartPr>
              <p14:xfrm>
                <a:off x="4796120" y="3830062"/>
                <a:ext cx="169920" cy="430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340B0CA-6AC4-A18A-3459-B9793C3835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78480" y="3812422"/>
                  <a:ext cx="205560" cy="46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83FB61-3DFC-47E2-4155-34A280F7AE33}"/>
              </a:ext>
            </a:extLst>
          </p:cNvPr>
          <p:cNvGrpSpPr/>
          <p:nvPr/>
        </p:nvGrpSpPr>
        <p:grpSpPr>
          <a:xfrm>
            <a:off x="3531440" y="4538182"/>
            <a:ext cx="1190880" cy="802440"/>
            <a:chOff x="3531440" y="4538182"/>
            <a:chExt cx="1190880" cy="80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83B0AF7-D4EB-50A4-971F-76932F36FD59}"/>
                    </a:ext>
                  </a:extLst>
                </p14:cNvPr>
                <p14:cNvContentPartPr/>
                <p14:nvPr/>
              </p14:nvContentPartPr>
              <p14:xfrm>
                <a:off x="3531440" y="5031022"/>
                <a:ext cx="1190880" cy="30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83B0AF7-D4EB-50A4-971F-76932F36FD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513800" y="5013022"/>
                  <a:ext cx="12265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3E19C7C-8A50-C454-7668-B78B294122B5}"/>
                    </a:ext>
                  </a:extLst>
                </p14:cNvPr>
                <p14:cNvContentPartPr/>
                <p14:nvPr/>
              </p14:nvContentPartPr>
              <p14:xfrm>
                <a:off x="3837080" y="5126782"/>
                <a:ext cx="33840" cy="213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3E19C7C-8A50-C454-7668-B78B294122B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819440" y="5109142"/>
                  <a:ext cx="694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6E349AF-036A-C6CD-8E68-43E78F1D5FA8}"/>
                    </a:ext>
                  </a:extLst>
                </p14:cNvPr>
                <p14:cNvContentPartPr/>
                <p14:nvPr/>
              </p14:nvContentPartPr>
              <p14:xfrm>
                <a:off x="3991880" y="5103742"/>
                <a:ext cx="201600" cy="208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6E349AF-036A-C6CD-8E68-43E78F1D5FA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974240" y="5086102"/>
                  <a:ext cx="23724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E08F87D-CD12-DC7C-E80C-02D213101F8A}"/>
                    </a:ext>
                  </a:extLst>
                </p14:cNvPr>
                <p14:cNvContentPartPr/>
                <p14:nvPr/>
              </p14:nvContentPartPr>
              <p14:xfrm>
                <a:off x="3712880" y="4569142"/>
                <a:ext cx="398160" cy="376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E08F87D-CD12-DC7C-E80C-02D213101F8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694880" y="4551502"/>
                  <a:ext cx="43380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C4F238A-5543-DBE3-BF1E-C90B3610A210}"/>
                    </a:ext>
                  </a:extLst>
                </p14:cNvPr>
                <p14:cNvContentPartPr/>
                <p14:nvPr/>
              </p14:nvContentPartPr>
              <p14:xfrm>
                <a:off x="4197440" y="4546462"/>
                <a:ext cx="192240" cy="372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C4F238A-5543-DBE3-BF1E-C90B3610A2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179440" y="4528822"/>
                  <a:ext cx="22788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0E60675-B22B-4547-D03F-29DD2E3EB261}"/>
                    </a:ext>
                  </a:extLst>
                </p14:cNvPr>
                <p14:cNvContentPartPr/>
                <p14:nvPr/>
              </p14:nvContentPartPr>
              <p14:xfrm>
                <a:off x="4370960" y="4538182"/>
                <a:ext cx="19080" cy="5068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0E60675-B22B-4547-D03F-29DD2E3EB2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352960" y="4520542"/>
                  <a:ext cx="54720" cy="5425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/>
          <p:cNvSpPr>
            <a:spLocks noChangeShapeType="1"/>
          </p:cNvSpPr>
          <p:nvPr/>
        </p:nvSpPr>
        <p:spPr bwMode="auto">
          <a:xfrm flipV="1">
            <a:off x="2641600" y="3102077"/>
            <a:ext cx="2895600" cy="0"/>
          </a:xfrm>
          <a:prstGeom prst="line">
            <a:avLst/>
          </a:prstGeom>
          <a:noFill/>
          <a:ln w="25400">
            <a:solidFill>
              <a:srgbClr val="FFCC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1" name="Freeform 3" descr="5%"/>
          <p:cNvSpPr>
            <a:spLocks/>
          </p:cNvSpPr>
          <p:nvPr/>
        </p:nvSpPr>
        <p:spPr bwMode="auto">
          <a:xfrm rot="-5400000">
            <a:off x="1732757" y="2410721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title"/>
          </p:nvPr>
        </p:nvSpPr>
        <p:spPr>
          <a:xfrm>
            <a:off x="868363" y="949427"/>
            <a:ext cx="8280400" cy="552450"/>
          </a:xfrm>
        </p:spPr>
        <p:txBody>
          <a:bodyPr/>
          <a:lstStyle/>
          <a:p>
            <a:r>
              <a:rPr lang="en-US" altLang="en-US" dirty="0"/>
              <a:t>How to Define Inter-Cluster Similarity</a:t>
            </a: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909763" y="3465616"/>
            <a:ext cx="4800600" cy="3303587"/>
          </a:xfrm>
        </p:spPr>
        <p:txBody>
          <a:bodyPr/>
          <a:lstStyle/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1000"/>
              <a:t> </a:t>
            </a:r>
          </a:p>
        </p:txBody>
      </p: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8068034" y="2230693"/>
            <a:ext cx="3429000" cy="3508375"/>
            <a:chOff x="3456" y="1440"/>
            <a:chExt cx="2160" cy="2210"/>
          </a:xfrm>
        </p:grpSpPr>
        <p:sp>
          <p:nvSpPr>
            <p:cNvPr id="63508" name="Line 7"/>
            <p:cNvSpPr>
              <a:spLocks noChangeShapeType="1"/>
            </p:cNvSpPr>
            <p:nvPr/>
          </p:nvSpPr>
          <p:spPr bwMode="auto">
            <a:xfrm>
              <a:off x="369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09" name="Line 8"/>
            <p:cNvSpPr>
              <a:spLocks noChangeShapeType="1"/>
            </p:cNvSpPr>
            <p:nvPr/>
          </p:nvSpPr>
          <p:spPr bwMode="auto">
            <a:xfrm>
              <a:off x="3504" y="16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0" name="Line 9"/>
            <p:cNvSpPr>
              <a:spLocks noChangeShapeType="1"/>
            </p:cNvSpPr>
            <p:nvPr/>
          </p:nvSpPr>
          <p:spPr bwMode="auto">
            <a:xfrm>
              <a:off x="4012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1" name="Line 10"/>
            <p:cNvSpPr>
              <a:spLocks noChangeShapeType="1"/>
            </p:cNvSpPr>
            <p:nvPr/>
          </p:nvSpPr>
          <p:spPr bwMode="auto">
            <a:xfrm>
              <a:off x="4329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2" name="Line 11"/>
            <p:cNvSpPr>
              <a:spLocks noChangeShapeType="1"/>
            </p:cNvSpPr>
            <p:nvPr/>
          </p:nvSpPr>
          <p:spPr bwMode="auto">
            <a:xfrm>
              <a:off x="4646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3" name="Line 12"/>
            <p:cNvSpPr>
              <a:spLocks noChangeShapeType="1"/>
            </p:cNvSpPr>
            <p:nvPr/>
          </p:nvSpPr>
          <p:spPr bwMode="auto">
            <a:xfrm>
              <a:off x="4963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4" name="Line 13"/>
            <p:cNvSpPr>
              <a:spLocks noChangeShapeType="1"/>
            </p:cNvSpPr>
            <p:nvPr/>
          </p:nvSpPr>
          <p:spPr bwMode="auto">
            <a:xfrm>
              <a:off x="5280" y="1440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5" name="Line 14"/>
            <p:cNvSpPr>
              <a:spLocks noChangeShapeType="1"/>
            </p:cNvSpPr>
            <p:nvPr/>
          </p:nvSpPr>
          <p:spPr bwMode="auto">
            <a:xfrm>
              <a:off x="3504" y="18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6" name="Line 15"/>
            <p:cNvSpPr>
              <a:spLocks noChangeShapeType="1"/>
            </p:cNvSpPr>
            <p:nvPr/>
          </p:nvSpPr>
          <p:spPr bwMode="auto">
            <a:xfrm>
              <a:off x="3504" y="21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7" name="Line 16"/>
            <p:cNvSpPr>
              <a:spLocks noChangeShapeType="1"/>
            </p:cNvSpPr>
            <p:nvPr/>
          </p:nvSpPr>
          <p:spPr bwMode="auto">
            <a:xfrm>
              <a:off x="3504" y="2409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8" name="Line 17"/>
            <p:cNvSpPr>
              <a:spLocks noChangeShapeType="1"/>
            </p:cNvSpPr>
            <p:nvPr/>
          </p:nvSpPr>
          <p:spPr bwMode="auto">
            <a:xfrm>
              <a:off x="3504" y="266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19" name="Line 18"/>
            <p:cNvSpPr>
              <a:spLocks noChangeShapeType="1"/>
            </p:cNvSpPr>
            <p:nvPr/>
          </p:nvSpPr>
          <p:spPr bwMode="auto">
            <a:xfrm>
              <a:off x="3504" y="2928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520" name="Text Box 19"/>
            <p:cNvSpPr txBox="1">
              <a:spLocks noChangeArrowheads="1"/>
            </p:cNvSpPr>
            <p:nvPr/>
          </p:nvSpPr>
          <p:spPr bwMode="auto">
            <a:xfrm>
              <a:off x="3456" y="168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1" name="Text Box 20"/>
            <p:cNvSpPr txBox="1">
              <a:spLocks noChangeArrowheads="1"/>
            </p:cNvSpPr>
            <p:nvPr/>
          </p:nvSpPr>
          <p:spPr bwMode="auto">
            <a:xfrm>
              <a:off x="3456" y="220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2" name="Text Box 21"/>
            <p:cNvSpPr txBox="1">
              <a:spLocks noChangeArrowheads="1"/>
            </p:cNvSpPr>
            <p:nvPr/>
          </p:nvSpPr>
          <p:spPr bwMode="auto">
            <a:xfrm>
              <a:off x="3456" y="273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23" name="Text Box 22"/>
            <p:cNvSpPr txBox="1">
              <a:spLocks noChangeArrowheads="1"/>
            </p:cNvSpPr>
            <p:nvPr/>
          </p:nvSpPr>
          <p:spPr bwMode="auto">
            <a:xfrm>
              <a:off x="3456" y="2496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4" name="Text Box 23"/>
            <p:cNvSpPr txBox="1">
              <a:spLocks noChangeArrowheads="1"/>
            </p:cNvSpPr>
            <p:nvPr/>
          </p:nvSpPr>
          <p:spPr bwMode="auto">
            <a:xfrm>
              <a:off x="3456" y="1968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5" name="Text Box 24"/>
            <p:cNvSpPr txBox="1">
              <a:spLocks noChangeArrowheads="1"/>
            </p:cNvSpPr>
            <p:nvPr/>
          </p:nvSpPr>
          <p:spPr bwMode="auto">
            <a:xfrm>
              <a:off x="37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63526" name="Text Box 25"/>
            <p:cNvSpPr txBox="1">
              <a:spLocks noChangeArrowheads="1"/>
            </p:cNvSpPr>
            <p:nvPr/>
          </p:nvSpPr>
          <p:spPr bwMode="auto">
            <a:xfrm>
              <a:off x="4032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63527" name="Text Box 26"/>
            <p:cNvSpPr txBox="1">
              <a:spLocks noChangeArrowheads="1"/>
            </p:cNvSpPr>
            <p:nvPr/>
          </p:nvSpPr>
          <p:spPr bwMode="auto">
            <a:xfrm>
              <a:off x="4368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63528" name="Text Box 27"/>
            <p:cNvSpPr txBox="1">
              <a:spLocks noChangeArrowheads="1"/>
            </p:cNvSpPr>
            <p:nvPr/>
          </p:nvSpPr>
          <p:spPr bwMode="auto">
            <a:xfrm>
              <a:off x="470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63529" name="Text Box 28"/>
            <p:cNvSpPr txBox="1">
              <a:spLocks noChangeArrowheads="1"/>
            </p:cNvSpPr>
            <p:nvPr/>
          </p:nvSpPr>
          <p:spPr bwMode="auto">
            <a:xfrm>
              <a:off x="4944" y="1440"/>
              <a:ext cx="33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63530" name="Text Box 29"/>
            <p:cNvSpPr txBox="1">
              <a:spLocks noChangeArrowheads="1"/>
            </p:cNvSpPr>
            <p:nvPr/>
          </p:nvSpPr>
          <p:spPr bwMode="auto">
            <a:xfrm>
              <a:off x="5280" y="1440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63531" name="Text Box 30"/>
            <p:cNvSpPr txBox="1">
              <a:spLocks noChangeArrowheads="1"/>
            </p:cNvSpPr>
            <p:nvPr/>
          </p:nvSpPr>
          <p:spPr bwMode="auto">
            <a:xfrm>
              <a:off x="3552" y="2976"/>
              <a:ext cx="336" cy="6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600"/>
                <a:t>.</a:t>
              </a:r>
            </a:p>
          </p:txBody>
        </p:sp>
      </p:grpSp>
      <p:sp>
        <p:nvSpPr>
          <p:cNvPr id="63495" name="Oval 31"/>
          <p:cNvSpPr>
            <a:spLocks noChangeArrowheads="1"/>
          </p:cNvSpPr>
          <p:nvPr/>
        </p:nvSpPr>
        <p:spPr bwMode="auto">
          <a:xfrm rot="-5400000">
            <a:off x="3022600" y="33306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6" name="Oval 32"/>
          <p:cNvSpPr>
            <a:spLocks noChangeArrowheads="1"/>
          </p:cNvSpPr>
          <p:nvPr/>
        </p:nvSpPr>
        <p:spPr bwMode="auto">
          <a:xfrm rot="-5400000">
            <a:off x="2946400" y="25686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7" name="Oval 33"/>
          <p:cNvSpPr>
            <a:spLocks noChangeArrowheads="1"/>
          </p:cNvSpPr>
          <p:nvPr/>
        </p:nvSpPr>
        <p:spPr bwMode="auto">
          <a:xfrm rot="-5400000">
            <a:off x="2108200" y="30258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8" name="Oval 34"/>
          <p:cNvSpPr>
            <a:spLocks noChangeArrowheads="1"/>
          </p:cNvSpPr>
          <p:nvPr/>
        </p:nvSpPr>
        <p:spPr bwMode="auto">
          <a:xfrm rot="-5400000">
            <a:off x="3173413" y="287189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499" name="Freeform 35" descr="5%"/>
          <p:cNvSpPr>
            <a:spLocks/>
          </p:cNvSpPr>
          <p:nvPr/>
        </p:nvSpPr>
        <p:spPr bwMode="auto">
          <a:xfrm rot="5400000" flipV="1">
            <a:off x="4622800" y="2263877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3500" name="Oval 36"/>
          <p:cNvSpPr>
            <a:spLocks noChangeArrowheads="1"/>
          </p:cNvSpPr>
          <p:nvPr/>
        </p:nvSpPr>
        <p:spPr bwMode="auto">
          <a:xfrm rot="5400000" flipV="1">
            <a:off x="6146800" y="27210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1" name="Oval 37"/>
          <p:cNvSpPr>
            <a:spLocks noChangeArrowheads="1"/>
          </p:cNvSpPr>
          <p:nvPr/>
        </p:nvSpPr>
        <p:spPr bwMode="auto">
          <a:xfrm rot="5400000" flipV="1">
            <a:off x="4786313" y="271949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2" name="Oval 38"/>
          <p:cNvSpPr>
            <a:spLocks noChangeArrowheads="1"/>
          </p:cNvSpPr>
          <p:nvPr/>
        </p:nvSpPr>
        <p:spPr bwMode="auto">
          <a:xfrm rot="5400000" flipV="1">
            <a:off x="5308600" y="33306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3" name="Oval 39"/>
          <p:cNvSpPr>
            <a:spLocks noChangeArrowheads="1"/>
          </p:cNvSpPr>
          <p:nvPr/>
        </p:nvSpPr>
        <p:spPr bwMode="auto">
          <a:xfrm rot="5400000" flipV="1">
            <a:off x="5308600" y="2340077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63504" name="Text Box 40"/>
          <p:cNvSpPr txBox="1">
            <a:spLocks noChangeArrowheads="1"/>
          </p:cNvSpPr>
          <p:nvPr/>
        </p:nvSpPr>
        <p:spPr bwMode="auto">
          <a:xfrm>
            <a:off x="8525234" y="5507293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sp>
        <p:nvSpPr>
          <p:cNvPr id="63505" name="Rectangle 41"/>
          <p:cNvSpPr>
            <a:spLocks noChangeArrowheads="1"/>
          </p:cNvSpPr>
          <p:nvPr/>
        </p:nvSpPr>
        <p:spPr bwMode="auto">
          <a:xfrm>
            <a:off x="1294787" y="4126629"/>
            <a:ext cx="74422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MIN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MAX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Group Average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>
                <a:solidFill>
                  <a:srgbClr val="FF0000"/>
                </a:solidFill>
              </a:rPr>
              <a:t>Distance Between Centroids</a:t>
            </a:r>
          </a:p>
          <a:p>
            <a:pPr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</a:pPr>
            <a:r>
              <a:rPr lang="en-US" altLang="en-US" sz="2400" b="0" dirty="0"/>
              <a:t>Other methods driven by an objective function</a:t>
            </a:r>
          </a:p>
          <a:p>
            <a:pPr lvl="1">
              <a:spcBef>
                <a:spcPts val="200"/>
              </a:spcBef>
              <a:spcAft>
                <a:spcPts val="200"/>
              </a:spcAft>
              <a:buClr>
                <a:srgbClr val="0C7B9C"/>
              </a:buClr>
              <a:buSzPct val="100000"/>
              <a:buFont typeface="Arial" charset="0"/>
              <a:buChar char="–"/>
            </a:pPr>
            <a:r>
              <a:rPr lang="en-US" altLang="en-US" sz="2000" b="0" dirty="0"/>
              <a:t>Ward’s Method uses squared error</a:t>
            </a:r>
            <a:endParaRPr lang="en-US" altLang="en-US" sz="2400" b="0" dirty="0"/>
          </a:p>
        </p:txBody>
      </p:sp>
      <p:sp>
        <p:nvSpPr>
          <p:cNvPr id="63506" name="Text Box 42"/>
          <p:cNvSpPr txBox="1">
            <a:spLocks noChangeArrowheads="1"/>
          </p:cNvSpPr>
          <p:nvPr/>
        </p:nvSpPr>
        <p:spPr bwMode="auto">
          <a:xfrm>
            <a:off x="2489200" y="2949677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  <p:sp>
        <p:nvSpPr>
          <p:cNvPr id="63507" name="Text Box 43"/>
          <p:cNvSpPr txBox="1">
            <a:spLocks noChangeArrowheads="1"/>
          </p:cNvSpPr>
          <p:nvPr/>
        </p:nvSpPr>
        <p:spPr bwMode="auto">
          <a:xfrm>
            <a:off x="5384800" y="2949677"/>
            <a:ext cx="228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  <a:sym typeface="Symbol" pitchFamily="18" charset="2"/>
              </a:rPr>
              <a:t>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 or Single Link 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9715" y="1334729"/>
            <a:ext cx="11680724" cy="2286000"/>
          </a:xfrm>
        </p:spPr>
        <p:txBody>
          <a:bodyPr>
            <a:normAutofit/>
          </a:bodyPr>
          <a:lstStyle/>
          <a:p>
            <a:r>
              <a:rPr lang="en-US" altLang="en-US" sz="2500" dirty="0"/>
              <a:t>Proximity of two clusters is based on the two closest points in the different clusters</a:t>
            </a:r>
          </a:p>
          <a:p>
            <a:pPr lvl="1"/>
            <a:r>
              <a:rPr lang="en-US" altLang="en-US" sz="2200" dirty="0"/>
              <a:t>Determined by one pair of points, i.e., by one link in the proximity graph</a:t>
            </a:r>
          </a:p>
          <a:p>
            <a:r>
              <a:rPr lang="en-US" altLang="en-US" sz="2500" dirty="0"/>
              <a:t>Example:</a:t>
            </a:r>
          </a:p>
        </p:txBody>
      </p:sp>
      <p:pic>
        <p:nvPicPr>
          <p:cNvPr id="64516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>
          <a:xfrm>
            <a:off x="1182329" y="3560128"/>
            <a:ext cx="4000500" cy="3052708"/>
          </a:xfrm>
          <a:noFill/>
        </p:spPr>
      </p:pic>
      <p:pic>
        <p:nvPicPr>
          <p:cNvPr id="64517" name="Picture 5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72200" y="4114799"/>
            <a:ext cx="5095568" cy="2339513"/>
          </a:xfrm>
          <a:noFill/>
        </p:spPr>
      </p:pic>
      <p:sp>
        <p:nvSpPr>
          <p:cNvPr id="64518" name="Text Box 6"/>
          <p:cNvSpPr txBox="1">
            <a:spLocks noChangeArrowheads="1"/>
          </p:cNvSpPr>
          <p:nvPr/>
        </p:nvSpPr>
        <p:spPr bwMode="auto">
          <a:xfrm>
            <a:off x="7445477" y="3663070"/>
            <a:ext cx="30258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dirty="0"/>
              <a:t>Distance Matrix: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1F54897-5700-8A49-87DF-2AF0748875C0}"/>
                  </a:ext>
                </a:extLst>
              </p14:cNvPr>
              <p14:cNvContentPartPr/>
              <p14:nvPr/>
            </p14:nvContentPartPr>
            <p14:xfrm>
              <a:off x="2154360" y="4632360"/>
              <a:ext cx="360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1F54897-5700-8A49-87DF-2AF0748875C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45720" y="462336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90FB5F0C-C665-5B83-8267-C23A7CBD4126}"/>
              </a:ext>
            </a:extLst>
          </p:cNvPr>
          <p:cNvSpPr/>
          <p:nvPr/>
        </p:nvSpPr>
        <p:spPr>
          <a:xfrm rot="1338942" flipV="1">
            <a:off x="6568283" y="5298043"/>
            <a:ext cx="4780263" cy="1449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4512" name="Ink 64511">
                <a:extLst>
                  <a:ext uri="{FF2B5EF4-FFF2-40B4-BE49-F238E27FC236}">
                    <a16:creationId xmlns:a16="http://schemas.microsoft.com/office/drawing/2014/main" id="{55EE66C3-8294-FE47-BE36-DF39AEFE0FA7}"/>
                  </a:ext>
                </a:extLst>
              </p14:cNvPr>
              <p14:cNvContentPartPr/>
              <p14:nvPr/>
            </p14:nvContentPartPr>
            <p14:xfrm>
              <a:off x="10530200" y="5089853"/>
              <a:ext cx="619920" cy="357840"/>
            </p14:xfrm>
          </p:contentPart>
        </mc:Choice>
        <mc:Fallback>
          <p:pic>
            <p:nvPicPr>
              <p:cNvPr id="64512" name="Ink 64511">
                <a:extLst>
                  <a:ext uri="{FF2B5EF4-FFF2-40B4-BE49-F238E27FC236}">
                    <a16:creationId xmlns:a16="http://schemas.microsoft.com/office/drawing/2014/main" id="{55EE66C3-8294-FE47-BE36-DF39AEFE0F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512560" y="5072213"/>
                <a:ext cx="655560" cy="39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4519" name="Ink 64518">
                <a:extLst>
                  <a:ext uri="{FF2B5EF4-FFF2-40B4-BE49-F238E27FC236}">
                    <a16:creationId xmlns:a16="http://schemas.microsoft.com/office/drawing/2014/main" id="{F057921E-ECB7-B713-96DB-A3770B18FB9A}"/>
                  </a:ext>
                </a:extLst>
              </p14:cNvPr>
              <p14:cNvContentPartPr/>
              <p14:nvPr/>
            </p14:nvContentPartPr>
            <p14:xfrm>
              <a:off x="3510200" y="4852613"/>
              <a:ext cx="941400" cy="405360"/>
            </p14:xfrm>
          </p:contentPart>
        </mc:Choice>
        <mc:Fallback>
          <p:pic>
            <p:nvPicPr>
              <p:cNvPr id="64519" name="Ink 64518">
                <a:extLst>
                  <a:ext uri="{FF2B5EF4-FFF2-40B4-BE49-F238E27FC236}">
                    <a16:creationId xmlns:a16="http://schemas.microsoft.com/office/drawing/2014/main" id="{F057921E-ECB7-B713-96DB-A3770B18FB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2200" y="4834613"/>
                <a:ext cx="977040" cy="44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64520" name="Ink 64519">
                <a:extLst>
                  <a:ext uri="{FF2B5EF4-FFF2-40B4-BE49-F238E27FC236}">
                    <a16:creationId xmlns:a16="http://schemas.microsoft.com/office/drawing/2014/main" id="{7AB74DC4-DB11-0B06-1438-598E8DD1DA32}"/>
                  </a:ext>
                </a:extLst>
              </p14:cNvPr>
              <p14:cNvContentPartPr/>
              <p14:nvPr/>
            </p14:nvContentPartPr>
            <p14:xfrm>
              <a:off x="9814520" y="4755773"/>
              <a:ext cx="532800" cy="318240"/>
            </p14:xfrm>
          </p:contentPart>
        </mc:Choice>
        <mc:Fallback>
          <p:pic>
            <p:nvPicPr>
              <p:cNvPr id="64520" name="Ink 64519">
                <a:extLst>
                  <a:ext uri="{FF2B5EF4-FFF2-40B4-BE49-F238E27FC236}">
                    <a16:creationId xmlns:a16="http://schemas.microsoft.com/office/drawing/2014/main" id="{7AB74DC4-DB11-0B06-1438-598E8DD1DA3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96520" y="4737773"/>
                <a:ext cx="56844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4521" name="Ink 64520">
                <a:extLst>
                  <a:ext uri="{FF2B5EF4-FFF2-40B4-BE49-F238E27FC236}">
                    <a16:creationId xmlns:a16="http://schemas.microsoft.com/office/drawing/2014/main" id="{C3C1FA72-FDEF-67F7-6483-76EFB7B23827}"/>
                  </a:ext>
                </a:extLst>
              </p14:cNvPr>
              <p14:cNvContentPartPr/>
              <p14:nvPr/>
            </p14:nvContentPartPr>
            <p14:xfrm>
              <a:off x="2010800" y="4404413"/>
              <a:ext cx="1131120" cy="452160"/>
            </p14:xfrm>
          </p:contentPart>
        </mc:Choice>
        <mc:Fallback>
          <p:pic>
            <p:nvPicPr>
              <p:cNvPr id="64521" name="Ink 64520">
                <a:extLst>
                  <a:ext uri="{FF2B5EF4-FFF2-40B4-BE49-F238E27FC236}">
                    <a16:creationId xmlns:a16="http://schemas.microsoft.com/office/drawing/2014/main" id="{C3C1FA72-FDEF-67F7-6483-76EFB7B2382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92800" y="4386773"/>
                <a:ext cx="116676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4525" name="Ink 64524">
                <a:extLst>
                  <a:ext uri="{FF2B5EF4-FFF2-40B4-BE49-F238E27FC236}">
                    <a16:creationId xmlns:a16="http://schemas.microsoft.com/office/drawing/2014/main" id="{1FBBEAD4-454B-87BB-1417-10766D998C5A}"/>
                  </a:ext>
                </a:extLst>
              </p14:cNvPr>
              <p14:cNvContentPartPr/>
              <p14:nvPr/>
            </p14:nvContentPartPr>
            <p14:xfrm>
              <a:off x="1695440" y="4321613"/>
              <a:ext cx="3317040" cy="1158480"/>
            </p14:xfrm>
          </p:contentPart>
        </mc:Choice>
        <mc:Fallback>
          <p:pic>
            <p:nvPicPr>
              <p:cNvPr id="64525" name="Ink 64524">
                <a:extLst>
                  <a:ext uri="{FF2B5EF4-FFF2-40B4-BE49-F238E27FC236}">
                    <a16:creationId xmlns:a16="http://schemas.microsoft.com/office/drawing/2014/main" id="{1FBBEAD4-454B-87BB-1417-10766D998C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77800" y="4303613"/>
                <a:ext cx="3352680" cy="11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4526" name="Ink 64525">
                <a:extLst>
                  <a:ext uri="{FF2B5EF4-FFF2-40B4-BE49-F238E27FC236}">
                    <a16:creationId xmlns:a16="http://schemas.microsoft.com/office/drawing/2014/main" id="{B1EB8CDA-CE5B-F679-2CB8-0633CE9E04C7}"/>
                  </a:ext>
                </a:extLst>
              </p14:cNvPr>
              <p14:cNvContentPartPr/>
              <p14:nvPr/>
            </p14:nvContentPartPr>
            <p14:xfrm>
              <a:off x="1452800" y="4107413"/>
              <a:ext cx="3663720" cy="1770480"/>
            </p14:xfrm>
          </p:contentPart>
        </mc:Choice>
        <mc:Fallback>
          <p:pic>
            <p:nvPicPr>
              <p:cNvPr id="64526" name="Ink 64525">
                <a:extLst>
                  <a:ext uri="{FF2B5EF4-FFF2-40B4-BE49-F238E27FC236}">
                    <a16:creationId xmlns:a16="http://schemas.microsoft.com/office/drawing/2014/main" id="{B1EB8CDA-CE5B-F679-2CB8-0633CE9E04C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35160" y="4089773"/>
                <a:ext cx="3699360" cy="180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528" name="Group 64527">
            <a:extLst>
              <a:ext uri="{FF2B5EF4-FFF2-40B4-BE49-F238E27FC236}">
                <a16:creationId xmlns:a16="http://schemas.microsoft.com/office/drawing/2014/main" id="{798BBD5D-2113-EBDF-B10B-331F564841C9}"/>
              </a:ext>
            </a:extLst>
          </p:cNvPr>
          <p:cNvGrpSpPr/>
          <p:nvPr/>
        </p:nvGrpSpPr>
        <p:grpSpPr>
          <a:xfrm>
            <a:off x="8329880" y="4737773"/>
            <a:ext cx="1387800" cy="687960"/>
            <a:chOff x="8329880" y="4737773"/>
            <a:chExt cx="1387800" cy="68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4522" name="Ink 64521">
                  <a:extLst>
                    <a:ext uri="{FF2B5EF4-FFF2-40B4-BE49-F238E27FC236}">
                      <a16:creationId xmlns:a16="http://schemas.microsoft.com/office/drawing/2014/main" id="{7BD1D620-1203-F9BF-8560-2868A9956050}"/>
                    </a:ext>
                  </a:extLst>
                </p14:cNvPr>
                <p14:cNvContentPartPr/>
                <p14:nvPr/>
              </p14:nvContentPartPr>
              <p14:xfrm>
                <a:off x="8329880" y="4761893"/>
                <a:ext cx="558000" cy="339480"/>
              </p14:xfrm>
            </p:contentPart>
          </mc:Choice>
          <mc:Fallback>
            <p:pic>
              <p:nvPicPr>
                <p:cNvPr id="64522" name="Ink 64521">
                  <a:extLst>
                    <a:ext uri="{FF2B5EF4-FFF2-40B4-BE49-F238E27FC236}">
                      <a16:creationId xmlns:a16="http://schemas.microsoft.com/office/drawing/2014/main" id="{7BD1D620-1203-F9BF-8560-2868A99560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12240" y="4743893"/>
                  <a:ext cx="59364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4523" name="Ink 64522">
                  <a:extLst>
                    <a:ext uri="{FF2B5EF4-FFF2-40B4-BE49-F238E27FC236}">
                      <a16:creationId xmlns:a16="http://schemas.microsoft.com/office/drawing/2014/main" id="{93651EBB-1CEC-45FD-E596-21B1CB53D686}"/>
                    </a:ext>
                  </a:extLst>
                </p14:cNvPr>
                <p14:cNvContentPartPr/>
                <p14:nvPr/>
              </p14:nvContentPartPr>
              <p14:xfrm>
                <a:off x="9188120" y="5149253"/>
                <a:ext cx="498240" cy="276480"/>
              </p14:xfrm>
            </p:contentPart>
          </mc:Choice>
          <mc:Fallback>
            <p:pic>
              <p:nvPicPr>
                <p:cNvPr id="64523" name="Ink 64522">
                  <a:extLst>
                    <a:ext uri="{FF2B5EF4-FFF2-40B4-BE49-F238E27FC236}">
                      <a16:creationId xmlns:a16="http://schemas.microsoft.com/office/drawing/2014/main" id="{93651EBB-1CEC-45FD-E596-21B1CB53D68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170480" y="5131613"/>
                  <a:ext cx="5338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4527" name="Ink 64526">
                  <a:extLst>
                    <a:ext uri="{FF2B5EF4-FFF2-40B4-BE49-F238E27FC236}">
                      <a16:creationId xmlns:a16="http://schemas.microsoft.com/office/drawing/2014/main" id="{B30E02EC-8F37-13B1-FBD4-CD309CB4FFAE}"/>
                    </a:ext>
                  </a:extLst>
                </p14:cNvPr>
                <p14:cNvContentPartPr/>
                <p14:nvPr/>
              </p14:nvContentPartPr>
              <p14:xfrm>
                <a:off x="9003800" y="4737773"/>
                <a:ext cx="713880" cy="387360"/>
              </p14:xfrm>
            </p:contentPart>
          </mc:Choice>
          <mc:Fallback>
            <p:pic>
              <p:nvPicPr>
                <p:cNvPr id="64527" name="Ink 64526">
                  <a:extLst>
                    <a:ext uri="{FF2B5EF4-FFF2-40B4-BE49-F238E27FC236}">
                      <a16:creationId xmlns:a16="http://schemas.microsoft.com/office/drawing/2014/main" id="{B30E02EC-8F37-13B1-FBD4-CD309CB4FFA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86160" y="4719773"/>
                  <a:ext cx="749520" cy="42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64529" name="Ink 64528">
                <a:extLst>
                  <a:ext uri="{FF2B5EF4-FFF2-40B4-BE49-F238E27FC236}">
                    <a16:creationId xmlns:a16="http://schemas.microsoft.com/office/drawing/2014/main" id="{78244D11-E0E6-FC30-D9EA-B6754E2CE967}"/>
                  </a:ext>
                </a:extLst>
              </p14:cNvPr>
              <p14:cNvContentPartPr/>
              <p14:nvPr/>
            </p14:nvContentPartPr>
            <p14:xfrm>
              <a:off x="8307920" y="4457333"/>
              <a:ext cx="678240" cy="328680"/>
            </p14:xfrm>
          </p:contentPart>
        </mc:Choice>
        <mc:Fallback>
          <p:pic>
            <p:nvPicPr>
              <p:cNvPr id="64529" name="Ink 64528">
                <a:extLst>
                  <a:ext uri="{FF2B5EF4-FFF2-40B4-BE49-F238E27FC236}">
                    <a16:creationId xmlns:a16="http://schemas.microsoft.com/office/drawing/2014/main" id="{78244D11-E0E6-FC30-D9EA-B6754E2CE96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289920" y="4439333"/>
                <a:ext cx="713880" cy="36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64530" name="Ink 64529">
                <a:extLst>
                  <a:ext uri="{FF2B5EF4-FFF2-40B4-BE49-F238E27FC236}">
                    <a16:creationId xmlns:a16="http://schemas.microsoft.com/office/drawing/2014/main" id="{02D9CF47-A29A-9198-1394-438513585C84}"/>
                  </a:ext>
                </a:extLst>
              </p14:cNvPr>
              <p14:cNvContentPartPr/>
              <p14:nvPr/>
            </p14:nvContentPartPr>
            <p14:xfrm>
              <a:off x="1012880" y="3737333"/>
              <a:ext cx="4426200" cy="2412000"/>
            </p14:xfrm>
          </p:contentPart>
        </mc:Choice>
        <mc:Fallback>
          <p:pic>
            <p:nvPicPr>
              <p:cNvPr id="64530" name="Ink 64529">
                <a:extLst>
                  <a:ext uri="{FF2B5EF4-FFF2-40B4-BE49-F238E27FC236}">
                    <a16:creationId xmlns:a16="http://schemas.microsoft.com/office/drawing/2014/main" id="{02D9CF47-A29A-9198-1394-438513585C84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94880" y="3719333"/>
                <a:ext cx="4461840" cy="244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64531" name="Ink 64530">
                <a:extLst>
                  <a:ext uri="{FF2B5EF4-FFF2-40B4-BE49-F238E27FC236}">
                    <a16:creationId xmlns:a16="http://schemas.microsoft.com/office/drawing/2014/main" id="{CFABD16E-53DB-0784-40D1-E8CB315B9D9C}"/>
                  </a:ext>
                </a:extLst>
              </p14:cNvPr>
              <p14:cNvContentPartPr/>
              <p14:nvPr/>
            </p14:nvContentPartPr>
            <p14:xfrm>
              <a:off x="4671920" y="2761733"/>
              <a:ext cx="4169520" cy="771480"/>
            </p14:xfrm>
          </p:contentPart>
        </mc:Choice>
        <mc:Fallback>
          <p:pic>
            <p:nvPicPr>
              <p:cNvPr id="64531" name="Ink 64530">
                <a:extLst>
                  <a:ext uri="{FF2B5EF4-FFF2-40B4-BE49-F238E27FC236}">
                    <a16:creationId xmlns:a16="http://schemas.microsoft.com/office/drawing/2014/main" id="{CFABD16E-53DB-0784-40D1-E8CB315B9D9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653920" y="2744093"/>
                <a:ext cx="4205160" cy="80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558" name="Group 64557">
            <a:extLst>
              <a:ext uri="{FF2B5EF4-FFF2-40B4-BE49-F238E27FC236}">
                <a16:creationId xmlns:a16="http://schemas.microsoft.com/office/drawing/2014/main" id="{CC05CAA5-F76C-2D78-963F-312323719172}"/>
              </a:ext>
            </a:extLst>
          </p:cNvPr>
          <p:cNvGrpSpPr/>
          <p:nvPr/>
        </p:nvGrpSpPr>
        <p:grpSpPr>
          <a:xfrm>
            <a:off x="5396240" y="2188973"/>
            <a:ext cx="3424680" cy="1714320"/>
            <a:chOff x="5396240" y="2188973"/>
            <a:chExt cx="3424680" cy="1714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4532" name="Ink 64531">
                  <a:extLst>
                    <a:ext uri="{FF2B5EF4-FFF2-40B4-BE49-F238E27FC236}">
                      <a16:creationId xmlns:a16="http://schemas.microsoft.com/office/drawing/2014/main" id="{54E01EC5-D0D4-25CC-BF3D-4C53064B43D1}"/>
                    </a:ext>
                  </a:extLst>
                </p14:cNvPr>
                <p14:cNvContentPartPr/>
                <p14:nvPr/>
              </p14:nvContentPartPr>
              <p14:xfrm>
                <a:off x="5418200" y="3406493"/>
                <a:ext cx="25560" cy="161640"/>
              </p14:xfrm>
            </p:contentPart>
          </mc:Choice>
          <mc:Fallback>
            <p:pic>
              <p:nvPicPr>
                <p:cNvPr id="64532" name="Ink 64531">
                  <a:extLst>
                    <a:ext uri="{FF2B5EF4-FFF2-40B4-BE49-F238E27FC236}">
                      <a16:creationId xmlns:a16="http://schemas.microsoft.com/office/drawing/2014/main" id="{54E01EC5-D0D4-25CC-BF3D-4C53064B43D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00560" y="3388853"/>
                  <a:ext cx="6120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4533" name="Ink 64532">
                  <a:extLst>
                    <a:ext uri="{FF2B5EF4-FFF2-40B4-BE49-F238E27FC236}">
                      <a16:creationId xmlns:a16="http://schemas.microsoft.com/office/drawing/2014/main" id="{E02CA63A-7C2D-D994-00E6-3B6AC9351E60}"/>
                    </a:ext>
                  </a:extLst>
                </p14:cNvPr>
                <p14:cNvContentPartPr/>
                <p14:nvPr/>
              </p14:nvContentPartPr>
              <p14:xfrm>
                <a:off x="5396240" y="3630413"/>
                <a:ext cx="175320" cy="178200"/>
              </p14:xfrm>
            </p:contentPart>
          </mc:Choice>
          <mc:Fallback>
            <p:pic>
              <p:nvPicPr>
                <p:cNvPr id="64533" name="Ink 64532">
                  <a:extLst>
                    <a:ext uri="{FF2B5EF4-FFF2-40B4-BE49-F238E27FC236}">
                      <a16:creationId xmlns:a16="http://schemas.microsoft.com/office/drawing/2014/main" id="{E02CA63A-7C2D-D994-00E6-3B6AC9351E6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78240" y="3612413"/>
                  <a:ext cx="21096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4534" name="Ink 64533">
                  <a:extLst>
                    <a:ext uri="{FF2B5EF4-FFF2-40B4-BE49-F238E27FC236}">
                      <a16:creationId xmlns:a16="http://schemas.microsoft.com/office/drawing/2014/main" id="{975260E1-5BEA-06E7-F704-652349CE476B}"/>
                    </a:ext>
                  </a:extLst>
                </p14:cNvPr>
                <p14:cNvContentPartPr/>
                <p14:nvPr/>
              </p14:nvContentPartPr>
              <p14:xfrm>
                <a:off x="5997800" y="3407573"/>
                <a:ext cx="7560" cy="174600"/>
              </p14:xfrm>
            </p:contentPart>
          </mc:Choice>
          <mc:Fallback>
            <p:pic>
              <p:nvPicPr>
                <p:cNvPr id="64534" name="Ink 64533">
                  <a:extLst>
                    <a:ext uri="{FF2B5EF4-FFF2-40B4-BE49-F238E27FC236}">
                      <a16:creationId xmlns:a16="http://schemas.microsoft.com/office/drawing/2014/main" id="{975260E1-5BEA-06E7-F704-652349CE476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79800" y="3389573"/>
                  <a:ext cx="4320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64536" name="Ink 64535">
                  <a:extLst>
                    <a:ext uri="{FF2B5EF4-FFF2-40B4-BE49-F238E27FC236}">
                      <a16:creationId xmlns:a16="http://schemas.microsoft.com/office/drawing/2014/main" id="{4571CB3F-586F-2995-211B-6CF4F8642A94}"/>
                    </a:ext>
                  </a:extLst>
                </p14:cNvPr>
                <p14:cNvContentPartPr/>
                <p14:nvPr/>
              </p14:nvContentPartPr>
              <p14:xfrm>
                <a:off x="5904560" y="3675053"/>
                <a:ext cx="175680" cy="228240"/>
              </p14:xfrm>
            </p:contentPart>
          </mc:Choice>
          <mc:Fallback>
            <p:pic>
              <p:nvPicPr>
                <p:cNvPr id="64536" name="Ink 64535">
                  <a:extLst>
                    <a:ext uri="{FF2B5EF4-FFF2-40B4-BE49-F238E27FC236}">
                      <a16:creationId xmlns:a16="http://schemas.microsoft.com/office/drawing/2014/main" id="{4571CB3F-586F-2995-211B-6CF4F8642A9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886560" y="3657053"/>
                  <a:ext cx="2113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64538" name="Ink 64537">
                  <a:extLst>
                    <a:ext uri="{FF2B5EF4-FFF2-40B4-BE49-F238E27FC236}">
                      <a16:creationId xmlns:a16="http://schemas.microsoft.com/office/drawing/2014/main" id="{BF00E937-51BF-1D60-D5EB-1690DDB68E8F}"/>
                    </a:ext>
                  </a:extLst>
                </p14:cNvPr>
                <p14:cNvContentPartPr/>
                <p14:nvPr/>
              </p14:nvContentPartPr>
              <p14:xfrm>
                <a:off x="5481200" y="3180413"/>
                <a:ext cx="583920" cy="280080"/>
              </p14:xfrm>
            </p:contentPart>
          </mc:Choice>
          <mc:Fallback>
            <p:pic>
              <p:nvPicPr>
                <p:cNvPr id="64538" name="Ink 64537">
                  <a:extLst>
                    <a:ext uri="{FF2B5EF4-FFF2-40B4-BE49-F238E27FC236}">
                      <a16:creationId xmlns:a16="http://schemas.microsoft.com/office/drawing/2014/main" id="{BF00E937-51BF-1D60-D5EB-1690DDB68E8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63560" y="3162773"/>
                  <a:ext cx="619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64540" name="Ink 64539">
                  <a:extLst>
                    <a:ext uri="{FF2B5EF4-FFF2-40B4-BE49-F238E27FC236}">
                      <a16:creationId xmlns:a16="http://schemas.microsoft.com/office/drawing/2014/main" id="{CC90DCB9-F9BF-9590-8248-7DB6D976B1E5}"/>
                    </a:ext>
                  </a:extLst>
                </p14:cNvPr>
                <p14:cNvContentPartPr/>
                <p14:nvPr/>
              </p14:nvContentPartPr>
              <p14:xfrm>
                <a:off x="6871880" y="3373373"/>
                <a:ext cx="22320" cy="135360"/>
              </p14:xfrm>
            </p:contentPart>
          </mc:Choice>
          <mc:Fallback>
            <p:pic>
              <p:nvPicPr>
                <p:cNvPr id="64540" name="Ink 64539">
                  <a:extLst>
                    <a:ext uri="{FF2B5EF4-FFF2-40B4-BE49-F238E27FC236}">
                      <a16:creationId xmlns:a16="http://schemas.microsoft.com/office/drawing/2014/main" id="{CC90DCB9-F9BF-9590-8248-7DB6D976B1E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854240" y="3355733"/>
                  <a:ext cx="5796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4541" name="Ink 64540">
                  <a:extLst>
                    <a:ext uri="{FF2B5EF4-FFF2-40B4-BE49-F238E27FC236}">
                      <a16:creationId xmlns:a16="http://schemas.microsoft.com/office/drawing/2014/main" id="{688CA71C-10B2-5E18-D3C3-50D895DF7980}"/>
                    </a:ext>
                  </a:extLst>
                </p14:cNvPr>
                <p14:cNvContentPartPr/>
                <p14:nvPr/>
              </p14:nvContentPartPr>
              <p14:xfrm>
                <a:off x="6838040" y="3598373"/>
                <a:ext cx="174600" cy="203400"/>
              </p14:xfrm>
            </p:contentPart>
          </mc:Choice>
          <mc:Fallback>
            <p:pic>
              <p:nvPicPr>
                <p:cNvPr id="64541" name="Ink 64540">
                  <a:extLst>
                    <a:ext uri="{FF2B5EF4-FFF2-40B4-BE49-F238E27FC236}">
                      <a16:creationId xmlns:a16="http://schemas.microsoft.com/office/drawing/2014/main" id="{688CA71C-10B2-5E18-D3C3-50D895DF798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20400" y="3580373"/>
                  <a:ext cx="2102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4542" name="Ink 64541">
                  <a:extLst>
                    <a:ext uri="{FF2B5EF4-FFF2-40B4-BE49-F238E27FC236}">
                      <a16:creationId xmlns:a16="http://schemas.microsoft.com/office/drawing/2014/main" id="{3CA8B6F5-4394-B6D0-0F29-3C49A9171DB0}"/>
                    </a:ext>
                  </a:extLst>
                </p14:cNvPr>
                <p14:cNvContentPartPr/>
                <p14:nvPr/>
              </p14:nvContentPartPr>
              <p14:xfrm>
                <a:off x="7494320" y="3418373"/>
                <a:ext cx="9000" cy="67680"/>
              </p14:xfrm>
            </p:contentPart>
          </mc:Choice>
          <mc:Fallback>
            <p:pic>
              <p:nvPicPr>
                <p:cNvPr id="64542" name="Ink 64541">
                  <a:extLst>
                    <a:ext uri="{FF2B5EF4-FFF2-40B4-BE49-F238E27FC236}">
                      <a16:creationId xmlns:a16="http://schemas.microsoft.com/office/drawing/2014/main" id="{3CA8B6F5-4394-B6D0-0F29-3C49A9171DB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476320" y="3400373"/>
                  <a:ext cx="446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4543" name="Ink 64542">
                  <a:extLst>
                    <a:ext uri="{FF2B5EF4-FFF2-40B4-BE49-F238E27FC236}">
                      <a16:creationId xmlns:a16="http://schemas.microsoft.com/office/drawing/2014/main" id="{DE31ED63-6FE2-F553-A1C7-F81A40565CF9}"/>
                    </a:ext>
                  </a:extLst>
                </p14:cNvPr>
                <p14:cNvContentPartPr/>
                <p14:nvPr/>
              </p14:nvContentPartPr>
              <p14:xfrm>
                <a:off x="7448960" y="3575333"/>
                <a:ext cx="57240" cy="160920"/>
              </p14:xfrm>
            </p:contentPart>
          </mc:Choice>
          <mc:Fallback>
            <p:pic>
              <p:nvPicPr>
                <p:cNvPr id="64543" name="Ink 64542">
                  <a:extLst>
                    <a:ext uri="{FF2B5EF4-FFF2-40B4-BE49-F238E27FC236}">
                      <a16:creationId xmlns:a16="http://schemas.microsoft.com/office/drawing/2014/main" id="{DE31ED63-6FE2-F553-A1C7-F81A40565CF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31320" y="3557333"/>
                  <a:ext cx="928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4544" name="Ink 64543">
                  <a:extLst>
                    <a:ext uri="{FF2B5EF4-FFF2-40B4-BE49-F238E27FC236}">
                      <a16:creationId xmlns:a16="http://schemas.microsoft.com/office/drawing/2014/main" id="{74287CFE-14C7-6EC7-E571-1AD2D7B7C5A1}"/>
                    </a:ext>
                  </a:extLst>
                </p14:cNvPr>
                <p14:cNvContentPartPr/>
                <p14:nvPr/>
              </p14:nvContentPartPr>
              <p14:xfrm>
                <a:off x="7535360" y="3595133"/>
                <a:ext cx="42120" cy="2880"/>
              </p14:xfrm>
            </p:contentPart>
          </mc:Choice>
          <mc:Fallback>
            <p:pic>
              <p:nvPicPr>
                <p:cNvPr id="64544" name="Ink 64543">
                  <a:extLst>
                    <a:ext uri="{FF2B5EF4-FFF2-40B4-BE49-F238E27FC236}">
                      <a16:creationId xmlns:a16="http://schemas.microsoft.com/office/drawing/2014/main" id="{74287CFE-14C7-6EC7-E571-1AD2D7B7C5A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17360" y="3577133"/>
                  <a:ext cx="777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4545" name="Ink 64544">
                  <a:extLst>
                    <a:ext uri="{FF2B5EF4-FFF2-40B4-BE49-F238E27FC236}">
                      <a16:creationId xmlns:a16="http://schemas.microsoft.com/office/drawing/2014/main" id="{0DFFD722-A130-13BE-C4FF-25B153CB7DBA}"/>
                    </a:ext>
                  </a:extLst>
                </p14:cNvPr>
                <p14:cNvContentPartPr/>
                <p14:nvPr/>
              </p14:nvContentPartPr>
              <p14:xfrm>
                <a:off x="6900320" y="3117053"/>
                <a:ext cx="554040" cy="303840"/>
              </p14:xfrm>
            </p:contentPart>
          </mc:Choice>
          <mc:Fallback>
            <p:pic>
              <p:nvPicPr>
                <p:cNvPr id="64545" name="Ink 64544">
                  <a:extLst>
                    <a:ext uri="{FF2B5EF4-FFF2-40B4-BE49-F238E27FC236}">
                      <a16:creationId xmlns:a16="http://schemas.microsoft.com/office/drawing/2014/main" id="{0DFFD722-A130-13BE-C4FF-25B153CB7DBA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82680" y="3099053"/>
                  <a:ext cx="58968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4547" name="Ink 64546">
                  <a:extLst>
                    <a:ext uri="{FF2B5EF4-FFF2-40B4-BE49-F238E27FC236}">
                      <a16:creationId xmlns:a16="http://schemas.microsoft.com/office/drawing/2014/main" id="{58D76DDA-344B-850C-3592-5025927DB64C}"/>
                    </a:ext>
                  </a:extLst>
                </p14:cNvPr>
                <p14:cNvContentPartPr/>
                <p14:nvPr/>
              </p14:nvContentPartPr>
              <p14:xfrm>
                <a:off x="5717720" y="2903573"/>
                <a:ext cx="1529280" cy="265680"/>
              </p14:xfrm>
            </p:contentPart>
          </mc:Choice>
          <mc:Fallback>
            <p:pic>
              <p:nvPicPr>
                <p:cNvPr id="64547" name="Ink 64546">
                  <a:extLst>
                    <a:ext uri="{FF2B5EF4-FFF2-40B4-BE49-F238E27FC236}">
                      <a16:creationId xmlns:a16="http://schemas.microsoft.com/office/drawing/2014/main" id="{58D76DDA-344B-850C-3592-5025927DB64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00080" y="2885933"/>
                  <a:ext cx="15649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4548" name="Ink 64547">
                  <a:extLst>
                    <a:ext uri="{FF2B5EF4-FFF2-40B4-BE49-F238E27FC236}">
                      <a16:creationId xmlns:a16="http://schemas.microsoft.com/office/drawing/2014/main" id="{662BC6A3-1B5C-B92D-3B78-17DD4ABE5782}"/>
                    </a:ext>
                  </a:extLst>
                </p14:cNvPr>
                <p14:cNvContentPartPr/>
                <p14:nvPr/>
              </p14:nvContentPartPr>
              <p14:xfrm>
                <a:off x="8044760" y="3403253"/>
                <a:ext cx="3600" cy="77040"/>
              </p14:xfrm>
            </p:contentPart>
          </mc:Choice>
          <mc:Fallback>
            <p:pic>
              <p:nvPicPr>
                <p:cNvPr id="64548" name="Ink 64547">
                  <a:extLst>
                    <a:ext uri="{FF2B5EF4-FFF2-40B4-BE49-F238E27FC236}">
                      <a16:creationId xmlns:a16="http://schemas.microsoft.com/office/drawing/2014/main" id="{662BC6A3-1B5C-B92D-3B78-17DD4ABE578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027120" y="3385253"/>
                  <a:ext cx="3924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4549" name="Ink 64548">
                  <a:extLst>
                    <a:ext uri="{FF2B5EF4-FFF2-40B4-BE49-F238E27FC236}">
                      <a16:creationId xmlns:a16="http://schemas.microsoft.com/office/drawing/2014/main" id="{BD1EE2A9-F7B4-165F-65EF-1C81B052BC64}"/>
                    </a:ext>
                  </a:extLst>
                </p14:cNvPr>
                <p14:cNvContentPartPr/>
                <p14:nvPr/>
              </p14:nvContentPartPr>
              <p14:xfrm>
                <a:off x="7980680" y="3574253"/>
                <a:ext cx="190800" cy="117720"/>
              </p14:xfrm>
            </p:contentPart>
          </mc:Choice>
          <mc:Fallback>
            <p:pic>
              <p:nvPicPr>
                <p:cNvPr id="64549" name="Ink 64548">
                  <a:extLst>
                    <a:ext uri="{FF2B5EF4-FFF2-40B4-BE49-F238E27FC236}">
                      <a16:creationId xmlns:a16="http://schemas.microsoft.com/office/drawing/2014/main" id="{BD1EE2A9-F7B4-165F-65EF-1C81B052BC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62680" y="3556253"/>
                  <a:ext cx="2264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4550" name="Ink 64549">
                  <a:extLst>
                    <a:ext uri="{FF2B5EF4-FFF2-40B4-BE49-F238E27FC236}">
                      <a16:creationId xmlns:a16="http://schemas.microsoft.com/office/drawing/2014/main" id="{DB108F2C-FACE-84C4-E3ED-2ADDCBC66F84}"/>
                    </a:ext>
                  </a:extLst>
                </p14:cNvPr>
                <p14:cNvContentPartPr/>
                <p14:nvPr/>
              </p14:nvContentPartPr>
              <p14:xfrm>
                <a:off x="8108480" y="3617813"/>
                <a:ext cx="13320" cy="250560"/>
              </p14:xfrm>
            </p:contentPart>
          </mc:Choice>
          <mc:Fallback>
            <p:pic>
              <p:nvPicPr>
                <p:cNvPr id="64550" name="Ink 64549">
                  <a:extLst>
                    <a:ext uri="{FF2B5EF4-FFF2-40B4-BE49-F238E27FC236}">
                      <a16:creationId xmlns:a16="http://schemas.microsoft.com/office/drawing/2014/main" id="{DB108F2C-FACE-84C4-E3ED-2ADDCBC66F8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90480" y="3600173"/>
                  <a:ext cx="4896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4552" name="Ink 64551">
                  <a:extLst>
                    <a:ext uri="{FF2B5EF4-FFF2-40B4-BE49-F238E27FC236}">
                      <a16:creationId xmlns:a16="http://schemas.microsoft.com/office/drawing/2014/main" id="{27FDEB20-D756-D0B7-194D-01728A90C988}"/>
                    </a:ext>
                  </a:extLst>
                </p14:cNvPr>
                <p14:cNvContentPartPr/>
                <p14:nvPr/>
              </p14:nvContentPartPr>
              <p14:xfrm>
                <a:off x="6389120" y="2608373"/>
                <a:ext cx="1680840" cy="830160"/>
              </p14:xfrm>
            </p:contentPart>
          </mc:Choice>
          <mc:Fallback>
            <p:pic>
              <p:nvPicPr>
                <p:cNvPr id="64552" name="Ink 64551">
                  <a:extLst>
                    <a:ext uri="{FF2B5EF4-FFF2-40B4-BE49-F238E27FC236}">
                      <a16:creationId xmlns:a16="http://schemas.microsoft.com/office/drawing/2014/main" id="{27FDEB20-D756-D0B7-194D-01728A90C98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71480" y="2590373"/>
                  <a:ext cx="1716480" cy="86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4554" name="Ink 64553">
                  <a:extLst>
                    <a:ext uri="{FF2B5EF4-FFF2-40B4-BE49-F238E27FC236}">
                      <a16:creationId xmlns:a16="http://schemas.microsoft.com/office/drawing/2014/main" id="{DAE263C1-1716-5869-64E5-015C5428245E}"/>
                    </a:ext>
                  </a:extLst>
                </p14:cNvPr>
                <p14:cNvContentPartPr/>
                <p14:nvPr/>
              </p14:nvContentPartPr>
              <p14:xfrm>
                <a:off x="8669360" y="3337733"/>
                <a:ext cx="54720" cy="150480"/>
              </p14:xfrm>
            </p:contentPart>
          </mc:Choice>
          <mc:Fallback>
            <p:pic>
              <p:nvPicPr>
                <p:cNvPr id="64554" name="Ink 64553">
                  <a:extLst>
                    <a:ext uri="{FF2B5EF4-FFF2-40B4-BE49-F238E27FC236}">
                      <a16:creationId xmlns:a16="http://schemas.microsoft.com/office/drawing/2014/main" id="{DAE263C1-1716-5869-64E5-015C5428245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51360" y="3319733"/>
                  <a:ext cx="903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4555" name="Ink 64554">
                  <a:extLst>
                    <a:ext uri="{FF2B5EF4-FFF2-40B4-BE49-F238E27FC236}">
                      <a16:creationId xmlns:a16="http://schemas.microsoft.com/office/drawing/2014/main" id="{E447F455-4662-A570-E369-B62A437286B0}"/>
                    </a:ext>
                  </a:extLst>
                </p14:cNvPr>
                <p14:cNvContentPartPr/>
                <p14:nvPr/>
              </p14:nvContentPartPr>
              <p14:xfrm>
                <a:off x="8633720" y="3564533"/>
                <a:ext cx="182520" cy="148680"/>
              </p14:xfrm>
            </p:contentPart>
          </mc:Choice>
          <mc:Fallback>
            <p:pic>
              <p:nvPicPr>
                <p:cNvPr id="64555" name="Ink 64554">
                  <a:extLst>
                    <a:ext uri="{FF2B5EF4-FFF2-40B4-BE49-F238E27FC236}">
                      <a16:creationId xmlns:a16="http://schemas.microsoft.com/office/drawing/2014/main" id="{E447F455-4662-A570-E369-B62A437286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615720" y="3546533"/>
                  <a:ext cx="2181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4556" name="Ink 64555">
                  <a:extLst>
                    <a:ext uri="{FF2B5EF4-FFF2-40B4-BE49-F238E27FC236}">
                      <a16:creationId xmlns:a16="http://schemas.microsoft.com/office/drawing/2014/main" id="{B95F1E20-0F37-B33F-BAE3-5C227A3DD189}"/>
                    </a:ext>
                  </a:extLst>
                </p14:cNvPr>
                <p14:cNvContentPartPr/>
                <p14:nvPr/>
              </p14:nvContentPartPr>
              <p14:xfrm>
                <a:off x="8587640" y="3528533"/>
                <a:ext cx="233280" cy="244080"/>
              </p14:xfrm>
            </p:contentPart>
          </mc:Choice>
          <mc:Fallback>
            <p:pic>
              <p:nvPicPr>
                <p:cNvPr id="64556" name="Ink 64555">
                  <a:extLst>
                    <a:ext uri="{FF2B5EF4-FFF2-40B4-BE49-F238E27FC236}">
                      <a16:creationId xmlns:a16="http://schemas.microsoft.com/office/drawing/2014/main" id="{B95F1E20-0F37-B33F-BAE3-5C227A3DD18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69640" y="3510533"/>
                  <a:ext cx="2689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4557" name="Ink 64556">
                  <a:extLst>
                    <a:ext uri="{FF2B5EF4-FFF2-40B4-BE49-F238E27FC236}">
                      <a16:creationId xmlns:a16="http://schemas.microsoft.com/office/drawing/2014/main" id="{C19C2F00-1D4C-3F6A-9AB4-42584B488247}"/>
                    </a:ext>
                  </a:extLst>
                </p14:cNvPr>
                <p14:cNvContentPartPr/>
                <p14:nvPr/>
              </p14:nvContentPartPr>
              <p14:xfrm>
                <a:off x="7422680" y="2188973"/>
                <a:ext cx="1315800" cy="1195200"/>
              </p14:xfrm>
            </p:contentPart>
          </mc:Choice>
          <mc:Fallback>
            <p:pic>
              <p:nvPicPr>
                <p:cNvPr id="64557" name="Ink 64556">
                  <a:extLst>
                    <a:ext uri="{FF2B5EF4-FFF2-40B4-BE49-F238E27FC236}">
                      <a16:creationId xmlns:a16="http://schemas.microsoft.com/office/drawing/2014/main" id="{C19C2F00-1D4C-3F6A-9AB4-42584B48824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05040" y="2171333"/>
                  <a:ext cx="1351440" cy="12308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27063" y="909996"/>
            <a:ext cx="8280400" cy="552450"/>
          </a:xfrm>
        </p:spPr>
        <p:txBody>
          <a:bodyPr/>
          <a:lstStyle/>
          <a:p>
            <a:r>
              <a:rPr lang="en-US" altLang="en-US" dirty="0"/>
              <a:t>Hierarchical Clustering: MIN</a:t>
            </a:r>
          </a:p>
        </p:txBody>
      </p:sp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438400" y="6528158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7315200" y="6528158"/>
            <a:ext cx="2286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grpSp>
        <p:nvGrpSpPr>
          <p:cNvPr id="65541" name="Group 5"/>
          <p:cNvGrpSpPr>
            <a:grpSpLocks/>
          </p:cNvGrpSpPr>
          <p:nvPr/>
        </p:nvGrpSpPr>
        <p:grpSpPr bwMode="auto">
          <a:xfrm>
            <a:off x="2271713" y="2586396"/>
            <a:ext cx="3055938" cy="2747963"/>
            <a:chOff x="471" y="1117"/>
            <a:chExt cx="1925" cy="1731"/>
          </a:xfrm>
        </p:grpSpPr>
        <p:sp>
          <p:nvSpPr>
            <p:cNvPr id="65558" name="Freeform 6"/>
            <p:cNvSpPr>
              <a:spLocks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Freeform 7"/>
            <p:cNvSpPr>
              <a:spLocks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Freeform 8"/>
            <p:cNvSpPr>
              <a:spLocks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1" name="Freeform 9"/>
            <p:cNvSpPr>
              <a:spLocks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2" name="Freeform 10"/>
            <p:cNvSpPr>
              <a:spLocks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3" name="Freeform 11"/>
            <p:cNvSpPr>
              <a:spLocks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4" name="Rectangle 12"/>
            <p:cNvSpPr>
              <a:spLocks noChangeArrowheads="1"/>
            </p:cNvSpPr>
            <p:nvPr/>
          </p:nvSpPr>
          <p:spPr bwMode="auto">
            <a:xfrm>
              <a:off x="2032" y="1117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5565" name="Rectangle 13"/>
            <p:cNvSpPr>
              <a:spLocks noChangeArrowheads="1"/>
            </p:cNvSpPr>
            <p:nvPr/>
          </p:nvSpPr>
          <p:spPr bwMode="auto">
            <a:xfrm>
              <a:off x="1256" y="1764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5566" name="Rectangle 14"/>
            <p:cNvSpPr>
              <a:spLocks noChangeArrowheads="1"/>
            </p:cNvSpPr>
            <p:nvPr/>
          </p:nvSpPr>
          <p:spPr bwMode="auto">
            <a:xfrm>
              <a:off x="1810" y="2069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5567" name="Rectangle 15"/>
            <p:cNvSpPr>
              <a:spLocks noChangeArrowheads="1"/>
            </p:cNvSpPr>
            <p:nvPr/>
          </p:nvSpPr>
          <p:spPr bwMode="auto">
            <a:xfrm>
              <a:off x="1422" y="263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5568" name="Rectangle 16"/>
            <p:cNvSpPr>
              <a:spLocks noChangeArrowheads="1"/>
            </p:cNvSpPr>
            <p:nvPr/>
          </p:nvSpPr>
          <p:spPr bwMode="auto">
            <a:xfrm>
              <a:off x="648" y="1626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5569" name="Rectangle 17"/>
            <p:cNvSpPr>
              <a:spLocks noChangeArrowheads="1"/>
            </p:cNvSpPr>
            <p:nvPr/>
          </p:nvSpPr>
          <p:spPr bwMode="auto">
            <a:xfrm>
              <a:off x="2307" y="2125"/>
              <a:ext cx="8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4019550" y="3677007"/>
            <a:ext cx="1423988" cy="914400"/>
            <a:chOff x="1572" y="1804"/>
            <a:chExt cx="897" cy="576"/>
          </a:xfrm>
        </p:grpSpPr>
        <p:sp>
          <p:nvSpPr>
            <p:cNvPr id="65556" name="Freeform 19"/>
            <p:cNvSpPr>
              <a:spLocks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Rectangle 20"/>
            <p:cNvSpPr>
              <a:spLocks noChangeArrowheads="1"/>
            </p:cNvSpPr>
            <p:nvPr/>
          </p:nvSpPr>
          <p:spPr bwMode="auto">
            <a:xfrm>
              <a:off x="1944" y="1804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2051050" y="3302358"/>
            <a:ext cx="1735138" cy="1106488"/>
            <a:chOff x="332" y="1568"/>
            <a:chExt cx="1093" cy="697"/>
          </a:xfrm>
        </p:grpSpPr>
        <p:sp>
          <p:nvSpPr>
            <p:cNvPr id="65554" name="Freeform 22"/>
            <p:cNvSpPr>
              <a:spLocks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Rectangle 23"/>
            <p:cNvSpPr>
              <a:spLocks noChangeArrowheads="1"/>
            </p:cNvSpPr>
            <p:nvPr/>
          </p:nvSpPr>
          <p:spPr bwMode="auto">
            <a:xfrm>
              <a:off x="949" y="2052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1968501" y="2884846"/>
            <a:ext cx="3675063" cy="2097087"/>
            <a:chOff x="280" y="1305"/>
            <a:chExt cx="2315" cy="1321"/>
          </a:xfrm>
        </p:grpSpPr>
        <p:sp>
          <p:nvSpPr>
            <p:cNvPr id="65552" name="Freeform 25"/>
            <p:cNvSpPr>
              <a:spLocks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Rectangle 26"/>
            <p:cNvSpPr>
              <a:spLocks noChangeArrowheads="1"/>
            </p:cNvSpPr>
            <p:nvPr/>
          </p:nvSpPr>
          <p:spPr bwMode="auto">
            <a:xfrm>
              <a:off x="1390" y="1305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906588" y="2764195"/>
            <a:ext cx="3795712" cy="2871788"/>
            <a:chOff x="241" y="1229"/>
            <a:chExt cx="2391" cy="1809"/>
          </a:xfrm>
        </p:grpSpPr>
        <p:sp>
          <p:nvSpPr>
            <p:cNvPr id="65550" name="Freeform 28"/>
            <p:cNvSpPr>
              <a:spLocks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51" name="Rectangle 29"/>
            <p:cNvSpPr>
              <a:spLocks noChangeArrowheads="1"/>
            </p:cNvSpPr>
            <p:nvPr/>
          </p:nvSpPr>
          <p:spPr bwMode="auto">
            <a:xfrm>
              <a:off x="1239" y="2825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1831976" y="2360970"/>
            <a:ext cx="4003675" cy="3530600"/>
            <a:chOff x="194" y="975"/>
            <a:chExt cx="2522" cy="2224"/>
          </a:xfrm>
        </p:grpSpPr>
        <p:sp>
          <p:nvSpPr>
            <p:cNvPr id="65548" name="Rectangle 31"/>
            <p:cNvSpPr>
              <a:spLocks noChangeArrowheads="1"/>
            </p:cNvSpPr>
            <p:nvPr/>
          </p:nvSpPr>
          <p:spPr bwMode="auto">
            <a:xfrm>
              <a:off x="2138" y="975"/>
              <a:ext cx="9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2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5549" name="Freeform 32"/>
            <p:cNvSpPr>
              <a:spLocks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5547" name="Picture 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22957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40DB001-92A1-E07B-4978-4FE09812B7D3}"/>
                  </a:ext>
                </a:extLst>
              </p14:cNvPr>
              <p14:cNvContentPartPr/>
              <p14:nvPr/>
            </p14:nvContentPartPr>
            <p14:xfrm>
              <a:off x="4434680" y="3822653"/>
              <a:ext cx="109800" cy="155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40DB001-92A1-E07B-4978-4FE09812B7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7040" y="3804653"/>
                <a:ext cx="1454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392A2AB-02A1-A845-EB32-254253343B97}"/>
                  </a:ext>
                </a:extLst>
              </p14:cNvPr>
              <p14:cNvContentPartPr/>
              <p14:nvPr/>
            </p14:nvContentPartPr>
            <p14:xfrm>
              <a:off x="2853560" y="4155293"/>
              <a:ext cx="146880" cy="155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392A2AB-02A1-A845-EB32-254253343B9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5560" y="4137293"/>
                <a:ext cx="18252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6C9FAA-08A5-35F3-8801-B3EF7718CCC7}"/>
                  </a:ext>
                </a:extLst>
              </p14:cNvPr>
              <p14:cNvContentPartPr/>
              <p14:nvPr/>
            </p14:nvContentPartPr>
            <p14:xfrm>
              <a:off x="3407960" y="3003653"/>
              <a:ext cx="172080" cy="2221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6C9FAA-08A5-35F3-8801-B3EF7718CC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90320" y="2985653"/>
                <a:ext cx="20772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88025AC-55DB-CC19-8E50-E07EAA24421A}"/>
                  </a:ext>
                </a:extLst>
              </p14:cNvPr>
              <p14:cNvContentPartPr/>
              <p14:nvPr/>
            </p14:nvContentPartPr>
            <p14:xfrm>
              <a:off x="3245600" y="5345453"/>
              <a:ext cx="118440" cy="176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88025AC-55DB-CC19-8E50-E07EAA2442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27600" y="5327813"/>
                <a:ext cx="1540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E4A6D20-9A5D-7189-91C7-EAC14735BFEE}"/>
                  </a:ext>
                </a:extLst>
              </p14:cNvPr>
              <p14:cNvContentPartPr/>
              <p14:nvPr/>
            </p14:nvContentPartPr>
            <p14:xfrm>
              <a:off x="4792880" y="2435933"/>
              <a:ext cx="49680" cy="10152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E4A6D20-9A5D-7189-91C7-EAC14735BFE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775240" y="2418293"/>
                <a:ext cx="85320" cy="137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81192" y="2380521"/>
            <a:ext cx="11128208" cy="377532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500" dirty="0"/>
              <a:t>K-means and its variants</a:t>
            </a:r>
          </a:p>
          <a:p>
            <a:pPr lvl="1"/>
            <a:r>
              <a:rPr lang="en-US" altLang="en-US" sz="2300" dirty="0"/>
              <a:t>What is k-means / algorithm, how to select the initial centroids for k-means (k-means++, bisecting k-means), limitations of k-means (size, density, shape) and the methods to overcome the limitations.</a:t>
            </a:r>
          </a:p>
          <a:p>
            <a:pPr lvl="1"/>
            <a:r>
              <a:rPr lang="en-US" altLang="en-US" sz="2300" dirty="0"/>
              <a:t>partition based clustering (each cluster / group is not overlapped with any other cluster / group. 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Hierarchical clustering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Density-based clustering</a:t>
            </a:r>
          </a:p>
          <a:p>
            <a:pPr lvl="4"/>
            <a:endParaRPr lang="en-US" altLang="en-US" sz="2500" dirty="0"/>
          </a:p>
          <a:p>
            <a:pPr lvl="1"/>
            <a:endParaRPr lang="en-US" altLang="en-US" sz="25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4B42D54-C0E7-07A6-49D9-52D61BAFF518}"/>
              </a:ext>
            </a:extLst>
          </p:cNvPr>
          <p:cNvGrpSpPr/>
          <p:nvPr/>
        </p:nvGrpSpPr>
        <p:grpSpPr>
          <a:xfrm>
            <a:off x="4778120" y="3990773"/>
            <a:ext cx="6384600" cy="2136960"/>
            <a:chOff x="4778120" y="3990773"/>
            <a:chExt cx="6384600" cy="21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E79F31E-2E3B-46EC-1E71-C88EDAEE9BEA}"/>
                    </a:ext>
                  </a:extLst>
                </p14:cNvPr>
                <p14:cNvContentPartPr/>
                <p14:nvPr/>
              </p14:nvContentPartPr>
              <p14:xfrm>
                <a:off x="5492720" y="3990773"/>
                <a:ext cx="119520" cy="21369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E79F31E-2E3B-46EC-1E71-C88EDAEE9B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75080" y="3973133"/>
                  <a:ext cx="155160" cy="21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9638E06-4E9F-CED4-2864-A81687842624}"/>
                    </a:ext>
                  </a:extLst>
                </p14:cNvPr>
                <p14:cNvContentPartPr/>
                <p14:nvPr/>
              </p14:nvContentPartPr>
              <p14:xfrm>
                <a:off x="4778120" y="5898053"/>
                <a:ext cx="5242320" cy="67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9638E06-4E9F-CED4-2864-A8168784262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60480" y="5880413"/>
                  <a:ext cx="52779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77D1DA-63A7-F795-7803-6ACD06F598FC}"/>
                    </a:ext>
                  </a:extLst>
                </p14:cNvPr>
                <p14:cNvContentPartPr/>
                <p14:nvPr/>
              </p14:nvContentPartPr>
              <p14:xfrm>
                <a:off x="6669920" y="5422853"/>
                <a:ext cx="11160" cy="7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77D1DA-63A7-F795-7803-6ACD06F598F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51920" y="5405213"/>
                  <a:ext cx="468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F8F1CED-A2D2-91D9-CFB8-8EAAA2B47605}"/>
                    </a:ext>
                  </a:extLst>
                </p14:cNvPr>
                <p14:cNvContentPartPr/>
                <p14:nvPr/>
              </p14:nvContentPartPr>
              <p14:xfrm>
                <a:off x="6361040" y="4739933"/>
                <a:ext cx="360" cy="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F8F1CED-A2D2-91D9-CFB8-8EAAA2B476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43400" y="47222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E11C4E4-4490-4FCD-01D4-FAD7B071A5C7}"/>
                    </a:ext>
                  </a:extLst>
                </p14:cNvPr>
                <p14:cNvContentPartPr/>
                <p14:nvPr/>
              </p14:nvContentPartPr>
              <p14:xfrm>
                <a:off x="6685400" y="4591613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E11C4E4-4490-4FCD-01D4-FAD7B071A5C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67400" y="457397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6FD9501-6AE8-5B99-1487-601336F02E2E}"/>
                    </a:ext>
                  </a:extLst>
                </p14:cNvPr>
                <p14:cNvContentPartPr/>
                <p14:nvPr/>
              </p14:nvContentPartPr>
              <p14:xfrm>
                <a:off x="6443480" y="5140973"/>
                <a:ext cx="8280" cy="3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6FD9501-6AE8-5B99-1487-601336F02E2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425480" y="5123333"/>
                  <a:ext cx="439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7C79242-356C-ECAE-5D71-06490FF9EF0B}"/>
                    </a:ext>
                  </a:extLst>
                </p14:cNvPr>
                <p14:cNvContentPartPr/>
                <p14:nvPr/>
              </p14:nvContentPartPr>
              <p14:xfrm>
                <a:off x="6926240" y="5165453"/>
                <a:ext cx="360" cy="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7C79242-356C-ECAE-5D71-06490FF9EF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08240" y="51474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FEA0E61-3314-5BE0-474C-38481D4A9074}"/>
                    </a:ext>
                  </a:extLst>
                </p14:cNvPr>
                <p14:cNvContentPartPr/>
                <p14:nvPr/>
              </p14:nvContentPartPr>
              <p14:xfrm>
                <a:off x="6959000" y="4861613"/>
                <a:ext cx="360" cy="3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FEA0E61-3314-5BE0-474C-38481D4A90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41000" y="484397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8681940-CDB9-6AE4-7D08-88B57DFD6C71}"/>
                    </a:ext>
                  </a:extLst>
                </p14:cNvPr>
                <p14:cNvContentPartPr/>
                <p14:nvPr/>
              </p14:nvContentPartPr>
              <p14:xfrm>
                <a:off x="8057000" y="4282373"/>
                <a:ext cx="20880" cy="4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8681940-CDB9-6AE4-7D08-88B57DFD6C7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039360" y="4264733"/>
                  <a:ext cx="5652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47B1065-B005-8B77-A90F-4DE306488ABB}"/>
                    </a:ext>
                  </a:extLst>
                </p14:cNvPr>
                <p14:cNvContentPartPr/>
                <p14:nvPr/>
              </p14:nvContentPartPr>
              <p14:xfrm>
                <a:off x="8084000" y="4653533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47B1065-B005-8B77-A90F-4DE306488AB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66360" y="463589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2AB61A-E618-C8DF-BFE2-CBB8EF0CA3D4}"/>
                    </a:ext>
                  </a:extLst>
                </p14:cNvPr>
                <p14:cNvContentPartPr/>
                <p14:nvPr/>
              </p14:nvContentPartPr>
              <p14:xfrm>
                <a:off x="7784480" y="4496213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2AB61A-E618-C8DF-BFE2-CBB8EF0CA3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66480" y="447857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8715A40-1F75-294D-E665-3A4391FE46F5}"/>
                    </a:ext>
                  </a:extLst>
                </p14:cNvPr>
                <p14:cNvContentPartPr/>
                <p14:nvPr/>
              </p14:nvContentPartPr>
              <p14:xfrm>
                <a:off x="7577480" y="4887893"/>
                <a:ext cx="49680" cy="19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8715A40-1F75-294D-E665-3A4391FE46F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59840" y="4870253"/>
                  <a:ext cx="853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4C29354-3A60-AC97-2DAB-802BBC86A141}"/>
                    </a:ext>
                  </a:extLst>
                </p14:cNvPr>
                <p14:cNvContentPartPr/>
                <p14:nvPr/>
              </p14:nvContentPartPr>
              <p14:xfrm>
                <a:off x="8056280" y="5134853"/>
                <a:ext cx="4680" cy="1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4C29354-3A60-AC97-2DAB-802BBC86A14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038280" y="5116853"/>
                  <a:ext cx="4032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924737A-11C3-E2C7-FFF8-EAB754C93FC7}"/>
                    </a:ext>
                  </a:extLst>
                </p14:cNvPr>
                <p14:cNvContentPartPr/>
                <p14:nvPr/>
              </p14:nvContentPartPr>
              <p14:xfrm>
                <a:off x="8335280" y="4937213"/>
                <a:ext cx="360" cy="4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924737A-11C3-E2C7-FFF8-EAB754C93FC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17640" y="4919213"/>
                  <a:ext cx="360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6393F93-49FA-E455-904E-8FA667274072}"/>
                    </a:ext>
                  </a:extLst>
                </p14:cNvPr>
                <p14:cNvContentPartPr/>
                <p14:nvPr/>
              </p14:nvContentPartPr>
              <p14:xfrm>
                <a:off x="8517440" y="4625453"/>
                <a:ext cx="360" cy="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6393F93-49FA-E455-904E-8FA6672740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99440" y="460781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910DDA-492A-06FA-D76D-042DB04D9B26}"/>
                    </a:ext>
                  </a:extLst>
                </p14:cNvPr>
                <p14:cNvContentPartPr/>
                <p14:nvPr/>
              </p14:nvContentPartPr>
              <p14:xfrm>
                <a:off x="9815240" y="4340333"/>
                <a:ext cx="61920" cy="312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910DDA-492A-06FA-D76D-042DB04D9B2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797240" y="4322693"/>
                  <a:ext cx="9756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3586E88-C77C-961C-7BAD-B893180BD228}"/>
                    </a:ext>
                  </a:extLst>
                </p14:cNvPr>
                <p14:cNvContentPartPr/>
                <p14:nvPr/>
              </p14:nvContentPartPr>
              <p14:xfrm>
                <a:off x="9842960" y="4408013"/>
                <a:ext cx="172440" cy="219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3586E88-C77C-961C-7BAD-B893180BD22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824960" y="4390373"/>
                  <a:ext cx="2080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FC6A8E3-74E2-0232-84CB-DE1D44D2FD4D}"/>
                    </a:ext>
                  </a:extLst>
                </p14:cNvPr>
                <p14:cNvContentPartPr/>
                <p14:nvPr/>
              </p14:nvContentPartPr>
              <p14:xfrm>
                <a:off x="10066520" y="4522493"/>
                <a:ext cx="216360" cy="72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FC6A8E3-74E2-0232-84CB-DE1D44D2FD4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48520" y="4504493"/>
                  <a:ext cx="2520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EA4AC19-94BA-0064-68C0-6C37FA621683}"/>
                    </a:ext>
                  </a:extLst>
                </p14:cNvPr>
                <p14:cNvContentPartPr/>
                <p14:nvPr/>
              </p14:nvContentPartPr>
              <p14:xfrm>
                <a:off x="10313120" y="4394333"/>
                <a:ext cx="533520" cy="217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EA4AC19-94BA-0064-68C0-6C37FA6216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95480" y="4376693"/>
                  <a:ext cx="56916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2C4F721-5834-07DF-A9E4-6833B83DEB06}"/>
                    </a:ext>
                  </a:extLst>
                </p14:cNvPr>
                <p14:cNvContentPartPr/>
                <p14:nvPr/>
              </p14:nvContentPartPr>
              <p14:xfrm>
                <a:off x="10902800" y="4369133"/>
                <a:ext cx="235800" cy="223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2C4F721-5834-07DF-A9E4-6833B83DEB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884800" y="4351493"/>
                  <a:ext cx="2714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E9B6A76-C4A9-C978-E0FE-C342B4766059}"/>
                    </a:ext>
                  </a:extLst>
                </p14:cNvPr>
                <p14:cNvContentPartPr/>
                <p14:nvPr/>
              </p14:nvContentPartPr>
              <p14:xfrm>
                <a:off x="11111240" y="4438973"/>
                <a:ext cx="51480" cy="85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E9B6A76-C4A9-C978-E0FE-C342B476605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93240" y="4421333"/>
                  <a:ext cx="8712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02" name="Group 20501">
            <a:extLst>
              <a:ext uri="{FF2B5EF4-FFF2-40B4-BE49-F238E27FC236}">
                <a16:creationId xmlns:a16="http://schemas.microsoft.com/office/drawing/2014/main" id="{1C21C849-DF2B-9028-44F9-328FA8CC1AAC}"/>
              </a:ext>
            </a:extLst>
          </p:cNvPr>
          <p:cNvGrpSpPr/>
          <p:nvPr/>
        </p:nvGrpSpPr>
        <p:grpSpPr>
          <a:xfrm>
            <a:off x="11365760" y="4281293"/>
            <a:ext cx="376560" cy="276480"/>
            <a:chOff x="11365760" y="4281293"/>
            <a:chExt cx="376560" cy="276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0496" name="Ink 20495">
                  <a:extLst>
                    <a:ext uri="{FF2B5EF4-FFF2-40B4-BE49-F238E27FC236}">
                      <a16:creationId xmlns:a16="http://schemas.microsoft.com/office/drawing/2014/main" id="{115B8ECA-C8BC-E9CD-92AE-E6F6ED6E5624}"/>
                    </a:ext>
                  </a:extLst>
                </p14:cNvPr>
                <p14:cNvContentPartPr/>
                <p14:nvPr/>
              </p14:nvContentPartPr>
              <p14:xfrm>
                <a:off x="11365760" y="4396133"/>
                <a:ext cx="169560" cy="49320"/>
              </p14:xfrm>
            </p:contentPart>
          </mc:Choice>
          <mc:Fallback>
            <p:pic>
              <p:nvPicPr>
                <p:cNvPr id="20496" name="Ink 20495">
                  <a:extLst>
                    <a:ext uri="{FF2B5EF4-FFF2-40B4-BE49-F238E27FC236}">
                      <a16:creationId xmlns:a16="http://schemas.microsoft.com/office/drawing/2014/main" id="{115B8ECA-C8BC-E9CD-92AE-E6F6ED6E56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347760" y="4378493"/>
                  <a:ext cx="205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497" name="Ink 20496">
                  <a:extLst>
                    <a:ext uri="{FF2B5EF4-FFF2-40B4-BE49-F238E27FC236}">
                      <a16:creationId xmlns:a16="http://schemas.microsoft.com/office/drawing/2014/main" id="{3FA08B9A-1015-E376-9FB6-ED8CA3C8E285}"/>
                    </a:ext>
                  </a:extLst>
                </p14:cNvPr>
                <p14:cNvContentPartPr/>
                <p14:nvPr/>
              </p14:nvContentPartPr>
              <p14:xfrm>
                <a:off x="11438840" y="4365533"/>
                <a:ext cx="54360" cy="185400"/>
              </p14:xfrm>
            </p:contentPart>
          </mc:Choice>
          <mc:Fallback>
            <p:pic>
              <p:nvPicPr>
                <p:cNvPr id="20497" name="Ink 20496">
                  <a:extLst>
                    <a:ext uri="{FF2B5EF4-FFF2-40B4-BE49-F238E27FC236}">
                      <a16:creationId xmlns:a16="http://schemas.microsoft.com/office/drawing/2014/main" id="{3FA08B9A-1015-E376-9FB6-ED8CA3C8E28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20840" y="4347533"/>
                  <a:ext cx="900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0498" name="Ink 20497">
                  <a:extLst>
                    <a:ext uri="{FF2B5EF4-FFF2-40B4-BE49-F238E27FC236}">
                      <a16:creationId xmlns:a16="http://schemas.microsoft.com/office/drawing/2014/main" id="{B450D9AD-9189-9452-B714-F3BC466DE3EB}"/>
                    </a:ext>
                  </a:extLst>
                </p14:cNvPr>
                <p14:cNvContentPartPr/>
                <p14:nvPr/>
              </p14:nvContentPartPr>
              <p14:xfrm>
                <a:off x="11609840" y="4372733"/>
                <a:ext cx="132480" cy="32040"/>
              </p14:xfrm>
            </p:contentPart>
          </mc:Choice>
          <mc:Fallback>
            <p:pic>
              <p:nvPicPr>
                <p:cNvPr id="20498" name="Ink 20497">
                  <a:extLst>
                    <a:ext uri="{FF2B5EF4-FFF2-40B4-BE49-F238E27FC236}">
                      <a16:creationId xmlns:a16="http://schemas.microsoft.com/office/drawing/2014/main" id="{B450D9AD-9189-9452-B714-F3BC466DE3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592200" y="4355093"/>
                  <a:ext cx="1681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499" name="Ink 20498">
                  <a:extLst>
                    <a:ext uri="{FF2B5EF4-FFF2-40B4-BE49-F238E27FC236}">
                      <a16:creationId xmlns:a16="http://schemas.microsoft.com/office/drawing/2014/main" id="{B18FD285-DCF2-A01E-419B-526038B34153}"/>
                    </a:ext>
                  </a:extLst>
                </p14:cNvPr>
                <p14:cNvContentPartPr/>
                <p14:nvPr/>
              </p14:nvContentPartPr>
              <p14:xfrm>
                <a:off x="11647640" y="4422413"/>
                <a:ext cx="39240" cy="135360"/>
              </p14:xfrm>
            </p:contentPart>
          </mc:Choice>
          <mc:Fallback>
            <p:pic>
              <p:nvPicPr>
                <p:cNvPr id="20499" name="Ink 20498">
                  <a:extLst>
                    <a:ext uri="{FF2B5EF4-FFF2-40B4-BE49-F238E27FC236}">
                      <a16:creationId xmlns:a16="http://schemas.microsoft.com/office/drawing/2014/main" id="{B18FD285-DCF2-A01E-419B-526038B3415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630000" y="4404413"/>
                  <a:ext cx="748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501" name="Ink 20500">
                  <a:extLst>
                    <a:ext uri="{FF2B5EF4-FFF2-40B4-BE49-F238E27FC236}">
                      <a16:creationId xmlns:a16="http://schemas.microsoft.com/office/drawing/2014/main" id="{73917FA0-A3A4-8AE1-1C21-28F3930A8B59}"/>
                    </a:ext>
                  </a:extLst>
                </p14:cNvPr>
                <p14:cNvContentPartPr/>
                <p14:nvPr/>
              </p14:nvContentPartPr>
              <p14:xfrm>
                <a:off x="11641520" y="4281293"/>
                <a:ext cx="5760" cy="108360"/>
              </p14:xfrm>
            </p:contentPart>
          </mc:Choice>
          <mc:Fallback>
            <p:pic>
              <p:nvPicPr>
                <p:cNvPr id="20501" name="Ink 20500">
                  <a:extLst>
                    <a:ext uri="{FF2B5EF4-FFF2-40B4-BE49-F238E27FC236}">
                      <a16:creationId xmlns:a16="http://schemas.microsoft.com/office/drawing/2014/main" id="{73917FA0-A3A4-8AE1-1C21-28F3930A8B5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623880" y="4263293"/>
                  <a:ext cx="41400" cy="14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08" name="Group 20507">
            <a:extLst>
              <a:ext uri="{FF2B5EF4-FFF2-40B4-BE49-F238E27FC236}">
                <a16:creationId xmlns:a16="http://schemas.microsoft.com/office/drawing/2014/main" id="{04E897BA-380E-E8AD-D719-01EAAA406D45}"/>
              </a:ext>
            </a:extLst>
          </p:cNvPr>
          <p:cNvGrpSpPr/>
          <p:nvPr/>
        </p:nvGrpSpPr>
        <p:grpSpPr>
          <a:xfrm>
            <a:off x="6833000" y="4357253"/>
            <a:ext cx="162000" cy="191520"/>
            <a:chOff x="6833000" y="4357253"/>
            <a:chExt cx="162000" cy="19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503" name="Ink 20502">
                  <a:extLst>
                    <a:ext uri="{FF2B5EF4-FFF2-40B4-BE49-F238E27FC236}">
                      <a16:creationId xmlns:a16="http://schemas.microsoft.com/office/drawing/2014/main" id="{5CAD9B5C-93D1-F666-CE7A-A17B4A53E191}"/>
                    </a:ext>
                  </a:extLst>
                </p14:cNvPr>
                <p14:cNvContentPartPr/>
                <p14:nvPr/>
              </p14:nvContentPartPr>
              <p14:xfrm>
                <a:off x="6874040" y="4439693"/>
                <a:ext cx="56160" cy="81720"/>
              </p14:xfrm>
            </p:contentPart>
          </mc:Choice>
          <mc:Fallback>
            <p:pic>
              <p:nvPicPr>
                <p:cNvPr id="20503" name="Ink 20502">
                  <a:extLst>
                    <a:ext uri="{FF2B5EF4-FFF2-40B4-BE49-F238E27FC236}">
                      <a16:creationId xmlns:a16="http://schemas.microsoft.com/office/drawing/2014/main" id="{5CAD9B5C-93D1-F666-CE7A-A17B4A53E1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56400" y="4422053"/>
                  <a:ext cx="9180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0504" name="Ink 20503">
                  <a:extLst>
                    <a:ext uri="{FF2B5EF4-FFF2-40B4-BE49-F238E27FC236}">
                      <a16:creationId xmlns:a16="http://schemas.microsoft.com/office/drawing/2014/main" id="{768D86D4-6803-FB55-7474-870B71D50976}"/>
                    </a:ext>
                  </a:extLst>
                </p14:cNvPr>
                <p14:cNvContentPartPr/>
                <p14:nvPr/>
              </p14:nvContentPartPr>
              <p14:xfrm>
                <a:off x="6840200" y="4397573"/>
                <a:ext cx="94680" cy="139680"/>
              </p14:xfrm>
            </p:contentPart>
          </mc:Choice>
          <mc:Fallback>
            <p:pic>
              <p:nvPicPr>
                <p:cNvPr id="20504" name="Ink 20503">
                  <a:extLst>
                    <a:ext uri="{FF2B5EF4-FFF2-40B4-BE49-F238E27FC236}">
                      <a16:creationId xmlns:a16="http://schemas.microsoft.com/office/drawing/2014/main" id="{768D86D4-6803-FB55-7474-870B71D5097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822200" y="4379573"/>
                  <a:ext cx="1303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0505" name="Ink 20504">
                  <a:extLst>
                    <a:ext uri="{FF2B5EF4-FFF2-40B4-BE49-F238E27FC236}">
                      <a16:creationId xmlns:a16="http://schemas.microsoft.com/office/drawing/2014/main" id="{06D22F60-E820-4484-A0A5-4BC53E31DDF5}"/>
                    </a:ext>
                  </a:extLst>
                </p14:cNvPr>
                <p14:cNvContentPartPr/>
                <p14:nvPr/>
              </p14:nvContentPartPr>
              <p14:xfrm>
                <a:off x="6833000" y="4441853"/>
                <a:ext cx="162000" cy="40680"/>
              </p14:xfrm>
            </p:contentPart>
          </mc:Choice>
          <mc:Fallback>
            <p:pic>
              <p:nvPicPr>
                <p:cNvPr id="20505" name="Ink 20504">
                  <a:extLst>
                    <a:ext uri="{FF2B5EF4-FFF2-40B4-BE49-F238E27FC236}">
                      <a16:creationId xmlns:a16="http://schemas.microsoft.com/office/drawing/2014/main" id="{06D22F60-E820-4484-A0A5-4BC53E31DDF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15000" y="4424213"/>
                  <a:ext cx="1976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507" name="Ink 20506">
                  <a:extLst>
                    <a:ext uri="{FF2B5EF4-FFF2-40B4-BE49-F238E27FC236}">
                      <a16:creationId xmlns:a16="http://schemas.microsoft.com/office/drawing/2014/main" id="{ED7084D1-BFFF-1659-CC27-1D0094A66C1B}"/>
                    </a:ext>
                  </a:extLst>
                </p14:cNvPr>
                <p14:cNvContentPartPr/>
                <p14:nvPr/>
              </p14:nvContentPartPr>
              <p14:xfrm>
                <a:off x="6900680" y="4357253"/>
                <a:ext cx="3240" cy="191520"/>
              </p14:xfrm>
            </p:contentPart>
          </mc:Choice>
          <mc:Fallback>
            <p:pic>
              <p:nvPicPr>
                <p:cNvPr id="20507" name="Ink 20506">
                  <a:extLst>
                    <a:ext uri="{FF2B5EF4-FFF2-40B4-BE49-F238E27FC236}">
                      <a16:creationId xmlns:a16="http://schemas.microsoft.com/office/drawing/2014/main" id="{ED7084D1-BFFF-1659-CC27-1D0094A66C1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83040" y="4339253"/>
                  <a:ext cx="3888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11" name="Group 20510">
            <a:extLst>
              <a:ext uri="{FF2B5EF4-FFF2-40B4-BE49-F238E27FC236}">
                <a16:creationId xmlns:a16="http://schemas.microsoft.com/office/drawing/2014/main" id="{24B888AB-920C-8B80-D9A3-8527508BFF18}"/>
              </a:ext>
            </a:extLst>
          </p:cNvPr>
          <p:cNvGrpSpPr/>
          <p:nvPr/>
        </p:nvGrpSpPr>
        <p:grpSpPr>
          <a:xfrm>
            <a:off x="10199720" y="4988333"/>
            <a:ext cx="135000" cy="487080"/>
            <a:chOff x="10199720" y="4988333"/>
            <a:chExt cx="135000" cy="487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0509" name="Ink 20508">
                  <a:extLst>
                    <a:ext uri="{FF2B5EF4-FFF2-40B4-BE49-F238E27FC236}">
                      <a16:creationId xmlns:a16="http://schemas.microsoft.com/office/drawing/2014/main" id="{9AC65EF1-7487-C32F-7287-4325BD5CCD82}"/>
                    </a:ext>
                  </a:extLst>
                </p14:cNvPr>
                <p14:cNvContentPartPr/>
                <p14:nvPr/>
              </p14:nvContentPartPr>
              <p14:xfrm>
                <a:off x="10199720" y="4988333"/>
                <a:ext cx="39240" cy="487080"/>
              </p14:xfrm>
            </p:contentPart>
          </mc:Choice>
          <mc:Fallback>
            <p:pic>
              <p:nvPicPr>
                <p:cNvPr id="20509" name="Ink 20508">
                  <a:extLst>
                    <a:ext uri="{FF2B5EF4-FFF2-40B4-BE49-F238E27FC236}">
                      <a16:creationId xmlns:a16="http://schemas.microsoft.com/office/drawing/2014/main" id="{9AC65EF1-7487-C32F-7287-4325BD5CCD8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82080" y="4970333"/>
                  <a:ext cx="7488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0510" name="Ink 20509">
                  <a:extLst>
                    <a:ext uri="{FF2B5EF4-FFF2-40B4-BE49-F238E27FC236}">
                      <a16:creationId xmlns:a16="http://schemas.microsoft.com/office/drawing/2014/main" id="{34129152-B13E-C819-CA29-8E2A4C95FC1A}"/>
                    </a:ext>
                  </a:extLst>
                </p14:cNvPr>
                <p14:cNvContentPartPr/>
                <p14:nvPr/>
              </p14:nvContentPartPr>
              <p14:xfrm>
                <a:off x="10227800" y="5022173"/>
                <a:ext cx="106920" cy="119160"/>
              </p14:xfrm>
            </p:contentPart>
          </mc:Choice>
          <mc:Fallback>
            <p:pic>
              <p:nvPicPr>
                <p:cNvPr id="20510" name="Ink 20509">
                  <a:extLst>
                    <a:ext uri="{FF2B5EF4-FFF2-40B4-BE49-F238E27FC236}">
                      <a16:creationId xmlns:a16="http://schemas.microsoft.com/office/drawing/2014/main" id="{34129152-B13E-C819-CA29-8E2A4C95FC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210160" y="5004173"/>
                  <a:ext cx="142560" cy="154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20512" name="Ink 20511">
                <a:extLst>
                  <a:ext uri="{FF2B5EF4-FFF2-40B4-BE49-F238E27FC236}">
                    <a16:creationId xmlns:a16="http://schemas.microsoft.com/office/drawing/2014/main" id="{1E7A38D7-CD77-7312-3C7B-22C220F15DB8}"/>
                  </a:ext>
                </a:extLst>
              </p14:cNvPr>
              <p14:cNvContentPartPr/>
              <p14:nvPr/>
            </p14:nvContentPartPr>
            <p14:xfrm>
              <a:off x="6923360" y="3913013"/>
              <a:ext cx="19800" cy="311040"/>
            </p14:xfrm>
          </p:contentPart>
        </mc:Choice>
        <mc:Fallback>
          <p:pic>
            <p:nvPicPr>
              <p:cNvPr id="20512" name="Ink 20511">
                <a:extLst>
                  <a:ext uri="{FF2B5EF4-FFF2-40B4-BE49-F238E27FC236}">
                    <a16:creationId xmlns:a16="http://schemas.microsoft.com/office/drawing/2014/main" id="{1E7A38D7-CD77-7312-3C7B-22C220F15DB8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6905360" y="3895013"/>
                <a:ext cx="5544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20513" name="Ink 20512">
                <a:extLst>
                  <a:ext uri="{FF2B5EF4-FFF2-40B4-BE49-F238E27FC236}">
                    <a16:creationId xmlns:a16="http://schemas.microsoft.com/office/drawing/2014/main" id="{2B85B7EC-C467-BFB9-48C9-98A6DC57F3B5}"/>
                  </a:ext>
                </a:extLst>
              </p14:cNvPr>
              <p14:cNvContentPartPr/>
              <p14:nvPr/>
            </p14:nvContentPartPr>
            <p14:xfrm>
              <a:off x="6921560" y="3840653"/>
              <a:ext cx="125280" cy="142200"/>
            </p14:xfrm>
          </p:contentPart>
        </mc:Choice>
        <mc:Fallback>
          <p:pic>
            <p:nvPicPr>
              <p:cNvPr id="20513" name="Ink 20512">
                <a:extLst>
                  <a:ext uri="{FF2B5EF4-FFF2-40B4-BE49-F238E27FC236}">
                    <a16:creationId xmlns:a16="http://schemas.microsoft.com/office/drawing/2014/main" id="{2B85B7EC-C467-BFB9-48C9-98A6DC57F3B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6903560" y="3823013"/>
                <a:ext cx="16092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20514" name="Ink 20513">
                <a:extLst>
                  <a:ext uri="{FF2B5EF4-FFF2-40B4-BE49-F238E27FC236}">
                    <a16:creationId xmlns:a16="http://schemas.microsoft.com/office/drawing/2014/main" id="{25CDAC9D-A782-1492-9BCB-3E31CCC505A4}"/>
                  </a:ext>
                </a:extLst>
              </p14:cNvPr>
              <p14:cNvContentPartPr/>
              <p14:nvPr/>
            </p14:nvContentPartPr>
            <p14:xfrm>
              <a:off x="7010480" y="4062053"/>
              <a:ext cx="1080" cy="109080"/>
            </p14:xfrm>
          </p:contentPart>
        </mc:Choice>
        <mc:Fallback>
          <p:pic>
            <p:nvPicPr>
              <p:cNvPr id="20514" name="Ink 20513">
                <a:extLst>
                  <a:ext uri="{FF2B5EF4-FFF2-40B4-BE49-F238E27FC236}">
                    <a16:creationId xmlns:a16="http://schemas.microsoft.com/office/drawing/2014/main" id="{25CDAC9D-A782-1492-9BCB-3E31CCC505A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992840" y="4044413"/>
                <a:ext cx="36720" cy="1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20515" name="Ink 20514">
                <a:extLst>
                  <a:ext uri="{FF2B5EF4-FFF2-40B4-BE49-F238E27FC236}">
                    <a16:creationId xmlns:a16="http://schemas.microsoft.com/office/drawing/2014/main" id="{EDD8F078-0597-15C9-CBED-842ED09E8643}"/>
                  </a:ext>
                </a:extLst>
              </p14:cNvPr>
              <p14:cNvContentPartPr/>
              <p14:nvPr/>
            </p14:nvContentPartPr>
            <p14:xfrm>
              <a:off x="7753520" y="4701053"/>
              <a:ext cx="91080" cy="127440"/>
            </p14:xfrm>
          </p:contentPart>
        </mc:Choice>
        <mc:Fallback>
          <p:pic>
            <p:nvPicPr>
              <p:cNvPr id="20515" name="Ink 20514">
                <a:extLst>
                  <a:ext uri="{FF2B5EF4-FFF2-40B4-BE49-F238E27FC236}">
                    <a16:creationId xmlns:a16="http://schemas.microsoft.com/office/drawing/2014/main" id="{EDD8F078-0597-15C9-CBED-842ED09E864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735520" y="4683413"/>
                <a:ext cx="12672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20516" name="Ink 20515">
                <a:extLst>
                  <a:ext uri="{FF2B5EF4-FFF2-40B4-BE49-F238E27FC236}">
                    <a16:creationId xmlns:a16="http://schemas.microsoft.com/office/drawing/2014/main" id="{5F36ABE5-E5E6-70D1-56C0-13D71A93880F}"/>
                  </a:ext>
                </a:extLst>
              </p14:cNvPr>
              <p14:cNvContentPartPr/>
              <p14:nvPr/>
            </p14:nvContentPartPr>
            <p14:xfrm>
              <a:off x="7719320" y="4703573"/>
              <a:ext cx="126360" cy="162360"/>
            </p14:xfrm>
          </p:contentPart>
        </mc:Choice>
        <mc:Fallback>
          <p:pic>
            <p:nvPicPr>
              <p:cNvPr id="20516" name="Ink 20515">
                <a:extLst>
                  <a:ext uri="{FF2B5EF4-FFF2-40B4-BE49-F238E27FC236}">
                    <a16:creationId xmlns:a16="http://schemas.microsoft.com/office/drawing/2014/main" id="{5F36ABE5-E5E6-70D1-56C0-13D71A93880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701680" y="4685933"/>
                <a:ext cx="16200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20517" name="Ink 20516">
                <a:extLst>
                  <a:ext uri="{FF2B5EF4-FFF2-40B4-BE49-F238E27FC236}">
                    <a16:creationId xmlns:a16="http://schemas.microsoft.com/office/drawing/2014/main" id="{3E375391-3F68-F4D6-D220-6B5FC0F218C3}"/>
                  </a:ext>
                </a:extLst>
              </p14:cNvPr>
              <p14:cNvContentPartPr/>
              <p14:nvPr/>
            </p14:nvContentPartPr>
            <p14:xfrm>
              <a:off x="7702760" y="4732373"/>
              <a:ext cx="168840" cy="37800"/>
            </p14:xfrm>
          </p:contentPart>
        </mc:Choice>
        <mc:Fallback>
          <p:pic>
            <p:nvPicPr>
              <p:cNvPr id="20517" name="Ink 20516">
                <a:extLst>
                  <a:ext uri="{FF2B5EF4-FFF2-40B4-BE49-F238E27FC236}">
                    <a16:creationId xmlns:a16="http://schemas.microsoft.com/office/drawing/2014/main" id="{3E375391-3F68-F4D6-D220-6B5FC0F218C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684760" y="4714373"/>
                <a:ext cx="20448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0518" name="Ink 20517">
                <a:extLst>
                  <a:ext uri="{FF2B5EF4-FFF2-40B4-BE49-F238E27FC236}">
                    <a16:creationId xmlns:a16="http://schemas.microsoft.com/office/drawing/2014/main" id="{968168AB-82B1-E9B0-3841-CFD4FE67B6FA}"/>
                  </a:ext>
                </a:extLst>
              </p14:cNvPr>
              <p14:cNvContentPartPr/>
              <p14:nvPr/>
            </p14:nvContentPartPr>
            <p14:xfrm>
              <a:off x="7790960" y="4661813"/>
              <a:ext cx="22320" cy="182880"/>
            </p14:xfrm>
          </p:contentPart>
        </mc:Choice>
        <mc:Fallback>
          <p:pic>
            <p:nvPicPr>
              <p:cNvPr id="20518" name="Ink 20517">
                <a:extLst>
                  <a:ext uri="{FF2B5EF4-FFF2-40B4-BE49-F238E27FC236}">
                    <a16:creationId xmlns:a16="http://schemas.microsoft.com/office/drawing/2014/main" id="{968168AB-82B1-E9B0-3841-CFD4FE67B6FA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772960" y="4644173"/>
                <a:ext cx="5796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20519" name="Ink 20518">
                <a:extLst>
                  <a:ext uri="{FF2B5EF4-FFF2-40B4-BE49-F238E27FC236}">
                    <a16:creationId xmlns:a16="http://schemas.microsoft.com/office/drawing/2014/main" id="{AFA7B2DF-526F-1584-BE06-0202B36C4BA7}"/>
                  </a:ext>
                </a:extLst>
              </p14:cNvPr>
              <p14:cNvContentPartPr/>
              <p14:nvPr/>
            </p14:nvContentPartPr>
            <p14:xfrm>
              <a:off x="8004800" y="4797533"/>
              <a:ext cx="2160" cy="209160"/>
            </p14:xfrm>
          </p:contentPart>
        </mc:Choice>
        <mc:Fallback>
          <p:pic>
            <p:nvPicPr>
              <p:cNvPr id="20519" name="Ink 20518">
                <a:extLst>
                  <a:ext uri="{FF2B5EF4-FFF2-40B4-BE49-F238E27FC236}">
                    <a16:creationId xmlns:a16="http://schemas.microsoft.com/office/drawing/2014/main" id="{AFA7B2DF-526F-1584-BE06-0202B36C4BA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986800" y="4779893"/>
                <a:ext cx="378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20520" name="Ink 20519">
                <a:extLst>
                  <a:ext uri="{FF2B5EF4-FFF2-40B4-BE49-F238E27FC236}">
                    <a16:creationId xmlns:a16="http://schemas.microsoft.com/office/drawing/2014/main" id="{C7098F3F-2EE3-675A-2EF0-0F55DFD27535}"/>
                  </a:ext>
                </a:extLst>
              </p14:cNvPr>
              <p14:cNvContentPartPr/>
              <p14:nvPr/>
            </p14:nvContentPartPr>
            <p14:xfrm>
              <a:off x="8010560" y="4756133"/>
              <a:ext cx="67680" cy="125640"/>
            </p14:xfrm>
          </p:contentPart>
        </mc:Choice>
        <mc:Fallback>
          <p:pic>
            <p:nvPicPr>
              <p:cNvPr id="20520" name="Ink 20519">
                <a:extLst>
                  <a:ext uri="{FF2B5EF4-FFF2-40B4-BE49-F238E27FC236}">
                    <a16:creationId xmlns:a16="http://schemas.microsoft.com/office/drawing/2014/main" id="{C7098F3F-2EE3-675A-2EF0-0F55DFD2753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992560" y="4738133"/>
                <a:ext cx="103320" cy="16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0521" name="Ink 20520">
                <a:extLst>
                  <a:ext uri="{FF2B5EF4-FFF2-40B4-BE49-F238E27FC236}">
                    <a16:creationId xmlns:a16="http://schemas.microsoft.com/office/drawing/2014/main" id="{13AFA933-AC84-9AFE-CAE6-1A69890DA963}"/>
                  </a:ext>
                </a:extLst>
              </p14:cNvPr>
              <p14:cNvContentPartPr/>
              <p14:nvPr/>
            </p14:nvContentPartPr>
            <p14:xfrm>
              <a:off x="8075360" y="4905533"/>
              <a:ext cx="37440" cy="95400"/>
            </p14:xfrm>
          </p:contentPart>
        </mc:Choice>
        <mc:Fallback>
          <p:pic>
            <p:nvPicPr>
              <p:cNvPr id="20521" name="Ink 20520">
                <a:extLst>
                  <a:ext uri="{FF2B5EF4-FFF2-40B4-BE49-F238E27FC236}">
                    <a16:creationId xmlns:a16="http://schemas.microsoft.com/office/drawing/2014/main" id="{13AFA933-AC84-9AFE-CAE6-1A69890DA96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057720" y="4887893"/>
                <a:ext cx="7308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20522" name="Ink 20521">
                <a:extLst>
                  <a:ext uri="{FF2B5EF4-FFF2-40B4-BE49-F238E27FC236}">
                    <a16:creationId xmlns:a16="http://schemas.microsoft.com/office/drawing/2014/main" id="{7166FF21-0346-9194-9C5A-5899C4FE6013}"/>
                  </a:ext>
                </a:extLst>
              </p14:cNvPr>
              <p14:cNvContentPartPr/>
              <p14:nvPr/>
            </p14:nvContentPartPr>
            <p14:xfrm>
              <a:off x="6653720" y="5138813"/>
              <a:ext cx="23400" cy="22320"/>
            </p14:xfrm>
          </p:contentPart>
        </mc:Choice>
        <mc:Fallback>
          <p:pic>
            <p:nvPicPr>
              <p:cNvPr id="20522" name="Ink 20521">
                <a:extLst>
                  <a:ext uri="{FF2B5EF4-FFF2-40B4-BE49-F238E27FC236}">
                    <a16:creationId xmlns:a16="http://schemas.microsoft.com/office/drawing/2014/main" id="{7166FF21-0346-9194-9C5A-5899C4FE6013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636080" y="5121173"/>
                <a:ext cx="5904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20523" name="Ink 20522">
                <a:extLst>
                  <a:ext uri="{FF2B5EF4-FFF2-40B4-BE49-F238E27FC236}">
                    <a16:creationId xmlns:a16="http://schemas.microsoft.com/office/drawing/2014/main" id="{5EF48A9C-195C-DA7B-0507-556C2F5DC5FC}"/>
                  </a:ext>
                </a:extLst>
              </p14:cNvPr>
              <p14:cNvContentPartPr/>
              <p14:nvPr/>
            </p14:nvContentPartPr>
            <p14:xfrm>
              <a:off x="6610520" y="5048093"/>
              <a:ext cx="101160" cy="118800"/>
            </p14:xfrm>
          </p:contentPart>
        </mc:Choice>
        <mc:Fallback>
          <p:pic>
            <p:nvPicPr>
              <p:cNvPr id="20523" name="Ink 20522">
                <a:extLst>
                  <a:ext uri="{FF2B5EF4-FFF2-40B4-BE49-F238E27FC236}">
                    <a16:creationId xmlns:a16="http://schemas.microsoft.com/office/drawing/2014/main" id="{5EF48A9C-195C-DA7B-0507-556C2F5DC5F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592520" y="5030093"/>
                <a:ext cx="1368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0524" name="Ink 20523">
                <a:extLst>
                  <a:ext uri="{FF2B5EF4-FFF2-40B4-BE49-F238E27FC236}">
                    <a16:creationId xmlns:a16="http://schemas.microsoft.com/office/drawing/2014/main" id="{FF0D4A70-421C-50DF-D83B-B14E1DCEC8A0}"/>
                  </a:ext>
                </a:extLst>
              </p14:cNvPr>
              <p14:cNvContentPartPr/>
              <p14:nvPr/>
            </p14:nvContentPartPr>
            <p14:xfrm>
              <a:off x="6606200" y="5057453"/>
              <a:ext cx="25920" cy="63000"/>
            </p14:xfrm>
          </p:contentPart>
        </mc:Choice>
        <mc:Fallback>
          <p:pic>
            <p:nvPicPr>
              <p:cNvPr id="20524" name="Ink 20523">
                <a:extLst>
                  <a:ext uri="{FF2B5EF4-FFF2-40B4-BE49-F238E27FC236}">
                    <a16:creationId xmlns:a16="http://schemas.microsoft.com/office/drawing/2014/main" id="{FF0D4A70-421C-50DF-D83B-B14E1DCEC8A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588200" y="5039453"/>
                <a:ext cx="615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0525" name="Ink 20524">
                <a:extLst>
                  <a:ext uri="{FF2B5EF4-FFF2-40B4-BE49-F238E27FC236}">
                    <a16:creationId xmlns:a16="http://schemas.microsoft.com/office/drawing/2014/main" id="{1502567D-0D14-EE84-0284-7ECC97E2716F}"/>
                  </a:ext>
                </a:extLst>
              </p14:cNvPr>
              <p14:cNvContentPartPr/>
              <p14:nvPr/>
            </p14:nvContentPartPr>
            <p14:xfrm>
              <a:off x="6621320" y="5100293"/>
              <a:ext cx="59400" cy="8640"/>
            </p14:xfrm>
          </p:contentPart>
        </mc:Choice>
        <mc:Fallback>
          <p:pic>
            <p:nvPicPr>
              <p:cNvPr id="20525" name="Ink 20524">
                <a:extLst>
                  <a:ext uri="{FF2B5EF4-FFF2-40B4-BE49-F238E27FC236}">
                    <a16:creationId xmlns:a16="http://schemas.microsoft.com/office/drawing/2014/main" id="{1502567D-0D14-EE84-0284-7ECC97E2716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603680" y="5082293"/>
                <a:ext cx="950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0526" name="Ink 20525">
                <a:extLst>
                  <a:ext uri="{FF2B5EF4-FFF2-40B4-BE49-F238E27FC236}">
                    <a16:creationId xmlns:a16="http://schemas.microsoft.com/office/drawing/2014/main" id="{D49D1057-C143-8016-7052-C7906076D4CE}"/>
                  </a:ext>
                </a:extLst>
              </p14:cNvPr>
              <p14:cNvContentPartPr/>
              <p14:nvPr/>
            </p14:nvContentPartPr>
            <p14:xfrm>
              <a:off x="6742280" y="5105693"/>
              <a:ext cx="52560" cy="252000"/>
            </p14:xfrm>
          </p:contentPart>
        </mc:Choice>
        <mc:Fallback>
          <p:pic>
            <p:nvPicPr>
              <p:cNvPr id="20526" name="Ink 20525">
                <a:extLst>
                  <a:ext uri="{FF2B5EF4-FFF2-40B4-BE49-F238E27FC236}">
                    <a16:creationId xmlns:a16="http://schemas.microsoft.com/office/drawing/2014/main" id="{D49D1057-C143-8016-7052-C7906076D4C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6724280" y="5088053"/>
                <a:ext cx="88200" cy="2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0527" name="Ink 20526">
                <a:extLst>
                  <a:ext uri="{FF2B5EF4-FFF2-40B4-BE49-F238E27FC236}">
                    <a16:creationId xmlns:a16="http://schemas.microsoft.com/office/drawing/2014/main" id="{BD484230-A480-2DEE-A626-BA73096AF585}"/>
                  </a:ext>
                </a:extLst>
              </p14:cNvPr>
              <p14:cNvContentPartPr/>
              <p14:nvPr/>
            </p14:nvContentPartPr>
            <p14:xfrm>
              <a:off x="6738680" y="5123333"/>
              <a:ext cx="137880" cy="118080"/>
            </p14:xfrm>
          </p:contentPart>
        </mc:Choice>
        <mc:Fallback>
          <p:pic>
            <p:nvPicPr>
              <p:cNvPr id="20527" name="Ink 20526">
                <a:extLst>
                  <a:ext uri="{FF2B5EF4-FFF2-40B4-BE49-F238E27FC236}">
                    <a16:creationId xmlns:a16="http://schemas.microsoft.com/office/drawing/2014/main" id="{BD484230-A480-2DEE-A626-BA73096AF58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720680" y="5105333"/>
                <a:ext cx="1735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0528" name="Ink 20527">
                <a:extLst>
                  <a:ext uri="{FF2B5EF4-FFF2-40B4-BE49-F238E27FC236}">
                    <a16:creationId xmlns:a16="http://schemas.microsoft.com/office/drawing/2014/main" id="{5E625008-FC14-DEDD-B38E-2FAAD2EC0D2C}"/>
                  </a:ext>
                </a:extLst>
              </p14:cNvPr>
              <p14:cNvContentPartPr/>
              <p14:nvPr/>
            </p14:nvContentPartPr>
            <p14:xfrm>
              <a:off x="6842360" y="5260493"/>
              <a:ext cx="231480" cy="159480"/>
            </p14:xfrm>
          </p:contentPart>
        </mc:Choice>
        <mc:Fallback>
          <p:pic>
            <p:nvPicPr>
              <p:cNvPr id="20528" name="Ink 20527">
                <a:extLst>
                  <a:ext uri="{FF2B5EF4-FFF2-40B4-BE49-F238E27FC236}">
                    <a16:creationId xmlns:a16="http://schemas.microsoft.com/office/drawing/2014/main" id="{5E625008-FC14-DEDD-B38E-2FAAD2EC0D2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824720" y="5242853"/>
                <a:ext cx="267120" cy="1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0529" name="Ink 20528">
                <a:extLst>
                  <a:ext uri="{FF2B5EF4-FFF2-40B4-BE49-F238E27FC236}">
                    <a16:creationId xmlns:a16="http://schemas.microsoft.com/office/drawing/2014/main" id="{3831A46F-4576-2696-6C45-0A9AFD0066AC}"/>
                  </a:ext>
                </a:extLst>
              </p14:cNvPr>
              <p14:cNvContentPartPr/>
              <p14:nvPr/>
            </p14:nvContentPartPr>
            <p14:xfrm>
              <a:off x="11124200" y="4839653"/>
              <a:ext cx="101160" cy="250200"/>
            </p14:xfrm>
          </p:contentPart>
        </mc:Choice>
        <mc:Fallback>
          <p:pic>
            <p:nvPicPr>
              <p:cNvPr id="20529" name="Ink 20528">
                <a:extLst>
                  <a:ext uri="{FF2B5EF4-FFF2-40B4-BE49-F238E27FC236}">
                    <a16:creationId xmlns:a16="http://schemas.microsoft.com/office/drawing/2014/main" id="{3831A46F-4576-2696-6C45-0A9AFD0066A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106200" y="4821653"/>
                <a:ext cx="1368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0530" name="Ink 20529">
                <a:extLst>
                  <a:ext uri="{FF2B5EF4-FFF2-40B4-BE49-F238E27FC236}">
                    <a16:creationId xmlns:a16="http://schemas.microsoft.com/office/drawing/2014/main" id="{70656F1C-A388-4464-DBEA-EDC1E345E9C2}"/>
                  </a:ext>
                </a:extLst>
              </p14:cNvPr>
              <p14:cNvContentPartPr/>
              <p14:nvPr/>
            </p14:nvContentPartPr>
            <p14:xfrm>
              <a:off x="11268560" y="4887173"/>
              <a:ext cx="81000" cy="122400"/>
            </p14:xfrm>
          </p:contentPart>
        </mc:Choice>
        <mc:Fallback>
          <p:pic>
            <p:nvPicPr>
              <p:cNvPr id="20530" name="Ink 20529">
                <a:extLst>
                  <a:ext uri="{FF2B5EF4-FFF2-40B4-BE49-F238E27FC236}">
                    <a16:creationId xmlns:a16="http://schemas.microsoft.com/office/drawing/2014/main" id="{70656F1C-A388-4464-DBEA-EDC1E345E9C2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250560" y="4869533"/>
                <a:ext cx="11664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20531" name="Ink 20530">
                <a:extLst>
                  <a:ext uri="{FF2B5EF4-FFF2-40B4-BE49-F238E27FC236}">
                    <a16:creationId xmlns:a16="http://schemas.microsoft.com/office/drawing/2014/main" id="{6B9ECEB8-ED7E-57B6-9533-29DAE2A769EC}"/>
                  </a:ext>
                </a:extLst>
              </p14:cNvPr>
              <p14:cNvContentPartPr/>
              <p14:nvPr/>
            </p14:nvContentPartPr>
            <p14:xfrm>
              <a:off x="11433440" y="4895453"/>
              <a:ext cx="237240" cy="28800"/>
            </p14:xfrm>
          </p:contentPart>
        </mc:Choice>
        <mc:Fallback>
          <p:pic>
            <p:nvPicPr>
              <p:cNvPr id="20531" name="Ink 20530">
                <a:extLst>
                  <a:ext uri="{FF2B5EF4-FFF2-40B4-BE49-F238E27FC236}">
                    <a16:creationId xmlns:a16="http://schemas.microsoft.com/office/drawing/2014/main" id="{6B9ECEB8-ED7E-57B6-9533-29DAE2A769E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1415440" y="4877813"/>
                <a:ext cx="2728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20532" name="Ink 20531">
                <a:extLst>
                  <a:ext uri="{FF2B5EF4-FFF2-40B4-BE49-F238E27FC236}">
                    <a16:creationId xmlns:a16="http://schemas.microsoft.com/office/drawing/2014/main" id="{1BB03C9E-0E4B-3DF4-A390-C3BD5F5DF8A1}"/>
                  </a:ext>
                </a:extLst>
              </p14:cNvPr>
              <p14:cNvContentPartPr/>
              <p14:nvPr/>
            </p14:nvContentPartPr>
            <p14:xfrm>
              <a:off x="11526680" y="4945853"/>
              <a:ext cx="216720" cy="24480"/>
            </p14:xfrm>
          </p:contentPart>
        </mc:Choice>
        <mc:Fallback>
          <p:pic>
            <p:nvPicPr>
              <p:cNvPr id="20532" name="Ink 20531">
                <a:extLst>
                  <a:ext uri="{FF2B5EF4-FFF2-40B4-BE49-F238E27FC236}">
                    <a16:creationId xmlns:a16="http://schemas.microsoft.com/office/drawing/2014/main" id="{1BB03C9E-0E4B-3DF4-A390-C3BD5F5DF8A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508680" y="4928213"/>
                <a:ext cx="25236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0533" name="Ink 20532">
                <a:extLst>
                  <a:ext uri="{FF2B5EF4-FFF2-40B4-BE49-F238E27FC236}">
                    <a16:creationId xmlns:a16="http://schemas.microsoft.com/office/drawing/2014/main" id="{B81792C3-3B0E-2850-715B-C181B1373089}"/>
                  </a:ext>
                </a:extLst>
              </p14:cNvPr>
              <p14:cNvContentPartPr/>
              <p14:nvPr/>
            </p14:nvContentPartPr>
            <p14:xfrm>
              <a:off x="11799920" y="4828853"/>
              <a:ext cx="122760" cy="202320"/>
            </p14:xfrm>
          </p:contentPart>
        </mc:Choice>
        <mc:Fallback>
          <p:pic>
            <p:nvPicPr>
              <p:cNvPr id="20533" name="Ink 20532">
                <a:extLst>
                  <a:ext uri="{FF2B5EF4-FFF2-40B4-BE49-F238E27FC236}">
                    <a16:creationId xmlns:a16="http://schemas.microsoft.com/office/drawing/2014/main" id="{B81792C3-3B0E-2850-715B-C181B137308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11781920" y="4810853"/>
                <a:ext cx="158400" cy="23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20534" name="Ink 20533">
                <a:extLst>
                  <a:ext uri="{FF2B5EF4-FFF2-40B4-BE49-F238E27FC236}">
                    <a16:creationId xmlns:a16="http://schemas.microsoft.com/office/drawing/2014/main" id="{591F9F65-FEEF-28A7-CCFF-DC6986372EC7}"/>
                  </a:ext>
                </a:extLst>
              </p14:cNvPr>
              <p14:cNvContentPartPr/>
              <p14:nvPr/>
            </p14:nvContentPartPr>
            <p14:xfrm>
              <a:off x="11139320" y="5283533"/>
              <a:ext cx="196920" cy="176760"/>
            </p14:xfrm>
          </p:contentPart>
        </mc:Choice>
        <mc:Fallback>
          <p:pic>
            <p:nvPicPr>
              <p:cNvPr id="20534" name="Ink 20533">
                <a:extLst>
                  <a:ext uri="{FF2B5EF4-FFF2-40B4-BE49-F238E27FC236}">
                    <a16:creationId xmlns:a16="http://schemas.microsoft.com/office/drawing/2014/main" id="{591F9F65-FEEF-28A7-CCFF-DC6986372EC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1121680" y="5265533"/>
                <a:ext cx="232560" cy="21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20535" name="Ink 20534">
                <a:extLst>
                  <a:ext uri="{FF2B5EF4-FFF2-40B4-BE49-F238E27FC236}">
                    <a16:creationId xmlns:a16="http://schemas.microsoft.com/office/drawing/2014/main" id="{21075FC3-525E-A97A-C854-436C544364F2}"/>
                  </a:ext>
                </a:extLst>
              </p14:cNvPr>
              <p14:cNvContentPartPr/>
              <p14:nvPr/>
            </p14:nvContentPartPr>
            <p14:xfrm>
              <a:off x="11505080" y="5211173"/>
              <a:ext cx="430200" cy="220320"/>
            </p14:xfrm>
          </p:contentPart>
        </mc:Choice>
        <mc:Fallback>
          <p:pic>
            <p:nvPicPr>
              <p:cNvPr id="20535" name="Ink 20534">
                <a:extLst>
                  <a:ext uri="{FF2B5EF4-FFF2-40B4-BE49-F238E27FC236}">
                    <a16:creationId xmlns:a16="http://schemas.microsoft.com/office/drawing/2014/main" id="{21075FC3-525E-A97A-C854-436C544364F2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1487440" y="5193173"/>
                <a:ext cx="4658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20536" name="Ink 20535">
                <a:extLst>
                  <a:ext uri="{FF2B5EF4-FFF2-40B4-BE49-F238E27FC236}">
                    <a16:creationId xmlns:a16="http://schemas.microsoft.com/office/drawing/2014/main" id="{2607F647-3C75-551F-A897-BCB9F77E66CF}"/>
                  </a:ext>
                </a:extLst>
              </p14:cNvPr>
              <p14:cNvContentPartPr/>
              <p14:nvPr/>
            </p14:nvContentPartPr>
            <p14:xfrm>
              <a:off x="11207720" y="5608973"/>
              <a:ext cx="243360" cy="203400"/>
            </p14:xfrm>
          </p:contentPart>
        </mc:Choice>
        <mc:Fallback>
          <p:pic>
            <p:nvPicPr>
              <p:cNvPr id="20536" name="Ink 20535">
                <a:extLst>
                  <a:ext uri="{FF2B5EF4-FFF2-40B4-BE49-F238E27FC236}">
                    <a16:creationId xmlns:a16="http://schemas.microsoft.com/office/drawing/2014/main" id="{2607F647-3C75-551F-A897-BCB9F77E66CF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1189720" y="5590973"/>
                <a:ext cx="27900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20537" name="Ink 20536">
                <a:extLst>
                  <a:ext uri="{FF2B5EF4-FFF2-40B4-BE49-F238E27FC236}">
                    <a16:creationId xmlns:a16="http://schemas.microsoft.com/office/drawing/2014/main" id="{DA655D8C-E0C8-F369-9CC9-FEA8A9CAF806}"/>
                  </a:ext>
                </a:extLst>
              </p14:cNvPr>
              <p14:cNvContentPartPr/>
              <p14:nvPr/>
            </p14:nvContentPartPr>
            <p14:xfrm>
              <a:off x="11668880" y="5605373"/>
              <a:ext cx="223920" cy="163800"/>
            </p14:xfrm>
          </p:contentPart>
        </mc:Choice>
        <mc:Fallback>
          <p:pic>
            <p:nvPicPr>
              <p:cNvPr id="20537" name="Ink 20536">
                <a:extLst>
                  <a:ext uri="{FF2B5EF4-FFF2-40B4-BE49-F238E27FC236}">
                    <a16:creationId xmlns:a16="http://schemas.microsoft.com/office/drawing/2014/main" id="{DA655D8C-E0C8-F369-9CC9-FEA8A9CAF80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1651240" y="5587373"/>
                <a:ext cx="25956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20538" name="Ink 20537">
                <a:extLst>
                  <a:ext uri="{FF2B5EF4-FFF2-40B4-BE49-F238E27FC236}">
                    <a16:creationId xmlns:a16="http://schemas.microsoft.com/office/drawing/2014/main" id="{BF6B3140-88C3-3B05-65CF-1C4924AFB317}"/>
                  </a:ext>
                </a:extLst>
              </p14:cNvPr>
              <p14:cNvContentPartPr/>
              <p14:nvPr/>
            </p14:nvContentPartPr>
            <p14:xfrm>
              <a:off x="11341640" y="5987333"/>
              <a:ext cx="84240" cy="103320"/>
            </p14:xfrm>
          </p:contentPart>
        </mc:Choice>
        <mc:Fallback>
          <p:pic>
            <p:nvPicPr>
              <p:cNvPr id="20538" name="Ink 20537">
                <a:extLst>
                  <a:ext uri="{FF2B5EF4-FFF2-40B4-BE49-F238E27FC236}">
                    <a16:creationId xmlns:a16="http://schemas.microsoft.com/office/drawing/2014/main" id="{BF6B3140-88C3-3B05-65CF-1C4924AFB31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323640" y="5969693"/>
                <a:ext cx="11988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20539" name="Ink 20538">
                <a:extLst>
                  <a:ext uri="{FF2B5EF4-FFF2-40B4-BE49-F238E27FC236}">
                    <a16:creationId xmlns:a16="http://schemas.microsoft.com/office/drawing/2014/main" id="{F9C79B85-16CA-CECB-7E1B-BE7BAA7D97DB}"/>
                  </a:ext>
                </a:extLst>
              </p14:cNvPr>
              <p14:cNvContentPartPr/>
              <p14:nvPr/>
            </p14:nvContentPartPr>
            <p14:xfrm>
              <a:off x="11377640" y="5979053"/>
              <a:ext cx="178200" cy="80280"/>
            </p14:xfrm>
          </p:contentPart>
        </mc:Choice>
        <mc:Fallback>
          <p:pic>
            <p:nvPicPr>
              <p:cNvPr id="20539" name="Ink 20538">
                <a:extLst>
                  <a:ext uri="{FF2B5EF4-FFF2-40B4-BE49-F238E27FC236}">
                    <a16:creationId xmlns:a16="http://schemas.microsoft.com/office/drawing/2014/main" id="{F9C79B85-16CA-CECB-7E1B-BE7BAA7D97DB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360000" y="5961413"/>
                <a:ext cx="21384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20540" name="Ink 20539">
                <a:extLst>
                  <a:ext uri="{FF2B5EF4-FFF2-40B4-BE49-F238E27FC236}">
                    <a16:creationId xmlns:a16="http://schemas.microsoft.com/office/drawing/2014/main" id="{8F5CC0C8-2E5D-EB07-F539-700890469440}"/>
                  </a:ext>
                </a:extLst>
              </p14:cNvPr>
              <p14:cNvContentPartPr/>
              <p14:nvPr/>
            </p14:nvContentPartPr>
            <p14:xfrm>
              <a:off x="11670680" y="5979413"/>
              <a:ext cx="87840" cy="23040"/>
            </p14:xfrm>
          </p:contentPart>
        </mc:Choice>
        <mc:Fallback>
          <p:pic>
            <p:nvPicPr>
              <p:cNvPr id="20540" name="Ink 20539">
                <a:extLst>
                  <a:ext uri="{FF2B5EF4-FFF2-40B4-BE49-F238E27FC236}">
                    <a16:creationId xmlns:a16="http://schemas.microsoft.com/office/drawing/2014/main" id="{8F5CC0C8-2E5D-EB07-F539-700890469440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653040" y="5961773"/>
                <a:ext cx="1234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20541" name="Ink 20540">
                <a:extLst>
                  <a:ext uri="{FF2B5EF4-FFF2-40B4-BE49-F238E27FC236}">
                    <a16:creationId xmlns:a16="http://schemas.microsoft.com/office/drawing/2014/main" id="{C4A0EC40-2AB1-AEED-17FB-E71610325FD7}"/>
                  </a:ext>
                </a:extLst>
              </p14:cNvPr>
              <p14:cNvContentPartPr/>
              <p14:nvPr/>
            </p14:nvContentPartPr>
            <p14:xfrm>
              <a:off x="11888120" y="5909213"/>
              <a:ext cx="15480" cy="142200"/>
            </p14:xfrm>
          </p:contentPart>
        </mc:Choice>
        <mc:Fallback>
          <p:pic>
            <p:nvPicPr>
              <p:cNvPr id="20541" name="Ink 20540">
                <a:extLst>
                  <a:ext uri="{FF2B5EF4-FFF2-40B4-BE49-F238E27FC236}">
                    <a16:creationId xmlns:a16="http://schemas.microsoft.com/office/drawing/2014/main" id="{C4A0EC40-2AB1-AEED-17FB-E71610325FD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1870120" y="5891213"/>
                <a:ext cx="51120" cy="17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57864" y="1029496"/>
            <a:ext cx="8280400" cy="552450"/>
          </a:xfrm>
        </p:spPr>
        <p:txBody>
          <a:bodyPr/>
          <a:lstStyle/>
          <a:p>
            <a:r>
              <a:rPr lang="en-US" altLang="en-US" dirty="0"/>
              <a:t>Strength of MIN</a:t>
            </a:r>
          </a:p>
        </p:txBody>
      </p:sp>
      <p:sp>
        <p:nvSpPr>
          <p:cNvPr id="66563" name="Text Box 3"/>
          <p:cNvSpPr txBox="1">
            <a:spLocks noChangeArrowheads="1"/>
          </p:cNvSpPr>
          <p:nvPr/>
        </p:nvSpPr>
        <p:spPr bwMode="auto">
          <a:xfrm>
            <a:off x="2723535" y="5029201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66564" name="Text Box 5"/>
          <p:cNvSpPr txBox="1">
            <a:spLocks noChangeArrowheads="1"/>
          </p:cNvSpPr>
          <p:nvPr/>
        </p:nvSpPr>
        <p:spPr bwMode="auto">
          <a:xfrm>
            <a:off x="7066935" y="5029201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Six Clusters</a:t>
            </a:r>
          </a:p>
        </p:txBody>
      </p:sp>
      <p:sp>
        <p:nvSpPr>
          <p:cNvPr id="66565" name="Text Box 8"/>
          <p:cNvSpPr txBox="1">
            <a:spLocks noChangeArrowheads="1"/>
          </p:cNvSpPr>
          <p:nvPr/>
        </p:nvSpPr>
        <p:spPr bwMode="auto">
          <a:xfrm>
            <a:off x="2266335" y="6338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Can handle non-elliptical shapes</a:t>
            </a:r>
          </a:p>
        </p:txBody>
      </p:sp>
      <p:pic>
        <p:nvPicPr>
          <p:cNvPr id="665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0361" y="2132014"/>
            <a:ext cx="4854575" cy="365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6567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736" y="20574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86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73731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482931"/>
            <a:ext cx="4241800" cy="319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387" y="1068592"/>
            <a:ext cx="8280400" cy="552450"/>
          </a:xfrm>
        </p:spPr>
        <p:txBody>
          <a:bodyPr/>
          <a:lstStyle/>
          <a:p>
            <a:r>
              <a:rPr lang="en-US" altLang="en-US"/>
              <a:t>Limitations of MIN</a:t>
            </a:r>
          </a:p>
        </p:txBody>
      </p:sp>
      <p:sp>
        <p:nvSpPr>
          <p:cNvPr id="67589" name="Text Box 3"/>
          <p:cNvSpPr txBox="1">
            <a:spLocks noChangeArrowheads="1"/>
          </p:cNvSpPr>
          <p:nvPr/>
        </p:nvSpPr>
        <p:spPr bwMode="auto">
          <a:xfrm>
            <a:off x="2489200" y="5594556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6604000" y="3994356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67591" name="Text Box 8"/>
          <p:cNvSpPr txBox="1">
            <a:spLocks noChangeArrowheads="1"/>
          </p:cNvSpPr>
          <p:nvPr/>
        </p:nvSpPr>
        <p:spPr bwMode="auto">
          <a:xfrm>
            <a:off x="2032000" y="6447043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Sensitive to noise</a:t>
            </a:r>
          </a:p>
        </p:txBody>
      </p:sp>
      <p:pic>
        <p:nvPicPr>
          <p:cNvPr id="6759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1" y="2317955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593" name="Text Box 11"/>
          <p:cNvSpPr txBox="1">
            <a:spLocks noChangeArrowheads="1"/>
          </p:cNvSpPr>
          <p:nvPr/>
        </p:nvSpPr>
        <p:spPr bwMode="auto">
          <a:xfrm>
            <a:off x="6680200" y="6585156"/>
            <a:ext cx="2895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Three Clusters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0C52E2-478A-6114-D518-C98E784264F1}"/>
                  </a:ext>
                </a:extLst>
              </p14:cNvPr>
              <p14:cNvContentPartPr/>
              <p14:nvPr/>
            </p14:nvContentPartPr>
            <p14:xfrm>
              <a:off x="3037880" y="3570653"/>
              <a:ext cx="193680" cy="54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0C52E2-478A-6114-D518-C98E784264F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02240" y="3499013"/>
                <a:ext cx="26532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F3DC298-63EB-36AF-D5D1-8EE7346A53C8}"/>
                  </a:ext>
                </a:extLst>
              </p14:cNvPr>
              <p14:cNvContentPartPr/>
              <p14:nvPr/>
            </p14:nvContentPartPr>
            <p14:xfrm>
              <a:off x="3636560" y="5192453"/>
              <a:ext cx="434160" cy="158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F3DC298-63EB-36AF-D5D1-8EE7346A53C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27560" y="5183453"/>
                <a:ext cx="451800" cy="17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D1D8B03E-D6CB-36DC-F6AA-6A1850349CCF}"/>
              </a:ext>
            </a:extLst>
          </p:cNvPr>
          <p:cNvGrpSpPr/>
          <p:nvPr/>
        </p:nvGrpSpPr>
        <p:grpSpPr>
          <a:xfrm>
            <a:off x="3461600" y="1231733"/>
            <a:ext cx="3542400" cy="696600"/>
            <a:chOff x="3461600" y="1231733"/>
            <a:chExt cx="3542400" cy="69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30AB060-6C3F-9774-C758-8C1AD1D70C01}"/>
                    </a:ext>
                  </a:extLst>
                </p14:cNvPr>
                <p14:cNvContentPartPr/>
                <p14:nvPr/>
              </p14:nvContentPartPr>
              <p14:xfrm>
                <a:off x="3461600" y="1621253"/>
                <a:ext cx="1233720" cy="30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30AB060-6C3F-9774-C758-8C1AD1D70C0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452960" y="1612253"/>
                  <a:ext cx="1251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27E87DD-8CB7-D0B1-4ECE-59A67B4AAEBB}"/>
                    </a:ext>
                  </a:extLst>
                </p14:cNvPr>
                <p14:cNvContentPartPr/>
                <p14:nvPr/>
              </p14:nvContentPartPr>
              <p14:xfrm>
                <a:off x="4424600" y="1371413"/>
                <a:ext cx="290520" cy="166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27E87DD-8CB7-D0B1-4ECE-59A67B4AAEB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415600" y="1362773"/>
                  <a:ext cx="30816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C54CF12-9F85-B1F6-5A60-1B46C8F12184}"/>
                    </a:ext>
                  </a:extLst>
                </p14:cNvPr>
                <p14:cNvContentPartPr/>
                <p14:nvPr/>
              </p14:nvContentPartPr>
              <p14:xfrm>
                <a:off x="4646000" y="1309133"/>
                <a:ext cx="174600" cy="88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C54CF12-9F85-B1F6-5A60-1B46C8F1218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37000" y="1300493"/>
                  <a:ext cx="1922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60E9E4F-6B43-6E42-9EFE-D653FB6D179A}"/>
                    </a:ext>
                  </a:extLst>
                </p14:cNvPr>
                <p14:cNvContentPartPr/>
                <p14:nvPr/>
              </p14:nvContentPartPr>
              <p14:xfrm>
                <a:off x="4876040" y="1321373"/>
                <a:ext cx="14400" cy="150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60E9E4F-6B43-6E42-9EFE-D653FB6D179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67040" y="1312733"/>
                  <a:ext cx="320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FF8D4D8-0F56-DDAD-1761-0C8F64EF4963}"/>
                    </a:ext>
                  </a:extLst>
                </p14:cNvPr>
                <p14:cNvContentPartPr/>
                <p14:nvPr/>
              </p14:nvContentPartPr>
              <p14:xfrm>
                <a:off x="4894040" y="1270973"/>
                <a:ext cx="206640" cy="163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FF8D4D8-0F56-DDAD-1761-0C8F64EF496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85040" y="1262333"/>
                  <a:ext cx="22428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536DD60-6040-7390-29FE-EF9BE41AF553}"/>
                    </a:ext>
                  </a:extLst>
                </p14:cNvPr>
                <p14:cNvContentPartPr/>
                <p14:nvPr/>
              </p14:nvContentPartPr>
              <p14:xfrm>
                <a:off x="5210840" y="1281773"/>
                <a:ext cx="125640" cy="2260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536DD60-6040-7390-29FE-EF9BE41AF55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202200" y="1272773"/>
                  <a:ext cx="1432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185D2BC-29B7-C9D2-5051-3A0116F09F78}"/>
                    </a:ext>
                  </a:extLst>
                </p14:cNvPr>
                <p14:cNvContentPartPr/>
                <p14:nvPr/>
              </p14:nvContentPartPr>
              <p14:xfrm>
                <a:off x="5414960" y="1338653"/>
                <a:ext cx="139680" cy="171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185D2BC-29B7-C9D2-5051-3A0116F09F7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406320" y="1329653"/>
                  <a:ext cx="1573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976D3A48-A44B-E664-2264-BB78A8D28A95}"/>
                    </a:ext>
                  </a:extLst>
                </p14:cNvPr>
                <p14:cNvContentPartPr/>
                <p14:nvPr/>
              </p14:nvContentPartPr>
              <p14:xfrm>
                <a:off x="5616560" y="1384373"/>
                <a:ext cx="224280" cy="270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976D3A48-A44B-E664-2264-BB78A8D28A9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07560" y="1375373"/>
                  <a:ext cx="24192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0257EE6-9831-E1A3-8BDF-0BF4BC0BAA0A}"/>
                    </a:ext>
                  </a:extLst>
                </p14:cNvPr>
                <p14:cNvContentPartPr/>
                <p14:nvPr/>
              </p14:nvContentPartPr>
              <p14:xfrm>
                <a:off x="5861360" y="1245413"/>
                <a:ext cx="245880" cy="118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0257EE6-9831-E1A3-8BDF-0BF4BC0BAA0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852720" y="1236413"/>
                  <a:ext cx="2635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193A87-BFB1-FA39-2ED1-896B7986B6E6}"/>
                    </a:ext>
                  </a:extLst>
                </p14:cNvPr>
                <p14:cNvContentPartPr/>
                <p14:nvPr/>
              </p14:nvContentPartPr>
              <p14:xfrm>
                <a:off x="5915360" y="1367453"/>
                <a:ext cx="179640" cy="224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193A87-BFB1-FA39-2ED1-896B7986B6E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06360" y="1358813"/>
                  <a:ext cx="1972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240319-BF68-CB34-231B-0A65948F0BE9}"/>
                    </a:ext>
                  </a:extLst>
                </p14:cNvPr>
                <p14:cNvContentPartPr/>
                <p14:nvPr/>
              </p14:nvContentPartPr>
              <p14:xfrm>
                <a:off x="5962160" y="1408493"/>
                <a:ext cx="205200" cy="36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240319-BF68-CB34-231B-0A65948F0B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953520" y="1399853"/>
                  <a:ext cx="2228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F9CE8DC-0D56-385A-BFC8-38336D44DB28}"/>
                    </a:ext>
                  </a:extLst>
                </p14:cNvPr>
                <p14:cNvContentPartPr/>
                <p14:nvPr/>
              </p14:nvContentPartPr>
              <p14:xfrm>
                <a:off x="6207680" y="1231733"/>
                <a:ext cx="77400" cy="284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F9CE8DC-0D56-385A-BFC8-38336D44DB2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99040" y="1223093"/>
                  <a:ext cx="950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B49841F-1DC0-64F4-A8B4-CB3587790CC0}"/>
                    </a:ext>
                  </a:extLst>
                </p14:cNvPr>
                <p14:cNvContentPartPr/>
                <p14:nvPr/>
              </p14:nvContentPartPr>
              <p14:xfrm>
                <a:off x="6348800" y="1299413"/>
                <a:ext cx="115200" cy="241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B49841F-1DC0-64F4-A8B4-CB3587790CC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39800" y="1290773"/>
                  <a:ext cx="13284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D611540-0A30-1D0E-E025-C730803EA460}"/>
                    </a:ext>
                  </a:extLst>
                </p14:cNvPr>
                <p14:cNvContentPartPr/>
                <p14:nvPr/>
              </p14:nvContentPartPr>
              <p14:xfrm>
                <a:off x="6564800" y="1436213"/>
                <a:ext cx="83160" cy="123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D611540-0A30-1D0E-E025-C730803EA46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556160" y="1427213"/>
                  <a:ext cx="10080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77F34E-D359-008A-FF85-4B6D89E3A375}"/>
                    </a:ext>
                  </a:extLst>
                </p14:cNvPr>
                <p14:cNvContentPartPr/>
                <p14:nvPr/>
              </p14:nvContentPartPr>
              <p14:xfrm>
                <a:off x="6572000" y="1259093"/>
                <a:ext cx="75960" cy="558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77F34E-D359-008A-FF85-4B6D89E3A375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563000" y="1250453"/>
                  <a:ext cx="93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5601D5A-8296-84F7-83BF-B32432E4AA4B}"/>
                    </a:ext>
                  </a:extLst>
                </p14:cNvPr>
                <p14:cNvContentPartPr/>
                <p14:nvPr/>
              </p14:nvContentPartPr>
              <p14:xfrm>
                <a:off x="6779720" y="1385093"/>
                <a:ext cx="122760" cy="5432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5601D5A-8296-84F7-83BF-B32432E4AA4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71080" y="1376093"/>
                  <a:ext cx="14040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080AEB5-F471-50A7-C9C2-5ED2DBFBE277}"/>
                    </a:ext>
                  </a:extLst>
                </p14:cNvPr>
                <p14:cNvContentPartPr/>
                <p14:nvPr/>
              </p14:nvContentPartPr>
              <p14:xfrm>
                <a:off x="6859640" y="1393373"/>
                <a:ext cx="144360" cy="99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080AEB5-F471-50A7-C9C2-5ED2DBFBE27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850640" y="1384733"/>
                  <a:ext cx="16200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E7C68E7-6427-7E2E-AFA2-1E5D5BDB435F}"/>
              </a:ext>
            </a:extLst>
          </p:cNvPr>
          <p:cNvGrpSpPr/>
          <p:nvPr/>
        </p:nvGrpSpPr>
        <p:grpSpPr>
          <a:xfrm>
            <a:off x="1802720" y="2455373"/>
            <a:ext cx="4386960" cy="2940120"/>
            <a:chOff x="1802720" y="2455373"/>
            <a:chExt cx="4386960" cy="2940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A7B9C0F-B3C2-7D90-7CB0-374C92513324}"/>
                    </a:ext>
                  </a:extLst>
                </p14:cNvPr>
                <p14:cNvContentPartPr/>
                <p14:nvPr/>
              </p14:nvContentPartPr>
              <p14:xfrm>
                <a:off x="1802720" y="2718173"/>
                <a:ext cx="2649240" cy="2677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A7B9C0F-B3C2-7D90-7CB0-374C9251332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794080" y="2709533"/>
                  <a:ext cx="2666880" cy="269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EFCE59F-A873-D77F-3D45-74461088C987}"/>
                    </a:ext>
                  </a:extLst>
                </p14:cNvPr>
                <p14:cNvContentPartPr/>
                <p14:nvPr/>
              </p14:nvContentPartPr>
              <p14:xfrm>
                <a:off x="4587680" y="2455373"/>
                <a:ext cx="1602000" cy="2860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EFCE59F-A873-D77F-3D45-74461088C98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579040" y="2446733"/>
                  <a:ext cx="1619640" cy="28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C4E35A5-AB88-ED7D-BAAF-B0F21913E83E}"/>
                  </a:ext>
                </a:extLst>
              </p14:cNvPr>
              <p14:cNvContentPartPr/>
              <p14:nvPr/>
            </p14:nvContentPartPr>
            <p14:xfrm>
              <a:off x="2939960" y="3335213"/>
              <a:ext cx="406440" cy="4208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C4E35A5-AB88-ED7D-BAAF-B0F21913E83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930960" y="3326573"/>
                <a:ext cx="424080" cy="438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MAX or Complete Linkage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7"/>
            <a:ext cx="11029615" cy="799573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Proximity of two clusters is based on the two most distant points in the different clusters</a:t>
            </a:r>
          </a:p>
          <a:p>
            <a:pPr lvl="1"/>
            <a:r>
              <a:rPr lang="en-US" altLang="en-US" sz="2000" dirty="0"/>
              <a:t>Determined by all pairs of points in the two clusters</a:t>
            </a:r>
          </a:p>
          <a:p>
            <a:endParaRPr lang="en-US" altLang="en-US" sz="2000" dirty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1028865" y="3195305"/>
            <a:ext cx="4195763" cy="3201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829" y="3657342"/>
            <a:ext cx="4961402" cy="22779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Text Box 6"/>
          <p:cNvSpPr txBox="1">
            <a:spLocks noChangeArrowheads="1"/>
          </p:cNvSpPr>
          <p:nvPr/>
        </p:nvSpPr>
        <p:spPr bwMode="auto">
          <a:xfrm>
            <a:off x="7772401" y="3275334"/>
            <a:ext cx="220425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/>
              <a:t>Distance Matrix: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27F6041-1C24-0736-4B62-ACC0053C953F}"/>
                  </a:ext>
                </a:extLst>
              </p14:cNvPr>
              <p14:cNvContentPartPr/>
              <p14:nvPr/>
            </p14:nvContentPartPr>
            <p14:xfrm>
              <a:off x="6483440" y="3688373"/>
              <a:ext cx="5142240" cy="23234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27F6041-1C24-0736-4B62-ACC0053C95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74800" y="3679373"/>
                <a:ext cx="5159880" cy="2341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63576" y="1038511"/>
            <a:ext cx="8280400" cy="552450"/>
          </a:xfrm>
        </p:spPr>
        <p:txBody>
          <a:bodyPr/>
          <a:lstStyle/>
          <a:p>
            <a:r>
              <a:rPr lang="en-US" altLang="en-US" dirty="0"/>
              <a:t>Hierarchical Clustering: MAX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2514600" y="6129953"/>
            <a:ext cx="3352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7086600" y="6129953"/>
            <a:ext cx="1797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915265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9638" name="Group 6"/>
          <p:cNvGrpSpPr>
            <a:grpSpLocks/>
          </p:cNvGrpSpPr>
          <p:nvPr/>
        </p:nvGrpSpPr>
        <p:grpSpPr bwMode="auto">
          <a:xfrm>
            <a:off x="2208214" y="2605704"/>
            <a:ext cx="2998787" cy="2687637"/>
            <a:chOff x="383" y="1437"/>
            <a:chExt cx="1889" cy="1693"/>
          </a:xfrm>
        </p:grpSpPr>
        <p:sp>
          <p:nvSpPr>
            <p:cNvPr id="69654" name="Freeform 7"/>
            <p:cNvSpPr>
              <a:spLocks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Freeform 8"/>
            <p:cNvSpPr>
              <a:spLocks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6" name="Freeform 9"/>
            <p:cNvSpPr>
              <a:spLocks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Freeform 10"/>
            <p:cNvSpPr>
              <a:spLocks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Freeform 11"/>
            <p:cNvSpPr>
              <a:spLocks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Freeform 12"/>
            <p:cNvSpPr>
              <a:spLocks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0" name="Rectangle 13"/>
            <p:cNvSpPr>
              <a:spLocks noChangeArrowheads="1"/>
            </p:cNvSpPr>
            <p:nvPr/>
          </p:nvSpPr>
          <p:spPr bwMode="auto">
            <a:xfrm>
              <a:off x="1890" y="1437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69661" name="Rectangle 14"/>
            <p:cNvSpPr>
              <a:spLocks noChangeArrowheads="1"/>
            </p:cNvSpPr>
            <p:nvPr/>
          </p:nvSpPr>
          <p:spPr bwMode="auto">
            <a:xfrm>
              <a:off x="1089" y="2061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69662" name="Rectangle 15"/>
            <p:cNvSpPr>
              <a:spLocks noChangeArrowheads="1"/>
            </p:cNvSpPr>
            <p:nvPr/>
          </p:nvSpPr>
          <p:spPr bwMode="auto">
            <a:xfrm>
              <a:off x="1699" y="237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69663" name="Rectangle 16"/>
            <p:cNvSpPr>
              <a:spLocks noChangeArrowheads="1"/>
            </p:cNvSpPr>
            <p:nvPr/>
          </p:nvSpPr>
          <p:spPr bwMode="auto">
            <a:xfrm>
              <a:off x="1319" y="29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69664" name="Rectangle 17"/>
            <p:cNvSpPr>
              <a:spLocks noChangeArrowheads="1"/>
            </p:cNvSpPr>
            <p:nvPr/>
          </p:nvSpPr>
          <p:spPr bwMode="auto">
            <a:xfrm>
              <a:off x="517" y="1940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69665" name="Rectangle 18"/>
            <p:cNvSpPr>
              <a:spLocks noChangeArrowheads="1"/>
            </p:cNvSpPr>
            <p:nvPr/>
          </p:nvSpPr>
          <p:spPr bwMode="auto">
            <a:xfrm>
              <a:off x="2188" y="2428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925888" y="3990003"/>
            <a:ext cx="1401762" cy="893762"/>
            <a:chOff x="1465" y="2309"/>
            <a:chExt cx="883" cy="563"/>
          </a:xfrm>
        </p:grpSpPr>
        <p:sp>
          <p:nvSpPr>
            <p:cNvPr id="69652" name="Freeform 20"/>
            <p:cNvSpPr>
              <a:spLocks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3" name="Rectangle 21"/>
            <p:cNvSpPr>
              <a:spLocks noChangeArrowheads="1"/>
            </p:cNvSpPr>
            <p:nvPr/>
          </p:nvSpPr>
          <p:spPr bwMode="auto">
            <a:xfrm>
              <a:off x="1831" y="2668"/>
              <a:ext cx="9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120901" y="3031153"/>
            <a:ext cx="1579563" cy="889000"/>
            <a:chOff x="328" y="1705"/>
            <a:chExt cx="995" cy="560"/>
          </a:xfrm>
        </p:grpSpPr>
        <p:sp>
          <p:nvSpPr>
            <p:cNvPr id="69650" name="Freeform 23"/>
            <p:cNvSpPr>
              <a:spLocks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Rectangle 24"/>
            <p:cNvSpPr>
              <a:spLocks noChangeArrowheads="1"/>
            </p:cNvSpPr>
            <p:nvPr/>
          </p:nvSpPr>
          <p:spPr bwMode="auto">
            <a:xfrm>
              <a:off x="853" y="1705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776413" y="2364404"/>
            <a:ext cx="3935412" cy="3487737"/>
            <a:chOff x="111" y="1285"/>
            <a:chExt cx="2479" cy="2197"/>
          </a:xfrm>
        </p:grpSpPr>
        <p:sp>
          <p:nvSpPr>
            <p:cNvPr id="69648" name="Rectangle 26"/>
            <p:cNvSpPr>
              <a:spLocks noChangeArrowheads="1"/>
            </p:cNvSpPr>
            <p:nvPr/>
          </p:nvSpPr>
          <p:spPr bwMode="auto">
            <a:xfrm>
              <a:off x="2484" y="1705"/>
              <a:ext cx="9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69649" name="Freeform 27"/>
            <p:cNvSpPr>
              <a:spLocks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3298825" y="3764579"/>
            <a:ext cx="2160588" cy="1652587"/>
            <a:chOff x="1070" y="2167"/>
            <a:chExt cx="1361" cy="1041"/>
          </a:xfrm>
        </p:grpSpPr>
        <p:sp>
          <p:nvSpPr>
            <p:cNvPr id="69646" name="Rectangle 29"/>
            <p:cNvSpPr>
              <a:spLocks noChangeArrowheads="1"/>
            </p:cNvSpPr>
            <p:nvPr/>
          </p:nvSpPr>
          <p:spPr bwMode="auto">
            <a:xfrm>
              <a:off x="1070" y="256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69647" name="Freeform 30"/>
            <p:cNvSpPr>
              <a:spLocks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2032001" y="2502516"/>
            <a:ext cx="2906713" cy="1520825"/>
            <a:chOff x="272" y="1372"/>
            <a:chExt cx="1831" cy="958"/>
          </a:xfrm>
        </p:grpSpPr>
        <p:sp>
          <p:nvSpPr>
            <p:cNvPr id="69644" name="Rectangle 32"/>
            <p:cNvSpPr>
              <a:spLocks noChangeArrowheads="1"/>
            </p:cNvSpPr>
            <p:nvPr/>
          </p:nvSpPr>
          <p:spPr bwMode="auto">
            <a:xfrm>
              <a:off x="1165" y="1380"/>
              <a:ext cx="9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1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69645" name="Freeform 33"/>
            <p:cNvSpPr>
              <a:spLocks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843116" y="1093787"/>
            <a:ext cx="8280400" cy="552450"/>
          </a:xfrm>
        </p:spPr>
        <p:txBody>
          <a:bodyPr/>
          <a:lstStyle/>
          <a:p>
            <a:r>
              <a:rPr lang="en-US" altLang="en-US" dirty="0"/>
              <a:t>Strength of MAX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2894013" y="5119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70660" name="Text Box 6"/>
          <p:cNvSpPr txBox="1">
            <a:spLocks noChangeArrowheads="1"/>
          </p:cNvSpPr>
          <p:nvPr/>
        </p:nvSpPr>
        <p:spPr bwMode="auto">
          <a:xfrm>
            <a:off x="6704013" y="5119688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70661" name="Text Box 8"/>
          <p:cNvSpPr txBox="1">
            <a:spLocks noChangeArrowheads="1"/>
          </p:cNvSpPr>
          <p:nvPr/>
        </p:nvSpPr>
        <p:spPr bwMode="auto">
          <a:xfrm>
            <a:off x="2133600" y="6338888"/>
            <a:ext cx="6324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Less susceptible to noise</a:t>
            </a:r>
          </a:p>
        </p:txBody>
      </p:sp>
      <p:pic>
        <p:nvPicPr>
          <p:cNvPr id="7066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1" y="1828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3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6" y="1828800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518652" y="1031080"/>
            <a:ext cx="8280400" cy="552450"/>
          </a:xfrm>
        </p:spPr>
        <p:txBody>
          <a:bodyPr/>
          <a:lstStyle/>
          <a:p>
            <a:r>
              <a:rPr lang="en-US" altLang="en-US" dirty="0"/>
              <a:t>Limitations of MAX</a:t>
            </a:r>
          </a:p>
        </p:txBody>
      </p:sp>
      <p:sp>
        <p:nvSpPr>
          <p:cNvPr id="71683" name="Text Box 4"/>
          <p:cNvSpPr txBox="1">
            <a:spLocks noChangeArrowheads="1"/>
          </p:cNvSpPr>
          <p:nvPr/>
        </p:nvSpPr>
        <p:spPr bwMode="auto">
          <a:xfrm>
            <a:off x="2694039" y="5178424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71684" name="Text Box 7"/>
          <p:cNvSpPr txBox="1">
            <a:spLocks noChangeArrowheads="1"/>
          </p:cNvSpPr>
          <p:nvPr/>
        </p:nvSpPr>
        <p:spPr bwMode="auto">
          <a:xfrm>
            <a:off x="6807252" y="5178424"/>
            <a:ext cx="28956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Two Clusters</a:t>
            </a:r>
          </a:p>
        </p:txBody>
      </p:sp>
      <p:sp>
        <p:nvSpPr>
          <p:cNvPr id="71685" name="Text Box 8"/>
          <p:cNvSpPr txBox="1">
            <a:spLocks noChangeArrowheads="1"/>
          </p:cNvSpPr>
          <p:nvPr/>
        </p:nvSpPr>
        <p:spPr bwMode="auto">
          <a:xfrm>
            <a:off x="2236839" y="5926137"/>
            <a:ext cx="6324600" cy="779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Tends to break large clusters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Biased towards globular clusters</a:t>
            </a:r>
          </a:p>
        </p:txBody>
      </p:sp>
      <p:pic>
        <p:nvPicPr>
          <p:cNvPr id="71686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640" y="1811336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7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40" y="1811336"/>
            <a:ext cx="4854575" cy="365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8A478BA-88E1-7147-87E1-94D460C1BC82}"/>
                  </a:ext>
                </a:extLst>
              </p14:cNvPr>
              <p14:cNvContentPartPr/>
              <p14:nvPr/>
            </p14:nvContentPartPr>
            <p14:xfrm>
              <a:off x="4236467" y="6507076"/>
              <a:ext cx="1764720" cy="53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8A478BA-88E1-7147-87E1-94D460C1BC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00827" y="6435076"/>
                <a:ext cx="1836360" cy="196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Group Average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688560"/>
            <a:ext cx="10667539" cy="609599"/>
          </a:xfrm>
        </p:spPr>
        <p:txBody>
          <a:bodyPr>
            <a:normAutofit fontScale="92500"/>
          </a:bodyPr>
          <a:lstStyle/>
          <a:p>
            <a:r>
              <a:rPr lang="en-US" altLang="en-US" sz="2200" dirty="0"/>
              <a:t>Proximity of two clusters is the average of pairwise proximity between points in the two clusters.</a:t>
            </a:r>
          </a:p>
          <a:p>
            <a:endParaRPr lang="en-US" altLang="en-US" sz="2200" dirty="0"/>
          </a:p>
          <a:p>
            <a:endParaRPr lang="en-US" altLang="en-US" sz="2200" dirty="0"/>
          </a:p>
          <a:p>
            <a:pPr lvl="4"/>
            <a:endParaRPr lang="en-US" altLang="en-US" sz="1800" dirty="0"/>
          </a:p>
          <a:p>
            <a:endParaRPr lang="en-US" altLang="en-US" sz="2200" dirty="0"/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217427"/>
              </p:ext>
            </p:extLst>
          </p:nvPr>
        </p:nvGraphicFramePr>
        <p:xfrm>
          <a:off x="3308350" y="2430462"/>
          <a:ext cx="5575300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73500" imgH="698500" progId="Equation.3">
                  <p:embed/>
                </p:oleObj>
              </mc:Choice>
              <mc:Fallback>
                <p:oleObj name="Equation" r:id="rId2" imgW="3873500" imgH="698500" progId="Equation.3">
                  <p:embed/>
                  <p:pic>
                    <p:nvPicPr>
                      <p:cNvPr id="727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8350" y="2430462"/>
                        <a:ext cx="5575300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" b="3334"/>
          <a:stretch>
            <a:fillRect/>
          </a:stretch>
        </p:blipFill>
        <p:spPr bwMode="auto">
          <a:xfrm>
            <a:off x="929148" y="3450287"/>
            <a:ext cx="4436602" cy="3385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1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531" y="4401604"/>
            <a:ext cx="4000500" cy="183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11" name="Text Box 7"/>
          <p:cNvSpPr txBox="1">
            <a:spLocks noChangeArrowheads="1"/>
          </p:cNvSpPr>
          <p:nvPr/>
        </p:nvSpPr>
        <p:spPr bwMode="auto">
          <a:xfrm>
            <a:off x="8057331" y="3944403"/>
            <a:ext cx="1752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Distance Matrix: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3439" y="975288"/>
            <a:ext cx="8280400" cy="552450"/>
          </a:xfrm>
        </p:spPr>
        <p:txBody>
          <a:bodyPr/>
          <a:lstStyle/>
          <a:p>
            <a:r>
              <a:rPr lang="en-US" altLang="en-US" dirty="0"/>
              <a:t>Hierarchical Clustering: Group Average</a:t>
            </a:r>
          </a:p>
        </p:txBody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2416175" y="6338887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Nested Clusters</a:t>
            </a: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7064375" y="6338887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/>
              <a:t>Dendrogram</a:t>
            </a: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8975" y="2833686"/>
            <a:ext cx="438785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734" name="Group 6"/>
          <p:cNvGrpSpPr>
            <a:grpSpLocks/>
          </p:cNvGrpSpPr>
          <p:nvPr/>
        </p:nvGrpSpPr>
        <p:grpSpPr bwMode="auto">
          <a:xfrm>
            <a:off x="2309814" y="2763836"/>
            <a:ext cx="2792413" cy="2508250"/>
            <a:chOff x="509" y="1252"/>
            <a:chExt cx="1759" cy="1580"/>
          </a:xfrm>
        </p:grpSpPr>
        <p:sp>
          <p:nvSpPr>
            <p:cNvPr id="73750" name="Freeform 7"/>
            <p:cNvSpPr>
              <a:spLocks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1" name="Freeform 8"/>
            <p:cNvSpPr>
              <a:spLocks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2" name="Freeform 9"/>
            <p:cNvSpPr>
              <a:spLocks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Freeform 10"/>
            <p:cNvSpPr>
              <a:spLocks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Freeform 11"/>
            <p:cNvSpPr>
              <a:spLocks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5" name="Freeform 12"/>
            <p:cNvSpPr>
              <a:spLocks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6" name="Rectangle 13"/>
            <p:cNvSpPr>
              <a:spLocks noChangeArrowheads="1"/>
            </p:cNvSpPr>
            <p:nvPr/>
          </p:nvSpPr>
          <p:spPr bwMode="auto">
            <a:xfrm>
              <a:off x="1908" y="1252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/>
            </a:p>
          </p:txBody>
        </p:sp>
        <p:sp>
          <p:nvSpPr>
            <p:cNvPr id="73757" name="Rectangle 14"/>
            <p:cNvSpPr>
              <a:spLocks noChangeArrowheads="1"/>
            </p:cNvSpPr>
            <p:nvPr/>
          </p:nvSpPr>
          <p:spPr bwMode="auto">
            <a:xfrm>
              <a:off x="1163" y="1832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/>
            </a:p>
          </p:txBody>
        </p:sp>
        <p:sp>
          <p:nvSpPr>
            <p:cNvPr id="73758" name="Rectangle 15"/>
            <p:cNvSpPr>
              <a:spLocks noChangeArrowheads="1"/>
            </p:cNvSpPr>
            <p:nvPr/>
          </p:nvSpPr>
          <p:spPr bwMode="auto">
            <a:xfrm>
              <a:off x="1732" y="2121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/>
            </a:p>
          </p:txBody>
        </p:sp>
        <p:sp>
          <p:nvSpPr>
            <p:cNvPr id="73759" name="Rectangle 16"/>
            <p:cNvSpPr>
              <a:spLocks noChangeArrowheads="1"/>
            </p:cNvSpPr>
            <p:nvPr/>
          </p:nvSpPr>
          <p:spPr bwMode="auto">
            <a:xfrm>
              <a:off x="1379" y="2638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/>
            </a:p>
          </p:txBody>
        </p:sp>
        <p:sp>
          <p:nvSpPr>
            <p:cNvPr id="73760" name="Rectangle 17"/>
            <p:cNvSpPr>
              <a:spLocks noChangeArrowheads="1"/>
            </p:cNvSpPr>
            <p:nvPr/>
          </p:nvSpPr>
          <p:spPr bwMode="auto">
            <a:xfrm>
              <a:off x="631" y="1719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/>
            </a:p>
          </p:txBody>
        </p:sp>
        <p:sp>
          <p:nvSpPr>
            <p:cNvPr id="73761" name="Rectangle 18"/>
            <p:cNvSpPr>
              <a:spLocks noChangeArrowheads="1"/>
            </p:cNvSpPr>
            <p:nvPr/>
          </p:nvSpPr>
          <p:spPr bwMode="auto">
            <a:xfrm>
              <a:off x="2187" y="2173"/>
              <a:ext cx="8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3906838" y="4049714"/>
            <a:ext cx="1301750" cy="836613"/>
            <a:chOff x="1515" y="2062"/>
            <a:chExt cx="820" cy="527"/>
          </a:xfrm>
        </p:grpSpPr>
        <p:sp>
          <p:nvSpPr>
            <p:cNvPr id="73748" name="Freeform 20"/>
            <p:cNvSpPr>
              <a:spLocks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Rectangle 21"/>
            <p:cNvSpPr>
              <a:spLocks noChangeArrowheads="1"/>
            </p:cNvSpPr>
            <p:nvPr/>
          </p:nvSpPr>
          <p:spPr bwMode="auto">
            <a:xfrm>
              <a:off x="1855" y="2395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1</a:t>
              </a:r>
              <a:endParaRPr lang="en-US" alt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219326" y="3159125"/>
            <a:ext cx="1323975" cy="985837"/>
            <a:chOff x="452" y="1501"/>
            <a:chExt cx="834" cy="621"/>
          </a:xfrm>
        </p:grpSpPr>
        <p:sp>
          <p:nvSpPr>
            <p:cNvPr id="73746" name="Freeform 23"/>
            <p:cNvSpPr>
              <a:spLocks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747" name="Rectangle 24"/>
            <p:cNvSpPr>
              <a:spLocks noChangeArrowheads="1"/>
            </p:cNvSpPr>
            <p:nvPr/>
          </p:nvSpPr>
          <p:spPr bwMode="auto">
            <a:xfrm>
              <a:off x="944" y="1501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2</a:t>
              </a:r>
              <a:endParaRPr lang="en-US" alt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1905000" y="2398711"/>
            <a:ext cx="3659188" cy="3460750"/>
            <a:chOff x="254" y="1022"/>
            <a:chExt cx="2305" cy="2180"/>
          </a:xfrm>
        </p:grpSpPr>
        <p:sp>
          <p:nvSpPr>
            <p:cNvPr id="73744" name="Rectangle 26"/>
            <p:cNvSpPr>
              <a:spLocks noChangeArrowheads="1"/>
            </p:cNvSpPr>
            <p:nvPr/>
          </p:nvSpPr>
          <p:spPr bwMode="auto">
            <a:xfrm>
              <a:off x="564" y="1148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5</a:t>
              </a:r>
              <a:endParaRPr lang="en-US" altLang="en-US"/>
            </a:p>
          </p:txBody>
        </p:sp>
        <p:sp>
          <p:nvSpPr>
            <p:cNvPr id="73745" name="Freeform 27"/>
            <p:cNvSpPr>
              <a:spLocks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3433764" y="3878263"/>
            <a:ext cx="1800225" cy="1668463"/>
            <a:chOff x="1217" y="1954"/>
            <a:chExt cx="1134" cy="1051"/>
          </a:xfrm>
        </p:grpSpPr>
        <p:sp>
          <p:nvSpPr>
            <p:cNvPr id="73742" name="Rectangle 29"/>
            <p:cNvSpPr>
              <a:spLocks noChangeArrowheads="1"/>
            </p:cNvSpPr>
            <p:nvPr/>
          </p:nvSpPr>
          <p:spPr bwMode="auto">
            <a:xfrm>
              <a:off x="1665" y="2811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3</a:t>
              </a:r>
              <a:endParaRPr lang="en-US" altLang="en-US"/>
            </a:p>
          </p:txBody>
        </p:sp>
        <p:sp>
          <p:nvSpPr>
            <p:cNvPr id="73743" name="Freeform 30"/>
            <p:cNvSpPr>
              <a:spLocks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3395664" y="2698749"/>
            <a:ext cx="1933575" cy="3097212"/>
            <a:chOff x="1193" y="1211"/>
            <a:chExt cx="1218" cy="1951"/>
          </a:xfrm>
        </p:grpSpPr>
        <p:sp>
          <p:nvSpPr>
            <p:cNvPr id="73740" name="Rectangle 32"/>
            <p:cNvSpPr>
              <a:spLocks noChangeArrowheads="1"/>
            </p:cNvSpPr>
            <p:nvPr/>
          </p:nvSpPr>
          <p:spPr bwMode="auto">
            <a:xfrm>
              <a:off x="1602" y="1211"/>
              <a:ext cx="9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2000">
                  <a:solidFill>
                    <a:srgbClr val="FF0000"/>
                  </a:solidFill>
                </a:rPr>
                <a:t>4</a:t>
              </a:r>
              <a:endParaRPr lang="en-US" altLang="en-US"/>
            </a:p>
          </p:txBody>
        </p:sp>
        <p:sp>
          <p:nvSpPr>
            <p:cNvPr id="73741" name="Freeform 33"/>
            <p:cNvSpPr>
              <a:spLocks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Clustering: Group Average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/>
            <a:r>
              <a:rPr lang="en-US" altLang="en-US" sz="3100" dirty="0"/>
              <a:t>Compromise between Single and Complete Link</a:t>
            </a:r>
          </a:p>
          <a:p>
            <a:pPr marL="533400" indent="-533400"/>
            <a:endParaRPr lang="en-US" altLang="en-US" sz="3100" dirty="0"/>
          </a:p>
          <a:p>
            <a:pPr marL="533400" indent="-533400"/>
            <a:r>
              <a:rPr lang="en-US" altLang="en-US" sz="3100" dirty="0"/>
              <a:t>Strengths</a:t>
            </a:r>
          </a:p>
          <a:p>
            <a:pPr marL="914400" lvl="1" indent="-457200"/>
            <a:r>
              <a:rPr lang="en-US" altLang="en-US" sz="2700" dirty="0"/>
              <a:t>Less susceptible to noise</a:t>
            </a:r>
          </a:p>
          <a:p>
            <a:pPr marL="533400" indent="-533400"/>
            <a:endParaRPr lang="en-US" altLang="en-US" sz="3100" dirty="0"/>
          </a:p>
          <a:p>
            <a:pPr marL="533400" indent="-533400"/>
            <a:r>
              <a:rPr lang="en-US" altLang="en-US" sz="3100" dirty="0"/>
              <a:t>Limitations</a:t>
            </a:r>
          </a:p>
          <a:p>
            <a:pPr marL="914400" lvl="1" indent="-457200"/>
            <a:r>
              <a:rPr lang="en-US" altLang="en-US" sz="2700" dirty="0"/>
              <a:t>Biased towards globular clusters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42BB3B-45B7-3539-5060-7CC917008A19}"/>
              </a:ext>
            </a:extLst>
          </p:cNvPr>
          <p:cNvGrpSpPr/>
          <p:nvPr/>
        </p:nvGrpSpPr>
        <p:grpSpPr>
          <a:xfrm>
            <a:off x="5025800" y="2676053"/>
            <a:ext cx="857520" cy="368640"/>
            <a:chOff x="5025800" y="2676053"/>
            <a:chExt cx="857520" cy="368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913AD4C-1CC8-1B92-E0AE-B72E884D8793}"/>
                    </a:ext>
                  </a:extLst>
                </p14:cNvPr>
                <p14:cNvContentPartPr/>
                <p14:nvPr/>
              </p14:nvContentPartPr>
              <p14:xfrm>
                <a:off x="5135960" y="2767493"/>
                <a:ext cx="360" cy="3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913AD4C-1CC8-1B92-E0AE-B72E884D879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118320" y="27498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7D1E81-588A-CC9A-ECCF-8728C1981181}"/>
                    </a:ext>
                  </a:extLst>
                </p14:cNvPr>
                <p14:cNvContentPartPr/>
                <p14:nvPr/>
              </p14:nvContentPartPr>
              <p14:xfrm>
                <a:off x="5025800" y="2676053"/>
                <a:ext cx="531360" cy="3628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7D1E81-588A-CC9A-ECCF-8728C198118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08160" y="2658053"/>
                  <a:ext cx="5670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09D2C31-53F7-37E5-B132-4830B3DA629C}"/>
                    </a:ext>
                  </a:extLst>
                </p14:cNvPr>
                <p14:cNvContentPartPr/>
                <p14:nvPr/>
              </p14:nvContentPartPr>
              <p14:xfrm>
                <a:off x="5577320" y="2949653"/>
                <a:ext cx="44640" cy="92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09D2C31-53F7-37E5-B132-4830B3DA62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59320" y="2932013"/>
                  <a:ext cx="8028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7DC41C1-4B30-D07A-1B84-068493776A50}"/>
                    </a:ext>
                  </a:extLst>
                </p14:cNvPr>
                <p14:cNvContentPartPr/>
                <p14:nvPr/>
              </p14:nvContentPartPr>
              <p14:xfrm>
                <a:off x="5585600" y="2862173"/>
                <a:ext cx="70920" cy="320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7DC41C1-4B30-D07A-1B84-068493776A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567960" y="2844173"/>
                  <a:ext cx="1065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0FD8259-3DF5-6485-0D61-8E0252BCF4AA}"/>
                    </a:ext>
                  </a:extLst>
                </p14:cNvPr>
                <p14:cNvContentPartPr/>
                <p14:nvPr/>
              </p14:nvContentPartPr>
              <p14:xfrm>
                <a:off x="5753360" y="2935253"/>
                <a:ext cx="129960" cy="109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0FD8259-3DF5-6485-0D61-8E0252BCF4A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735720" y="2917253"/>
                  <a:ext cx="16560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D89BB1-0752-23CE-414F-23810E8EDE7F}"/>
              </a:ext>
            </a:extLst>
          </p:cNvPr>
          <p:cNvGrpSpPr/>
          <p:nvPr/>
        </p:nvGrpSpPr>
        <p:grpSpPr>
          <a:xfrm>
            <a:off x="6908240" y="2771813"/>
            <a:ext cx="979560" cy="315360"/>
            <a:chOff x="6908240" y="2771813"/>
            <a:chExt cx="979560" cy="315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491A1B2-B27F-EA78-56D2-E46FFD67D451}"/>
                    </a:ext>
                  </a:extLst>
                </p14:cNvPr>
                <p14:cNvContentPartPr/>
                <p14:nvPr/>
              </p14:nvContentPartPr>
              <p14:xfrm>
                <a:off x="6908240" y="2771813"/>
                <a:ext cx="387720" cy="3153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491A1B2-B27F-EA78-56D2-E46FFD67D4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890240" y="2753813"/>
                  <a:ext cx="4233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7568744-A0D6-9F78-EB3D-66230D00F7E0}"/>
                    </a:ext>
                  </a:extLst>
                </p14:cNvPr>
                <p14:cNvContentPartPr/>
                <p14:nvPr/>
              </p14:nvContentPartPr>
              <p14:xfrm>
                <a:off x="7382000" y="2931293"/>
                <a:ext cx="225720" cy="141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7568744-A0D6-9F78-EB3D-66230D00F7E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364360" y="2913293"/>
                  <a:ext cx="2613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FBC64DE-11BC-9681-46EB-6C598B41A203}"/>
                    </a:ext>
                  </a:extLst>
                </p14:cNvPr>
                <p14:cNvContentPartPr/>
                <p14:nvPr/>
              </p14:nvContentPartPr>
              <p14:xfrm>
                <a:off x="7603040" y="2907533"/>
                <a:ext cx="284760" cy="140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FBC64DE-11BC-9681-46EB-6C598B41A2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85400" y="2889893"/>
                  <a:ext cx="32040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A71B480-4DFE-B375-35D1-BF018EF8ED6E}"/>
                    </a:ext>
                  </a:extLst>
                </p14:cNvPr>
                <p14:cNvContentPartPr/>
                <p14:nvPr/>
              </p14:nvContentPartPr>
              <p14:xfrm>
                <a:off x="7651640" y="2939933"/>
                <a:ext cx="206640" cy="1382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A71B480-4DFE-B375-35D1-BF018EF8ED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33640" y="2922293"/>
                  <a:ext cx="242280" cy="1738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 Similarity: Ward’s Method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6"/>
            <a:ext cx="11202769" cy="3975348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Similarity of two clusters is based on the increase in squared error when two clusters are merged</a:t>
            </a:r>
          </a:p>
          <a:p>
            <a:pPr lvl="1"/>
            <a:r>
              <a:rPr lang="en-US" altLang="en-US" sz="2000" dirty="0"/>
              <a:t>Similar to group average if distance between points is distance squared</a:t>
            </a:r>
          </a:p>
          <a:p>
            <a:pPr lvl="4"/>
            <a:endParaRPr lang="en-US" altLang="en-US" sz="2200" dirty="0"/>
          </a:p>
          <a:p>
            <a:r>
              <a:rPr lang="en-US" altLang="en-US" sz="2200" dirty="0"/>
              <a:t>Less susceptible to noise</a:t>
            </a:r>
          </a:p>
          <a:p>
            <a:pPr lvl="4"/>
            <a:endParaRPr lang="en-US" altLang="en-US" sz="2000" dirty="0"/>
          </a:p>
          <a:p>
            <a:r>
              <a:rPr lang="en-US" altLang="en-US" sz="2200" dirty="0"/>
              <a:t>Biased towards globular clusters</a:t>
            </a:r>
          </a:p>
          <a:p>
            <a:pPr lvl="4"/>
            <a:endParaRPr lang="en-US" altLang="en-US" sz="2200" dirty="0"/>
          </a:p>
          <a:p>
            <a:r>
              <a:rPr lang="en-US" altLang="en-US" sz="2200" dirty="0"/>
              <a:t>Hierarchical analogue of K-means</a:t>
            </a:r>
          </a:p>
          <a:p>
            <a:pPr lvl="1"/>
            <a:r>
              <a:rPr lang="en-US" altLang="en-US" sz="2000" dirty="0"/>
              <a:t>Can be used to initialize K-means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 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9499" y="1980470"/>
            <a:ext cx="10837922" cy="1248504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Produces a set of nested clusters organized as a hierarchical tree</a:t>
            </a:r>
          </a:p>
          <a:p>
            <a:r>
              <a:rPr lang="en-US" altLang="en-US" sz="2200" dirty="0"/>
              <a:t>Can be visualized as a dendrogram</a:t>
            </a:r>
          </a:p>
          <a:p>
            <a:pPr lvl="1"/>
            <a:r>
              <a:rPr lang="en-US" altLang="en-US" sz="2200" dirty="0"/>
              <a:t>A tree like diagram that records the sequences of merges or splits</a:t>
            </a:r>
          </a:p>
        </p:txBody>
      </p:sp>
      <p:pic>
        <p:nvPicPr>
          <p:cNvPr id="51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499" y="3629027"/>
            <a:ext cx="4484912" cy="2801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9770353"/>
              </p:ext>
            </p:extLst>
          </p:nvPr>
        </p:nvGraphicFramePr>
        <p:xfrm>
          <a:off x="9165771" y="3228974"/>
          <a:ext cx="3026229" cy="3080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163511" imgH="3230582" progId="Visio.Drawing.6">
                  <p:embed/>
                </p:oleObj>
              </mc:Choice>
              <mc:Fallback>
                <p:oleObj name="VISIO" r:id="rId4" imgW="3163511" imgH="3230582" progId="Visio.Drawing.6">
                  <p:embed/>
                  <p:pic>
                    <p:nvPicPr>
                      <p:cNvPr id="51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5771" y="3228974"/>
                        <a:ext cx="3026229" cy="3080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/>
              <a:t>Hierarchical Clustering: Comparison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3814577" y="5641657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Group Average</a:t>
            </a:r>
          </a:p>
        </p:txBody>
      </p:sp>
      <p:sp>
        <p:nvSpPr>
          <p:cNvPr id="76804" name="Text Box 4"/>
          <p:cNvSpPr txBox="1">
            <a:spLocks noChangeArrowheads="1"/>
          </p:cNvSpPr>
          <p:nvPr/>
        </p:nvSpPr>
        <p:spPr bwMode="auto">
          <a:xfrm>
            <a:off x="6202209" y="5073964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Ward’s Method</a:t>
            </a:r>
          </a:p>
        </p:txBody>
      </p:sp>
      <p:grpSp>
        <p:nvGrpSpPr>
          <p:cNvPr id="76805" name="Group 5"/>
          <p:cNvGrpSpPr>
            <a:grpSpLocks noChangeAspect="1"/>
          </p:cNvGrpSpPr>
          <p:nvPr/>
        </p:nvGrpSpPr>
        <p:grpSpPr bwMode="auto">
          <a:xfrm>
            <a:off x="7942109" y="4634227"/>
            <a:ext cx="1860010" cy="1695956"/>
            <a:chOff x="509" y="1253"/>
            <a:chExt cx="1777" cy="1620"/>
          </a:xfrm>
        </p:grpSpPr>
        <p:sp>
          <p:nvSpPr>
            <p:cNvPr id="76907" name="Freeform 6"/>
            <p:cNvSpPr>
              <a:spLocks noChangeAspect="1"/>
            </p:cNvSpPr>
            <p:nvPr/>
          </p:nvSpPr>
          <p:spPr bwMode="auto">
            <a:xfrm>
              <a:off x="1058" y="1885"/>
              <a:ext cx="79" cy="81"/>
            </a:xfrm>
            <a:custGeom>
              <a:avLst/>
              <a:gdLst>
                <a:gd name="T0" fmla="*/ 0 w 79"/>
                <a:gd name="T1" fmla="*/ 40 h 81"/>
                <a:gd name="T2" fmla="*/ 2 w 79"/>
                <a:gd name="T3" fmla="*/ 24 h 81"/>
                <a:gd name="T4" fmla="*/ 12 w 79"/>
                <a:gd name="T5" fmla="*/ 12 h 81"/>
                <a:gd name="T6" fmla="*/ 24 w 79"/>
                <a:gd name="T7" fmla="*/ 2 h 81"/>
                <a:gd name="T8" fmla="*/ 40 w 79"/>
                <a:gd name="T9" fmla="*/ 0 h 81"/>
                <a:gd name="T10" fmla="*/ 56 w 79"/>
                <a:gd name="T11" fmla="*/ 2 h 81"/>
                <a:gd name="T12" fmla="*/ 68 w 79"/>
                <a:gd name="T13" fmla="*/ 12 h 81"/>
                <a:gd name="T14" fmla="*/ 77 w 79"/>
                <a:gd name="T15" fmla="*/ 24 h 81"/>
                <a:gd name="T16" fmla="*/ 79 w 79"/>
                <a:gd name="T17" fmla="*/ 40 h 81"/>
                <a:gd name="T18" fmla="*/ 77 w 79"/>
                <a:gd name="T19" fmla="*/ 55 h 81"/>
                <a:gd name="T20" fmla="*/ 68 w 79"/>
                <a:gd name="T21" fmla="*/ 69 h 81"/>
                <a:gd name="T22" fmla="*/ 56 w 79"/>
                <a:gd name="T23" fmla="*/ 77 h 81"/>
                <a:gd name="T24" fmla="*/ 40 w 79"/>
                <a:gd name="T25" fmla="*/ 81 h 81"/>
                <a:gd name="T26" fmla="*/ 24 w 79"/>
                <a:gd name="T27" fmla="*/ 77 h 81"/>
                <a:gd name="T28" fmla="*/ 12 w 79"/>
                <a:gd name="T29" fmla="*/ 69 h 81"/>
                <a:gd name="T30" fmla="*/ 2 w 79"/>
                <a:gd name="T31" fmla="*/ 55 h 81"/>
                <a:gd name="T32" fmla="*/ 0 w 79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9"/>
                <a:gd name="T52" fmla="*/ 0 h 81"/>
                <a:gd name="T53" fmla="*/ 79 w 79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9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6" y="2"/>
                  </a:lnTo>
                  <a:lnTo>
                    <a:pt x="68" y="12"/>
                  </a:lnTo>
                  <a:lnTo>
                    <a:pt x="77" y="24"/>
                  </a:lnTo>
                  <a:lnTo>
                    <a:pt x="79" y="40"/>
                  </a:lnTo>
                  <a:lnTo>
                    <a:pt x="77" y="55"/>
                  </a:lnTo>
                  <a:lnTo>
                    <a:pt x="68" y="69"/>
                  </a:lnTo>
                  <a:lnTo>
                    <a:pt x="56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8" name="Freeform 7"/>
            <p:cNvSpPr>
              <a:spLocks noChangeAspect="1"/>
            </p:cNvSpPr>
            <p:nvPr/>
          </p:nvSpPr>
          <p:spPr bwMode="auto">
            <a:xfrm>
              <a:off x="1810" y="1300"/>
              <a:ext cx="81" cy="81"/>
            </a:xfrm>
            <a:custGeom>
              <a:avLst/>
              <a:gdLst>
                <a:gd name="T0" fmla="*/ 0 w 81"/>
                <a:gd name="T1" fmla="*/ 39 h 81"/>
                <a:gd name="T2" fmla="*/ 2 w 81"/>
                <a:gd name="T3" fmla="*/ 23 h 81"/>
                <a:gd name="T4" fmla="*/ 11 w 81"/>
                <a:gd name="T5" fmla="*/ 12 h 81"/>
                <a:gd name="T6" fmla="*/ 23 w 81"/>
                <a:gd name="T7" fmla="*/ 2 h 81"/>
                <a:gd name="T8" fmla="*/ 39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3 h 81"/>
                <a:gd name="T16" fmla="*/ 81 w 81"/>
                <a:gd name="T17" fmla="*/ 39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39 w 81"/>
                <a:gd name="T25" fmla="*/ 81 h 81"/>
                <a:gd name="T26" fmla="*/ 23 w 81"/>
                <a:gd name="T27" fmla="*/ 77 h 81"/>
                <a:gd name="T28" fmla="*/ 11 w 81"/>
                <a:gd name="T29" fmla="*/ 69 h 81"/>
                <a:gd name="T30" fmla="*/ 2 w 81"/>
                <a:gd name="T31" fmla="*/ 55 h 81"/>
                <a:gd name="T32" fmla="*/ 0 w 81"/>
                <a:gd name="T33" fmla="*/ 39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39"/>
                  </a:moveTo>
                  <a:lnTo>
                    <a:pt x="2" y="23"/>
                  </a:lnTo>
                  <a:lnTo>
                    <a:pt x="11" y="12"/>
                  </a:lnTo>
                  <a:lnTo>
                    <a:pt x="23" y="2"/>
                  </a:lnTo>
                  <a:lnTo>
                    <a:pt x="39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3"/>
                  </a:lnTo>
                  <a:lnTo>
                    <a:pt x="81" y="39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39" y="81"/>
                  </a:lnTo>
                  <a:lnTo>
                    <a:pt x="23" y="77"/>
                  </a:lnTo>
                  <a:lnTo>
                    <a:pt x="11" y="69"/>
                  </a:lnTo>
                  <a:lnTo>
                    <a:pt x="2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09" name="Freeform 8"/>
            <p:cNvSpPr>
              <a:spLocks noChangeAspect="1"/>
            </p:cNvSpPr>
            <p:nvPr/>
          </p:nvSpPr>
          <p:spPr bwMode="auto">
            <a:xfrm>
              <a:off x="1262" y="2683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4 h 81"/>
                <a:gd name="T4" fmla="*/ 12 w 81"/>
                <a:gd name="T5" fmla="*/ 12 h 81"/>
                <a:gd name="T6" fmla="*/ 24 w 81"/>
                <a:gd name="T7" fmla="*/ 2 h 81"/>
                <a:gd name="T8" fmla="*/ 40 w 81"/>
                <a:gd name="T9" fmla="*/ 0 h 81"/>
                <a:gd name="T10" fmla="*/ 55 w 81"/>
                <a:gd name="T11" fmla="*/ 2 h 81"/>
                <a:gd name="T12" fmla="*/ 69 w 81"/>
                <a:gd name="T13" fmla="*/ 12 h 81"/>
                <a:gd name="T14" fmla="*/ 77 w 81"/>
                <a:gd name="T15" fmla="*/ 24 h 81"/>
                <a:gd name="T16" fmla="*/ 81 w 81"/>
                <a:gd name="T17" fmla="*/ 40 h 81"/>
                <a:gd name="T18" fmla="*/ 77 w 81"/>
                <a:gd name="T19" fmla="*/ 56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6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4"/>
                  </a:lnTo>
                  <a:lnTo>
                    <a:pt x="12" y="12"/>
                  </a:lnTo>
                  <a:lnTo>
                    <a:pt x="24" y="2"/>
                  </a:lnTo>
                  <a:lnTo>
                    <a:pt x="40" y="0"/>
                  </a:lnTo>
                  <a:lnTo>
                    <a:pt x="55" y="2"/>
                  </a:lnTo>
                  <a:lnTo>
                    <a:pt x="69" y="12"/>
                  </a:lnTo>
                  <a:lnTo>
                    <a:pt x="77" y="24"/>
                  </a:lnTo>
                  <a:lnTo>
                    <a:pt x="81" y="40"/>
                  </a:lnTo>
                  <a:lnTo>
                    <a:pt x="77" y="56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6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0" name="Freeform 9"/>
            <p:cNvSpPr>
              <a:spLocks noChangeAspect="1"/>
            </p:cNvSpPr>
            <p:nvPr/>
          </p:nvSpPr>
          <p:spPr bwMode="auto">
            <a:xfrm>
              <a:off x="509" y="1769"/>
              <a:ext cx="81" cy="81"/>
            </a:xfrm>
            <a:custGeom>
              <a:avLst/>
              <a:gdLst>
                <a:gd name="T0" fmla="*/ 0 w 81"/>
                <a:gd name="T1" fmla="*/ 41 h 81"/>
                <a:gd name="T2" fmla="*/ 2 w 81"/>
                <a:gd name="T3" fmla="*/ 25 h 81"/>
                <a:gd name="T4" fmla="*/ 12 w 81"/>
                <a:gd name="T5" fmla="*/ 12 h 81"/>
                <a:gd name="T6" fmla="*/ 24 w 81"/>
                <a:gd name="T7" fmla="*/ 4 h 81"/>
                <a:gd name="T8" fmla="*/ 39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5 h 81"/>
                <a:gd name="T16" fmla="*/ 81 w 81"/>
                <a:gd name="T17" fmla="*/ 41 h 81"/>
                <a:gd name="T18" fmla="*/ 77 w 81"/>
                <a:gd name="T19" fmla="*/ 57 h 81"/>
                <a:gd name="T20" fmla="*/ 69 w 81"/>
                <a:gd name="T21" fmla="*/ 69 h 81"/>
                <a:gd name="T22" fmla="*/ 55 w 81"/>
                <a:gd name="T23" fmla="*/ 79 h 81"/>
                <a:gd name="T24" fmla="*/ 39 w 81"/>
                <a:gd name="T25" fmla="*/ 81 h 81"/>
                <a:gd name="T26" fmla="*/ 24 w 81"/>
                <a:gd name="T27" fmla="*/ 79 h 81"/>
                <a:gd name="T28" fmla="*/ 12 w 81"/>
                <a:gd name="T29" fmla="*/ 69 h 81"/>
                <a:gd name="T30" fmla="*/ 2 w 81"/>
                <a:gd name="T31" fmla="*/ 57 h 81"/>
                <a:gd name="T32" fmla="*/ 0 w 81"/>
                <a:gd name="T33" fmla="*/ 41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1"/>
                  </a:moveTo>
                  <a:lnTo>
                    <a:pt x="2" y="25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39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5"/>
                  </a:lnTo>
                  <a:lnTo>
                    <a:pt x="81" y="41"/>
                  </a:lnTo>
                  <a:lnTo>
                    <a:pt x="77" y="57"/>
                  </a:lnTo>
                  <a:lnTo>
                    <a:pt x="69" y="69"/>
                  </a:lnTo>
                  <a:lnTo>
                    <a:pt x="55" y="79"/>
                  </a:lnTo>
                  <a:lnTo>
                    <a:pt x="39" y="81"/>
                  </a:lnTo>
                  <a:lnTo>
                    <a:pt x="24" y="79"/>
                  </a:lnTo>
                  <a:lnTo>
                    <a:pt x="12" y="69"/>
                  </a:lnTo>
                  <a:lnTo>
                    <a:pt x="2" y="57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1" name="Freeform 10"/>
            <p:cNvSpPr>
              <a:spLocks noChangeAspect="1"/>
            </p:cNvSpPr>
            <p:nvPr/>
          </p:nvSpPr>
          <p:spPr bwMode="auto">
            <a:xfrm>
              <a:off x="1586" y="2167"/>
              <a:ext cx="81" cy="79"/>
            </a:xfrm>
            <a:custGeom>
              <a:avLst/>
              <a:gdLst>
                <a:gd name="T0" fmla="*/ 0 w 81"/>
                <a:gd name="T1" fmla="*/ 39 h 79"/>
                <a:gd name="T2" fmla="*/ 4 w 81"/>
                <a:gd name="T3" fmla="*/ 24 h 79"/>
                <a:gd name="T4" fmla="*/ 12 w 81"/>
                <a:gd name="T5" fmla="*/ 12 h 79"/>
                <a:gd name="T6" fmla="*/ 26 w 81"/>
                <a:gd name="T7" fmla="*/ 2 h 79"/>
                <a:gd name="T8" fmla="*/ 42 w 81"/>
                <a:gd name="T9" fmla="*/ 0 h 79"/>
                <a:gd name="T10" fmla="*/ 58 w 81"/>
                <a:gd name="T11" fmla="*/ 2 h 79"/>
                <a:gd name="T12" fmla="*/ 69 w 81"/>
                <a:gd name="T13" fmla="*/ 12 h 79"/>
                <a:gd name="T14" fmla="*/ 79 w 81"/>
                <a:gd name="T15" fmla="*/ 24 h 79"/>
                <a:gd name="T16" fmla="*/ 81 w 81"/>
                <a:gd name="T17" fmla="*/ 39 h 79"/>
                <a:gd name="T18" fmla="*/ 79 w 81"/>
                <a:gd name="T19" fmla="*/ 55 h 79"/>
                <a:gd name="T20" fmla="*/ 69 w 81"/>
                <a:gd name="T21" fmla="*/ 67 h 79"/>
                <a:gd name="T22" fmla="*/ 58 w 81"/>
                <a:gd name="T23" fmla="*/ 77 h 79"/>
                <a:gd name="T24" fmla="*/ 42 w 81"/>
                <a:gd name="T25" fmla="*/ 79 h 79"/>
                <a:gd name="T26" fmla="*/ 26 w 81"/>
                <a:gd name="T27" fmla="*/ 77 h 79"/>
                <a:gd name="T28" fmla="*/ 12 w 81"/>
                <a:gd name="T29" fmla="*/ 67 h 79"/>
                <a:gd name="T30" fmla="*/ 4 w 81"/>
                <a:gd name="T31" fmla="*/ 55 h 79"/>
                <a:gd name="T32" fmla="*/ 0 w 81"/>
                <a:gd name="T33" fmla="*/ 39 h 7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79"/>
                <a:gd name="T53" fmla="*/ 81 w 81"/>
                <a:gd name="T54" fmla="*/ 79 h 7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79">
                  <a:moveTo>
                    <a:pt x="0" y="39"/>
                  </a:moveTo>
                  <a:lnTo>
                    <a:pt x="4" y="24"/>
                  </a:lnTo>
                  <a:lnTo>
                    <a:pt x="12" y="12"/>
                  </a:lnTo>
                  <a:lnTo>
                    <a:pt x="26" y="2"/>
                  </a:lnTo>
                  <a:lnTo>
                    <a:pt x="42" y="0"/>
                  </a:lnTo>
                  <a:lnTo>
                    <a:pt x="58" y="2"/>
                  </a:lnTo>
                  <a:lnTo>
                    <a:pt x="69" y="12"/>
                  </a:lnTo>
                  <a:lnTo>
                    <a:pt x="79" y="24"/>
                  </a:lnTo>
                  <a:lnTo>
                    <a:pt x="81" y="39"/>
                  </a:lnTo>
                  <a:lnTo>
                    <a:pt x="79" y="55"/>
                  </a:lnTo>
                  <a:lnTo>
                    <a:pt x="69" y="67"/>
                  </a:lnTo>
                  <a:lnTo>
                    <a:pt x="58" y="77"/>
                  </a:lnTo>
                  <a:lnTo>
                    <a:pt x="42" y="79"/>
                  </a:lnTo>
                  <a:lnTo>
                    <a:pt x="26" y="77"/>
                  </a:lnTo>
                  <a:lnTo>
                    <a:pt x="12" y="67"/>
                  </a:lnTo>
                  <a:lnTo>
                    <a:pt x="4" y="55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2" name="Freeform 11"/>
            <p:cNvSpPr>
              <a:spLocks noChangeAspect="1"/>
            </p:cNvSpPr>
            <p:nvPr/>
          </p:nvSpPr>
          <p:spPr bwMode="auto">
            <a:xfrm>
              <a:off x="2029" y="2220"/>
              <a:ext cx="81" cy="81"/>
            </a:xfrm>
            <a:custGeom>
              <a:avLst/>
              <a:gdLst>
                <a:gd name="T0" fmla="*/ 0 w 81"/>
                <a:gd name="T1" fmla="*/ 40 h 81"/>
                <a:gd name="T2" fmla="*/ 2 w 81"/>
                <a:gd name="T3" fmla="*/ 26 h 81"/>
                <a:gd name="T4" fmla="*/ 12 w 81"/>
                <a:gd name="T5" fmla="*/ 12 h 81"/>
                <a:gd name="T6" fmla="*/ 24 w 81"/>
                <a:gd name="T7" fmla="*/ 4 h 81"/>
                <a:gd name="T8" fmla="*/ 40 w 81"/>
                <a:gd name="T9" fmla="*/ 0 h 81"/>
                <a:gd name="T10" fmla="*/ 55 w 81"/>
                <a:gd name="T11" fmla="*/ 4 h 81"/>
                <a:gd name="T12" fmla="*/ 69 w 81"/>
                <a:gd name="T13" fmla="*/ 12 h 81"/>
                <a:gd name="T14" fmla="*/ 77 w 81"/>
                <a:gd name="T15" fmla="*/ 26 h 81"/>
                <a:gd name="T16" fmla="*/ 81 w 81"/>
                <a:gd name="T17" fmla="*/ 40 h 81"/>
                <a:gd name="T18" fmla="*/ 77 w 81"/>
                <a:gd name="T19" fmla="*/ 55 h 81"/>
                <a:gd name="T20" fmla="*/ 69 w 81"/>
                <a:gd name="T21" fmla="*/ 69 h 81"/>
                <a:gd name="T22" fmla="*/ 55 w 81"/>
                <a:gd name="T23" fmla="*/ 77 h 81"/>
                <a:gd name="T24" fmla="*/ 40 w 81"/>
                <a:gd name="T25" fmla="*/ 81 h 81"/>
                <a:gd name="T26" fmla="*/ 24 w 81"/>
                <a:gd name="T27" fmla="*/ 77 h 81"/>
                <a:gd name="T28" fmla="*/ 12 w 81"/>
                <a:gd name="T29" fmla="*/ 69 h 81"/>
                <a:gd name="T30" fmla="*/ 2 w 81"/>
                <a:gd name="T31" fmla="*/ 55 h 81"/>
                <a:gd name="T32" fmla="*/ 0 w 81"/>
                <a:gd name="T33" fmla="*/ 40 h 8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1"/>
                <a:gd name="T52" fmla="*/ 0 h 81"/>
                <a:gd name="T53" fmla="*/ 81 w 81"/>
                <a:gd name="T54" fmla="*/ 81 h 8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1" h="81">
                  <a:moveTo>
                    <a:pt x="0" y="40"/>
                  </a:moveTo>
                  <a:lnTo>
                    <a:pt x="2" y="26"/>
                  </a:lnTo>
                  <a:lnTo>
                    <a:pt x="12" y="12"/>
                  </a:lnTo>
                  <a:lnTo>
                    <a:pt x="24" y="4"/>
                  </a:lnTo>
                  <a:lnTo>
                    <a:pt x="40" y="0"/>
                  </a:lnTo>
                  <a:lnTo>
                    <a:pt x="55" y="4"/>
                  </a:lnTo>
                  <a:lnTo>
                    <a:pt x="69" y="12"/>
                  </a:lnTo>
                  <a:lnTo>
                    <a:pt x="77" y="26"/>
                  </a:lnTo>
                  <a:lnTo>
                    <a:pt x="81" y="40"/>
                  </a:lnTo>
                  <a:lnTo>
                    <a:pt x="77" y="55"/>
                  </a:lnTo>
                  <a:lnTo>
                    <a:pt x="69" y="69"/>
                  </a:lnTo>
                  <a:lnTo>
                    <a:pt x="55" y="77"/>
                  </a:lnTo>
                  <a:lnTo>
                    <a:pt x="40" y="81"/>
                  </a:lnTo>
                  <a:lnTo>
                    <a:pt x="24" y="77"/>
                  </a:lnTo>
                  <a:lnTo>
                    <a:pt x="12" y="69"/>
                  </a:lnTo>
                  <a:lnTo>
                    <a:pt x="2" y="55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913" name="Rectangle 12"/>
            <p:cNvSpPr>
              <a:spLocks noChangeAspect="1" noChangeArrowheads="1"/>
            </p:cNvSpPr>
            <p:nvPr/>
          </p:nvSpPr>
          <p:spPr bwMode="auto">
            <a:xfrm>
              <a:off x="1909" y="1253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914" name="Rectangle 13"/>
            <p:cNvSpPr>
              <a:spLocks noChangeAspect="1" noChangeArrowheads="1"/>
            </p:cNvSpPr>
            <p:nvPr/>
          </p:nvSpPr>
          <p:spPr bwMode="auto">
            <a:xfrm>
              <a:off x="1163" y="1832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915" name="Rectangle 14"/>
            <p:cNvSpPr>
              <a:spLocks noChangeAspect="1" noChangeArrowheads="1"/>
            </p:cNvSpPr>
            <p:nvPr/>
          </p:nvSpPr>
          <p:spPr bwMode="auto">
            <a:xfrm>
              <a:off x="1733" y="2122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916" name="Rectangle 15"/>
            <p:cNvSpPr>
              <a:spLocks noChangeAspect="1" noChangeArrowheads="1"/>
            </p:cNvSpPr>
            <p:nvPr/>
          </p:nvSpPr>
          <p:spPr bwMode="auto">
            <a:xfrm>
              <a:off x="1379" y="2638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917" name="Rectangle 16"/>
            <p:cNvSpPr>
              <a:spLocks noChangeAspect="1" noChangeArrowheads="1"/>
            </p:cNvSpPr>
            <p:nvPr/>
          </p:nvSpPr>
          <p:spPr bwMode="auto">
            <a:xfrm>
              <a:off x="630" y="172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918" name="Rectangle 17"/>
            <p:cNvSpPr>
              <a:spLocks noChangeAspect="1" noChangeArrowheads="1"/>
            </p:cNvSpPr>
            <p:nvPr/>
          </p:nvSpPr>
          <p:spPr bwMode="auto">
            <a:xfrm>
              <a:off x="2188" y="2173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3" name="Group 18"/>
          <p:cNvGrpSpPr>
            <a:grpSpLocks noChangeAspect="1"/>
          </p:cNvGrpSpPr>
          <p:nvPr/>
        </p:nvGrpSpPr>
        <p:grpSpPr bwMode="auto">
          <a:xfrm>
            <a:off x="8996209" y="5481953"/>
            <a:ext cx="857250" cy="592137"/>
            <a:chOff x="1515" y="2062"/>
            <a:chExt cx="820" cy="566"/>
          </a:xfrm>
        </p:grpSpPr>
        <p:sp>
          <p:nvSpPr>
            <p:cNvPr id="76905" name="Freeform 19"/>
            <p:cNvSpPr>
              <a:spLocks noChangeAspect="1"/>
            </p:cNvSpPr>
            <p:nvPr/>
          </p:nvSpPr>
          <p:spPr bwMode="auto">
            <a:xfrm>
              <a:off x="1515" y="2062"/>
              <a:ext cx="820" cy="343"/>
            </a:xfrm>
            <a:custGeom>
              <a:avLst/>
              <a:gdLst>
                <a:gd name="T0" fmla="*/ 409 w 820"/>
                <a:gd name="T1" fmla="*/ 0 h 343"/>
                <a:gd name="T2" fmla="*/ 467 w 820"/>
                <a:gd name="T3" fmla="*/ 2 h 343"/>
                <a:gd name="T4" fmla="*/ 520 w 820"/>
                <a:gd name="T5" fmla="*/ 8 h 343"/>
                <a:gd name="T6" fmla="*/ 573 w 820"/>
                <a:gd name="T7" fmla="*/ 16 h 343"/>
                <a:gd name="T8" fmla="*/ 623 w 820"/>
                <a:gd name="T9" fmla="*/ 26 h 343"/>
                <a:gd name="T10" fmla="*/ 670 w 820"/>
                <a:gd name="T11" fmla="*/ 40 h 343"/>
                <a:gd name="T12" fmla="*/ 710 w 820"/>
                <a:gd name="T13" fmla="*/ 56 h 343"/>
                <a:gd name="T14" fmla="*/ 745 w 820"/>
                <a:gd name="T15" fmla="*/ 73 h 343"/>
                <a:gd name="T16" fmla="*/ 775 w 820"/>
                <a:gd name="T17" fmla="*/ 93 h 343"/>
                <a:gd name="T18" fmla="*/ 797 w 820"/>
                <a:gd name="T19" fmla="*/ 115 h 343"/>
                <a:gd name="T20" fmla="*/ 812 w 820"/>
                <a:gd name="T21" fmla="*/ 138 h 343"/>
                <a:gd name="T22" fmla="*/ 820 w 820"/>
                <a:gd name="T23" fmla="*/ 160 h 343"/>
                <a:gd name="T24" fmla="*/ 820 w 820"/>
                <a:gd name="T25" fmla="*/ 184 h 343"/>
                <a:gd name="T26" fmla="*/ 812 w 820"/>
                <a:gd name="T27" fmla="*/ 207 h 343"/>
                <a:gd name="T28" fmla="*/ 797 w 820"/>
                <a:gd name="T29" fmla="*/ 229 h 343"/>
                <a:gd name="T30" fmla="*/ 775 w 820"/>
                <a:gd name="T31" fmla="*/ 251 h 343"/>
                <a:gd name="T32" fmla="*/ 745 w 820"/>
                <a:gd name="T33" fmla="*/ 271 h 343"/>
                <a:gd name="T34" fmla="*/ 710 w 820"/>
                <a:gd name="T35" fmla="*/ 290 h 343"/>
                <a:gd name="T36" fmla="*/ 670 w 820"/>
                <a:gd name="T37" fmla="*/ 306 h 343"/>
                <a:gd name="T38" fmla="*/ 623 w 820"/>
                <a:gd name="T39" fmla="*/ 318 h 343"/>
                <a:gd name="T40" fmla="*/ 573 w 820"/>
                <a:gd name="T41" fmla="*/ 330 h 343"/>
                <a:gd name="T42" fmla="*/ 520 w 820"/>
                <a:gd name="T43" fmla="*/ 338 h 343"/>
                <a:gd name="T44" fmla="*/ 467 w 820"/>
                <a:gd name="T45" fmla="*/ 341 h 343"/>
                <a:gd name="T46" fmla="*/ 409 w 820"/>
                <a:gd name="T47" fmla="*/ 343 h 343"/>
                <a:gd name="T48" fmla="*/ 354 w 820"/>
                <a:gd name="T49" fmla="*/ 341 h 343"/>
                <a:gd name="T50" fmla="*/ 299 w 820"/>
                <a:gd name="T51" fmla="*/ 338 h 343"/>
                <a:gd name="T52" fmla="*/ 245 w 820"/>
                <a:gd name="T53" fmla="*/ 330 h 343"/>
                <a:gd name="T54" fmla="*/ 196 w 820"/>
                <a:gd name="T55" fmla="*/ 318 h 343"/>
                <a:gd name="T56" fmla="*/ 150 w 820"/>
                <a:gd name="T57" fmla="*/ 306 h 343"/>
                <a:gd name="T58" fmla="*/ 109 w 820"/>
                <a:gd name="T59" fmla="*/ 290 h 343"/>
                <a:gd name="T60" fmla="*/ 73 w 820"/>
                <a:gd name="T61" fmla="*/ 271 h 343"/>
                <a:gd name="T62" fmla="*/ 44 w 820"/>
                <a:gd name="T63" fmla="*/ 251 h 343"/>
                <a:gd name="T64" fmla="*/ 22 w 820"/>
                <a:gd name="T65" fmla="*/ 229 h 343"/>
                <a:gd name="T66" fmla="*/ 6 w 820"/>
                <a:gd name="T67" fmla="*/ 207 h 343"/>
                <a:gd name="T68" fmla="*/ 0 w 820"/>
                <a:gd name="T69" fmla="*/ 184 h 343"/>
                <a:gd name="T70" fmla="*/ 0 w 820"/>
                <a:gd name="T71" fmla="*/ 160 h 343"/>
                <a:gd name="T72" fmla="*/ 6 w 820"/>
                <a:gd name="T73" fmla="*/ 138 h 343"/>
                <a:gd name="T74" fmla="*/ 22 w 820"/>
                <a:gd name="T75" fmla="*/ 115 h 343"/>
                <a:gd name="T76" fmla="*/ 44 w 820"/>
                <a:gd name="T77" fmla="*/ 93 h 343"/>
                <a:gd name="T78" fmla="*/ 73 w 820"/>
                <a:gd name="T79" fmla="*/ 73 h 343"/>
                <a:gd name="T80" fmla="*/ 109 w 820"/>
                <a:gd name="T81" fmla="*/ 56 h 343"/>
                <a:gd name="T82" fmla="*/ 150 w 820"/>
                <a:gd name="T83" fmla="*/ 40 h 343"/>
                <a:gd name="T84" fmla="*/ 196 w 820"/>
                <a:gd name="T85" fmla="*/ 26 h 343"/>
                <a:gd name="T86" fmla="*/ 245 w 820"/>
                <a:gd name="T87" fmla="*/ 16 h 343"/>
                <a:gd name="T88" fmla="*/ 299 w 820"/>
                <a:gd name="T89" fmla="*/ 8 h 343"/>
                <a:gd name="T90" fmla="*/ 354 w 820"/>
                <a:gd name="T91" fmla="*/ 2 h 343"/>
                <a:gd name="T92" fmla="*/ 409 w 820"/>
                <a:gd name="T93" fmla="*/ 0 h 343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20"/>
                <a:gd name="T142" fmla="*/ 0 h 343"/>
                <a:gd name="T143" fmla="*/ 820 w 820"/>
                <a:gd name="T144" fmla="*/ 343 h 343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20" h="343">
                  <a:moveTo>
                    <a:pt x="409" y="0"/>
                  </a:moveTo>
                  <a:lnTo>
                    <a:pt x="467" y="2"/>
                  </a:lnTo>
                  <a:lnTo>
                    <a:pt x="520" y="8"/>
                  </a:lnTo>
                  <a:lnTo>
                    <a:pt x="573" y="16"/>
                  </a:lnTo>
                  <a:lnTo>
                    <a:pt x="623" y="26"/>
                  </a:lnTo>
                  <a:lnTo>
                    <a:pt x="670" y="40"/>
                  </a:lnTo>
                  <a:lnTo>
                    <a:pt x="710" y="56"/>
                  </a:lnTo>
                  <a:lnTo>
                    <a:pt x="745" y="73"/>
                  </a:lnTo>
                  <a:lnTo>
                    <a:pt x="775" y="93"/>
                  </a:lnTo>
                  <a:lnTo>
                    <a:pt x="797" y="115"/>
                  </a:lnTo>
                  <a:lnTo>
                    <a:pt x="812" y="138"/>
                  </a:lnTo>
                  <a:lnTo>
                    <a:pt x="820" y="160"/>
                  </a:lnTo>
                  <a:lnTo>
                    <a:pt x="820" y="184"/>
                  </a:lnTo>
                  <a:lnTo>
                    <a:pt x="812" y="207"/>
                  </a:lnTo>
                  <a:lnTo>
                    <a:pt x="797" y="229"/>
                  </a:lnTo>
                  <a:lnTo>
                    <a:pt x="775" y="251"/>
                  </a:lnTo>
                  <a:lnTo>
                    <a:pt x="745" y="271"/>
                  </a:lnTo>
                  <a:lnTo>
                    <a:pt x="710" y="290"/>
                  </a:lnTo>
                  <a:lnTo>
                    <a:pt x="670" y="306"/>
                  </a:lnTo>
                  <a:lnTo>
                    <a:pt x="623" y="318"/>
                  </a:lnTo>
                  <a:lnTo>
                    <a:pt x="573" y="330"/>
                  </a:lnTo>
                  <a:lnTo>
                    <a:pt x="520" y="338"/>
                  </a:lnTo>
                  <a:lnTo>
                    <a:pt x="467" y="341"/>
                  </a:lnTo>
                  <a:lnTo>
                    <a:pt x="409" y="343"/>
                  </a:lnTo>
                  <a:lnTo>
                    <a:pt x="354" y="341"/>
                  </a:lnTo>
                  <a:lnTo>
                    <a:pt x="299" y="338"/>
                  </a:lnTo>
                  <a:lnTo>
                    <a:pt x="245" y="330"/>
                  </a:lnTo>
                  <a:lnTo>
                    <a:pt x="196" y="318"/>
                  </a:lnTo>
                  <a:lnTo>
                    <a:pt x="150" y="306"/>
                  </a:lnTo>
                  <a:lnTo>
                    <a:pt x="109" y="290"/>
                  </a:lnTo>
                  <a:lnTo>
                    <a:pt x="73" y="271"/>
                  </a:lnTo>
                  <a:lnTo>
                    <a:pt x="44" y="251"/>
                  </a:lnTo>
                  <a:lnTo>
                    <a:pt x="22" y="229"/>
                  </a:lnTo>
                  <a:lnTo>
                    <a:pt x="6" y="207"/>
                  </a:lnTo>
                  <a:lnTo>
                    <a:pt x="0" y="184"/>
                  </a:lnTo>
                  <a:lnTo>
                    <a:pt x="0" y="160"/>
                  </a:lnTo>
                  <a:lnTo>
                    <a:pt x="6" y="138"/>
                  </a:lnTo>
                  <a:lnTo>
                    <a:pt x="22" y="115"/>
                  </a:lnTo>
                  <a:lnTo>
                    <a:pt x="44" y="93"/>
                  </a:lnTo>
                  <a:lnTo>
                    <a:pt x="73" y="73"/>
                  </a:lnTo>
                  <a:lnTo>
                    <a:pt x="109" y="56"/>
                  </a:lnTo>
                  <a:lnTo>
                    <a:pt x="150" y="40"/>
                  </a:lnTo>
                  <a:lnTo>
                    <a:pt x="196" y="26"/>
                  </a:lnTo>
                  <a:lnTo>
                    <a:pt x="245" y="16"/>
                  </a:lnTo>
                  <a:lnTo>
                    <a:pt x="299" y="8"/>
                  </a:lnTo>
                  <a:lnTo>
                    <a:pt x="354" y="2"/>
                  </a:lnTo>
                  <a:lnTo>
                    <a:pt x="40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6" name="Rectangle 20"/>
            <p:cNvSpPr>
              <a:spLocks noChangeAspect="1" noChangeArrowheads="1"/>
            </p:cNvSpPr>
            <p:nvPr/>
          </p:nvSpPr>
          <p:spPr bwMode="auto">
            <a:xfrm>
              <a:off x="1855" y="2394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4" name="Group 21"/>
          <p:cNvGrpSpPr>
            <a:grpSpLocks noChangeAspect="1"/>
          </p:cNvGrpSpPr>
          <p:nvPr/>
        </p:nvGrpSpPr>
        <p:grpSpPr bwMode="auto">
          <a:xfrm>
            <a:off x="7883373" y="4894578"/>
            <a:ext cx="873125" cy="649287"/>
            <a:chOff x="452" y="1501"/>
            <a:chExt cx="834" cy="621"/>
          </a:xfrm>
        </p:grpSpPr>
        <p:sp>
          <p:nvSpPr>
            <p:cNvPr id="76903" name="Freeform 22"/>
            <p:cNvSpPr>
              <a:spLocks noChangeAspect="1"/>
            </p:cNvSpPr>
            <p:nvPr/>
          </p:nvSpPr>
          <p:spPr bwMode="auto">
            <a:xfrm>
              <a:off x="452" y="1662"/>
              <a:ext cx="834" cy="460"/>
            </a:xfrm>
            <a:custGeom>
              <a:avLst/>
              <a:gdLst>
                <a:gd name="T0" fmla="*/ 436 w 834"/>
                <a:gd name="T1" fmla="*/ 2 h 460"/>
                <a:gd name="T2" fmla="*/ 494 w 834"/>
                <a:gd name="T3" fmla="*/ 10 h 460"/>
                <a:gd name="T4" fmla="*/ 547 w 834"/>
                <a:gd name="T5" fmla="*/ 20 h 460"/>
                <a:gd name="T6" fmla="*/ 600 w 834"/>
                <a:gd name="T7" fmla="*/ 36 h 460"/>
                <a:gd name="T8" fmla="*/ 650 w 834"/>
                <a:gd name="T9" fmla="*/ 54 h 460"/>
                <a:gd name="T10" fmla="*/ 695 w 834"/>
                <a:gd name="T11" fmla="*/ 77 h 460"/>
                <a:gd name="T12" fmla="*/ 735 w 834"/>
                <a:gd name="T13" fmla="*/ 101 h 460"/>
                <a:gd name="T14" fmla="*/ 768 w 834"/>
                <a:gd name="T15" fmla="*/ 128 h 460"/>
                <a:gd name="T16" fmla="*/ 796 w 834"/>
                <a:gd name="T17" fmla="*/ 158 h 460"/>
                <a:gd name="T18" fmla="*/ 816 w 834"/>
                <a:gd name="T19" fmla="*/ 188 h 460"/>
                <a:gd name="T20" fmla="*/ 830 w 834"/>
                <a:gd name="T21" fmla="*/ 219 h 460"/>
                <a:gd name="T22" fmla="*/ 834 w 834"/>
                <a:gd name="T23" fmla="*/ 251 h 460"/>
                <a:gd name="T24" fmla="*/ 832 w 834"/>
                <a:gd name="T25" fmla="*/ 282 h 460"/>
                <a:gd name="T26" fmla="*/ 820 w 834"/>
                <a:gd name="T27" fmla="*/ 312 h 460"/>
                <a:gd name="T28" fmla="*/ 802 w 834"/>
                <a:gd name="T29" fmla="*/ 339 h 460"/>
                <a:gd name="T30" fmla="*/ 778 w 834"/>
                <a:gd name="T31" fmla="*/ 367 h 460"/>
                <a:gd name="T32" fmla="*/ 745 w 834"/>
                <a:gd name="T33" fmla="*/ 391 h 460"/>
                <a:gd name="T34" fmla="*/ 707 w 834"/>
                <a:gd name="T35" fmla="*/ 412 h 460"/>
                <a:gd name="T36" fmla="*/ 664 w 834"/>
                <a:gd name="T37" fmla="*/ 430 h 460"/>
                <a:gd name="T38" fmla="*/ 616 w 834"/>
                <a:gd name="T39" fmla="*/ 444 h 460"/>
                <a:gd name="T40" fmla="*/ 565 w 834"/>
                <a:gd name="T41" fmla="*/ 454 h 460"/>
                <a:gd name="T42" fmla="*/ 510 w 834"/>
                <a:gd name="T43" fmla="*/ 460 h 460"/>
                <a:gd name="T44" fmla="*/ 454 w 834"/>
                <a:gd name="T45" fmla="*/ 460 h 460"/>
                <a:gd name="T46" fmla="*/ 397 w 834"/>
                <a:gd name="T47" fmla="*/ 458 h 460"/>
                <a:gd name="T48" fmla="*/ 340 w 834"/>
                <a:gd name="T49" fmla="*/ 450 h 460"/>
                <a:gd name="T50" fmla="*/ 284 w 834"/>
                <a:gd name="T51" fmla="*/ 440 h 460"/>
                <a:gd name="T52" fmla="*/ 231 w 834"/>
                <a:gd name="T53" fmla="*/ 424 h 460"/>
                <a:gd name="T54" fmla="*/ 183 w 834"/>
                <a:gd name="T55" fmla="*/ 404 h 460"/>
                <a:gd name="T56" fmla="*/ 138 w 834"/>
                <a:gd name="T57" fmla="*/ 383 h 460"/>
                <a:gd name="T58" fmla="*/ 98 w 834"/>
                <a:gd name="T59" fmla="*/ 359 h 460"/>
                <a:gd name="T60" fmla="*/ 65 w 834"/>
                <a:gd name="T61" fmla="*/ 331 h 460"/>
                <a:gd name="T62" fmla="*/ 37 w 834"/>
                <a:gd name="T63" fmla="*/ 302 h 460"/>
                <a:gd name="T64" fmla="*/ 17 w 834"/>
                <a:gd name="T65" fmla="*/ 272 h 460"/>
                <a:gd name="T66" fmla="*/ 3 w 834"/>
                <a:gd name="T67" fmla="*/ 241 h 460"/>
                <a:gd name="T68" fmla="*/ 0 w 834"/>
                <a:gd name="T69" fmla="*/ 209 h 460"/>
                <a:gd name="T70" fmla="*/ 1 w 834"/>
                <a:gd name="T71" fmla="*/ 178 h 460"/>
                <a:gd name="T72" fmla="*/ 11 w 834"/>
                <a:gd name="T73" fmla="*/ 148 h 460"/>
                <a:gd name="T74" fmla="*/ 29 w 834"/>
                <a:gd name="T75" fmla="*/ 119 h 460"/>
                <a:gd name="T76" fmla="*/ 55 w 834"/>
                <a:gd name="T77" fmla="*/ 93 h 460"/>
                <a:gd name="T78" fmla="*/ 86 w 834"/>
                <a:gd name="T79" fmla="*/ 69 h 460"/>
                <a:gd name="T80" fmla="*/ 124 w 834"/>
                <a:gd name="T81" fmla="*/ 48 h 460"/>
                <a:gd name="T82" fmla="*/ 168 w 834"/>
                <a:gd name="T83" fmla="*/ 30 h 460"/>
                <a:gd name="T84" fmla="*/ 217 w 834"/>
                <a:gd name="T85" fmla="*/ 16 h 460"/>
                <a:gd name="T86" fmla="*/ 268 w 834"/>
                <a:gd name="T87" fmla="*/ 6 h 460"/>
                <a:gd name="T88" fmla="*/ 324 w 834"/>
                <a:gd name="T89" fmla="*/ 0 h 460"/>
                <a:gd name="T90" fmla="*/ 379 w 834"/>
                <a:gd name="T91" fmla="*/ 0 h 460"/>
                <a:gd name="T92" fmla="*/ 436 w 834"/>
                <a:gd name="T93" fmla="*/ 2 h 460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34"/>
                <a:gd name="T142" fmla="*/ 0 h 460"/>
                <a:gd name="T143" fmla="*/ 834 w 834"/>
                <a:gd name="T144" fmla="*/ 460 h 460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34" h="460">
                  <a:moveTo>
                    <a:pt x="436" y="2"/>
                  </a:moveTo>
                  <a:lnTo>
                    <a:pt x="494" y="10"/>
                  </a:lnTo>
                  <a:lnTo>
                    <a:pt x="547" y="20"/>
                  </a:lnTo>
                  <a:lnTo>
                    <a:pt x="600" y="36"/>
                  </a:lnTo>
                  <a:lnTo>
                    <a:pt x="650" y="54"/>
                  </a:lnTo>
                  <a:lnTo>
                    <a:pt x="695" y="77"/>
                  </a:lnTo>
                  <a:lnTo>
                    <a:pt x="735" y="101"/>
                  </a:lnTo>
                  <a:lnTo>
                    <a:pt x="768" y="128"/>
                  </a:lnTo>
                  <a:lnTo>
                    <a:pt x="796" y="158"/>
                  </a:lnTo>
                  <a:lnTo>
                    <a:pt x="816" y="188"/>
                  </a:lnTo>
                  <a:lnTo>
                    <a:pt x="830" y="219"/>
                  </a:lnTo>
                  <a:lnTo>
                    <a:pt x="834" y="251"/>
                  </a:lnTo>
                  <a:lnTo>
                    <a:pt x="832" y="282"/>
                  </a:lnTo>
                  <a:lnTo>
                    <a:pt x="820" y="312"/>
                  </a:lnTo>
                  <a:lnTo>
                    <a:pt x="802" y="339"/>
                  </a:lnTo>
                  <a:lnTo>
                    <a:pt x="778" y="367"/>
                  </a:lnTo>
                  <a:lnTo>
                    <a:pt x="745" y="391"/>
                  </a:lnTo>
                  <a:lnTo>
                    <a:pt x="707" y="412"/>
                  </a:lnTo>
                  <a:lnTo>
                    <a:pt x="664" y="430"/>
                  </a:lnTo>
                  <a:lnTo>
                    <a:pt x="616" y="444"/>
                  </a:lnTo>
                  <a:lnTo>
                    <a:pt x="565" y="454"/>
                  </a:lnTo>
                  <a:lnTo>
                    <a:pt x="510" y="460"/>
                  </a:lnTo>
                  <a:lnTo>
                    <a:pt x="454" y="460"/>
                  </a:lnTo>
                  <a:lnTo>
                    <a:pt x="397" y="458"/>
                  </a:lnTo>
                  <a:lnTo>
                    <a:pt x="340" y="450"/>
                  </a:lnTo>
                  <a:lnTo>
                    <a:pt x="284" y="440"/>
                  </a:lnTo>
                  <a:lnTo>
                    <a:pt x="231" y="424"/>
                  </a:lnTo>
                  <a:lnTo>
                    <a:pt x="183" y="404"/>
                  </a:lnTo>
                  <a:lnTo>
                    <a:pt x="138" y="383"/>
                  </a:lnTo>
                  <a:lnTo>
                    <a:pt x="98" y="359"/>
                  </a:lnTo>
                  <a:lnTo>
                    <a:pt x="65" y="331"/>
                  </a:lnTo>
                  <a:lnTo>
                    <a:pt x="37" y="302"/>
                  </a:lnTo>
                  <a:lnTo>
                    <a:pt x="17" y="272"/>
                  </a:lnTo>
                  <a:lnTo>
                    <a:pt x="3" y="241"/>
                  </a:lnTo>
                  <a:lnTo>
                    <a:pt x="0" y="209"/>
                  </a:lnTo>
                  <a:lnTo>
                    <a:pt x="1" y="178"/>
                  </a:lnTo>
                  <a:lnTo>
                    <a:pt x="11" y="148"/>
                  </a:lnTo>
                  <a:lnTo>
                    <a:pt x="29" y="119"/>
                  </a:lnTo>
                  <a:lnTo>
                    <a:pt x="55" y="93"/>
                  </a:lnTo>
                  <a:lnTo>
                    <a:pt x="86" y="69"/>
                  </a:lnTo>
                  <a:lnTo>
                    <a:pt x="124" y="48"/>
                  </a:lnTo>
                  <a:lnTo>
                    <a:pt x="168" y="30"/>
                  </a:lnTo>
                  <a:lnTo>
                    <a:pt x="217" y="16"/>
                  </a:lnTo>
                  <a:lnTo>
                    <a:pt x="268" y="6"/>
                  </a:lnTo>
                  <a:lnTo>
                    <a:pt x="324" y="0"/>
                  </a:lnTo>
                  <a:lnTo>
                    <a:pt x="379" y="0"/>
                  </a:lnTo>
                  <a:lnTo>
                    <a:pt x="436" y="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904" name="Rectangle 23"/>
            <p:cNvSpPr>
              <a:spLocks noChangeAspect="1" noChangeArrowheads="1"/>
            </p:cNvSpPr>
            <p:nvPr/>
          </p:nvSpPr>
          <p:spPr bwMode="auto">
            <a:xfrm>
              <a:off x="943" y="1501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5" name="Group 24"/>
          <p:cNvGrpSpPr>
            <a:grpSpLocks noChangeAspect="1"/>
          </p:cNvGrpSpPr>
          <p:nvPr/>
        </p:nvGrpSpPr>
        <p:grpSpPr bwMode="auto">
          <a:xfrm>
            <a:off x="7675409" y="4392928"/>
            <a:ext cx="2413000" cy="2281237"/>
            <a:chOff x="254" y="1022"/>
            <a:chExt cx="2305" cy="2180"/>
          </a:xfrm>
        </p:grpSpPr>
        <p:sp>
          <p:nvSpPr>
            <p:cNvPr id="76901" name="Rectangle 25"/>
            <p:cNvSpPr>
              <a:spLocks noChangeAspect="1" noChangeArrowheads="1"/>
            </p:cNvSpPr>
            <p:nvPr/>
          </p:nvSpPr>
          <p:spPr bwMode="auto">
            <a:xfrm>
              <a:off x="563" y="1148"/>
              <a:ext cx="108" cy="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902" name="Freeform 26"/>
            <p:cNvSpPr>
              <a:spLocks noChangeAspect="1"/>
            </p:cNvSpPr>
            <p:nvPr/>
          </p:nvSpPr>
          <p:spPr bwMode="auto">
            <a:xfrm>
              <a:off x="254" y="1022"/>
              <a:ext cx="2305" cy="2180"/>
            </a:xfrm>
            <a:custGeom>
              <a:avLst/>
              <a:gdLst>
                <a:gd name="T0" fmla="*/ 1245 w 2305"/>
                <a:gd name="T1" fmla="*/ 4 h 2180"/>
                <a:gd name="T2" fmla="*/ 1433 w 2305"/>
                <a:gd name="T3" fmla="*/ 33 h 2180"/>
                <a:gd name="T4" fmla="*/ 1615 w 2305"/>
                <a:gd name="T5" fmla="*/ 90 h 2180"/>
                <a:gd name="T6" fmla="*/ 1781 w 2305"/>
                <a:gd name="T7" fmla="*/ 175 h 2180"/>
                <a:gd name="T8" fmla="*/ 1931 w 2305"/>
                <a:gd name="T9" fmla="*/ 286 h 2180"/>
                <a:gd name="T10" fmla="*/ 2062 w 2305"/>
                <a:gd name="T11" fmla="*/ 420 h 2180"/>
                <a:gd name="T12" fmla="*/ 2166 w 2305"/>
                <a:gd name="T13" fmla="*/ 569 h 2180"/>
                <a:gd name="T14" fmla="*/ 2242 w 2305"/>
                <a:gd name="T15" fmla="*/ 735 h 2180"/>
                <a:gd name="T16" fmla="*/ 2289 w 2305"/>
                <a:gd name="T17" fmla="*/ 908 h 2180"/>
                <a:gd name="T18" fmla="*/ 2305 w 2305"/>
                <a:gd name="T19" fmla="*/ 1088 h 2180"/>
                <a:gd name="T20" fmla="*/ 2289 w 2305"/>
                <a:gd name="T21" fmla="*/ 1267 h 2180"/>
                <a:gd name="T22" fmla="*/ 2243 w 2305"/>
                <a:gd name="T23" fmla="*/ 1443 h 2180"/>
                <a:gd name="T24" fmla="*/ 2166 w 2305"/>
                <a:gd name="T25" fmla="*/ 1606 h 2180"/>
                <a:gd name="T26" fmla="*/ 2064 w 2305"/>
                <a:gd name="T27" fmla="*/ 1758 h 2180"/>
                <a:gd name="T28" fmla="*/ 1935 w 2305"/>
                <a:gd name="T29" fmla="*/ 1890 h 2180"/>
                <a:gd name="T30" fmla="*/ 1785 w 2305"/>
                <a:gd name="T31" fmla="*/ 2002 h 2180"/>
                <a:gd name="T32" fmla="*/ 1617 w 2305"/>
                <a:gd name="T33" fmla="*/ 2087 h 2180"/>
                <a:gd name="T34" fmla="*/ 1437 w 2305"/>
                <a:gd name="T35" fmla="*/ 2146 h 2180"/>
                <a:gd name="T36" fmla="*/ 1249 w 2305"/>
                <a:gd name="T37" fmla="*/ 2176 h 2180"/>
                <a:gd name="T38" fmla="*/ 1059 w 2305"/>
                <a:gd name="T39" fmla="*/ 2176 h 2180"/>
                <a:gd name="T40" fmla="*/ 872 w 2305"/>
                <a:gd name="T41" fmla="*/ 2148 h 2180"/>
                <a:gd name="T42" fmla="*/ 692 w 2305"/>
                <a:gd name="T43" fmla="*/ 2089 h 2180"/>
                <a:gd name="T44" fmla="*/ 524 w 2305"/>
                <a:gd name="T45" fmla="*/ 2004 h 2180"/>
                <a:gd name="T46" fmla="*/ 373 w 2305"/>
                <a:gd name="T47" fmla="*/ 1894 h 2180"/>
                <a:gd name="T48" fmla="*/ 245 w 2305"/>
                <a:gd name="T49" fmla="*/ 1762 h 2180"/>
                <a:gd name="T50" fmla="*/ 140 w 2305"/>
                <a:gd name="T51" fmla="*/ 1610 h 2180"/>
                <a:gd name="T52" fmla="*/ 63 w 2305"/>
                <a:gd name="T53" fmla="*/ 1447 h 2180"/>
                <a:gd name="T54" fmla="*/ 16 w 2305"/>
                <a:gd name="T55" fmla="*/ 1271 h 2180"/>
                <a:gd name="T56" fmla="*/ 0 w 2305"/>
                <a:gd name="T57" fmla="*/ 1092 h 2180"/>
                <a:gd name="T58" fmla="*/ 16 w 2305"/>
                <a:gd name="T59" fmla="*/ 912 h 2180"/>
                <a:gd name="T60" fmla="*/ 63 w 2305"/>
                <a:gd name="T61" fmla="*/ 737 h 2180"/>
                <a:gd name="T62" fmla="*/ 138 w 2305"/>
                <a:gd name="T63" fmla="*/ 573 h 2180"/>
                <a:gd name="T64" fmla="*/ 243 w 2305"/>
                <a:gd name="T65" fmla="*/ 422 h 2180"/>
                <a:gd name="T66" fmla="*/ 371 w 2305"/>
                <a:gd name="T67" fmla="*/ 290 h 2180"/>
                <a:gd name="T68" fmla="*/ 522 w 2305"/>
                <a:gd name="T69" fmla="*/ 179 h 2180"/>
                <a:gd name="T70" fmla="*/ 688 w 2305"/>
                <a:gd name="T71" fmla="*/ 92 h 2180"/>
                <a:gd name="T72" fmla="*/ 868 w 2305"/>
                <a:gd name="T73" fmla="*/ 33 h 2180"/>
                <a:gd name="T74" fmla="*/ 1055 w 2305"/>
                <a:gd name="T75" fmla="*/ 4 h 2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05"/>
                <a:gd name="T115" fmla="*/ 0 h 2180"/>
                <a:gd name="T116" fmla="*/ 2305 w 2305"/>
                <a:gd name="T117" fmla="*/ 2180 h 2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05" h="2180">
                  <a:moveTo>
                    <a:pt x="1150" y="0"/>
                  </a:moveTo>
                  <a:lnTo>
                    <a:pt x="1245" y="4"/>
                  </a:lnTo>
                  <a:lnTo>
                    <a:pt x="1340" y="14"/>
                  </a:lnTo>
                  <a:lnTo>
                    <a:pt x="1433" y="33"/>
                  </a:lnTo>
                  <a:lnTo>
                    <a:pt x="1526" y="59"/>
                  </a:lnTo>
                  <a:lnTo>
                    <a:pt x="1615" y="90"/>
                  </a:lnTo>
                  <a:lnTo>
                    <a:pt x="1700" y="130"/>
                  </a:lnTo>
                  <a:lnTo>
                    <a:pt x="1781" y="175"/>
                  </a:lnTo>
                  <a:lnTo>
                    <a:pt x="1860" y="228"/>
                  </a:lnTo>
                  <a:lnTo>
                    <a:pt x="1931" y="286"/>
                  </a:lnTo>
                  <a:lnTo>
                    <a:pt x="2000" y="351"/>
                  </a:lnTo>
                  <a:lnTo>
                    <a:pt x="2062" y="420"/>
                  </a:lnTo>
                  <a:lnTo>
                    <a:pt x="2117" y="493"/>
                  </a:lnTo>
                  <a:lnTo>
                    <a:pt x="2166" y="569"/>
                  </a:lnTo>
                  <a:lnTo>
                    <a:pt x="2208" y="650"/>
                  </a:lnTo>
                  <a:lnTo>
                    <a:pt x="2242" y="735"/>
                  </a:lnTo>
                  <a:lnTo>
                    <a:pt x="2269" y="820"/>
                  </a:lnTo>
                  <a:lnTo>
                    <a:pt x="2289" y="908"/>
                  </a:lnTo>
                  <a:lnTo>
                    <a:pt x="2301" y="997"/>
                  </a:lnTo>
                  <a:lnTo>
                    <a:pt x="2305" y="1088"/>
                  </a:lnTo>
                  <a:lnTo>
                    <a:pt x="2301" y="1178"/>
                  </a:lnTo>
                  <a:lnTo>
                    <a:pt x="2289" y="1267"/>
                  </a:lnTo>
                  <a:lnTo>
                    <a:pt x="2271" y="1356"/>
                  </a:lnTo>
                  <a:lnTo>
                    <a:pt x="2243" y="1443"/>
                  </a:lnTo>
                  <a:lnTo>
                    <a:pt x="2210" y="1525"/>
                  </a:lnTo>
                  <a:lnTo>
                    <a:pt x="2166" y="1606"/>
                  </a:lnTo>
                  <a:lnTo>
                    <a:pt x="2119" y="1685"/>
                  </a:lnTo>
                  <a:lnTo>
                    <a:pt x="2064" y="1758"/>
                  </a:lnTo>
                  <a:lnTo>
                    <a:pt x="2002" y="1827"/>
                  </a:lnTo>
                  <a:lnTo>
                    <a:pt x="1935" y="1890"/>
                  </a:lnTo>
                  <a:lnTo>
                    <a:pt x="1862" y="1949"/>
                  </a:lnTo>
                  <a:lnTo>
                    <a:pt x="1785" y="2002"/>
                  </a:lnTo>
                  <a:lnTo>
                    <a:pt x="1704" y="2048"/>
                  </a:lnTo>
                  <a:lnTo>
                    <a:pt x="1617" y="2087"/>
                  </a:lnTo>
                  <a:lnTo>
                    <a:pt x="1528" y="2121"/>
                  </a:lnTo>
                  <a:lnTo>
                    <a:pt x="1437" y="2146"/>
                  </a:lnTo>
                  <a:lnTo>
                    <a:pt x="1344" y="2164"/>
                  </a:lnTo>
                  <a:lnTo>
                    <a:pt x="1249" y="2176"/>
                  </a:lnTo>
                  <a:lnTo>
                    <a:pt x="1154" y="2180"/>
                  </a:lnTo>
                  <a:lnTo>
                    <a:pt x="1059" y="2176"/>
                  </a:lnTo>
                  <a:lnTo>
                    <a:pt x="965" y="2166"/>
                  </a:lnTo>
                  <a:lnTo>
                    <a:pt x="872" y="2148"/>
                  </a:lnTo>
                  <a:lnTo>
                    <a:pt x="781" y="2123"/>
                  </a:lnTo>
                  <a:lnTo>
                    <a:pt x="692" y="2089"/>
                  </a:lnTo>
                  <a:lnTo>
                    <a:pt x="607" y="2050"/>
                  </a:lnTo>
                  <a:lnTo>
                    <a:pt x="524" y="2004"/>
                  </a:lnTo>
                  <a:lnTo>
                    <a:pt x="447" y="1951"/>
                  </a:lnTo>
                  <a:lnTo>
                    <a:pt x="373" y="1894"/>
                  </a:lnTo>
                  <a:lnTo>
                    <a:pt x="306" y="1829"/>
                  </a:lnTo>
                  <a:lnTo>
                    <a:pt x="245" y="1762"/>
                  </a:lnTo>
                  <a:lnTo>
                    <a:pt x="190" y="1687"/>
                  </a:lnTo>
                  <a:lnTo>
                    <a:pt x="140" y="1610"/>
                  </a:lnTo>
                  <a:lnTo>
                    <a:pt x="99" y="1529"/>
                  </a:lnTo>
                  <a:lnTo>
                    <a:pt x="63" y="1447"/>
                  </a:lnTo>
                  <a:lnTo>
                    <a:pt x="35" y="1360"/>
                  </a:lnTo>
                  <a:lnTo>
                    <a:pt x="16" y="1271"/>
                  </a:lnTo>
                  <a:lnTo>
                    <a:pt x="4" y="1182"/>
                  </a:lnTo>
                  <a:lnTo>
                    <a:pt x="0" y="1092"/>
                  </a:lnTo>
                  <a:lnTo>
                    <a:pt x="4" y="1001"/>
                  </a:lnTo>
                  <a:lnTo>
                    <a:pt x="16" y="912"/>
                  </a:lnTo>
                  <a:lnTo>
                    <a:pt x="35" y="824"/>
                  </a:lnTo>
                  <a:lnTo>
                    <a:pt x="63" y="737"/>
                  </a:lnTo>
                  <a:lnTo>
                    <a:pt x="97" y="654"/>
                  </a:lnTo>
                  <a:lnTo>
                    <a:pt x="138" y="573"/>
                  </a:lnTo>
                  <a:lnTo>
                    <a:pt x="188" y="495"/>
                  </a:lnTo>
                  <a:lnTo>
                    <a:pt x="243" y="422"/>
                  </a:lnTo>
                  <a:lnTo>
                    <a:pt x="304" y="353"/>
                  </a:lnTo>
                  <a:lnTo>
                    <a:pt x="371" y="290"/>
                  </a:lnTo>
                  <a:lnTo>
                    <a:pt x="443" y="230"/>
                  </a:lnTo>
                  <a:lnTo>
                    <a:pt x="522" y="179"/>
                  </a:lnTo>
                  <a:lnTo>
                    <a:pt x="603" y="132"/>
                  </a:lnTo>
                  <a:lnTo>
                    <a:pt x="688" y="92"/>
                  </a:lnTo>
                  <a:lnTo>
                    <a:pt x="777" y="59"/>
                  </a:lnTo>
                  <a:lnTo>
                    <a:pt x="868" y="33"/>
                  </a:lnTo>
                  <a:lnTo>
                    <a:pt x="961" y="16"/>
                  </a:lnTo>
                  <a:lnTo>
                    <a:pt x="1055" y="4"/>
                  </a:lnTo>
                  <a:lnTo>
                    <a:pt x="11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7"/>
          <p:cNvGrpSpPr>
            <a:grpSpLocks noChangeAspect="1"/>
          </p:cNvGrpSpPr>
          <p:nvPr/>
        </p:nvGrpSpPr>
        <p:grpSpPr bwMode="auto">
          <a:xfrm>
            <a:off x="8683472" y="5367651"/>
            <a:ext cx="1187450" cy="1143506"/>
            <a:chOff x="1217" y="1954"/>
            <a:chExt cx="1134" cy="1092"/>
          </a:xfrm>
        </p:grpSpPr>
        <p:sp>
          <p:nvSpPr>
            <p:cNvPr id="76899" name="Rectangle 28"/>
            <p:cNvSpPr>
              <a:spLocks noChangeAspect="1" noChangeArrowheads="1"/>
            </p:cNvSpPr>
            <p:nvPr/>
          </p:nvSpPr>
          <p:spPr bwMode="auto">
            <a:xfrm>
              <a:off x="1666" y="2811"/>
              <a:ext cx="10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900" name="Freeform 29"/>
            <p:cNvSpPr>
              <a:spLocks noChangeAspect="1"/>
            </p:cNvSpPr>
            <p:nvPr/>
          </p:nvSpPr>
          <p:spPr bwMode="auto">
            <a:xfrm>
              <a:off x="1217" y="1954"/>
              <a:ext cx="1134" cy="909"/>
            </a:xfrm>
            <a:custGeom>
              <a:avLst/>
              <a:gdLst>
                <a:gd name="T0" fmla="*/ 371 w 1134"/>
                <a:gd name="T1" fmla="*/ 142 h 909"/>
                <a:gd name="T2" fmla="*/ 430 w 1134"/>
                <a:gd name="T3" fmla="*/ 108 h 909"/>
                <a:gd name="T4" fmla="*/ 492 w 1134"/>
                <a:gd name="T5" fmla="*/ 79 h 909"/>
                <a:gd name="T6" fmla="*/ 551 w 1134"/>
                <a:gd name="T7" fmla="*/ 53 h 909"/>
                <a:gd name="T8" fmla="*/ 614 w 1134"/>
                <a:gd name="T9" fmla="*/ 32 h 909"/>
                <a:gd name="T10" fmla="*/ 674 w 1134"/>
                <a:gd name="T11" fmla="*/ 16 h 909"/>
                <a:gd name="T12" fmla="*/ 735 w 1134"/>
                <a:gd name="T13" fmla="*/ 6 h 909"/>
                <a:gd name="T14" fmla="*/ 792 w 1134"/>
                <a:gd name="T15" fmla="*/ 0 h 909"/>
                <a:gd name="T16" fmla="*/ 848 w 1134"/>
                <a:gd name="T17" fmla="*/ 0 h 909"/>
                <a:gd name="T18" fmla="*/ 899 w 1134"/>
                <a:gd name="T19" fmla="*/ 4 h 909"/>
                <a:gd name="T20" fmla="*/ 946 w 1134"/>
                <a:gd name="T21" fmla="*/ 14 h 909"/>
                <a:gd name="T22" fmla="*/ 990 w 1134"/>
                <a:gd name="T23" fmla="*/ 30 h 909"/>
                <a:gd name="T24" fmla="*/ 1027 w 1134"/>
                <a:gd name="T25" fmla="*/ 51 h 909"/>
                <a:gd name="T26" fmla="*/ 1061 w 1134"/>
                <a:gd name="T27" fmla="*/ 77 h 909"/>
                <a:gd name="T28" fmla="*/ 1089 w 1134"/>
                <a:gd name="T29" fmla="*/ 107 h 909"/>
                <a:gd name="T30" fmla="*/ 1110 w 1134"/>
                <a:gd name="T31" fmla="*/ 140 h 909"/>
                <a:gd name="T32" fmla="*/ 1124 w 1134"/>
                <a:gd name="T33" fmla="*/ 177 h 909"/>
                <a:gd name="T34" fmla="*/ 1132 w 1134"/>
                <a:gd name="T35" fmla="*/ 217 h 909"/>
                <a:gd name="T36" fmla="*/ 1134 w 1134"/>
                <a:gd name="T37" fmla="*/ 260 h 909"/>
                <a:gd name="T38" fmla="*/ 1128 w 1134"/>
                <a:gd name="T39" fmla="*/ 308 h 909"/>
                <a:gd name="T40" fmla="*/ 1118 w 1134"/>
                <a:gd name="T41" fmla="*/ 355 h 909"/>
                <a:gd name="T42" fmla="*/ 1099 w 1134"/>
                <a:gd name="T43" fmla="*/ 402 h 909"/>
                <a:gd name="T44" fmla="*/ 1075 w 1134"/>
                <a:gd name="T45" fmla="*/ 451 h 909"/>
                <a:gd name="T46" fmla="*/ 1045 w 1134"/>
                <a:gd name="T47" fmla="*/ 501 h 909"/>
                <a:gd name="T48" fmla="*/ 1010 w 1134"/>
                <a:gd name="T49" fmla="*/ 550 h 909"/>
                <a:gd name="T50" fmla="*/ 968 w 1134"/>
                <a:gd name="T51" fmla="*/ 597 h 909"/>
                <a:gd name="T52" fmla="*/ 923 w 1134"/>
                <a:gd name="T53" fmla="*/ 643 h 909"/>
                <a:gd name="T54" fmla="*/ 871 w 1134"/>
                <a:gd name="T55" fmla="*/ 688 h 909"/>
                <a:gd name="T56" fmla="*/ 818 w 1134"/>
                <a:gd name="T57" fmla="*/ 727 h 909"/>
                <a:gd name="T58" fmla="*/ 763 w 1134"/>
                <a:gd name="T59" fmla="*/ 765 h 909"/>
                <a:gd name="T60" fmla="*/ 703 w 1134"/>
                <a:gd name="T61" fmla="*/ 800 h 909"/>
                <a:gd name="T62" fmla="*/ 644 w 1134"/>
                <a:gd name="T63" fmla="*/ 830 h 909"/>
                <a:gd name="T64" fmla="*/ 583 w 1134"/>
                <a:gd name="T65" fmla="*/ 855 h 909"/>
                <a:gd name="T66" fmla="*/ 519 w 1134"/>
                <a:gd name="T67" fmla="*/ 877 h 909"/>
                <a:gd name="T68" fmla="*/ 460 w 1134"/>
                <a:gd name="T69" fmla="*/ 893 h 909"/>
                <a:gd name="T70" fmla="*/ 401 w 1134"/>
                <a:gd name="T71" fmla="*/ 903 h 909"/>
                <a:gd name="T72" fmla="*/ 342 w 1134"/>
                <a:gd name="T73" fmla="*/ 909 h 909"/>
                <a:gd name="T74" fmla="*/ 286 w 1134"/>
                <a:gd name="T75" fmla="*/ 909 h 909"/>
                <a:gd name="T76" fmla="*/ 235 w 1134"/>
                <a:gd name="T77" fmla="*/ 905 h 909"/>
                <a:gd name="T78" fmla="*/ 187 w 1134"/>
                <a:gd name="T79" fmla="*/ 893 h 909"/>
                <a:gd name="T80" fmla="*/ 144 w 1134"/>
                <a:gd name="T81" fmla="*/ 877 h 909"/>
                <a:gd name="T82" fmla="*/ 106 w 1134"/>
                <a:gd name="T83" fmla="*/ 857 h 909"/>
                <a:gd name="T84" fmla="*/ 73 w 1134"/>
                <a:gd name="T85" fmla="*/ 832 h 909"/>
                <a:gd name="T86" fmla="*/ 45 w 1134"/>
                <a:gd name="T87" fmla="*/ 802 h 909"/>
                <a:gd name="T88" fmla="*/ 23 w 1134"/>
                <a:gd name="T89" fmla="*/ 769 h 909"/>
                <a:gd name="T90" fmla="*/ 9 w 1134"/>
                <a:gd name="T91" fmla="*/ 731 h 909"/>
                <a:gd name="T92" fmla="*/ 2 w 1134"/>
                <a:gd name="T93" fmla="*/ 690 h 909"/>
                <a:gd name="T94" fmla="*/ 0 w 1134"/>
                <a:gd name="T95" fmla="*/ 647 h 909"/>
                <a:gd name="T96" fmla="*/ 5 w 1134"/>
                <a:gd name="T97" fmla="*/ 601 h 909"/>
                <a:gd name="T98" fmla="*/ 15 w 1134"/>
                <a:gd name="T99" fmla="*/ 554 h 909"/>
                <a:gd name="T100" fmla="*/ 35 w 1134"/>
                <a:gd name="T101" fmla="*/ 505 h 909"/>
                <a:gd name="T102" fmla="*/ 59 w 1134"/>
                <a:gd name="T103" fmla="*/ 455 h 909"/>
                <a:gd name="T104" fmla="*/ 88 w 1134"/>
                <a:gd name="T105" fmla="*/ 406 h 909"/>
                <a:gd name="T106" fmla="*/ 124 w 1134"/>
                <a:gd name="T107" fmla="*/ 359 h 909"/>
                <a:gd name="T108" fmla="*/ 166 w 1134"/>
                <a:gd name="T109" fmla="*/ 311 h 909"/>
                <a:gd name="T110" fmla="*/ 211 w 1134"/>
                <a:gd name="T111" fmla="*/ 264 h 909"/>
                <a:gd name="T112" fmla="*/ 262 w 1134"/>
                <a:gd name="T113" fmla="*/ 221 h 909"/>
                <a:gd name="T114" fmla="*/ 316 w 1134"/>
                <a:gd name="T115" fmla="*/ 179 h 909"/>
                <a:gd name="T116" fmla="*/ 371 w 1134"/>
                <a:gd name="T117" fmla="*/ 142 h 909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134"/>
                <a:gd name="T178" fmla="*/ 0 h 909"/>
                <a:gd name="T179" fmla="*/ 1134 w 1134"/>
                <a:gd name="T180" fmla="*/ 909 h 909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134" h="909">
                  <a:moveTo>
                    <a:pt x="371" y="142"/>
                  </a:moveTo>
                  <a:lnTo>
                    <a:pt x="430" y="108"/>
                  </a:lnTo>
                  <a:lnTo>
                    <a:pt x="492" y="79"/>
                  </a:lnTo>
                  <a:lnTo>
                    <a:pt x="551" y="53"/>
                  </a:lnTo>
                  <a:lnTo>
                    <a:pt x="614" y="32"/>
                  </a:lnTo>
                  <a:lnTo>
                    <a:pt x="674" y="16"/>
                  </a:lnTo>
                  <a:lnTo>
                    <a:pt x="735" y="6"/>
                  </a:lnTo>
                  <a:lnTo>
                    <a:pt x="792" y="0"/>
                  </a:lnTo>
                  <a:lnTo>
                    <a:pt x="848" y="0"/>
                  </a:lnTo>
                  <a:lnTo>
                    <a:pt x="899" y="4"/>
                  </a:lnTo>
                  <a:lnTo>
                    <a:pt x="946" y="14"/>
                  </a:lnTo>
                  <a:lnTo>
                    <a:pt x="990" y="30"/>
                  </a:lnTo>
                  <a:lnTo>
                    <a:pt x="1027" y="51"/>
                  </a:lnTo>
                  <a:lnTo>
                    <a:pt x="1061" y="77"/>
                  </a:lnTo>
                  <a:lnTo>
                    <a:pt x="1089" y="107"/>
                  </a:lnTo>
                  <a:lnTo>
                    <a:pt x="1110" y="140"/>
                  </a:lnTo>
                  <a:lnTo>
                    <a:pt x="1124" y="177"/>
                  </a:lnTo>
                  <a:lnTo>
                    <a:pt x="1132" y="217"/>
                  </a:lnTo>
                  <a:lnTo>
                    <a:pt x="1134" y="260"/>
                  </a:lnTo>
                  <a:lnTo>
                    <a:pt x="1128" y="308"/>
                  </a:lnTo>
                  <a:lnTo>
                    <a:pt x="1118" y="355"/>
                  </a:lnTo>
                  <a:lnTo>
                    <a:pt x="1099" y="402"/>
                  </a:lnTo>
                  <a:lnTo>
                    <a:pt x="1075" y="451"/>
                  </a:lnTo>
                  <a:lnTo>
                    <a:pt x="1045" y="501"/>
                  </a:lnTo>
                  <a:lnTo>
                    <a:pt x="1010" y="550"/>
                  </a:lnTo>
                  <a:lnTo>
                    <a:pt x="968" y="597"/>
                  </a:lnTo>
                  <a:lnTo>
                    <a:pt x="923" y="643"/>
                  </a:lnTo>
                  <a:lnTo>
                    <a:pt x="871" y="688"/>
                  </a:lnTo>
                  <a:lnTo>
                    <a:pt x="818" y="727"/>
                  </a:lnTo>
                  <a:lnTo>
                    <a:pt x="763" y="765"/>
                  </a:lnTo>
                  <a:lnTo>
                    <a:pt x="703" y="800"/>
                  </a:lnTo>
                  <a:lnTo>
                    <a:pt x="644" y="830"/>
                  </a:lnTo>
                  <a:lnTo>
                    <a:pt x="583" y="855"/>
                  </a:lnTo>
                  <a:lnTo>
                    <a:pt x="519" y="877"/>
                  </a:lnTo>
                  <a:lnTo>
                    <a:pt x="460" y="893"/>
                  </a:lnTo>
                  <a:lnTo>
                    <a:pt x="401" y="903"/>
                  </a:lnTo>
                  <a:lnTo>
                    <a:pt x="342" y="909"/>
                  </a:lnTo>
                  <a:lnTo>
                    <a:pt x="286" y="909"/>
                  </a:lnTo>
                  <a:lnTo>
                    <a:pt x="235" y="905"/>
                  </a:lnTo>
                  <a:lnTo>
                    <a:pt x="187" y="893"/>
                  </a:lnTo>
                  <a:lnTo>
                    <a:pt x="144" y="877"/>
                  </a:lnTo>
                  <a:lnTo>
                    <a:pt x="106" y="857"/>
                  </a:lnTo>
                  <a:lnTo>
                    <a:pt x="73" y="832"/>
                  </a:lnTo>
                  <a:lnTo>
                    <a:pt x="45" y="802"/>
                  </a:lnTo>
                  <a:lnTo>
                    <a:pt x="23" y="769"/>
                  </a:lnTo>
                  <a:lnTo>
                    <a:pt x="9" y="731"/>
                  </a:lnTo>
                  <a:lnTo>
                    <a:pt x="2" y="690"/>
                  </a:lnTo>
                  <a:lnTo>
                    <a:pt x="0" y="647"/>
                  </a:lnTo>
                  <a:lnTo>
                    <a:pt x="5" y="601"/>
                  </a:lnTo>
                  <a:lnTo>
                    <a:pt x="15" y="554"/>
                  </a:lnTo>
                  <a:lnTo>
                    <a:pt x="35" y="505"/>
                  </a:lnTo>
                  <a:lnTo>
                    <a:pt x="59" y="455"/>
                  </a:lnTo>
                  <a:lnTo>
                    <a:pt x="88" y="406"/>
                  </a:lnTo>
                  <a:lnTo>
                    <a:pt x="124" y="359"/>
                  </a:lnTo>
                  <a:lnTo>
                    <a:pt x="166" y="311"/>
                  </a:lnTo>
                  <a:lnTo>
                    <a:pt x="211" y="264"/>
                  </a:lnTo>
                  <a:lnTo>
                    <a:pt x="262" y="221"/>
                  </a:lnTo>
                  <a:lnTo>
                    <a:pt x="316" y="179"/>
                  </a:lnTo>
                  <a:lnTo>
                    <a:pt x="371" y="1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 noChangeAspect="1"/>
          </p:cNvGrpSpPr>
          <p:nvPr/>
        </p:nvGrpSpPr>
        <p:grpSpPr bwMode="auto">
          <a:xfrm>
            <a:off x="8658072" y="4591365"/>
            <a:ext cx="1274762" cy="2041525"/>
            <a:chOff x="1193" y="1212"/>
            <a:chExt cx="1218" cy="1950"/>
          </a:xfrm>
        </p:grpSpPr>
        <p:sp>
          <p:nvSpPr>
            <p:cNvPr id="76897" name="Rectangle 31"/>
            <p:cNvSpPr>
              <a:spLocks noChangeAspect="1" noChangeArrowheads="1"/>
            </p:cNvSpPr>
            <p:nvPr/>
          </p:nvSpPr>
          <p:spPr bwMode="auto">
            <a:xfrm>
              <a:off x="1603" y="1212"/>
              <a:ext cx="109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98" name="Freeform 32"/>
            <p:cNvSpPr>
              <a:spLocks noChangeAspect="1"/>
            </p:cNvSpPr>
            <p:nvPr/>
          </p:nvSpPr>
          <p:spPr bwMode="auto">
            <a:xfrm>
              <a:off x="1193" y="1246"/>
              <a:ext cx="1218" cy="1916"/>
            </a:xfrm>
            <a:custGeom>
              <a:avLst/>
              <a:gdLst>
                <a:gd name="T0" fmla="*/ 87 w 1218"/>
                <a:gd name="T1" fmla="*/ 724 h 1916"/>
                <a:gd name="T2" fmla="*/ 148 w 1218"/>
                <a:gd name="T3" fmla="*/ 566 h 1916"/>
                <a:gd name="T4" fmla="*/ 225 w 1218"/>
                <a:gd name="T5" fmla="*/ 420 h 1916"/>
                <a:gd name="T6" fmla="*/ 312 w 1218"/>
                <a:gd name="T7" fmla="*/ 290 h 1916"/>
                <a:gd name="T8" fmla="*/ 409 w 1218"/>
                <a:gd name="T9" fmla="*/ 182 h 1916"/>
                <a:gd name="T10" fmla="*/ 514 w 1218"/>
                <a:gd name="T11" fmla="*/ 97 h 1916"/>
                <a:gd name="T12" fmla="*/ 619 w 1218"/>
                <a:gd name="T13" fmla="*/ 38 h 1916"/>
                <a:gd name="T14" fmla="*/ 725 w 1218"/>
                <a:gd name="T15" fmla="*/ 6 h 1916"/>
                <a:gd name="T16" fmla="*/ 826 w 1218"/>
                <a:gd name="T17" fmla="*/ 4 h 1916"/>
                <a:gd name="T18" fmla="*/ 923 w 1218"/>
                <a:gd name="T19" fmla="*/ 30 h 1916"/>
                <a:gd name="T20" fmla="*/ 1008 w 1218"/>
                <a:gd name="T21" fmla="*/ 85 h 1916"/>
                <a:gd name="T22" fmla="*/ 1081 w 1218"/>
                <a:gd name="T23" fmla="*/ 168 h 1916"/>
                <a:gd name="T24" fmla="*/ 1142 w 1218"/>
                <a:gd name="T25" fmla="*/ 272 h 1916"/>
                <a:gd name="T26" fmla="*/ 1184 w 1218"/>
                <a:gd name="T27" fmla="*/ 399 h 1916"/>
                <a:gd name="T28" fmla="*/ 1212 w 1218"/>
                <a:gd name="T29" fmla="*/ 543 h 1916"/>
                <a:gd name="T30" fmla="*/ 1218 w 1218"/>
                <a:gd name="T31" fmla="*/ 698 h 1916"/>
                <a:gd name="T32" fmla="*/ 1208 w 1218"/>
                <a:gd name="T33" fmla="*/ 862 h 1916"/>
                <a:gd name="T34" fmla="*/ 1178 w 1218"/>
                <a:gd name="T35" fmla="*/ 1029 h 1916"/>
                <a:gd name="T36" fmla="*/ 1133 w 1218"/>
                <a:gd name="T37" fmla="*/ 1193 h 1916"/>
                <a:gd name="T38" fmla="*/ 1069 w 1218"/>
                <a:gd name="T39" fmla="*/ 1351 h 1916"/>
                <a:gd name="T40" fmla="*/ 992 w 1218"/>
                <a:gd name="T41" fmla="*/ 1496 h 1916"/>
                <a:gd name="T42" fmla="*/ 905 w 1218"/>
                <a:gd name="T43" fmla="*/ 1627 h 1916"/>
                <a:gd name="T44" fmla="*/ 808 w 1218"/>
                <a:gd name="T45" fmla="*/ 1735 h 1916"/>
                <a:gd name="T46" fmla="*/ 706 w 1218"/>
                <a:gd name="T47" fmla="*/ 1820 h 1916"/>
                <a:gd name="T48" fmla="*/ 599 w 1218"/>
                <a:gd name="T49" fmla="*/ 1879 h 1916"/>
                <a:gd name="T50" fmla="*/ 494 w 1218"/>
                <a:gd name="T51" fmla="*/ 1910 h 1916"/>
                <a:gd name="T52" fmla="*/ 391 w 1218"/>
                <a:gd name="T53" fmla="*/ 1912 h 1916"/>
                <a:gd name="T54" fmla="*/ 296 w 1218"/>
                <a:gd name="T55" fmla="*/ 1887 h 1916"/>
                <a:gd name="T56" fmla="*/ 209 w 1218"/>
                <a:gd name="T57" fmla="*/ 1832 h 1916"/>
                <a:gd name="T58" fmla="*/ 136 w 1218"/>
                <a:gd name="T59" fmla="*/ 1751 h 1916"/>
                <a:gd name="T60" fmla="*/ 77 w 1218"/>
                <a:gd name="T61" fmla="*/ 1644 h 1916"/>
                <a:gd name="T62" fmla="*/ 33 w 1218"/>
                <a:gd name="T63" fmla="*/ 1518 h 1916"/>
                <a:gd name="T64" fmla="*/ 8 w 1218"/>
                <a:gd name="T65" fmla="*/ 1374 h 1916"/>
                <a:gd name="T66" fmla="*/ 0 w 1218"/>
                <a:gd name="T67" fmla="*/ 1219 h 1916"/>
                <a:gd name="T68" fmla="*/ 12 w 1218"/>
                <a:gd name="T69" fmla="*/ 1055 h 1916"/>
                <a:gd name="T70" fmla="*/ 39 w 1218"/>
                <a:gd name="T71" fmla="*/ 887 h 191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218"/>
                <a:gd name="T109" fmla="*/ 0 h 1916"/>
                <a:gd name="T110" fmla="*/ 1218 w 1218"/>
                <a:gd name="T111" fmla="*/ 1916 h 191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218" h="1916">
                  <a:moveTo>
                    <a:pt x="61" y="805"/>
                  </a:moveTo>
                  <a:lnTo>
                    <a:pt x="87" y="724"/>
                  </a:lnTo>
                  <a:lnTo>
                    <a:pt x="116" y="643"/>
                  </a:lnTo>
                  <a:lnTo>
                    <a:pt x="148" y="566"/>
                  </a:lnTo>
                  <a:lnTo>
                    <a:pt x="186" y="491"/>
                  </a:lnTo>
                  <a:lnTo>
                    <a:pt x="225" y="420"/>
                  </a:lnTo>
                  <a:lnTo>
                    <a:pt x="267" y="353"/>
                  </a:lnTo>
                  <a:lnTo>
                    <a:pt x="312" y="290"/>
                  </a:lnTo>
                  <a:lnTo>
                    <a:pt x="360" y="233"/>
                  </a:lnTo>
                  <a:lnTo>
                    <a:pt x="409" y="182"/>
                  </a:lnTo>
                  <a:lnTo>
                    <a:pt x="460" y="136"/>
                  </a:lnTo>
                  <a:lnTo>
                    <a:pt x="514" y="97"/>
                  </a:lnTo>
                  <a:lnTo>
                    <a:pt x="565" y="64"/>
                  </a:lnTo>
                  <a:lnTo>
                    <a:pt x="619" y="38"/>
                  </a:lnTo>
                  <a:lnTo>
                    <a:pt x="672" y="18"/>
                  </a:lnTo>
                  <a:lnTo>
                    <a:pt x="725" y="6"/>
                  </a:lnTo>
                  <a:lnTo>
                    <a:pt x="777" y="0"/>
                  </a:lnTo>
                  <a:lnTo>
                    <a:pt x="826" y="4"/>
                  </a:lnTo>
                  <a:lnTo>
                    <a:pt x="876" y="14"/>
                  </a:lnTo>
                  <a:lnTo>
                    <a:pt x="923" y="30"/>
                  </a:lnTo>
                  <a:lnTo>
                    <a:pt x="966" y="54"/>
                  </a:lnTo>
                  <a:lnTo>
                    <a:pt x="1008" y="85"/>
                  </a:lnTo>
                  <a:lnTo>
                    <a:pt x="1048" y="123"/>
                  </a:lnTo>
                  <a:lnTo>
                    <a:pt x="1081" y="168"/>
                  </a:lnTo>
                  <a:lnTo>
                    <a:pt x="1113" y="217"/>
                  </a:lnTo>
                  <a:lnTo>
                    <a:pt x="1142" y="272"/>
                  </a:lnTo>
                  <a:lnTo>
                    <a:pt x="1166" y="334"/>
                  </a:lnTo>
                  <a:lnTo>
                    <a:pt x="1184" y="399"/>
                  </a:lnTo>
                  <a:lnTo>
                    <a:pt x="1200" y="470"/>
                  </a:lnTo>
                  <a:lnTo>
                    <a:pt x="1212" y="543"/>
                  </a:lnTo>
                  <a:lnTo>
                    <a:pt x="1218" y="619"/>
                  </a:lnTo>
                  <a:lnTo>
                    <a:pt x="1218" y="698"/>
                  </a:lnTo>
                  <a:lnTo>
                    <a:pt x="1216" y="779"/>
                  </a:lnTo>
                  <a:lnTo>
                    <a:pt x="1208" y="862"/>
                  </a:lnTo>
                  <a:lnTo>
                    <a:pt x="1196" y="947"/>
                  </a:lnTo>
                  <a:lnTo>
                    <a:pt x="1178" y="1029"/>
                  </a:lnTo>
                  <a:lnTo>
                    <a:pt x="1156" y="1112"/>
                  </a:lnTo>
                  <a:lnTo>
                    <a:pt x="1133" y="1193"/>
                  </a:lnTo>
                  <a:lnTo>
                    <a:pt x="1103" y="1274"/>
                  </a:lnTo>
                  <a:lnTo>
                    <a:pt x="1069" y="1351"/>
                  </a:lnTo>
                  <a:lnTo>
                    <a:pt x="1034" y="1426"/>
                  </a:lnTo>
                  <a:lnTo>
                    <a:pt x="992" y="1496"/>
                  </a:lnTo>
                  <a:lnTo>
                    <a:pt x="951" y="1563"/>
                  </a:lnTo>
                  <a:lnTo>
                    <a:pt x="905" y="1627"/>
                  </a:lnTo>
                  <a:lnTo>
                    <a:pt x="858" y="1684"/>
                  </a:lnTo>
                  <a:lnTo>
                    <a:pt x="808" y="1735"/>
                  </a:lnTo>
                  <a:lnTo>
                    <a:pt x="757" y="1780"/>
                  </a:lnTo>
                  <a:lnTo>
                    <a:pt x="706" y="1820"/>
                  </a:lnTo>
                  <a:lnTo>
                    <a:pt x="652" y="1853"/>
                  </a:lnTo>
                  <a:lnTo>
                    <a:pt x="599" y="1879"/>
                  </a:lnTo>
                  <a:lnTo>
                    <a:pt x="545" y="1899"/>
                  </a:lnTo>
                  <a:lnTo>
                    <a:pt x="494" y="1910"/>
                  </a:lnTo>
                  <a:lnTo>
                    <a:pt x="443" y="1916"/>
                  </a:lnTo>
                  <a:lnTo>
                    <a:pt x="391" y="1912"/>
                  </a:lnTo>
                  <a:lnTo>
                    <a:pt x="342" y="1902"/>
                  </a:lnTo>
                  <a:lnTo>
                    <a:pt x="296" y="1887"/>
                  </a:lnTo>
                  <a:lnTo>
                    <a:pt x="251" y="1863"/>
                  </a:lnTo>
                  <a:lnTo>
                    <a:pt x="209" y="1832"/>
                  </a:lnTo>
                  <a:lnTo>
                    <a:pt x="172" y="1794"/>
                  </a:lnTo>
                  <a:lnTo>
                    <a:pt x="136" y="1751"/>
                  </a:lnTo>
                  <a:lnTo>
                    <a:pt x="105" y="1699"/>
                  </a:lnTo>
                  <a:lnTo>
                    <a:pt x="77" y="1644"/>
                  </a:lnTo>
                  <a:lnTo>
                    <a:pt x="53" y="1583"/>
                  </a:lnTo>
                  <a:lnTo>
                    <a:pt x="33" y="1518"/>
                  </a:lnTo>
                  <a:lnTo>
                    <a:pt x="18" y="1449"/>
                  </a:lnTo>
                  <a:lnTo>
                    <a:pt x="8" y="1374"/>
                  </a:lnTo>
                  <a:lnTo>
                    <a:pt x="2" y="1297"/>
                  </a:lnTo>
                  <a:lnTo>
                    <a:pt x="0" y="1219"/>
                  </a:lnTo>
                  <a:lnTo>
                    <a:pt x="4" y="1138"/>
                  </a:lnTo>
                  <a:lnTo>
                    <a:pt x="12" y="1055"/>
                  </a:lnTo>
                  <a:lnTo>
                    <a:pt x="24" y="972"/>
                  </a:lnTo>
                  <a:lnTo>
                    <a:pt x="39" y="887"/>
                  </a:lnTo>
                  <a:lnTo>
                    <a:pt x="61" y="80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6811" name="Text Box 33"/>
          <p:cNvSpPr txBox="1">
            <a:spLocks noChangeArrowheads="1"/>
          </p:cNvSpPr>
          <p:nvPr/>
        </p:nvSpPr>
        <p:spPr bwMode="auto">
          <a:xfrm>
            <a:off x="3966977" y="2822257"/>
            <a:ext cx="167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MIN</a:t>
            </a:r>
          </a:p>
        </p:txBody>
      </p:sp>
      <p:sp>
        <p:nvSpPr>
          <p:cNvPr id="76812" name="Text Box 34"/>
          <p:cNvSpPr txBox="1">
            <a:spLocks noChangeArrowheads="1"/>
          </p:cNvSpPr>
          <p:nvPr/>
        </p:nvSpPr>
        <p:spPr bwMode="auto">
          <a:xfrm>
            <a:off x="6964209" y="2635564"/>
            <a:ext cx="1752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MAX</a:t>
            </a:r>
          </a:p>
        </p:txBody>
      </p:sp>
      <p:grpSp>
        <p:nvGrpSpPr>
          <p:cNvPr id="76813" name="Group 35"/>
          <p:cNvGrpSpPr>
            <a:grpSpLocks noChangeAspect="1"/>
          </p:cNvGrpSpPr>
          <p:nvPr/>
        </p:nvGrpSpPr>
        <p:grpSpPr bwMode="auto">
          <a:xfrm>
            <a:off x="1533341" y="4733608"/>
            <a:ext cx="1978025" cy="1797507"/>
            <a:chOff x="438" y="1309"/>
            <a:chExt cx="1937" cy="1759"/>
          </a:xfrm>
        </p:grpSpPr>
        <p:sp>
          <p:nvSpPr>
            <p:cNvPr id="76885" name="Freeform 36"/>
            <p:cNvSpPr>
              <a:spLocks noChangeAspect="1"/>
            </p:cNvSpPr>
            <p:nvPr/>
          </p:nvSpPr>
          <p:spPr bwMode="auto">
            <a:xfrm>
              <a:off x="1038" y="2002"/>
              <a:ext cx="88" cy="87"/>
            </a:xfrm>
            <a:custGeom>
              <a:avLst/>
              <a:gdLst>
                <a:gd name="T0" fmla="*/ 0 w 88"/>
                <a:gd name="T1" fmla="*/ 43 h 87"/>
                <a:gd name="T2" fmla="*/ 4 w 88"/>
                <a:gd name="T3" fmla="*/ 26 h 87"/>
                <a:gd name="T4" fmla="*/ 13 w 88"/>
                <a:gd name="T5" fmla="*/ 13 h 87"/>
                <a:gd name="T6" fmla="*/ 28 w 88"/>
                <a:gd name="T7" fmla="*/ 2 h 87"/>
                <a:gd name="T8" fmla="*/ 45 w 88"/>
                <a:gd name="T9" fmla="*/ 0 h 87"/>
                <a:gd name="T10" fmla="*/ 62 w 88"/>
                <a:gd name="T11" fmla="*/ 2 h 87"/>
                <a:gd name="T12" fmla="*/ 75 w 88"/>
                <a:gd name="T13" fmla="*/ 13 h 87"/>
                <a:gd name="T14" fmla="*/ 86 w 88"/>
                <a:gd name="T15" fmla="*/ 26 h 87"/>
                <a:gd name="T16" fmla="*/ 88 w 88"/>
                <a:gd name="T17" fmla="*/ 43 h 87"/>
                <a:gd name="T18" fmla="*/ 86 w 88"/>
                <a:gd name="T19" fmla="*/ 61 h 87"/>
                <a:gd name="T20" fmla="*/ 75 w 88"/>
                <a:gd name="T21" fmla="*/ 74 h 87"/>
                <a:gd name="T22" fmla="*/ 62 w 88"/>
                <a:gd name="T23" fmla="*/ 84 h 87"/>
                <a:gd name="T24" fmla="*/ 45 w 88"/>
                <a:gd name="T25" fmla="*/ 87 h 87"/>
                <a:gd name="T26" fmla="*/ 28 w 88"/>
                <a:gd name="T27" fmla="*/ 84 h 87"/>
                <a:gd name="T28" fmla="*/ 13 w 88"/>
                <a:gd name="T29" fmla="*/ 74 h 87"/>
                <a:gd name="T30" fmla="*/ 4 w 88"/>
                <a:gd name="T31" fmla="*/ 61 h 87"/>
                <a:gd name="T32" fmla="*/ 0 w 88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7"/>
                <a:gd name="T53" fmla="*/ 88 w 88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6" y="26"/>
                  </a:lnTo>
                  <a:lnTo>
                    <a:pt x="88" y="43"/>
                  </a:lnTo>
                  <a:lnTo>
                    <a:pt x="86" y="61"/>
                  </a:lnTo>
                  <a:lnTo>
                    <a:pt x="75" y="74"/>
                  </a:lnTo>
                  <a:lnTo>
                    <a:pt x="62" y="84"/>
                  </a:lnTo>
                  <a:lnTo>
                    <a:pt x="45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6" name="Freeform 37"/>
            <p:cNvSpPr>
              <a:spLocks noChangeAspect="1"/>
            </p:cNvSpPr>
            <p:nvPr/>
          </p:nvSpPr>
          <p:spPr bwMode="auto">
            <a:xfrm>
              <a:off x="1860" y="1361"/>
              <a:ext cx="89" cy="88"/>
            </a:xfrm>
            <a:custGeom>
              <a:avLst/>
              <a:gdLst>
                <a:gd name="T0" fmla="*/ 0 w 89"/>
                <a:gd name="T1" fmla="*/ 43 h 88"/>
                <a:gd name="T2" fmla="*/ 4 w 89"/>
                <a:gd name="T3" fmla="*/ 26 h 88"/>
                <a:gd name="T4" fmla="*/ 13 w 89"/>
                <a:gd name="T5" fmla="*/ 13 h 88"/>
                <a:gd name="T6" fmla="*/ 28 w 89"/>
                <a:gd name="T7" fmla="*/ 2 h 88"/>
                <a:gd name="T8" fmla="*/ 45 w 89"/>
                <a:gd name="T9" fmla="*/ 0 h 88"/>
                <a:gd name="T10" fmla="*/ 63 w 89"/>
                <a:gd name="T11" fmla="*/ 2 h 88"/>
                <a:gd name="T12" fmla="*/ 76 w 89"/>
                <a:gd name="T13" fmla="*/ 13 h 88"/>
                <a:gd name="T14" fmla="*/ 86 w 89"/>
                <a:gd name="T15" fmla="*/ 26 h 88"/>
                <a:gd name="T16" fmla="*/ 89 w 89"/>
                <a:gd name="T17" fmla="*/ 43 h 88"/>
                <a:gd name="T18" fmla="*/ 86 w 89"/>
                <a:gd name="T19" fmla="*/ 60 h 88"/>
                <a:gd name="T20" fmla="*/ 76 w 89"/>
                <a:gd name="T21" fmla="*/ 76 h 88"/>
                <a:gd name="T22" fmla="*/ 63 w 89"/>
                <a:gd name="T23" fmla="*/ 84 h 88"/>
                <a:gd name="T24" fmla="*/ 45 w 89"/>
                <a:gd name="T25" fmla="*/ 88 h 88"/>
                <a:gd name="T26" fmla="*/ 28 w 89"/>
                <a:gd name="T27" fmla="*/ 84 h 88"/>
                <a:gd name="T28" fmla="*/ 13 w 89"/>
                <a:gd name="T29" fmla="*/ 76 h 88"/>
                <a:gd name="T30" fmla="*/ 4 w 89"/>
                <a:gd name="T31" fmla="*/ 60 h 88"/>
                <a:gd name="T32" fmla="*/ 0 w 89"/>
                <a:gd name="T33" fmla="*/ 43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6" y="26"/>
                  </a:lnTo>
                  <a:lnTo>
                    <a:pt x="89" y="43"/>
                  </a:lnTo>
                  <a:lnTo>
                    <a:pt x="86" y="60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8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7" name="Freeform 38"/>
            <p:cNvSpPr>
              <a:spLocks noChangeAspect="1"/>
            </p:cNvSpPr>
            <p:nvPr/>
          </p:nvSpPr>
          <p:spPr bwMode="auto">
            <a:xfrm>
              <a:off x="1260" y="2875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2 h 88"/>
                <a:gd name="T6" fmla="*/ 29 w 89"/>
                <a:gd name="T7" fmla="*/ 4 h 88"/>
                <a:gd name="T8" fmla="*/ 46 w 89"/>
                <a:gd name="T9" fmla="*/ 0 h 88"/>
                <a:gd name="T10" fmla="*/ 63 w 89"/>
                <a:gd name="T11" fmla="*/ 4 h 88"/>
                <a:gd name="T12" fmla="*/ 76 w 89"/>
                <a:gd name="T13" fmla="*/ 12 h 88"/>
                <a:gd name="T14" fmla="*/ 87 w 89"/>
                <a:gd name="T15" fmla="*/ 28 h 88"/>
                <a:gd name="T16" fmla="*/ 89 w 89"/>
                <a:gd name="T17" fmla="*/ 45 h 88"/>
                <a:gd name="T18" fmla="*/ 87 w 89"/>
                <a:gd name="T19" fmla="*/ 62 h 88"/>
                <a:gd name="T20" fmla="*/ 76 w 89"/>
                <a:gd name="T21" fmla="*/ 75 h 88"/>
                <a:gd name="T22" fmla="*/ 63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2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3" y="4"/>
                  </a:lnTo>
                  <a:lnTo>
                    <a:pt x="76" y="12"/>
                  </a:lnTo>
                  <a:lnTo>
                    <a:pt x="87" y="28"/>
                  </a:lnTo>
                  <a:lnTo>
                    <a:pt x="89" y="45"/>
                  </a:lnTo>
                  <a:lnTo>
                    <a:pt x="87" y="62"/>
                  </a:lnTo>
                  <a:lnTo>
                    <a:pt x="76" y="75"/>
                  </a:lnTo>
                  <a:lnTo>
                    <a:pt x="63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8" name="Freeform 39"/>
            <p:cNvSpPr>
              <a:spLocks noChangeAspect="1"/>
            </p:cNvSpPr>
            <p:nvPr/>
          </p:nvSpPr>
          <p:spPr bwMode="auto">
            <a:xfrm>
              <a:off x="438" y="1875"/>
              <a:ext cx="87" cy="88"/>
            </a:xfrm>
            <a:custGeom>
              <a:avLst/>
              <a:gdLst>
                <a:gd name="T0" fmla="*/ 0 w 87"/>
                <a:gd name="T1" fmla="*/ 45 h 88"/>
                <a:gd name="T2" fmla="*/ 2 w 87"/>
                <a:gd name="T3" fmla="*/ 28 h 88"/>
                <a:gd name="T4" fmla="*/ 11 w 87"/>
                <a:gd name="T5" fmla="*/ 13 h 88"/>
                <a:gd name="T6" fmla="*/ 26 w 87"/>
                <a:gd name="T7" fmla="*/ 4 h 88"/>
                <a:gd name="T8" fmla="*/ 44 w 87"/>
                <a:gd name="T9" fmla="*/ 0 h 88"/>
                <a:gd name="T10" fmla="*/ 61 w 87"/>
                <a:gd name="T11" fmla="*/ 4 h 88"/>
                <a:gd name="T12" fmla="*/ 74 w 87"/>
                <a:gd name="T13" fmla="*/ 13 h 88"/>
                <a:gd name="T14" fmla="*/ 85 w 87"/>
                <a:gd name="T15" fmla="*/ 28 h 88"/>
                <a:gd name="T16" fmla="*/ 87 w 87"/>
                <a:gd name="T17" fmla="*/ 45 h 88"/>
                <a:gd name="T18" fmla="*/ 85 w 87"/>
                <a:gd name="T19" fmla="*/ 62 h 88"/>
                <a:gd name="T20" fmla="*/ 74 w 87"/>
                <a:gd name="T21" fmla="*/ 75 h 88"/>
                <a:gd name="T22" fmla="*/ 61 w 87"/>
                <a:gd name="T23" fmla="*/ 86 h 88"/>
                <a:gd name="T24" fmla="*/ 44 w 87"/>
                <a:gd name="T25" fmla="*/ 88 h 88"/>
                <a:gd name="T26" fmla="*/ 26 w 87"/>
                <a:gd name="T27" fmla="*/ 86 h 88"/>
                <a:gd name="T28" fmla="*/ 11 w 87"/>
                <a:gd name="T29" fmla="*/ 75 h 88"/>
                <a:gd name="T30" fmla="*/ 2 w 87"/>
                <a:gd name="T31" fmla="*/ 62 h 88"/>
                <a:gd name="T32" fmla="*/ 0 w 87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8"/>
                <a:gd name="T53" fmla="*/ 87 w 87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8">
                  <a:moveTo>
                    <a:pt x="0" y="45"/>
                  </a:moveTo>
                  <a:lnTo>
                    <a:pt x="2" y="28"/>
                  </a:lnTo>
                  <a:lnTo>
                    <a:pt x="11" y="13"/>
                  </a:lnTo>
                  <a:lnTo>
                    <a:pt x="26" y="4"/>
                  </a:lnTo>
                  <a:lnTo>
                    <a:pt x="44" y="0"/>
                  </a:lnTo>
                  <a:lnTo>
                    <a:pt x="61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5"/>
                  </a:lnTo>
                  <a:lnTo>
                    <a:pt x="61" y="86"/>
                  </a:lnTo>
                  <a:lnTo>
                    <a:pt x="44" y="88"/>
                  </a:lnTo>
                  <a:lnTo>
                    <a:pt x="26" y="86"/>
                  </a:lnTo>
                  <a:lnTo>
                    <a:pt x="11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89" name="Freeform 40"/>
            <p:cNvSpPr>
              <a:spLocks noChangeAspect="1"/>
            </p:cNvSpPr>
            <p:nvPr/>
          </p:nvSpPr>
          <p:spPr bwMode="auto">
            <a:xfrm>
              <a:off x="1617" y="2309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5 w 89"/>
                <a:gd name="T3" fmla="*/ 28 h 88"/>
                <a:gd name="T4" fmla="*/ 13 w 89"/>
                <a:gd name="T5" fmla="*/ 13 h 88"/>
                <a:gd name="T6" fmla="*/ 29 w 89"/>
                <a:gd name="T7" fmla="*/ 4 h 88"/>
                <a:gd name="T8" fmla="*/ 46 w 89"/>
                <a:gd name="T9" fmla="*/ 0 h 88"/>
                <a:gd name="T10" fmla="*/ 61 w 89"/>
                <a:gd name="T11" fmla="*/ 4 h 88"/>
                <a:gd name="T12" fmla="*/ 76 w 89"/>
                <a:gd name="T13" fmla="*/ 13 h 88"/>
                <a:gd name="T14" fmla="*/ 85 w 89"/>
                <a:gd name="T15" fmla="*/ 28 h 88"/>
                <a:gd name="T16" fmla="*/ 89 w 89"/>
                <a:gd name="T17" fmla="*/ 45 h 88"/>
                <a:gd name="T18" fmla="*/ 85 w 89"/>
                <a:gd name="T19" fmla="*/ 62 h 88"/>
                <a:gd name="T20" fmla="*/ 76 w 89"/>
                <a:gd name="T21" fmla="*/ 75 h 88"/>
                <a:gd name="T22" fmla="*/ 61 w 89"/>
                <a:gd name="T23" fmla="*/ 86 h 88"/>
                <a:gd name="T24" fmla="*/ 46 w 89"/>
                <a:gd name="T25" fmla="*/ 88 h 88"/>
                <a:gd name="T26" fmla="*/ 29 w 89"/>
                <a:gd name="T27" fmla="*/ 86 h 88"/>
                <a:gd name="T28" fmla="*/ 13 w 89"/>
                <a:gd name="T29" fmla="*/ 75 h 88"/>
                <a:gd name="T30" fmla="*/ 5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5" y="28"/>
                  </a:lnTo>
                  <a:lnTo>
                    <a:pt x="13" y="13"/>
                  </a:lnTo>
                  <a:lnTo>
                    <a:pt x="29" y="4"/>
                  </a:lnTo>
                  <a:lnTo>
                    <a:pt x="46" y="0"/>
                  </a:lnTo>
                  <a:lnTo>
                    <a:pt x="61" y="4"/>
                  </a:lnTo>
                  <a:lnTo>
                    <a:pt x="76" y="13"/>
                  </a:lnTo>
                  <a:lnTo>
                    <a:pt x="85" y="28"/>
                  </a:lnTo>
                  <a:lnTo>
                    <a:pt x="89" y="45"/>
                  </a:lnTo>
                  <a:lnTo>
                    <a:pt x="85" y="62"/>
                  </a:lnTo>
                  <a:lnTo>
                    <a:pt x="76" y="75"/>
                  </a:lnTo>
                  <a:lnTo>
                    <a:pt x="61" y="86"/>
                  </a:lnTo>
                  <a:lnTo>
                    <a:pt x="46" y="88"/>
                  </a:lnTo>
                  <a:lnTo>
                    <a:pt x="29" y="86"/>
                  </a:lnTo>
                  <a:lnTo>
                    <a:pt x="13" y="75"/>
                  </a:lnTo>
                  <a:lnTo>
                    <a:pt x="5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0" name="Freeform 41"/>
            <p:cNvSpPr>
              <a:spLocks noChangeAspect="1"/>
            </p:cNvSpPr>
            <p:nvPr/>
          </p:nvSpPr>
          <p:spPr bwMode="auto">
            <a:xfrm>
              <a:off x="2100" y="2369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5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5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5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91" name="Rectangle 42"/>
            <p:cNvSpPr>
              <a:spLocks noChangeAspect="1" noChangeArrowheads="1"/>
            </p:cNvSpPr>
            <p:nvPr/>
          </p:nvSpPr>
          <p:spPr bwMode="auto">
            <a:xfrm>
              <a:off x="1971" y="1309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92" name="Rectangle 43"/>
            <p:cNvSpPr>
              <a:spLocks noChangeAspect="1" noChangeArrowheads="1"/>
            </p:cNvSpPr>
            <p:nvPr/>
          </p:nvSpPr>
          <p:spPr bwMode="auto">
            <a:xfrm>
              <a:off x="1155" y="1945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93" name="Rectangle 44"/>
            <p:cNvSpPr>
              <a:spLocks noChangeAspect="1" noChangeArrowheads="1"/>
            </p:cNvSpPr>
            <p:nvPr/>
          </p:nvSpPr>
          <p:spPr bwMode="auto">
            <a:xfrm>
              <a:off x="1775" y="2262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94" name="Rectangle 45"/>
            <p:cNvSpPr>
              <a:spLocks noChangeAspect="1" noChangeArrowheads="1"/>
            </p:cNvSpPr>
            <p:nvPr/>
          </p:nvSpPr>
          <p:spPr bwMode="auto">
            <a:xfrm>
              <a:off x="1388" y="2827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95" name="Rectangle 46"/>
            <p:cNvSpPr>
              <a:spLocks noChangeAspect="1" noChangeArrowheads="1"/>
            </p:cNvSpPr>
            <p:nvPr/>
          </p:nvSpPr>
          <p:spPr bwMode="auto">
            <a:xfrm>
              <a:off x="572" y="1817"/>
              <a:ext cx="100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96" name="Rectangle 47"/>
            <p:cNvSpPr>
              <a:spLocks noChangeAspect="1" noChangeArrowheads="1"/>
            </p:cNvSpPr>
            <p:nvPr/>
          </p:nvSpPr>
          <p:spPr bwMode="auto">
            <a:xfrm>
              <a:off x="2275" y="2316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9" name="Group 48"/>
          <p:cNvGrpSpPr>
            <a:grpSpLocks noChangeAspect="1"/>
          </p:cNvGrpSpPr>
          <p:nvPr/>
        </p:nvGrpSpPr>
        <p:grpSpPr bwMode="auto">
          <a:xfrm>
            <a:off x="2655703" y="5640071"/>
            <a:ext cx="917575" cy="619582"/>
            <a:chOff x="1537" y="2197"/>
            <a:chExt cx="898" cy="606"/>
          </a:xfrm>
        </p:grpSpPr>
        <p:sp>
          <p:nvSpPr>
            <p:cNvPr id="76883" name="Freeform 49"/>
            <p:cNvSpPr>
              <a:spLocks noChangeAspect="1"/>
            </p:cNvSpPr>
            <p:nvPr/>
          </p:nvSpPr>
          <p:spPr bwMode="auto">
            <a:xfrm>
              <a:off x="1537" y="2197"/>
              <a:ext cx="898" cy="375"/>
            </a:xfrm>
            <a:custGeom>
              <a:avLst/>
              <a:gdLst>
                <a:gd name="T0" fmla="*/ 450 w 898"/>
                <a:gd name="T1" fmla="*/ 0 h 375"/>
                <a:gd name="T2" fmla="*/ 511 w 898"/>
                <a:gd name="T3" fmla="*/ 2 h 375"/>
                <a:gd name="T4" fmla="*/ 572 w 898"/>
                <a:gd name="T5" fmla="*/ 6 h 375"/>
                <a:gd name="T6" fmla="*/ 630 w 898"/>
                <a:gd name="T7" fmla="*/ 15 h 375"/>
                <a:gd name="T8" fmla="*/ 684 w 898"/>
                <a:gd name="T9" fmla="*/ 28 h 375"/>
                <a:gd name="T10" fmla="*/ 734 w 898"/>
                <a:gd name="T11" fmla="*/ 43 h 375"/>
                <a:gd name="T12" fmla="*/ 779 w 898"/>
                <a:gd name="T13" fmla="*/ 60 h 375"/>
                <a:gd name="T14" fmla="*/ 818 w 898"/>
                <a:gd name="T15" fmla="*/ 79 h 375"/>
                <a:gd name="T16" fmla="*/ 851 w 898"/>
                <a:gd name="T17" fmla="*/ 101 h 375"/>
                <a:gd name="T18" fmla="*/ 875 w 898"/>
                <a:gd name="T19" fmla="*/ 125 h 375"/>
                <a:gd name="T20" fmla="*/ 892 w 898"/>
                <a:gd name="T21" fmla="*/ 149 h 375"/>
                <a:gd name="T22" fmla="*/ 898 w 898"/>
                <a:gd name="T23" fmla="*/ 174 h 375"/>
                <a:gd name="T24" fmla="*/ 898 w 898"/>
                <a:gd name="T25" fmla="*/ 200 h 375"/>
                <a:gd name="T26" fmla="*/ 892 w 898"/>
                <a:gd name="T27" fmla="*/ 226 h 375"/>
                <a:gd name="T28" fmla="*/ 875 w 898"/>
                <a:gd name="T29" fmla="*/ 250 h 375"/>
                <a:gd name="T30" fmla="*/ 851 w 898"/>
                <a:gd name="T31" fmla="*/ 274 h 375"/>
                <a:gd name="T32" fmla="*/ 818 w 898"/>
                <a:gd name="T33" fmla="*/ 295 h 375"/>
                <a:gd name="T34" fmla="*/ 779 w 898"/>
                <a:gd name="T35" fmla="*/ 315 h 375"/>
                <a:gd name="T36" fmla="*/ 734 w 898"/>
                <a:gd name="T37" fmla="*/ 332 h 375"/>
                <a:gd name="T38" fmla="*/ 684 w 898"/>
                <a:gd name="T39" fmla="*/ 347 h 375"/>
                <a:gd name="T40" fmla="*/ 630 w 898"/>
                <a:gd name="T41" fmla="*/ 360 h 375"/>
                <a:gd name="T42" fmla="*/ 572 w 898"/>
                <a:gd name="T43" fmla="*/ 369 h 375"/>
                <a:gd name="T44" fmla="*/ 511 w 898"/>
                <a:gd name="T45" fmla="*/ 373 h 375"/>
                <a:gd name="T46" fmla="*/ 450 w 898"/>
                <a:gd name="T47" fmla="*/ 375 h 375"/>
                <a:gd name="T48" fmla="*/ 390 w 898"/>
                <a:gd name="T49" fmla="*/ 373 h 375"/>
                <a:gd name="T50" fmla="*/ 329 w 898"/>
                <a:gd name="T51" fmla="*/ 369 h 375"/>
                <a:gd name="T52" fmla="*/ 271 w 898"/>
                <a:gd name="T53" fmla="*/ 360 h 375"/>
                <a:gd name="T54" fmla="*/ 217 w 898"/>
                <a:gd name="T55" fmla="*/ 347 h 375"/>
                <a:gd name="T56" fmla="*/ 167 w 898"/>
                <a:gd name="T57" fmla="*/ 332 h 375"/>
                <a:gd name="T58" fmla="*/ 122 w 898"/>
                <a:gd name="T59" fmla="*/ 315 h 375"/>
                <a:gd name="T60" fmla="*/ 83 w 898"/>
                <a:gd name="T61" fmla="*/ 295 h 375"/>
                <a:gd name="T62" fmla="*/ 50 w 898"/>
                <a:gd name="T63" fmla="*/ 274 h 375"/>
                <a:gd name="T64" fmla="*/ 26 w 898"/>
                <a:gd name="T65" fmla="*/ 250 h 375"/>
                <a:gd name="T66" fmla="*/ 9 w 898"/>
                <a:gd name="T67" fmla="*/ 226 h 375"/>
                <a:gd name="T68" fmla="*/ 0 w 898"/>
                <a:gd name="T69" fmla="*/ 200 h 375"/>
                <a:gd name="T70" fmla="*/ 0 w 898"/>
                <a:gd name="T71" fmla="*/ 174 h 375"/>
                <a:gd name="T72" fmla="*/ 9 w 898"/>
                <a:gd name="T73" fmla="*/ 149 h 375"/>
                <a:gd name="T74" fmla="*/ 26 w 898"/>
                <a:gd name="T75" fmla="*/ 125 h 375"/>
                <a:gd name="T76" fmla="*/ 50 w 898"/>
                <a:gd name="T77" fmla="*/ 101 h 375"/>
                <a:gd name="T78" fmla="*/ 83 w 898"/>
                <a:gd name="T79" fmla="*/ 79 h 375"/>
                <a:gd name="T80" fmla="*/ 122 w 898"/>
                <a:gd name="T81" fmla="*/ 60 h 375"/>
                <a:gd name="T82" fmla="*/ 167 w 898"/>
                <a:gd name="T83" fmla="*/ 43 h 375"/>
                <a:gd name="T84" fmla="*/ 217 w 898"/>
                <a:gd name="T85" fmla="*/ 28 h 375"/>
                <a:gd name="T86" fmla="*/ 271 w 898"/>
                <a:gd name="T87" fmla="*/ 15 h 375"/>
                <a:gd name="T88" fmla="*/ 329 w 898"/>
                <a:gd name="T89" fmla="*/ 6 h 375"/>
                <a:gd name="T90" fmla="*/ 390 w 898"/>
                <a:gd name="T91" fmla="*/ 2 h 375"/>
                <a:gd name="T92" fmla="*/ 450 w 898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8"/>
                <a:gd name="T142" fmla="*/ 0 h 375"/>
                <a:gd name="T143" fmla="*/ 898 w 898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8" h="375">
                  <a:moveTo>
                    <a:pt x="450" y="0"/>
                  </a:moveTo>
                  <a:lnTo>
                    <a:pt x="511" y="2"/>
                  </a:lnTo>
                  <a:lnTo>
                    <a:pt x="572" y="6"/>
                  </a:lnTo>
                  <a:lnTo>
                    <a:pt x="630" y="15"/>
                  </a:lnTo>
                  <a:lnTo>
                    <a:pt x="684" y="28"/>
                  </a:lnTo>
                  <a:lnTo>
                    <a:pt x="734" y="43"/>
                  </a:lnTo>
                  <a:lnTo>
                    <a:pt x="779" y="60"/>
                  </a:lnTo>
                  <a:lnTo>
                    <a:pt x="818" y="79"/>
                  </a:lnTo>
                  <a:lnTo>
                    <a:pt x="851" y="101"/>
                  </a:lnTo>
                  <a:lnTo>
                    <a:pt x="875" y="125"/>
                  </a:lnTo>
                  <a:lnTo>
                    <a:pt x="892" y="149"/>
                  </a:lnTo>
                  <a:lnTo>
                    <a:pt x="898" y="174"/>
                  </a:lnTo>
                  <a:lnTo>
                    <a:pt x="898" y="200"/>
                  </a:lnTo>
                  <a:lnTo>
                    <a:pt x="892" y="226"/>
                  </a:lnTo>
                  <a:lnTo>
                    <a:pt x="875" y="250"/>
                  </a:lnTo>
                  <a:lnTo>
                    <a:pt x="851" y="274"/>
                  </a:lnTo>
                  <a:lnTo>
                    <a:pt x="818" y="295"/>
                  </a:lnTo>
                  <a:lnTo>
                    <a:pt x="779" y="315"/>
                  </a:lnTo>
                  <a:lnTo>
                    <a:pt x="734" y="332"/>
                  </a:lnTo>
                  <a:lnTo>
                    <a:pt x="684" y="347"/>
                  </a:lnTo>
                  <a:lnTo>
                    <a:pt x="630" y="360"/>
                  </a:lnTo>
                  <a:lnTo>
                    <a:pt x="572" y="369"/>
                  </a:lnTo>
                  <a:lnTo>
                    <a:pt x="511" y="373"/>
                  </a:lnTo>
                  <a:lnTo>
                    <a:pt x="450" y="375"/>
                  </a:lnTo>
                  <a:lnTo>
                    <a:pt x="390" y="373"/>
                  </a:lnTo>
                  <a:lnTo>
                    <a:pt x="329" y="369"/>
                  </a:lnTo>
                  <a:lnTo>
                    <a:pt x="271" y="360"/>
                  </a:lnTo>
                  <a:lnTo>
                    <a:pt x="217" y="347"/>
                  </a:lnTo>
                  <a:lnTo>
                    <a:pt x="167" y="332"/>
                  </a:lnTo>
                  <a:lnTo>
                    <a:pt x="122" y="315"/>
                  </a:lnTo>
                  <a:lnTo>
                    <a:pt x="83" y="295"/>
                  </a:lnTo>
                  <a:lnTo>
                    <a:pt x="50" y="274"/>
                  </a:lnTo>
                  <a:lnTo>
                    <a:pt x="26" y="250"/>
                  </a:lnTo>
                  <a:lnTo>
                    <a:pt x="9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9" y="149"/>
                  </a:lnTo>
                  <a:lnTo>
                    <a:pt x="26" y="125"/>
                  </a:lnTo>
                  <a:lnTo>
                    <a:pt x="50" y="101"/>
                  </a:lnTo>
                  <a:lnTo>
                    <a:pt x="83" y="79"/>
                  </a:lnTo>
                  <a:lnTo>
                    <a:pt x="122" y="60"/>
                  </a:lnTo>
                  <a:lnTo>
                    <a:pt x="167" y="43"/>
                  </a:lnTo>
                  <a:lnTo>
                    <a:pt x="217" y="28"/>
                  </a:lnTo>
                  <a:lnTo>
                    <a:pt x="271" y="15"/>
                  </a:lnTo>
                  <a:lnTo>
                    <a:pt x="329" y="6"/>
                  </a:lnTo>
                  <a:lnTo>
                    <a:pt x="390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4" name="Rectangle 50"/>
            <p:cNvSpPr>
              <a:spLocks noChangeAspect="1" noChangeArrowheads="1"/>
            </p:cNvSpPr>
            <p:nvPr/>
          </p:nvSpPr>
          <p:spPr bwMode="auto">
            <a:xfrm>
              <a:off x="1910" y="2562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0" name="Group 51"/>
          <p:cNvGrpSpPr>
            <a:grpSpLocks noChangeAspect="1"/>
          </p:cNvGrpSpPr>
          <p:nvPr/>
        </p:nvGrpSpPr>
        <p:grpSpPr bwMode="auto">
          <a:xfrm>
            <a:off x="1473015" y="5011420"/>
            <a:ext cx="1035050" cy="582612"/>
            <a:chOff x="380" y="1581"/>
            <a:chExt cx="1012" cy="570"/>
          </a:xfrm>
        </p:grpSpPr>
        <p:sp>
          <p:nvSpPr>
            <p:cNvPr id="76881" name="Freeform 52"/>
            <p:cNvSpPr>
              <a:spLocks noChangeAspect="1"/>
            </p:cNvSpPr>
            <p:nvPr/>
          </p:nvSpPr>
          <p:spPr bwMode="auto">
            <a:xfrm>
              <a:off x="380" y="1760"/>
              <a:ext cx="1012" cy="391"/>
            </a:xfrm>
            <a:custGeom>
              <a:avLst/>
              <a:gdLst>
                <a:gd name="T0" fmla="*/ 523 w 1012"/>
                <a:gd name="T1" fmla="*/ 5 h 391"/>
                <a:gd name="T2" fmla="*/ 586 w 1012"/>
                <a:gd name="T3" fmla="*/ 11 h 391"/>
                <a:gd name="T4" fmla="*/ 649 w 1012"/>
                <a:gd name="T5" fmla="*/ 22 h 391"/>
                <a:gd name="T6" fmla="*/ 707 w 1012"/>
                <a:gd name="T7" fmla="*/ 35 h 391"/>
                <a:gd name="T8" fmla="*/ 766 w 1012"/>
                <a:gd name="T9" fmla="*/ 50 h 391"/>
                <a:gd name="T10" fmla="*/ 818 w 1012"/>
                <a:gd name="T11" fmla="*/ 67 h 391"/>
                <a:gd name="T12" fmla="*/ 865 w 1012"/>
                <a:gd name="T13" fmla="*/ 87 h 391"/>
                <a:gd name="T14" fmla="*/ 906 w 1012"/>
                <a:gd name="T15" fmla="*/ 108 h 391"/>
                <a:gd name="T16" fmla="*/ 943 w 1012"/>
                <a:gd name="T17" fmla="*/ 130 h 391"/>
                <a:gd name="T18" fmla="*/ 971 w 1012"/>
                <a:gd name="T19" fmla="*/ 154 h 391"/>
                <a:gd name="T20" fmla="*/ 993 w 1012"/>
                <a:gd name="T21" fmla="*/ 180 h 391"/>
                <a:gd name="T22" fmla="*/ 1006 w 1012"/>
                <a:gd name="T23" fmla="*/ 203 h 391"/>
                <a:gd name="T24" fmla="*/ 1012 w 1012"/>
                <a:gd name="T25" fmla="*/ 227 h 391"/>
                <a:gd name="T26" fmla="*/ 1010 w 1012"/>
                <a:gd name="T27" fmla="*/ 251 h 391"/>
                <a:gd name="T28" fmla="*/ 999 w 1012"/>
                <a:gd name="T29" fmla="*/ 275 h 391"/>
                <a:gd name="T30" fmla="*/ 982 w 1012"/>
                <a:gd name="T31" fmla="*/ 296 h 391"/>
                <a:gd name="T32" fmla="*/ 956 w 1012"/>
                <a:gd name="T33" fmla="*/ 318 h 391"/>
                <a:gd name="T34" fmla="*/ 924 w 1012"/>
                <a:gd name="T35" fmla="*/ 335 h 391"/>
                <a:gd name="T36" fmla="*/ 885 w 1012"/>
                <a:gd name="T37" fmla="*/ 352 h 391"/>
                <a:gd name="T38" fmla="*/ 842 w 1012"/>
                <a:gd name="T39" fmla="*/ 365 h 391"/>
                <a:gd name="T40" fmla="*/ 790 w 1012"/>
                <a:gd name="T41" fmla="*/ 376 h 391"/>
                <a:gd name="T42" fmla="*/ 736 w 1012"/>
                <a:gd name="T43" fmla="*/ 385 h 391"/>
                <a:gd name="T44" fmla="*/ 677 w 1012"/>
                <a:gd name="T45" fmla="*/ 389 h 391"/>
                <a:gd name="T46" fmla="*/ 616 w 1012"/>
                <a:gd name="T47" fmla="*/ 391 h 391"/>
                <a:gd name="T48" fmla="*/ 554 w 1012"/>
                <a:gd name="T49" fmla="*/ 391 h 391"/>
                <a:gd name="T50" fmla="*/ 489 w 1012"/>
                <a:gd name="T51" fmla="*/ 387 h 391"/>
                <a:gd name="T52" fmla="*/ 426 w 1012"/>
                <a:gd name="T53" fmla="*/ 380 h 391"/>
                <a:gd name="T54" fmla="*/ 363 w 1012"/>
                <a:gd name="T55" fmla="*/ 370 h 391"/>
                <a:gd name="T56" fmla="*/ 305 w 1012"/>
                <a:gd name="T57" fmla="*/ 357 h 391"/>
                <a:gd name="T58" fmla="*/ 249 w 1012"/>
                <a:gd name="T59" fmla="*/ 342 h 391"/>
                <a:gd name="T60" fmla="*/ 195 w 1012"/>
                <a:gd name="T61" fmla="*/ 324 h 391"/>
                <a:gd name="T62" fmla="*/ 147 w 1012"/>
                <a:gd name="T63" fmla="*/ 305 h 391"/>
                <a:gd name="T64" fmla="*/ 106 w 1012"/>
                <a:gd name="T65" fmla="*/ 283 h 391"/>
                <a:gd name="T66" fmla="*/ 69 w 1012"/>
                <a:gd name="T67" fmla="*/ 262 h 391"/>
                <a:gd name="T68" fmla="*/ 41 w 1012"/>
                <a:gd name="T69" fmla="*/ 238 h 391"/>
                <a:gd name="T70" fmla="*/ 19 w 1012"/>
                <a:gd name="T71" fmla="*/ 212 h 391"/>
                <a:gd name="T72" fmla="*/ 6 w 1012"/>
                <a:gd name="T73" fmla="*/ 188 h 391"/>
                <a:gd name="T74" fmla="*/ 0 w 1012"/>
                <a:gd name="T75" fmla="*/ 164 h 391"/>
                <a:gd name="T76" fmla="*/ 2 w 1012"/>
                <a:gd name="T77" fmla="*/ 139 h 391"/>
                <a:gd name="T78" fmla="*/ 13 w 1012"/>
                <a:gd name="T79" fmla="*/ 117 h 391"/>
                <a:gd name="T80" fmla="*/ 30 w 1012"/>
                <a:gd name="T81" fmla="*/ 95 h 391"/>
                <a:gd name="T82" fmla="*/ 56 w 1012"/>
                <a:gd name="T83" fmla="*/ 74 h 391"/>
                <a:gd name="T84" fmla="*/ 89 w 1012"/>
                <a:gd name="T85" fmla="*/ 57 h 391"/>
                <a:gd name="T86" fmla="*/ 128 w 1012"/>
                <a:gd name="T87" fmla="*/ 39 h 391"/>
                <a:gd name="T88" fmla="*/ 171 w 1012"/>
                <a:gd name="T89" fmla="*/ 26 h 391"/>
                <a:gd name="T90" fmla="*/ 223 w 1012"/>
                <a:gd name="T91" fmla="*/ 16 h 391"/>
                <a:gd name="T92" fmla="*/ 277 w 1012"/>
                <a:gd name="T93" fmla="*/ 7 h 391"/>
                <a:gd name="T94" fmla="*/ 335 w 1012"/>
                <a:gd name="T95" fmla="*/ 3 h 391"/>
                <a:gd name="T96" fmla="*/ 396 w 1012"/>
                <a:gd name="T97" fmla="*/ 0 h 391"/>
                <a:gd name="T98" fmla="*/ 459 w 1012"/>
                <a:gd name="T99" fmla="*/ 0 h 391"/>
                <a:gd name="T100" fmla="*/ 523 w 1012"/>
                <a:gd name="T101" fmla="*/ 5 h 391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12"/>
                <a:gd name="T154" fmla="*/ 0 h 391"/>
                <a:gd name="T155" fmla="*/ 1012 w 1012"/>
                <a:gd name="T156" fmla="*/ 391 h 391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12" h="391">
                  <a:moveTo>
                    <a:pt x="523" y="5"/>
                  </a:moveTo>
                  <a:lnTo>
                    <a:pt x="586" y="11"/>
                  </a:lnTo>
                  <a:lnTo>
                    <a:pt x="649" y="22"/>
                  </a:lnTo>
                  <a:lnTo>
                    <a:pt x="707" y="35"/>
                  </a:lnTo>
                  <a:lnTo>
                    <a:pt x="766" y="50"/>
                  </a:lnTo>
                  <a:lnTo>
                    <a:pt x="818" y="67"/>
                  </a:lnTo>
                  <a:lnTo>
                    <a:pt x="865" y="87"/>
                  </a:lnTo>
                  <a:lnTo>
                    <a:pt x="906" y="108"/>
                  </a:lnTo>
                  <a:lnTo>
                    <a:pt x="943" y="130"/>
                  </a:lnTo>
                  <a:lnTo>
                    <a:pt x="971" y="154"/>
                  </a:lnTo>
                  <a:lnTo>
                    <a:pt x="993" y="180"/>
                  </a:lnTo>
                  <a:lnTo>
                    <a:pt x="1006" y="203"/>
                  </a:lnTo>
                  <a:lnTo>
                    <a:pt x="1012" y="227"/>
                  </a:lnTo>
                  <a:lnTo>
                    <a:pt x="1010" y="251"/>
                  </a:lnTo>
                  <a:lnTo>
                    <a:pt x="999" y="275"/>
                  </a:lnTo>
                  <a:lnTo>
                    <a:pt x="982" y="296"/>
                  </a:lnTo>
                  <a:lnTo>
                    <a:pt x="956" y="318"/>
                  </a:lnTo>
                  <a:lnTo>
                    <a:pt x="924" y="335"/>
                  </a:lnTo>
                  <a:lnTo>
                    <a:pt x="885" y="352"/>
                  </a:lnTo>
                  <a:lnTo>
                    <a:pt x="842" y="365"/>
                  </a:lnTo>
                  <a:lnTo>
                    <a:pt x="790" y="376"/>
                  </a:lnTo>
                  <a:lnTo>
                    <a:pt x="736" y="385"/>
                  </a:lnTo>
                  <a:lnTo>
                    <a:pt x="677" y="389"/>
                  </a:lnTo>
                  <a:lnTo>
                    <a:pt x="616" y="391"/>
                  </a:lnTo>
                  <a:lnTo>
                    <a:pt x="554" y="391"/>
                  </a:lnTo>
                  <a:lnTo>
                    <a:pt x="489" y="387"/>
                  </a:lnTo>
                  <a:lnTo>
                    <a:pt x="426" y="380"/>
                  </a:lnTo>
                  <a:lnTo>
                    <a:pt x="363" y="370"/>
                  </a:lnTo>
                  <a:lnTo>
                    <a:pt x="305" y="357"/>
                  </a:lnTo>
                  <a:lnTo>
                    <a:pt x="249" y="342"/>
                  </a:lnTo>
                  <a:lnTo>
                    <a:pt x="195" y="324"/>
                  </a:lnTo>
                  <a:lnTo>
                    <a:pt x="147" y="305"/>
                  </a:lnTo>
                  <a:lnTo>
                    <a:pt x="106" y="283"/>
                  </a:lnTo>
                  <a:lnTo>
                    <a:pt x="69" y="262"/>
                  </a:lnTo>
                  <a:lnTo>
                    <a:pt x="41" y="238"/>
                  </a:lnTo>
                  <a:lnTo>
                    <a:pt x="19" y="212"/>
                  </a:lnTo>
                  <a:lnTo>
                    <a:pt x="6" y="188"/>
                  </a:lnTo>
                  <a:lnTo>
                    <a:pt x="0" y="164"/>
                  </a:lnTo>
                  <a:lnTo>
                    <a:pt x="2" y="139"/>
                  </a:lnTo>
                  <a:lnTo>
                    <a:pt x="13" y="117"/>
                  </a:lnTo>
                  <a:lnTo>
                    <a:pt x="30" y="95"/>
                  </a:lnTo>
                  <a:lnTo>
                    <a:pt x="56" y="74"/>
                  </a:lnTo>
                  <a:lnTo>
                    <a:pt x="89" y="57"/>
                  </a:lnTo>
                  <a:lnTo>
                    <a:pt x="128" y="39"/>
                  </a:lnTo>
                  <a:lnTo>
                    <a:pt x="171" y="26"/>
                  </a:lnTo>
                  <a:lnTo>
                    <a:pt x="223" y="16"/>
                  </a:lnTo>
                  <a:lnTo>
                    <a:pt x="277" y="7"/>
                  </a:lnTo>
                  <a:lnTo>
                    <a:pt x="335" y="3"/>
                  </a:lnTo>
                  <a:lnTo>
                    <a:pt x="396" y="0"/>
                  </a:lnTo>
                  <a:lnTo>
                    <a:pt x="459" y="0"/>
                  </a:lnTo>
                  <a:lnTo>
                    <a:pt x="523" y="5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82" name="Rectangle 53"/>
            <p:cNvSpPr>
              <a:spLocks noChangeAspect="1" noChangeArrowheads="1"/>
            </p:cNvSpPr>
            <p:nvPr/>
          </p:nvSpPr>
          <p:spPr bwMode="auto">
            <a:xfrm>
              <a:off x="914" y="1581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1" name="Group 54"/>
          <p:cNvGrpSpPr>
            <a:grpSpLocks noChangeAspect="1"/>
          </p:cNvGrpSpPr>
          <p:nvPr/>
        </p:nvGrpSpPr>
        <p:grpSpPr bwMode="auto">
          <a:xfrm>
            <a:off x="1247590" y="4574857"/>
            <a:ext cx="2578100" cy="2286000"/>
            <a:chOff x="159" y="1154"/>
            <a:chExt cx="2523" cy="2237"/>
          </a:xfrm>
        </p:grpSpPr>
        <p:sp>
          <p:nvSpPr>
            <p:cNvPr id="76879" name="Rectangle 55"/>
            <p:cNvSpPr>
              <a:spLocks noChangeAspect="1" noChangeArrowheads="1"/>
            </p:cNvSpPr>
            <p:nvPr/>
          </p:nvSpPr>
          <p:spPr bwMode="auto">
            <a:xfrm>
              <a:off x="2186" y="1166"/>
              <a:ext cx="11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80" name="Freeform 56"/>
            <p:cNvSpPr>
              <a:spLocks noChangeAspect="1"/>
            </p:cNvSpPr>
            <p:nvPr/>
          </p:nvSpPr>
          <p:spPr bwMode="auto">
            <a:xfrm>
              <a:off x="159" y="1154"/>
              <a:ext cx="2523" cy="2237"/>
            </a:xfrm>
            <a:custGeom>
              <a:avLst/>
              <a:gdLst>
                <a:gd name="T0" fmla="*/ 1363 w 2523"/>
                <a:gd name="T1" fmla="*/ 2 h 2237"/>
                <a:gd name="T2" fmla="*/ 1569 w 2523"/>
                <a:gd name="T3" fmla="*/ 32 h 2237"/>
                <a:gd name="T4" fmla="*/ 1766 w 2523"/>
                <a:gd name="T5" fmla="*/ 93 h 2237"/>
                <a:gd name="T6" fmla="*/ 1950 w 2523"/>
                <a:gd name="T7" fmla="*/ 179 h 2237"/>
                <a:gd name="T8" fmla="*/ 2114 w 2523"/>
                <a:gd name="T9" fmla="*/ 293 h 2237"/>
                <a:gd name="T10" fmla="*/ 2255 w 2523"/>
                <a:gd name="T11" fmla="*/ 429 h 2237"/>
                <a:gd name="T12" fmla="*/ 2369 w 2523"/>
                <a:gd name="T13" fmla="*/ 583 h 2237"/>
                <a:gd name="T14" fmla="*/ 2454 w 2523"/>
                <a:gd name="T15" fmla="*/ 753 h 2237"/>
                <a:gd name="T16" fmla="*/ 2506 w 2523"/>
                <a:gd name="T17" fmla="*/ 930 h 2237"/>
                <a:gd name="T18" fmla="*/ 2523 w 2523"/>
                <a:gd name="T19" fmla="*/ 1116 h 2237"/>
                <a:gd name="T20" fmla="*/ 2506 w 2523"/>
                <a:gd name="T21" fmla="*/ 1299 h 2237"/>
                <a:gd name="T22" fmla="*/ 2454 w 2523"/>
                <a:gd name="T23" fmla="*/ 1479 h 2237"/>
                <a:gd name="T24" fmla="*/ 2372 w 2523"/>
                <a:gd name="T25" fmla="*/ 1647 h 2237"/>
                <a:gd name="T26" fmla="*/ 2257 w 2523"/>
                <a:gd name="T27" fmla="*/ 1803 h 2237"/>
                <a:gd name="T28" fmla="*/ 2116 w 2523"/>
                <a:gd name="T29" fmla="*/ 1939 h 2237"/>
                <a:gd name="T30" fmla="*/ 1952 w 2523"/>
                <a:gd name="T31" fmla="*/ 2053 h 2237"/>
                <a:gd name="T32" fmla="*/ 1770 w 2523"/>
                <a:gd name="T33" fmla="*/ 2142 h 2237"/>
                <a:gd name="T34" fmla="*/ 1573 w 2523"/>
                <a:gd name="T35" fmla="*/ 2202 h 2237"/>
                <a:gd name="T36" fmla="*/ 1368 w 2523"/>
                <a:gd name="T37" fmla="*/ 2232 h 2237"/>
                <a:gd name="T38" fmla="*/ 1160 w 2523"/>
                <a:gd name="T39" fmla="*/ 2232 h 2237"/>
                <a:gd name="T40" fmla="*/ 954 w 2523"/>
                <a:gd name="T41" fmla="*/ 2202 h 2237"/>
                <a:gd name="T42" fmla="*/ 757 w 2523"/>
                <a:gd name="T43" fmla="*/ 2144 h 2237"/>
                <a:gd name="T44" fmla="*/ 574 w 2523"/>
                <a:gd name="T45" fmla="*/ 2055 h 2237"/>
                <a:gd name="T46" fmla="*/ 409 w 2523"/>
                <a:gd name="T47" fmla="*/ 1943 h 2237"/>
                <a:gd name="T48" fmla="*/ 268 w 2523"/>
                <a:gd name="T49" fmla="*/ 1807 h 2237"/>
                <a:gd name="T50" fmla="*/ 154 w 2523"/>
                <a:gd name="T51" fmla="*/ 1651 h 2237"/>
                <a:gd name="T52" fmla="*/ 69 w 2523"/>
                <a:gd name="T53" fmla="*/ 1483 h 2237"/>
                <a:gd name="T54" fmla="*/ 17 w 2523"/>
                <a:gd name="T55" fmla="*/ 1304 h 2237"/>
                <a:gd name="T56" fmla="*/ 0 w 2523"/>
                <a:gd name="T57" fmla="*/ 1120 h 2237"/>
                <a:gd name="T58" fmla="*/ 17 w 2523"/>
                <a:gd name="T59" fmla="*/ 935 h 2237"/>
                <a:gd name="T60" fmla="*/ 69 w 2523"/>
                <a:gd name="T61" fmla="*/ 755 h 2237"/>
                <a:gd name="T62" fmla="*/ 152 w 2523"/>
                <a:gd name="T63" fmla="*/ 587 h 2237"/>
                <a:gd name="T64" fmla="*/ 266 w 2523"/>
                <a:gd name="T65" fmla="*/ 431 h 2237"/>
                <a:gd name="T66" fmla="*/ 407 w 2523"/>
                <a:gd name="T67" fmla="*/ 295 h 2237"/>
                <a:gd name="T68" fmla="*/ 571 w 2523"/>
                <a:gd name="T69" fmla="*/ 183 h 2237"/>
                <a:gd name="T70" fmla="*/ 753 w 2523"/>
                <a:gd name="T71" fmla="*/ 95 h 2237"/>
                <a:gd name="T72" fmla="*/ 950 w 2523"/>
                <a:gd name="T73" fmla="*/ 34 h 2237"/>
                <a:gd name="T74" fmla="*/ 1156 w 2523"/>
                <a:gd name="T75" fmla="*/ 4 h 223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3"/>
                <a:gd name="T115" fmla="*/ 0 h 2237"/>
                <a:gd name="T116" fmla="*/ 2523 w 2523"/>
                <a:gd name="T117" fmla="*/ 2237 h 223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3" h="2237">
                  <a:moveTo>
                    <a:pt x="1259" y="0"/>
                  </a:moveTo>
                  <a:lnTo>
                    <a:pt x="1363" y="2"/>
                  </a:lnTo>
                  <a:lnTo>
                    <a:pt x="1467" y="15"/>
                  </a:lnTo>
                  <a:lnTo>
                    <a:pt x="1569" y="32"/>
                  </a:lnTo>
                  <a:lnTo>
                    <a:pt x="1668" y="58"/>
                  </a:lnTo>
                  <a:lnTo>
                    <a:pt x="1766" y="93"/>
                  </a:lnTo>
                  <a:lnTo>
                    <a:pt x="1861" y="134"/>
                  </a:lnTo>
                  <a:lnTo>
                    <a:pt x="1950" y="179"/>
                  </a:lnTo>
                  <a:lnTo>
                    <a:pt x="2034" y="233"/>
                  </a:lnTo>
                  <a:lnTo>
                    <a:pt x="2114" y="293"/>
                  </a:lnTo>
                  <a:lnTo>
                    <a:pt x="2188" y="358"/>
                  </a:lnTo>
                  <a:lnTo>
                    <a:pt x="2255" y="429"/>
                  </a:lnTo>
                  <a:lnTo>
                    <a:pt x="2315" y="505"/>
                  </a:lnTo>
                  <a:lnTo>
                    <a:pt x="2369" y="583"/>
                  </a:lnTo>
                  <a:lnTo>
                    <a:pt x="2415" y="667"/>
                  </a:lnTo>
                  <a:lnTo>
                    <a:pt x="2454" y="753"/>
                  </a:lnTo>
                  <a:lnTo>
                    <a:pt x="2484" y="842"/>
                  </a:lnTo>
                  <a:lnTo>
                    <a:pt x="2506" y="930"/>
                  </a:lnTo>
                  <a:lnTo>
                    <a:pt x="2519" y="1023"/>
                  </a:lnTo>
                  <a:lnTo>
                    <a:pt x="2523" y="1116"/>
                  </a:lnTo>
                  <a:lnTo>
                    <a:pt x="2519" y="1209"/>
                  </a:lnTo>
                  <a:lnTo>
                    <a:pt x="2506" y="1299"/>
                  </a:lnTo>
                  <a:lnTo>
                    <a:pt x="2484" y="1390"/>
                  </a:lnTo>
                  <a:lnTo>
                    <a:pt x="2454" y="1479"/>
                  </a:lnTo>
                  <a:lnTo>
                    <a:pt x="2417" y="1565"/>
                  </a:lnTo>
                  <a:lnTo>
                    <a:pt x="2372" y="1647"/>
                  </a:lnTo>
                  <a:lnTo>
                    <a:pt x="2317" y="1727"/>
                  </a:lnTo>
                  <a:lnTo>
                    <a:pt x="2257" y="1803"/>
                  </a:lnTo>
                  <a:lnTo>
                    <a:pt x="2190" y="1874"/>
                  </a:lnTo>
                  <a:lnTo>
                    <a:pt x="2116" y="1939"/>
                  </a:lnTo>
                  <a:lnTo>
                    <a:pt x="2038" y="1999"/>
                  </a:lnTo>
                  <a:lnTo>
                    <a:pt x="1952" y="2053"/>
                  </a:lnTo>
                  <a:lnTo>
                    <a:pt x="1863" y="2101"/>
                  </a:lnTo>
                  <a:lnTo>
                    <a:pt x="1770" y="2142"/>
                  </a:lnTo>
                  <a:lnTo>
                    <a:pt x="1673" y="2174"/>
                  </a:lnTo>
                  <a:lnTo>
                    <a:pt x="1573" y="2202"/>
                  </a:lnTo>
                  <a:lnTo>
                    <a:pt x="1471" y="2221"/>
                  </a:lnTo>
                  <a:lnTo>
                    <a:pt x="1368" y="2232"/>
                  </a:lnTo>
                  <a:lnTo>
                    <a:pt x="1264" y="2237"/>
                  </a:lnTo>
                  <a:lnTo>
                    <a:pt x="1160" y="2232"/>
                  </a:lnTo>
                  <a:lnTo>
                    <a:pt x="1056" y="2221"/>
                  </a:lnTo>
                  <a:lnTo>
                    <a:pt x="954" y="2202"/>
                  </a:lnTo>
                  <a:lnTo>
                    <a:pt x="855" y="2176"/>
                  </a:lnTo>
                  <a:lnTo>
                    <a:pt x="757" y="2144"/>
                  </a:lnTo>
                  <a:lnTo>
                    <a:pt x="662" y="2103"/>
                  </a:lnTo>
                  <a:lnTo>
                    <a:pt x="574" y="2055"/>
                  </a:lnTo>
                  <a:lnTo>
                    <a:pt x="489" y="2001"/>
                  </a:lnTo>
                  <a:lnTo>
                    <a:pt x="409" y="1943"/>
                  </a:lnTo>
                  <a:lnTo>
                    <a:pt x="336" y="1876"/>
                  </a:lnTo>
                  <a:lnTo>
                    <a:pt x="268" y="1807"/>
                  </a:lnTo>
                  <a:lnTo>
                    <a:pt x="208" y="1731"/>
                  </a:lnTo>
                  <a:lnTo>
                    <a:pt x="154" y="1651"/>
                  </a:lnTo>
                  <a:lnTo>
                    <a:pt x="108" y="1569"/>
                  </a:lnTo>
                  <a:lnTo>
                    <a:pt x="69" y="1483"/>
                  </a:lnTo>
                  <a:lnTo>
                    <a:pt x="39" y="1394"/>
                  </a:lnTo>
                  <a:lnTo>
                    <a:pt x="17" y="1304"/>
                  </a:lnTo>
                  <a:lnTo>
                    <a:pt x="4" y="1213"/>
                  </a:lnTo>
                  <a:lnTo>
                    <a:pt x="0" y="1120"/>
                  </a:lnTo>
                  <a:lnTo>
                    <a:pt x="4" y="1027"/>
                  </a:lnTo>
                  <a:lnTo>
                    <a:pt x="17" y="935"/>
                  </a:lnTo>
                  <a:lnTo>
                    <a:pt x="39" y="846"/>
                  </a:lnTo>
                  <a:lnTo>
                    <a:pt x="69" y="755"/>
                  </a:lnTo>
                  <a:lnTo>
                    <a:pt x="106" y="671"/>
                  </a:lnTo>
                  <a:lnTo>
                    <a:pt x="152" y="587"/>
                  </a:lnTo>
                  <a:lnTo>
                    <a:pt x="206" y="507"/>
                  </a:lnTo>
                  <a:lnTo>
                    <a:pt x="266" y="431"/>
                  </a:lnTo>
                  <a:lnTo>
                    <a:pt x="333" y="362"/>
                  </a:lnTo>
                  <a:lnTo>
                    <a:pt x="407" y="295"/>
                  </a:lnTo>
                  <a:lnTo>
                    <a:pt x="485" y="237"/>
                  </a:lnTo>
                  <a:lnTo>
                    <a:pt x="571" y="183"/>
                  </a:lnTo>
                  <a:lnTo>
                    <a:pt x="660" y="136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50" y="34"/>
                  </a:lnTo>
                  <a:lnTo>
                    <a:pt x="1052" y="15"/>
                  </a:lnTo>
                  <a:lnTo>
                    <a:pt x="1156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7"/>
          <p:cNvGrpSpPr>
            <a:grpSpLocks noChangeAspect="1"/>
          </p:cNvGrpSpPr>
          <p:nvPr/>
        </p:nvGrpSpPr>
        <p:grpSpPr bwMode="auto">
          <a:xfrm>
            <a:off x="2244540" y="5525770"/>
            <a:ext cx="1357312" cy="1052512"/>
            <a:chOff x="1135" y="2084"/>
            <a:chExt cx="1328" cy="1030"/>
          </a:xfrm>
        </p:grpSpPr>
        <p:sp>
          <p:nvSpPr>
            <p:cNvPr id="76877" name="Rectangle 58"/>
            <p:cNvSpPr>
              <a:spLocks noChangeAspect="1" noChangeArrowheads="1"/>
            </p:cNvSpPr>
            <p:nvPr/>
          </p:nvSpPr>
          <p:spPr bwMode="auto">
            <a:xfrm>
              <a:off x="1135" y="2451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78" name="Freeform 59"/>
            <p:cNvSpPr>
              <a:spLocks noChangeAspect="1"/>
            </p:cNvSpPr>
            <p:nvPr/>
          </p:nvSpPr>
          <p:spPr bwMode="auto">
            <a:xfrm>
              <a:off x="1178" y="2084"/>
              <a:ext cx="1285" cy="1030"/>
            </a:xfrm>
            <a:custGeom>
              <a:avLst/>
              <a:gdLst>
                <a:gd name="T0" fmla="*/ 422 w 1285"/>
                <a:gd name="T1" fmla="*/ 162 h 1030"/>
                <a:gd name="T2" fmla="*/ 487 w 1285"/>
                <a:gd name="T3" fmla="*/ 123 h 1030"/>
                <a:gd name="T4" fmla="*/ 556 w 1285"/>
                <a:gd name="T5" fmla="*/ 89 h 1030"/>
                <a:gd name="T6" fmla="*/ 626 w 1285"/>
                <a:gd name="T7" fmla="*/ 61 h 1030"/>
                <a:gd name="T8" fmla="*/ 695 w 1285"/>
                <a:gd name="T9" fmla="*/ 37 h 1030"/>
                <a:gd name="T10" fmla="*/ 764 w 1285"/>
                <a:gd name="T11" fmla="*/ 18 h 1030"/>
                <a:gd name="T12" fmla="*/ 831 w 1285"/>
                <a:gd name="T13" fmla="*/ 7 h 1030"/>
                <a:gd name="T14" fmla="*/ 896 w 1285"/>
                <a:gd name="T15" fmla="*/ 0 h 1030"/>
                <a:gd name="T16" fmla="*/ 959 w 1285"/>
                <a:gd name="T17" fmla="*/ 0 h 1030"/>
                <a:gd name="T18" fmla="*/ 1017 w 1285"/>
                <a:gd name="T19" fmla="*/ 7 h 1030"/>
                <a:gd name="T20" fmla="*/ 1071 w 1285"/>
                <a:gd name="T21" fmla="*/ 18 h 1030"/>
                <a:gd name="T22" fmla="*/ 1121 w 1285"/>
                <a:gd name="T23" fmla="*/ 35 h 1030"/>
                <a:gd name="T24" fmla="*/ 1164 w 1285"/>
                <a:gd name="T25" fmla="*/ 59 h 1030"/>
                <a:gd name="T26" fmla="*/ 1203 w 1285"/>
                <a:gd name="T27" fmla="*/ 87 h 1030"/>
                <a:gd name="T28" fmla="*/ 1234 w 1285"/>
                <a:gd name="T29" fmla="*/ 121 h 1030"/>
                <a:gd name="T30" fmla="*/ 1257 w 1285"/>
                <a:gd name="T31" fmla="*/ 160 h 1030"/>
                <a:gd name="T32" fmla="*/ 1275 w 1285"/>
                <a:gd name="T33" fmla="*/ 201 h 1030"/>
                <a:gd name="T34" fmla="*/ 1283 w 1285"/>
                <a:gd name="T35" fmla="*/ 249 h 1030"/>
                <a:gd name="T36" fmla="*/ 1285 w 1285"/>
                <a:gd name="T37" fmla="*/ 298 h 1030"/>
                <a:gd name="T38" fmla="*/ 1279 w 1285"/>
                <a:gd name="T39" fmla="*/ 350 h 1030"/>
                <a:gd name="T40" fmla="*/ 1266 w 1285"/>
                <a:gd name="T41" fmla="*/ 404 h 1030"/>
                <a:gd name="T42" fmla="*/ 1247 w 1285"/>
                <a:gd name="T43" fmla="*/ 458 h 1030"/>
                <a:gd name="T44" fmla="*/ 1218 w 1285"/>
                <a:gd name="T45" fmla="*/ 514 h 1030"/>
                <a:gd name="T46" fmla="*/ 1184 w 1285"/>
                <a:gd name="T47" fmla="*/ 570 h 1030"/>
                <a:gd name="T48" fmla="*/ 1145 w 1285"/>
                <a:gd name="T49" fmla="*/ 624 h 1030"/>
                <a:gd name="T50" fmla="*/ 1097 w 1285"/>
                <a:gd name="T51" fmla="*/ 678 h 1030"/>
                <a:gd name="T52" fmla="*/ 1045 w 1285"/>
                <a:gd name="T53" fmla="*/ 730 h 1030"/>
                <a:gd name="T54" fmla="*/ 989 w 1285"/>
                <a:gd name="T55" fmla="*/ 780 h 1030"/>
                <a:gd name="T56" fmla="*/ 928 w 1285"/>
                <a:gd name="T57" fmla="*/ 827 h 1030"/>
                <a:gd name="T58" fmla="*/ 866 w 1285"/>
                <a:gd name="T59" fmla="*/ 870 h 1030"/>
                <a:gd name="T60" fmla="*/ 799 w 1285"/>
                <a:gd name="T61" fmla="*/ 907 h 1030"/>
                <a:gd name="T62" fmla="*/ 729 w 1285"/>
                <a:gd name="T63" fmla="*/ 942 h 1030"/>
                <a:gd name="T64" fmla="*/ 660 w 1285"/>
                <a:gd name="T65" fmla="*/ 972 h 1030"/>
                <a:gd name="T66" fmla="*/ 591 w 1285"/>
                <a:gd name="T67" fmla="*/ 996 h 1030"/>
                <a:gd name="T68" fmla="*/ 522 w 1285"/>
                <a:gd name="T69" fmla="*/ 1013 h 1030"/>
                <a:gd name="T70" fmla="*/ 455 w 1285"/>
                <a:gd name="T71" fmla="*/ 1026 h 1030"/>
                <a:gd name="T72" fmla="*/ 390 w 1285"/>
                <a:gd name="T73" fmla="*/ 1030 h 1030"/>
                <a:gd name="T74" fmla="*/ 327 w 1285"/>
                <a:gd name="T75" fmla="*/ 1030 h 1030"/>
                <a:gd name="T76" fmla="*/ 269 w 1285"/>
                <a:gd name="T77" fmla="*/ 1026 h 1030"/>
                <a:gd name="T78" fmla="*/ 214 w 1285"/>
                <a:gd name="T79" fmla="*/ 1013 h 1030"/>
                <a:gd name="T80" fmla="*/ 165 w 1285"/>
                <a:gd name="T81" fmla="*/ 996 h 1030"/>
                <a:gd name="T82" fmla="*/ 121 w 1285"/>
                <a:gd name="T83" fmla="*/ 972 h 1030"/>
                <a:gd name="T84" fmla="*/ 85 w 1285"/>
                <a:gd name="T85" fmla="*/ 944 h 1030"/>
                <a:gd name="T86" fmla="*/ 52 w 1285"/>
                <a:gd name="T87" fmla="*/ 909 h 1030"/>
                <a:gd name="T88" fmla="*/ 28 w 1285"/>
                <a:gd name="T89" fmla="*/ 873 h 1030"/>
                <a:gd name="T90" fmla="*/ 13 w 1285"/>
                <a:gd name="T91" fmla="*/ 829 h 1030"/>
                <a:gd name="T92" fmla="*/ 2 w 1285"/>
                <a:gd name="T93" fmla="*/ 784 h 1030"/>
                <a:gd name="T94" fmla="*/ 0 w 1285"/>
                <a:gd name="T95" fmla="*/ 734 h 1030"/>
                <a:gd name="T96" fmla="*/ 7 w 1285"/>
                <a:gd name="T97" fmla="*/ 683 h 1030"/>
                <a:gd name="T98" fmla="*/ 20 w 1285"/>
                <a:gd name="T99" fmla="*/ 629 h 1030"/>
                <a:gd name="T100" fmla="*/ 39 w 1285"/>
                <a:gd name="T101" fmla="*/ 572 h 1030"/>
                <a:gd name="T102" fmla="*/ 67 w 1285"/>
                <a:gd name="T103" fmla="*/ 516 h 1030"/>
                <a:gd name="T104" fmla="*/ 102 w 1285"/>
                <a:gd name="T105" fmla="*/ 462 h 1030"/>
                <a:gd name="T106" fmla="*/ 143 w 1285"/>
                <a:gd name="T107" fmla="*/ 406 h 1030"/>
                <a:gd name="T108" fmla="*/ 188 w 1285"/>
                <a:gd name="T109" fmla="*/ 352 h 1030"/>
                <a:gd name="T110" fmla="*/ 240 w 1285"/>
                <a:gd name="T111" fmla="*/ 300 h 1030"/>
                <a:gd name="T112" fmla="*/ 297 w 1285"/>
                <a:gd name="T113" fmla="*/ 251 h 1030"/>
                <a:gd name="T114" fmla="*/ 357 w 1285"/>
                <a:gd name="T115" fmla="*/ 205 h 1030"/>
                <a:gd name="T116" fmla="*/ 422 w 1285"/>
                <a:gd name="T117" fmla="*/ 162 h 1030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1285"/>
                <a:gd name="T178" fmla="*/ 0 h 1030"/>
                <a:gd name="T179" fmla="*/ 1285 w 1285"/>
                <a:gd name="T180" fmla="*/ 1030 h 1030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1285" h="1030">
                  <a:moveTo>
                    <a:pt x="422" y="162"/>
                  </a:moveTo>
                  <a:lnTo>
                    <a:pt x="487" y="123"/>
                  </a:lnTo>
                  <a:lnTo>
                    <a:pt x="556" y="89"/>
                  </a:lnTo>
                  <a:lnTo>
                    <a:pt x="626" y="61"/>
                  </a:lnTo>
                  <a:lnTo>
                    <a:pt x="695" y="37"/>
                  </a:lnTo>
                  <a:lnTo>
                    <a:pt x="764" y="18"/>
                  </a:lnTo>
                  <a:lnTo>
                    <a:pt x="831" y="7"/>
                  </a:lnTo>
                  <a:lnTo>
                    <a:pt x="896" y="0"/>
                  </a:lnTo>
                  <a:lnTo>
                    <a:pt x="959" y="0"/>
                  </a:lnTo>
                  <a:lnTo>
                    <a:pt x="1017" y="7"/>
                  </a:lnTo>
                  <a:lnTo>
                    <a:pt x="1071" y="18"/>
                  </a:lnTo>
                  <a:lnTo>
                    <a:pt x="1121" y="35"/>
                  </a:lnTo>
                  <a:lnTo>
                    <a:pt x="1164" y="59"/>
                  </a:lnTo>
                  <a:lnTo>
                    <a:pt x="1203" y="87"/>
                  </a:lnTo>
                  <a:lnTo>
                    <a:pt x="1234" y="121"/>
                  </a:lnTo>
                  <a:lnTo>
                    <a:pt x="1257" y="160"/>
                  </a:lnTo>
                  <a:lnTo>
                    <a:pt x="1275" y="201"/>
                  </a:lnTo>
                  <a:lnTo>
                    <a:pt x="1283" y="249"/>
                  </a:lnTo>
                  <a:lnTo>
                    <a:pt x="1285" y="298"/>
                  </a:lnTo>
                  <a:lnTo>
                    <a:pt x="1279" y="350"/>
                  </a:lnTo>
                  <a:lnTo>
                    <a:pt x="1266" y="404"/>
                  </a:lnTo>
                  <a:lnTo>
                    <a:pt x="1247" y="458"/>
                  </a:lnTo>
                  <a:lnTo>
                    <a:pt x="1218" y="514"/>
                  </a:lnTo>
                  <a:lnTo>
                    <a:pt x="1184" y="570"/>
                  </a:lnTo>
                  <a:lnTo>
                    <a:pt x="1145" y="624"/>
                  </a:lnTo>
                  <a:lnTo>
                    <a:pt x="1097" y="678"/>
                  </a:lnTo>
                  <a:lnTo>
                    <a:pt x="1045" y="730"/>
                  </a:lnTo>
                  <a:lnTo>
                    <a:pt x="989" y="780"/>
                  </a:lnTo>
                  <a:lnTo>
                    <a:pt x="928" y="827"/>
                  </a:lnTo>
                  <a:lnTo>
                    <a:pt x="866" y="870"/>
                  </a:lnTo>
                  <a:lnTo>
                    <a:pt x="799" y="907"/>
                  </a:lnTo>
                  <a:lnTo>
                    <a:pt x="729" y="942"/>
                  </a:lnTo>
                  <a:lnTo>
                    <a:pt x="660" y="972"/>
                  </a:lnTo>
                  <a:lnTo>
                    <a:pt x="591" y="996"/>
                  </a:lnTo>
                  <a:lnTo>
                    <a:pt x="522" y="1013"/>
                  </a:lnTo>
                  <a:lnTo>
                    <a:pt x="455" y="1026"/>
                  </a:lnTo>
                  <a:lnTo>
                    <a:pt x="390" y="1030"/>
                  </a:lnTo>
                  <a:lnTo>
                    <a:pt x="327" y="1030"/>
                  </a:lnTo>
                  <a:lnTo>
                    <a:pt x="269" y="1026"/>
                  </a:lnTo>
                  <a:lnTo>
                    <a:pt x="214" y="1013"/>
                  </a:lnTo>
                  <a:lnTo>
                    <a:pt x="165" y="996"/>
                  </a:lnTo>
                  <a:lnTo>
                    <a:pt x="121" y="972"/>
                  </a:lnTo>
                  <a:lnTo>
                    <a:pt x="85" y="944"/>
                  </a:lnTo>
                  <a:lnTo>
                    <a:pt x="52" y="909"/>
                  </a:lnTo>
                  <a:lnTo>
                    <a:pt x="28" y="873"/>
                  </a:lnTo>
                  <a:lnTo>
                    <a:pt x="13" y="829"/>
                  </a:lnTo>
                  <a:lnTo>
                    <a:pt x="2" y="784"/>
                  </a:lnTo>
                  <a:lnTo>
                    <a:pt x="0" y="734"/>
                  </a:lnTo>
                  <a:lnTo>
                    <a:pt x="7" y="683"/>
                  </a:lnTo>
                  <a:lnTo>
                    <a:pt x="20" y="629"/>
                  </a:lnTo>
                  <a:lnTo>
                    <a:pt x="39" y="572"/>
                  </a:lnTo>
                  <a:lnTo>
                    <a:pt x="67" y="516"/>
                  </a:lnTo>
                  <a:lnTo>
                    <a:pt x="102" y="462"/>
                  </a:lnTo>
                  <a:lnTo>
                    <a:pt x="143" y="406"/>
                  </a:lnTo>
                  <a:lnTo>
                    <a:pt x="188" y="352"/>
                  </a:lnTo>
                  <a:lnTo>
                    <a:pt x="240" y="300"/>
                  </a:lnTo>
                  <a:lnTo>
                    <a:pt x="297" y="251"/>
                  </a:lnTo>
                  <a:lnTo>
                    <a:pt x="357" y="205"/>
                  </a:lnTo>
                  <a:lnTo>
                    <a:pt x="422" y="16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60"/>
          <p:cNvGrpSpPr>
            <a:grpSpLocks noChangeAspect="1"/>
          </p:cNvGrpSpPr>
          <p:nvPr/>
        </p:nvGrpSpPr>
        <p:grpSpPr bwMode="auto">
          <a:xfrm>
            <a:off x="1276165" y="4857433"/>
            <a:ext cx="2432050" cy="1789113"/>
            <a:chOff x="187" y="1430"/>
            <a:chExt cx="2380" cy="1751"/>
          </a:xfrm>
        </p:grpSpPr>
        <p:sp>
          <p:nvSpPr>
            <p:cNvPr id="76875" name="Rectangle 61"/>
            <p:cNvSpPr>
              <a:spLocks noChangeAspect="1" noChangeArrowheads="1"/>
            </p:cNvSpPr>
            <p:nvPr/>
          </p:nvSpPr>
          <p:spPr bwMode="auto">
            <a:xfrm>
              <a:off x="417" y="2643"/>
              <a:ext cx="111" cy="2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76" name="Freeform 62"/>
            <p:cNvSpPr>
              <a:spLocks noChangeAspect="1"/>
            </p:cNvSpPr>
            <p:nvPr/>
          </p:nvSpPr>
          <p:spPr bwMode="auto">
            <a:xfrm>
              <a:off x="187" y="1430"/>
              <a:ext cx="2380" cy="1751"/>
            </a:xfrm>
            <a:custGeom>
              <a:avLst/>
              <a:gdLst>
                <a:gd name="T0" fmla="*/ 1275 w 2380"/>
                <a:gd name="T1" fmla="*/ 0 h 1751"/>
                <a:gd name="T2" fmla="*/ 1474 w 2380"/>
                <a:gd name="T3" fmla="*/ 22 h 1751"/>
                <a:gd name="T4" fmla="*/ 1664 w 2380"/>
                <a:gd name="T5" fmla="*/ 67 h 1751"/>
                <a:gd name="T6" fmla="*/ 1842 w 2380"/>
                <a:gd name="T7" fmla="*/ 136 h 1751"/>
                <a:gd name="T8" fmla="*/ 2002 w 2380"/>
                <a:gd name="T9" fmla="*/ 227 h 1751"/>
                <a:gd name="T10" fmla="*/ 2138 w 2380"/>
                <a:gd name="T11" fmla="*/ 335 h 1751"/>
                <a:gd name="T12" fmla="*/ 2246 w 2380"/>
                <a:gd name="T13" fmla="*/ 460 h 1751"/>
                <a:gd name="T14" fmla="*/ 2324 w 2380"/>
                <a:gd name="T15" fmla="*/ 596 h 1751"/>
                <a:gd name="T16" fmla="*/ 2370 w 2380"/>
                <a:gd name="T17" fmla="*/ 741 h 1751"/>
                <a:gd name="T18" fmla="*/ 2380 w 2380"/>
                <a:gd name="T19" fmla="*/ 887 h 1751"/>
                <a:gd name="T20" fmla="*/ 2359 w 2380"/>
                <a:gd name="T21" fmla="*/ 1036 h 1751"/>
                <a:gd name="T22" fmla="*/ 2302 w 2380"/>
                <a:gd name="T23" fmla="*/ 1179 h 1751"/>
                <a:gd name="T24" fmla="*/ 2214 w 2380"/>
                <a:gd name="T25" fmla="*/ 1313 h 1751"/>
                <a:gd name="T26" fmla="*/ 2097 w 2380"/>
                <a:gd name="T27" fmla="*/ 1436 h 1751"/>
                <a:gd name="T28" fmla="*/ 1954 w 2380"/>
                <a:gd name="T29" fmla="*/ 1542 h 1751"/>
                <a:gd name="T30" fmla="*/ 1787 w 2380"/>
                <a:gd name="T31" fmla="*/ 1628 h 1751"/>
                <a:gd name="T32" fmla="*/ 1606 w 2380"/>
                <a:gd name="T33" fmla="*/ 1693 h 1751"/>
                <a:gd name="T34" fmla="*/ 1411 w 2380"/>
                <a:gd name="T35" fmla="*/ 1736 h 1751"/>
                <a:gd name="T36" fmla="*/ 1210 w 2380"/>
                <a:gd name="T37" fmla="*/ 1751 h 1751"/>
                <a:gd name="T38" fmla="*/ 1009 w 2380"/>
                <a:gd name="T39" fmla="*/ 1742 h 1751"/>
                <a:gd name="T40" fmla="*/ 812 w 2380"/>
                <a:gd name="T41" fmla="*/ 1710 h 1751"/>
                <a:gd name="T42" fmla="*/ 626 w 2380"/>
                <a:gd name="T43" fmla="*/ 1652 h 1751"/>
                <a:gd name="T44" fmla="*/ 457 w 2380"/>
                <a:gd name="T45" fmla="*/ 1572 h 1751"/>
                <a:gd name="T46" fmla="*/ 310 w 2380"/>
                <a:gd name="T47" fmla="*/ 1473 h 1751"/>
                <a:gd name="T48" fmla="*/ 186 w 2380"/>
                <a:gd name="T49" fmla="*/ 1356 h 1751"/>
                <a:gd name="T50" fmla="*/ 93 w 2380"/>
                <a:gd name="T51" fmla="*/ 1226 h 1751"/>
                <a:gd name="T52" fmla="*/ 31 w 2380"/>
                <a:gd name="T53" fmla="*/ 1084 h 1751"/>
                <a:gd name="T54" fmla="*/ 2 w 2380"/>
                <a:gd name="T55" fmla="*/ 937 h 1751"/>
                <a:gd name="T56" fmla="*/ 9 w 2380"/>
                <a:gd name="T57" fmla="*/ 788 h 1751"/>
                <a:gd name="T58" fmla="*/ 48 w 2380"/>
                <a:gd name="T59" fmla="*/ 643 h 1751"/>
                <a:gd name="T60" fmla="*/ 119 w 2380"/>
                <a:gd name="T61" fmla="*/ 503 h 1751"/>
                <a:gd name="T62" fmla="*/ 223 w 2380"/>
                <a:gd name="T63" fmla="*/ 374 h 1751"/>
                <a:gd name="T64" fmla="*/ 355 w 2380"/>
                <a:gd name="T65" fmla="*/ 259 h 1751"/>
                <a:gd name="T66" fmla="*/ 509 w 2380"/>
                <a:gd name="T67" fmla="*/ 164 h 1751"/>
                <a:gd name="T68" fmla="*/ 684 w 2380"/>
                <a:gd name="T69" fmla="*/ 86 h 1751"/>
                <a:gd name="T70" fmla="*/ 874 w 2380"/>
                <a:gd name="T71" fmla="*/ 35 h 1751"/>
                <a:gd name="T72" fmla="*/ 1071 w 2380"/>
                <a:gd name="T73" fmla="*/ 4 h 175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80"/>
                <a:gd name="T112" fmla="*/ 0 h 1751"/>
                <a:gd name="T113" fmla="*/ 2380 w 2380"/>
                <a:gd name="T114" fmla="*/ 1751 h 175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80" h="1751">
                  <a:moveTo>
                    <a:pt x="1173" y="0"/>
                  </a:moveTo>
                  <a:lnTo>
                    <a:pt x="1275" y="0"/>
                  </a:lnTo>
                  <a:lnTo>
                    <a:pt x="1374" y="9"/>
                  </a:lnTo>
                  <a:lnTo>
                    <a:pt x="1474" y="22"/>
                  </a:lnTo>
                  <a:lnTo>
                    <a:pt x="1571" y="41"/>
                  </a:lnTo>
                  <a:lnTo>
                    <a:pt x="1664" y="67"/>
                  </a:lnTo>
                  <a:lnTo>
                    <a:pt x="1755" y="99"/>
                  </a:lnTo>
                  <a:lnTo>
                    <a:pt x="1842" y="136"/>
                  </a:lnTo>
                  <a:lnTo>
                    <a:pt x="1924" y="179"/>
                  </a:lnTo>
                  <a:lnTo>
                    <a:pt x="2002" y="227"/>
                  </a:lnTo>
                  <a:lnTo>
                    <a:pt x="2073" y="279"/>
                  </a:lnTo>
                  <a:lnTo>
                    <a:pt x="2138" y="335"/>
                  </a:lnTo>
                  <a:lnTo>
                    <a:pt x="2194" y="395"/>
                  </a:lnTo>
                  <a:lnTo>
                    <a:pt x="2246" y="460"/>
                  </a:lnTo>
                  <a:lnTo>
                    <a:pt x="2289" y="527"/>
                  </a:lnTo>
                  <a:lnTo>
                    <a:pt x="2324" y="596"/>
                  </a:lnTo>
                  <a:lnTo>
                    <a:pt x="2350" y="667"/>
                  </a:lnTo>
                  <a:lnTo>
                    <a:pt x="2370" y="741"/>
                  </a:lnTo>
                  <a:lnTo>
                    <a:pt x="2380" y="814"/>
                  </a:lnTo>
                  <a:lnTo>
                    <a:pt x="2380" y="887"/>
                  </a:lnTo>
                  <a:lnTo>
                    <a:pt x="2374" y="963"/>
                  </a:lnTo>
                  <a:lnTo>
                    <a:pt x="2359" y="1036"/>
                  </a:lnTo>
                  <a:lnTo>
                    <a:pt x="2335" y="1108"/>
                  </a:lnTo>
                  <a:lnTo>
                    <a:pt x="2302" y="1179"/>
                  </a:lnTo>
                  <a:lnTo>
                    <a:pt x="2261" y="1248"/>
                  </a:lnTo>
                  <a:lnTo>
                    <a:pt x="2214" y="1313"/>
                  </a:lnTo>
                  <a:lnTo>
                    <a:pt x="2160" y="1378"/>
                  </a:lnTo>
                  <a:lnTo>
                    <a:pt x="2097" y="1436"/>
                  </a:lnTo>
                  <a:lnTo>
                    <a:pt x="2028" y="1492"/>
                  </a:lnTo>
                  <a:lnTo>
                    <a:pt x="1954" y="1542"/>
                  </a:lnTo>
                  <a:lnTo>
                    <a:pt x="1872" y="1587"/>
                  </a:lnTo>
                  <a:lnTo>
                    <a:pt x="1787" y="1628"/>
                  </a:lnTo>
                  <a:lnTo>
                    <a:pt x="1699" y="1665"/>
                  </a:lnTo>
                  <a:lnTo>
                    <a:pt x="1606" y="1693"/>
                  </a:lnTo>
                  <a:lnTo>
                    <a:pt x="1508" y="1717"/>
                  </a:lnTo>
                  <a:lnTo>
                    <a:pt x="1411" y="1736"/>
                  </a:lnTo>
                  <a:lnTo>
                    <a:pt x="1309" y="1747"/>
                  </a:lnTo>
                  <a:lnTo>
                    <a:pt x="1210" y="1751"/>
                  </a:lnTo>
                  <a:lnTo>
                    <a:pt x="1108" y="1751"/>
                  </a:lnTo>
                  <a:lnTo>
                    <a:pt x="1009" y="1742"/>
                  </a:lnTo>
                  <a:lnTo>
                    <a:pt x="909" y="1730"/>
                  </a:lnTo>
                  <a:lnTo>
                    <a:pt x="812" y="1710"/>
                  </a:lnTo>
                  <a:lnTo>
                    <a:pt x="719" y="1684"/>
                  </a:lnTo>
                  <a:lnTo>
                    <a:pt x="626" y="1652"/>
                  </a:lnTo>
                  <a:lnTo>
                    <a:pt x="539" y="1615"/>
                  </a:lnTo>
                  <a:lnTo>
                    <a:pt x="457" y="1572"/>
                  </a:lnTo>
                  <a:lnTo>
                    <a:pt x="381" y="1524"/>
                  </a:lnTo>
                  <a:lnTo>
                    <a:pt x="310" y="1473"/>
                  </a:lnTo>
                  <a:lnTo>
                    <a:pt x="245" y="1416"/>
                  </a:lnTo>
                  <a:lnTo>
                    <a:pt x="186" y="1356"/>
                  </a:lnTo>
                  <a:lnTo>
                    <a:pt x="137" y="1291"/>
                  </a:lnTo>
                  <a:lnTo>
                    <a:pt x="93" y="1226"/>
                  </a:lnTo>
                  <a:lnTo>
                    <a:pt x="59" y="1155"/>
                  </a:lnTo>
                  <a:lnTo>
                    <a:pt x="31" y="1084"/>
                  </a:lnTo>
                  <a:lnTo>
                    <a:pt x="13" y="1011"/>
                  </a:lnTo>
                  <a:lnTo>
                    <a:pt x="2" y="937"/>
                  </a:lnTo>
                  <a:lnTo>
                    <a:pt x="0" y="864"/>
                  </a:lnTo>
                  <a:lnTo>
                    <a:pt x="9" y="788"/>
                  </a:lnTo>
                  <a:lnTo>
                    <a:pt x="24" y="715"/>
                  </a:lnTo>
                  <a:lnTo>
                    <a:pt x="48" y="643"/>
                  </a:lnTo>
                  <a:lnTo>
                    <a:pt x="80" y="572"/>
                  </a:lnTo>
                  <a:lnTo>
                    <a:pt x="119" y="503"/>
                  </a:lnTo>
                  <a:lnTo>
                    <a:pt x="167" y="438"/>
                  </a:lnTo>
                  <a:lnTo>
                    <a:pt x="223" y="374"/>
                  </a:lnTo>
                  <a:lnTo>
                    <a:pt x="286" y="315"/>
                  </a:lnTo>
                  <a:lnTo>
                    <a:pt x="355" y="259"/>
                  </a:lnTo>
                  <a:lnTo>
                    <a:pt x="429" y="209"/>
                  </a:lnTo>
                  <a:lnTo>
                    <a:pt x="509" y="164"/>
                  </a:lnTo>
                  <a:lnTo>
                    <a:pt x="595" y="123"/>
                  </a:lnTo>
                  <a:lnTo>
                    <a:pt x="684" y="86"/>
                  </a:lnTo>
                  <a:lnTo>
                    <a:pt x="777" y="58"/>
                  </a:lnTo>
                  <a:lnTo>
                    <a:pt x="874" y="35"/>
                  </a:lnTo>
                  <a:lnTo>
                    <a:pt x="972" y="15"/>
                  </a:lnTo>
                  <a:lnTo>
                    <a:pt x="1071" y="4"/>
                  </a:lnTo>
                  <a:lnTo>
                    <a:pt x="1173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9" name="Group 63"/>
          <p:cNvGrpSpPr>
            <a:grpSpLocks noChangeAspect="1"/>
          </p:cNvGrpSpPr>
          <p:nvPr/>
        </p:nvGrpSpPr>
        <p:grpSpPr bwMode="auto">
          <a:xfrm>
            <a:off x="7829397" y="1954527"/>
            <a:ext cx="1979612" cy="1797050"/>
            <a:chOff x="383" y="1437"/>
            <a:chExt cx="1902" cy="1727"/>
          </a:xfrm>
        </p:grpSpPr>
        <p:sp>
          <p:nvSpPr>
            <p:cNvPr id="76863" name="Freeform 64"/>
            <p:cNvSpPr>
              <a:spLocks noChangeAspect="1"/>
            </p:cNvSpPr>
            <p:nvPr/>
          </p:nvSpPr>
          <p:spPr bwMode="auto">
            <a:xfrm>
              <a:off x="974" y="211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5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5 w 87"/>
                <a:gd name="T21" fmla="*/ 75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5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5" y="75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4" name="Freeform 65"/>
            <p:cNvSpPr>
              <a:spLocks noChangeAspect="1"/>
            </p:cNvSpPr>
            <p:nvPr/>
          </p:nvSpPr>
          <p:spPr bwMode="auto">
            <a:xfrm>
              <a:off x="1782" y="1488"/>
              <a:ext cx="87" cy="87"/>
            </a:xfrm>
            <a:custGeom>
              <a:avLst/>
              <a:gdLst>
                <a:gd name="T0" fmla="*/ 0 w 87"/>
                <a:gd name="T1" fmla="*/ 43 h 87"/>
                <a:gd name="T2" fmla="*/ 4 w 87"/>
                <a:gd name="T3" fmla="*/ 26 h 87"/>
                <a:gd name="T4" fmla="*/ 13 w 87"/>
                <a:gd name="T5" fmla="*/ 13 h 87"/>
                <a:gd name="T6" fmla="*/ 28 w 87"/>
                <a:gd name="T7" fmla="*/ 3 h 87"/>
                <a:gd name="T8" fmla="*/ 45 w 87"/>
                <a:gd name="T9" fmla="*/ 0 h 87"/>
                <a:gd name="T10" fmla="*/ 60 w 87"/>
                <a:gd name="T11" fmla="*/ 3 h 87"/>
                <a:gd name="T12" fmla="*/ 74 w 87"/>
                <a:gd name="T13" fmla="*/ 13 h 87"/>
                <a:gd name="T14" fmla="*/ 85 w 87"/>
                <a:gd name="T15" fmla="*/ 26 h 87"/>
                <a:gd name="T16" fmla="*/ 87 w 87"/>
                <a:gd name="T17" fmla="*/ 43 h 87"/>
                <a:gd name="T18" fmla="*/ 85 w 87"/>
                <a:gd name="T19" fmla="*/ 60 h 87"/>
                <a:gd name="T20" fmla="*/ 74 w 87"/>
                <a:gd name="T21" fmla="*/ 75 h 87"/>
                <a:gd name="T22" fmla="*/ 60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5 h 87"/>
                <a:gd name="T30" fmla="*/ 4 w 87"/>
                <a:gd name="T31" fmla="*/ 60 h 87"/>
                <a:gd name="T32" fmla="*/ 0 w 87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3"/>
                  </a:lnTo>
                  <a:lnTo>
                    <a:pt x="45" y="0"/>
                  </a:lnTo>
                  <a:lnTo>
                    <a:pt x="60" y="3"/>
                  </a:lnTo>
                  <a:lnTo>
                    <a:pt x="74" y="13"/>
                  </a:lnTo>
                  <a:lnTo>
                    <a:pt x="85" y="26"/>
                  </a:lnTo>
                  <a:lnTo>
                    <a:pt x="87" y="43"/>
                  </a:lnTo>
                  <a:lnTo>
                    <a:pt x="85" y="60"/>
                  </a:lnTo>
                  <a:lnTo>
                    <a:pt x="74" y="75"/>
                  </a:lnTo>
                  <a:lnTo>
                    <a:pt x="60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5" name="Freeform 66"/>
            <p:cNvSpPr>
              <a:spLocks noChangeAspect="1"/>
            </p:cNvSpPr>
            <p:nvPr/>
          </p:nvSpPr>
          <p:spPr bwMode="auto">
            <a:xfrm>
              <a:off x="1193" y="2975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5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5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5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5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6" name="Freeform 67"/>
            <p:cNvSpPr>
              <a:spLocks noChangeAspect="1"/>
            </p:cNvSpPr>
            <p:nvPr/>
          </p:nvSpPr>
          <p:spPr bwMode="auto">
            <a:xfrm>
              <a:off x="383" y="1993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4 h 87"/>
                <a:gd name="T8" fmla="*/ 45 w 87"/>
                <a:gd name="T9" fmla="*/ 0 h 87"/>
                <a:gd name="T10" fmla="*/ 62 w 87"/>
                <a:gd name="T11" fmla="*/ 4 h 87"/>
                <a:gd name="T12" fmla="*/ 74 w 87"/>
                <a:gd name="T13" fmla="*/ 13 h 87"/>
                <a:gd name="T14" fmla="*/ 85 w 87"/>
                <a:gd name="T15" fmla="*/ 28 h 87"/>
                <a:gd name="T16" fmla="*/ 87 w 87"/>
                <a:gd name="T17" fmla="*/ 45 h 87"/>
                <a:gd name="T18" fmla="*/ 85 w 87"/>
                <a:gd name="T19" fmla="*/ 62 h 87"/>
                <a:gd name="T20" fmla="*/ 74 w 87"/>
                <a:gd name="T21" fmla="*/ 74 h 87"/>
                <a:gd name="T22" fmla="*/ 62 w 87"/>
                <a:gd name="T23" fmla="*/ 85 h 87"/>
                <a:gd name="T24" fmla="*/ 45 w 87"/>
                <a:gd name="T25" fmla="*/ 87 h 87"/>
                <a:gd name="T26" fmla="*/ 28 w 87"/>
                <a:gd name="T27" fmla="*/ 85 h 87"/>
                <a:gd name="T28" fmla="*/ 13 w 87"/>
                <a:gd name="T29" fmla="*/ 74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2" y="4"/>
                  </a:lnTo>
                  <a:lnTo>
                    <a:pt x="74" y="13"/>
                  </a:lnTo>
                  <a:lnTo>
                    <a:pt x="85" y="28"/>
                  </a:lnTo>
                  <a:lnTo>
                    <a:pt x="87" y="45"/>
                  </a:lnTo>
                  <a:lnTo>
                    <a:pt x="85" y="62"/>
                  </a:lnTo>
                  <a:lnTo>
                    <a:pt x="74" y="74"/>
                  </a:lnTo>
                  <a:lnTo>
                    <a:pt x="62" y="85"/>
                  </a:lnTo>
                  <a:lnTo>
                    <a:pt x="45" y="87"/>
                  </a:lnTo>
                  <a:lnTo>
                    <a:pt x="28" y="85"/>
                  </a:lnTo>
                  <a:lnTo>
                    <a:pt x="13" y="74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7" name="Freeform 68"/>
            <p:cNvSpPr>
              <a:spLocks noChangeAspect="1"/>
            </p:cNvSpPr>
            <p:nvPr/>
          </p:nvSpPr>
          <p:spPr bwMode="auto">
            <a:xfrm>
              <a:off x="1544" y="2419"/>
              <a:ext cx="87" cy="87"/>
            </a:xfrm>
            <a:custGeom>
              <a:avLst/>
              <a:gdLst>
                <a:gd name="T0" fmla="*/ 0 w 87"/>
                <a:gd name="T1" fmla="*/ 45 h 87"/>
                <a:gd name="T2" fmla="*/ 4 w 87"/>
                <a:gd name="T3" fmla="*/ 28 h 87"/>
                <a:gd name="T4" fmla="*/ 13 w 87"/>
                <a:gd name="T5" fmla="*/ 13 h 87"/>
                <a:gd name="T6" fmla="*/ 28 w 87"/>
                <a:gd name="T7" fmla="*/ 5 h 87"/>
                <a:gd name="T8" fmla="*/ 42 w 87"/>
                <a:gd name="T9" fmla="*/ 0 h 87"/>
                <a:gd name="T10" fmla="*/ 59 w 87"/>
                <a:gd name="T11" fmla="*/ 5 h 87"/>
                <a:gd name="T12" fmla="*/ 74 w 87"/>
                <a:gd name="T13" fmla="*/ 13 h 87"/>
                <a:gd name="T14" fmla="*/ 83 w 87"/>
                <a:gd name="T15" fmla="*/ 28 h 87"/>
                <a:gd name="T16" fmla="*/ 87 w 87"/>
                <a:gd name="T17" fmla="*/ 45 h 87"/>
                <a:gd name="T18" fmla="*/ 83 w 87"/>
                <a:gd name="T19" fmla="*/ 62 h 87"/>
                <a:gd name="T20" fmla="*/ 74 w 87"/>
                <a:gd name="T21" fmla="*/ 75 h 87"/>
                <a:gd name="T22" fmla="*/ 59 w 87"/>
                <a:gd name="T23" fmla="*/ 85 h 87"/>
                <a:gd name="T24" fmla="*/ 42 w 87"/>
                <a:gd name="T25" fmla="*/ 87 h 87"/>
                <a:gd name="T26" fmla="*/ 28 w 87"/>
                <a:gd name="T27" fmla="*/ 85 h 87"/>
                <a:gd name="T28" fmla="*/ 13 w 87"/>
                <a:gd name="T29" fmla="*/ 75 h 87"/>
                <a:gd name="T30" fmla="*/ 4 w 87"/>
                <a:gd name="T31" fmla="*/ 62 h 87"/>
                <a:gd name="T32" fmla="*/ 0 w 87"/>
                <a:gd name="T33" fmla="*/ 45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5"/>
                  </a:lnTo>
                  <a:lnTo>
                    <a:pt x="42" y="0"/>
                  </a:lnTo>
                  <a:lnTo>
                    <a:pt x="59" y="5"/>
                  </a:lnTo>
                  <a:lnTo>
                    <a:pt x="74" y="13"/>
                  </a:lnTo>
                  <a:lnTo>
                    <a:pt x="83" y="28"/>
                  </a:lnTo>
                  <a:lnTo>
                    <a:pt x="87" y="45"/>
                  </a:lnTo>
                  <a:lnTo>
                    <a:pt x="83" y="62"/>
                  </a:lnTo>
                  <a:lnTo>
                    <a:pt x="74" y="75"/>
                  </a:lnTo>
                  <a:lnTo>
                    <a:pt x="59" y="85"/>
                  </a:lnTo>
                  <a:lnTo>
                    <a:pt x="42" y="87"/>
                  </a:lnTo>
                  <a:lnTo>
                    <a:pt x="28" y="85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8" name="Freeform 69"/>
            <p:cNvSpPr>
              <a:spLocks noChangeAspect="1"/>
            </p:cNvSpPr>
            <p:nvPr/>
          </p:nvSpPr>
          <p:spPr bwMode="auto">
            <a:xfrm>
              <a:off x="2018" y="2479"/>
              <a:ext cx="87" cy="87"/>
            </a:xfrm>
            <a:custGeom>
              <a:avLst/>
              <a:gdLst>
                <a:gd name="T0" fmla="*/ 0 w 87"/>
                <a:gd name="T1" fmla="*/ 42 h 87"/>
                <a:gd name="T2" fmla="*/ 4 w 87"/>
                <a:gd name="T3" fmla="*/ 25 h 87"/>
                <a:gd name="T4" fmla="*/ 13 w 87"/>
                <a:gd name="T5" fmla="*/ 13 h 87"/>
                <a:gd name="T6" fmla="*/ 28 w 87"/>
                <a:gd name="T7" fmla="*/ 2 h 87"/>
                <a:gd name="T8" fmla="*/ 45 w 87"/>
                <a:gd name="T9" fmla="*/ 0 h 87"/>
                <a:gd name="T10" fmla="*/ 62 w 87"/>
                <a:gd name="T11" fmla="*/ 2 h 87"/>
                <a:gd name="T12" fmla="*/ 74 w 87"/>
                <a:gd name="T13" fmla="*/ 13 h 87"/>
                <a:gd name="T14" fmla="*/ 85 w 87"/>
                <a:gd name="T15" fmla="*/ 25 h 87"/>
                <a:gd name="T16" fmla="*/ 87 w 87"/>
                <a:gd name="T17" fmla="*/ 42 h 87"/>
                <a:gd name="T18" fmla="*/ 85 w 87"/>
                <a:gd name="T19" fmla="*/ 59 h 87"/>
                <a:gd name="T20" fmla="*/ 74 w 87"/>
                <a:gd name="T21" fmla="*/ 74 h 87"/>
                <a:gd name="T22" fmla="*/ 62 w 87"/>
                <a:gd name="T23" fmla="*/ 83 h 87"/>
                <a:gd name="T24" fmla="*/ 45 w 87"/>
                <a:gd name="T25" fmla="*/ 87 h 87"/>
                <a:gd name="T26" fmla="*/ 28 w 87"/>
                <a:gd name="T27" fmla="*/ 83 h 87"/>
                <a:gd name="T28" fmla="*/ 13 w 87"/>
                <a:gd name="T29" fmla="*/ 74 h 87"/>
                <a:gd name="T30" fmla="*/ 4 w 87"/>
                <a:gd name="T31" fmla="*/ 59 h 87"/>
                <a:gd name="T32" fmla="*/ 0 w 87"/>
                <a:gd name="T33" fmla="*/ 42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7"/>
                <a:gd name="T52" fmla="*/ 0 h 87"/>
                <a:gd name="T53" fmla="*/ 87 w 87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7" h="87">
                  <a:moveTo>
                    <a:pt x="0" y="42"/>
                  </a:moveTo>
                  <a:lnTo>
                    <a:pt x="4" y="25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2" y="2"/>
                  </a:lnTo>
                  <a:lnTo>
                    <a:pt x="74" y="13"/>
                  </a:lnTo>
                  <a:lnTo>
                    <a:pt x="85" y="25"/>
                  </a:lnTo>
                  <a:lnTo>
                    <a:pt x="87" y="42"/>
                  </a:lnTo>
                  <a:lnTo>
                    <a:pt x="85" y="59"/>
                  </a:lnTo>
                  <a:lnTo>
                    <a:pt x="74" y="74"/>
                  </a:lnTo>
                  <a:lnTo>
                    <a:pt x="62" y="83"/>
                  </a:lnTo>
                  <a:lnTo>
                    <a:pt x="45" y="87"/>
                  </a:lnTo>
                  <a:lnTo>
                    <a:pt x="28" y="83"/>
                  </a:lnTo>
                  <a:lnTo>
                    <a:pt x="13" y="74"/>
                  </a:lnTo>
                  <a:lnTo>
                    <a:pt x="4" y="59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69" name="Rectangle 70"/>
            <p:cNvSpPr>
              <a:spLocks noChangeAspect="1" noChangeArrowheads="1"/>
            </p:cNvSpPr>
            <p:nvPr/>
          </p:nvSpPr>
          <p:spPr bwMode="auto">
            <a:xfrm>
              <a:off x="1890" y="1437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70" name="Rectangle 71"/>
            <p:cNvSpPr>
              <a:spLocks noChangeAspect="1" noChangeArrowheads="1"/>
            </p:cNvSpPr>
            <p:nvPr/>
          </p:nvSpPr>
          <p:spPr bwMode="auto">
            <a:xfrm>
              <a:off x="1089" y="2061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71" name="Rectangle 72"/>
            <p:cNvSpPr>
              <a:spLocks noChangeAspect="1" noChangeArrowheads="1"/>
            </p:cNvSpPr>
            <p:nvPr/>
          </p:nvSpPr>
          <p:spPr bwMode="auto">
            <a:xfrm>
              <a:off x="1699" y="2374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72" name="Rectangle 73"/>
            <p:cNvSpPr>
              <a:spLocks noChangeAspect="1" noChangeArrowheads="1"/>
            </p:cNvSpPr>
            <p:nvPr/>
          </p:nvSpPr>
          <p:spPr bwMode="auto">
            <a:xfrm>
              <a:off x="1319" y="29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73" name="Rectangle 74"/>
            <p:cNvSpPr>
              <a:spLocks noChangeAspect="1" noChangeArrowheads="1"/>
            </p:cNvSpPr>
            <p:nvPr/>
          </p:nvSpPr>
          <p:spPr bwMode="auto">
            <a:xfrm>
              <a:off x="517" y="1940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74" name="Rectangle 75"/>
            <p:cNvSpPr>
              <a:spLocks noChangeAspect="1" noChangeArrowheads="1"/>
            </p:cNvSpPr>
            <p:nvPr/>
          </p:nvSpPr>
          <p:spPr bwMode="auto">
            <a:xfrm>
              <a:off x="2187" y="2429"/>
              <a:ext cx="98" cy="2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15" name="Group 76"/>
          <p:cNvGrpSpPr>
            <a:grpSpLocks noChangeAspect="1"/>
          </p:cNvGrpSpPr>
          <p:nvPr/>
        </p:nvGrpSpPr>
        <p:grpSpPr bwMode="auto">
          <a:xfrm>
            <a:off x="8956522" y="2862576"/>
            <a:ext cx="919162" cy="619616"/>
            <a:chOff x="1465" y="2309"/>
            <a:chExt cx="883" cy="596"/>
          </a:xfrm>
        </p:grpSpPr>
        <p:sp>
          <p:nvSpPr>
            <p:cNvPr id="76861" name="Freeform 77"/>
            <p:cNvSpPr>
              <a:spLocks noChangeAspect="1"/>
            </p:cNvSpPr>
            <p:nvPr/>
          </p:nvSpPr>
          <p:spPr bwMode="auto">
            <a:xfrm>
              <a:off x="1465" y="2309"/>
              <a:ext cx="883" cy="369"/>
            </a:xfrm>
            <a:custGeom>
              <a:avLst/>
              <a:gdLst>
                <a:gd name="T0" fmla="*/ 442 w 883"/>
                <a:gd name="T1" fmla="*/ 0 h 369"/>
                <a:gd name="T2" fmla="*/ 502 w 883"/>
                <a:gd name="T3" fmla="*/ 2 h 369"/>
                <a:gd name="T4" fmla="*/ 562 w 883"/>
                <a:gd name="T5" fmla="*/ 7 h 369"/>
                <a:gd name="T6" fmla="*/ 619 w 883"/>
                <a:gd name="T7" fmla="*/ 15 h 369"/>
                <a:gd name="T8" fmla="*/ 672 w 883"/>
                <a:gd name="T9" fmla="*/ 28 h 369"/>
                <a:gd name="T10" fmla="*/ 721 w 883"/>
                <a:gd name="T11" fmla="*/ 43 h 369"/>
                <a:gd name="T12" fmla="*/ 766 w 883"/>
                <a:gd name="T13" fmla="*/ 60 h 369"/>
                <a:gd name="T14" fmla="*/ 804 w 883"/>
                <a:gd name="T15" fmla="*/ 79 h 369"/>
                <a:gd name="T16" fmla="*/ 836 w 883"/>
                <a:gd name="T17" fmla="*/ 100 h 369"/>
                <a:gd name="T18" fmla="*/ 859 w 883"/>
                <a:gd name="T19" fmla="*/ 123 h 369"/>
                <a:gd name="T20" fmla="*/ 876 w 883"/>
                <a:gd name="T21" fmla="*/ 147 h 369"/>
                <a:gd name="T22" fmla="*/ 883 w 883"/>
                <a:gd name="T23" fmla="*/ 172 h 369"/>
                <a:gd name="T24" fmla="*/ 883 w 883"/>
                <a:gd name="T25" fmla="*/ 197 h 369"/>
                <a:gd name="T26" fmla="*/ 876 w 883"/>
                <a:gd name="T27" fmla="*/ 223 h 369"/>
                <a:gd name="T28" fmla="*/ 859 w 883"/>
                <a:gd name="T29" fmla="*/ 246 h 369"/>
                <a:gd name="T30" fmla="*/ 836 w 883"/>
                <a:gd name="T31" fmla="*/ 270 h 369"/>
                <a:gd name="T32" fmla="*/ 804 w 883"/>
                <a:gd name="T33" fmla="*/ 291 h 369"/>
                <a:gd name="T34" fmla="*/ 766 w 883"/>
                <a:gd name="T35" fmla="*/ 310 h 369"/>
                <a:gd name="T36" fmla="*/ 721 w 883"/>
                <a:gd name="T37" fmla="*/ 327 h 369"/>
                <a:gd name="T38" fmla="*/ 672 w 883"/>
                <a:gd name="T39" fmla="*/ 342 h 369"/>
                <a:gd name="T40" fmla="*/ 619 w 883"/>
                <a:gd name="T41" fmla="*/ 354 h 369"/>
                <a:gd name="T42" fmla="*/ 562 w 883"/>
                <a:gd name="T43" fmla="*/ 363 h 369"/>
                <a:gd name="T44" fmla="*/ 502 w 883"/>
                <a:gd name="T45" fmla="*/ 367 h 369"/>
                <a:gd name="T46" fmla="*/ 442 w 883"/>
                <a:gd name="T47" fmla="*/ 369 h 369"/>
                <a:gd name="T48" fmla="*/ 381 w 883"/>
                <a:gd name="T49" fmla="*/ 367 h 369"/>
                <a:gd name="T50" fmla="*/ 323 w 883"/>
                <a:gd name="T51" fmla="*/ 363 h 369"/>
                <a:gd name="T52" fmla="*/ 266 w 883"/>
                <a:gd name="T53" fmla="*/ 354 h 369"/>
                <a:gd name="T54" fmla="*/ 213 w 883"/>
                <a:gd name="T55" fmla="*/ 342 h 369"/>
                <a:gd name="T56" fmla="*/ 162 w 883"/>
                <a:gd name="T57" fmla="*/ 327 h 369"/>
                <a:gd name="T58" fmla="*/ 119 w 883"/>
                <a:gd name="T59" fmla="*/ 310 h 369"/>
                <a:gd name="T60" fmla="*/ 81 w 883"/>
                <a:gd name="T61" fmla="*/ 291 h 369"/>
                <a:gd name="T62" fmla="*/ 49 w 883"/>
                <a:gd name="T63" fmla="*/ 270 h 369"/>
                <a:gd name="T64" fmla="*/ 26 w 883"/>
                <a:gd name="T65" fmla="*/ 246 h 369"/>
                <a:gd name="T66" fmla="*/ 9 w 883"/>
                <a:gd name="T67" fmla="*/ 223 h 369"/>
                <a:gd name="T68" fmla="*/ 0 w 883"/>
                <a:gd name="T69" fmla="*/ 197 h 369"/>
                <a:gd name="T70" fmla="*/ 0 w 883"/>
                <a:gd name="T71" fmla="*/ 172 h 369"/>
                <a:gd name="T72" fmla="*/ 9 w 883"/>
                <a:gd name="T73" fmla="*/ 147 h 369"/>
                <a:gd name="T74" fmla="*/ 26 w 883"/>
                <a:gd name="T75" fmla="*/ 123 h 369"/>
                <a:gd name="T76" fmla="*/ 49 w 883"/>
                <a:gd name="T77" fmla="*/ 100 h 369"/>
                <a:gd name="T78" fmla="*/ 81 w 883"/>
                <a:gd name="T79" fmla="*/ 79 h 369"/>
                <a:gd name="T80" fmla="*/ 119 w 883"/>
                <a:gd name="T81" fmla="*/ 60 h 369"/>
                <a:gd name="T82" fmla="*/ 162 w 883"/>
                <a:gd name="T83" fmla="*/ 43 h 369"/>
                <a:gd name="T84" fmla="*/ 213 w 883"/>
                <a:gd name="T85" fmla="*/ 28 h 369"/>
                <a:gd name="T86" fmla="*/ 266 w 883"/>
                <a:gd name="T87" fmla="*/ 15 h 369"/>
                <a:gd name="T88" fmla="*/ 323 w 883"/>
                <a:gd name="T89" fmla="*/ 7 h 369"/>
                <a:gd name="T90" fmla="*/ 381 w 883"/>
                <a:gd name="T91" fmla="*/ 2 h 369"/>
                <a:gd name="T92" fmla="*/ 442 w 883"/>
                <a:gd name="T93" fmla="*/ 0 h 3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83"/>
                <a:gd name="T142" fmla="*/ 0 h 369"/>
                <a:gd name="T143" fmla="*/ 883 w 883"/>
                <a:gd name="T144" fmla="*/ 369 h 369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83" h="369">
                  <a:moveTo>
                    <a:pt x="442" y="0"/>
                  </a:moveTo>
                  <a:lnTo>
                    <a:pt x="502" y="2"/>
                  </a:lnTo>
                  <a:lnTo>
                    <a:pt x="562" y="7"/>
                  </a:lnTo>
                  <a:lnTo>
                    <a:pt x="619" y="15"/>
                  </a:lnTo>
                  <a:lnTo>
                    <a:pt x="672" y="28"/>
                  </a:lnTo>
                  <a:lnTo>
                    <a:pt x="721" y="43"/>
                  </a:lnTo>
                  <a:lnTo>
                    <a:pt x="766" y="60"/>
                  </a:lnTo>
                  <a:lnTo>
                    <a:pt x="804" y="79"/>
                  </a:lnTo>
                  <a:lnTo>
                    <a:pt x="836" y="100"/>
                  </a:lnTo>
                  <a:lnTo>
                    <a:pt x="859" y="123"/>
                  </a:lnTo>
                  <a:lnTo>
                    <a:pt x="876" y="147"/>
                  </a:lnTo>
                  <a:lnTo>
                    <a:pt x="883" y="172"/>
                  </a:lnTo>
                  <a:lnTo>
                    <a:pt x="883" y="197"/>
                  </a:lnTo>
                  <a:lnTo>
                    <a:pt x="876" y="223"/>
                  </a:lnTo>
                  <a:lnTo>
                    <a:pt x="859" y="246"/>
                  </a:lnTo>
                  <a:lnTo>
                    <a:pt x="836" y="270"/>
                  </a:lnTo>
                  <a:lnTo>
                    <a:pt x="804" y="291"/>
                  </a:lnTo>
                  <a:lnTo>
                    <a:pt x="766" y="310"/>
                  </a:lnTo>
                  <a:lnTo>
                    <a:pt x="721" y="327"/>
                  </a:lnTo>
                  <a:lnTo>
                    <a:pt x="672" y="342"/>
                  </a:lnTo>
                  <a:lnTo>
                    <a:pt x="619" y="354"/>
                  </a:lnTo>
                  <a:lnTo>
                    <a:pt x="562" y="363"/>
                  </a:lnTo>
                  <a:lnTo>
                    <a:pt x="502" y="367"/>
                  </a:lnTo>
                  <a:lnTo>
                    <a:pt x="442" y="369"/>
                  </a:lnTo>
                  <a:lnTo>
                    <a:pt x="381" y="367"/>
                  </a:lnTo>
                  <a:lnTo>
                    <a:pt x="323" y="363"/>
                  </a:lnTo>
                  <a:lnTo>
                    <a:pt x="266" y="354"/>
                  </a:lnTo>
                  <a:lnTo>
                    <a:pt x="213" y="342"/>
                  </a:lnTo>
                  <a:lnTo>
                    <a:pt x="162" y="327"/>
                  </a:lnTo>
                  <a:lnTo>
                    <a:pt x="119" y="310"/>
                  </a:lnTo>
                  <a:lnTo>
                    <a:pt x="81" y="291"/>
                  </a:lnTo>
                  <a:lnTo>
                    <a:pt x="49" y="270"/>
                  </a:lnTo>
                  <a:lnTo>
                    <a:pt x="26" y="246"/>
                  </a:lnTo>
                  <a:lnTo>
                    <a:pt x="9" y="223"/>
                  </a:lnTo>
                  <a:lnTo>
                    <a:pt x="0" y="197"/>
                  </a:lnTo>
                  <a:lnTo>
                    <a:pt x="0" y="172"/>
                  </a:lnTo>
                  <a:lnTo>
                    <a:pt x="9" y="147"/>
                  </a:lnTo>
                  <a:lnTo>
                    <a:pt x="26" y="123"/>
                  </a:lnTo>
                  <a:lnTo>
                    <a:pt x="49" y="100"/>
                  </a:lnTo>
                  <a:lnTo>
                    <a:pt x="81" y="79"/>
                  </a:lnTo>
                  <a:lnTo>
                    <a:pt x="119" y="60"/>
                  </a:lnTo>
                  <a:lnTo>
                    <a:pt x="162" y="43"/>
                  </a:lnTo>
                  <a:lnTo>
                    <a:pt x="213" y="28"/>
                  </a:lnTo>
                  <a:lnTo>
                    <a:pt x="266" y="15"/>
                  </a:lnTo>
                  <a:lnTo>
                    <a:pt x="323" y="7"/>
                  </a:lnTo>
                  <a:lnTo>
                    <a:pt x="381" y="2"/>
                  </a:lnTo>
                  <a:lnTo>
                    <a:pt x="442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2" name="Rectangle 78"/>
            <p:cNvSpPr>
              <a:spLocks noChangeAspect="1" noChangeArrowheads="1"/>
            </p:cNvSpPr>
            <p:nvPr/>
          </p:nvSpPr>
          <p:spPr bwMode="auto">
            <a:xfrm>
              <a:off x="1831" y="2668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16" name="Group 79"/>
          <p:cNvGrpSpPr>
            <a:grpSpLocks noChangeAspect="1"/>
          </p:cNvGrpSpPr>
          <p:nvPr/>
        </p:nvGrpSpPr>
        <p:grpSpPr bwMode="auto">
          <a:xfrm>
            <a:off x="7772248" y="2232339"/>
            <a:ext cx="1036637" cy="584200"/>
            <a:chOff x="328" y="1704"/>
            <a:chExt cx="995" cy="561"/>
          </a:xfrm>
        </p:grpSpPr>
        <p:sp>
          <p:nvSpPr>
            <p:cNvPr id="76859" name="Freeform 80"/>
            <p:cNvSpPr>
              <a:spLocks noChangeAspect="1"/>
            </p:cNvSpPr>
            <p:nvPr/>
          </p:nvSpPr>
          <p:spPr bwMode="auto">
            <a:xfrm>
              <a:off x="328" y="1881"/>
              <a:ext cx="995" cy="384"/>
            </a:xfrm>
            <a:custGeom>
              <a:avLst/>
              <a:gdLst>
                <a:gd name="T0" fmla="*/ 514 w 995"/>
                <a:gd name="T1" fmla="*/ 4 h 384"/>
                <a:gd name="T2" fmla="*/ 576 w 995"/>
                <a:gd name="T3" fmla="*/ 10 h 384"/>
                <a:gd name="T4" fmla="*/ 638 w 995"/>
                <a:gd name="T5" fmla="*/ 21 h 384"/>
                <a:gd name="T6" fmla="*/ 695 w 995"/>
                <a:gd name="T7" fmla="*/ 34 h 384"/>
                <a:gd name="T8" fmla="*/ 752 w 995"/>
                <a:gd name="T9" fmla="*/ 49 h 384"/>
                <a:gd name="T10" fmla="*/ 803 w 995"/>
                <a:gd name="T11" fmla="*/ 66 h 384"/>
                <a:gd name="T12" fmla="*/ 850 w 995"/>
                <a:gd name="T13" fmla="*/ 85 h 384"/>
                <a:gd name="T14" fmla="*/ 891 w 995"/>
                <a:gd name="T15" fmla="*/ 106 h 384"/>
                <a:gd name="T16" fmla="*/ 927 w 995"/>
                <a:gd name="T17" fmla="*/ 127 h 384"/>
                <a:gd name="T18" fmla="*/ 954 w 995"/>
                <a:gd name="T19" fmla="*/ 150 h 384"/>
                <a:gd name="T20" fmla="*/ 976 w 995"/>
                <a:gd name="T21" fmla="*/ 176 h 384"/>
                <a:gd name="T22" fmla="*/ 988 w 995"/>
                <a:gd name="T23" fmla="*/ 199 h 384"/>
                <a:gd name="T24" fmla="*/ 995 w 995"/>
                <a:gd name="T25" fmla="*/ 222 h 384"/>
                <a:gd name="T26" fmla="*/ 993 w 995"/>
                <a:gd name="T27" fmla="*/ 248 h 384"/>
                <a:gd name="T28" fmla="*/ 982 w 995"/>
                <a:gd name="T29" fmla="*/ 269 h 384"/>
                <a:gd name="T30" fmla="*/ 965 w 995"/>
                <a:gd name="T31" fmla="*/ 290 h 384"/>
                <a:gd name="T32" fmla="*/ 940 w 995"/>
                <a:gd name="T33" fmla="*/ 312 h 384"/>
                <a:gd name="T34" fmla="*/ 908 w 995"/>
                <a:gd name="T35" fmla="*/ 329 h 384"/>
                <a:gd name="T36" fmla="*/ 869 w 995"/>
                <a:gd name="T37" fmla="*/ 345 h 384"/>
                <a:gd name="T38" fmla="*/ 827 w 995"/>
                <a:gd name="T39" fmla="*/ 358 h 384"/>
                <a:gd name="T40" fmla="*/ 776 w 995"/>
                <a:gd name="T41" fmla="*/ 369 h 384"/>
                <a:gd name="T42" fmla="*/ 723 w 995"/>
                <a:gd name="T43" fmla="*/ 377 h 384"/>
                <a:gd name="T44" fmla="*/ 665 w 995"/>
                <a:gd name="T45" fmla="*/ 382 h 384"/>
                <a:gd name="T46" fmla="*/ 606 w 995"/>
                <a:gd name="T47" fmla="*/ 384 h 384"/>
                <a:gd name="T48" fmla="*/ 544 w 995"/>
                <a:gd name="T49" fmla="*/ 384 h 384"/>
                <a:gd name="T50" fmla="*/ 480 w 995"/>
                <a:gd name="T51" fmla="*/ 379 h 384"/>
                <a:gd name="T52" fmla="*/ 419 w 995"/>
                <a:gd name="T53" fmla="*/ 373 h 384"/>
                <a:gd name="T54" fmla="*/ 357 w 995"/>
                <a:gd name="T55" fmla="*/ 362 h 384"/>
                <a:gd name="T56" fmla="*/ 300 w 995"/>
                <a:gd name="T57" fmla="*/ 350 h 384"/>
                <a:gd name="T58" fmla="*/ 242 w 995"/>
                <a:gd name="T59" fmla="*/ 335 h 384"/>
                <a:gd name="T60" fmla="*/ 191 w 995"/>
                <a:gd name="T61" fmla="*/ 318 h 384"/>
                <a:gd name="T62" fmla="*/ 144 w 995"/>
                <a:gd name="T63" fmla="*/ 299 h 384"/>
                <a:gd name="T64" fmla="*/ 104 w 995"/>
                <a:gd name="T65" fmla="*/ 278 h 384"/>
                <a:gd name="T66" fmla="*/ 68 w 995"/>
                <a:gd name="T67" fmla="*/ 256 h 384"/>
                <a:gd name="T68" fmla="*/ 40 w 995"/>
                <a:gd name="T69" fmla="*/ 233 h 384"/>
                <a:gd name="T70" fmla="*/ 19 w 995"/>
                <a:gd name="T71" fmla="*/ 208 h 384"/>
                <a:gd name="T72" fmla="*/ 6 w 995"/>
                <a:gd name="T73" fmla="*/ 184 h 384"/>
                <a:gd name="T74" fmla="*/ 0 w 995"/>
                <a:gd name="T75" fmla="*/ 161 h 384"/>
                <a:gd name="T76" fmla="*/ 2 w 995"/>
                <a:gd name="T77" fmla="*/ 138 h 384"/>
                <a:gd name="T78" fmla="*/ 13 w 995"/>
                <a:gd name="T79" fmla="*/ 114 h 384"/>
                <a:gd name="T80" fmla="*/ 30 w 995"/>
                <a:gd name="T81" fmla="*/ 93 h 384"/>
                <a:gd name="T82" fmla="*/ 55 w 995"/>
                <a:gd name="T83" fmla="*/ 72 h 384"/>
                <a:gd name="T84" fmla="*/ 87 w 995"/>
                <a:gd name="T85" fmla="*/ 55 h 384"/>
                <a:gd name="T86" fmla="*/ 125 w 995"/>
                <a:gd name="T87" fmla="*/ 38 h 384"/>
                <a:gd name="T88" fmla="*/ 168 w 995"/>
                <a:gd name="T89" fmla="*/ 25 h 384"/>
                <a:gd name="T90" fmla="*/ 219 w 995"/>
                <a:gd name="T91" fmla="*/ 15 h 384"/>
                <a:gd name="T92" fmla="*/ 272 w 995"/>
                <a:gd name="T93" fmla="*/ 6 h 384"/>
                <a:gd name="T94" fmla="*/ 329 w 995"/>
                <a:gd name="T95" fmla="*/ 2 h 384"/>
                <a:gd name="T96" fmla="*/ 389 w 995"/>
                <a:gd name="T97" fmla="*/ 0 h 384"/>
                <a:gd name="T98" fmla="*/ 450 w 995"/>
                <a:gd name="T99" fmla="*/ 0 h 384"/>
                <a:gd name="T100" fmla="*/ 514 w 995"/>
                <a:gd name="T101" fmla="*/ 4 h 384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995"/>
                <a:gd name="T154" fmla="*/ 0 h 384"/>
                <a:gd name="T155" fmla="*/ 995 w 995"/>
                <a:gd name="T156" fmla="*/ 384 h 384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995" h="384">
                  <a:moveTo>
                    <a:pt x="514" y="4"/>
                  </a:moveTo>
                  <a:lnTo>
                    <a:pt x="576" y="10"/>
                  </a:lnTo>
                  <a:lnTo>
                    <a:pt x="638" y="21"/>
                  </a:lnTo>
                  <a:lnTo>
                    <a:pt x="695" y="34"/>
                  </a:lnTo>
                  <a:lnTo>
                    <a:pt x="752" y="49"/>
                  </a:lnTo>
                  <a:lnTo>
                    <a:pt x="803" y="66"/>
                  </a:lnTo>
                  <a:lnTo>
                    <a:pt x="850" y="85"/>
                  </a:lnTo>
                  <a:lnTo>
                    <a:pt x="891" y="106"/>
                  </a:lnTo>
                  <a:lnTo>
                    <a:pt x="927" y="127"/>
                  </a:lnTo>
                  <a:lnTo>
                    <a:pt x="954" y="150"/>
                  </a:lnTo>
                  <a:lnTo>
                    <a:pt x="976" y="176"/>
                  </a:lnTo>
                  <a:lnTo>
                    <a:pt x="988" y="199"/>
                  </a:lnTo>
                  <a:lnTo>
                    <a:pt x="995" y="222"/>
                  </a:lnTo>
                  <a:lnTo>
                    <a:pt x="993" y="248"/>
                  </a:lnTo>
                  <a:lnTo>
                    <a:pt x="982" y="269"/>
                  </a:lnTo>
                  <a:lnTo>
                    <a:pt x="965" y="290"/>
                  </a:lnTo>
                  <a:lnTo>
                    <a:pt x="940" y="312"/>
                  </a:lnTo>
                  <a:lnTo>
                    <a:pt x="908" y="329"/>
                  </a:lnTo>
                  <a:lnTo>
                    <a:pt x="869" y="345"/>
                  </a:lnTo>
                  <a:lnTo>
                    <a:pt x="827" y="358"/>
                  </a:lnTo>
                  <a:lnTo>
                    <a:pt x="776" y="369"/>
                  </a:lnTo>
                  <a:lnTo>
                    <a:pt x="723" y="377"/>
                  </a:lnTo>
                  <a:lnTo>
                    <a:pt x="665" y="382"/>
                  </a:lnTo>
                  <a:lnTo>
                    <a:pt x="606" y="384"/>
                  </a:lnTo>
                  <a:lnTo>
                    <a:pt x="544" y="384"/>
                  </a:lnTo>
                  <a:lnTo>
                    <a:pt x="480" y="379"/>
                  </a:lnTo>
                  <a:lnTo>
                    <a:pt x="419" y="373"/>
                  </a:lnTo>
                  <a:lnTo>
                    <a:pt x="357" y="362"/>
                  </a:lnTo>
                  <a:lnTo>
                    <a:pt x="300" y="350"/>
                  </a:lnTo>
                  <a:lnTo>
                    <a:pt x="242" y="335"/>
                  </a:lnTo>
                  <a:lnTo>
                    <a:pt x="191" y="318"/>
                  </a:lnTo>
                  <a:lnTo>
                    <a:pt x="144" y="299"/>
                  </a:lnTo>
                  <a:lnTo>
                    <a:pt x="104" y="278"/>
                  </a:lnTo>
                  <a:lnTo>
                    <a:pt x="68" y="256"/>
                  </a:lnTo>
                  <a:lnTo>
                    <a:pt x="40" y="233"/>
                  </a:lnTo>
                  <a:lnTo>
                    <a:pt x="19" y="208"/>
                  </a:lnTo>
                  <a:lnTo>
                    <a:pt x="6" y="184"/>
                  </a:lnTo>
                  <a:lnTo>
                    <a:pt x="0" y="161"/>
                  </a:lnTo>
                  <a:lnTo>
                    <a:pt x="2" y="138"/>
                  </a:lnTo>
                  <a:lnTo>
                    <a:pt x="13" y="114"/>
                  </a:lnTo>
                  <a:lnTo>
                    <a:pt x="30" y="93"/>
                  </a:lnTo>
                  <a:lnTo>
                    <a:pt x="55" y="72"/>
                  </a:lnTo>
                  <a:lnTo>
                    <a:pt x="87" y="55"/>
                  </a:lnTo>
                  <a:lnTo>
                    <a:pt x="125" y="38"/>
                  </a:lnTo>
                  <a:lnTo>
                    <a:pt x="168" y="25"/>
                  </a:lnTo>
                  <a:lnTo>
                    <a:pt x="219" y="15"/>
                  </a:lnTo>
                  <a:lnTo>
                    <a:pt x="272" y="6"/>
                  </a:lnTo>
                  <a:lnTo>
                    <a:pt x="329" y="2"/>
                  </a:lnTo>
                  <a:lnTo>
                    <a:pt x="389" y="0"/>
                  </a:lnTo>
                  <a:lnTo>
                    <a:pt x="450" y="0"/>
                  </a:lnTo>
                  <a:lnTo>
                    <a:pt x="514" y="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60" name="Rectangle 81"/>
            <p:cNvSpPr>
              <a:spLocks noChangeAspect="1" noChangeArrowheads="1"/>
            </p:cNvSpPr>
            <p:nvPr/>
          </p:nvSpPr>
          <p:spPr bwMode="auto">
            <a:xfrm>
              <a:off x="854" y="1704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17" name="Group 82"/>
          <p:cNvGrpSpPr>
            <a:grpSpLocks noChangeAspect="1"/>
          </p:cNvGrpSpPr>
          <p:nvPr/>
        </p:nvGrpSpPr>
        <p:grpSpPr bwMode="auto">
          <a:xfrm>
            <a:off x="7546823" y="1795778"/>
            <a:ext cx="2583903" cy="2287587"/>
            <a:chOff x="111" y="1285"/>
            <a:chExt cx="2482" cy="2197"/>
          </a:xfrm>
        </p:grpSpPr>
        <p:sp>
          <p:nvSpPr>
            <p:cNvPr id="76857" name="Rectangle 83"/>
            <p:cNvSpPr>
              <a:spLocks noChangeAspect="1" noChangeArrowheads="1"/>
            </p:cNvSpPr>
            <p:nvPr/>
          </p:nvSpPr>
          <p:spPr bwMode="auto">
            <a:xfrm>
              <a:off x="2484" y="1704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58" name="Freeform 84"/>
            <p:cNvSpPr>
              <a:spLocks noChangeAspect="1"/>
            </p:cNvSpPr>
            <p:nvPr/>
          </p:nvSpPr>
          <p:spPr bwMode="auto">
            <a:xfrm>
              <a:off x="111" y="1285"/>
              <a:ext cx="2479" cy="2197"/>
            </a:xfrm>
            <a:custGeom>
              <a:avLst/>
              <a:gdLst>
                <a:gd name="T0" fmla="*/ 1339 w 2479"/>
                <a:gd name="T1" fmla="*/ 2 h 2197"/>
                <a:gd name="T2" fmla="*/ 1541 w 2479"/>
                <a:gd name="T3" fmla="*/ 32 h 2197"/>
                <a:gd name="T4" fmla="*/ 1735 w 2479"/>
                <a:gd name="T5" fmla="*/ 91 h 2197"/>
                <a:gd name="T6" fmla="*/ 1916 w 2479"/>
                <a:gd name="T7" fmla="*/ 178 h 2197"/>
                <a:gd name="T8" fmla="*/ 2077 w 2479"/>
                <a:gd name="T9" fmla="*/ 288 h 2197"/>
                <a:gd name="T10" fmla="*/ 2215 w 2479"/>
                <a:gd name="T11" fmla="*/ 422 h 2197"/>
                <a:gd name="T12" fmla="*/ 2328 w 2479"/>
                <a:gd name="T13" fmla="*/ 572 h 2197"/>
                <a:gd name="T14" fmla="*/ 2411 w 2479"/>
                <a:gd name="T15" fmla="*/ 740 h 2197"/>
                <a:gd name="T16" fmla="*/ 2462 w 2479"/>
                <a:gd name="T17" fmla="*/ 916 h 2197"/>
                <a:gd name="T18" fmla="*/ 2479 w 2479"/>
                <a:gd name="T19" fmla="*/ 1096 h 2197"/>
                <a:gd name="T20" fmla="*/ 2462 w 2479"/>
                <a:gd name="T21" fmla="*/ 1277 h 2197"/>
                <a:gd name="T22" fmla="*/ 2411 w 2479"/>
                <a:gd name="T23" fmla="*/ 1453 h 2197"/>
                <a:gd name="T24" fmla="*/ 2330 w 2479"/>
                <a:gd name="T25" fmla="*/ 1620 h 2197"/>
                <a:gd name="T26" fmla="*/ 2217 w 2479"/>
                <a:gd name="T27" fmla="*/ 1771 h 2197"/>
                <a:gd name="T28" fmla="*/ 2079 w 2479"/>
                <a:gd name="T29" fmla="*/ 1904 h 2197"/>
                <a:gd name="T30" fmla="*/ 1918 w 2479"/>
                <a:gd name="T31" fmla="*/ 2017 h 2197"/>
                <a:gd name="T32" fmla="*/ 1739 w 2479"/>
                <a:gd name="T33" fmla="*/ 2104 h 2197"/>
                <a:gd name="T34" fmla="*/ 1546 w 2479"/>
                <a:gd name="T35" fmla="*/ 2163 h 2197"/>
                <a:gd name="T36" fmla="*/ 1344 w 2479"/>
                <a:gd name="T37" fmla="*/ 2193 h 2197"/>
                <a:gd name="T38" fmla="*/ 1139 w 2479"/>
                <a:gd name="T39" fmla="*/ 2193 h 2197"/>
                <a:gd name="T40" fmla="*/ 938 w 2479"/>
                <a:gd name="T41" fmla="*/ 2163 h 2197"/>
                <a:gd name="T42" fmla="*/ 744 w 2479"/>
                <a:gd name="T43" fmla="*/ 2106 h 2197"/>
                <a:gd name="T44" fmla="*/ 563 w 2479"/>
                <a:gd name="T45" fmla="*/ 2019 h 2197"/>
                <a:gd name="T46" fmla="*/ 402 w 2479"/>
                <a:gd name="T47" fmla="*/ 1909 h 2197"/>
                <a:gd name="T48" fmla="*/ 264 w 2479"/>
                <a:gd name="T49" fmla="*/ 1775 h 2197"/>
                <a:gd name="T50" fmla="*/ 151 w 2479"/>
                <a:gd name="T51" fmla="*/ 1622 h 2197"/>
                <a:gd name="T52" fmla="*/ 68 w 2479"/>
                <a:gd name="T53" fmla="*/ 1457 h 2197"/>
                <a:gd name="T54" fmla="*/ 17 w 2479"/>
                <a:gd name="T55" fmla="*/ 1281 h 2197"/>
                <a:gd name="T56" fmla="*/ 0 w 2479"/>
                <a:gd name="T57" fmla="*/ 1101 h 2197"/>
                <a:gd name="T58" fmla="*/ 17 w 2479"/>
                <a:gd name="T59" fmla="*/ 920 h 2197"/>
                <a:gd name="T60" fmla="*/ 68 w 2479"/>
                <a:gd name="T61" fmla="*/ 744 h 2197"/>
                <a:gd name="T62" fmla="*/ 149 w 2479"/>
                <a:gd name="T63" fmla="*/ 577 h 2197"/>
                <a:gd name="T64" fmla="*/ 261 w 2479"/>
                <a:gd name="T65" fmla="*/ 424 h 2197"/>
                <a:gd name="T66" fmla="*/ 400 w 2479"/>
                <a:gd name="T67" fmla="*/ 290 h 2197"/>
                <a:gd name="T68" fmla="*/ 559 w 2479"/>
                <a:gd name="T69" fmla="*/ 180 h 2197"/>
                <a:gd name="T70" fmla="*/ 740 w 2479"/>
                <a:gd name="T71" fmla="*/ 93 h 2197"/>
                <a:gd name="T72" fmla="*/ 933 w 2479"/>
                <a:gd name="T73" fmla="*/ 34 h 2197"/>
                <a:gd name="T74" fmla="*/ 1135 w 2479"/>
                <a:gd name="T75" fmla="*/ 4 h 219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479"/>
                <a:gd name="T115" fmla="*/ 0 h 2197"/>
                <a:gd name="T116" fmla="*/ 2479 w 2479"/>
                <a:gd name="T117" fmla="*/ 2197 h 219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479" h="2197">
                  <a:moveTo>
                    <a:pt x="1237" y="0"/>
                  </a:moveTo>
                  <a:lnTo>
                    <a:pt x="1339" y="2"/>
                  </a:lnTo>
                  <a:lnTo>
                    <a:pt x="1441" y="15"/>
                  </a:lnTo>
                  <a:lnTo>
                    <a:pt x="1541" y="32"/>
                  </a:lnTo>
                  <a:lnTo>
                    <a:pt x="1639" y="59"/>
                  </a:lnTo>
                  <a:lnTo>
                    <a:pt x="1735" y="91"/>
                  </a:lnTo>
                  <a:lnTo>
                    <a:pt x="1826" y="131"/>
                  </a:lnTo>
                  <a:lnTo>
                    <a:pt x="1916" y="178"/>
                  </a:lnTo>
                  <a:lnTo>
                    <a:pt x="1998" y="229"/>
                  </a:lnTo>
                  <a:lnTo>
                    <a:pt x="2077" y="288"/>
                  </a:lnTo>
                  <a:lnTo>
                    <a:pt x="2149" y="352"/>
                  </a:lnTo>
                  <a:lnTo>
                    <a:pt x="2215" y="422"/>
                  </a:lnTo>
                  <a:lnTo>
                    <a:pt x="2275" y="496"/>
                  </a:lnTo>
                  <a:lnTo>
                    <a:pt x="2328" y="572"/>
                  </a:lnTo>
                  <a:lnTo>
                    <a:pt x="2373" y="655"/>
                  </a:lnTo>
                  <a:lnTo>
                    <a:pt x="2411" y="740"/>
                  </a:lnTo>
                  <a:lnTo>
                    <a:pt x="2441" y="827"/>
                  </a:lnTo>
                  <a:lnTo>
                    <a:pt x="2462" y="916"/>
                  </a:lnTo>
                  <a:lnTo>
                    <a:pt x="2475" y="1005"/>
                  </a:lnTo>
                  <a:lnTo>
                    <a:pt x="2479" y="1096"/>
                  </a:lnTo>
                  <a:lnTo>
                    <a:pt x="2475" y="1188"/>
                  </a:lnTo>
                  <a:lnTo>
                    <a:pt x="2462" y="1277"/>
                  </a:lnTo>
                  <a:lnTo>
                    <a:pt x="2441" y="1366"/>
                  </a:lnTo>
                  <a:lnTo>
                    <a:pt x="2411" y="1453"/>
                  </a:lnTo>
                  <a:lnTo>
                    <a:pt x="2375" y="1537"/>
                  </a:lnTo>
                  <a:lnTo>
                    <a:pt x="2330" y="1620"/>
                  </a:lnTo>
                  <a:lnTo>
                    <a:pt x="2277" y="1697"/>
                  </a:lnTo>
                  <a:lnTo>
                    <a:pt x="2217" y="1771"/>
                  </a:lnTo>
                  <a:lnTo>
                    <a:pt x="2152" y="1841"/>
                  </a:lnTo>
                  <a:lnTo>
                    <a:pt x="2079" y="1904"/>
                  </a:lnTo>
                  <a:lnTo>
                    <a:pt x="2003" y="1964"/>
                  </a:lnTo>
                  <a:lnTo>
                    <a:pt x="1918" y="2017"/>
                  </a:lnTo>
                  <a:lnTo>
                    <a:pt x="1830" y="2063"/>
                  </a:lnTo>
                  <a:lnTo>
                    <a:pt x="1739" y="2104"/>
                  </a:lnTo>
                  <a:lnTo>
                    <a:pt x="1643" y="2136"/>
                  </a:lnTo>
                  <a:lnTo>
                    <a:pt x="1546" y="2163"/>
                  </a:lnTo>
                  <a:lnTo>
                    <a:pt x="1446" y="2182"/>
                  </a:lnTo>
                  <a:lnTo>
                    <a:pt x="1344" y="2193"/>
                  </a:lnTo>
                  <a:lnTo>
                    <a:pt x="1242" y="2197"/>
                  </a:lnTo>
                  <a:lnTo>
                    <a:pt x="1139" y="2193"/>
                  </a:lnTo>
                  <a:lnTo>
                    <a:pt x="1037" y="2182"/>
                  </a:lnTo>
                  <a:lnTo>
                    <a:pt x="938" y="2163"/>
                  </a:lnTo>
                  <a:lnTo>
                    <a:pt x="840" y="2138"/>
                  </a:lnTo>
                  <a:lnTo>
                    <a:pt x="744" y="2106"/>
                  </a:lnTo>
                  <a:lnTo>
                    <a:pt x="650" y="2066"/>
                  </a:lnTo>
                  <a:lnTo>
                    <a:pt x="563" y="2019"/>
                  </a:lnTo>
                  <a:lnTo>
                    <a:pt x="480" y="1966"/>
                  </a:lnTo>
                  <a:lnTo>
                    <a:pt x="402" y="1909"/>
                  </a:lnTo>
                  <a:lnTo>
                    <a:pt x="329" y="1843"/>
                  </a:lnTo>
                  <a:lnTo>
                    <a:pt x="264" y="1775"/>
                  </a:lnTo>
                  <a:lnTo>
                    <a:pt x="204" y="1701"/>
                  </a:lnTo>
                  <a:lnTo>
                    <a:pt x="151" y="1622"/>
                  </a:lnTo>
                  <a:lnTo>
                    <a:pt x="106" y="1542"/>
                  </a:lnTo>
                  <a:lnTo>
                    <a:pt x="68" y="1457"/>
                  </a:lnTo>
                  <a:lnTo>
                    <a:pt x="38" y="1370"/>
                  </a:lnTo>
                  <a:lnTo>
                    <a:pt x="17" y="1281"/>
                  </a:lnTo>
                  <a:lnTo>
                    <a:pt x="4" y="1192"/>
                  </a:lnTo>
                  <a:lnTo>
                    <a:pt x="0" y="1101"/>
                  </a:lnTo>
                  <a:lnTo>
                    <a:pt x="4" y="1009"/>
                  </a:lnTo>
                  <a:lnTo>
                    <a:pt x="17" y="920"/>
                  </a:lnTo>
                  <a:lnTo>
                    <a:pt x="38" y="831"/>
                  </a:lnTo>
                  <a:lnTo>
                    <a:pt x="68" y="744"/>
                  </a:lnTo>
                  <a:lnTo>
                    <a:pt x="104" y="659"/>
                  </a:lnTo>
                  <a:lnTo>
                    <a:pt x="149" y="577"/>
                  </a:lnTo>
                  <a:lnTo>
                    <a:pt x="202" y="498"/>
                  </a:lnTo>
                  <a:lnTo>
                    <a:pt x="261" y="424"/>
                  </a:lnTo>
                  <a:lnTo>
                    <a:pt x="327" y="356"/>
                  </a:lnTo>
                  <a:lnTo>
                    <a:pt x="400" y="290"/>
                  </a:lnTo>
                  <a:lnTo>
                    <a:pt x="476" y="233"/>
                  </a:lnTo>
                  <a:lnTo>
                    <a:pt x="559" y="180"/>
                  </a:lnTo>
                  <a:lnTo>
                    <a:pt x="648" y="133"/>
                  </a:lnTo>
                  <a:lnTo>
                    <a:pt x="740" y="93"/>
                  </a:lnTo>
                  <a:lnTo>
                    <a:pt x="835" y="59"/>
                  </a:lnTo>
                  <a:lnTo>
                    <a:pt x="933" y="34"/>
                  </a:lnTo>
                  <a:lnTo>
                    <a:pt x="1033" y="15"/>
                  </a:lnTo>
                  <a:lnTo>
                    <a:pt x="1135" y="4"/>
                  </a:lnTo>
                  <a:lnTo>
                    <a:pt x="123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85"/>
          <p:cNvGrpSpPr>
            <a:grpSpLocks noChangeAspect="1"/>
          </p:cNvGrpSpPr>
          <p:nvPr/>
        </p:nvGrpSpPr>
        <p:grpSpPr bwMode="auto">
          <a:xfrm>
            <a:off x="8545359" y="2713352"/>
            <a:ext cx="1416050" cy="1084262"/>
            <a:chOff x="1070" y="2167"/>
            <a:chExt cx="1361" cy="1041"/>
          </a:xfrm>
        </p:grpSpPr>
        <p:sp>
          <p:nvSpPr>
            <p:cNvPr id="76855" name="Rectangle 86"/>
            <p:cNvSpPr>
              <a:spLocks noChangeAspect="1" noChangeArrowheads="1"/>
            </p:cNvSpPr>
            <p:nvPr/>
          </p:nvSpPr>
          <p:spPr bwMode="auto">
            <a:xfrm>
              <a:off x="1070" y="2560"/>
              <a:ext cx="109" cy="2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  <p:sp>
          <p:nvSpPr>
            <p:cNvPr id="76856" name="Freeform 87"/>
            <p:cNvSpPr>
              <a:spLocks noChangeAspect="1"/>
            </p:cNvSpPr>
            <p:nvPr/>
          </p:nvSpPr>
          <p:spPr bwMode="auto">
            <a:xfrm>
              <a:off x="1114" y="2167"/>
              <a:ext cx="1317" cy="1041"/>
            </a:xfrm>
            <a:custGeom>
              <a:avLst/>
              <a:gdLst>
                <a:gd name="T0" fmla="*/ 441 w 1317"/>
                <a:gd name="T1" fmla="*/ 174 h 1041"/>
                <a:gd name="T2" fmla="*/ 506 w 1317"/>
                <a:gd name="T3" fmla="*/ 134 h 1041"/>
                <a:gd name="T4" fmla="*/ 574 w 1317"/>
                <a:gd name="T5" fmla="*/ 100 h 1041"/>
                <a:gd name="T6" fmla="*/ 643 w 1317"/>
                <a:gd name="T7" fmla="*/ 70 h 1041"/>
                <a:gd name="T8" fmla="*/ 711 w 1317"/>
                <a:gd name="T9" fmla="*/ 47 h 1041"/>
                <a:gd name="T10" fmla="*/ 781 w 1317"/>
                <a:gd name="T11" fmla="*/ 26 h 1041"/>
                <a:gd name="T12" fmla="*/ 847 w 1317"/>
                <a:gd name="T13" fmla="*/ 13 h 1041"/>
                <a:gd name="T14" fmla="*/ 910 w 1317"/>
                <a:gd name="T15" fmla="*/ 4 h 1041"/>
                <a:gd name="T16" fmla="*/ 974 w 1317"/>
                <a:gd name="T17" fmla="*/ 0 h 1041"/>
                <a:gd name="T18" fmla="*/ 1032 w 1317"/>
                <a:gd name="T19" fmla="*/ 4 h 1041"/>
                <a:gd name="T20" fmla="*/ 1087 w 1317"/>
                <a:gd name="T21" fmla="*/ 13 h 1041"/>
                <a:gd name="T22" fmla="*/ 1136 w 1317"/>
                <a:gd name="T23" fmla="*/ 26 h 1041"/>
                <a:gd name="T24" fmla="*/ 1180 w 1317"/>
                <a:gd name="T25" fmla="*/ 45 h 1041"/>
                <a:gd name="T26" fmla="*/ 1219 w 1317"/>
                <a:gd name="T27" fmla="*/ 70 h 1041"/>
                <a:gd name="T28" fmla="*/ 1253 w 1317"/>
                <a:gd name="T29" fmla="*/ 100 h 1041"/>
                <a:gd name="T30" fmla="*/ 1278 w 1317"/>
                <a:gd name="T31" fmla="*/ 134 h 1041"/>
                <a:gd name="T32" fmla="*/ 1297 w 1317"/>
                <a:gd name="T33" fmla="*/ 172 h 1041"/>
                <a:gd name="T34" fmla="*/ 1310 w 1317"/>
                <a:gd name="T35" fmla="*/ 214 h 1041"/>
                <a:gd name="T36" fmla="*/ 1317 w 1317"/>
                <a:gd name="T37" fmla="*/ 261 h 1041"/>
                <a:gd name="T38" fmla="*/ 1314 w 1317"/>
                <a:gd name="T39" fmla="*/ 310 h 1041"/>
                <a:gd name="T40" fmla="*/ 1304 w 1317"/>
                <a:gd name="T41" fmla="*/ 359 h 1041"/>
                <a:gd name="T42" fmla="*/ 1289 w 1317"/>
                <a:gd name="T43" fmla="*/ 412 h 1041"/>
                <a:gd name="T44" fmla="*/ 1265 w 1317"/>
                <a:gd name="T45" fmla="*/ 467 h 1041"/>
                <a:gd name="T46" fmla="*/ 1236 w 1317"/>
                <a:gd name="T47" fmla="*/ 520 h 1041"/>
                <a:gd name="T48" fmla="*/ 1200 w 1317"/>
                <a:gd name="T49" fmla="*/ 575 h 1041"/>
                <a:gd name="T50" fmla="*/ 1157 w 1317"/>
                <a:gd name="T51" fmla="*/ 628 h 1041"/>
                <a:gd name="T52" fmla="*/ 1110 w 1317"/>
                <a:gd name="T53" fmla="*/ 681 h 1041"/>
                <a:gd name="T54" fmla="*/ 1057 w 1317"/>
                <a:gd name="T55" fmla="*/ 732 h 1041"/>
                <a:gd name="T56" fmla="*/ 1000 w 1317"/>
                <a:gd name="T57" fmla="*/ 781 h 1041"/>
                <a:gd name="T58" fmla="*/ 940 w 1317"/>
                <a:gd name="T59" fmla="*/ 825 h 1041"/>
                <a:gd name="T60" fmla="*/ 876 w 1317"/>
                <a:gd name="T61" fmla="*/ 868 h 1041"/>
                <a:gd name="T62" fmla="*/ 810 w 1317"/>
                <a:gd name="T63" fmla="*/ 908 h 1041"/>
                <a:gd name="T64" fmla="*/ 742 w 1317"/>
                <a:gd name="T65" fmla="*/ 942 h 1041"/>
                <a:gd name="T66" fmla="*/ 674 w 1317"/>
                <a:gd name="T67" fmla="*/ 971 h 1041"/>
                <a:gd name="T68" fmla="*/ 604 w 1317"/>
                <a:gd name="T69" fmla="*/ 995 h 1041"/>
                <a:gd name="T70" fmla="*/ 536 w 1317"/>
                <a:gd name="T71" fmla="*/ 1016 h 1041"/>
                <a:gd name="T72" fmla="*/ 470 w 1317"/>
                <a:gd name="T73" fmla="*/ 1029 h 1041"/>
                <a:gd name="T74" fmla="*/ 404 w 1317"/>
                <a:gd name="T75" fmla="*/ 1037 h 1041"/>
                <a:gd name="T76" fmla="*/ 343 w 1317"/>
                <a:gd name="T77" fmla="*/ 1041 h 1041"/>
                <a:gd name="T78" fmla="*/ 283 w 1317"/>
                <a:gd name="T79" fmla="*/ 1037 h 1041"/>
                <a:gd name="T80" fmla="*/ 230 w 1317"/>
                <a:gd name="T81" fmla="*/ 1029 h 1041"/>
                <a:gd name="T82" fmla="*/ 179 w 1317"/>
                <a:gd name="T83" fmla="*/ 1016 h 1041"/>
                <a:gd name="T84" fmla="*/ 134 w 1317"/>
                <a:gd name="T85" fmla="*/ 997 h 1041"/>
                <a:gd name="T86" fmla="*/ 96 w 1317"/>
                <a:gd name="T87" fmla="*/ 971 h 1041"/>
                <a:gd name="T88" fmla="*/ 64 w 1317"/>
                <a:gd name="T89" fmla="*/ 942 h 1041"/>
                <a:gd name="T90" fmla="*/ 37 w 1317"/>
                <a:gd name="T91" fmla="*/ 908 h 1041"/>
                <a:gd name="T92" fmla="*/ 17 w 1317"/>
                <a:gd name="T93" fmla="*/ 870 h 1041"/>
                <a:gd name="T94" fmla="*/ 7 w 1317"/>
                <a:gd name="T95" fmla="*/ 827 h 1041"/>
                <a:gd name="T96" fmla="*/ 0 w 1317"/>
                <a:gd name="T97" fmla="*/ 781 h 1041"/>
                <a:gd name="T98" fmla="*/ 3 w 1317"/>
                <a:gd name="T99" fmla="*/ 732 h 1041"/>
                <a:gd name="T100" fmla="*/ 11 w 1317"/>
                <a:gd name="T101" fmla="*/ 681 h 1041"/>
                <a:gd name="T102" fmla="*/ 28 w 1317"/>
                <a:gd name="T103" fmla="*/ 630 h 1041"/>
                <a:gd name="T104" fmla="*/ 51 w 1317"/>
                <a:gd name="T105" fmla="*/ 575 h 1041"/>
                <a:gd name="T106" fmla="*/ 81 w 1317"/>
                <a:gd name="T107" fmla="*/ 522 h 1041"/>
                <a:gd name="T108" fmla="*/ 117 w 1317"/>
                <a:gd name="T109" fmla="*/ 467 h 1041"/>
                <a:gd name="T110" fmla="*/ 160 w 1317"/>
                <a:gd name="T111" fmla="*/ 414 h 1041"/>
                <a:gd name="T112" fmla="*/ 207 w 1317"/>
                <a:gd name="T113" fmla="*/ 361 h 1041"/>
                <a:gd name="T114" fmla="*/ 260 w 1317"/>
                <a:gd name="T115" fmla="*/ 310 h 1041"/>
                <a:gd name="T116" fmla="*/ 315 w 1317"/>
                <a:gd name="T117" fmla="*/ 261 h 1041"/>
                <a:gd name="T118" fmla="*/ 377 w 1317"/>
                <a:gd name="T119" fmla="*/ 216 h 1041"/>
                <a:gd name="T120" fmla="*/ 441 w 1317"/>
                <a:gd name="T121" fmla="*/ 174 h 1041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317"/>
                <a:gd name="T184" fmla="*/ 0 h 1041"/>
                <a:gd name="T185" fmla="*/ 1317 w 1317"/>
                <a:gd name="T186" fmla="*/ 1041 h 1041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317" h="1041">
                  <a:moveTo>
                    <a:pt x="441" y="174"/>
                  </a:moveTo>
                  <a:lnTo>
                    <a:pt x="506" y="134"/>
                  </a:lnTo>
                  <a:lnTo>
                    <a:pt x="574" y="100"/>
                  </a:lnTo>
                  <a:lnTo>
                    <a:pt x="643" y="70"/>
                  </a:lnTo>
                  <a:lnTo>
                    <a:pt x="711" y="47"/>
                  </a:lnTo>
                  <a:lnTo>
                    <a:pt x="781" y="26"/>
                  </a:lnTo>
                  <a:lnTo>
                    <a:pt x="847" y="13"/>
                  </a:lnTo>
                  <a:lnTo>
                    <a:pt x="910" y="4"/>
                  </a:lnTo>
                  <a:lnTo>
                    <a:pt x="974" y="0"/>
                  </a:lnTo>
                  <a:lnTo>
                    <a:pt x="1032" y="4"/>
                  </a:lnTo>
                  <a:lnTo>
                    <a:pt x="1087" y="13"/>
                  </a:lnTo>
                  <a:lnTo>
                    <a:pt x="1136" y="26"/>
                  </a:lnTo>
                  <a:lnTo>
                    <a:pt x="1180" y="45"/>
                  </a:lnTo>
                  <a:lnTo>
                    <a:pt x="1219" y="70"/>
                  </a:lnTo>
                  <a:lnTo>
                    <a:pt x="1253" y="100"/>
                  </a:lnTo>
                  <a:lnTo>
                    <a:pt x="1278" y="134"/>
                  </a:lnTo>
                  <a:lnTo>
                    <a:pt x="1297" y="172"/>
                  </a:lnTo>
                  <a:lnTo>
                    <a:pt x="1310" y="214"/>
                  </a:lnTo>
                  <a:lnTo>
                    <a:pt x="1317" y="261"/>
                  </a:lnTo>
                  <a:lnTo>
                    <a:pt x="1314" y="310"/>
                  </a:lnTo>
                  <a:lnTo>
                    <a:pt x="1304" y="359"/>
                  </a:lnTo>
                  <a:lnTo>
                    <a:pt x="1289" y="412"/>
                  </a:lnTo>
                  <a:lnTo>
                    <a:pt x="1265" y="467"/>
                  </a:lnTo>
                  <a:lnTo>
                    <a:pt x="1236" y="520"/>
                  </a:lnTo>
                  <a:lnTo>
                    <a:pt x="1200" y="575"/>
                  </a:lnTo>
                  <a:lnTo>
                    <a:pt x="1157" y="628"/>
                  </a:lnTo>
                  <a:lnTo>
                    <a:pt x="1110" y="681"/>
                  </a:lnTo>
                  <a:lnTo>
                    <a:pt x="1057" y="732"/>
                  </a:lnTo>
                  <a:lnTo>
                    <a:pt x="1000" y="781"/>
                  </a:lnTo>
                  <a:lnTo>
                    <a:pt x="940" y="825"/>
                  </a:lnTo>
                  <a:lnTo>
                    <a:pt x="876" y="868"/>
                  </a:lnTo>
                  <a:lnTo>
                    <a:pt x="810" y="908"/>
                  </a:lnTo>
                  <a:lnTo>
                    <a:pt x="742" y="942"/>
                  </a:lnTo>
                  <a:lnTo>
                    <a:pt x="674" y="971"/>
                  </a:lnTo>
                  <a:lnTo>
                    <a:pt x="604" y="995"/>
                  </a:lnTo>
                  <a:lnTo>
                    <a:pt x="536" y="1016"/>
                  </a:lnTo>
                  <a:lnTo>
                    <a:pt x="470" y="1029"/>
                  </a:lnTo>
                  <a:lnTo>
                    <a:pt x="404" y="1037"/>
                  </a:lnTo>
                  <a:lnTo>
                    <a:pt x="343" y="1041"/>
                  </a:lnTo>
                  <a:lnTo>
                    <a:pt x="283" y="1037"/>
                  </a:lnTo>
                  <a:lnTo>
                    <a:pt x="230" y="1029"/>
                  </a:lnTo>
                  <a:lnTo>
                    <a:pt x="179" y="1016"/>
                  </a:lnTo>
                  <a:lnTo>
                    <a:pt x="134" y="997"/>
                  </a:lnTo>
                  <a:lnTo>
                    <a:pt x="96" y="971"/>
                  </a:lnTo>
                  <a:lnTo>
                    <a:pt x="64" y="942"/>
                  </a:lnTo>
                  <a:lnTo>
                    <a:pt x="37" y="908"/>
                  </a:lnTo>
                  <a:lnTo>
                    <a:pt x="17" y="870"/>
                  </a:lnTo>
                  <a:lnTo>
                    <a:pt x="7" y="827"/>
                  </a:lnTo>
                  <a:lnTo>
                    <a:pt x="0" y="781"/>
                  </a:lnTo>
                  <a:lnTo>
                    <a:pt x="3" y="732"/>
                  </a:lnTo>
                  <a:lnTo>
                    <a:pt x="11" y="681"/>
                  </a:lnTo>
                  <a:lnTo>
                    <a:pt x="28" y="630"/>
                  </a:lnTo>
                  <a:lnTo>
                    <a:pt x="51" y="575"/>
                  </a:lnTo>
                  <a:lnTo>
                    <a:pt x="81" y="522"/>
                  </a:lnTo>
                  <a:lnTo>
                    <a:pt x="117" y="467"/>
                  </a:lnTo>
                  <a:lnTo>
                    <a:pt x="160" y="414"/>
                  </a:lnTo>
                  <a:lnTo>
                    <a:pt x="207" y="361"/>
                  </a:lnTo>
                  <a:lnTo>
                    <a:pt x="260" y="310"/>
                  </a:lnTo>
                  <a:lnTo>
                    <a:pt x="315" y="261"/>
                  </a:lnTo>
                  <a:lnTo>
                    <a:pt x="377" y="216"/>
                  </a:lnTo>
                  <a:lnTo>
                    <a:pt x="441" y="174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" name="Group 88"/>
          <p:cNvGrpSpPr>
            <a:grpSpLocks noChangeAspect="1"/>
          </p:cNvGrpSpPr>
          <p:nvPr/>
        </p:nvGrpSpPr>
        <p:grpSpPr bwMode="auto">
          <a:xfrm>
            <a:off x="7715097" y="1886264"/>
            <a:ext cx="1905000" cy="996950"/>
            <a:chOff x="272" y="1372"/>
            <a:chExt cx="1831" cy="958"/>
          </a:xfrm>
        </p:grpSpPr>
        <p:sp>
          <p:nvSpPr>
            <p:cNvPr id="76853" name="Rectangle 89"/>
            <p:cNvSpPr>
              <a:spLocks noChangeAspect="1" noChangeArrowheads="1"/>
            </p:cNvSpPr>
            <p:nvPr/>
          </p:nvSpPr>
          <p:spPr bwMode="auto">
            <a:xfrm>
              <a:off x="1165" y="1380"/>
              <a:ext cx="10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  <p:sp>
          <p:nvSpPr>
            <p:cNvPr id="76854" name="Freeform 90"/>
            <p:cNvSpPr>
              <a:spLocks noChangeAspect="1"/>
            </p:cNvSpPr>
            <p:nvPr/>
          </p:nvSpPr>
          <p:spPr bwMode="auto">
            <a:xfrm>
              <a:off x="272" y="1372"/>
              <a:ext cx="1831" cy="958"/>
            </a:xfrm>
            <a:custGeom>
              <a:avLst/>
              <a:gdLst>
                <a:gd name="T0" fmla="*/ 906 w 1831"/>
                <a:gd name="T1" fmla="*/ 25 h 958"/>
                <a:gd name="T2" fmla="*/ 1081 w 1831"/>
                <a:gd name="T3" fmla="*/ 4 h 958"/>
                <a:gd name="T4" fmla="*/ 1246 w 1831"/>
                <a:gd name="T5" fmla="*/ 0 h 958"/>
                <a:gd name="T6" fmla="*/ 1404 w 1831"/>
                <a:gd name="T7" fmla="*/ 13 h 958"/>
                <a:gd name="T8" fmla="*/ 1542 w 1831"/>
                <a:gd name="T9" fmla="*/ 42 h 958"/>
                <a:gd name="T10" fmla="*/ 1657 w 1831"/>
                <a:gd name="T11" fmla="*/ 87 h 958"/>
                <a:gd name="T12" fmla="*/ 1744 w 1831"/>
                <a:gd name="T13" fmla="*/ 146 h 958"/>
                <a:gd name="T14" fmla="*/ 1803 w 1831"/>
                <a:gd name="T15" fmla="*/ 218 h 958"/>
                <a:gd name="T16" fmla="*/ 1829 w 1831"/>
                <a:gd name="T17" fmla="*/ 299 h 958"/>
                <a:gd name="T18" fmla="*/ 1823 w 1831"/>
                <a:gd name="T19" fmla="*/ 388 h 958"/>
                <a:gd name="T20" fmla="*/ 1784 w 1831"/>
                <a:gd name="T21" fmla="*/ 477 h 958"/>
                <a:gd name="T22" fmla="*/ 1714 w 1831"/>
                <a:gd name="T23" fmla="*/ 568 h 958"/>
                <a:gd name="T24" fmla="*/ 1614 w 1831"/>
                <a:gd name="T25" fmla="*/ 657 h 958"/>
                <a:gd name="T26" fmla="*/ 1489 w 1831"/>
                <a:gd name="T27" fmla="*/ 738 h 958"/>
                <a:gd name="T28" fmla="*/ 1344 w 1831"/>
                <a:gd name="T29" fmla="*/ 810 h 958"/>
                <a:gd name="T30" fmla="*/ 1183 w 1831"/>
                <a:gd name="T31" fmla="*/ 869 h 958"/>
                <a:gd name="T32" fmla="*/ 1010 w 1831"/>
                <a:gd name="T33" fmla="*/ 914 h 958"/>
                <a:gd name="T34" fmla="*/ 838 w 1831"/>
                <a:gd name="T35" fmla="*/ 946 h 958"/>
                <a:gd name="T36" fmla="*/ 666 w 1831"/>
                <a:gd name="T37" fmla="*/ 958 h 958"/>
                <a:gd name="T38" fmla="*/ 504 w 1831"/>
                <a:gd name="T39" fmla="*/ 954 h 958"/>
                <a:gd name="T40" fmla="*/ 356 w 1831"/>
                <a:gd name="T41" fmla="*/ 933 h 958"/>
                <a:gd name="T42" fmla="*/ 228 w 1831"/>
                <a:gd name="T43" fmla="*/ 895 h 958"/>
                <a:gd name="T44" fmla="*/ 126 w 1831"/>
                <a:gd name="T45" fmla="*/ 842 h 958"/>
                <a:gd name="T46" fmla="*/ 51 w 1831"/>
                <a:gd name="T47" fmla="*/ 776 h 958"/>
                <a:gd name="T48" fmla="*/ 9 w 1831"/>
                <a:gd name="T49" fmla="*/ 700 h 958"/>
                <a:gd name="T50" fmla="*/ 0 w 1831"/>
                <a:gd name="T51" fmla="*/ 615 h 958"/>
                <a:gd name="T52" fmla="*/ 22 w 1831"/>
                <a:gd name="T53" fmla="*/ 524 h 958"/>
                <a:gd name="T54" fmla="*/ 77 w 1831"/>
                <a:gd name="T55" fmla="*/ 432 h 958"/>
                <a:gd name="T56" fmla="*/ 164 w 1831"/>
                <a:gd name="T57" fmla="*/ 343 h 958"/>
                <a:gd name="T58" fmla="*/ 277 w 1831"/>
                <a:gd name="T59" fmla="*/ 259 h 958"/>
                <a:gd name="T60" fmla="*/ 413 w 1831"/>
                <a:gd name="T61" fmla="*/ 182 h 958"/>
                <a:gd name="T62" fmla="*/ 566 w 1831"/>
                <a:gd name="T63" fmla="*/ 116 h 958"/>
                <a:gd name="T64" fmla="*/ 732 w 1831"/>
                <a:gd name="T65" fmla="*/ 63 h 95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1831"/>
                <a:gd name="T100" fmla="*/ 0 h 958"/>
                <a:gd name="T101" fmla="*/ 1831 w 1831"/>
                <a:gd name="T102" fmla="*/ 958 h 95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1831" h="958">
                  <a:moveTo>
                    <a:pt x="819" y="42"/>
                  </a:moveTo>
                  <a:lnTo>
                    <a:pt x="906" y="25"/>
                  </a:lnTo>
                  <a:lnTo>
                    <a:pt x="993" y="13"/>
                  </a:lnTo>
                  <a:lnTo>
                    <a:pt x="1081" y="4"/>
                  </a:lnTo>
                  <a:lnTo>
                    <a:pt x="1166" y="0"/>
                  </a:lnTo>
                  <a:lnTo>
                    <a:pt x="1246" y="0"/>
                  </a:lnTo>
                  <a:lnTo>
                    <a:pt x="1327" y="4"/>
                  </a:lnTo>
                  <a:lnTo>
                    <a:pt x="1404" y="13"/>
                  </a:lnTo>
                  <a:lnTo>
                    <a:pt x="1474" y="25"/>
                  </a:lnTo>
                  <a:lnTo>
                    <a:pt x="1542" y="42"/>
                  </a:lnTo>
                  <a:lnTo>
                    <a:pt x="1601" y="63"/>
                  </a:lnTo>
                  <a:lnTo>
                    <a:pt x="1657" y="87"/>
                  </a:lnTo>
                  <a:lnTo>
                    <a:pt x="1704" y="116"/>
                  </a:lnTo>
                  <a:lnTo>
                    <a:pt x="1744" y="146"/>
                  </a:lnTo>
                  <a:lnTo>
                    <a:pt x="1778" y="182"/>
                  </a:lnTo>
                  <a:lnTo>
                    <a:pt x="1803" y="218"/>
                  </a:lnTo>
                  <a:lnTo>
                    <a:pt x="1820" y="259"/>
                  </a:lnTo>
                  <a:lnTo>
                    <a:pt x="1829" y="299"/>
                  </a:lnTo>
                  <a:lnTo>
                    <a:pt x="1831" y="343"/>
                  </a:lnTo>
                  <a:lnTo>
                    <a:pt x="1823" y="388"/>
                  </a:lnTo>
                  <a:lnTo>
                    <a:pt x="1808" y="432"/>
                  </a:lnTo>
                  <a:lnTo>
                    <a:pt x="1784" y="477"/>
                  </a:lnTo>
                  <a:lnTo>
                    <a:pt x="1752" y="524"/>
                  </a:lnTo>
                  <a:lnTo>
                    <a:pt x="1714" y="568"/>
                  </a:lnTo>
                  <a:lnTo>
                    <a:pt x="1667" y="613"/>
                  </a:lnTo>
                  <a:lnTo>
                    <a:pt x="1614" y="657"/>
                  </a:lnTo>
                  <a:lnTo>
                    <a:pt x="1555" y="698"/>
                  </a:lnTo>
                  <a:lnTo>
                    <a:pt x="1489" y="738"/>
                  </a:lnTo>
                  <a:lnTo>
                    <a:pt x="1419" y="774"/>
                  </a:lnTo>
                  <a:lnTo>
                    <a:pt x="1344" y="810"/>
                  </a:lnTo>
                  <a:lnTo>
                    <a:pt x="1263" y="842"/>
                  </a:lnTo>
                  <a:lnTo>
                    <a:pt x="1183" y="869"/>
                  </a:lnTo>
                  <a:lnTo>
                    <a:pt x="1098" y="895"/>
                  </a:lnTo>
                  <a:lnTo>
                    <a:pt x="1010" y="914"/>
                  </a:lnTo>
                  <a:lnTo>
                    <a:pt x="925" y="931"/>
                  </a:lnTo>
                  <a:lnTo>
                    <a:pt x="838" y="946"/>
                  </a:lnTo>
                  <a:lnTo>
                    <a:pt x="751" y="954"/>
                  </a:lnTo>
                  <a:lnTo>
                    <a:pt x="666" y="958"/>
                  </a:lnTo>
                  <a:lnTo>
                    <a:pt x="583" y="958"/>
                  </a:lnTo>
                  <a:lnTo>
                    <a:pt x="504" y="954"/>
                  </a:lnTo>
                  <a:lnTo>
                    <a:pt x="428" y="946"/>
                  </a:lnTo>
                  <a:lnTo>
                    <a:pt x="356" y="933"/>
                  </a:lnTo>
                  <a:lnTo>
                    <a:pt x="290" y="916"/>
                  </a:lnTo>
                  <a:lnTo>
                    <a:pt x="228" y="895"/>
                  </a:lnTo>
                  <a:lnTo>
                    <a:pt x="175" y="869"/>
                  </a:lnTo>
                  <a:lnTo>
                    <a:pt x="126" y="842"/>
                  </a:lnTo>
                  <a:lnTo>
                    <a:pt x="86" y="810"/>
                  </a:lnTo>
                  <a:lnTo>
                    <a:pt x="51" y="776"/>
                  </a:lnTo>
                  <a:lnTo>
                    <a:pt x="26" y="738"/>
                  </a:lnTo>
                  <a:lnTo>
                    <a:pt x="9" y="700"/>
                  </a:lnTo>
                  <a:lnTo>
                    <a:pt x="0" y="657"/>
                  </a:lnTo>
                  <a:lnTo>
                    <a:pt x="0" y="615"/>
                  </a:lnTo>
                  <a:lnTo>
                    <a:pt x="7" y="570"/>
                  </a:lnTo>
                  <a:lnTo>
                    <a:pt x="22" y="524"/>
                  </a:lnTo>
                  <a:lnTo>
                    <a:pt x="47" y="479"/>
                  </a:lnTo>
                  <a:lnTo>
                    <a:pt x="77" y="432"/>
                  </a:lnTo>
                  <a:lnTo>
                    <a:pt x="117" y="388"/>
                  </a:lnTo>
                  <a:lnTo>
                    <a:pt x="164" y="343"/>
                  </a:lnTo>
                  <a:lnTo>
                    <a:pt x="217" y="301"/>
                  </a:lnTo>
                  <a:lnTo>
                    <a:pt x="277" y="259"/>
                  </a:lnTo>
                  <a:lnTo>
                    <a:pt x="341" y="220"/>
                  </a:lnTo>
                  <a:lnTo>
                    <a:pt x="413" y="182"/>
                  </a:lnTo>
                  <a:lnTo>
                    <a:pt x="487" y="148"/>
                  </a:lnTo>
                  <a:lnTo>
                    <a:pt x="566" y="116"/>
                  </a:lnTo>
                  <a:lnTo>
                    <a:pt x="649" y="89"/>
                  </a:lnTo>
                  <a:lnTo>
                    <a:pt x="732" y="63"/>
                  </a:lnTo>
                  <a:lnTo>
                    <a:pt x="819" y="42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25" name="Group 91"/>
          <p:cNvGrpSpPr>
            <a:grpSpLocks noChangeAspect="1"/>
          </p:cNvGrpSpPr>
          <p:nvPr/>
        </p:nvGrpSpPr>
        <p:grpSpPr bwMode="auto">
          <a:xfrm>
            <a:off x="1588903" y="2050732"/>
            <a:ext cx="1990725" cy="1808634"/>
            <a:chOff x="471" y="1117"/>
            <a:chExt cx="1935" cy="1757"/>
          </a:xfrm>
        </p:grpSpPr>
        <p:sp>
          <p:nvSpPr>
            <p:cNvPr id="76841" name="Freeform 92"/>
            <p:cNvSpPr>
              <a:spLocks noChangeAspect="1"/>
            </p:cNvSpPr>
            <p:nvPr/>
          </p:nvSpPr>
          <p:spPr bwMode="auto">
            <a:xfrm>
              <a:off x="1072" y="1810"/>
              <a:ext cx="89" cy="87"/>
            </a:xfrm>
            <a:custGeom>
              <a:avLst/>
              <a:gdLst>
                <a:gd name="T0" fmla="*/ 0 w 89"/>
                <a:gd name="T1" fmla="*/ 43 h 87"/>
                <a:gd name="T2" fmla="*/ 4 w 89"/>
                <a:gd name="T3" fmla="*/ 26 h 87"/>
                <a:gd name="T4" fmla="*/ 13 w 89"/>
                <a:gd name="T5" fmla="*/ 11 h 87"/>
                <a:gd name="T6" fmla="*/ 28 w 89"/>
                <a:gd name="T7" fmla="*/ 2 h 87"/>
                <a:gd name="T8" fmla="*/ 43 w 89"/>
                <a:gd name="T9" fmla="*/ 0 h 87"/>
                <a:gd name="T10" fmla="*/ 61 w 89"/>
                <a:gd name="T11" fmla="*/ 2 h 87"/>
                <a:gd name="T12" fmla="*/ 76 w 89"/>
                <a:gd name="T13" fmla="*/ 11 h 87"/>
                <a:gd name="T14" fmla="*/ 84 w 89"/>
                <a:gd name="T15" fmla="*/ 26 h 87"/>
                <a:gd name="T16" fmla="*/ 89 w 89"/>
                <a:gd name="T17" fmla="*/ 43 h 87"/>
                <a:gd name="T18" fmla="*/ 84 w 89"/>
                <a:gd name="T19" fmla="*/ 61 h 87"/>
                <a:gd name="T20" fmla="*/ 76 w 89"/>
                <a:gd name="T21" fmla="*/ 74 h 87"/>
                <a:gd name="T22" fmla="*/ 61 w 89"/>
                <a:gd name="T23" fmla="*/ 84 h 87"/>
                <a:gd name="T24" fmla="*/ 43 w 89"/>
                <a:gd name="T25" fmla="*/ 87 h 87"/>
                <a:gd name="T26" fmla="*/ 28 w 89"/>
                <a:gd name="T27" fmla="*/ 84 h 87"/>
                <a:gd name="T28" fmla="*/ 13 w 89"/>
                <a:gd name="T29" fmla="*/ 74 h 87"/>
                <a:gd name="T30" fmla="*/ 4 w 89"/>
                <a:gd name="T31" fmla="*/ 61 h 87"/>
                <a:gd name="T32" fmla="*/ 0 w 89"/>
                <a:gd name="T33" fmla="*/ 43 h 87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7"/>
                <a:gd name="T53" fmla="*/ 89 w 89"/>
                <a:gd name="T54" fmla="*/ 87 h 87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7">
                  <a:moveTo>
                    <a:pt x="0" y="43"/>
                  </a:moveTo>
                  <a:lnTo>
                    <a:pt x="4" y="26"/>
                  </a:lnTo>
                  <a:lnTo>
                    <a:pt x="13" y="11"/>
                  </a:lnTo>
                  <a:lnTo>
                    <a:pt x="28" y="2"/>
                  </a:lnTo>
                  <a:lnTo>
                    <a:pt x="43" y="0"/>
                  </a:lnTo>
                  <a:lnTo>
                    <a:pt x="61" y="2"/>
                  </a:lnTo>
                  <a:lnTo>
                    <a:pt x="76" y="11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1"/>
                  </a:lnTo>
                  <a:lnTo>
                    <a:pt x="76" y="74"/>
                  </a:lnTo>
                  <a:lnTo>
                    <a:pt x="61" y="84"/>
                  </a:lnTo>
                  <a:lnTo>
                    <a:pt x="43" y="87"/>
                  </a:lnTo>
                  <a:lnTo>
                    <a:pt x="28" y="84"/>
                  </a:lnTo>
                  <a:lnTo>
                    <a:pt x="13" y="74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2" name="Freeform 93"/>
            <p:cNvSpPr>
              <a:spLocks noChangeAspect="1"/>
            </p:cNvSpPr>
            <p:nvPr/>
          </p:nvSpPr>
          <p:spPr bwMode="auto">
            <a:xfrm>
              <a:off x="1894" y="1169"/>
              <a:ext cx="89" cy="86"/>
            </a:xfrm>
            <a:custGeom>
              <a:avLst/>
              <a:gdLst>
                <a:gd name="T0" fmla="*/ 0 w 89"/>
                <a:gd name="T1" fmla="*/ 43 h 86"/>
                <a:gd name="T2" fmla="*/ 4 w 89"/>
                <a:gd name="T3" fmla="*/ 26 h 86"/>
                <a:gd name="T4" fmla="*/ 13 w 89"/>
                <a:gd name="T5" fmla="*/ 13 h 86"/>
                <a:gd name="T6" fmla="*/ 28 w 89"/>
                <a:gd name="T7" fmla="*/ 2 h 86"/>
                <a:gd name="T8" fmla="*/ 45 w 89"/>
                <a:gd name="T9" fmla="*/ 0 h 86"/>
                <a:gd name="T10" fmla="*/ 61 w 89"/>
                <a:gd name="T11" fmla="*/ 2 h 86"/>
                <a:gd name="T12" fmla="*/ 76 w 89"/>
                <a:gd name="T13" fmla="*/ 13 h 86"/>
                <a:gd name="T14" fmla="*/ 84 w 89"/>
                <a:gd name="T15" fmla="*/ 26 h 86"/>
                <a:gd name="T16" fmla="*/ 89 w 89"/>
                <a:gd name="T17" fmla="*/ 43 h 86"/>
                <a:gd name="T18" fmla="*/ 84 w 89"/>
                <a:gd name="T19" fmla="*/ 60 h 86"/>
                <a:gd name="T20" fmla="*/ 76 w 89"/>
                <a:gd name="T21" fmla="*/ 73 h 86"/>
                <a:gd name="T22" fmla="*/ 61 w 89"/>
                <a:gd name="T23" fmla="*/ 84 h 86"/>
                <a:gd name="T24" fmla="*/ 45 w 89"/>
                <a:gd name="T25" fmla="*/ 86 h 86"/>
                <a:gd name="T26" fmla="*/ 28 w 89"/>
                <a:gd name="T27" fmla="*/ 84 h 86"/>
                <a:gd name="T28" fmla="*/ 13 w 89"/>
                <a:gd name="T29" fmla="*/ 73 h 86"/>
                <a:gd name="T30" fmla="*/ 4 w 89"/>
                <a:gd name="T31" fmla="*/ 60 h 86"/>
                <a:gd name="T32" fmla="*/ 0 w 89"/>
                <a:gd name="T33" fmla="*/ 43 h 8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6"/>
                <a:gd name="T53" fmla="*/ 89 w 89"/>
                <a:gd name="T54" fmla="*/ 86 h 8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6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5" y="0"/>
                  </a:lnTo>
                  <a:lnTo>
                    <a:pt x="61" y="2"/>
                  </a:lnTo>
                  <a:lnTo>
                    <a:pt x="76" y="13"/>
                  </a:lnTo>
                  <a:lnTo>
                    <a:pt x="84" y="26"/>
                  </a:lnTo>
                  <a:lnTo>
                    <a:pt x="89" y="43"/>
                  </a:lnTo>
                  <a:lnTo>
                    <a:pt x="84" y="60"/>
                  </a:lnTo>
                  <a:lnTo>
                    <a:pt x="76" y="73"/>
                  </a:lnTo>
                  <a:lnTo>
                    <a:pt x="61" y="84"/>
                  </a:lnTo>
                  <a:lnTo>
                    <a:pt x="45" y="86"/>
                  </a:lnTo>
                  <a:lnTo>
                    <a:pt x="28" y="84"/>
                  </a:lnTo>
                  <a:lnTo>
                    <a:pt x="13" y="73"/>
                  </a:lnTo>
                  <a:lnTo>
                    <a:pt x="4" y="6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3" name="Freeform 94"/>
            <p:cNvSpPr>
              <a:spLocks noChangeAspect="1"/>
            </p:cNvSpPr>
            <p:nvPr/>
          </p:nvSpPr>
          <p:spPr bwMode="auto">
            <a:xfrm>
              <a:off x="1295" y="2683"/>
              <a:ext cx="89" cy="88"/>
            </a:xfrm>
            <a:custGeom>
              <a:avLst/>
              <a:gdLst>
                <a:gd name="T0" fmla="*/ 0 w 89"/>
                <a:gd name="T1" fmla="*/ 45 h 88"/>
                <a:gd name="T2" fmla="*/ 4 w 89"/>
                <a:gd name="T3" fmla="*/ 28 h 88"/>
                <a:gd name="T4" fmla="*/ 13 w 89"/>
                <a:gd name="T5" fmla="*/ 12 h 88"/>
                <a:gd name="T6" fmla="*/ 28 w 89"/>
                <a:gd name="T7" fmla="*/ 4 h 88"/>
                <a:gd name="T8" fmla="*/ 45 w 89"/>
                <a:gd name="T9" fmla="*/ 0 h 88"/>
                <a:gd name="T10" fmla="*/ 60 w 89"/>
                <a:gd name="T11" fmla="*/ 4 h 88"/>
                <a:gd name="T12" fmla="*/ 76 w 89"/>
                <a:gd name="T13" fmla="*/ 12 h 88"/>
                <a:gd name="T14" fmla="*/ 86 w 89"/>
                <a:gd name="T15" fmla="*/ 28 h 88"/>
                <a:gd name="T16" fmla="*/ 89 w 89"/>
                <a:gd name="T17" fmla="*/ 45 h 88"/>
                <a:gd name="T18" fmla="*/ 86 w 89"/>
                <a:gd name="T19" fmla="*/ 62 h 88"/>
                <a:gd name="T20" fmla="*/ 76 w 89"/>
                <a:gd name="T21" fmla="*/ 75 h 88"/>
                <a:gd name="T22" fmla="*/ 60 w 89"/>
                <a:gd name="T23" fmla="*/ 86 h 88"/>
                <a:gd name="T24" fmla="*/ 45 w 89"/>
                <a:gd name="T25" fmla="*/ 88 h 88"/>
                <a:gd name="T26" fmla="*/ 28 w 89"/>
                <a:gd name="T27" fmla="*/ 86 h 88"/>
                <a:gd name="T28" fmla="*/ 13 w 89"/>
                <a:gd name="T29" fmla="*/ 75 h 88"/>
                <a:gd name="T30" fmla="*/ 4 w 89"/>
                <a:gd name="T31" fmla="*/ 62 h 88"/>
                <a:gd name="T32" fmla="*/ 0 w 89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8"/>
                <a:gd name="T53" fmla="*/ 89 w 89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8">
                  <a:moveTo>
                    <a:pt x="0" y="45"/>
                  </a:moveTo>
                  <a:lnTo>
                    <a:pt x="4" y="28"/>
                  </a:lnTo>
                  <a:lnTo>
                    <a:pt x="13" y="12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6" y="12"/>
                  </a:lnTo>
                  <a:lnTo>
                    <a:pt x="86" y="28"/>
                  </a:lnTo>
                  <a:lnTo>
                    <a:pt x="89" y="45"/>
                  </a:lnTo>
                  <a:lnTo>
                    <a:pt x="86" y="62"/>
                  </a:lnTo>
                  <a:lnTo>
                    <a:pt x="76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4" name="Freeform 95"/>
            <p:cNvSpPr>
              <a:spLocks noChangeAspect="1"/>
            </p:cNvSpPr>
            <p:nvPr/>
          </p:nvSpPr>
          <p:spPr bwMode="auto">
            <a:xfrm>
              <a:off x="471" y="1683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4 w 88"/>
                <a:gd name="T3" fmla="*/ 28 h 88"/>
                <a:gd name="T4" fmla="*/ 13 w 88"/>
                <a:gd name="T5" fmla="*/ 13 h 88"/>
                <a:gd name="T6" fmla="*/ 28 w 88"/>
                <a:gd name="T7" fmla="*/ 4 h 88"/>
                <a:gd name="T8" fmla="*/ 45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0 h 88"/>
                <a:gd name="T20" fmla="*/ 75 w 88"/>
                <a:gd name="T21" fmla="*/ 75 h 88"/>
                <a:gd name="T22" fmla="*/ 60 w 88"/>
                <a:gd name="T23" fmla="*/ 86 h 88"/>
                <a:gd name="T24" fmla="*/ 45 w 88"/>
                <a:gd name="T25" fmla="*/ 88 h 88"/>
                <a:gd name="T26" fmla="*/ 28 w 88"/>
                <a:gd name="T27" fmla="*/ 86 h 88"/>
                <a:gd name="T28" fmla="*/ 13 w 88"/>
                <a:gd name="T29" fmla="*/ 75 h 88"/>
                <a:gd name="T30" fmla="*/ 4 w 88"/>
                <a:gd name="T31" fmla="*/ 60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4" y="28"/>
                  </a:lnTo>
                  <a:lnTo>
                    <a:pt x="13" y="13"/>
                  </a:lnTo>
                  <a:lnTo>
                    <a:pt x="28" y="4"/>
                  </a:lnTo>
                  <a:lnTo>
                    <a:pt x="45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0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5" y="88"/>
                  </a:lnTo>
                  <a:lnTo>
                    <a:pt x="28" y="86"/>
                  </a:lnTo>
                  <a:lnTo>
                    <a:pt x="13" y="75"/>
                  </a:lnTo>
                  <a:lnTo>
                    <a:pt x="4" y="60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5" name="Freeform 96"/>
            <p:cNvSpPr>
              <a:spLocks noChangeAspect="1"/>
            </p:cNvSpPr>
            <p:nvPr/>
          </p:nvSpPr>
          <p:spPr bwMode="auto">
            <a:xfrm>
              <a:off x="1652" y="2117"/>
              <a:ext cx="88" cy="88"/>
            </a:xfrm>
            <a:custGeom>
              <a:avLst/>
              <a:gdLst>
                <a:gd name="T0" fmla="*/ 0 w 88"/>
                <a:gd name="T1" fmla="*/ 45 h 88"/>
                <a:gd name="T2" fmla="*/ 2 w 88"/>
                <a:gd name="T3" fmla="*/ 28 h 88"/>
                <a:gd name="T4" fmla="*/ 13 w 88"/>
                <a:gd name="T5" fmla="*/ 13 h 88"/>
                <a:gd name="T6" fmla="*/ 26 w 88"/>
                <a:gd name="T7" fmla="*/ 4 h 88"/>
                <a:gd name="T8" fmla="*/ 43 w 88"/>
                <a:gd name="T9" fmla="*/ 0 h 88"/>
                <a:gd name="T10" fmla="*/ 60 w 88"/>
                <a:gd name="T11" fmla="*/ 4 h 88"/>
                <a:gd name="T12" fmla="*/ 75 w 88"/>
                <a:gd name="T13" fmla="*/ 13 h 88"/>
                <a:gd name="T14" fmla="*/ 84 w 88"/>
                <a:gd name="T15" fmla="*/ 28 h 88"/>
                <a:gd name="T16" fmla="*/ 88 w 88"/>
                <a:gd name="T17" fmla="*/ 45 h 88"/>
                <a:gd name="T18" fmla="*/ 84 w 88"/>
                <a:gd name="T19" fmla="*/ 62 h 88"/>
                <a:gd name="T20" fmla="*/ 75 w 88"/>
                <a:gd name="T21" fmla="*/ 75 h 88"/>
                <a:gd name="T22" fmla="*/ 60 w 88"/>
                <a:gd name="T23" fmla="*/ 86 h 88"/>
                <a:gd name="T24" fmla="*/ 43 w 88"/>
                <a:gd name="T25" fmla="*/ 88 h 88"/>
                <a:gd name="T26" fmla="*/ 26 w 88"/>
                <a:gd name="T27" fmla="*/ 86 h 88"/>
                <a:gd name="T28" fmla="*/ 13 w 88"/>
                <a:gd name="T29" fmla="*/ 75 h 88"/>
                <a:gd name="T30" fmla="*/ 2 w 88"/>
                <a:gd name="T31" fmla="*/ 62 h 88"/>
                <a:gd name="T32" fmla="*/ 0 w 88"/>
                <a:gd name="T33" fmla="*/ 45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8"/>
                <a:gd name="T52" fmla="*/ 0 h 88"/>
                <a:gd name="T53" fmla="*/ 88 w 88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8" h="88">
                  <a:moveTo>
                    <a:pt x="0" y="45"/>
                  </a:moveTo>
                  <a:lnTo>
                    <a:pt x="2" y="28"/>
                  </a:lnTo>
                  <a:lnTo>
                    <a:pt x="13" y="13"/>
                  </a:lnTo>
                  <a:lnTo>
                    <a:pt x="26" y="4"/>
                  </a:lnTo>
                  <a:lnTo>
                    <a:pt x="43" y="0"/>
                  </a:lnTo>
                  <a:lnTo>
                    <a:pt x="60" y="4"/>
                  </a:lnTo>
                  <a:lnTo>
                    <a:pt x="75" y="13"/>
                  </a:lnTo>
                  <a:lnTo>
                    <a:pt x="84" y="28"/>
                  </a:lnTo>
                  <a:lnTo>
                    <a:pt x="88" y="45"/>
                  </a:lnTo>
                  <a:lnTo>
                    <a:pt x="84" y="62"/>
                  </a:lnTo>
                  <a:lnTo>
                    <a:pt x="75" y="75"/>
                  </a:lnTo>
                  <a:lnTo>
                    <a:pt x="60" y="86"/>
                  </a:lnTo>
                  <a:lnTo>
                    <a:pt x="43" y="88"/>
                  </a:lnTo>
                  <a:lnTo>
                    <a:pt x="26" y="86"/>
                  </a:lnTo>
                  <a:lnTo>
                    <a:pt x="13" y="75"/>
                  </a:lnTo>
                  <a:lnTo>
                    <a:pt x="2" y="62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6" name="Freeform 97"/>
            <p:cNvSpPr>
              <a:spLocks noChangeAspect="1"/>
            </p:cNvSpPr>
            <p:nvPr/>
          </p:nvSpPr>
          <p:spPr bwMode="auto">
            <a:xfrm>
              <a:off x="2134" y="2177"/>
              <a:ext cx="89" cy="89"/>
            </a:xfrm>
            <a:custGeom>
              <a:avLst/>
              <a:gdLst>
                <a:gd name="T0" fmla="*/ 0 w 89"/>
                <a:gd name="T1" fmla="*/ 43 h 89"/>
                <a:gd name="T2" fmla="*/ 4 w 89"/>
                <a:gd name="T3" fmla="*/ 26 h 89"/>
                <a:gd name="T4" fmla="*/ 13 w 89"/>
                <a:gd name="T5" fmla="*/ 13 h 89"/>
                <a:gd name="T6" fmla="*/ 28 w 89"/>
                <a:gd name="T7" fmla="*/ 2 h 89"/>
                <a:gd name="T8" fmla="*/ 46 w 89"/>
                <a:gd name="T9" fmla="*/ 0 h 89"/>
                <a:gd name="T10" fmla="*/ 63 w 89"/>
                <a:gd name="T11" fmla="*/ 2 h 89"/>
                <a:gd name="T12" fmla="*/ 76 w 89"/>
                <a:gd name="T13" fmla="*/ 13 h 89"/>
                <a:gd name="T14" fmla="*/ 87 w 89"/>
                <a:gd name="T15" fmla="*/ 26 h 89"/>
                <a:gd name="T16" fmla="*/ 89 w 89"/>
                <a:gd name="T17" fmla="*/ 43 h 89"/>
                <a:gd name="T18" fmla="*/ 87 w 89"/>
                <a:gd name="T19" fmla="*/ 61 h 89"/>
                <a:gd name="T20" fmla="*/ 76 w 89"/>
                <a:gd name="T21" fmla="*/ 76 h 89"/>
                <a:gd name="T22" fmla="*/ 63 w 89"/>
                <a:gd name="T23" fmla="*/ 84 h 89"/>
                <a:gd name="T24" fmla="*/ 46 w 89"/>
                <a:gd name="T25" fmla="*/ 89 h 89"/>
                <a:gd name="T26" fmla="*/ 28 w 89"/>
                <a:gd name="T27" fmla="*/ 84 h 89"/>
                <a:gd name="T28" fmla="*/ 13 w 89"/>
                <a:gd name="T29" fmla="*/ 76 h 89"/>
                <a:gd name="T30" fmla="*/ 4 w 89"/>
                <a:gd name="T31" fmla="*/ 61 h 89"/>
                <a:gd name="T32" fmla="*/ 0 w 89"/>
                <a:gd name="T33" fmla="*/ 43 h 89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9"/>
                <a:gd name="T52" fmla="*/ 0 h 89"/>
                <a:gd name="T53" fmla="*/ 89 w 89"/>
                <a:gd name="T54" fmla="*/ 89 h 89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9" h="89">
                  <a:moveTo>
                    <a:pt x="0" y="43"/>
                  </a:moveTo>
                  <a:lnTo>
                    <a:pt x="4" y="26"/>
                  </a:lnTo>
                  <a:lnTo>
                    <a:pt x="13" y="13"/>
                  </a:lnTo>
                  <a:lnTo>
                    <a:pt x="28" y="2"/>
                  </a:lnTo>
                  <a:lnTo>
                    <a:pt x="46" y="0"/>
                  </a:lnTo>
                  <a:lnTo>
                    <a:pt x="63" y="2"/>
                  </a:lnTo>
                  <a:lnTo>
                    <a:pt x="76" y="13"/>
                  </a:lnTo>
                  <a:lnTo>
                    <a:pt x="87" y="26"/>
                  </a:lnTo>
                  <a:lnTo>
                    <a:pt x="89" y="43"/>
                  </a:lnTo>
                  <a:lnTo>
                    <a:pt x="87" y="61"/>
                  </a:lnTo>
                  <a:lnTo>
                    <a:pt x="76" y="76"/>
                  </a:lnTo>
                  <a:lnTo>
                    <a:pt x="63" y="84"/>
                  </a:lnTo>
                  <a:lnTo>
                    <a:pt x="46" y="89"/>
                  </a:lnTo>
                  <a:lnTo>
                    <a:pt x="28" y="84"/>
                  </a:lnTo>
                  <a:lnTo>
                    <a:pt x="13" y="76"/>
                  </a:lnTo>
                  <a:lnTo>
                    <a:pt x="4" y="61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1A1A1A"/>
            </a:solidFill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47" name="Rectangle 98"/>
            <p:cNvSpPr>
              <a:spLocks noChangeAspect="1" noChangeArrowheads="1"/>
            </p:cNvSpPr>
            <p:nvPr/>
          </p:nvSpPr>
          <p:spPr bwMode="auto">
            <a:xfrm>
              <a:off x="2033" y="1117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endParaRPr lang="en-US" altLang="en-US" sz="1600"/>
            </a:p>
          </p:txBody>
        </p:sp>
        <p:sp>
          <p:nvSpPr>
            <p:cNvPr id="76848" name="Rectangle 99"/>
            <p:cNvSpPr>
              <a:spLocks noChangeAspect="1" noChangeArrowheads="1"/>
            </p:cNvSpPr>
            <p:nvPr/>
          </p:nvSpPr>
          <p:spPr bwMode="auto">
            <a:xfrm>
              <a:off x="1256" y="1765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altLang="en-US" sz="1600"/>
            </a:p>
          </p:txBody>
        </p:sp>
        <p:sp>
          <p:nvSpPr>
            <p:cNvPr id="76849" name="Rectangle 100"/>
            <p:cNvSpPr>
              <a:spLocks noChangeAspect="1" noChangeArrowheads="1"/>
            </p:cNvSpPr>
            <p:nvPr/>
          </p:nvSpPr>
          <p:spPr bwMode="auto">
            <a:xfrm>
              <a:off x="1810" y="2069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lang="en-US" altLang="en-US" sz="1600"/>
            </a:p>
          </p:txBody>
        </p:sp>
        <p:sp>
          <p:nvSpPr>
            <p:cNvPr id="76850" name="Rectangle 101"/>
            <p:cNvSpPr>
              <a:spLocks noChangeAspect="1" noChangeArrowheads="1"/>
            </p:cNvSpPr>
            <p:nvPr/>
          </p:nvSpPr>
          <p:spPr bwMode="auto">
            <a:xfrm>
              <a:off x="1422" y="2635"/>
              <a:ext cx="100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altLang="en-US" sz="1600"/>
            </a:p>
          </p:txBody>
        </p:sp>
        <p:sp>
          <p:nvSpPr>
            <p:cNvPr id="76851" name="Rectangle 102"/>
            <p:cNvSpPr>
              <a:spLocks noChangeAspect="1" noChangeArrowheads="1"/>
            </p:cNvSpPr>
            <p:nvPr/>
          </p:nvSpPr>
          <p:spPr bwMode="auto">
            <a:xfrm>
              <a:off x="648" y="16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5</a:t>
              </a:r>
              <a:endParaRPr lang="en-US" altLang="en-US" sz="1600"/>
            </a:p>
          </p:txBody>
        </p:sp>
        <p:sp>
          <p:nvSpPr>
            <p:cNvPr id="76852" name="Rectangle 103"/>
            <p:cNvSpPr>
              <a:spLocks noChangeAspect="1" noChangeArrowheads="1"/>
            </p:cNvSpPr>
            <p:nvPr/>
          </p:nvSpPr>
          <p:spPr bwMode="auto">
            <a:xfrm>
              <a:off x="2307" y="2126"/>
              <a:ext cx="99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altLang="en-US" sz="1600"/>
            </a:p>
          </p:txBody>
        </p:sp>
      </p:grpSp>
      <p:grpSp>
        <p:nvGrpSpPr>
          <p:cNvPr id="21" name="Group 104"/>
          <p:cNvGrpSpPr>
            <a:grpSpLocks noChangeAspect="1"/>
          </p:cNvGrpSpPr>
          <p:nvPr/>
        </p:nvGrpSpPr>
        <p:grpSpPr bwMode="auto">
          <a:xfrm>
            <a:off x="2720791" y="2758757"/>
            <a:ext cx="923925" cy="592138"/>
            <a:chOff x="1572" y="1805"/>
            <a:chExt cx="897" cy="575"/>
          </a:xfrm>
        </p:grpSpPr>
        <p:sp>
          <p:nvSpPr>
            <p:cNvPr id="76839" name="Freeform 105"/>
            <p:cNvSpPr>
              <a:spLocks noChangeAspect="1"/>
            </p:cNvSpPr>
            <p:nvPr/>
          </p:nvSpPr>
          <p:spPr bwMode="auto">
            <a:xfrm>
              <a:off x="1572" y="2005"/>
              <a:ext cx="897" cy="375"/>
            </a:xfrm>
            <a:custGeom>
              <a:avLst/>
              <a:gdLst>
                <a:gd name="T0" fmla="*/ 450 w 897"/>
                <a:gd name="T1" fmla="*/ 0 h 375"/>
                <a:gd name="T2" fmla="*/ 510 w 897"/>
                <a:gd name="T3" fmla="*/ 2 h 375"/>
                <a:gd name="T4" fmla="*/ 571 w 897"/>
                <a:gd name="T5" fmla="*/ 6 h 375"/>
                <a:gd name="T6" fmla="*/ 629 w 897"/>
                <a:gd name="T7" fmla="*/ 15 h 375"/>
                <a:gd name="T8" fmla="*/ 683 w 897"/>
                <a:gd name="T9" fmla="*/ 28 h 375"/>
                <a:gd name="T10" fmla="*/ 733 w 897"/>
                <a:gd name="T11" fmla="*/ 43 h 375"/>
                <a:gd name="T12" fmla="*/ 778 w 897"/>
                <a:gd name="T13" fmla="*/ 60 h 375"/>
                <a:gd name="T14" fmla="*/ 817 w 897"/>
                <a:gd name="T15" fmla="*/ 79 h 375"/>
                <a:gd name="T16" fmla="*/ 850 w 897"/>
                <a:gd name="T17" fmla="*/ 101 h 375"/>
                <a:gd name="T18" fmla="*/ 874 w 897"/>
                <a:gd name="T19" fmla="*/ 125 h 375"/>
                <a:gd name="T20" fmla="*/ 891 w 897"/>
                <a:gd name="T21" fmla="*/ 149 h 375"/>
                <a:gd name="T22" fmla="*/ 897 w 897"/>
                <a:gd name="T23" fmla="*/ 174 h 375"/>
                <a:gd name="T24" fmla="*/ 897 w 897"/>
                <a:gd name="T25" fmla="*/ 200 h 375"/>
                <a:gd name="T26" fmla="*/ 891 w 897"/>
                <a:gd name="T27" fmla="*/ 226 h 375"/>
                <a:gd name="T28" fmla="*/ 874 w 897"/>
                <a:gd name="T29" fmla="*/ 250 h 375"/>
                <a:gd name="T30" fmla="*/ 850 w 897"/>
                <a:gd name="T31" fmla="*/ 274 h 375"/>
                <a:gd name="T32" fmla="*/ 817 w 897"/>
                <a:gd name="T33" fmla="*/ 295 h 375"/>
                <a:gd name="T34" fmla="*/ 778 w 897"/>
                <a:gd name="T35" fmla="*/ 315 h 375"/>
                <a:gd name="T36" fmla="*/ 733 w 897"/>
                <a:gd name="T37" fmla="*/ 332 h 375"/>
                <a:gd name="T38" fmla="*/ 683 w 897"/>
                <a:gd name="T39" fmla="*/ 347 h 375"/>
                <a:gd name="T40" fmla="*/ 629 w 897"/>
                <a:gd name="T41" fmla="*/ 360 h 375"/>
                <a:gd name="T42" fmla="*/ 571 w 897"/>
                <a:gd name="T43" fmla="*/ 369 h 375"/>
                <a:gd name="T44" fmla="*/ 510 w 897"/>
                <a:gd name="T45" fmla="*/ 373 h 375"/>
                <a:gd name="T46" fmla="*/ 450 w 897"/>
                <a:gd name="T47" fmla="*/ 375 h 375"/>
                <a:gd name="T48" fmla="*/ 387 w 897"/>
                <a:gd name="T49" fmla="*/ 373 h 375"/>
                <a:gd name="T50" fmla="*/ 329 w 897"/>
                <a:gd name="T51" fmla="*/ 369 h 375"/>
                <a:gd name="T52" fmla="*/ 270 w 897"/>
                <a:gd name="T53" fmla="*/ 360 h 375"/>
                <a:gd name="T54" fmla="*/ 216 w 897"/>
                <a:gd name="T55" fmla="*/ 347 h 375"/>
                <a:gd name="T56" fmla="*/ 164 w 897"/>
                <a:gd name="T57" fmla="*/ 332 h 375"/>
                <a:gd name="T58" fmla="*/ 121 w 897"/>
                <a:gd name="T59" fmla="*/ 315 h 375"/>
                <a:gd name="T60" fmla="*/ 82 w 897"/>
                <a:gd name="T61" fmla="*/ 295 h 375"/>
                <a:gd name="T62" fmla="*/ 49 w 897"/>
                <a:gd name="T63" fmla="*/ 274 h 375"/>
                <a:gd name="T64" fmla="*/ 26 w 897"/>
                <a:gd name="T65" fmla="*/ 250 h 375"/>
                <a:gd name="T66" fmla="*/ 8 w 897"/>
                <a:gd name="T67" fmla="*/ 226 h 375"/>
                <a:gd name="T68" fmla="*/ 0 w 897"/>
                <a:gd name="T69" fmla="*/ 200 h 375"/>
                <a:gd name="T70" fmla="*/ 0 w 897"/>
                <a:gd name="T71" fmla="*/ 174 h 375"/>
                <a:gd name="T72" fmla="*/ 8 w 897"/>
                <a:gd name="T73" fmla="*/ 149 h 375"/>
                <a:gd name="T74" fmla="*/ 26 w 897"/>
                <a:gd name="T75" fmla="*/ 125 h 375"/>
                <a:gd name="T76" fmla="*/ 49 w 897"/>
                <a:gd name="T77" fmla="*/ 101 h 375"/>
                <a:gd name="T78" fmla="*/ 82 w 897"/>
                <a:gd name="T79" fmla="*/ 79 h 375"/>
                <a:gd name="T80" fmla="*/ 121 w 897"/>
                <a:gd name="T81" fmla="*/ 60 h 375"/>
                <a:gd name="T82" fmla="*/ 164 w 897"/>
                <a:gd name="T83" fmla="*/ 43 h 375"/>
                <a:gd name="T84" fmla="*/ 216 w 897"/>
                <a:gd name="T85" fmla="*/ 28 h 375"/>
                <a:gd name="T86" fmla="*/ 270 w 897"/>
                <a:gd name="T87" fmla="*/ 15 h 375"/>
                <a:gd name="T88" fmla="*/ 329 w 897"/>
                <a:gd name="T89" fmla="*/ 6 h 375"/>
                <a:gd name="T90" fmla="*/ 387 w 897"/>
                <a:gd name="T91" fmla="*/ 2 h 375"/>
                <a:gd name="T92" fmla="*/ 450 w 897"/>
                <a:gd name="T93" fmla="*/ 0 h 375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897"/>
                <a:gd name="T142" fmla="*/ 0 h 375"/>
                <a:gd name="T143" fmla="*/ 897 w 897"/>
                <a:gd name="T144" fmla="*/ 375 h 375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897" h="375">
                  <a:moveTo>
                    <a:pt x="450" y="0"/>
                  </a:moveTo>
                  <a:lnTo>
                    <a:pt x="510" y="2"/>
                  </a:lnTo>
                  <a:lnTo>
                    <a:pt x="571" y="6"/>
                  </a:lnTo>
                  <a:lnTo>
                    <a:pt x="629" y="15"/>
                  </a:lnTo>
                  <a:lnTo>
                    <a:pt x="683" y="28"/>
                  </a:lnTo>
                  <a:lnTo>
                    <a:pt x="733" y="43"/>
                  </a:lnTo>
                  <a:lnTo>
                    <a:pt x="778" y="60"/>
                  </a:lnTo>
                  <a:lnTo>
                    <a:pt x="817" y="79"/>
                  </a:lnTo>
                  <a:lnTo>
                    <a:pt x="850" y="101"/>
                  </a:lnTo>
                  <a:lnTo>
                    <a:pt x="874" y="125"/>
                  </a:lnTo>
                  <a:lnTo>
                    <a:pt x="891" y="149"/>
                  </a:lnTo>
                  <a:lnTo>
                    <a:pt x="897" y="174"/>
                  </a:lnTo>
                  <a:lnTo>
                    <a:pt x="897" y="200"/>
                  </a:lnTo>
                  <a:lnTo>
                    <a:pt x="891" y="226"/>
                  </a:lnTo>
                  <a:lnTo>
                    <a:pt x="874" y="250"/>
                  </a:lnTo>
                  <a:lnTo>
                    <a:pt x="850" y="274"/>
                  </a:lnTo>
                  <a:lnTo>
                    <a:pt x="817" y="295"/>
                  </a:lnTo>
                  <a:lnTo>
                    <a:pt x="778" y="315"/>
                  </a:lnTo>
                  <a:lnTo>
                    <a:pt x="733" y="332"/>
                  </a:lnTo>
                  <a:lnTo>
                    <a:pt x="683" y="347"/>
                  </a:lnTo>
                  <a:lnTo>
                    <a:pt x="629" y="360"/>
                  </a:lnTo>
                  <a:lnTo>
                    <a:pt x="571" y="369"/>
                  </a:lnTo>
                  <a:lnTo>
                    <a:pt x="510" y="373"/>
                  </a:lnTo>
                  <a:lnTo>
                    <a:pt x="450" y="375"/>
                  </a:lnTo>
                  <a:lnTo>
                    <a:pt x="387" y="373"/>
                  </a:lnTo>
                  <a:lnTo>
                    <a:pt x="329" y="369"/>
                  </a:lnTo>
                  <a:lnTo>
                    <a:pt x="270" y="360"/>
                  </a:lnTo>
                  <a:lnTo>
                    <a:pt x="216" y="347"/>
                  </a:lnTo>
                  <a:lnTo>
                    <a:pt x="164" y="332"/>
                  </a:lnTo>
                  <a:lnTo>
                    <a:pt x="121" y="315"/>
                  </a:lnTo>
                  <a:lnTo>
                    <a:pt x="82" y="295"/>
                  </a:lnTo>
                  <a:lnTo>
                    <a:pt x="49" y="274"/>
                  </a:lnTo>
                  <a:lnTo>
                    <a:pt x="26" y="250"/>
                  </a:lnTo>
                  <a:lnTo>
                    <a:pt x="8" y="226"/>
                  </a:lnTo>
                  <a:lnTo>
                    <a:pt x="0" y="200"/>
                  </a:lnTo>
                  <a:lnTo>
                    <a:pt x="0" y="174"/>
                  </a:lnTo>
                  <a:lnTo>
                    <a:pt x="8" y="149"/>
                  </a:lnTo>
                  <a:lnTo>
                    <a:pt x="26" y="125"/>
                  </a:lnTo>
                  <a:lnTo>
                    <a:pt x="49" y="101"/>
                  </a:lnTo>
                  <a:lnTo>
                    <a:pt x="82" y="79"/>
                  </a:lnTo>
                  <a:lnTo>
                    <a:pt x="121" y="60"/>
                  </a:lnTo>
                  <a:lnTo>
                    <a:pt x="164" y="43"/>
                  </a:lnTo>
                  <a:lnTo>
                    <a:pt x="216" y="28"/>
                  </a:lnTo>
                  <a:lnTo>
                    <a:pt x="270" y="15"/>
                  </a:lnTo>
                  <a:lnTo>
                    <a:pt x="329" y="6"/>
                  </a:lnTo>
                  <a:lnTo>
                    <a:pt x="387" y="2"/>
                  </a:lnTo>
                  <a:lnTo>
                    <a:pt x="450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40" name="Rectangle 106"/>
            <p:cNvSpPr>
              <a:spLocks noChangeAspect="1" noChangeArrowheads="1"/>
            </p:cNvSpPr>
            <p:nvPr/>
          </p:nvSpPr>
          <p:spPr bwMode="auto">
            <a:xfrm>
              <a:off x="1943" y="1805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1</a:t>
              </a:r>
              <a:endParaRPr lang="en-US" altLang="en-US" sz="1600"/>
            </a:p>
          </p:txBody>
        </p:sp>
      </p:grpSp>
      <p:grpSp>
        <p:nvGrpSpPr>
          <p:cNvPr id="22" name="Group 107"/>
          <p:cNvGrpSpPr>
            <a:grpSpLocks noChangeAspect="1"/>
          </p:cNvGrpSpPr>
          <p:nvPr/>
        </p:nvGrpSpPr>
        <p:grpSpPr bwMode="auto">
          <a:xfrm>
            <a:off x="1444441" y="2514283"/>
            <a:ext cx="1125537" cy="745011"/>
            <a:chOff x="332" y="1568"/>
            <a:chExt cx="1093" cy="723"/>
          </a:xfrm>
        </p:grpSpPr>
        <p:sp>
          <p:nvSpPr>
            <p:cNvPr id="76837" name="Freeform 108"/>
            <p:cNvSpPr>
              <a:spLocks noChangeAspect="1"/>
            </p:cNvSpPr>
            <p:nvPr/>
          </p:nvSpPr>
          <p:spPr bwMode="auto">
            <a:xfrm>
              <a:off x="332" y="1568"/>
              <a:ext cx="1093" cy="497"/>
            </a:xfrm>
            <a:custGeom>
              <a:avLst/>
              <a:gdLst>
                <a:gd name="T0" fmla="*/ 547 w 1093"/>
                <a:gd name="T1" fmla="*/ 0 h 497"/>
                <a:gd name="T2" fmla="*/ 615 w 1093"/>
                <a:gd name="T3" fmla="*/ 3 h 497"/>
                <a:gd name="T4" fmla="*/ 684 w 1093"/>
                <a:gd name="T5" fmla="*/ 7 h 497"/>
                <a:gd name="T6" fmla="*/ 749 w 1093"/>
                <a:gd name="T7" fmla="*/ 18 h 497"/>
                <a:gd name="T8" fmla="*/ 811 w 1093"/>
                <a:gd name="T9" fmla="*/ 31 h 497"/>
                <a:gd name="T10" fmla="*/ 868 w 1093"/>
                <a:gd name="T11" fmla="*/ 48 h 497"/>
                <a:gd name="T12" fmla="*/ 922 w 1093"/>
                <a:gd name="T13" fmla="*/ 67 h 497"/>
                <a:gd name="T14" fmla="*/ 969 w 1093"/>
                <a:gd name="T15" fmla="*/ 91 h 497"/>
                <a:gd name="T16" fmla="*/ 1008 w 1093"/>
                <a:gd name="T17" fmla="*/ 115 h 497"/>
                <a:gd name="T18" fmla="*/ 1043 w 1093"/>
                <a:gd name="T19" fmla="*/ 143 h 497"/>
                <a:gd name="T20" fmla="*/ 1067 w 1093"/>
                <a:gd name="T21" fmla="*/ 171 h 497"/>
                <a:gd name="T22" fmla="*/ 1084 w 1093"/>
                <a:gd name="T23" fmla="*/ 201 h 497"/>
                <a:gd name="T24" fmla="*/ 1093 w 1093"/>
                <a:gd name="T25" fmla="*/ 234 h 497"/>
                <a:gd name="T26" fmla="*/ 1093 w 1093"/>
                <a:gd name="T27" fmla="*/ 264 h 497"/>
                <a:gd name="T28" fmla="*/ 1084 w 1093"/>
                <a:gd name="T29" fmla="*/ 294 h 497"/>
                <a:gd name="T30" fmla="*/ 1067 w 1093"/>
                <a:gd name="T31" fmla="*/ 324 h 497"/>
                <a:gd name="T32" fmla="*/ 1043 w 1093"/>
                <a:gd name="T33" fmla="*/ 354 h 497"/>
                <a:gd name="T34" fmla="*/ 1008 w 1093"/>
                <a:gd name="T35" fmla="*/ 383 h 497"/>
                <a:gd name="T36" fmla="*/ 969 w 1093"/>
                <a:gd name="T37" fmla="*/ 406 h 497"/>
                <a:gd name="T38" fmla="*/ 922 w 1093"/>
                <a:gd name="T39" fmla="*/ 430 h 497"/>
                <a:gd name="T40" fmla="*/ 868 w 1093"/>
                <a:gd name="T41" fmla="*/ 449 h 497"/>
                <a:gd name="T42" fmla="*/ 811 w 1093"/>
                <a:gd name="T43" fmla="*/ 467 h 497"/>
                <a:gd name="T44" fmla="*/ 749 w 1093"/>
                <a:gd name="T45" fmla="*/ 480 h 497"/>
                <a:gd name="T46" fmla="*/ 684 w 1093"/>
                <a:gd name="T47" fmla="*/ 488 h 497"/>
                <a:gd name="T48" fmla="*/ 615 w 1093"/>
                <a:gd name="T49" fmla="*/ 495 h 497"/>
                <a:gd name="T50" fmla="*/ 547 w 1093"/>
                <a:gd name="T51" fmla="*/ 497 h 497"/>
                <a:gd name="T52" fmla="*/ 478 w 1093"/>
                <a:gd name="T53" fmla="*/ 495 h 497"/>
                <a:gd name="T54" fmla="*/ 411 w 1093"/>
                <a:gd name="T55" fmla="*/ 488 h 497"/>
                <a:gd name="T56" fmla="*/ 346 w 1093"/>
                <a:gd name="T57" fmla="*/ 480 h 497"/>
                <a:gd name="T58" fmla="*/ 284 w 1093"/>
                <a:gd name="T59" fmla="*/ 467 h 497"/>
                <a:gd name="T60" fmla="*/ 225 w 1093"/>
                <a:gd name="T61" fmla="*/ 449 h 497"/>
                <a:gd name="T62" fmla="*/ 173 w 1093"/>
                <a:gd name="T63" fmla="*/ 430 h 497"/>
                <a:gd name="T64" fmla="*/ 126 w 1093"/>
                <a:gd name="T65" fmla="*/ 406 h 497"/>
                <a:gd name="T66" fmla="*/ 85 w 1093"/>
                <a:gd name="T67" fmla="*/ 383 h 497"/>
                <a:gd name="T68" fmla="*/ 52 w 1093"/>
                <a:gd name="T69" fmla="*/ 354 h 497"/>
                <a:gd name="T70" fmla="*/ 26 w 1093"/>
                <a:gd name="T71" fmla="*/ 324 h 497"/>
                <a:gd name="T72" fmla="*/ 9 w 1093"/>
                <a:gd name="T73" fmla="*/ 294 h 497"/>
                <a:gd name="T74" fmla="*/ 0 w 1093"/>
                <a:gd name="T75" fmla="*/ 264 h 497"/>
                <a:gd name="T76" fmla="*/ 0 w 1093"/>
                <a:gd name="T77" fmla="*/ 234 h 497"/>
                <a:gd name="T78" fmla="*/ 9 w 1093"/>
                <a:gd name="T79" fmla="*/ 201 h 497"/>
                <a:gd name="T80" fmla="*/ 26 w 1093"/>
                <a:gd name="T81" fmla="*/ 171 h 497"/>
                <a:gd name="T82" fmla="*/ 52 w 1093"/>
                <a:gd name="T83" fmla="*/ 143 h 497"/>
                <a:gd name="T84" fmla="*/ 85 w 1093"/>
                <a:gd name="T85" fmla="*/ 115 h 497"/>
                <a:gd name="T86" fmla="*/ 126 w 1093"/>
                <a:gd name="T87" fmla="*/ 91 h 497"/>
                <a:gd name="T88" fmla="*/ 173 w 1093"/>
                <a:gd name="T89" fmla="*/ 67 h 497"/>
                <a:gd name="T90" fmla="*/ 225 w 1093"/>
                <a:gd name="T91" fmla="*/ 48 h 497"/>
                <a:gd name="T92" fmla="*/ 284 w 1093"/>
                <a:gd name="T93" fmla="*/ 31 h 497"/>
                <a:gd name="T94" fmla="*/ 346 w 1093"/>
                <a:gd name="T95" fmla="*/ 18 h 497"/>
                <a:gd name="T96" fmla="*/ 411 w 1093"/>
                <a:gd name="T97" fmla="*/ 7 h 497"/>
                <a:gd name="T98" fmla="*/ 478 w 1093"/>
                <a:gd name="T99" fmla="*/ 3 h 497"/>
                <a:gd name="T100" fmla="*/ 547 w 1093"/>
                <a:gd name="T101" fmla="*/ 0 h 49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1093"/>
                <a:gd name="T154" fmla="*/ 0 h 497"/>
                <a:gd name="T155" fmla="*/ 1093 w 1093"/>
                <a:gd name="T156" fmla="*/ 497 h 49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1093" h="497">
                  <a:moveTo>
                    <a:pt x="547" y="0"/>
                  </a:moveTo>
                  <a:lnTo>
                    <a:pt x="615" y="3"/>
                  </a:lnTo>
                  <a:lnTo>
                    <a:pt x="684" y="7"/>
                  </a:lnTo>
                  <a:lnTo>
                    <a:pt x="749" y="18"/>
                  </a:lnTo>
                  <a:lnTo>
                    <a:pt x="811" y="31"/>
                  </a:lnTo>
                  <a:lnTo>
                    <a:pt x="868" y="48"/>
                  </a:lnTo>
                  <a:lnTo>
                    <a:pt x="922" y="67"/>
                  </a:lnTo>
                  <a:lnTo>
                    <a:pt x="969" y="91"/>
                  </a:lnTo>
                  <a:lnTo>
                    <a:pt x="1008" y="115"/>
                  </a:lnTo>
                  <a:lnTo>
                    <a:pt x="1043" y="143"/>
                  </a:lnTo>
                  <a:lnTo>
                    <a:pt x="1067" y="171"/>
                  </a:lnTo>
                  <a:lnTo>
                    <a:pt x="1084" y="201"/>
                  </a:lnTo>
                  <a:lnTo>
                    <a:pt x="1093" y="234"/>
                  </a:lnTo>
                  <a:lnTo>
                    <a:pt x="1093" y="264"/>
                  </a:lnTo>
                  <a:lnTo>
                    <a:pt x="1084" y="294"/>
                  </a:lnTo>
                  <a:lnTo>
                    <a:pt x="1067" y="324"/>
                  </a:lnTo>
                  <a:lnTo>
                    <a:pt x="1043" y="354"/>
                  </a:lnTo>
                  <a:lnTo>
                    <a:pt x="1008" y="383"/>
                  </a:lnTo>
                  <a:lnTo>
                    <a:pt x="969" y="406"/>
                  </a:lnTo>
                  <a:lnTo>
                    <a:pt x="922" y="430"/>
                  </a:lnTo>
                  <a:lnTo>
                    <a:pt x="868" y="449"/>
                  </a:lnTo>
                  <a:lnTo>
                    <a:pt x="811" y="467"/>
                  </a:lnTo>
                  <a:lnTo>
                    <a:pt x="749" y="480"/>
                  </a:lnTo>
                  <a:lnTo>
                    <a:pt x="684" y="488"/>
                  </a:lnTo>
                  <a:lnTo>
                    <a:pt x="615" y="495"/>
                  </a:lnTo>
                  <a:lnTo>
                    <a:pt x="547" y="497"/>
                  </a:lnTo>
                  <a:lnTo>
                    <a:pt x="478" y="495"/>
                  </a:lnTo>
                  <a:lnTo>
                    <a:pt x="411" y="488"/>
                  </a:lnTo>
                  <a:lnTo>
                    <a:pt x="346" y="480"/>
                  </a:lnTo>
                  <a:lnTo>
                    <a:pt x="284" y="467"/>
                  </a:lnTo>
                  <a:lnTo>
                    <a:pt x="225" y="449"/>
                  </a:lnTo>
                  <a:lnTo>
                    <a:pt x="173" y="430"/>
                  </a:lnTo>
                  <a:lnTo>
                    <a:pt x="126" y="406"/>
                  </a:lnTo>
                  <a:lnTo>
                    <a:pt x="85" y="383"/>
                  </a:lnTo>
                  <a:lnTo>
                    <a:pt x="52" y="354"/>
                  </a:lnTo>
                  <a:lnTo>
                    <a:pt x="26" y="324"/>
                  </a:lnTo>
                  <a:lnTo>
                    <a:pt x="9" y="294"/>
                  </a:lnTo>
                  <a:lnTo>
                    <a:pt x="0" y="264"/>
                  </a:lnTo>
                  <a:lnTo>
                    <a:pt x="0" y="234"/>
                  </a:lnTo>
                  <a:lnTo>
                    <a:pt x="9" y="201"/>
                  </a:lnTo>
                  <a:lnTo>
                    <a:pt x="26" y="171"/>
                  </a:lnTo>
                  <a:lnTo>
                    <a:pt x="52" y="143"/>
                  </a:lnTo>
                  <a:lnTo>
                    <a:pt x="85" y="115"/>
                  </a:lnTo>
                  <a:lnTo>
                    <a:pt x="126" y="91"/>
                  </a:lnTo>
                  <a:lnTo>
                    <a:pt x="173" y="67"/>
                  </a:lnTo>
                  <a:lnTo>
                    <a:pt x="225" y="48"/>
                  </a:lnTo>
                  <a:lnTo>
                    <a:pt x="284" y="31"/>
                  </a:lnTo>
                  <a:lnTo>
                    <a:pt x="346" y="18"/>
                  </a:lnTo>
                  <a:lnTo>
                    <a:pt x="411" y="7"/>
                  </a:lnTo>
                  <a:lnTo>
                    <a:pt x="478" y="3"/>
                  </a:lnTo>
                  <a:lnTo>
                    <a:pt x="547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8" name="Rectangle 109"/>
            <p:cNvSpPr>
              <a:spLocks noChangeAspect="1" noChangeArrowheads="1"/>
            </p:cNvSpPr>
            <p:nvPr/>
          </p:nvSpPr>
          <p:spPr bwMode="auto">
            <a:xfrm>
              <a:off x="949" y="2052"/>
              <a:ext cx="11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2</a:t>
              </a:r>
              <a:endParaRPr lang="en-US" altLang="en-US" sz="1600"/>
            </a:p>
          </p:txBody>
        </p:sp>
      </p:grpSp>
      <p:grpSp>
        <p:nvGrpSpPr>
          <p:cNvPr id="23" name="Group 110"/>
          <p:cNvGrpSpPr>
            <a:grpSpLocks noChangeAspect="1"/>
          </p:cNvGrpSpPr>
          <p:nvPr/>
        </p:nvGrpSpPr>
        <p:grpSpPr bwMode="auto">
          <a:xfrm>
            <a:off x="1392052" y="2244407"/>
            <a:ext cx="2382838" cy="1358900"/>
            <a:chOff x="280" y="1305"/>
            <a:chExt cx="2315" cy="1321"/>
          </a:xfrm>
        </p:grpSpPr>
        <p:sp>
          <p:nvSpPr>
            <p:cNvPr id="76835" name="Freeform 111"/>
            <p:cNvSpPr>
              <a:spLocks noChangeAspect="1"/>
            </p:cNvSpPr>
            <p:nvPr/>
          </p:nvSpPr>
          <p:spPr bwMode="auto">
            <a:xfrm>
              <a:off x="280" y="1314"/>
              <a:ext cx="2315" cy="1312"/>
            </a:xfrm>
            <a:custGeom>
              <a:avLst/>
              <a:gdLst>
                <a:gd name="T0" fmla="*/ 1326 w 2315"/>
                <a:gd name="T1" fmla="*/ 23 h 1312"/>
                <a:gd name="T2" fmla="*/ 1519 w 2315"/>
                <a:gd name="T3" fmla="*/ 64 h 1312"/>
                <a:gd name="T4" fmla="*/ 1698 w 2315"/>
                <a:gd name="T5" fmla="*/ 121 h 1312"/>
                <a:gd name="T6" fmla="*/ 1865 w 2315"/>
                <a:gd name="T7" fmla="*/ 194 h 1312"/>
                <a:gd name="T8" fmla="*/ 2008 w 2315"/>
                <a:gd name="T9" fmla="*/ 278 h 1312"/>
                <a:gd name="T10" fmla="*/ 2129 w 2315"/>
                <a:gd name="T11" fmla="*/ 375 h 1312"/>
                <a:gd name="T12" fmla="*/ 2222 w 2315"/>
                <a:gd name="T13" fmla="*/ 479 h 1312"/>
                <a:gd name="T14" fmla="*/ 2282 w 2315"/>
                <a:gd name="T15" fmla="*/ 589 h 1312"/>
                <a:gd name="T16" fmla="*/ 2313 w 2315"/>
                <a:gd name="T17" fmla="*/ 699 h 1312"/>
                <a:gd name="T18" fmla="*/ 2308 w 2315"/>
                <a:gd name="T19" fmla="*/ 809 h 1312"/>
                <a:gd name="T20" fmla="*/ 2272 w 2315"/>
                <a:gd name="T21" fmla="*/ 915 h 1312"/>
                <a:gd name="T22" fmla="*/ 2202 w 2315"/>
                <a:gd name="T23" fmla="*/ 1014 h 1312"/>
                <a:gd name="T24" fmla="*/ 2105 w 2315"/>
                <a:gd name="T25" fmla="*/ 1101 h 1312"/>
                <a:gd name="T26" fmla="*/ 1977 w 2315"/>
                <a:gd name="T27" fmla="*/ 1176 h 1312"/>
                <a:gd name="T28" fmla="*/ 1828 w 2315"/>
                <a:gd name="T29" fmla="*/ 1237 h 1312"/>
                <a:gd name="T30" fmla="*/ 1659 w 2315"/>
                <a:gd name="T31" fmla="*/ 1280 h 1312"/>
                <a:gd name="T32" fmla="*/ 1476 w 2315"/>
                <a:gd name="T33" fmla="*/ 1306 h 1312"/>
                <a:gd name="T34" fmla="*/ 1283 w 2315"/>
                <a:gd name="T35" fmla="*/ 1312 h 1312"/>
                <a:gd name="T36" fmla="*/ 1086 w 2315"/>
                <a:gd name="T37" fmla="*/ 1299 h 1312"/>
                <a:gd name="T38" fmla="*/ 894 w 2315"/>
                <a:gd name="T39" fmla="*/ 1269 h 1312"/>
                <a:gd name="T40" fmla="*/ 705 w 2315"/>
                <a:gd name="T41" fmla="*/ 1220 h 1312"/>
                <a:gd name="T42" fmla="*/ 532 w 2315"/>
                <a:gd name="T43" fmla="*/ 1155 h 1312"/>
                <a:gd name="T44" fmla="*/ 377 w 2315"/>
                <a:gd name="T45" fmla="*/ 1077 h 1312"/>
                <a:gd name="T46" fmla="*/ 245 w 2315"/>
                <a:gd name="T47" fmla="*/ 984 h 1312"/>
                <a:gd name="T48" fmla="*/ 137 w 2315"/>
                <a:gd name="T49" fmla="*/ 885 h 1312"/>
                <a:gd name="T50" fmla="*/ 61 w 2315"/>
                <a:gd name="T51" fmla="*/ 777 h 1312"/>
                <a:gd name="T52" fmla="*/ 13 w 2315"/>
                <a:gd name="T53" fmla="*/ 667 h 1312"/>
                <a:gd name="T54" fmla="*/ 0 w 2315"/>
                <a:gd name="T55" fmla="*/ 555 h 1312"/>
                <a:gd name="T56" fmla="*/ 22 w 2315"/>
                <a:gd name="T57" fmla="*/ 447 h 1312"/>
                <a:gd name="T58" fmla="*/ 74 w 2315"/>
                <a:gd name="T59" fmla="*/ 345 h 1312"/>
                <a:gd name="T60" fmla="*/ 158 w 2315"/>
                <a:gd name="T61" fmla="*/ 252 h 1312"/>
                <a:gd name="T62" fmla="*/ 273 w 2315"/>
                <a:gd name="T63" fmla="*/ 170 h 1312"/>
                <a:gd name="T64" fmla="*/ 411 w 2315"/>
                <a:gd name="T65" fmla="*/ 103 h 1312"/>
                <a:gd name="T66" fmla="*/ 571 w 2315"/>
                <a:gd name="T67" fmla="*/ 49 h 1312"/>
                <a:gd name="T68" fmla="*/ 747 w 2315"/>
                <a:gd name="T69" fmla="*/ 17 h 1312"/>
                <a:gd name="T70" fmla="*/ 937 w 2315"/>
                <a:gd name="T71" fmla="*/ 0 h 1312"/>
                <a:gd name="T72" fmla="*/ 1132 w 2315"/>
                <a:gd name="T73" fmla="*/ 2 h 1312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15"/>
                <a:gd name="T112" fmla="*/ 0 h 1312"/>
                <a:gd name="T113" fmla="*/ 2315 w 2315"/>
                <a:gd name="T114" fmla="*/ 1312 h 1312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15" h="1312">
                  <a:moveTo>
                    <a:pt x="1229" y="10"/>
                  </a:moveTo>
                  <a:lnTo>
                    <a:pt x="1326" y="23"/>
                  </a:lnTo>
                  <a:lnTo>
                    <a:pt x="1424" y="43"/>
                  </a:lnTo>
                  <a:lnTo>
                    <a:pt x="1519" y="64"/>
                  </a:lnTo>
                  <a:lnTo>
                    <a:pt x="1610" y="90"/>
                  </a:lnTo>
                  <a:lnTo>
                    <a:pt x="1698" y="121"/>
                  </a:lnTo>
                  <a:lnTo>
                    <a:pt x="1783" y="155"/>
                  </a:lnTo>
                  <a:lnTo>
                    <a:pt x="1865" y="194"/>
                  </a:lnTo>
                  <a:lnTo>
                    <a:pt x="1938" y="235"/>
                  </a:lnTo>
                  <a:lnTo>
                    <a:pt x="2008" y="278"/>
                  </a:lnTo>
                  <a:lnTo>
                    <a:pt x="2073" y="326"/>
                  </a:lnTo>
                  <a:lnTo>
                    <a:pt x="2129" y="375"/>
                  </a:lnTo>
                  <a:lnTo>
                    <a:pt x="2179" y="425"/>
                  </a:lnTo>
                  <a:lnTo>
                    <a:pt x="2222" y="479"/>
                  </a:lnTo>
                  <a:lnTo>
                    <a:pt x="2256" y="533"/>
                  </a:lnTo>
                  <a:lnTo>
                    <a:pt x="2282" y="589"/>
                  </a:lnTo>
                  <a:lnTo>
                    <a:pt x="2302" y="643"/>
                  </a:lnTo>
                  <a:lnTo>
                    <a:pt x="2313" y="699"/>
                  </a:lnTo>
                  <a:lnTo>
                    <a:pt x="2315" y="755"/>
                  </a:lnTo>
                  <a:lnTo>
                    <a:pt x="2308" y="809"/>
                  </a:lnTo>
                  <a:lnTo>
                    <a:pt x="2295" y="863"/>
                  </a:lnTo>
                  <a:lnTo>
                    <a:pt x="2272" y="915"/>
                  </a:lnTo>
                  <a:lnTo>
                    <a:pt x="2241" y="965"/>
                  </a:lnTo>
                  <a:lnTo>
                    <a:pt x="2202" y="1014"/>
                  </a:lnTo>
                  <a:lnTo>
                    <a:pt x="2157" y="1060"/>
                  </a:lnTo>
                  <a:lnTo>
                    <a:pt x="2105" y="1101"/>
                  </a:lnTo>
                  <a:lnTo>
                    <a:pt x="2044" y="1140"/>
                  </a:lnTo>
                  <a:lnTo>
                    <a:pt x="1977" y="1176"/>
                  </a:lnTo>
                  <a:lnTo>
                    <a:pt x="1906" y="1209"/>
                  </a:lnTo>
                  <a:lnTo>
                    <a:pt x="1828" y="1237"/>
                  </a:lnTo>
                  <a:lnTo>
                    <a:pt x="1746" y="1261"/>
                  </a:lnTo>
                  <a:lnTo>
                    <a:pt x="1659" y="1280"/>
                  </a:lnTo>
                  <a:lnTo>
                    <a:pt x="1569" y="1295"/>
                  </a:lnTo>
                  <a:lnTo>
                    <a:pt x="1476" y="1306"/>
                  </a:lnTo>
                  <a:lnTo>
                    <a:pt x="1380" y="1310"/>
                  </a:lnTo>
                  <a:lnTo>
                    <a:pt x="1283" y="1312"/>
                  </a:lnTo>
                  <a:lnTo>
                    <a:pt x="1186" y="1308"/>
                  </a:lnTo>
                  <a:lnTo>
                    <a:pt x="1086" y="1299"/>
                  </a:lnTo>
                  <a:lnTo>
                    <a:pt x="989" y="1286"/>
                  </a:lnTo>
                  <a:lnTo>
                    <a:pt x="894" y="1269"/>
                  </a:lnTo>
                  <a:lnTo>
                    <a:pt x="798" y="1245"/>
                  </a:lnTo>
                  <a:lnTo>
                    <a:pt x="705" y="1220"/>
                  </a:lnTo>
                  <a:lnTo>
                    <a:pt x="617" y="1189"/>
                  </a:lnTo>
                  <a:lnTo>
                    <a:pt x="532" y="1155"/>
                  </a:lnTo>
                  <a:lnTo>
                    <a:pt x="452" y="1118"/>
                  </a:lnTo>
                  <a:lnTo>
                    <a:pt x="377" y="1077"/>
                  </a:lnTo>
                  <a:lnTo>
                    <a:pt x="307" y="1032"/>
                  </a:lnTo>
                  <a:lnTo>
                    <a:pt x="245" y="984"/>
                  </a:lnTo>
                  <a:lnTo>
                    <a:pt x="186" y="937"/>
                  </a:lnTo>
                  <a:lnTo>
                    <a:pt x="137" y="885"/>
                  </a:lnTo>
                  <a:lnTo>
                    <a:pt x="95" y="831"/>
                  </a:lnTo>
                  <a:lnTo>
                    <a:pt x="61" y="777"/>
                  </a:lnTo>
                  <a:lnTo>
                    <a:pt x="33" y="723"/>
                  </a:lnTo>
                  <a:lnTo>
                    <a:pt x="13" y="667"/>
                  </a:lnTo>
                  <a:lnTo>
                    <a:pt x="5" y="611"/>
                  </a:lnTo>
                  <a:lnTo>
                    <a:pt x="0" y="555"/>
                  </a:lnTo>
                  <a:lnTo>
                    <a:pt x="7" y="501"/>
                  </a:lnTo>
                  <a:lnTo>
                    <a:pt x="22" y="447"/>
                  </a:lnTo>
                  <a:lnTo>
                    <a:pt x="44" y="395"/>
                  </a:lnTo>
                  <a:lnTo>
                    <a:pt x="74" y="345"/>
                  </a:lnTo>
                  <a:lnTo>
                    <a:pt x="113" y="298"/>
                  </a:lnTo>
                  <a:lnTo>
                    <a:pt x="158" y="252"/>
                  </a:lnTo>
                  <a:lnTo>
                    <a:pt x="212" y="209"/>
                  </a:lnTo>
                  <a:lnTo>
                    <a:pt x="273" y="170"/>
                  </a:lnTo>
                  <a:lnTo>
                    <a:pt x="338" y="133"/>
                  </a:lnTo>
                  <a:lnTo>
                    <a:pt x="411" y="103"/>
                  </a:lnTo>
                  <a:lnTo>
                    <a:pt x="489" y="75"/>
                  </a:lnTo>
                  <a:lnTo>
                    <a:pt x="571" y="49"/>
                  </a:lnTo>
                  <a:lnTo>
                    <a:pt x="658" y="30"/>
                  </a:lnTo>
                  <a:lnTo>
                    <a:pt x="747" y="17"/>
                  </a:lnTo>
                  <a:lnTo>
                    <a:pt x="840" y="6"/>
                  </a:lnTo>
                  <a:lnTo>
                    <a:pt x="937" y="0"/>
                  </a:lnTo>
                  <a:lnTo>
                    <a:pt x="1034" y="0"/>
                  </a:lnTo>
                  <a:lnTo>
                    <a:pt x="1132" y="2"/>
                  </a:lnTo>
                  <a:lnTo>
                    <a:pt x="1229" y="1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6" name="Rectangle 112"/>
            <p:cNvSpPr>
              <a:spLocks noChangeAspect="1" noChangeArrowheads="1"/>
            </p:cNvSpPr>
            <p:nvPr/>
          </p:nvSpPr>
          <p:spPr bwMode="auto">
            <a:xfrm>
              <a:off x="1390" y="1305"/>
              <a:ext cx="11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3</a:t>
              </a:r>
              <a:endParaRPr lang="en-US" altLang="en-US" sz="1600"/>
            </a:p>
          </p:txBody>
        </p:sp>
      </p:grpSp>
      <p:grpSp>
        <p:nvGrpSpPr>
          <p:cNvPr id="24" name="Group 113"/>
          <p:cNvGrpSpPr>
            <a:grpSpLocks noChangeAspect="1"/>
          </p:cNvGrpSpPr>
          <p:nvPr/>
        </p:nvGrpSpPr>
        <p:grpSpPr bwMode="auto">
          <a:xfrm>
            <a:off x="1350778" y="2166621"/>
            <a:ext cx="2462213" cy="1887537"/>
            <a:chOff x="241" y="1229"/>
            <a:chExt cx="2391" cy="1834"/>
          </a:xfrm>
        </p:grpSpPr>
        <p:sp>
          <p:nvSpPr>
            <p:cNvPr id="76833" name="Freeform 114"/>
            <p:cNvSpPr>
              <a:spLocks noChangeAspect="1"/>
            </p:cNvSpPr>
            <p:nvPr/>
          </p:nvSpPr>
          <p:spPr bwMode="auto">
            <a:xfrm>
              <a:off x="241" y="1229"/>
              <a:ext cx="2391" cy="1611"/>
            </a:xfrm>
            <a:custGeom>
              <a:avLst/>
              <a:gdLst>
                <a:gd name="T0" fmla="*/ 1385 w 2391"/>
                <a:gd name="T1" fmla="*/ 24 h 1611"/>
                <a:gd name="T2" fmla="*/ 1582 w 2391"/>
                <a:gd name="T3" fmla="*/ 69 h 1611"/>
                <a:gd name="T4" fmla="*/ 1768 w 2391"/>
                <a:gd name="T5" fmla="*/ 136 h 1611"/>
                <a:gd name="T6" fmla="*/ 1936 w 2391"/>
                <a:gd name="T7" fmla="*/ 221 h 1611"/>
                <a:gd name="T8" fmla="*/ 2083 w 2391"/>
                <a:gd name="T9" fmla="*/ 322 h 1611"/>
                <a:gd name="T10" fmla="*/ 2207 w 2391"/>
                <a:gd name="T11" fmla="*/ 439 h 1611"/>
                <a:gd name="T12" fmla="*/ 2300 w 2391"/>
                <a:gd name="T13" fmla="*/ 566 h 1611"/>
                <a:gd name="T14" fmla="*/ 2360 w 2391"/>
                <a:gd name="T15" fmla="*/ 698 h 1611"/>
                <a:gd name="T16" fmla="*/ 2388 w 2391"/>
                <a:gd name="T17" fmla="*/ 836 h 1611"/>
                <a:gd name="T18" fmla="*/ 2382 w 2391"/>
                <a:gd name="T19" fmla="*/ 970 h 1611"/>
                <a:gd name="T20" fmla="*/ 2343 w 2391"/>
                <a:gd name="T21" fmla="*/ 1102 h 1611"/>
                <a:gd name="T22" fmla="*/ 2270 w 2391"/>
                <a:gd name="T23" fmla="*/ 1225 h 1611"/>
                <a:gd name="T24" fmla="*/ 2166 w 2391"/>
                <a:gd name="T25" fmla="*/ 1335 h 1611"/>
                <a:gd name="T26" fmla="*/ 2032 w 2391"/>
                <a:gd name="T27" fmla="*/ 1430 h 1611"/>
                <a:gd name="T28" fmla="*/ 1876 w 2391"/>
                <a:gd name="T29" fmla="*/ 1508 h 1611"/>
                <a:gd name="T30" fmla="*/ 1701 w 2391"/>
                <a:gd name="T31" fmla="*/ 1564 h 1611"/>
                <a:gd name="T32" fmla="*/ 1510 w 2391"/>
                <a:gd name="T33" fmla="*/ 1598 h 1611"/>
                <a:gd name="T34" fmla="*/ 1311 w 2391"/>
                <a:gd name="T35" fmla="*/ 1611 h 1611"/>
                <a:gd name="T36" fmla="*/ 1108 w 2391"/>
                <a:gd name="T37" fmla="*/ 1600 h 1611"/>
                <a:gd name="T38" fmla="*/ 907 w 2391"/>
                <a:gd name="T39" fmla="*/ 1568 h 1611"/>
                <a:gd name="T40" fmla="*/ 716 w 2391"/>
                <a:gd name="T41" fmla="*/ 1512 h 1611"/>
                <a:gd name="T42" fmla="*/ 537 w 2391"/>
                <a:gd name="T43" fmla="*/ 1436 h 1611"/>
                <a:gd name="T44" fmla="*/ 379 w 2391"/>
                <a:gd name="T45" fmla="*/ 1341 h 1611"/>
                <a:gd name="T46" fmla="*/ 243 w 2391"/>
                <a:gd name="T47" fmla="*/ 1233 h 1611"/>
                <a:gd name="T48" fmla="*/ 134 w 2391"/>
                <a:gd name="T49" fmla="*/ 1110 h 1611"/>
                <a:gd name="T50" fmla="*/ 57 w 2391"/>
                <a:gd name="T51" fmla="*/ 981 h 1611"/>
                <a:gd name="T52" fmla="*/ 11 w 2391"/>
                <a:gd name="T53" fmla="*/ 845 h 1611"/>
                <a:gd name="T54" fmla="*/ 0 w 2391"/>
                <a:gd name="T55" fmla="*/ 709 h 1611"/>
                <a:gd name="T56" fmla="*/ 24 w 2391"/>
                <a:gd name="T57" fmla="*/ 575 h 1611"/>
                <a:gd name="T58" fmla="*/ 83 w 2391"/>
                <a:gd name="T59" fmla="*/ 447 h 1611"/>
                <a:gd name="T60" fmla="*/ 171 w 2391"/>
                <a:gd name="T61" fmla="*/ 331 h 1611"/>
                <a:gd name="T62" fmla="*/ 290 w 2391"/>
                <a:gd name="T63" fmla="*/ 227 h 1611"/>
                <a:gd name="T64" fmla="*/ 435 w 2391"/>
                <a:gd name="T65" fmla="*/ 141 h 1611"/>
                <a:gd name="T66" fmla="*/ 602 w 2391"/>
                <a:gd name="T67" fmla="*/ 74 h 1611"/>
                <a:gd name="T68" fmla="*/ 786 w 2391"/>
                <a:gd name="T69" fmla="*/ 28 h 1611"/>
                <a:gd name="T70" fmla="*/ 980 w 2391"/>
                <a:gd name="T71" fmla="*/ 3 h 1611"/>
                <a:gd name="T72" fmla="*/ 1181 w 2391"/>
                <a:gd name="T73" fmla="*/ 3 h 1611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2391"/>
                <a:gd name="T112" fmla="*/ 0 h 1611"/>
                <a:gd name="T113" fmla="*/ 2391 w 2391"/>
                <a:gd name="T114" fmla="*/ 1611 h 1611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2391" h="1611">
                  <a:moveTo>
                    <a:pt x="1283" y="11"/>
                  </a:moveTo>
                  <a:lnTo>
                    <a:pt x="1385" y="24"/>
                  </a:lnTo>
                  <a:lnTo>
                    <a:pt x="1484" y="46"/>
                  </a:lnTo>
                  <a:lnTo>
                    <a:pt x="1582" y="69"/>
                  </a:lnTo>
                  <a:lnTo>
                    <a:pt x="1675" y="100"/>
                  </a:lnTo>
                  <a:lnTo>
                    <a:pt x="1768" y="136"/>
                  </a:lnTo>
                  <a:lnTo>
                    <a:pt x="1854" y="175"/>
                  </a:lnTo>
                  <a:lnTo>
                    <a:pt x="1936" y="221"/>
                  </a:lnTo>
                  <a:lnTo>
                    <a:pt x="2012" y="270"/>
                  </a:lnTo>
                  <a:lnTo>
                    <a:pt x="2083" y="322"/>
                  </a:lnTo>
                  <a:lnTo>
                    <a:pt x="2148" y="380"/>
                  </a:lnTo>
                  <a:lnTo>
                    <a:pt x="2207" y="439"/>
                  </a:lnTo>
                  <a:lnTo>
                    <a:pt x="2257" y="501"/>
                  </a:lnTo>
                  <a:lnTo>
                    <a:pt x="2300" y="566"/>
                  </a:lnTo>
                  <a:lnTo>
                    <a:pt x="2334" y="631"/>
                  </a:lnTo>
                  <a:lnTo>
                    <a:pt x="2360" y="698"/>
                  </a:lnTo>
                  <a:lnTo>
                    <a:pt x="2380" y="767"/>
                  </a:lnTo>
                  <a:lnTo>
                    <a:pt x="2388" y="836"/>
                  </a:lnTo>
                  <a:lnTo>
                    <a:pt x="2391" y="903"/>
                  </a:lnTo>
                  <a:lnTo>
                    <a:pt x="2382" y="970"/>
                  </a:lnTo>
                  <a:lnTo>
                    <a:pt x="2367" y="1037"/>
                  </a:lnTo>
                  <a:lnTo>
                    <a:pt x="2343" y="1102"/>
                  </a:lnTo>
                  <a:lnTo>
                    <a:pt x="2311" y="1164"/>
                  </a:lnTo>
                  <a:lnTo>
                    <a:pt x="2270" y="1225"/>
                  </a:lnTo>
                  <a:lnTo>
                    <a:pt x="2220" y="1281"/>
                  </a:lnTo>
                  <a:lnTo>
                    <a:pt x="2166" y="1335"/>
                  </a:lnTo>
                  <a:lnTo>
                    <a:pt x="2101" y="1384"/>
                  </a:lnTo>
                  <a:lnTo>
                    <a:pt x="2032" y="1430"/>
                  </a:lnTo>
                  <a:lnTo>
                    <a:pt x="1958" y="1471"/>
                  </a:lnTo>
                  <a:lnTo>
                    <a:pt x="1876" y="1508"/>
                  </a:lnTo>
                  <a:lnTo>
                    <a:pt x="1789" y="1538"/>
                  </a:lnTo>
                  <a:lnTo>
                    <a:pt x="1701" y="1564"/>
                  </a:lnTo>
                  <a:lnTo>
                    <a:pt x="1608" y="1585"/>
                  </a:lnTo>
                  <a:lnTo>
                    <a:pt x="1510" y="1598"/>
                  </a:lnTo>
                  <a:lnTo>
                    <a:pt x="1411" y="1609"/>
                  </a:lnTo>
                  <a:lnTo>
                    <a:pt x="1311" y="1611"/>
                  </a:lnTo>
                  <a:lnTo>
                    <a:pt x="1210" y="1609"/>
                  </a:lnTo>
                  <a:lnTo>
                    <a:pt x="1108" y="1600"/>
                  </a:lnTo>
                  <a:lnTo>
                    <a:pt x="1006" y="1587"/>
                  </a:lnTo>
                  <a:lnTo>
                    <a:pt x="907" y="1568"/>
                  </a:lnTo>
                  <a:lnTo>
                    <a:pt x="809" y="1542"/>
                  </a:lnTo>
                  <a:lnTo>
                    <a:pt x="716" y="1512"/>
                  </a:lnTo>
                  <a:lnTo>
                    <a:pt x="626" y="1475"/>
                  </a:lnTo>
                  <a:lnTo>
                    <a:pt x="537" y="1436"/>
                  </a:lnTo>
                  <a:lnTo>
                    <a:pt x="455" y="1391"/>
                  </a:lnTo>
                  <a:lnTo>
                    <a:pt x="379" y="1341"/>
                  </a:lnTo>
                  <a:lnTo>
                    <a:pt x="308" y="1289"/>
                  </a:lnTo>
                  <a:lnTo>
                    <a:pt x="243" y="1233"/>
                  </a:lnTo>
                  <a:lnTo>
                    <a:pt x="184" y="1173"/>
                  </a:lnTo>
                  <a:lnTo>
                    <a:pt x="134" y="1110"/>
                  </a:lnTo>
                  <a:lnTo>
                    <a:pt x="91" y="1045"/>
                  </a:lnTo>
                  <a:lnTo>
                    <a:pt x="57" y="981"/>
                  </a:lnTo>
                  <a:lnTo>
                    <a:pt x="31" y="914"/>
                  </a:lnTo>
                  <a:lnTo>
                    <a:pt x="11" y="845"/>
                  </a:lnTo>
                  <a:lnTo>
                    <a:pt x="3" y="776"/>
                  </a:lnTo>
                  <a:lnTo>
                    <a:pt x="0" y="709"/>
                  </a:lnTo>
                  <a:lnTo>
                    <a:pt x="9" y="642"/>
                  </a:lnTo>
                  <a:lnTo>
                    <a:pt x="24" y="575"/>
                  </a:lnTo>
                  <a:lnTo>
                    <a:pt x="48" y="510"/>
                  </a:lnTo>
                  <a:lnTo>
                    <a:pt x="83" y="447"/>
                  </a:lnTo>
                  <a:lnTo>
                    <a:pt x="121" y="387"/>
                  </a:lnTo>
                  <a:lnTo>
                    <a:pt x="171" y="331"/>
                  </a:lnTo>
                  <a:lnTo>
                    <a:pt x="227" y="277"/>
                  </a:lnTo>
                  <a:lnTo>
                    <a:pt x="290" y="227"/>
                  </a:lnTo>
                  <a:lnTo>
                    <a:pt x="359" y="182"/>
                  </a:lnTo>
                  <a:lnTo>
                    <a:pt x="435" y="141"/>
                  </a:lnTo>
                  <a:lnTo>
                    <a:pt x="515" y="104"/>
                  </a:lnTo>
                  <a:lnTo>
                    <a:pt x="602" y="74"/>
                  </a:lnTo>
                  <a:lnTo>
                    <a:pt x="690" y="48"/>
                  </a:lnTo>
                  <a:lnTo>
                    <a:pt x="786" y="28"/>
                  </a:lnTo>
                  <a:lnTo>
                    <a:pt x="881" y="13"/>
                  </a:lnTo>
                  <a:lnTo>
                    <a:pt x="980" y="3"/>
                  </a:lnTo>
                  <a:lnTo>
                    <a:pt x="1082" y="0"/>
                  </a:lnTo>
                  <a:lnTo>
                    <a:pt x="1181" y="3"/>
                  </a:lnTo>
                  <a:lnTo>
                    <a:pt x="1283" y="11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Rectangle 115"/>
            <p:cNvSpPr>
              <a:spLocks noChangeAspect="1" noChangeArrowheads="1"/>
            </p:cNvSpPr>
            <p:nvPr/>
          </p:nvSpPr>
          <p:spPr bwMode="auto">
            <a:xfrm>
              <a:off x="1238" y="2826"/>
              <a:ext cx="110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4</a:t>
              </a:r>
              <a:endParaRPr lang="en-US" altLang="en-US" sz="1600"/>
            </a:p>
          </p:txBody>
        </p:sp>
      </p:grpSp>
      <p:grpSp>
        <p:nvGrpSpPr>
          <p:cNvPr id="25" name="Group 116"/>
          <p:cNvGrpSpPr>
            <a:grpSpLocks noChangeAspect="1"/>
          </p:cNvGrpSpPr>
          <p:nvPr/>
        </p:nvGrpSpPr>
        <p:grpSpPr bwMode="auto">
          <a:xfrm>
            <a:off x="1303153" y="1904683"/>
            <a:ext cx="2595563" cy="2289175"/>
            <a:chOff x="194" y="975"/>
            <a:chExt cx="2522" cy="2224"/>
          </a:xfrm>
        </p:grpSpPr>
        <p:sp>
          <p:nvSpPr>
            <p:cNvPr id="76831" name="Rectangle 117"/>
            <p:cNvSpPr>
              <a:spLocks noChangeAspect="1" noChangeArrowheads="1"/>
            </p:cNvSpPr>
            <p:nvPr/>
          </p:nvSpPr>
          <p:spPr bwMode="auto">
            <a:xfrm>
              <a:off x="2138" y="975"/>
              <a:ext cx="111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altLang="en-US" sz="1600">
                  <a:solidFill>
                    <a:srgbClr val="FF0000"/>
                  </a:solidFill>
                </a:rPr>
                <a:t>5</a:t>
              </a:r>
              <a:endParaRPr lang="en-US" altLang="en-US" sz="1600"/>
            </a:p>
          </p:txBody>
        </p:sp>
        <p:sp>
          <p:nvSpPr>
            <p:cNvPr id="76832" name="Freeform 118"/>
            <p:cNvSpPr>
              <a:spLocks noChangeAspect="1"/>
            </p:cNvSpPr>
            <p:nvPr/>
          </p:nvSpPr>
          <p:spPr bwMode="auto">
            <a:xfrm>
              <a:off x="194" y="988"/>
              <a:ext cx="2522" cy="2211"/>
            </a:xfrm>
            <a:custGeom>
              <a:avLst/>
              <a:gdLst>
                <a:gd name="T0" fmla="*/ 1363 w 2522"/>
                <a:gd name="T1" fmla="*/ 4 h 2211"/>
                <a:gd name="T2" fmla="*/ 1568 w 2522"/>
                <a:gd name="T3" fmla="*/ 34 h 2211"/>
                <a:gd name="T4" fmla="*/ 1765 w 2522"/>
                <a:gd name="T5" fmla="*/ 92 h 2211"/>
                <a:gd name="T6" fmla="*/ 1949 w 2522"/>
                <a:gd name="T7" fmla="*/ 179 h 2211"/>
                <a:gd name="T8" fmla="*/ 2113 w 2522"/>
                <a:gd name="T9" fmla="*/ 291 h 2211"/>
                <a:gd name="T10" fmla="*/ 2254 w 2522"/>
                <a:gd name="T11" fmla="*/ 425 h 2211"/>
                <a:gd name="T12" fmla="*/ 2368 w 2522"/>
                <a:gd name="T13" fmla="*/ 578 h 2211"/>
                <a:gd name="T14" fmla="*/ 2453 w 2522"/>
                <a:gd name="T15" fmla="*/ 744 h 2211"/>
                <a:gd name="T16" fmla="*/ 2505 w 2522"/>
                <a:gd name="T17" fmla="*/ 922 h 2211"/>
                <a:gd name="T18" fmla="*/ 2522 w 2522"/>
                <a:gd name="T19" fmla="*/ 1103 h 2211"/>
                <a:gd name="T20" fmla="*/ 2505 w 2522"/>
                <a:gd name="T21" fmla="*/ 1284 h 2211"/>
                <a:gd name="T22" fmla="*/ 2453 w 2522"/>
                <a:gd name="T23" fmla="*/ 1461 h 2211"/>
                <a:gd name="T24" fmla="*/ 2371 w 2522"/>
                <a:gd name="T25" fmla="*/ 1630 h 2211"/>
                <a:gd name="T26" fmla="*/ 2256 w 2522"/>
                <a:gd name="T27" fmla="*/ 1783 h 2211"/>
                <a:gd name="T28" fmla="*/ 2115 w 2522"/>
                <a:gd name="T29" fmla="*/ 1917 h 2211"/>
                <a:gd name="T30" fmla="*/ 1951 w 2522"/>
                <a:gd name="T31" fmla="*/ 2029 h 2211"/>
                <a:gd name="T32" fmla="*/ 1769 w 2522"/>
                <a:gd name="T33" fmla="*/ 2118 h 2211"/>
                <a:gd name="T34" fmla="*/ 1572 w 2522"/>
                <a:gd name="T35" fmla="*/ 2176 h 2211"/>
                <a:gd name="T36" fmla="*/ 1367 w 2522"/>
                <a:gd name="T37" fmla="*/ 2206 h 2211"/>
                <a:gd name="T38" fmla="*/ 1159 w 2522"/>
                <a:gd name="T39" fmla="*/ 2206 h 2211"/>
                <a:gd name="T40" fmla="*/ 954 w 2522"/>
                <a:gd name="T41" fmla="*/ 2178 h 2211"/>
                <a:gd name="T42" fmla="*/ 755 w 2522"/>
                <a:gd name="T43" fmla="*/ 2118 h 2211"/>
                <a:gd name="T44" fmla="*/ 573 w 2522"/>
                <a:gd name="T45" fmla="*/ 2031 h 2211"/>
                <a:gd name="T46" fmla="*/ 409 w 2522"/>
                <a:gd name="T47" fmla="*/ 1919 h 2211"/>
                <a:gd name="T48" fmla="*/ 266 w 2522"/>
                <a:gd name="T49" fmla="*/ 1785 h 2211"/>
                <a:gd name="T50" fmla="*/ 151 w 2522"/>
                <a:gd name="T51" fmla="*/ 1634 h 2211"/>
                <a:gd name="T52" fmla="*/ 69 w 2522"/>
                <a:gd name="T53" fmla="*/ 1466 h 2211"/>
                <a:gd name="T54" fmla="*/ 17 w 2522"/>
                <a:gd name="T55" fmla="*/ 1289 h 2211"/>
                <a:gd name="T56" fmla="*/ 0 w 2522"/>
                <a:gd name="T57" fmla="*/ 1107 h 2211"/>
                <a:gd name="T58" fmla="*/ 17 w 2522"/>
                <a:gd name="T59" fmla="*/ 926 h 2211"/>
                <a:gd name="T60" fmla="*/ 67 w 2522"/>
                <a:gd name="T61" fmla="*/ 749 h 2211"/>
                <a:gd name="T62" fmla="*/ 151 w 2522"/>
                <a:gd name="T63" fmla="*/ 580 h 2211"/>
                <a:gd name="T64" fmla="*/ 264 w 2522"/>
                <a:gd name="T65" fmla="*/ 429 h 2211"/>
                <a:gd name="T66" fmla="*/ 404 w 2522"/>
                <a:gd name="T67" fmla="*/ 293 h 2211"/>
                <a:gd name="T68" fmla="*/ 569 w 2522"/>
                <a:gd name="T69" fmla="*/ 181 h 2211"/>
                <a:gd name="T70" fmla="*/ 753 w 2522"/>
                <a:gd name="T71" fmla="*/ 95 h 2211"/>
                <a:gd name="T72" fmla="*/ 949 w 2522"/>
                <a:gd name="T73" fmla="*/ 34 h 2211"/>
                <a:gd name="T74" fmla="*/ 1155 w 2522"/>
                <a:gd name="T75" fmla="*/ 4 h 2211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522"/>
                <a:gd name="T115" fmla="*/ 0 h 2211"/>
                <a:gd name="T116" fmla="*/ 2522 w 2522"/>
                <a:gd name="T117" fmla="*/ 2211 h 2211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522" h="2211">
                  <a:moveTo>
                    <a:pt x="1259" y="0"/>
                  </a:moveTo>
                  <a:lnTo>
                    <a:pt x="1363" y="4"/>
                  </a:lnTo>
                  <a:lnTo>
                    <a:pt x="1466" y="15"/>
                  </a:lnTo>
                  <a:lnTo>
                    <a:pt x="1568" y="34"/>
                  </a:lnTo>
                  <a:lnTo>
                    <a:pt x="1668" y="60"/>
                  </a:lnTo>
                  <a:lnTo>
                    <a:pt x="1765" y="92"/>
                  </a:lnTo>
                  <a:lnTo>
                    <a:pt x="1858" y="131"/>
                  </a:lnTo>
                  <a:lnTo>
                    <a:pt x="1949" y="179"/>
                  </a:lnTo>
                  <a:lnTo>
                    <a:pt x="2033" y="233"/>
                  </a:lnTo>
                  <a:lnTo>
                    <a:pt x="2113" y="291"/>
                  </a:lnTo>
                  <a:lnTo>
                    <a:pt x="2187" y="356"/>
                  </a:lnTo>
                  <a:lnTo>
                    <a:pt x="2254" y="425"/>
                  </a:lnTo>
                  <a:lnTo>
                    <a:pt x="2314" y="498"/>
                  </a:lnTo>
                  <a:lnTo>
                    <a:pt x="2368" y="578"/>
                  </a:lnTo>
                  <a:lnTo>
                    <a:pt x="2414" y="660"/>
                  </a:lnTo>
                  <a:lnTo>
                    <a:pt x="2453" y="744"/>
                  </a:lnTo>
                  <a:lnTo>
                    <a:pt x="2483" y="831"/>
                  </a:lnTo>
                  <a:lnTo>
                    <a:pt x="2505" y="922"/>
                  </a:lnTo>
                  <a:lnTo>
                    <a:pt x="2518" y="1012"/>
                  </a:lnTo>
                  <a:lnTo>
                    <a:pt x="2522" y="1103"/>
                  </a:lnTo>
                  <a:lnTo>
                    <a:pt x="2518" y="1194"/>
                  </a:lnTo>
                  <a:lnTo>
                    <a:pt x="2505" y="1284"/>
                  </a:lnTo>
                  <a:lnTo>
                    <a:pt x="2483" y="1375"/>
                  </a:lnTo>
                  <a:lnTo>
                    <a:pt x="2453" y="1461"/>
                  </a:lnTo>
                  <a:lnTo>
                    <a:pt x="2416" y="1548"/>
                  </a:lnTo>
                  <a:lnTo>
                    <a:pt x="2371" y="1630"/>
                  </a:lnTo>
                  <a:lnTo>
                    <a:pt x="2317" y="1707"/>
                  </a:lnTo>
                  <a:lnTo>
                    <a:pt x="2256" y="1783"/>
                  </a:lnTo>
                  <a:lnTo>
                    <a:pt x="2189" y="1852"/>
                  </a:lnTo>
                  <a:lnTo>
                    <a:pt x="2115" y="1917"/>
                  </a:lnTo>
                  <a:lnTo>
                    <a:pt x="2037" y="1975"/>
                  </a:lnTo>
                  <a:lnTo>
                    <a:pt x="1951" y="2029"/>
                  </a:lnTo>
                  <a:lnTo>
                    <a:pt x="1862" y="2077"/>
                  </a:lnTo>
                  <a:lnTo>
                    <a:pt x="1769" y="2118"/>
                  </a:lnTo>
                  <a:lnTo>
                    <a:pt x="1672" y="2150"/>
                  </a:lnTo>
                  <a:lnTo>
                    <a:pt x="1572" y="2176"/>
                  </a:lnTo>
                  <a:lnTo>
                    <a:pt x="1471" y="2195"/>
                  </a:lnTo>
                  <a:lnTo>
                    <a:pt x="1367" y="2206"/>
                  </a:lnTo>
                  <a:lnTo>
                    <a:pt x="1263" y="2211"/>
                  </a:lnTo>
                  <a:lnTo>
                    <a:pt x="1159" y="2206"/>
                  </a:lnTo>
                  <a:lnTo>
                    <a:pt x="1055" y="2195"/>
                  </a:lnTo>
                  <a:lnTo>
                    <a:pt x="954" y="2178"/>
                  </a:lnTo>
                  <a:lnTo>
                    <a:pt x="852" y="2152"/>
                  </a:lnTo>
                  <a:lnTo>
                    <a:pt x="755" y="2118"/>
                  </a:lnTo>
                  <a:lnTo>
                    <a:pt x="662" y="2079"/>
                  </a:lnTo>
                  <a:lnTo>
                    <a:pt x="573" y="2031"/>
                  </a:lnTo>
                  <a:lnTo>
                    <a:pt x="486" y="1980"/>
                  </a:lnTo>
                  <a:lnTo>
                    <a:pt x="409" y="1919"/>
                  </a:lnTo>
                  <a:lnTo>
                    <a:pt x="333" y="1856"/>
                  </a:lnTo>
                  <a:lnTo>
                    <a:pt x="266" y="1785"/>
                  </a:lnTo>
                  <a:lnTo>
                    <a:pt x="205" y="1712"/>
                  </a:lnTo>
                  <a:lnTo>
                    <a:pt x="151" y="1634"/>
                  </a:lnTo>
                  <a:lnTo>
                    <a:pt x="106" y="1552"/>
                  </a:lnTo>
                  <a:lnTo>
                    <a:pt x="69" y="1466"/>
                  </a:lnTo>
                  <a:lnTo>
                    <a:pt x="39" y="1379"/>
                  </a:lnTo>
                  <a:lnTo>
                    <a:pt x="17" y="1289"/>
                  </a:lnTo>
                  <a:lnTo>
                    <a:pt x="4" y="1198"/>
                  </a:lnTo>
                  <a:lnTo>
                    <a:pt x="0" y="1107"/>
                  </a:lnTo>
                  <a:lnTo>
                    <a:pt x="4" y="1017"/>
                  </a:lnTo>
                  <a:lnTo>
                    <a:pt x="17" y="926"/>
                  </a:lnTo>
                  <a:lnTo>
                    <a:pt x="37" y="835"/>
                  </a:lnTo>
                  <a:lnTo>
                    <a:pt x="67" y="749"/>
                  </a:lnTo>
                  <a:lnTo>
                    <a:pt x="106" y="662"/>
                  </a:lnTo>
                  <a:lnTo>
                    <a:pt x="151" y="580"/>
                  </a:lnTo>
                  <a:lnTo>
                    <a:pt x="203" y="503"/>
                  </a:lnTo>
                  <a:lnTo>
                    <a:pt x="264" y="429"/>
                  </a:lnTo>
                  <a:lnTo>
                    <a:pt x="331" y="358"/>
                  </a:lnTo>
                  <a:lnTo>
                    <a:pt x="404" y="293"/>
                  </a:lnTo>
                  <a:lnTo>
                    <a:pt x="484" y="235"/>
                  </a:lnTo>
                  <a:lnTo>
                    <a:pt x="569" y="181"/>
                  </a:lnTo>
                  <a:lnTo>
                    <a:pt x="660" y="133"/>
                  </a:lnTo>
                  <a:lnTo>
                    <a:pt x="753" y="95"/>
                  </a:lnTo>
                  <a:lnTo>
                    <a:pt x="850" y="60"/>
                  </a:lnTo>
                  <a:lnTo>
                    <a:pt x="949" y="34"/>
                  </a:lnTo>
                  <a:lnTo>
                    <a:pt x="1051" y="15"/>
                  </a:lnTo>
                  <a:lnTo>
                    <a:pt x="1155" y="4"/>
                  </a:lnTo>
                  <a:lnTo>
                    <a:pt x="1259" y="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Strengths of Hierarchical Clustering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8457" y="1589848"/>
            <a:ext cx="11029615" cy="367830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500" dirty="0"/>
              <a:t>Do not have to assume any particular number of clusters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Any desired number of clusters can be obtained by ‘cutting’ the dendrogram at the proper level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en-US" sz="2500" dirty="0"/>
          </a:p>
          <a:p>
            <a:pPr>
              <a:lnSpc>
                <a:spcPct val="90000"/>
              </a:lnSpc>
            </a:pPr>
            <a:r>
              <a:rPr lang="en-US" altLang="en-US" sz="2500" dirty="0"/>
              <a:t>They may correspond to meaningful taxonomies</a:t>
            </a:r>
          </a:p>
          <a:p>
            <a:pPr lvl="1">
              <a:lnSpc>
                <a:spcPct val="90000"/>
              </a:lnSpc>
            </a:pPr>
            <a:r>
              <a:rPr lang="en-US" altLang="en-US" sz="2200" dirty="0"/>
              <a:t>Example: biological science</a:t>
            </a:r>
          </a:p>
        </p:txBody>
      </p:sp>
      <p:pic>
        <p:nvPicPr>
          <p:cNvPr id="104450" name="Picture 2" descr="Machine learning: A strategy to learn and understand (Chapter 3)🤖 Part 3:  Unsupervised Learning | by Hamza Abdullah | THE 21st CENTURY | Medium">
            <a:extLst>
              <a:ext uri="{FF2B5EF4-FFF2-40B4-BE49-F238E27FC236}">
                <a16:creationId xmlns:a16="http://schemas.microsoft.com/office/drawing/2014/main" id="{6C05F5BF-257B-8C4E-8B66-4B1CDF3786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" t="34967" r="2321" b="11390"/>
          <a:stretch/>
        </p:blipFill>
        <p:spPr bwMode="auto">
          <a:xfrm>
            <a:off x="5882788" y="4350775"/>
            <a:ext cx="6176476" cy="250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4FF14FEB-59AA-2FA0-F50C-ADCD374E9AF0}"/>
              </a:ext>
            </a:extLst>
          </p:cNvPr>
          <p:cNvGrpSpPr/>
          <p:nvPr/>
        </p:nvGrpSpPr>
        <p:grpSpPr>
          <a:xfrm>
            <a:off x="297924" y="5008133"/>
            <a:ext cx="569880" cy="238320"/>
            <a:chOff x="297924" y="5008133"/>
            <a:chExt cx="56988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1A1146B-901C-A071-41ED-D82CCE4CB9CF}"/>
                    </a:ext>
                  </a:extLst>
                </p14:cNvPr>
                <p14:cNvContentPartPr/>
                <p14:nvPr/>
              </p14:nvContentPartPr>
              <p14:xfrm>
                <a:off x="297924" y="5153933"/>
                <a:ext cx="185400" cy="5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1A1146B-901C-A071-41ED-D82CCE4CB9C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9284" y="5144933"/>
                  <a:ext cx="203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8C81A1E-0237-12A2-4DD5-46FA9CA3A0FF}"/>
                    </a:ext>
                  </a:extLst>
                </p14:cNvPr>
                <p14:cNvContentPartPr/>
                <p14:nvPr/>
              </p14:nvContentPartPr>
              <p14:xfrm>
                <a:off x="574044" y="5008133"/>
                <a:ext cx="8280" cy="238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8C81A1E-0237-12A2-4DD5-46FA9CA3A0F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65044" y="4999493"/>
                  <a:ext cx="25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BCD3156-A6B0-76D7-5003-088D5E87E549}"/>
                    </a:ext>
                  </a:extLst>
                </p14:cNvPr>
                <p14:cNvContentPartPr/>
                <p14:nvPr/>
              </p14:nvContentPartPr>
              <p14:xfrm>
                <a:off x="708324" y="5103173"/>
                <a:ext cx="9000" cy="82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BCD3156-A6B0-76D7-5003-088D5E87E54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99684" y="5094533"/>
                  <a:ext cx="266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41B97E2-CC9C-8D41-94E8-6FA3096625BA}"/>
                    </a:ext>
                  </a:extLst>
                </p14:cNvPr>
                <p14:cNvContentPartPr/>
                <p14:nvPr/>
              </p14:nvContentPartPr>
              <p14:xfrm>
                <a:off x="741804" y="5115773"/>
                <a:ext cx="126000" cy="349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41B97E2-CC9C-8D41-94E8-6FA3096625B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32804" y="5107133"/>
                  <a:ext cx="1436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5B34E16-8949-F6DE-EED6-88732049A328}"/>
                    </a:ext>
                  </a:extLst>
                </p14:cNvPr>
                <p14:cNvContentPartPr/>
                <p14:nvPr/>
              </p14:nvContentPartPr>
              <p14:xfrm>
                <a:off x="797964" y="5085533"/>
                <a:ext cx="12600" cy="1270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5B34E16-8949-F6DE-EED6-88732049A32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89324" y="5076533"/>
                  <a:ext cx="3024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F30C19-0A0F-28AD-0EAA-F8351533BADF}"/>
              </a:ext>
            </a:extLst>
          </p:cNvPr>
          <p:cNvGrpSpPr/>
          <p:nvPr/>
        </p:nvGrpSpPr>
        <p:grpSpPr>
          <a:xfrm>
            <a:off x="1299084" y="5082293"/>
            <a:ext cx="1286640" cy="261720"/>
            <a:chOff x="1299084" y="5082293"/>
            <a:chExt cx="1286640" cy="261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5B86B1C-F4E5-062B-D88C-F685AF35C778}"/>
                    </a:ext>
                  </a:extLst>
                </p14:cNvPr>
                <p14:cNvContentPartPr/>
                <p14:nvPr/>
              </p14:nvContentPartPr>
              <p14:xfrm>
                <a:off x="1299084" y="5082293"/>
                <a:ext cx="73800" cy="176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5B86B1C-F4E5-062B-D88C-F685AF35C77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90444" y="5073653"/>
                  <a:ext cx="9144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E0CF075-D9A9-513C-38CD-0AF1A1CA2DA6}"/>
                    </a:ext>
                  </a:extLst>
                </p14:cNvPr>
                <p14:cNvContentPartPr/>
                <p14:nvPr/>
              </p14:nvContentPartPr>
              <p14:xfrm>
                <a:off x="1453164" y="5136293"/>
                <a:ext cx="172800" cy="136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E0CF075-D9A9-513C-38CD-0AF1A1CA2DA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44524" y="5127293"/>
                  <a:ext cx="19044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7CEBCBD-CADE-10E4-CD95-0461F8A5342F}"/>
                    </a:ext>
                  </a:extLst>
                </p14:cNvPr>
                <p14:cNvContentPartPr/>
                <p14:nvPr/>
              </p14:nvContentPartPr>
              <p14:xfrm>
                <a:off x="1696524" y="5179493"/>
                <a:ext cx="23040" cy="1321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7CEBCBD-CADE-10E4-CD95-0461F8A5342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687884" y="5170493"/>
                  <a:ext cx="406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E224791-896C-2CA4-642B-60674CFFF73D}"/>
                    </a:ext>
                  </a:extLst>
                </p14:cNvPr>
                <p14:cNvContentPartPr/>
                <p14:nvPr/>
              </p14:nvContentPartPr>
              <p14:xfrm>
                <a:off x="1689684" y="5090573"/>
                <a:ext cx="38880" cy="165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E224791-896C-2CA4-642B-60674CFFF73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681044" y="5081573"/>
                  <a:ext cx="5652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3BFB23E-3004-76B9-D826-F45F8371B52E}"/>
                    </a:ext>
                  </a:extLst>
                </p14:cNvPr>
                <p14:cNvContentPartPr/>
                <p14:nvPr/>
              </p14:nvContentPartPr>
              <p14:xfrm>
                <a:off x="1781484" y="5111813"/>
                <a:ext cx="200160" cy="96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3BFB23E-3004-76B9-D826-F45F8371B52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772484" y="5102813"/>
                  <a:ext cx="2178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A60F5B66-5833-2503-A2D9-AE68595788E2}"/>
                    </a:ext>
                  </a:extLst>
                </p14:cNvPr>
                <p14:cNvContentPartPr/>
                <p14:nvPr/>
              </p14:nvContentPartPr>
              <p14:xfrm>
                <a:off x="1840884" y="5124773"/>
                <a:ext cx="183240" cy="194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A60F5B66-5833-2503-A2D9-AE68595788E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32244" y="5115773"/>
                  <a:ext cx="20088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F019F81-59E8-A97E-4FE1-02A1DC719941}"/>
                    </a:ext>
                  </a:extLst>
                </p14:cNvPr>
                <p14:cNvContentPartPr/>
                <p14:nvPr/>
              </p14:nvContentPartPr>
              <p14:xfrm>
                <a:off x="2146164" y="5153573"/>
                <a:ext cx="117360" cy="120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F019F81-59E8-A97E-4FE1-02A1DC71994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137164" y="5144933"/>
                  <a:ext cx="1350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80B8C9-2891-8A2E-9CA1-03AF20DBDA60}"/>
                    </a:ext>
                  </a:extLst>
                </p14:cNvPr>
                <p14:cNvContentPartPr/>
                <p14:nvPr/>
              </p14:nvContentPartPr>
              <p14:xfrm>
                <a:off x="2355684" y="5164733"/>
                <a:ext cx="230040" cy="1792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80B8C9-2891-8A2E-9CA1-03AF20DBDA6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47044" y="5155733"/>
                  <a:ext cx="247680" cy="196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D17AD69-7B40-26BF-4A23-3E779AB95F0A}"/>
              </a:ext>
            </a:extLst>
          </p:cNvPr>
          <p:cNvGrpSpPr/>
          <p:nvPr/>
        </p:nvGrpSpPr>
        <p:grpSpPr>
          <a:xfrm>
            <a:off x="366684" y="5548133"/>
            <a:ext cx="998280" cy="334080"/>
            <a:chOff x="366684" y="5548133"/>
            <a:chExt cx="998280" cy="33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829C1E-4328-19DA-21BC-3D75EA9D6F47}"/>
                    </a:ext>
                  </a:extLst>
                </p14:cNvPr>
                <p14:cNvContentPartPr/>
                <p14:nvPr/>
              </p14:nvContentPartPr>
              <p14:xfrm>
                <a:off x="366684" y="5706173"/>
                <a:ext cx="411480" cy="144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829C1E-4328-19DA-21BC-3D75EA9D6F4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8044" y="5697173"/>
                  <a:ext cx="4291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F8B6C13-988E-24CC-2F14-C54C8F48FFCB}"/>
                    </a:ext>
                  </a:extLst>
                </p14:cNvPr>
                <p14:cNvContentPartPr/>
                <p14:nvPr/>
              </p14:nvContentPartPr>
              <p14:xfrm>
                <a:off x="776724" y="5603213"/>
                <a:ext cx="236520" cy="216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F8B6C13-988E-24CC-2F14-C54C8F48FFC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68084" y="5594573"/>
                  <a:ext cx="2541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FCEB2F-F37E-FDAB-F1B2-49537DD24B2B}"/>
                    </a:ext>
                  </a:extLst>
                </p14:cNvPr>
                <p14:cNvContentPartPr/>
                <p14:nvPr/>
              </p14:nvContentPartPr>
              <p14:xfrm>
                <a:off x="1014684" y="5719493"/>
                <a:ext cx="127440" cy="943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FCEB2F-F37E-FDAB-F1B2-49537DD24B2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5684" y="5710493"/>
                  <a:ext cx="14508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2953DF0-FB51-9F35-AAD6-BB17AABB3304}"/>
                    </a:ext>
                  </a:extLst>
                </p14:cNvPr>
                <p14:cNvContentPartPr/>
                <p14:nvPr/>
              </p14:nvContentPartPr>
              <p14:xfrm>
                <a:off x="1130964" y="5548133"/>
                <a:ext cx="234000" cy="3340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2953DF0-FB51-9F35-AAD6-BB17AABB330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22324" y="5539493"/>
                  <a:ext cx="251640" cy="35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4AF086-CD5E-EBD1-50DA-8D74F404455D}"/>
              </a:ext>
            </a:extLst>
          </p:cNvPr>
          <p:cNvGrpSpPr/>
          <p:nvPr/>
        </p:nvGrpSpPr>
        <p:grpSpPr>
          <a:xfrm>
            <a:off x="1753764" y="5670893"/>
            <a:ext cx="587160" cy="221400"/>
            <a:chOff x="1753764" y="5670893"/>
            <a:chExt cx="587160" cy="22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99A2FDD-6C5E-A007-D318-5188566ED71B}"/>
                    </a:ext>
                  </a:extLst>
                </p14:cNvPr>
                <p14:cNvContentPartPr/>
                <p14:nvPr/>
              </p14:nvContentPartPr>
              <p14:xfrm>
                <a:off x="1753764" y="5772773"/>
                <a:ext cx="126360" cy="92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99A2FDD-6C5E-A007-D318-5188566ED71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45124" y="5763773"/>
                  <a:ext cx="14400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9585C72-11CC-252D-B84E-B45A99D47D61}"/>
                    </a:ext>
                  </a:extLst>
                </p14:cNvPr>
                <p14:cNvContentPartPr/>
                <p14:nvPr/>
              </p14:nvContentPartPr>
              <p14:xfrm>
                <a:off x="1937364" y="5676653"/>
                <a:ext cx="184680" cy="1911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9585C72-11CC-252D-B84E-B45A99D47D6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928724" y="5668013"/>
                  <a:ext cx="2023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A26FA8C-EE86-14D4-146F-668135A249FC}"/>
                    </a:ext>
                  </a:extLst>
                </p14:cNvPr>
                <p14:cNvContentPartPr/>
                <p14:nvPr/>
              </p14:nvContentPartPr>
              <p14:xfrm>
                <a:off x="2103684" y="5670893"/>
                <a:ext cx="102960" cy="2214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A26FA8C-EE86-14D4-146F-668135A249F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094684" y="5662253"/>
                  <a:ext cx="1206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B89D745-C8CE-2B93-BC40-3FF6807F401A}"/>
                    </a:ext>
                  </a:extLst>
                </p14:cNvPr>
                <p14:cNvContentPartPr/>
                <p14:nvPr/>
              </p14:nvContentPartPr>
              <p14:xfrm>
                <a:off x="2236164" y="5771693"/>
                <a:ext cx="104760" cy="108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B89D745-C8CE-2B93-BC40-3FF6807F401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227524" y="5762693"/>
                  <a:ext cx="122400" cy="12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21740C6-E59B-64FF-BAC6-FB9ED95C6AA5}"/>
              </a:ext>
            </a:extLst>
          </p:cNvPr>
          <p:cNvGrpSpPr/>
          <p:nvPr/>
        </p:nvGrpSpPr>
        <p:grpSpPr>
          <a:xfrm>
            <a:off x="350844" y="6148613"/>
            <a:ext cx="977400" cy="326520"/>
            <a:chOff x="350844" y="6148613"/>
            <a:chExt cx="97740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4BEA40-68E2-23EF-C341-0B090AED4169}"/>
                    </a:ext>
                  </a:extLst>
                </p14:cNvPr>
                <p14:cNvContentPartPr/>
                <p14:nvPr/>
              </p14:nvContentPartPr>
              <p14:xfrm>
                <a:off x="350844" y="6305213"/>
                <a:ext cx="270720" cy="27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4BEA40-68E2-23EF-C341-0B090AED416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1844" y="6296213"/>
                  <a:ext cx="2883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0227D59-4C47-532E-6361-B2BBCAAE01B4}"/>
                    </a:ext>
                  </a:extLst>
                </p14:cNvPr>
                <p14:cNvContentPartPr/>
                <p14:nvPr/>
              </p14:nvContentPartPr>
              <p14:xfrm>
                <a:off x="674844" y="6179573"/>
                <a:ext cx="177840" cy="241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0227D59-4C47-532E-6361-B2BBCAAE01B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6204" y="6170573"/>
                  <a:ext cx="19548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F3FCD5B-AFD3-9664-36D9-510BCC5A8301}"/>
                    </a:ext>
                  </a:extLst>
                </p14:cNvPr>
                <p14:cNvContentPartPr/>
                <p14:nvPr/>
              </p14:nvContentPartPr>
              <p14:xfrm>
                <a:off x="936204" y="6296933"/>
                <a:ext cx="125640" cy="82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F3FCD5B-AFD3-9664-36D9-510BCC5A830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27204" y="6287933"/>
                  <a:ext cx="1432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A1E7604-A3C2-C1F0-25FA-AD142009137D}"/>
                    </a:ext>
                  </a:extLst>
                </p14:cNvPr>
                <p14:cNvContentPartPr/>
                <p14:nvPr/>
              </p14:nvContentPartPr>
              <p14:xfrm>
                <a:off x="1191084" y="6187133"/>
                <a:ext cx="113400" cy="2721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A1E7604-A3C2-C1F0-25FA-AD14200913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82444" y="6178493"/>
                  <a:ext cx="131040" cy="28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1B35500-F59F-B655-2629-BBD9D0CC51FF}"/>
                    </a:ext>
                  </a:extLst>
                </p14:cNvPr>
                <p14:cNvContentPartPr/>
                <p14:nvPr/>
              </p14:nvContentPartPr>
              <p14:xfrm>
                <a:off x="1295124" y="6148613"/>
                <a:ext cx="33120" cy="326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1B35500-F59F-B655-2629-BBD9D0CC51F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86484" y="6139613"/>
                  <a:ext cx="50760" cy="344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5DEE9F1-71E4-6D90-3A7D-7A2FDCD004DF}"/>
              </a:ext>
            </a:extLst>
          </p:cNvPr>
          <p:cNvGrpSpPr/>
          <p:nvPr/>
        </p:nvGrpSpPr>
        <p:grpSpPr>
          <a:xfrm>
            <a:off x="1940964" y="6144293"/>
            <a:ext cx="927720" cy="382320"/>
            <a:chOff x="1940964" y="6144293"/>
            <a:chExt cx="927720" cy="38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DEC5A40-EECA-271D-AA4F-522249DCEC20}"/>
                    </a:ext>
                  </a:extLst>
                </p14:cNvPr>
                <p14:cNvContentPartPr/>
                <p14:nvPr/>
              </p14:nvContentPartPr>
              <p14:xfrm>
                <a:off x="1940964" y="6144293"/>
                <a:ext cx="816840" cy="3823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DEC5A40-EECA-271D-AA4F-522249DCEC2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32324" y="6135293"/>
                  <a:ext cx="8344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4033F78-8DB6-33F1-675D-36212D3AA93C}"/>
                    </a:ext>
                  </a:extLst>
                </p14:cNvPr>
                <p14:cNvContentPartPr/>
                <p14:nvPr/>
              </p14:nvContentPartPr>
              <p14:xfrm>
                <a:off x="2732964" y="6314573"/>
                <a:ext cx="4680" cy="10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4033F78-8DB6-33F1-675D-36212D3AA93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24324" y="6305933"/>
                  <a:ext cx="223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32683E-2E34-A975-F6AE-CD8FF1F5405B}"/>
                    </a:ext>
                  </a:extLst>
                </p14:cNvPr>
                <p14:cNvContentPartPr/>
                <p14:nvPr/>
              </p14:nvContentPartPr>
              <p14:xfrm>
                <a:off x="2825844" y="6362813"/>
                <a:ext cx="42840" cy="932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32683E-2E34-A975-F6AE-CD8FF1F5405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16844" y="6354173"/>
                  <a:ext cx="60480" cy="11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5061DCB-ABF1-0320-3782-1DBA6D583AE2}"/>
              </a:ext>
            </a:extLst>
          </p:cNvPr>
          <p:cNvGrpSpPr/>
          <p:nvPr/>
        </p:nvGrpSpPr>
        <p:grpSpPr>
          <a:xfrm>
            <a:off x="2698764" y="4814813"/>
            <a:ext cx="392040" cy="1042200"/>
            <a:chOff x="2698764" y="4814813"/>
            <a:chExt cx="392040" cy="10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03CBF56-FA97-B0D0-91B9-6F9D0B78F7BC}"/>
                    </a:ext>
                  </a:extLst>
                </p14:cNvPr>
                <p14:cNvContentPartPr/>
                <p14:nvPr/>
              </p14:nvContentPartPr>
              <p14:xfrm>
                <a:off x="2698764" y="4814813"/>
                <a:ext cx="273960" cy="464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03CBF56-FA97-B0D0-91B9-6F9D0B78F7B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90124" y="4805813"/>
                  <a:ext cx="29160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CD82FA9A-C5B7-D014-36DE-F90AEA2E30E6}"/>
                    </a:ext>
                  </a:extLst>
                </p14:cNvPr>
                <p14:cNvContentPartPr/>
                <p14:nvPr/>
              </p14:nvContentPartPr>
              <p14:xfrm>
                <a:off x="2776164" y="5159693"/>
                <a:ext cx="314640" cy="82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CD82FA9A-C5B7-D014-36DE-F90AEA2E30E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767524" y="5150693"/>
                  <a:ext cx="33228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6AEB7D1-FC25-79AF-BD06-BCD0EA65BFB5}"/>
                    </a:ext>
                  </a:extLst>
                </p14:cNvPr>
                <p14:cNvContentPartPr/>
                <p14:nvPr/>
              </p14:nvContentPartPr>
              <p14:xfrm>
                <a:off x="2792364" y="5287133"/>
                <a:ext cx="257760" cy="178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6AEB7D1-FC25-79AF-BD06-BCD0EA65BFB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83364" y="5278133"/>
                  <a:ext cx="275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529E630-D1B6-D073-672A-3B8BDA5A8EFC}"/>
                    </a:ext>
                  </a:extLst>
                </p14:cNvPr>
                <p14:cNvContentPartPr/>
                <p14:nvPr/>
              </p14:nvContentPartPr>
              <p14:xfrm>
                <a:off x="2721444" y="5353373"/>
                <a:ext cx="239400" cy="503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529E630-D1B6-D073-672A-3B8BDA5A8EF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712804" y="5344373"/>
                  <a:ext cx="257040" cy="52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F8765B5-B108-0659-DF9E-C0D7D2C17712}"/>
              </a:ext>
            </a:extLst>
          </p:cNvPr>
          <p:cNvGrpSpPr/>
          <p:nvPr/>
        </p:nvGrpSpPr>
        <p:grpSpPr>
          <a:xfrm>
            <a:off x="3279804" y="5790413"/>
            <a:ext cx="113400" cy="289800"/>
            <a:chOff x="3279804" y="5790413"/>
            <a:chExt cx="113400" cy="28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BE692A7-BEAF-B134-0116-C803B95628EA}"/>
                    </a:ext>
                  </a:extLst>
                </p14:cNvPr>
                <p14:cNvContentPartPr/>
                <p14:nvPr/>
              </p14:nvContentPartPr>
              <p14:xfrm>
                <a:off x="3285204" y="5790413"/>
                <a:ext cx="6480" cy="289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BE692A7-BEAF-B134-0116-C803B95628E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276564" y="5781413"/>
                  <a:ext cx="241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83A831D-F046-8D43-8F4B-931976C69E33}"/>
                    </a:ext>
                  </a:extLst>
                </p14:cNvPr>
                <p14:cNvContentPartPr/>
                <p14:nvPr/>
              </p14:nvContentPartPr>
              <p14:xfrm>
                <a:off x="3279804" y="5807333"/>
                <a:ext cx="113400" cy="117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83A831D-F046-8D43-8F4B-931976C69E3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271164" y="5798333"/>
                  <a:ext cx="13104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4458" name="Ink 104457">
                <a:extLst>
                  <a:ext uri="{FF2B5EF4-FFF2-40B4-BE49-F238E27FC236}">
                    <a16:creationId xmlns:a16="http://schemas.microsoft.com/office/drawing/2014/main" id="{069A989D-0D32-BE04-BD41-CB1964B235D6}"/>
                  </a:ext>
                </a:extLst>
              </p14:cNvPr>
              <p14:cNvContentPartPr/>
              <p14:nvPr/>
            </p14:nvContentPartPr>
            <p14:xfrm>
              <a:off x="4524684" y="5364533"/>
              <a:ext cx="123120" cy="14040"/>
            </p14:xfrm>
          </p:contentPart>
        </mc:Choice>
        <mc:Fallback xmlns="">
          <p:pic>
            <p:nvPicPr>
              <p:cNvPr id="104458" name="Ink 104457">
                <a:extLst>
                  <a:ext uri="{FF2B5EF4-FFF2-40B4-BE49-F238E27FC236}">
                    <a16:creationId xmlns:a16="http://schemas.microsoft.com/office/drawing/2014/main" id="{069A989D-0D32-BE04-BD41-CB1964B235D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4515684" y="5355893"/>
                <a:ext cx="140760" cy="31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4460" name="Group 104459">
            <a:extLst>
              <a:ext uri="{FF2B5EF4-FFF2-40B4-BE49-F238E27FC236}">
                <a16:creationId xmlns:a16="http://schemas.microsoft.com/office/drawing/2014/main" id="{866F1B71-9C82-BAEA-8E23-29BAFA16F390}"/>
              </a:ext>
            </a:extLst>
          </p:cNvPr>
          <p:cNvGrpSpPr/>
          <p:nvPr/>
        </p:nvGrpSpPr>
        <p:grpSpPr>
          <a:xfrm>
            <a:off x="3333444" y="4180853"/>
            <a:ext cx="1681200" cy="1453680"/>
            <a:chOff x="3333444" y="4180853"/>
            <a:chExt cx="1681200" cy="145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4D772DC-58B7-929F-13A8-F2386C43A45E}"/>
                    </a:ext>
                  </a:extLst>
                </p14:cNvPr>
                <p14:cNvContentPartPr/>
                <p14:nvPr/>
              </p14:nvContentPartPr>
              <p14:xfrm>
                <a:off x="3378444" y="5473973"/>
                <a:ext cx="7560" cy="1476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4D772DC-58B7-929F-13A8-F2386C43A4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369444" y="5464973"/>
                  <a:ext cx="25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E6935B8-55AB-4869-CF8D-D981EDB498C6}"/>
                    </a:ext>
                  </a:extLst>
                </p14:cNvPr>
                <p14:cNvContentPartPr/>
                <p14:nvPr/>
              </p14:nvContentPartPr>
              <p14:xfrm>
                <a:off x="3386364" y="5492693"/>
                <a:ext cx="141840" cy="1418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E6935B8-55AB-4869-CF8D-D981EDB498C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77364" y="5484053"/>
                  <a:ext cx="1594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0A8F063-9532-6411-8D66-413062807217}"/>
                    </a:ext>
                  </a:extLst>
                </p14:cNvPr>
                <p14:cNvContentPartPr/>
                <p14:nvPr/>
              </p14:nvContentPartPr>
              <p14:xfrm>
                <a:off x="3333444" y="4693853"/>
                <a:ext cx="274680" cy="1965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0A8F063-9532-6411-8D66-41306280721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324804" y="4685213"/>
                  <a:ext cx="2923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BC3C501-5E76-E630-0174-4AE83BE8D3AB}"/>
                    </a:ext>
                  </a:extLst>
                </p14:cNvPr>
                <p14:cNvContentPartPr/>
                <p14:nvPr/>
              </p14:nvContentPartPr>
              <p14:xfrm>
                <a:off x="3370524" y="4982213"/>
                <a:ext cx="223920" cy="428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BC3C501-5E76-E630-0174-4AE83BE8D3A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361524" y="4973213"/>
                  <a:ext cx="2415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C1FE82B-0B03-25F6-BBB6-7796BD896FAC}"/>
                    </a:ext>
                  </a:extLst>
                </p14:cNvPr>
                <p14:cNvContentPartPr/>
                <p14:nvPr/>
              </p14:nvContentPartPr>
              <p14:xfrm>
                <a:off x="3431364" y="5015333"/>
                <a:ext cx="156960" cy="232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C1FE82B-0B03-25F6-BBB6-7796BD896FA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22364" y="5006333"/>
                  <a:ext cx="17460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5C3D499-5E54-AB64-A610-24B37787932A}"/>
                    </a:ext>
                  </a:extLst>
                </p14:cNvPr>
                <p14:cNvContentPartPr/>
                <p14:nvPr/>
              </p14:nvContentPartPr>
              <p14:xfrm>
                <a:off x="3497604" y="5110013"/>
                <a:ext cx="225000" cy="47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5C3D499-5E54-AB64-A610-24B37787932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88604" y="5101013"/>
                  <a:ext cx="24264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0DDCBF4-75B0-5EBC-EF68-4653430AA022}"/>
                    </a:ext>
                  </a:extLst>
                </p14:cNvPr>
                <p14:cNvContentPartPr/>
                <p14:nvPr/>
              </p14:nvContentPartPr>
              <p14:xfrm>
                <a:off x="3634404" y="4786373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0DDCBF4-75B0-5EBC-EF68-4653430AA02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625764" y="4777373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A89D0AC-E501-EA7B-D4E1-CB478502E626}"/>
                    </a:ext>
                  </a:extLst>
                </p14:cNvPr>
                <p14:cNvContentPartPr/>
                <p14:nvPr/>
              </p14:nvContentPartPr>
              <p14:xfrm>
                <a:off x="3635124" y="4372373"/>
                <a:ext cx="611640" cy="414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A89D0AC-E501-EA7B-D4E1-CB478502E62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26484" y="4363373"/>
                  <a:ext cx="6292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D5775C-8D43-9AFE-056C-93A91A29FE42}"/>
                    </a:ext>
                  </a:extLst>
                </p14:cNvPr>
                <p14:cNvContentPartPr/>
                <p14:nvPr/>
              </p14:nvContentPartPr>
              <p14:xfrm>
                <a:off x="3679404" y="4743893"/>
                <a:ext cx="732240" cy="90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D5775C-8D43-9AFE-056C-93A91A29FE4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670764" y="4735253"/>
                  <a:ext cx="7498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CF446B2-1000-17F7-47B3-5A1A6A26324A}"/>
                    </a:ext>
                  </a:extLst>
                </p14:cNvPr>
                <p14:cNvContentPartPr/>
                <p14:nvPr/>
              </p14:nvContentPartPr>
              <p14:xfrm>
                <a:off x="3787044" y="4810133"/>
                <a:ext cx="445680" cy="342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CF446B2-1000-17F7-47B3-5A1A6A26324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78044" y="4801493"/>
                  <a:ext cx="46332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562AA83-E4CC-D737-BD11-93846E2CFFCB}"/>
                    </a:ext>
                  </a:extLst>
                </p14:cNvPr>
                <p14:cNvContentPartPr/>
                <p14:nvPr/>
              </p14:nvContentPartPr>
              <p14:xfrm>
                <a:off x="4497324" y="4180853"/>
                <a:ext cx="162000" cy="2516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562AA83-E4CC-D737-BD11-93846E2CFFC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488684" y="4171853"/>
                  <a:ext cx="1796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8F8CF90-8F6C-E9C0-1893-F2B38EFFC425}"/>
                    </a:ext>
                  </a:extLst>
                </p14:cNvPr>
                <p14:cNvContentPartPr/>
                <p14:nvPr/>
              </p14:nvContentPartPr>
              <p14:xfrm>
                <a:off x="4555644" y="4335653"/>
                <a:ext cx="235080" cy="158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8F8CF90-8F6C-E9C0-1893-F2B38EFFC42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46644" y="4326653"/>
                  <a:ext cx="2527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71D2406-BFB4-AAA9-4E98-4B4B47732CCB}"/>
                    </a:ext>
                  </a:extLst>
                </p14:cNvPr>
                <p14:cNvContentPartPr/>
                <p14:nvPr/>
              </p14:nvContentPartPr>
              <p14:xfrm>
                <a:off x="4836084" y="4267613"/>
                <a:ext cx="163080" cy="409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71D2406-BFB4-AAA9-4E98-4B4B47732CC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27444" y="4258613"/>
                  <a:ext cx="1807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10EF1B18-6B01-3D6D-D1E2-2216A0B6B64F}"/>
                    </a:ext>
                  </a:extLst>
                </p14:cNvPr>
                <p14:cNvContentPartPr/>
                <p14:nvPr/>
              </p14:nvContentPartPr>
              <p14:xfrm>
                <a:off x="4513884" y="4708613"/>
                <a:ext cx="191880" cy="2383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10EF1B18-6B01-3D6D-D1E2-2216A0B6B64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504884" y="4699613"/>
                  <a:ext cx="2095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7FA1A5B-1A07-C532-C466-D88F439B564A}"/>
                    </a:ext>
                  </a:extLst>
                </p14:cNvPr>
                <p14:cNvContentPartPr/>
                <p14:nvPr/>
              </p14:nvContentPartPr>
              <p14:xfrm>
                <a:off x="4667964" y="4751453"/>
                <a:ext cx="53640" cy="162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7FA1A5B-1A07-C532-C466-D88F439B564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658964" y="4742813"/>
                  <a:ext cx="712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F5ADAFB-BD1E-2489-02B0-F6090B9ED07A}"/>
                    </a:ext>
                  </a:extLst>
                </p14:cNvPr>
                <p14:cNvContentPartPr/>
                <p14:nvPr/>
              </p14:nvContentPartPr>
              <p14:xfrm>
                <a:off x="4683444" y="4865933"/>
                <a:ext cx="75960" cy="10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F5ADAFB-BD1E-2489-02B0-F6090B9ED07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74444" y="4857293"/>
                  <a:ext cx="93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04448" name="Ink 104447">
                  <a:extLst>
                    <a:ext uri="{FF2B5EF4-FFF2-40B4-BE49-F238E27FC236}">
                      <a16:creationId xmlns:a16="http://schemas.microsoft.com/office/drawing/2014/main" id="{8E091FC6-33E0-3B69-E44D-5246AFFB6AA8}"/>
                    </a:ext>
                  </a:extLst>
                </p14:cNvPr>
                <p14:cNvContentPartPr/>
                <p14:nvPr/>
              </p14:nvContentPartPr>
              <p14:xfrm>
                <a:off x="4801524" y="4742813"/>
                <a:ext cx="40320" cy="158760"/>
              </p14:xfrm>
            </p:contentPart>
          </mc:Choice>
          <mc:Fallback xmlns="">
            <p:pic>
              <p:nvPicPr>
                <p:cNvPr id="104448" name="Ink 104447">
                  <a:extLst>
                    <a:ext uri="{FF2B5EF4-FFF2-40B4-BE49-F238E27FC236}">
                      <a16:creationId xmlns:a16="http://schemas.microsoft.com/office/drawing/2014/main" id="{8E091FC6-33E0-3B69-E44D-5246AFFB6AA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792884" y="4733813"/>
                  <a:ext cx="579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04449" name="Ink 104448">
                  <a:extLst>
                    <a:ext uri="{FF2B5EF4-FFF2-40B4-BE49-F238E27FC236}">
                      <a16:creationId xmlns:a16="http://schemas.microsoft.com/office/drawing/2014/main" id="{19E97646-F11F-8612-9A95-55D080F7BB0E}"/>
                    </a:ext>
                  </a:extLst>
                </p14:cNvPr>
                <p14:cNvContentPartPr/>
                <p14:nvPr/>
              </p14:nvContentPartPr>
              <p14:xfrm>
                <a:off x="4831044" y="4761893"/>
                <a:ext cx="183600" cy="139680"/>
              </p14:xfrm>
            </p:contentPart>
          </mc:Choice>
          <mc:Fallback xmlns="">
            <p:pic>
              <p:nvPicPr>
                <p:cNvPr id="104449" name="Ink 104448">
                  <a:extLst>
                    <a:ext uri="{FF2B5EF4-FFF2-40B4-BE49-F238E27FC236}">
                      <a16:creationId xmlns:a16="http://schemas.microsoft.com/office/drawing/2014/main" id="{19E97646-F11F-8612-9A95-55D080F7BB0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822404" y="4752893"/>
                  <a:ext cx="20124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04452" name="Ink 104451">
                  <a:extLst>
                    <a:ext uri="{FF2B5EF4-FFF2-40B4-BE49-F238E27FC236}">
                      <a16:creationId xmlns:a16="http://schemas.microsoft.com/office/drawing/2014/main" id="{12F7F194-1393-35C1-F124-56195B358723}"/>
                    </a:ext>
                  </a:extLst>
                </p14:cNvPr>
                <p14:cNvContentPartPr/>
                <p14:nvPr/>
              </p14:nvContentPartPr>
              <p14:xfrm>
                <a:off x="4897284" y="4845413"/>
                <a:ext cx="71640" cy="225360"/>
              </p14:xfrm>
            </p:contentPart>
          </mc:Choice>
          <mc:Fallback xmlns="">
            <p:pic>
              <p:nvPicPr>
                <p:cNvPr id="104452" name="Ink 104451">
                  <a:extLst>
                    <a:ext uri="{FF2B5EF4-FFF2-40B4-BE49-F238E27FC236}">
                      <a16:creationId xmlns:a16="http://schemas.microsoft.com/office/drawing/2014/main" id="{12F7F194-1393-35C1-F124-56195B35872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888284" y="4836773"/>
                  <a:ext cx="8928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04453" name="Ink 104452">
                  <a:extLst>
                    <a:ext uri="{FF2B5EF4-FFF2-40B4-BE49-F238E27FC236}">
                      <a16:creationId xmlns:a16="http://schemas.microsoft.com/office/drawing/2014/main" id="{AFB74240-47B6-F5AB-0686-51906FF944C5}"/>
                    </a:ext>
                  </a:extLst>
                </p14:cNvPr>
                <p14:cNvContentPartPr/>
                <p14:nvPr/>
              </p14:nvContentPartPr>
              <p14:xfrm>
                <a:off x="4491924" y="5126213"/>
                <a:ext cx="138240" cy="136800"/>
              </p14:xfrm>
            </p:contentPart>
          </mc:Choice>
          <mc:Fallback xmlns="">
            <p:pic>
              <p:nvPicPr>
                <p:cNvPr id="104453" name="Ink 104452">
                  <a:extLst>
                    <a:ext uri="{FF2B5EF4-FFF2-40B4-BE49-F238E27FC236}">
                      <a16:creationId xmlns:a16="http://schemas.microsoft.com/office/drawing/2014/main" id="{AFB74240-47B6-F5AB-0686-51906FF944C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483284" y="5117213"/>
                  <a:ext cx="1558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4454" name="Ink 104453">
                  <a:extLst>
                    <a:ext uri="{FF2B5EF4-FFF2-40B4-BE49-F238E27FC236}">
                      <a16:creationId xmlns:a16="http://schemas.microsoft.com/office/drawing/2014/main" id="{E15FD3F7-1173-CAD5-DDD3-39C48D370C84}"/>
                    </a:ext>
                  </a:extLst>
                </p14:cNvPr>
                <p14:cNvContentPartPr/>
                <p14:nvPr/>
              </p14:nvContentPartPr>
              <p14:xfrm>
                <a:off x="4643124" y="5124053"/>
                <a:ext cx="3960" cy="132480"/>
              </p14:xfrm>
            </p:contentPart>
          </mc:Choice>
          <mc:Fallback xmlns="">
            <p:pic>
              <p:nvPicPr>
                <p:cNvPr id="104454" name="Ink 104453">
                  <a:extLst>
                    <a:ext uri="{FF2B5EF4-FFF2-40B4-BE49-F238E27FC236}">
                      <a16:creationId xmlns:a16="http://schemas.microsoft.com/office/drawing/2014/main" id="{E15FD3F7-1173-CAD5-DDD3-39C48D370C8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634484" y="5115413"/>
                  <a:ext cx="216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4455" name="Ink 104454">
                  <a:extLst>
                    <a:ext uri="{FF2B5EF4-FFF2-40B4-BE49-F238E27FC236}">
                      <a16:creationId xmlns:a16="http://schemas.microsoft.com/office/drawing/2014/main" id="{2AA50EB8-60AA-B296-4514-DF0D8D608991}"/>
                    </a:ext>
                  </a:extLst>
                </p14:cNvPr>
                <p14:cNvContentPartPr/>
                <p14:nvPr/>
              </p14:nvContentPartPr>
              <p14:xfrm>
                <a:off x="4602804" y="5196413"/>
                <a:ext cx="21240" cy="1080"/>
              </p14:xfrm>
            </p:contentPart>
          </mc:Choice>
          <mc:Fallback xmlns="">
            <p:pic>
              <p:nvPicPr>
                <p:cNvPr id="104455" name="Ink 104454">
                  <a:extLst>
                    <a:ext uri="{FF2B5EF4-FFF2-40B4-BE49-F238E27FC236}">
                      <a16:creationId xmlns:a16="http://schemas.microsoft.com/office/drawing/2014/main" id="{2AA50EB8-60AA-B296-4514-DF0D8D608991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594164" y="5187773"/>
                  <a:ext cx="388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4459" name="Ink 104458">
                  <a:extLst>
                    <a:ext uri="{FF2B5EF4-FFF2-40B4-BE49-F238E27FC236}">
                      <a16:creationId xmlns:a16="http://schemas.microsoft.com/office/drawing/2014/main" id="{F05F51D6-395C-1AD7-1D75-B98DD52A5822}"/>
                    </a:ext>
                  </a:extLst>
                </p14:cNvPr>
                <p14:cNvContentPartPr/>
                <p14:nvPr/>
              </p14:nvContentPartPr>
              <p14:xfrm>
                <a:off x="4450164" y="5038373"/>
                <a:ext cx="404640" cy="366120"/>
              </p14:xfrm>
            </p:contentPart>
          </mc:Choice>
          <mc:Fallback xmlns="">
            <p:pic>
              <p:nvPicPr>
                <p:cNvPr id="104459" name="Ink 104458">
                  <a:extLst>
                    <a:ext uri="{FF2B5EF4-FFF2-40B4-BE49-F238E27FC236}">
                      <a16:creationId xmlns:a16="http://schemas.microsoft.com/office/drawing/2014/main" id="{F05F51D6-395C-1AD7-1D75-B98DD52A582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441524" y="5029733"/>
                  <a:ext cx="422280" cy="3837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6"/>
            <a:ext cx="11350253" cy="4382536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Two main types of hierarchical clustering</a:t>
            </a:r>
          </a:p>
          <a:p>
            <a:pPr lvl="1"/>
            <a:r>
              <a:rPr lang="en-US" altLang="en-US" sz="2000" dirty="0"/>
              <a:t>Agglomerative:  </a:t>
            </a:r>
          </a:p>
          <a:p>
            <a:pPr marL="1146175" lvl="2" indent="-231775"/>
            <a:r>
              <a:rPr lang="en-US" altLang="en-US" sz="2000" dirty="0"/>
              <a:t>Start with the points as individual clusters</a:t>
            </a:r>
          </a:p>
          <a:p>
            <a:pPr marL="1146175" lvl="2" indent="-231775"/>
            <a:r>
              <a:rPr lang="en-US" altLang="en-US" sz="2000" dirty="0"/>
              <a:t>At each step, merge the closest pair of clusters until only one cluster (or k clusters) left</a:t>
            </a:r>
          </a:p>
          <a:p>
            <a:pPr lvl="1"/>
            <a:r>
              <a:rPr lang="en-US" altLang="en-US" sz="2000" dirty="0"/>
              <a:t>Divisive:  </a:t>
            </a:r>
          </a:p>
          <a:p>
            <a:pPr marL="1146175" lvl="2" indent="-231775"/>
            <a:r>
              <a:rPr lang="en-US" altLang="en-US" sz="2000" dirty="0"/>
              <a:t>Start with one, all-inclusive cluster </a:t>
            </a:r>
          </a:p>
          <a:p>
            <a:pPr marL="1146175" lvl="2" indent="-231775"/>
            <a:r>
              <a:rPr lang="en-US" altLang="en-US" sz="2000" dirty="0"/>
              <a:t>At each step, split a cluster until each cluster contains an individual point (or there are k clusters)</a:t>
            </a:r>
          </a:p>
          <a:p>
            <a:pPr lvl="4"/>
            <a:endParaRPr lang="en-US" altLang="en-US" sz="2000" dirty="0"/>
          </a:p>
          <a:p>
            <a:r>
              <a:rPr lang="en-US" altLang="en-US" sz="2000" dirty="0"/>
              <a:t>Traditional hierarchical algorithms use a similarity or distance matrix</a:t>
            </a:r>
          </a:p>
          <a:p>
            <a:pPr lvl="1"/>
            <a:r>
              <a:rPr lang="en-US" altLang="en-US" sz="2000" dirty="0"/>
              <a:t>Merge or split one cluster at a time</a:t>
            </a:r>
          </a:p>
          <a:p>
            <a:pPr lvl="4"/>
            <a:endParaRPr lang="en-US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937B871-9876-2771-D7ED-9E54BC835A9D}"/>
                  </a:ext>
                </a:extLst>
              </p14:cNvPr>
              <p14:cNvContentPartPr/>
              <p14:nvPr/>
            </p14:nvContentPartPr>
            <p14:xfrm>
              <a:off x="7430244" y="3010493"/>
              <a:ext cx="78120" cy="103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937B871-9876-2771-D7ED-9E54BC835A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12604" y="2992853"/>
                <a:ext cx="113760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02240E2-16FA-D638-E72D-5D7E4762FFA7}"/>
                  </a:ext>
                </a:extLst>
              </p14:cNvPr>
              <p14:cNvContentPartPr/>
              <p14:nvPr/>
            </p14:nvContentPartPr>
            <p14:xfrm>
              <a:off x="7728324" y="3025253"/>
              <a:ext cx="84960" cy="1044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02240E2-16FA-D638-E72D-5D7E4762FF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10324" y="3007613"/>
                <a:ext cx="120600" cy="140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EE555A1-7296-A02F-4898-AEBE21DB2DDB}"/>
              </a:ext>
            </a:extLst>
          </p:cNvPr>
          <p:cNvGrpSpPr/>
          <p:nvPr/>
        </p:nvGrpSpPr>
        <p:grpSpPr>
          <a:xfrm>
            <a:off x="7075644" y="2694773"/>
            <a:ext cx="203760" cy="221760"/>
            <a:chOff x="7075644" y="2694773"/>
            <a:chExt cx="203760" cy="22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8DD4AF2-847C-77BD-93B5-174DB10D35E3}"/>
                    </a:ext>
                  </a:extLst>
                </p14:cNvPr>
                <p14:cNvContentPartPr/>
                <p14:nvPr/>
              </p14:nvContentPartPr>
              <p14:xfrm>
                <a:off x="7075644" y="2694773"/>
                <a:ext cx="203760" cy="27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8DD4AF2-847C-77BD-93B5-174DB10D35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057644" y="2677133"/>
                  <a:ext cx="2394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0111DA2-1B9F-33D7-7745-217DC09CE9A7}"/>
                    </a:ext>
                  </a:extLst>
                </p14:cNvPr>
                <p14:cNvContentPartPr/>
                <p14:nvPr/>
              </p14:nvContentPartPr>
              <p14:xfrm>
                <a:off x="7105524" y="2746973"/>
                <a:ext cx="79920" cy="169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0111DA2-1B9F-33D7-7745-217DC09CE9A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087884" y="2729333"/>
                  <a:ext cx="115560" cy="20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10A3CA0-E8F9-0199-FDD2-4178119937DA}"/>
                  </a:ext>
                </a:extLst>
              </p14:cNvPr>
              <p14:cNvContentPartPr/>
              <p14:nvPr/>
            </p14:nvContentPartPr>
            <p14:xfrm>
              <a:off x="7445364" y="2334413"/>
              <a:ext cx="372960" cy="405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10A3CA0-E8F9-0199-FDD2-4178119937D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427724" y="2316773"/>
                <a:ext cx="40860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E3B4695-FB57-E63D-336F-E7DC275E1F68}"/>
                  </a:ext>
                </a:extLst>
              </p14:cNvPr>
              <p14:cNvContentPartPr/>
              <p14:nvPr/>
            </p14:nvContentPartPr>
            <p14:xfrm>
              <a:off x="7831284" y="2737613"/>
              <a:ext cx="113040" cy="192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E3B4695-FB57-E63D-336F-E7DC275E1F6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13644" y="2719613"/>
                <a:ext cx="14868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0F06EBE-B9D3-7C4A-06C0-834AB4F56D97}"/>
                  </a:ext>
                </a:extLst>
              </p14:cNvPr>
              <p14:cNvContentPartPr/>
              <p14:nvPr/>
            </p14:nvContentPartPr>
            <p14:xfrm>
              <a:off x="10151124" y="3173573"/>
              <a:ext cx="143280" cy="1483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0F06EBE-B9D3-7C4A-06C0-834AB4F56D9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133124" y="3155573"/>
                <a:ext cx="1789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37C35FDF-D056-0DDD-61EC-CA179A3AE476}"/>
                  </a:ext>
                </a:extLst>
              </p14:cNvPr>
              <p14:cNvContentPartPr/>
              <p14:nvPr/>
            </p14:nvContentPartPr>
            <p14:xfrm>
              <a:off x="7558404" y="1540613"/>
              <a:ext cx="2417400" cy="1035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37C35FDF-D056-0DDD-61EC-CA179A3AE47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40764" y="1522973"/>
                <a:ext cx="2453040" cy="10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E1DF45CE-48E4-77D3-7104-EC735D7424AC}"/>
              </a:ext>
            </a:extLst>
          </p:cNvPr>
          <p:cNvGrpSpPr/>
          <p:nvPr/>
        </p:nvGrpSpPr>
        <p:grpSpPr>
          <a:xfrm>
            <a:off x="8261124" y="867053"/>
            <a:ext cx="3558240" cy="2585160"/>
            <a:chOff x="8261124" y="867053"/>
            <a:chExt cx="3558240" cy="258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C92A1BA-2B3E-421D-0801-DC98E2FD4FED}"/>
                    </a:ext>
                  </a:extLst>
                </p14:cNvPr>
                <p14:cNvContentPartPr/>
                <p14:nvPr/>
              </p14:nvContentPartPr>
              <p14:xfrm>
                <a:off x="9688164" y="3042533"/>
                <a:ext cx="86760" cy="720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C92A1BA-2B3E-421D-0801-DC98E2FD4FE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70164" y="3024533"/>
                  <a:ext cx="1224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B7DAD98-0AC4-DA81-0CBB-0427D81DA81F}"/>
                    </a:ext>
                  </a:extLst>
                </p14:cNvPr>
                <p14:cNvContentPartPr/>
                <p14:nvPr/>
              </p14:nvContentPartPr>
              <p14:xfrm>
                <a:off x="10140324" y="3017693"/>
                <a:ext cx="60840" cy="55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B7DAD98-0AC4-DA81-0CBB-0427D81DA81F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22684" y="2999693"/>
                  <a:ext cx="964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2ACE164-55AB-6284-86D1-A70FFC8964BA}"/>
                    </a:ext>
                  </a:extLst>
                </p14:cNvPr>
                <p14:cNvContentPartPr/>
                <p14:nvPr/>
              </p14:nvContentPartPr>
              <p14:xfrm>
                <a:off x="9743964" y="3225053"/>
                <a:ext cx="20160" cy="131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2ACE164-55AB-6284-86D1-A70FFC8964B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726324" y="3207053"/>
                  <a:ext cx="55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BE7D2F9-0952-3B05-F036-EEE2EAF1F6AB}"/>
                    </a:ext>
                  </a:extLst>
                </p14:cNvPr>
                <p14:cNvContentPartPr/>
                <p14:nvPr/>
              </p14:nvContentPartPr>
              <p14:xfrm>
                <a:off x="9743604" y="3225413"/>
                <a:ext cx="107280" cy="1494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BE7D2F9-0952-3B05-F036-EEE2EAF1F6A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725964" y="3207773"/>
                  <a:ext cx="14292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34CAB44-1D73-CD0F-B7B4-A1731D8DD3B7}"/>
                    </a:ext>
                  </a:extLst>
                </p14:cNvPr>
                <p14:cNvContentPartPr/>
                <p14:nvPr/>
              </p14:nvContentPartPr>
              <p14:xfrm>
                <a:off x="10110444" y="3160253"/>
                <a:ext cx="78120" cy="149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34CAB44-1D73-CD0F-B7B4-A1731D8DD3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092444" y="3142253"/>
                  <a:ext cx="11376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20B26D-288C-F825-21E2-627FD0A394DB}"/>
                    </a:ext>
                  </a:extLst>
                </p14:cNvPr>
                <p14:cNvContentPartPr/>
                <p14:nvPr/>
              </p14:nvContentPartPr>
              <p14:xfrm>
                <a:off x="10162284" y="3240893"/>
                <a:ext cx="93600" cy="1000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20B26D-288C-F825-21E2-627FD0A394D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144644" y="3222893"/>
                  <a:ext cx="129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6C96AE8-6704-E5C6-B316-B3F4833C60E8}"/>
                    </a:ext>
                  </a:extLst>
                </p14:cNvPr>
                <p14:cNvContentPartPr/>
                <p14:nvPr/>
              </p14:nvContentPartPr>
              <p14:xfrm>
                <a:off x="9722004" y="2593613"/>
                <a:ext cx="385200" cy="4780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6C96AE8-6704-E5C6-B316-B3F4833C60E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04364" y="2575973"/>
                  <a:ext cx="4208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7A437B6-623E-9984-66DD-6F3C9014795C}"/>
                    </a:ext>
                  </a:extLst>
                </p14:cNvPr>
                <p14:cNvContentPartPr/>
                <p14:nvPr/>
              </p14:nvContentPartPr>
              <p14:xfrm>
                <a:off x="11092164" y="2916173"/>
                <a:ext cx="19440" cy="32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7A437B6-623E-9984-66DD-6F3C9014795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074524" y="2898533"/>
                  <a:ext cx="550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25C8DF8-1204-13FF-D3EA-52A840045A7A}"/>
                    </a:ext>
                  </a:extLst>
                </p14:cNvPr>
                <p14:cNvContentPartPr/>
                <p14:nvPr/>
              </p14:nvContentPartPr>
              <p14:xfrm>
                <a:off x="11028444" y="3065933"/>
                <a:ext cx="186120" cy="36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25C8DF8-1204-13FF-D3EA-52A840045A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010444" y="3048293"/>
                  <a:ext cx="2217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E6E6BE-167A-640D-2B0A-DB5478D151EF}"/>
                    </a:ext>
                  </a:extLst>
                </p14:cNvPr>
                <p14:cNvContentPartPr/>
                <p14:nvPr/>
              </p14:nvContentPartPr>
              <p14:xfrm>
                <a:off x="11103324" y="3069533"/>
                <a:ext cx="12960" cy="254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2E6E6BE-167A-640D-2B0A-DB5478D151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085324" y="3051893"/>
                  <a:ext cx="486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C2A7296-9D88-47F4-5218-DD58BC52D7D9}"/>
                    </a:ext>
                  </a:extLst>
                </p14:cNvPr>
                <p14:cNvContentPartPr/>
                <p14:nvPr/>
              </p14:nvContentPartPr>
              <p14:xfrm>
                <a:off x="11115924" y="3171413"/>
                <a:ext cx="95400" cy="31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C2A7296-9D88-47F4-5218-DD58BC52D7D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098284" y="3153413"/>
                  <a:ext cx="1310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A187135-3AD5-E14E-E9FB-828AD4233F2D}"/>
                    </a:ext>
                  </a:extLst>
                </p14:cNvPr>
                <p14:cNvContentPartPr/>
                <p14:nvPr/>
              </p14:nvContentPartPr>
              <p14:xfrm>
                <a:off x="11604804" y="2877653"/>
                <a:ext cx="2160" cy="370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A187135-3AD5-E14E-E9FB-828AD4233F2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587164" y="2859653"/>
                  <a:ext cx="378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2504F74-8CFD-9051-CC3E-84CDF3096A74}"/>
                    </a:ext>
                  </a:extLst>
                </p14:cNvPr>
                <p14:cNvContentPartPr/>
                <p14:nvPr/>
              </p14:nvContentPartPr>
              <p14:xfrm>
                <a:off x="11583924" y="3050453"/>
                <a:ext cx="235440" cy="35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2504F74-8CFD-9051-CC3E-84CDF3096A7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1565924" y="3032453"/>
                  <a:ext cx="2710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01593AE-A60A-A35E-26FE-AF442AA275FD}"/>
                    </a:ext>
                  </a:extLst>
                </p14:cNvPr>
                <p14:cNvContentPartPr/>
                <p14:nvPr/>
              </p14:nvContentPartPr>
              <p14:xfrm>
                <a:off x="11602284" y="3107333"/>
                <a:ext cx="88560" cy="344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01593AE-A60A-A35E-26FE-AF442AA275F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584644" y="3089693"/>
                  <a:ext cx="124200" cy="38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3B6130D-E269-B6B0-F7A0-7E7AA392FA7A}"/>
                    </a:ext>
                  </a:extLst>
                </p14:cNvPr>
                <p14:cNvContentPartPr/>
                <p14:nvPr/>
              </p14:nvContentPartPr>
              <p14:xfrm>
                <a:off x="11103324" y="2504333"/>
                <a:ext cx="432360" cy="417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3B6130D-E269-B6B0-F7A0-7E7AA392FA7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85684" y="2486333"/>
                  <a:ext cx="4680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38EA689-2964-E88B-C5DE-8102F42C1E34}"/>
                    </a:ext>
                  </a:extLst>
                </p14:cNvPr>
                <p14:cNvContentPartPr/>
                <p14:nvPr/>
              </p14:nvContentPartPr>
              <p14:xfrm>
                <a:off x="8261124" y="1562573"/>
                <a:ext cx="54000" cy="2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38EA689-2964-E88B-C5DE-8102F42C1E3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243124" y="1544933"/>
                  <a:ext cx="896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84813FF-0105-175E-1D14-31B415FFB96D}"/>
                    </a:ext>
                  </a:extLst>
                </p14:cNvPr>
                <p14:cNvContentPartPr/>
                <p14:nvPr/>
              </p14:nvContentPartPr>
              <p14:xfrm>
                <a:off x="8261124" y="867053"/>
                <a:ext cx="3158640" cy="1657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84813FF-0105-175E-1D14-31B415FFB96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243124" y="849413"/>
                  <a:ext cx="3194280" cy="169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8D28FA1-C924-8C05-F12C-987FCE9AE0A3}"/>
                  </a:ext>
                </a:extLst>
              </p14:cNvPr>
              <p14:cNvContentPartPr/>
              <p14:nvPr/>
            </p14:nvContentPartPr>
            <p14:xfrm>
              <a:off x="9223404" y="3950453"/>
              <a:ext cx="123120" cy="101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8D28FA1-C924-8C05-F12C-987FCE9AE0A3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205404" y="3932453"/>
                <a:ext cx="15876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B77005B-D7AC-2946-60D4-E0F28AE301E0}"/>
                  </a:ext>
                </a:extLst>
              </p14:cNvPr>
              <p14:cNvContentPartPr/>
              <p14:nvPr/>
            </p14:nvContentPartPr>
            <p14:xfrm>
              <a:off x="9475404" y="3799253"/>
              <a:ext cx="43920" cy="1573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B77005B-D7AC-2946-60D4-E0F28AE301E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457404" y="3781613"/>
                <a:ext cx="795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D345A0A1-CBB6-9560-5024-C6230F41819F}"/>
                  </a:ext>
                </a:extLst>
              </p14:cNvPr>
              <p14:cNvContentPartPr/>
              <p14:nvPr/>
            </p14:nvContentPartPr>
            <p14:xfrm>
              <a:off x="9519684" y="3770813"/>
              <a:ext cx="129600" cy="150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D345A0A1-CBB6-9560-5024-C6230F41819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501684" y="3753173"/>
                <a:ext cx="16524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E852AD0-D2DC-1FF3-20FA-48939AF90255}"/>
                  </a:ext>
                </a:extLst>
              </p14:cNvPr>
              <p14:cNvContentPartPr/>
              <p14:nvPr/>
            </p14:nvContentPartPr>
            <p14:xfrm>
              <a:off x="9541644" y="3857573"/>
              <a:ext cx="370800" cy="997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E852AD0-D2DC-1FF3-20FA-48939AF9025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524004" y="3839933"/>
                <a:ext cx="40644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1E92F14-20B7-9AAF-797E-A342D30A698C}"/>
                  </a:ext>
                </a:extLst>
              </p14:cNvPr>
              <p14:cNvContentPartPr/>
              <p14:nvPr/>
            </p14:nvContentPartPr>
            <p14:xfrm>
              <a:off x="9917124" y="3898613"/>
              <a:ext cx="24840" cy="500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1E92F14-20B7-9AAF-797E-A342D30A698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9899124" y="3880613"/>
                <a:ext cx="604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85034CF-B3F7-8A52-7546-A5DE8B89F284}"/>
                  </a:ext>
                </a:extLst>
              </p14:cNvPr>
              <p14:cNvContentPartPr/>
              <p14:nvPr/>
            </p14:nvContentPartPr>
            <p14:xfrm>
              <a:off x="9923604" y="3862973"/>
              <a:ext cx="14400" cy="122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85034CF-B3F7-8A52-7546-A5DE8B89F284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905964" y="3844973"/>
                <a:ext cx="5004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5CF8812-E1CC-2274-DCEC-594FE57077A3}"/>
                  </a:ext>
                </a:extLst>
              </p14:cNvPr>
              <p14:cNvContentPartPr/>
              <p14:nvPr/>
            </p14:nvContentPartPr>
            <p14:xfrm>
              <a:off x="9986604" y="3780173"/>
              <a:ext cx="593280" cy="2059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5CF8812-E1CC-2274-DCEC-594FE57077A3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968604" y="3762173"/>
                <a:ext cx="62892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131527E-C884-866B-5307-4B2D9B33C3FC}"/>
                  </a:ext>
                </a:extLst>
              </p14:cNvPr>
              <p14:cNvContentPartPr/>
              <p14:nvPr/>
            </p14:nvContentPartPr>
            <p14:xfrm>
              <a:off x="8465244" y="4078613"/>
              <a:ext cx="826200" cy="4698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131527E-C884-866B-5307-4B2D9B33C3F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447244" y="4060613"/>
                <a:ext cx="861840" cy="5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E1C5831-3072-57E6-381A-87060B133FB5}"/>
                  </a:ext>
                </a:extLst>
              </p14:cNvPr>
              <p14:cNvContentPartPr/>
              <p14:nvPr/>
            </p14:nvContentPartPr>
            <p14:xfrm>
              <a:off x="7844604" y="4408373"/>
              <a:ext cx="35640" cy="1310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E1C5831-3072-57E6-381A-87060B133FB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826604" y="4390373"/>
                <a:ext cx="712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4ADAE67C-873D-9041-18BD-D5BA1AE862B4}"/>
                  </a:ext>
                </a:extLst>
              </p14:cNvPr>
              <p14:cNvContentPartPr/>
              <p14:nvPr/>
            </p14:nvContentPartPr>
            <p14:xfrm>
              <a:off x="7865484" y="4326293"/>
              <a:ext cx="160200" cy="1918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4ADAE67C-873D-9041-18BD-D5BA1AE862B4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847484" y="4308653"/>
                <a:ext cx="19584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53254" name="Ink 53253">
                <a:extLst>
                  <a:ext uri="{FF2B5EF4-FFF2-40B4-BE49-F238E27FC236}">
                    <a16:creationId xmlns:a16="http://schemas.microsoft.com/office/drawing/2014/main" id="{E77ACA04-5CE3-E47C-5FE5-7D73C6803DFF}"/>
                  </a:ext>
                </a:extLst>
              </p14:cNvPr>
              <p14:cNvContentPartPr/>
              <p14:nvPr/>
            </p14:nvContentPartPr>
            <p14:xfrm>
              <a:off x="8384244" y="4524293"/>
              <a:ext cx="142200" cy="109800"/>
            </p14:xfrm>
          </p:contentPart>
        </mc:Choice>
        <mc:Fallback xmlns="">
          <p:pic>
            <p:nvPicPr>
              <p:cNvPr id="53254" name="Ink 53253">
                <a:extLst>
                  <a:ext uri="{FF2B5EF4-FFF2-40B4-BE49-F238E27FC236}">
                    <a16:creationId xmlns:a16="http://schemas.microsoft.com/office/drawing/2014/main" id="{E77ACA04-5CE3-E47C-5FE5-7D73C6803DFF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366244" y="4506653"/>
                <a:ext cx="1778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53255" name="Ink 53254">
                <a:extLst>
                  <a:ext uri="{FF2B5EF4-FFF2-40B4-BE49-F238E27FC236}">
                    <a16:creationId xmlns:a16="http://schemas.microsoft.com/office/drawing/2014/main" id="{F42624A5-D3EF-C7F7-4E6A-FD8AAA8C9364}"/>
                  </a:ext>
                </a:extLst>
              </p14:cNvPr>
              <p14:cNvContentPartPr/>
              <p14:nvPr/>
            </p14:nvContentPartPr>
            <p14:xfrm>
              <a:off x="7825164" y="4621133"/>
              <a:ext cx="617400" cy="614880"/>
            </p14:xfrm>
          </p:contentPart>
        </mc:Choice>
        <mc:Fallback xmlns="">
          <p:pic>
            <p:nvPicPr>
              <p:cNvPr id="53255" name="Ink 53254">
                <a:extLst>
                  <a:ext uri="{FF2B5EF4-FFF2-40B4-BE49-F238E27FC236}">
                    <a16:creationId xmlns:a16="http://schemas.microsoft.com/office/drawing/2014/main" id="{F42624A5-D3EF-C7F7-4E6A-FD8AAA8C936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807164" y="4603493"/>
                <a:ext cx="653040" cy="65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3256" name="Ink 53255">
                <a:extLst>
                  <a:ext uri="{FF2B5EF4-FFF2-40B4-BE49-F238E27FC236}">
                    <a16:creationId xmlns:a16="http://schemas.microsoft.com/office/drawing/2014/main" id="{6344A65A-DC2C-C6FF-AD2C-181AB814D9D8}"/>
                  </a:ext>
                </a:extLst>
              </p14:cNvPr>
              <p14:cNvContentPartPr/>
              <p14:nvPr/>
            </p14:nvContentPartPr>
            <p14:xfrm>
              <a:off x="7784844" y="5198573"/>
              <a:ext cx="92520" cy="104400"/>
            </p14:xfrm>
          </p:contentPart>
        </mc:Choice>
        <mc:Fallback xmlns="">
          <p:pic>
            <p:nvPicPr>
              <p:cNvPr id="53256" name="Ink 53255">
                <a:extLst>
                  <a:ext uri="{FF2B5EF4-FFF2-40B4-BE49-F238E27FC236}">
                    <a16:creationId xmlns:a16="http://schemas.microsoft.com/office/drawing/2014/main" id="{6344A65A-DC2C-C6FF-AD2C-181AB814D9D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7767204" y="5180933"/>
                <a:ext cx="1281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53258" name="Ink 53257">
                <a:extLst>
                  <a:ext uri="{FF2B5EF4-FFF2-40B4-BE49-F238E27FC236}">
                    <a16:creationId xmlns:a16="http://schemas.microsoft.com/office/drawing/2014/main" id="{B026E175-A9BB-6AFA-94BB-224A977E36A5}"/>
                  </a:ext>
                </a:extLst>
              </p14:cNvPr>
              <p14:cNvContentPartPr/>
              <p14:nvPr/>
            </p14:nvContentPartPr>
            <p14:xfrm>
              <a:off x="7430604" y="5254733"/>
              <a:ext cx="77400" cy="205560"/>
            </p14:xfrm>
          </p:contentPart>
        </mc:Choice>
        <mc:Fallback xmlns="">
          <p:pic>
            <p:nvPicPr>
              <p:cNvPr id="53258" name="Ink 53257">
                <a:extLst>
                  <a:ext uri="{FF2B5EF4-FFF2-40B4-BE49-F238E27FC236}">
                    <a16:creationId xmlns:a16="http://schemas.microsoft.com/office/drawing/2014/main" id="{B026E175-A9BB-6AFA-94BB-224A977E36A5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7412964" y="5237093"/>
                <a:ext cx="1130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53259" name="Ink 53258">
                <a:extLst>
                  <a:ext uri="{FF2B5EF4-FFF2-40B4-BE49-F238E27FC236}">
                    <a16:creationId xmlns:a16="http://schemas.microsoft.com/office/drawing/2014/main" id="{769E352D-9E0E-AE37-A39E-188B1B66314A}"/>
                  </a:ext>
                </a:extLst>
              </p14:cNvPr>
              <p14:cNvContentPartPr/>
              <p14:nvPr/>
            </p14:nvContentPartPr>
            <p14:xfrm>
              <a:off x="7606284" y="5252573"/>
              <a:ext cx="17280" cy="204120"/>
            </p14:xfrm>
          </p:contentPart>
        </mc:Choice>
        <mc:Fallback xmlns="">
          <p:pic>
            <p:nvPicPr>
              <p:cNvPr id="53259" name="Ink 53258">
                <a:extLst>
                  <a:ext uri="{FF2B5EF4-FFF2-40B4-BE49-F238E27FC236}">
                    <a16:creationId xmlns:a16="http://schemas.microsoft.com/office/drawing/2014/main" id="{769E352D-9E0E-AE37-A39E-188B1B66314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588284" y="5234933"/>
                <a:ext cx="52920" cy="23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53260" name="Ink 53259">
                <a:extLst>
                  <a:ext uri="{FF2B5EF4-FFF2-40B4-BE49-F238E27FC236}">
                    <a16:creationId xmlns:a16="http://schemas.microsoft.com/office/drawing/2014/main" id="{4193E5CA-B319-B81C-FB64-C82BA49E13AE}"/>
                  </a:ext>
                </a:extLst>
              </p14:cNvPr>
              <p14:cNvContentPartPr/>
              <p14:nvPr/>
            </p14:nvContentPartPr>
            <p14:xfrm>
              <a:off x="7523484" y="5350133"/>
              <a:ext cx="265680" cy="22320"/>
            </p14:xfrm>
          </p:contentPart>
        </mc:Choice>
        <mc:Fallback xmlns="">
          <p:pic>
            <p:nvPicPr>
              <p:cNvPr id="53260" name="Ink 53259">
                <a:extLst>
                  <a:ext uri="{FF2B5EF4-FFF2-40B4-BE49-F238E27FC236}">
                    <a16:creationId xmlns:a16="http://schemas.microsoft.com/office/drawing/2014/main" id="{4193E5CA-B319-B81C-FB64-C82BA49E13A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7505484" y="5332133"/>
                <a:ext cx="3013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53262" name="Ink 53261">
                <a:extLst>
                  <a:ext uri="{FF2B5EF4-FFF2-40B4-BE49-F238E27FC236}">
                    <a16:creationId xmlns:a16="http://schemas.microsoft.com/office/drawing/2014/main" id="{AF6841B4-77BC-E9C2-7B0C-ADC41D2BC6FE}"/>
                  </a:ext>
                </a:extLst>
              </p14:cNvPr>
              <p14:cNvContentPartPr/>
              <p14:nvPr/>
            </p14:nvContentPartPr>
            <p14:xfrm>
              <a:off x="8461644" y="4664333"/>
              <a:ext cx="279720" cy="635760"/>
            </p14:xfrm>
          </p:contentPart>
        </mc:Choice>
        <mc:Fallback xmlns="">
          <p:pic>
            <p:nvPicPr>
              <p:cNvPr id="53262" name="Ink 53261">
                <a:extLst>
                  <a:ext uri="{FF2B5EF4-FFF2-40B4-BE49-F238E27FC236}">
                    <a16:creationId xmlns:a16="http://schemas.microsoft.com/office/drawing/2014/main" id="{AF6841B4-77BC-E9C2-7B0C-ADC41D2BC6FE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8444004" y="4646333"/>
                <a:ext cx="315360" cy="67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267" name="Group 53266">
            <a:extLst>
              <a:ext uri="{FF2B5EF4-FFF2-40B4-BE49-F238E27FC236}">
                <a16:creationId xmlns:a16="http://schemas.microsoft.com/office/drawing/2014/main" id="{BDA69387-B139-76F5-C63D-D5A5970E4898}"/>
              </a:ext>
            </a:extLst>
          </p:cNvPr>
          <p:cNvGrpSpPr/>
          <p:nvPr/>
        </p:nvGrpSpPr>
        <p:grpSpPr>
          <a:xfrm>
            <a:off x="8408364" y="5345813"/>
            <a:ext cx="223200" cy="252000"/>
            <a:chOff x="8408364" y="5345813"/>
            <a:chExt cx="223200" cy="25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264" name="Ink 53263">
                  <a:extLst>
                    <a:ext uri="{FF2B5EF4-FFF2-40B4-BE49-F238E27FC236}">
                      <a16:creationId xmlns:a16="http://schemas.microsoft.com/office/drawing/2014/main" id="{A0FE6867-4669-62DF-1B90-563FEEBB6441}"/>
                    </a:ext>
                  </a:extLst>
                </p14:cNvPr>
                <p14:cNvContentPartPr/>
                <p14:nvPr/>
              </p14:nvContentPartPr>
              <p14:xfrm>
                <a:off x="8408364" y="5345813"/>
                <a:ext cx="209880" cy="196920"/>
              </p14:xfrm>
            </p:contentPart>
          </mc:Choice>
          <mc:Fallback xmlns="">
            <p:pic>
              <p:nvPicPr>
                <p:cNvPr id="53264" name="Ink 53263">
                  <a:extLst>
                    <a:ext uri="{FF2B5EF4-FFF2-40B4-BE49-F238E27FC236}">
                      <a16:creationId xmlns:a16="http://schemas.microsoft.com/office/drawing/2014/main" id="{A0FE6867-4669-62DF-1B90-563FEEBB644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390724" y="5328173"/>
                  <a:ext cx="24552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3265" name="Ink 53264">
                  <a:extLst>
                    <a:ext uri="{FF2B5EF4-FFF2-40B4-BE49-F238E27FC236}">
                      <a16:creationId xmlns:a16="http://schemas.microsoft.com/office/drawing/2014/main" id="{083ED9E5-FA16-1F57-5F6B-FB98C97E13F7}"/>
                    </a:ext>
                  </a:extLst>
                </p14:cNvPr>
                <p14:cNvContentPartPr/>
                <p14:nvPr/>
              </p14:nvContentPartPr>
              <p14:xfrm>
                <a:off x="8529684" y="5468933"/>
                <a:ext cx="101880" cy="3960"/>
              </p14:xfrm>
            </p:contentPart>
          </mc:Choice>
          <mc:Fallback xmlns="">
            <p:pic>
              <p:nvPicPr>
                <p:cNvPr id="53265" name="Ink 53264">
                  <a:extLst>
                    <a:ext uri="{FF2B5EF4-FFF2-40B4-BE49-F238E27FC236}">
                      <a16:creationId xmlns:a16="http://schemas.microsoft.com/office/drawing/2014/main" id="{083ED9E5-FA16-1F57-5F6B-FB98C97E13F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511684" y="5450933"/>
                  <a:ext cx="13752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266" name="Ink 53265">
                  <a:extLst>
                    <a:ext uri="{FF2B5EF4-FFF2-40B4-BE49-F238E27FC236}">
                      <a16:creationId xmlns:a16="http://schemas.microsoft.com/office/drawing/2014/main" id="{7B7DB91E-BA4C-2042-B804-CCFA8D98EC0A}"/>
                    </a:ext>
                  </a:extLst>
                </p14:cNvPr>
                <p14:cNvContentPartPr/>
                <p14:nvPr/>
              </p14:nvContentPartPr>
              <p14:xfrm>
                <a:off x="8589084" y="5472173"/>
                <a:ext cx="14400" cy="125640"/>
              </p14:xfrm>
            </p:contentPart>
          </mc:Choice>
          <mc:Fallback xmlns="">
            <p:pic>
              <p:nvPicPr>
                <p:cNvPr id="53266" name="Ink 53265">
                  <a:extLst>
                    <a:ext uri="{FF2B5EF4-FFF2-40B4-BE49-F238E27FC236}">
                      <a16:creationId xmlns:a16="http://schemas.microsoft.com/office/drawing/2014/main" id="{7B7DB91E-BA4C-2042-B804-CCFA8D98EC0A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571084" y="5454173"/>
                  <a:ext cx="5004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72" name="Group 53271">
            <a:extLst>
              <a:ext uri="{FF2B5EF4-FFF2-40B4-BE49-F238E27FC236}">
                <a16:creationId xmlns:a16="http://schemas.microsoft.com/office/drawing/2014/main" id="{F981E49F-1591-7A88-D76B-4A73D1B4D877}"/>
              </a:ext>
            </a:extLst>
          </p:cNvPr>
          <p:cNvGrpSpPr/>
          <p:nvPr/>
        </p:nvGrpSpPr>
        <p:grpSpPr>
          <a:xfrm>
            <a:off x="9333564" y="4092293"/>
            <a:ext cx="2134440" cy="1098000"/>
            <a:chOff x="9333564" y="4092293"/>
            <a:chExt cx="2134440" cy="109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6D98821-61C5-A091-AF92-1A1AAEC577DA}"/>
                    </a:ext>
                  </a:extLst>
                </p14:cNvPr>
                <p14:cNvContentPartPr/>
                <p14:nvPr/>
              </p14:nvContentPartPr>
              <p14:xfrm>
                <a:off x="9333564" y="4092293"/>
                <a:ext cx="662040" cy="3535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6D98821-61C5-A091-AF92-1A1AAEC577D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315924" y="4074293"/>
                  <a:ext cx="6976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520C586B-F321-4D61-DD60-E1EB316A959E}"/>
                    </a:ext>
                  </a:extLst>
                </p14:cNvPr>
                <p14:cNvContentPartPr/>
                <p14:nvPr/>
              </p14:nvContentPartPr>
              <p14:xfrm>
                <a:off x="10026924" y="4250693"/>
                <a:ext cx="186480" cy="2408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20C586B-F321-4D61-DD60-E1EB316A959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008924" y="4232693"/>
                  <a:ext cx="2221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47FBCAE-82EE-977F-A9F5-CBB689EB3165}"/>
                    </a:ext>
                  </a:extLst>
                </p14:cNvPr>
                <p14:cNvContentPartPr/>
                <p14:nvPr/>
              </p14:nvContentPartPr>
              <p14:xfrm>
                <a:off x="10325724" y="4356533"/>
                <a:ext cx="160200" cy="1011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47FBCAE-82EE-977F-A9F5-CBB689EB316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308084" y="4338893"/>
                  <a:ext cx="19584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3248" name="Ink 53247">
                  <a:extLst>
                    <a:ext uri="{FF2B5EF4-FFF2-40B4-BE49-F238E27FC236}">
                      <a16:creationId xmlns:a16="http://schemas.microsoft.com/office/drawing/2014/main" id="{69E055E7-4BD2-DC6E-14A2-F0FE8B333278}"/>
                    </a:ext>
                  </a:extLst>
                </p14:cNvPr>
                <p14:cNvContentPartPr/>
                <p14:nvPr/>
              </p14:nvContentPartPr>
              <p14:xfrm>
                <a:off x="10498884" y="4318013"/>
                <a:ext cx="123480" cy="205560"/>
              </p14:xfrm>
            </p:contentPart>
          </mc:Choice>
          <mc:Fallback xmlns="">
            <p:pic>
              <p:nvPicPr>
                <p:cNvPr id="53248" name="Ink 53247">
                  <a:extLst>
                    <a:ext uri="{FF2B5EF4-FFF2-40B4-BE49-F238E27FC236}">
                      <a16:creationId xmlns:a16="http://schemas.microsoft.com/office/drawing/2014/main" id="{69E055E7-4BD2-DC6E-14A2-F0FE8B33327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480884" y="4300373"/>
                  <a:ext cx="15912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3249" name="Ink 53248">
                  <a:extLst>
                    <a:ext uri="{FF2B5EF4-FFF2-40B4-BE49-F238E27FC236}">
                      <a16:creationId xmlns:a16="http://schemas.microsoft.com/office/drawing/2014/main" id="{DE5C64B5-FBCB-9006-DC07-117645AC39D5}"/>
                    </a:ext>
                  </a:extLst>
                </p14:cNvPr>
                <p14:cNvContentPartPr/>
                <p14:nvPr/>
              </p14:nvContentPartPr>
              <p14:xfrm>
                <a:off x="10492044" y="4395053"/>
                <a:ext cx="104040" cy="14760"/>
              </p14:xfrm>
            </p:contentPart>
          </mc:Choice>
          <mc:Fallback xmlns="">
            <p:pic>
              <p:nvPicPr>
                <p:cNvPr id="53249" name="Ink 53248">
                  <a:extLst>
                    <a:ext uri="{FF2B5EF4-FFF2-40B4-BE49-F238E27FC236}">
                      <a16:creationId xmlns:a16="http://schemas.microsoft.com/office/drawing/2014/main" id="{DE5C64B5-FBCB-9006-DC07-117645AC39D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474044" y="4377413"/>
                  <a:ext cx="13968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3268" name="Ink 53267">
                  <a:extLst>
                    <a:ext uri="{FF2B5EF4-FFF2-40B4-BE49-F238E27FC236}">
                      <a16:creationId xmlns:a16="http://schemas.microsoft.com/office/drawing/2014/main" id="{027A879F-4A74-E545-C986-71469773E7F5}"/>
                    </a:ext>
                  </a:extLst>
                </p14:cNvPr>
                <p14:cNvContentPartPr/>
                <p14:nvPr/>
              </p14:nvContentPartPr>
              <p14:xfrm>
                <a:off x="10030524" y="4486493"/>
                <a:ext cx="95400" cy="125280"/>
              </p14:xfrm>
            </p:contentPart>
          </mc:Choice>
          <mc:Fallback xmlns="">
            <p:pic>
              <p:nvPicPr>
                <p:cNvPr id="53268" name="Ink 53267">
                  <a:extLst>
                    <a:ext uri="{FF2B5EF4-FFF2-40B4-BE49-F238E27FC236}">
                      <a16:creationId xmlns:a16="http://schemas.microsoft.com/office/drawing/2014/main" id="{027A879F-4A74-E545-C986-71469773E7F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012524" y="4468853"/>
                  <a:ext cx="1310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3269" name="Ink 53268">
                  <a:extLst>
                    <a:ext uri="{FF2B5EF4-FFF2-40B4-BE49-F238E27FC236}">
                      <a16:creationId xmlns:a16="http://schemas.microsoft.com/office/drawing/2014/main" id="{A2053F20-3286-2834-FCB4-CB9C9E9E4DE2}"/>
                    </a:ext>
                  </a:extLst>
                </p14:cNvPr>
                <p14:cNvContentPartPr/>
                <p14:nvPr/>
              </p14:nvContentPartPr>
              <p14:xfrm>
                <a:off x="9866724" y="4582253"/>
                <a:ext cx="198360" cy="589680"/>
              </p14:xfrm>
            </p:contentPart>
          </mc:Choice>
          <mc:Fallback xmlns="">
            <p:pic>
              <p:nvPicPr>
                <p:cNvPr id="53269" name="Ink 53268">
                  <a:extLst>
                    <a:ext uri="{FF2B5EF4-FFF2-40B4-BE49-F238E27FC236}">
                      <a16:creationId xmlns:a16="http://schemas.microsoft.com/office/drawing/2014/main" id="{A2053F20-3286-2834-FCB4-CB9C9E9E4DE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48724" y="4564613"/>
                  <a:ext cx="23400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3270" name="Ink 53269">
                  <a:extLst>
                    <a:ext uri="{FF2B5EF4-FFF2-40B4-BE49-F238E27FC236}">
                      <a16:creationId xmlns:a16="http://schemas.microsoft.com/office/drawing/2014/main" id="{A62E38BA-826B-F3C9-BCE0-11942FAC49D6}"/>
                    </a:ext>
                  </a:extLst>
                </p14:cNvPr>
                <p14:cNvContentPartPr/>
                <p14:nvPr/>
              </p14:nvContentPartPr>
              <p14:xfrm>
                <a:off x="10111884" y="4640573"/>
                <a:ext cx="568440" cy="549720"/>
              </p14:xfrm>
            </p:contentPart>
          </mc:Choice>
          <mc:Fallback xmlns="">
            <p:pic>
              <p:nvPicPr>
                <p:cNvPr id="53270" name="Ink 53269">
                  <a:extLst>
                    <a:ext uri="{FF2B5EF4-FFF2-40B4-BE49-F238E27FC236}">
                      <a16:creationId xmlns:a16="http://schemas.microsoft.com/office/drawing/2014/main" id="{A62E38BA-826B-F3C9-BCE0-11942FAC49D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094244" y="4622933"/>
                  <a:ext cx="60408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3271" name="Ink 53270">
                  <a:extLst>
                    <a:ext uri="{FF2B5EF4-FFF2-40B4-BE49-F238E27FC236}">
                      <a16:creationId xmlns:a16="http://schemas.microsoft.com/office/drawing/2014/main" id="{F40552E4-1518-3457-4C98-7623D77DC29F}"/>
                    </a:ext>
                  </a:extLst>
                </p14:cNvPr>
                <p14:cNvContentPartPr/>
                <p14:nvPr/>
              </p14:nvContentPartPr>
              <p14:xfrm>
                <a:off x="10159404" y="4616813"/>
                <a:ext cx="1308600" cy="564840"/>
              </p14:xfrm>
            </p:contentPart>
          </mc:Choice>
          <mc:Fallback xmlns="">
            <p:pic>
              <p:nvPicPr>
                <p:cNvPr id="53271" name="Ink 53270">
                  <a:extLst>
                    <a:ext uri="{FF2B5EF4-FFF2-40B4-BE49-F238E27FC236}">
                      <a16:creationId xmlns:a16="http://schemas.microsoft.com/office/drawing/2014/main" id="{F40552E4-1518-3457-4C98-7623D77DC29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141764" y="4598813"/>
                  <a:ext cx="1344240" cy="60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80" name="Group 53279">
            <a:extLst>
              <a:ext uri="{FF2B5EF4-FFF2-40B4-BE49-F238E27FC236}">
                <a16:creationId xmlns:a16="http://schemas.microsoft.com/office/drawing/2014/main" id="{7C3DBD2E-46C8-5F8D-B501-46F24D22D0F4}"/>
              </a:ext>
            </a:extLst>
          </p:cNvPr>
          <p:cNvGrpSpPr/>
          <p:nvPr/>
        </p:nvGrpSpPr>
        <p:grpSpPr>
          <a:xfrm>
            <a:off x="9583404" y="5321333"/>
            <a:ext cx="981000" cy="486360"/>
            <a:chOff x="9583404" y="5321333"/>
            <a:chExt cx="981000" cy="48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53273" name="Ink 53272">
                  <a:extLst>
                    <a:ext uri="{FF2B5EF4-FFF2-40B4-BE49-F238E27FC236}">
                      <a16:creationId xmlns:a16="http://schemas.microsoft.com/office/drawing/2014/main" id="{00492DDA-16D3-7BA8-BC3B-ECE8451F8495}"/>
                    </a:ext>
                  </a:extLst>
                </p14:cNvPr>
                <p14:cNvContentPartPr/>
                <p14:nvPr/>
              </p14:nvContentPartPr>
              <p14:xfrm>
                <a:off x="9583404" y="5328173"/>
                <a:ext cx="165960" cy="250560"/>
              </p14:xfrm>
            </p:contentPart>
          </mc:Choice>
          <mc:Fallback xmlns="">
            <p:pic>
              <p:nvPicPr>
                <p:cNvPr id="53273" name="Ink 53272">
                  <a:extLst>
                    <a:ext uri="{FF2B5EF4-FFF2-40B4-BE49-F238E27FC236}">
                      <a16:creationId xmlns:a16="http://schemas.microsoft.com/office/drawing/2014/main" id="{00492DDA-16D3-7BA8-BC3B-ECE8451F849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565404" y="5310173"/>
                  <a:ext cx="2016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53274" name="Ink 53273">
                  <a:extLst>
                    <a:ext uri="{FF2B5EF4-FFF2-40B4-BE49-F238E27FC236}">
                      <a16:creationId xmlns:a16="http://schemas.microsoft.com/office/drawing/2014/main" id="{AE2B020D-5B70-B34F-D020-4E56A648FF67}"/>
                    </a:ext>
                  </a:extLst>
                </p14:cNvPr>
                <p14:cNvContentPartPr/>
                <p14:nvPr/>
              </p14:nvContentPartPr>
              <p14:xfrm>
                <a:off x="9710844" y="5478653"/>
                <a:ext cx="137160" cy="163080"/>
              </p14:xfrm>
            </p:contentPart>
          </mc:Choice>
          <mc:Fallback xmlns="">
            <p:pic>
              <p:nvPicPr>
                <p:cNvPr id="53274" name="Ink 53273">
                  <a:extLst>
                    <a:ext uri="{FF2B5EF4-FFF2-40B4-BE49-F238E27FC236}">
                      <a16:creationId xmlns:a16="http://schemas.microsoft.com/office/drawing/2014/main" id="{AE2B020D-5B70-B34F-D020-4E56A648FF67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692844" y="5460653"/>
                  <a:ext cx="172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53275" name="Ink 53274">
                  <a:extLst>
                    <a:ext uri="{FF2B5EF4-FFF2-40B4-BE49-F238E27FC236}">
                      <a16:creationId xmlns:a16="http://schemas.microsoft.com/office/drawing/2014/main" id="{3BC76347-A6EC-1EA3-0815-EBC4F52F58BC}"/>
                    </a:ext>
                  </a:extLst>
                </p14:cNvPr>
                <p14:cNvContentPartPr/>
                <p14:nvPr/>
              </p14:nvContentPartPr>
              <p14:xfrm>
                <a:off x="9972924" y="5321333"/>
                <a:ext cx="163800" cy="486360"/>
              </p14:xfrm>
            </p:contentPart>
          </mc:Choice>
          <mc:Fallback xmlns="">
            <p:pic>
              <p:nvPicPr>
                <p:cNvPr id="53275" name="Ink 53274">
                  <a:extLst>
                    <a:ext uri="{FF2B5EF4-FFF2-40B4-BE49-F238E27FC236}">
                      <a16:creationId xmlns:a16="http://schemas.microsoft.com/office/drawing/2014/main" id="{3BC76347-A6EC-1EA3-0815-EBC4F52F58B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955284" y="5303333"/>
                  <a:ext cx="19944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53276" name="Ink 53275">
                  <a:extLst>
                    <a:ext uri="{FF2B5EF4-FFF2-40B4-BE49-F238E27FC236}">
                      <a16:creationId xmlns:a16="http://schemas.microsoft.com/office/drawing/2014/main" id="{5B796E47-1F35-DC6E-EB6B-F10FEB8915A9}"/>
                    </a:ext>
                  </a:extLst>
                </p14:cNvPr>
                <p14:cNvContentPartPr/>
                <p14:nvPr/>
              </p14:nvContentPartPr>
              <p14:xfrm>
                <a:off x="10174884" y="5641013"/>
                <a:ext cx="40320" cy="100080"/>
              </p14:xfrm>
            </p:contentPart>
          </mc:Choice>
          <mc:Fallback xmlns="">
            <p:pic>
              <p:nvPicPr>
                <p:cNvPr id="53276" name="Ink 53275">
                  <a:extLst>
                    <a:ext uri="{FF2B5EF4-FFF2-40B4-BE49-F238E27FC236}">
                      <a16:creationId xmlns:a16="http://schemas.microsoft.com/office/drawing/2014/main" id="{5B796E47-1F35-DC6E-EB6B-F10FEB8915A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156884" y="5623013"/>
                  <a:ext cx="75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53277" name="Ink 53276">
                  <a:extLst>
                    <a:ext uri="{FF2B5EF4-FFF2-40B4-BE49-F238E27FC236}">
                      <a16:creationId xmlns:a16="http://schemas.microsoft.com/office/drawing/2014/main" id="{F84EE606-784D-C83D-98B7-C546DF82BC24}"/>
                    </a:ext>
                  </a:extLst>
                </p14:cNvPr>
                <p14:cNvContentPartPr/>
                <p14:nvPr/>
              </p14:nvContentPartPr>
              <p14:xfrm>
                <a:off x="10145364" y="5538773"/>
                <a:ext cx="110160" cy="56160"/>
              </p14:xfrm>
            </p:contentPart>
          </mc:Choice>
          <mc:Fallback xmlns="">
            <p:pic>
              <p:nvPicPr>
                <p:cNvPr id="53277" name="Ink 53276">
                  <a:extLst>
                    <a:ext uri="{FF2B5EF4-FFF2-40B4-BE49-F238E27FC236}">
                      <a16:creationId xmlns:a16="http://schemas.microsoft.com/office/drawing/2014/main" id="{F84EE606-784D-C83D-98B7-C546DF82BC2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127364" y="5520773"/>
                  <a:ext cx="1458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53278" name="Ink 53277">
                  <a:extLst>
                    <a:ext uri="{FF2B5EF4-FFF2-40B4-BE49-F238E27FC236}">
                      <a16:creationId xmlns:a16="http://schemas.microsoft.com/office/drawing/2014/main" id="{B264C6C2-8A9F-64B7-B73C-56B39CC0EBF3}"/>
                    </a:ext>
                  </a:extLst>
                </p14:cNvPr>
                <p14:cNvContentPartPr/>
                <p14:nvPr/>
              </p14:nvContentPartPr>
              <p14:xfrm>
                <a:off x="10272444" y="5559653"/>
                <a:ext cx="154800" cy="122760"/>
              </p14:xfrm>
            </p:contentPart>
          </mc:Choice>
          <mc:Fallback xmlns="">
            <p:pic>
              <p:nvPicPr>
                <p:cNvPr id="53278" name="Ink 53277">
                  <a:extLst>
                    <a:ext uri="{FF2B5EF4-FFF2-40B4-BE49-F238E27FC236}">
                      <a16:creationId xmlns:a16="http://schemas.microsoft.com/office/drawing/2014/main" id="{B264C6C2-8A9F-64B7-B73C-56B39CC0EBF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254804" y="5541653"/>
                  <a:ext cx="190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53279" name="Ink 53278">
                  <a:extLst>
                    <a:ext uri="{FF2B5EF4-FFF2-40B4-BE49-F238E27FC236}">
                      <a16:creationId xmlns:a16="http://schemas.microsoft.com/office/drawing/2014/main" id="{E9DF4D2C-7354-9599-BDD9-441C1C4E14B0}"/>
                    </a:ext>
                  </a:extLst>
                </p14:cNvPr>
                <p14:cNvContentPartPr/>
                <p14:nvPr/>
              </p14:nvContentPartPr>
              <p14:xfrm>
                <a:off x="10438764" y="5540933"/>
                <a:ext cx="125640" cy="119880"/>
              </p14:xfrm>
            </p:contentPart>
          </mc:Choice>
          <mc:Fallback xmlns="">
            <p:pic>
              <p:nvPicPr>
                <p:cNvPr id="53279" name="Ink 53278">
                  <a:extLst>
                    <a:ext uri="{FF2B5EF4-FFF2-40B4-BE49-F238E27FC236}">
                      <a16:creationId xmlns:a16="http://schemas.microsoft.com/office/drawing/2014/main" id="{E9DF4D2C-7354-9599-BDD9-441C1C4E14B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421124" y="5523293"/>
                  <a:ext cx="161280" cy="155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88" name="Group 53287">
            <a:extLst>
              <a:ext uri="{FF2B5EF4-FFF2-40B4-BE49-F238E27FC236}">
                <a16:creationId xmlns:a16="http://schemas.microsoft.com/office/drawing/2014/main" id="{5DB3EE8F-7D1A-5454-5F8A-4023E2BB163A}"/>
              </a:ext>
            </a:extLst>
          </p:cNvPr>
          <p:cNvGrpSpPr/>
          <p:nvPr/>
        </p:nvGrpSpPr>
        <p:grpSpPr>
          <a:xfrm>
            <a:off x="11138244" y="5191733"/>
            <a:ext cx="1023840" cy="468000"/>
            <a:chOff x="11138244" y="5191733"/>
            <a:chExt cx="1023840" cy="46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53281" name="Ink 53280">
                  <a:extLst>
                    <a:ext uri="{FF2B5EF4-FFF2-40B4-BE49-F238E27FC236}">
                      <a16:creationId xmlns:a16="http://schemas.microsoft.com/office/drawing/2014/main" id="{62AAD971-D257-27B0-C7D1-1AFB3D181E6D}"/>
                    </a:ext>
                  </a:extLst>
                </p14:cNvPr>
                <p14:cNvContentPartPr/>
                <p14:nvPr/>
              </p14:nvContentPartPr>
              <p14:xfrm>
                <a:off x="11138244" y="5250773"/>
                <a:ext cx="372960" cy="18360"/>
              </p14:xfrm>
            </p:contentPart>
          </mc:Choice>
          <mc:Fallback xmlns="">
            <p:pic>
              <p:nvPicPr>
                <p:cNvPr id="53281" name="Ink 53280">
                  <a:extLst>
                    <a:ext uri="{FF2B5EF4-FFF2-40B4-BE49-F238E27FC236}">
                      <a16:creationId xmlns:a16="http://schemas.microsoft.com/office/drawing/2014/main" id="{62AAD971-D257-27B0-C7D1-1AFB3D181E6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120244" y="5233133"/>
                  <a:ext cx="40860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53282" name="Ink 53281">
                  <a:extLst>
                    <a:ext uri="{FF2B5EF4-FFF2-40B4-BE49-F238E27FC236}">
                      <a16:creationId xmlns:a16="http://schemas.microsoft.com/office/drawing/2014/main" id="{FB116FCA-9CA4-DD7D-C5B2-FD032C39621C}"/>
                    </a:ext>
                  </a:extLst>
                </p14:cNvPr>
                <p14:cNvContentPartPr/>
                <p14:nvPr/>
              </p14:nvContentPartPr>
              <p14:xfrm>
                <a:off x="11334444" y="5327453"/>
                <a:ext cx="29520" cy="229320"/>
              </p14:xfrm>
            </p:contentPart>
          </mc:Choice>
          <mc:Fallback xmlns="">
            <p:pic>
              <p:nvPicPr>
                <p:cNvPr id="53282" name="Ink 53281">
                  <a:extLst>
                    <a:ext uri="{FF2B5EF4-FFF2-40B4-BE49-F238E27FC236}">
                      <a16:creationId xmlns:a16="http://schemas.microsoft.com/office/drawing/2014/main" id="{FB116FCA-9CA4-DD7D-C5B2-FD032C39621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316804" y="5309453"/>
                  <a:ext cx="651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53283" name="Ink 53282">
                  <a:extLst>
                    <a:ext uri="{FF2B5EF4-FFF2-40B4-BE49-F238E27FC236}">
                      <a16:creationId xmlns:a16="http://schemas.microsoft.com/office/drawing/2014/main" id="{8239662E-7F5A-2A36-D3A1-8346B3B1C07D}"/>
                    </a:ext>
                  </a:extLst>
                </p14:cNvPr>
                <p14:cNvContentPartPr/>
                <p14:nvPr/>
              </p14:nvContentPartPr>
              <p14:xfrm>
                <a:off x="11448564" y="5383613"/>
                <a:ext cx="96480" cy="125280"/>
              </p14:xfrm>
            </p:contentPart>
          </mc:Choice>
          <mc:Fallback xmlns="">
            <p:pic>
              <p:nvPicPr>
                <p:cNvPr id="53283" name="Ink 53282">
                  <a:extLst>
                    <a:ext uri="{FF2B5EF4-FFF2-40B4-BE49-F238E27FC236}">
                      <a16:creationId xmlns:a16="http://schemas.microsoft.com/office/drawing/2014/main" id="{8239662E-7F5A-2A36-D3A1-8346B3B1C07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430564" y="5365613"/>
                  <a:ext cx="1321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3284" name="Ink 53283">
                  <a:extLst>
                    <a:ext uri="{FF2B5EF4-FFF2-40B4-BE49-F238E27FC236}">
                      <a16:creationId xmlns:a16="http://schemas.microsoft.com/office/drawing/2014/main" id="{394E3D82-774D-25B7-73F4-E214A593D69B}"/>
                    </a:ext>
                  </a:extLst>
                </p14:cNvPr>
                <p14:cNvContentPartPr/>
                <p14:nvPr/>
              </p14:nvContentPartPr>
              <p14:xfrm>
                <a:off x="11678604" y="5202893"/>
                <a:ext cx="94320" cy="278640"/>
              </p14:xfrm>
            </p:contentPart>
          </mc:Choice>
          <mc:Fallback xmlns="">
            <p:pic>
              <p:nvPicPr>
                <p:cNvPr id="53284" name="Ink 53283">
                  <a:extLst>
                    <a:ext uri="{FF2B5EF4-FFF2-40B4-BE49-F238E27FC236}">
                      <a16:creationId xmlns:a16="http://schemas.microsoft.com/office/drawing/2014/main" id="{394E3D82-774D-25B7-73F4-E214A593D69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660964" y="5185253"/>
                  <a:ext cx="12996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3285" name="Ink 53284">
                  <a:extLst>
                    <a:ext uri="{FF2B5EF4-FFF2-40B4-BE49-F238E27FC236}">
                      <a16:creationId xmlns:a16="http://schemas.microsoft.com/office/drawing/2014/main" id="{7CFFB095-C4DD-9E02-D13C-318541915095}"/>
                    </a:ext>
                  </a:extLst>
                </p14:cNvPr>
                <p14:cNvContentPartPr/>
                <p14:nvPr/>
              </p14:nvContentPartPr>
              <p14:xfrm>
                <a:off x="11866524" y="5191733"/>
                <a:ext cx="151200" cy="362160"/>
              </p14:xfrm>
            </p:contentPart>
          </mc:Choice>
          <mc:Fallback xmlns="">
            <p:pic>
              <p:nvPicPr>
                <p:cNvPr id="53285" name="Ink 53284">
                  <a:extLst>
                    <a:ext uri="{FF2B5EF4-FFF2-40B4-BE49-F238E27FC236}">
                      <a16:creationId xmlns:a16="http://schemas.microsoft.com/office/drawing/2014/main" id="{7CFFB095-C4DD-9E02-D13C-31854191509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848884" y="5173733"/>
                  <a:ext cx="1868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3286" name="Ink 53285">
                  <a:extLst>
                    <a:ext uri="{FF2B5EF4-FFF2-40B4-BE49-F238E27FC236}">
                      <a16:creationId xmlns:a16="http://schemas.microsoft.com/office/drawing/2014/main" id="{6824FCE4-4E81-76F0-289A-B7776B9B6872}"/>
                    </a:ext>
                  </a:extLst>
                </p14:cNvPr>
                <p14:cNvContentPartPr/>
                <p14:nvPr/>
              </p14:nvContentPartPr>
              <p14:xfrm>
                <a:off x="12085404" y="5397653"/>
                <a:ext cx="46080" cy="94320"/>
              </p14:xfrm>
            </p:contentPart>
          </mc:Choice>
          <mc:Fallback xmlns="">
            <p:pic>
              <p:nvPicPr>
                <p:cNvPr id="53286" name="Ink 53285">
                  <a:extLst>
                    <a:ext uri="{FF2B5EF4-FFF2-40B4-BE49-F238E27FC236}">
                      <a16:creationId xmlns:a16="http://schemas.microsoft.com/office/drawing/2014/main" id="{6824FCE4-4E81-76F0-289A-B7776B9B6872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2067764" y="5379653"/>
                  <a:ext cx="817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53287" name="Ink 53286">
                  <a:extLst>
                    <a:ext uri="{FF2B5EF4-FFF2-40B4-BE49-F238E27FC236}">
                      <a16:creationId xmlns:a16="http://schemas.microsoft.com/office/drawing/2014/main" id="{FA37B734-5D7B-EF77-3AA9-5F8415142A73}"/>
                    </a:ext>
                  </a:extLst>
                </p14:cNvPr>
                <p14:cNvContentPartPr/>
                <p14:nvPr/>
              </p14:nvContentPartPr>
              <p14:xfrm>
                <a:off x="11956524" y="5390453"/>
                <a:ext cx="205560" cy="269280"/>
              </p14:xfrm>
            </p:contentPart>
          </mc:Choice>
          <mc:Fallback xmlns="">
            <p:pic>
              <p:nvPicPr>
                <p:cNvPr id="53287" name="Ink 53286">
                  <a:extLst>
                    <a:ext uri="{FF2B5EF4-FFF2-40B4-BE49-F238E27FC236}">
                      <a16:creationId xmlns:a16="http://schemas.microsoft.com/office/drawing/2014/main" id="{FA37B734-5D7B-EF77-3AA9-5F8415142A7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938524" y="5372453"/>
                  <a:ext cx="241200" cy="30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53289" name="Ink 53288">
                <a:extLst>
                  <a:ext uri="{FF2B5EF4-FFF2-40B4-BE49-F238E27FC236}">
                    <a16:creationId xmlns:a16="http://schemas.microsoft.com/office/drawing/2014/main" id="{61CA36D3-94DE-206B-95F2-04DA999F324E}"/>
                  </a:ext>
                </a:extLst>
              </p14:cNvPr>
              <p14:cNvContentPartPr/>
              <p14:nvPr/>
            </p14:nvContentPartPr>
            <p14:xfrm>
              <a:off x="5214804" y="5873933"/>
              <a:ext cx="2515320" cy="45000"/>
            </p14:xfrm>
          </p:contentPart>
        </mc:Choice>
        <mc:Fallback xmlns="">
          <p:pic>
            <p:nvPicPr>
              <p:cNvPr id="53289" name="Ink 53288">
                <a:extLst>
                  <a:ext uri="{FF2B5EF4-FFF2-40B4-BE49-F238E27FC236}">
                    <a16:creationId xmlns:a16="http://schemas.microsoft.com/office/drawing/2014/main" id="{61CA36D3-94DE-206B-95F2-04DA999F324E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196804" y="5856293"/>
                <a:ext cx="2550960" cy="80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pic>
        <p:nvPicPr>
          <p:cNvPr id="105474" name="Picture 2" descr="Hierarchial Clustering | SpringerLink">
            <a:extLst>
              <a:ext uri="{FF2B5EF4-FFF2-40B4-BE49-F238E27FC236}">
                <a16:creationId xmlns:a16="http://schemas.microsoft.com/office/drawing/2014/main" id="{B8F6838E-8C0A-7E4D-918D-63616AD8D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794" y="2048678"/>
            <a:ext cx="7764412" cy="446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304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Hierarchical Clustering</a:t>
            </a:r>
          </a:p>
        </p:txBody>
      </p:sp>
      <p:pic>
        <p:nvPicPr>
          <p:cNvPr id="106498" name="Picture 2" descr="Agglomerative versus Divisive Clustering | Applied Unsupervised Learning  with Python">
            <a:extLst>
              <a:ext uri="{FF2B5EF4-FFF2-40B4-BE49-F238E27FC236}">
                <a16:creationId xmlns:a16="http://schemas.microsoft.com/office/drawing/2014/main" id="{1D919F90-3AED-E14C-8E19-2C7CDAD07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11" y="2256502"/>
            <a:ext cx="11136832" cy="3899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6322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0884" y="866775"/>
            <a:ext cx="8280400" cy="552450"/>
          </a:xfrm>
        </p:spPr>
        <p:txBody>
          <a:bodyPr/>
          <a:lstStyle/>
          <a:p>
            <a:r>
              <a:rPr lang="en-US" altLang="en-US"/>
              <a:t>Agglomerative Clustering Algorithm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0884" y="1419225"/>
            <a:ext cx="9483879" cy="5597013"/>
          </a:xfrm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2400" b="1" dirty="0"/>
              <a:t>Key Idea: Successively merge closest clusters</a:t>
            </a:r>
          </a:p>
          <a:p>
            <a:pPr marL="2209800" lvl="4" indent="-381000">
              <a:lnSpc>
                <a:spcPct val="90000"/>
              </a:lnSpc>
            </a:pPr>
            <a:endParaRPr lang="en-US" altLang="en-US" sz="800" dirty="0"/>
          </a:p>
          <a:p>
            <a:pPr marL="533400" indent="-533400">
              <a:lnSpc>
                <a:spcPct val="90000"/>
              </a:lnSpc>
            </a:pPr>
            <a:r>
              <a:rPr lang="en-US" altLang="en-US" sz="2000" dirty="0"/>
              <a:t>Basic algorithm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altLang="en-US" sz="1800" dirty="0"/>
              <a:t>Compute the proximity matrix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altLang="en-US" sz="1800" dirty="0"/>
              <a:t>Let each data point be a cluster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altLang="en-US" sz="1800" b="1" dirty="0"/>
              <a:t>Repeat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1800" dirty="0"/>
              <a:t>	Merge the two closest clusters</a:t>
            </a:r>
          </a:p>
          <a:p>
            <a:pPr marL="990600" lvl="1" indent="-533400">
              <a:lnSpc>
                <a:spcPct val="90000"/>
              </a:lnSpc>
              <a:buFont typeface="Wingdings" pitchFamily="2" charset="2"/>
              <a:buAutoNum type="arabicPeriod"/>
            </a:pPr>
            <a:r>
              <a:rPr lang="en-US" altLang="en-US" sz="1800" dirty="0"/>
              <a:t>	Update the proximity matrix</a:t>
            </a:r>
          </a:p>
          <a:p>
            <a:pPr marL="990600" lvl="1" indent="-533400">
              <a:lnSpc>
                <a:spcPct val="90000"/>
              </a:lnSpc>
              <a:buFont typeface="Arial" charset="0"/>
              <a:buAutoNum type="arabicPeriod"/>
            </a:pPr>
            <a:r>
              <a:rPr lang="en-US" altLang="en-US" sz="1800" b="1" dirty="0"/>
              <a:t>Until</a:t>
            </a:r>
            <a:r>
              <a:rPr lang="en-US" altLang="en-US" sz="1800" dirty="0"/>
              <a:t> only a single cluster remains</a:t>
            </a:r>
          </a:p>
          <a:p>
            <a:pPr marL="990600" lvl="1" indent="-533400">
              <a:lnSpc>
                <a:spcPct val="90000"/>
              </a:lnSpc>
              <a:buNone/>
            </a:pPr>
            <a:r>
              <a:rPr lang="en-US" altLang="en-US" sz="900" dirty="0"/>
              <a:t> 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2000" dirty="0"/>
              <a:t>Key operation is the computation of the proximity of two clusters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1800" dirty="0"/>
              <a:t>Different approaches to defining the distance between clusters distinguish the different algorithms</a:t>
            </a:r>
          </a:p>
        </p:txBody>
      </p:sp>
      <p:pic>
        <p:nvPicPr>
          <p:cNvPr id="107522" name="Picture 2" descr="Hierarchical clustering - Wikipedia">
            <a:extLst>
              <a:ext uri="{FF2B5EF4-FFF2-40B4-BE49-F238E27FC236}">
                <a16:creationId xmlns:a16="http://schemas.microsoft.com/office/drawing/2014/main" id="{2F10EF88-A029-CE40-8B85-86A21713E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4487" y="2240219"/>
            <a:ext cx="4015004" cy="319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Steps 1 and 2 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619" y="2031250"/>
            <a:ext cx="7522255" cy="869676"/>
          </a:xfrm>
        </p:spPr>
        <p:txBody>
          <a:bodyPr/>
          <a:lstStyle/>
          <a:p>
            <a:r>
              <a:rPr lang="en-US" altLang="en-US" dirty="0"/>
              <a:t>Start with clusters of individual points and a proximity matrix</a:t>
            </a:r>
          </a:p>
          <a:p>
            <a:pPr lvl="1"/>
            <a:endParaRPr lang="en-US" altLang="en-US" dirty="0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2209800" y="44037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1" name="Oval 5"/>
          <p:cNvSpPr>
            <a:spLocks noChangeArrowheads="1"/>
          </p:cNvSpPr>
          <p:nvPr/>
        </p:nvSpPr>
        <p:spPr bwMode="auto">
          <a:xfrm>
            <a:off x="4267200" y="5470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2" name="Oval 6"/>
          <p:cNvSpPr>
            <a:spLocks noChangeArrowheads="1"/>
          </p:cNvSpPr>
          <p:nvPr/>
        </p:nvSpPr>
        <p:spPr bwMode="auto">
          <a:xfrm>
            <a:off x="3124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3" name="Oval 7"/>
          <p:cNvSpPr>
            <a:spLocks noChangeArrowheads="1"/>
          </p:cNvSpPr>
          <p:nvPr/>
        </p:nvSpPr>
        <p:spPr bwMode="auto">
          <a:xfrm>
            <a:off x="2971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4" name="Oval 8"/>
          <p:cNvSpPr>
            <a:spLocks noChangeArrowheads="1"/>
          </p:cNvSpPr>
          <p:nvPr/>
        </p:nvSpPr>
        <p:spPr bwMode="auto">
          <a:xfrm>
            <a:off x="4648200" y="3565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3124200" y="2955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6" name="Oval 10"/>
          <p:cNvSpPr>
            <a:spLocks noChangeArrowheads="1"/>
          </p:cNvSpPr>
          <p:nvPr/>
        </p:nvSpPr>
        <p:spPr bwMode="auto">
          <a:xfrm>
            <a:off x="1981200" y="4708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7" name="Oval 11"/>
          <p:cNvSpPr>
            <a:spLocks noChangeArrowheads="1"/>
          </p:cNvSpPr>
          <p:nvPr/>
        </p:nvSpPr>
        <p:spPr bwMode="auto">
          <a:xfrm>
            <a:off x="3352800" y="5318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8" name="Oval 12"/>
          <p:cNvSpPr>
            <a:spLocks noChangeArrowheads="1"/>
          </p:cNvSpPr>
          <p:nvPr/>
        </p:nvSpPr>
        <p:spPr bwMode="auto">
          <a:xfrm>
            <a:off x="4648200" y="5089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09" name="Oval 13"/>
          <p:cNvSpPr>
            <a:spLocks noChangeArrowheads="1"/>
          </p:cNvSpPr>
          <p:nvPr/>
        </p:nvSpPr>
        <p:spPr bwMode="auto">
          <a:xfrm>
            <a:off x="3657600" y="30321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0" name="Oval 14"/>
          <p:cNvSpPr>
            <a:spLocks noChangeArrowheads="1"/>
          </p:cNvSpPr>
          <p:nvPr/>
        </p:nvSpPr>
        <p:spPr bwMode="auto">
          <a:xfrm>
            <a:off x="4724400" y="40989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55311" name="Oval 15"/>
          <p:cNvSpPr>
            <a:spLocks noChangeArrowheads="1"/>
          </p:cNvSpPr>
          <p:nvPr/>
        </p:nvSpPr>
        <p:spPr bwMode="auto">
          <a:xfrm>
            <a:off x="5257800" y="3184525"/>
            <a:ext cx="228600" cy="228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grpSp>
        <p:nvGrpSpPr>
          <p:cNvPr id="55312" name="Group 16"/>
          <p:cNvGrpSpPr>
            <a:grpSpLocks/>
          </p:cNvGrpSpPr>
          <p:nvPr/>
        </p:nvGrpSpPr>
        <p:grpSpPr bwMode="auto">
          <a:xfrm>
            <a:off x="8305802" y="2124946"/>
            <a:ext cx="3200400" cy="2789237"/>
            <a:chOff x="3456" y="1622"/>
            <a:chExt cx="2160" cy="2058"/>
          </a:xfrm>
        </p:grpSpPr>
        <p:sp>
          <p:nvSpPr>
            <p:cNvPr id="55315" name="Line 17"/>
            <p:cNvSpPr>
              <a:spLocks noChangeShapeType="1"/>
            </p:cNvSpPr>
            <p:nvPr/>
          </p:nvSpPr>
          <p:spPr bwMode="auto">
            <a:xfrm>
              <a:off x="369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6" name="Line 18"/>
            <p:cNvSpPr>
              <a:spLocks noChangeShapeType="1"/>
            </p:cNvSpPr>
            <p:nvPr/>
          </p:nvSpPr>
          <p:spPr bwMode="auto">
            <a:xfrm>
              <a:off x="3504" y="1814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7" name="Line 19"/>
            <p:cNvSpPr>
              <a:spLocks noChangeShapeType="1"/>
            </p:cNvSpPr>
            <p:nvPr/>
          </p:nvSpPr>
          <p:spPr bwMode="auto">
            <a:xfrm>
              <a:off x="4012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8" name="Line 20"/>
            <p:cNvSpPr>
              <a:spLocks noChangeShapeType="1"/>
            </p:cNvSpPr>
            <p:nvPr/>
          </p:nvSpPr>
          <p:spPr bwMode="auto">
            <a:xfrm>
              <a:off x="4329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9" name="Line 21"/>
            <p:cNvSpPr>
              <a:spLocks noChangeShapeType="1"/>
            </p:cNvSpPr>
            <p:nvPr/>
          </p:nvSpPr>
          <p:spPr bwMode="auto">
            <a:xfrm>
              <a:off x="4646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0" name="Line 22"/>
            <p:cNvSpPr>
              <a:spLocks noChangeShapeType="1"/>
            </p:cNvSpPr>
            <p:nvPr/>
          </p:nvSpPr>
          <p:spPr bwMode="auto">
            <a:xfrm>
              <a:off x="4963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1" name="Line 23"/>
            <p:cNvSpPr>
              <a:spLocks noChangeShapeType="1"/>
            </p:cNvSpPr>
            <p:nvPr/>
          </p:nvSpPr>
          <p:spPr bwMode="auto">
            <a:xfrm>
              <a:off x="5280" y="1622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2" name="Line 24"/>
            <p:cNvSpPr>
              <a:spLocks noChangeShapeType="1"/>
            </p:cNvSpPr>
            <p:nvPr/>
          </p:nvSpPr>
          <p:spPr bwMode="auto">
            <a:xfrm>
              <a:off x="3504" y="20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3" name="Line 25"/>
            <p:cNvSpPr>
              <a:spLocks noChangeShapeType="1"/>
            </p:cNvSpPr>
            <p:nvPr/>
          </p:nvSpPr>
          <p:spPr bwMode="auto">
            <a:xfrm>
              <a:off x="3504" y="233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4" name="Line 26"/>
            <p:cNvSpPr>
              <a:spLocks noChangeShapeType="1"/>
            </p:cNvSpPr>
            <p:nvPr/>
          </p:nvSpPr>
          <p:spPr bwMode="auto">
            <a:xfrm>
              <a:off x="3504" y="259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5" name="Line 27"/>
            <p:cNvSpPr>
              <a:spLocks noChangeShapeType="1"/>
            </p:cNvSpPr>
            <p:nvPr/>
          </p:nvSpPr>
          <p:spPr bwMode="auto">
            <a:xfrm>
              <a:off x="3504" y="285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6" name="Line 28"/>
            <p:cNvSpPr>
              <a:spLocks noChangeShapeType="1"/>
            </p:cNvSpPr>
            <p:nvPr/>
          </p:nvSpPr>
          <p:spPr bwMode="auto">
            <a:xfrm>
              <a:off x="3504" y="3110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27" name="Text Box 29"/>
            <p:cNvSpPr txBox="1">
              <a:spLocks noChangeArrowheads="1"/>
            </p:cNvSpPr>
            <p:nvPr/>
          </p:nvSpPr>
          <p:spPr bwMode="auto">
            <a:xfrm>
              <a:off x="3456" y="186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5328" name="Text Box 30"/>
            <p:cNvSpPr txBox="1">
              <a:spLocks noChangeArrowheads="1"/>
            </p:cNvSpPr>
            <p:nvPr/>
          </p:nvSpPr>
          <p:spPr bwMode="auto">
            <a:xfrm>
              <a:off x="3456" y="239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5329" name="Text Box 31"/>
            <p:cNvSpPr txBox="1">
              <a:spLocks noChangeArrowheads="1"/>
            </p:cNvSpPr>
            <p:nvPr/>
          </p:nvSpPr>
          <p:spPr bwMode="auto">
            <a:xfrm>
              <a:off x="3456" y="2917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5330" name="Text Box 32"/>
            <p:cNvSpPr txBox="1">
              <a:spLocks noChangeArrowheads="1"/>
            </p:cNvSpPr>
            <p:nvPr/>
          </p:nvSpPr>
          <p:spPr bwMode="auto">
            <a:xfrm>
              <a:off x="3456" y="2679"/>
              <a:ext cx="336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5331" name="Text Box 33"/>
            <p:cNvSpPr txBox="1">
              <a:spLocks noChangeArrowheads="1"/>
            </p:cNvSpPr>
            <p:nvPr/>
          </p:nvSpPr>
          <p:spPr bwMode="auto">
            <a:xfrm>
              <a:off x="3456" y="2150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5332" name="Text Box 34"/>
            <p:cNvSpPr txBox="1">
              <a:spLocks noChangeArrowheads="1"/>
            </p:cNvSpPr>
            <p:nvPr/>
          </p:nvSpPr>
          <p:spPr bwMode="auto">
            <a:xfrm>
              <a:off x="3744" y="1622"/>
              <a:ext cx="337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p1</a:t>
              </a:r>
            </a:p>
          </p:txBody>
        </p:sp>
        <p:sp>
          <p:nvSpPr>
            <p:cNvPr id="55333" name="Text Box 35"/>
            <p:cNvSpPr txBox="1">
              <a:spLocks noChangeArrowheads="1"/>
            </p:cNvSpPr>
            <p:nvPr/>
          </p:nvSpPr>
          <p:spPr bwMode="auto">
            <a:xfrm>
              <a:off x="4032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p2</a:t>
              </a:r>
            </a:p>
          </p:txBody>
        </p:sp>
        <p:sp>
          <p:nvSpPr>
            <p:cNvPr id="55334" name="Text Box 36"/>
            <p:cNvSpPr txBox="1">
              <a:spLocks noChangeArrowheads="1"/>
            </p:cNvSpPr>
            <p:nvPr/>
          </p:nvSpPr>
          <p:spPr bwMode="auto">
            <a:xfrm>
              <a:off x="4368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p3</a:t>
              </a:r>
            </a:p>
          </p:txBody>
        </p:sp>
        <p:sp>
          <p:nvSpPr>
            <p:cNvPr id="55335" name="Text Box 37"/>
            <p:cNvSpPr txBox="1">
              <a:spLocks noChangeArrowheads="1"/>
            </p:cNvSpPr>
            <p:nvPr/>
          </p:nvSpPr>
          <p:spPr bwMode="auto">
            <a:xfrm>
              <a:off x="470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p4</a:t>
              </a:r>
            </a:p>
          </p:txBody>
        </p:sp>
        <p:sp>
          <p:nvSpPr>
            <p:cNvPr id="55336" name="Text Box 38"/>
            <p:cNvSpPr txBox="1">
              <a:spLocks noChangeArrowheads="1"/>
            </p:cNvSpPr>
            <p:nvPr/>
          </p:nvSpPr>
          <p:spPr bwMode="auto">
            <a:xfrm>
              <a:off x="4944" y="1622"/>
              <a:ext cx="336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/>
                <a:t>p5</a:t>
              </a:r>
            </a:p>
          </p:txBody>
        </p:sp>
        <p:sp>
          <p:nvSpPr>
            <p:cNvPr id="55337" name="Text Box 39"/>
            <p:cNvSpPr txBox="1">
              <a:spLocks noChangeArrowheads="1"/>
            </p:cNvSpPr>
            <p:nvPr/>
          </p:nvSpPr>
          <p:spPr bwMode="auto">
            <a:xfrm>
              <a:off x="5280" y="1622"/>
              <a:ext cx="33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600"/>
                <a:t>. . .</a:t>
              </a:r>
            </a:p>
          </p:txBody>
        </p:sp>
        <p:sp>
          <p:nvSpPr>
            <p:cNvPr id="55338" name="Text Box 40"/>
            <p:cNvSpPr txBox="1">
              <a:spLocks noChangeArrowheads="1"/>
            </p:cNvSpPr>
            <p:nvPr/>
          </p:nvSpPr>
          <p:spPr bwMode="auto">
            <a:xfrm>
              <a:off x="3504" y="3072"/>
              <a:ext cx="192" cy="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  <a:p>
              <a:pPr>
                <a:spcBef>
                  <a:spcPct val="50000"/>
                </a:spcBef>
              </a:pPr>
              <a:r>
                <a:rPr lang="en-US" altLang="en-US" sz="1200"/>
                <a:t>.</a:t>
              </a:r>
            </a:p>
          </p:txBody>
        </p:sp>
      </p:grpSp>
      <p:sp>
        <p:nvSpPr>
          <p:cNvPr id="55313" name="Text Box 41"/>
          <p:cNvSpPr txBox="1">
            <a:spLocks noChangeArrowheads="1"/>
          </p:cNvSpPr>
          <p:nvPr/>
        </p:nvSpPr>
        <p:spPr bwMode="auto">
          <a:xfrm>
            <a:off x="8839202" y="4564933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/>
              <a:t>Proximity Matrix</a:t>
            </a:r>
          </a:p>
        </p:txBody>
      </p:sp>
      <p:graphicFrame>
        <p:nvGraphicFramePr>
          <p:cNvPr id="55314" name="Object 42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6096001" y="5610226"/>
          <a:ext cx="40560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949438" imgH="1399827" progId="Visio.Drawing.6">
                  <p:embed/>
                </p:oleObj>
              </mc:Choice>
              <mc:Fallback>
                <p:oleObj name="Visio" r:id="rId2" imgW="7949438" imgH="1399827" progId="Visio.Drawing.6">
                  <p:embed/>
                  <p:pic>
                    <p:nvPicPr>
                      <p:cNvPr id="55314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1" y="5610226"/>
                        <a:ext cx="4056063" cy="714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85090F-B4CC-81BD-B6BC-53093B7B6B79}"/>
                  </a:ext>
                </a:extLst>
              </p14:cNvPr>
              <p14:cNvContentPartPr/>
              <p14:nvPr/>
            </p14:nvContentPartPr>
            <p14:xfrm>
              <a:off x="4456640" y="1946333"/>
              <a:ext cx="2229840" cy="5724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85090F-B4CC-81BD-B6BC-53093B7B6B7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38640" y="1928333"/>
                <a:ext cx="2265480" cy="60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3841</TotalTime>
  <Words>1014</Words>
  <Application>Microsoft Macintosh PowerPoint</Application>
  <PresentationFormat>Widescreen</PresentationFormat>
  <Paragraphs>382</Paragraphs>
  <Slides>30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30</vt:i4>
      </vt:variant>
    </vt:vector>
  </HeadingPairs>
  <TitlesOfParts>
    <vt:vector size="41" baseType="lpstr">
      <vt:lpstr>Arial</vt:lpstr>
      <vt:lpstr>Calibri</vt:lpstr>
      <vt:lpstr>Gill Sans MT</vt:lpstr>
      <vt:lpstr>Monotype Sorts</vt:lpstr>
      <vt:lpstr>Times New Roman</vt:lpstr>
      <vt:lpstr>Wingdings</vt:lpstr>
      <vt:lpstr>Wingdings 2</vt:lpstr>
      <vt:lpstr>Dividend</vt:lpstr>
      <vt:lpstr>VISIO</vt:lpstr>
      <vt:lpstr>Visio</vt:lpstr>
      <vt:lpstr>Equation</vt:lpstr>
      <vt:lpstr>clustering</vt:lpstr>
      <vt:lpstr>Clustering Algorithms</vt:lpstr>
      <vt:lpstr>Hierarchical Clustering </vt:lpstr>
      <vt:lpstr>Strengths of Hierarchical Clustering</vt:lpstr>
      <vt:lpstr>Hierarchical Clustering</vt:lpstr>
      <vt:lpstr>Hierarchical Clustering</vt:lpstr>
      <vt:lpstr>Hierarchical Clustering</vt:lpstr>
      <vt:lpstr>Agglomerative Clustering Algorithm</vt:lpstr>
      <vt:lpstr>Steps 1 and 2 </vt:lpstr>
      <vt:lpstr>Intermediate Situation</vt:lpstr>
      <vt:lpstr>Step 4</vt:lpstr>
      <vt:lpstr>Step 5</vt:lpstr>
      <vt:lpstr>How to Define Inter-Cluster Distance</vt:lpstr>
      <vt:lpstr>How to Define Inter-Cluster Similarity</vt:lpstr>
      <vt:lpstr>How to Define Inter-Cluster Similarity</vt:lpstr>
      <vt:lpstr>How to Define Inter-Cluster Similarity</vt:lpstr>
      <vt:lpstr>How to Define Inter-Cluster Similarity</vt:lpstr>
      <vt:lpstr>MIN or Single Link </vt:lpstr>
      <vt:lpstr>Hierarchical Clustering: MIN</vt:lpstr>
      <vt:lpstr>Strength of MIN</vt:lpstr>
      <vt:lpstr>Limitations of MIN</vt:lpstr>
      <vt:lpstr>MAX or Complete Linkage</vt:lpstr>
      <vt:lpstr>Hierarchical Clustering: MAX</vt:lpstr>
      <vt:lpstr>Strength of MAX</vt:lpstr>
      <vt:lpstr>Limitations of MAX</vt:lpstr>
      <vt:lpstr>Group Average</vt:lpstr>
      <vt:lpstr>Hierarchical Clustering: Group Average</vt:lpstr>
      <vt:lpstr>Hierarchical Clustering: Group Average</vt:lpstr>
      <vt:lpstr>Cluster Similarity: Ward’s Method</vt:lpstr>
      <vt:lpstr>Hierarchical Clustering: 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263</cp:revision>
  <dcterms:created xsi:type="dcterms:W3CDTF">2021-02-09T23:47:41Z</dcterms:created>
  <dcterms:modified xsi:type="dcterms:W3CDTF">2022-11-09T21:38:18Z</dcterms:modified>
</cp:coreProperties>
</file>