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notesSlides/notesSlide3.xml" ContentType="application/vnd.openxmlformats-officedocument.presentationml.notesSlide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notesSlides/notesSlide4.xml" ContentType="application/vnd.openxmlformats-officedocument.presentationml.notesSlide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700" r:id="rId2"/>
    <p:sldId id="555" r:id="rId3"/>
    <p:sldId id="663" r:id="rId4"/>
    <p:sldId id="664" r:id="rId5"/>
    <p:sldId id="665" r:id="rId6"/>
    <p:sldId id="701" r:id="rId7"/>
    <p:sldId id="590" r:id="rId8"/>
    <p:sldId id="591" r:id="rId9"/>
    <p:sldId id="592" r:id="rId10"/>
    <p:sldId id="593" r:id="rId11"/>
    <p:sldId id="594" r:id="rId12"/>
    <p:sldId id="669" r:id="rId13"/>
    <p:sldId id="642" r:id="rId14"/>
    <p:sldId id="643" r:id="rId15"/>
    <p:sldId id="607" r:id="rId16"/>
    <p:sldId id="608" r:id="rId17"/>
    <p:sldId id="609" r:id="rId18"/>
    <p:sldId id="702" r:id="rId19"/>
    <p:sldId id="690" r:id="rId20"/>
    <p:sldId id="612" r:id="rId21"/>
    <p:sldId id="613" r:id="rId22"/>
    <p:sldId id="691" r:id="rId23"/>
    <p:sldId id="683" r:id="rId24"/>
    <p:sldId id="616" r:id="rId25"/>
    <p:sldId id="617" r:id="rId26"/>
    <p:sldId id="685" r:id="rId27"/>
    <p:sldId id="618" r:id="rId28"/>
    <p:sldId id="619" r:id="rId29"/>
    <p:sldId id="620" r:id="rId30"/>
    <p:sldId id="622" r:id="rId31"/>
    <p:sldId id="684" r:id="rId32"/>
    <p:sldId id="636" r:id="rId33"/>
    <p:sldId id="637" r:id="rId34"/>
    <p:sldId id="63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4"/>
    <p:restoredTop sz="95595"/>
  </p:normalViewPr>
  <p:slideViewPr>
    <p:cSldViewPr snapToGrid="0" snapToObjects="1">
      <p:cViewPr varScale="1">
        <p:scale>
          <a:sx n="113" d="100"/>
          <a:sy n="113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9.6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0 24575,'-7'97'0,"0"-1"0,0 0 0,1 1 0,-1-1 0,0 0 0,2-2 0,0-5 0,1 0 0,1 2 0,1 7-1229,3-16 0,0 4 0,1 4 0,1 2 1,0 1-1,1-2 0,1-1 0,1-5 980,1 10 1,2-6 0,0-2 0,2 2-1,0 6 1,1 9 248,-3-25 0,0 6 0,1 5 0,1 5 0,0 2 0,1 3 0,-1 0 0,1 0 0,-1-2 0,0-3 0,0-3 0,0-5 0,-1-7 0,2 17 0,0-8 0,-1-5 0,1-2 0,-1 1 0,0 3 0,1 7 0,-1-2 0,1 8 0,-1 7 0,2 2 0,-1 0 0,-1-2 0,1-5 0,-2-8 0,0-11 0,-2-13 701,2 13 1,-1-16 0,0-4-702,3 30 0,-1-10 1816,2 12-1816,-5-36 0,8-38 0,50-23 0,-7-1 0,12-1 491,-6 3 1,8 0 0,7 0 0,3 0-492,1-1 0,5-1 0,4 0 0,3 0 0,3 0-645,-13 2 1,1 0 0,4 1-1,1 0 1,3-1 0,2 0 0,4-1 644,-12 0 0,4-1 0,3 0 0,2-1 0,1 0 0,1 0 0,0 0 0,0 0 0,-1 1 0,-2 0-350,-6 0 1,-1 1 0,-1 0 0,0 1 0,-1-1 0,1 0 0,2 0 0,2 0 0,2-1 0,4 0 349,-10 0 0,4 0 0,1-1 0,3 0 0,1 0 0,1-1 0,2 0 0,0 1 0,0-1 0,0 0 0,-1 1 0,-1-1 0,-1 1 0,-1 0-180,1 0 1,0 0-1,-1 1 1,0-1-1,0 0 1,-1 1-1,0-1 1,0 1-1,-1-1 1,1 1-1,-1-1 1,0 1-1,1-1 180,-2 1 0,0-1 0,0 0 0,0 0 0,-1 0 0,1 1 0,0-1 0,-1 0 0,-1 1 0,0-1 0,-1 1 0,0 0 0,-2 0-56,9-1 0,-1 1 0,1 0 0,-2 0 0,0 0 0,-1 1 0,-1-1 0,-2 1 0,-1 0 0,-2 1 0,-2 0 56,12-1 0,-3 2 0,-1 0 0,-3 0 0,-1 0 0,-2 1 0,-1 0 0,-1 0 0,14 0 0,-2 1 0,-2 1 0,-2 0 0,-2 0 0,0 0 187,7 0 0,-2 0 0,-1 0 0,-3 1 0,-4 1-187,5 1 0,-2 1 0,-6 0 0,-8 0 1094,20 0 1,-9 0-1095,1 2 0,-8-1 3576,12-5-3576,-23-1 5347,-39-1-5347,-16-1 3512,-12-2-3512,-2 0 206,-2-2 0,0 3 0,-1-2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3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3.9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307 4 24575,'-16'-3'0,"0"2"0,-9 5 0,-1 0 0,-15 4 0,-7-1 0,-4-3 0,10 1 0,14-4 0,19 0 0,5-1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7.2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 24575,'-1'31'0,"1"33"0,0-11 0,0 6 0,4 12 0,2 7-1372,0-8 1,1 5-1,1 0 1372,2 6 0,1 1 0,0 1 0,0 4 0,1 1 0,-1 1 0,2 8 0,0 1 0,0-3 0,-3-12 0,1-2 0,-1-1 0,0-6 0,0-1 0,-1-1 145,4 26 0,0-4-145,-4-20 0,1-3 0,-1-3 0,0 1 0,3 1 0,0-1 0,2-2 0,1-1 349,1-2 0,1-2-349,2 2 0,1-4 0,12 29 0,-4-17 2059,-11-28-2059,-9-23 852,-5-11-852,-3-7 216,0 0-216,2 1 0,-1 3 0,2 0 0,4 6 0,-1-4 0,3 2 0,0-2 0,-3-4 0,0 0 0,2-3 0,18 0 0,52 4 0,-24-2 0,6 0 0,6 0 0,7 0 0,2 1-790,5 0 0,1-1 0,3 1 790,7-2 0,2 0 0,2 1-768,-14 0 0,1 0 0,2 0 0,-1 1 768,-1 0 0,0 0 0,0 0 0,2-1 0,4 0 0,0 0 0,2 0 0,2 0-681,-10 0 1,2 0 0,1 0-1,0-1 1,-1 0 680,1-2 0,0 0 0,0 0 0,0-1 0,0 0 0,0 0 0,0 1 0,1-1 0,0 0 0,1-1 0,6 0 0,2-2 0,0 1 0,-1-1 0,-3 1 0,8 0 0,-3 0 0,-2 1 0,0-2-428,-4 0 1,0-2 0,-1 1-1,-2 1 428,-6 1 0,0 2 0,-3-1 0,-2 0 57,8-1 0,-3 0 1,0 0-58,5 2 0,0 0 0,-3 0 703,18-2 1,-3 0-704,-4 2 0,-4-1 0,-20 0 0,-4-1 1597,-4 2 0,-1 0-1597,3-1 0,1 1 0,-1 4 0,2 0 0,6-1 0,3 1 616,20 2 0,4 0-616,0-4 0,2 0 0,-31 0 0,2-1 0,0 0 0,7-1 0,0-1 0,-1 0 0,-8 1 0,-1 0 0,-1 0 0,29-2 0,-1 1 670,-6 1 1,-5 0-671,-27 0 0,-3 0 984,44 2-984,-38-1 52,-22 1 0,-22-1 1,-10-1-1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9.6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24575,'-3'49'0,"1"4"0,-1 27 0,1 4 0,0 1 0,1-17 0,1-26 0,0-23 0,0-12 0,2-9 0,0-5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0.5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372 0 24575,'11'12'0,"-3"0"0,-6-2 0,-5 2 0,-1 3 0,-9 5 0,-4 4 0,-7 2 0,-10 4 0,-8 1 0,-1-1 0,0-2 0,17-12 0,12-6 0,21-9 0,27-1 0,8 0 0,24 9 0,-2 6 0,-1 11 0,-1 7 0,-25-4 0,-11-5 0,-19-10 0,-18-1 0,-6-1 0,-26 8 0,-11 1 0,-18 12 0,2-4 0,-7 8 0,12-9 0,6-7 0,15-10 0,25-11 0,13-9 0,13-7 0,-1 5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1.1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 24575,'22'0'0,"7"0"0,4 0 0,-7 0 0,-9 0 0,-12 0 0,2-1 0,2-2 0,7-3 0,-3-1 0,-2 0 0,-6 3 0,-3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1.8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1 24575,'-6'25'0,"1"0"0,2 2 0,0 2 0,2 4 0,0 0 0,1 8 0,0-6 0,1-2 0,0-10 0,1-13 0,4-3 0,-4-7 0,4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2.5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316 0 24575,'-68'59'0,"0"5"0,3 0 0,12 11 0,20-7 0,12-1 0,13-2 0,10-22 0,7-6 0,5-16 0,5-9 0,8-5 0,4-5 0,10-2 0,2-5 0,-8-4 0,-5-7 0,-16-3 0,-7-5 0,-8-8 0,-9-4 0,-7 2 0,1 7 0,1 11 0,4 8 0,0 2 0,-5 3 0,-2 1 0,-1 2 0,1 1 0,2 3 0,6-1 0,-3 1 0,6-3 0,3-1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4.1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32 834 24575,'3'-42'0,"-2"-5"0,0-26 0,-5-4 0,-1-4 0,-5 2 0,2 16 0,3 11 0,2 6 0,1 14 0,2 5 0,0 0 0,1 6 0,0 3 0,0 5 0,0 5 0,1-1 0,1-4 0,1-7 0,1-3 0,-2 4 0,0 7 0,1 7 0,13 0 0,12 1 0,18-3 0,12 0 0,8 3 0,26 5 0,-42 1 0,2 2 0,13-1 0,0 0 0,-5 0 0,-1 1 0,3-3 0,-3 0 0,14 0 0,-22-1 0,-34 0 0,-7-1 0,8 1 0,28-1 0,8 1 0,1 0 0,-18 1 0,-22-1 0,-11 1 0,6 1 0,9 2 0,16 4 0,4 1 0,-6-1 0,-12-1 0,-15-4 0,-4 1 0,-3 0 0,0 5 0,0 5 0,2 11 0,1 9 0,4 7 0,1 10 0,1-5 0,-2-2 0,-3-6 0,-3-14 0,-2-5 0,1-5 0,-1 7 0,1 8 0,2 19 0,2 3 0,0 1 0,-1-12 0,-2-14 0,-1-11 0,0-7 0,0-3 0,0-1 0,0 1 0,0 5 0,0 10 0,1 3 0,0 7 0,1-11 0,-1-5 0,-1-10 0,-7 0 0,5-2 0,-5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7.1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19 608 24575,'0'-17'0,"-2"-7"0,0-2 0,-3-7 0,2-9 0,-1-9 0,3 0 0,-1-12 0,2 12 0,0 6 0,0 12 0,0 12 0,0 5 0,1-1 0,1-1 0,0-2 0,-1-7 0,0 5 0,-1 2 0,4 10 0,8 10 0,9 1 0,19 4 0,20 1 0,28 6 0,-19-4 0,6 0-772,13 1 1,4 1 771,-23-4 0,3 1 0,3-1-937,21 1 0,5-2 0,-1 1 937,-25-2 0,-1 0 0,1-1 0,1 0 0,9 0 0,2-1 0,-1 0 0,-4 0 0,10 0 0,-4-1 0,-3 0-190,-10 0 0,-3-1 0,-5-1 190,0 1 0,-7 0 0,39 2 0,-26 1 1267,-12 0-1267,3 1 2932,24-2-2932,1 1 725,4-3-725,3 3 0,-21 0 0,-2 2 0,2 1 0,-13 0 0,8 0 0,-16-1 0,-8-1 0,-24-3 0,-9 0 0,-9-1 0,-1 0 0,1 0 0,1 0 0,1 0 0,-1 0 0,-1 0 0,-3 3 0,2 9 0,1 13 0,5 21 0,2 9 0,2 4 0,0 4 0,2-4 0,-2-4 0,-1-9 0,-7-22 0,-3-9 0,-7-14 0,0-4 0,-13 0 0,11 0 0,-5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5.6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24575,'1'14'0,"0"4"0,2 0 0,3 12 0,8 10 0,1 6 0,5 6 0,-8-12 0,-3-12 0,-5-14 0,4-6 0,3 0 0,-2-2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7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6.4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73 62 24575,'7'-15'0,"5"-2"0,7 5 0,6 1 0,9 5 0,16 6 0,24 9 0,3 5 0,9 9 0,-32-1 0,-20-3 0,-20-6 0,-15-4 0,-11 2 0,-20 10 0,-28 12 0,-15 10 0,26-16 0,-1 1 0,3 0 0,2-1 0,-40 25 0,25-14 0,26-14 0,26-13 0,18-5 0,26-3 0,14 0 0,33 5 0,-8-4 0,-5 1 0,-32-4 0,-21-1 0,-5-2 0,-8 2 0,7-3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7.0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 24575,'-1'47'0,"-1"-7"0,4 4 0,0-12 0,1-8 0,0-5 0,-1-8 0,0-1 0,1 2 0,4 3 0,7 7 0,12 11 0,-11-15 0,2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7.7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 0 24575,'-14'62'0,"0"2"0,1 5 0,4-16 0,6-13 0,1-23 0,5-7 0,9-8 0,15-3 0,8 0 0,4 0 0,-1 5 0,12 3 0,-2 6 0,6 5 0,-18-2 0,-16-4 0,-10-5 0,-9-3 0,-2 1 0,-4 4 0,-12 10 0,-3 3 0,-13 15 0,-4 2 0,-6 5 0,-13-1 0,2-9 0,7-6 0,16-12 0,18-12 0,8-12 0,5 2 0,0-3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8.1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0 144 24575,'33'-7'0,"5"-1"0,19-4 0,-8 3 0,-14 3 0,-9-1 0,-7 1 0,-1-2 0,0-1 0,-7 0 0,-4 3 0,-4 0 0,-2 3 0,-1-3 0,-2 0 0,-6-5 0,-6 0 0,4 3 0,-1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9.9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43 716 24575,'-10'-44'0,"1"4"0,2-2 0,0 2 0,4 5 0,0-1 0,2 6 0,-1 2 0,1-4 0,1-2 0,0-1 0,1-7 0,1 2 0,1-5 0,-2 1 0,1 0 0,0 8 0,-1 8 0,0 12 0,-1 9 0,8 3 0,12 2 0,13-1 0,20 0 0,1 0 0,3 2 0,-15-1 0,-4 2 0,1 2 0,11 2 0,37 0 0,-30-1 0,3 0 0,4-2 0,1 0 0,10 0 0,0 0 0,-10-1 0,-3 0 0,-10 0 0,-2 0 0,33 0 0,-40 0 0,-12 0 0,-12 0 0,-9 0 0,-4 0 0,0 2 0,3 5 0,6 6 0,2 4 0,3 6 0,-1 0 0,-2 2 0,0 3 0,-1 0 0,0 5 0,7 15 0,2 8 0,5 17 0,-6-9 0,-7-1 0,-9-25 0,-6-7 0,-1-14 0,-1-4 0,-1 2 0,0 9 0,1 8 0,-1 6 0,1 6 0,-1-5 0,0-2 0,-1-5 0,1-14 0,0-3 0,1-9 0,0-3 0,0-3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0.5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0 236 24575,'52'1'0,"1"1"0,24-1 0,7 0 0,9-1 0,8 0-1671,-31-1 0,5 0 0,3-1 0,0 0 1671,6-1 0,2-1 0,0-1 0,2 0 0,4 0 0,1 0 0,2-1 0,4 0-583,-5-1 1,4 0 0,2 0 0,-1-1-1,-3 0 583,-10 0 0,-2 0 0,0 0 0,-2 0 0,1 0 0,-2-1 0,1 1 0,-1 0 0,-2-1 0,-4 1 391,31-4 1,-4 0 0,-13 0-392,-10 0 0,-12 1 0,11 0 0,-64 7 2633,-22 3-2633,1 1 4681,-8-1-4681,4 1 0,4 0 0,1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1.5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24575,'0'30'0,"0"-2"0,1-4 0,-1-2 0,1 0 0,0-2 0,0 2 0,-1-1 0,-1-4 0,-1-2 0,2-6 0,-1-4 0,1-2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2.3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1 24575,'-10'40'0,"-2"-2"0,3-13 0,-1-2 0,5-8 0,0-1 0,4-5 0,0-4 0,-2-2 0,0 0 0,-2 1 0,0 1 0,-2 3 0,-3 4 0,-3 3 0,2 5 0,0-2 0,7-6 0,8-5 0,8-7 0,11-3 0,0-2 0,11-3 0,-4-2 0,9-2 0,-1-1 0,-2 0 0,4 0 0,-8 1 0,-6 4 0,-10 3 0,-10 4 0,-2 0 0,-2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2.8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276 1 24575,'-4'30'0,"1"4"0,1 4 0,0-1 0,1 11 0,1 10 0,2 0 0,1 10 0,-2-24 0,1-14 0,-8-18 0,-14-24 0,-26-21 0,2-2 0,-1-2 0,-5-4 0,-11-10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4.8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35 771 24575,'-6'-5'0,"0"0"0,3-1 0,-1 0 0,2-8 0,-2-12 0,3-7 0,-2-18-6784,2-13 6784,-1-2 0,0-26 0,2 2 0,0-4 0,0 16 0,0 19 0,0 21 6784,-1 13-6784,1 12 0,2 8 0,9 5 0,7 3 0,12 3 0,7 0 0,5 2 0,14 1 0,21 2 0,-26-6 0,4-1 0,8 1 0,6-1-994,25-1 0,8-1 994,-23 0 0,2-2 0,2 1 0,0 0 0,1-1 0,2 1-836,13-2 1,2-1 0,-1 0 835,-8 1 0,0-1 0,-1-1 0,-3 0 0,-1 0 0,1 0-491,6 1 0,0 0 1,-5 0 490,-17 0 0,-3 0 0,-3 0 0,19 2 0,-8 0 0,23-2 1559,-56 2-1559,-18 2 2520,12 0-2520,11 3 1887,26 3-1887,-2 2 0,24 3 0,-16 0 0,0-2 0,-15-1 0,-17-4 0,-12-1 0,-8 0 0,-5 1 0,0-1 0,8 2 0,-3-3 0,3 2 0,-8-3 0,-9-1 0,-7 0 0,-3-2 0,-2 2 0,4 4 0,4 9 0,8 16 0,8 25 0,6 8 0,7 26 0,-2 0 0,-1 1 0,-19-40 0,-1 0 0,12 37 0,-1 6 0,-2-5 0,-10-20 0,-4-13 0,-7-18 0,-5-15 0,0 3 0,0 1 0,0 17 0,0 4 0,1 5 0,-1 6 0,3-3 0,-3 3 0,1 12 0,4 5 0,0 3 0,11 16 0,2-5 0,5-4 0,-1-7 0,-3-27 0,-5-8 0,-5-16 0,-5-1 0,-1-5 0,-1-2 0,-1 2 0,1-9 0,-2-3 0,1-4 0,-2-5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1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8.0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24575,'3'41'0,"1"-3"0,3 16 0,-2-4 0,0 4 0,-2-7 0,-2-4 0,1-9 0,-1-7 0,0-8 0,0-10 0,0-4 0,-1-4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8.4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0 24575,'0'28'0,"0"1"0,0 11 0,0-1 0,-2-2 0,2-5 0,-1-8 0,1-4 0,0-8 0,0-5 0,-5-5 0,3-1 0,-3-3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0.3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81 546 24575,'-2'-24'0,"0"-7"0,-6-8 0,-4-18 0,-2-1 0,3-8 0,4 7 0,4 4 0,0 7 0,-1 10 0,0 5 0,-1 15 0,1 5 0,2 7 0,6 7 0,2 0 0,7 2 0,2 0 0,25 1 0,28-1 0,-14-1 0,4 0 0,5-1 0,4-1-395,16 0 0,2 1 395,-9-1 0,-1 0 0,4 0 0,0 0 0,-5 1 0,-2 0 0,-12 1 0,-2 1 0,-5 0 0,-2 1 0,40 6 0,-10 1 0,8-2 0,-31-3 0,3-1 0,-2 0 0,0-2 0,6 1 0,1-1 0,4 0 0,0-2 0,-6 0 0,-1 0 0,-1-1 0,0 0 0,0-1 0,-2 0 0,-6 0 0,-2 0 0,8-1 0,-1 0 0,-2 1 0,0-1 0,9 0 0,-1 0 0,-11 1 0,-4 0 0,32-1 0,-38 2 790,-31 0-790,-7 1 0,0 1 0,5 6 0,6 2 0,2 6 0,10 5 0,0 3 0,6 5 0,-7-2 0,3 3 0,-6 4 0,-1 5 0,2 22 0,2 22 0,-13-34 0,0 3 0,2 17 0,-1 3-248,-4-1 0,-1 1 248,-3-2 0,-3 1 0,-3 4 0,-3 0 0,-2-11 0,-1-1 0,0 0 0,-1 1 0,0 0 0,1-1-3310,1-8 0,0-1 3310,0-4 0,0 1 0,-3 46 0,-3-25 0,2-8 0,-2-21 332,4 0-332,1 6 6784,1 6-6784,1 20 0,0-4 0,-1 2 0,-2-5 0,-2-18 0,0-5 0,0 2 0,2 4 0,0 7 0,2 0 0,2-15 0,-1-12 0,1-14 0,0-10 0,1-3 0,0-3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2:14.8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537 1164 24575,'15'22'0,"30"5"-9831,32-3 9086,-25-10 0,5-2 745,9-4 0,0-1 1409,-9-2 0,-1-1-1409,10-4 0,-2-2 1719,23 0-1719,-13-1 0,-4-2 0,-20 2 0,24-4 6784,-73 1-6784,2-2 0,3-7 0,2-4 0,1-7 0,-1-3 0,-3-15 0,-3-6 0,-3-8 0,0-7 0,0 7 0,1 2 0,0 4 0,-2 8 0,-2 5 0,-6-4 0,0 11 0,-5-3 0,-1 4 0,0 4 0,1 2 0,-1-1 0,-1 2 0,-6-6 0,0 3 0,-10-6 0,3 3 0,-1 2 0,4-3 0,6 4 0,1 0 0,-3-2 0,-5 4 0,-1 0 0,-9 2 0,5 3 0,3 5 0,0 1 0,6 5 0,-1-1 0,-4 2 0,-2-2 0,-7 2 0,-3-1 0,-4 3 0,1 1 0,5 3 0,1 1 0,4 3 0,2 0 0,-9 2 0,-4 1 0,-1 1 0,-13 6 0,5 3 0,-6 6 0,-7 6 0,1 6 0,9 0 0,6 6 0,26-6 0,10 2 0,9-3 0,10 1 0,1-2 0,3 1 0,4 3 0,-1-2 0,3 2 0,0 4 0,3 6 0,3 2 0,5 12 0,0-4 0,2 1 0,-6-9 0,-9-22 0,-6-10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2:24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 24575,'8'2'0,"-2"1"0,-3-2 0,-1 0 0,1 0 0,5-1 0,1 0 0,10 0 0,0 0 0,7 0 0,9-1 0,8 0 0,20-1 0,12-2 0,11 2 0,-17-1 0,-16 3 0,-21 0 0,-18 0 0,0 0 0,-4 0 0,2 0 0,3 0 0,9 0 0,4 0 0,1 0 0,2 0 0,-7 0 0,0 0 0,3 0 0,4 0 0,1 0 0,2 0 0,-5 0 0,-4 0 0,-9 0 0,-4 0 0,-7 1 0,-1-1 0,1 1 0,0-1 0,0 0 0,-2 0 0,-1 0 0,-1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2:32.2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554 1276 24575,'17'0'0,"17"0"0,19-1 0,17-2 0,0-2 0,19-2 0,2 0 0,-2 2 0,0 0 0,-35 3 0,-14 0 0,-16 2 0,-14-1 0,-4 0 0,-3-1 0,4-4 0,7-8 0,3 0 0,0-1 0,-5 3 0,-3 3 0,-3-2 0,6-8 0,-3-1 0,2-7 0,-1 2 0,-1-1 0,1-1 0,-1 4 0,0-4 0,-1 3 0,-2-4 0,0-5 0,-2-2 0,0-1 0,-2-6 0,1 2 0,-2-1 0,0-10 0,-3 0 0,-4-5 0,-6-3 0,-5 8 0,-2 1 0,-6 0 0,-4 7 0,-3 0 0,2 10 0,0 2 0,6 9 0,-1 0 0,3 3 0,1 3 0,2 2 0,-1 0 0,3 7 0,-1-2 0,-1 4 0,-1-2 0,4 3 0,-7-2 0,3 2 0,0 0 0,-4 1 0,2 0 0,1 1 0,-32 0 0,11 2 0,-43 4 0,15-1 0,-7 2 0,20-2 0,16-2 0,18 1 0,8-2 0,6 1 0,5-1 0,-1 0 0,2 0 0,-3 1 0,-2 0 0,-4 3 0,-2 1 0,-2 2 0,-3 2 0,1 2 0,-2 1 0,0 3 0,1-1 0,-1 6 0,-1 1 0,-4 8 0,-1 1 0,-4 4 0,0 7 0,6-5 0,-2 15 0,7-5 0,1 4 0,-3 3 0,6-5 0,2-1 0,5-2 0,5-7 0,2-7 0,1-3 0,1-8 0,0 0 0,2 1 0,0-3 0,0 1 0,3 3 0,0 3 0,6 7 0,1 0 0,5 0 0,-1-5 0,-2-6 0,-4-4 0,0-3 0,-1-2 0,5 5 0,4 0 0,3 0 0,2 0 0,-5-5 0,-3-2 0,-4-4 0,-2-2 0,-1-1 0,-4-1 0,-2-1 0,0-1 0,3 1 0,2 0 0,3 1 0,3 1 0,2 0 0,8 1 0,-2-2 0,8 3 0,-5-1 0,-1-1 0,6 1 0,3-2 0,7 0 0,13 0 0,0-2 0,1 3 0,0-2 0,-14 1 0,-10-1 0,-14-1 0,-10 0 0,-4 1 0,0-1 0,-1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2:26.1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 24575,'32'0'0,"36"-2"0,13 2 0,-18-1 0,4 0 0,-5 1 0,1 0 0,1-1 0,1 0 0,3 1 0,1 0-4916,-7-1 1,0 0 4170,-1 1 0,0 0 745,2 0 0,-2 0 1409,-8 0 0,-1 0-1409,46 0 859,-47 0 1,-1 0-860,39 0 0,0-1 0,-6 1 6784,-14-3-6784,-7 3 0,-2-3 0,-10 3 0,-11-2 0,-8 1 0,-17 1 0,-4-1 0,-7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2:27.9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24575,'60'5'0,"17"1"0,5 1 0,9-1 0,9-3 0,-13-2 0,0 1 0,-3-2 0,-11 1 0,1-1 0,-2 0 0,-15-1 0,-12 1 0,-17-2 0,-14 2 0,-7 0 0,8 0 0,-2-1 0,3 1 0,-5-1 0,-7 1 0,-2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2:35.6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 1 24575,'-1'19'0,"0"5"0,-3 15 0,-2 11 0,-2 12 0,0 20 0,2-33 0,0 2 0,2 3 0,0 2 0,-1 12 0,0 2-371,2-3 1,1 1 370,1 14 0,1 0 0,3-7 0,3 0 0,3 12 0,4 1 0,4-7 0,3-2 0,1-4 0,2 0 0,2-3 0,2-4 0,-2-16 0,1-4 0,23 31 0,17-9 0,16-15 0,-32-27 0,6-2-837,25 5 0,9-4 837,-19-10 0,3-3 0,3-1-1113,9 2 0,3-1 0,6-2 1113,-19-5 0,4-1 0,4-1 0,2-1 0,1 0-700,-1 0 0,2-1 0,2 0 0,1-1 0,1 0 0,0 0 700,3 0 0,-1-1 0,2 0 0,0 0 0,3 0 0,4-1-436,-9 1 0,3 0 0,4-1 1,1 1-1,0-1 0,-1 0 0,-2 1 1,-3-1 435,-3 0 0,-3 0 0,-2 0 0,-1 0 0,1 0 0,2 0 0,3 0 0,-7 0 0,3-1 0,1 1 0,2-1 0,0 1 0,0-1 0,-2 1 0,-2 0 0,-3-1 0,6 1 0,-4 0 0,-3 0 0,0 0 0,1 0 0,0 0 0,4 0-212,-1-1 0,3 1 1,1-1-1,2 1 1,-1 0-1,-3-1 1,-2 1-1,-4-1 212,17 1 0,-5-1 0,-3 1 0,0-1 0,2 1 0,-7-1 1,2 1 0,1 0 0,-2 0 0,-4 0 0,-6 0-1,26 0 0,-9 0 0,0 0 601,4 0 1,1 0 0,-10 0-602,-9 1 0,-5 0 1772,0-1 0,-8 0-1772,-1 0 4693,-15 0-4693,-25 0 3474,0 0-3474,16-1 1612,19-3-1612,23-1 0,-32 1 0,3-1 0,4-1 0,1-1 0,2-1 0,1-1 0,7-3 0,0-1 0,-7 0 0,-2 0 0,-9 0 0,-4 0 0,20-11 0,-43 6 0,-16-7 0,-19-4 0,-4-8 0,-3 3 0,3 7 0,5 7 0,2 1 0,-3-5 0,-7-13 0,-7-12 0,-5-3 0,-6-15 0,8 14 0,2 2 0,3 6 0,6 9 0,-2 0 0,2 2 0,-1 3 0,-2-1 0,-2 2 0,6 9 0,3 7 0,3 11 0,-4 8 0,-2 3 0,-3 3 0,4-1 0,1-1 0,0 3 0,0 2 0,-1 4 0,4-4 0,3 0 0,3-6 0,1-2 0,1-1 0,-4 0 0,-1 3 0,-2-1 0,1 0 0,2-4 0,9-11 0,8-6 0,9-11 0,-8 10 0,-2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2:36.0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24575,'71'24'0,"-7"-2"0,17 5 0,-11-5 0,0-1 0,-19-7 0,-28-8 0,-29-17 0,-38-17 0,-31-14 0,27 14 0,0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6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 24575,'42'-16'0,"-9"3"0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2:37.2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0 174 24575,'47'0'0,"22"-6"0,22-8 0,-37 5 0,3-1 0,13-5 0,2 0 0,-5 2 0,-1 0 0,2 1 0,0 1 0,-4 1 0,-3 2 0,34-3 0,-12 4 0,-10 3 0,-14 2 0,1-1 0,1 2 0,-8-1 0,2 1 0,5 1 0,8-2 0,1 2 0,6-3 0,-23 3 0,-8-1 0,-17 1 0,1 1 0,4 0 0,3 2 0,13-1 0,6 1 0,4-1 0,9-1 0,-8-1 0,-10 0 0,-6 0 0,-16 1 0,-5-1 0,-1 1 0,-3-1 0,2 0 0,1 0 0,-2 0 0,-6 0 0,-7 0 0,-4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36:18.9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 24575,'72'-1'0,"0"0"0,-2 1 0,4 0 0,-5 2 0,6 1 0,-2 1-809,24 1 0,-3 1 809,-10 1 0,-6 0 524,22 2-524,-63-4 0,-32-5 0,-5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36:19.4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94 24575,'67'-2'0,"-1"0"0,-13 0 0,2-1 0,35 0 0,-4 1 0,-12-3 0,3 5 0,-70 0 0,-4 0 0,-1-1 0,2-10 0,4-14 0,-3 9 0,3-6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36:1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24575,'81'46'0,"-5"-3"0,3 3 0,-17-10 0,-2 0 0,14 8 0,-11-6 0,-35-19 0,-23-13 0,-7 2 0,-15 14 0,-6 10 0,-18 21 0,-5 7 0,6-1 0,3 0 0,13-15 0,6 3 0,9-21 0,10-10 0,35-43 0,25-15 0,-16 5 0,0 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36:21.0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141 166 24575,'-17'63'0,"1"0"0,0-4 0,1 3 0,-3 18 0,1 1 0,5-17 0,2-4 0,-5 36 0,10-44 0,5-38 0,14-107 0,-4 25 0,1-7-435,1 3 1,1-5 0,1 2 434,5-22 0,1 5 0,-3 18 0,-1 10 0,6 7 0,-11 41 0,0 59 0,5 32 0,-1-13 0,3 5 0,4-3 0,2-1 0,-2-2 0,2-4 0,22 22 0,-20-43 1303,-9-20-1303,-12-13 0,40-47 0,-10 2 0,6-4 0,2-3 0,15-21 0,-3 5 0,-17 27 0,-19 31 0,-8 30 0,0 30 0,7 35 0,0-23 0,1 3 0,-6-42 0,-4-10 0,-1-7 0,-4-6 0,6-9 0,23-26 0,8-9 0,-6 4 0,4-2 0,2 0 0,2 0 0,2-2 0,-1 1 0,27-16 0,-27 21 0,-31 32 0,-14 17 0,0 24 0,-1 15 0,1 8 0,3 4 0,0-11 0,2-9 0,-1-7 0,-1-15 0,-1-6 0,0-7 0,1-7 0,10-3 0,-7 0 0,7-1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36:22.0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219 124 24575,'-12'0'0,"0"0"0,1 0 0,0 0 0,2 0 0,2 0 0,0 1 0,-12 11 0,3 0 0,-10 11 0,-2 5 0,10-7 0,-4 2 0,14-12 0,3-2 0,2 0 0,0 1 0,3 1 0,-1-1 0,2 5 0,3-4 0,2 2 0,8-3 0,17-1 0,-1-6 0,14-10 0,-13-11 0,9-17 0,-2-6 0,1-7 0,3-10 0,-12 6 0,-4 4 0,-8 9 0,-12 22 0,-6 15 0,-10 27 0,-2 44 0,2-12 0,6 15 0,11-23 0,5-10 0,1-3 0,1-13 0,-10-14 0,0-7 0,-4-5 0,3-5 0,2-8 0,7-11 0,-5 11 0,3-1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36:22.4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24575,'79'48'0,"-31"-21"0,4 1 0,8 3 0,2 0-478,7 3 0,-1 0 478,-7-5 0,-2-1 0,-7-4 0,-1-1 314,34 17-314,-41-23 158,-18-10-158,-31-18 0,-8-7 0,-9-15 121,-2-1 0,11 12 0,2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36:22.7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933 1 24575,'-46'19'0,"-1"1"0,-23 12 0,-6 4 0,-9 7 0,-3 2-669,28-14 1,0 0 0,1 1 668,-17 11 0,6-2 0,21-13 0,5-1 0,-20 14 0,32-21 646,25-16-646,11-7 0,1-2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2:51.2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 24575,'45'1'0,"52"0"0,-23-1 0,8 0-1518,-16 0 1,4 1 0,3-2 1517,20 0 0,6-1 0,-1 0 0,2 1 0,0 0 0,-1 0 0,-4-2 0,-1-1 0,0 2 0,3 0 0,0 1 0,-5 0 0,-19 0 0,-4-1 0,-1 1 119,25 1 0,-1 0-119,2 0 0,-1 0 0,-7 1 0,2 0-96,-19 0 1,2-1-1,-1 2 96,-2 0 0,-1 1 0,0 0 0,32 0 0,-2 1-186,-12-1 0,-5 0 186,-18-1 0,-3-1 1038,-2 0 0,-5-2-1038,12 1 934,20 0-934,-35 1 0,4 0 0,16 0 0,7 0-300,-4 1 0,5 1 0,2-1 300,7 0 0,3 0 0,1-1 0,7 2 0,3-1 0,-1 1 0,-3-1 0,-1 0 0,-5 0 0,-16 0 0,-4-2 0,-3 1 132,17 2 1,-5 0-133,-18-2 0,-5 0 0,23 2 0,-5-1 0,-25-1 0,-7-1 2418,-14 0-2418,-5 0 180,-2 0-180,-5 0 0,-3 0 0,-2 0 0,-4 0 0,-3 0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3:10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24575,'37'3'0,"26"-2"0,0 1 0,11-1-1675,-5 0 1,6-1 0,3 0 1674,15 1 0,5 1 0,10-1-808,-25-1 0,6 0 0,5-1 0,2 0 0,0 1 0,-5 0 808,8 0 0,-3 0 0,-1 1 0,5-1 0,7 0-250,-23 0 0,5 0 1,3-1-1,4 1 1,0-1-1,1 1 1,-1-1-1,-3 1 1,-3 0 249,7 0 0,-3 0 0,-3 0 0,0 0 0,1 0 0,4 0 0,5 0-277,-10-1 0,5 1 0,3 0 0,2-1 0,2 1 0,0-1 0,0 1 0,-3-1 0,-1 1 0,-5 0 277,6 0 0,-3-1 0,-3 1 0,-1 0 0,0 0 0,2 0 0,2 0 0,3 0-118,-13 0 1,2-1 0,3 1 0,1-1 0,1 1 0,0-1 0,0 1 0,0 0 0,-2-1 0,-2 1 0,-2 0 117,6 0 0,-1 0 0,-2 1 0,-1-1 0,0 1 0,-2-1 0,0 1 0,-2-1 0,1 0 22,14 1 0,-1-1 0,0 1 0,-2-1 0,-1 1 0,-3-1 0,-1 1-22,3-1 0,0 1 0,-2 0 0,-4-1 0,-6 1 0,-9 0 623,10-1 1,-10 0-1,-5 1-623,16-1 0,-14-1 3135,-18 0-3135,-8 1 4688,-14 0-4688,11 0 5288,3 0-5288,47 0 0,-26 0 0,7 0 66,-12 0 1,4 0-1,7 0-66,17 0 0,10 1 0,5 0 0,-3 0-1433,-8 0 1,-3-1 0,4 1 0,5 0 1432,-12 0 0,6 0 0,3 0 0,1 0 0,-1 0 0,-2 1 0,-7-1 0,0 0 0,-1 0 0,-1 1 0,-2-1 0,-3 0-521,19 0 0,-4 1 1,-3-1-1,2 1 521,1 0 0,3 1 0,-5 0 0,-11 0-474,9 1 1,-5 0 473,-9 0 0,4 0 0,-2 0 0,-9-1 0,-2-1 0,-1 0 0,1-1 0,0 1 0,-1-1 59,33-1 1,-7 0-60,-29 0 0,-5 0 2265,4 0 0,-8 0-2265,-2 0 0,-25 0 0,-22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9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7 24575,'-11'-4'0,"5"1"0,1 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37:10.0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3083 24575,'0'-11'0,"0"-6"0,0-1 0,0-8 0,1-13 0,0 8 0,0-15 0,-1 15 0,0-23 0,-1 17 0,-1-18 0,-1 16 0,1 1 0,-1-4 0,0 8 0,1-1 0,0 1 0,1 3 0,1-4 0,0-10 0,0-8 0,-1-2 0,0-7 0,0 11 0,4-23 0,-2 17 0,5-26 0,-3 12 0,2-3 0,-4-12 0,2 16 0,-1 7 0,-1 13 0,1 11 0,0 0 0,-1-7 0,0-8 0,-1-2 0,0-4 0,0 7 0,0 8 0,0 1 0,-1 5 0,1 2 0,-3-4 0,3 3 0,-2-3 0,1-7 0,-1 3 0,0 1 0,0-1 0,-2 13 0,2-7 0,0 8 0,1-1 0,1 0 0,-1 2 0,1 1 0,0-4 0,0 7 0,0-4 0,0 5 0,1 0 0,-1 2 0,2-2 0,0 3 0,1 1 0,2-4 0,-1 4 0,3-3 0,-1 3 0,1 3 0,-2 4 0,2-2 0,-1 2 0,1-1 0,2-1 0,0 0 0,1 1 0,4-4 0,-5 8 0,1 0 0,-5 6 0,-1 3 0,-1 1 0,0-1 0,-1 2 0,0-1 0,0 2 0,1-1 0,0 1 0,0-1 0,0 1 0,-1-1 0,0 3 0,2 2 0,0 2 0,0 4 0,1 0 0,-4 1 0,2 1 0,-3-1 0,2 3 0,0 3 0,1 2 0,0 4 0,-1-1 0,2 2 0,-2 1 0,0 7 0,-1 3 0,2 15 0,-1 2 0,2 1 0,-1-4 0,-2-13 0,1-9 0,-3-8 0,0-4 0,0-3 0,1 5 0,-1 1 0,1 3 0,-1 7 0,1 2 0,-1 4 0,1 2 0,-3-5 0,3 8 0,-1 1 0,1-1 0,0 4 0,0-8 0,0-1 0,-1 3 0,-1-8 0,1 2 0,-1-1 0,1 5 0,0-3 0,0 8 0,1-7 0,-1-3 0,1-1 0,-1-4 0,0 3 0,0 5 0,1 4 0,0 4 0,1 3 0,0-6 0,1-4 0,-2-4 0,1-3 0,-1 10 0,3 17 0,0 5 0,5 18 0,0-9 0,0 1 0,1 1 0,-3-10 0,1-8 0,-2-2 0,0-13 0,-1 1 0,0 0 0,0-6 0,-2-1 0,2-1 0,-2-2 0,0-5 0,-1-2 0,-1-8 0,0-2 0,0 3 0,0 0 0,0 17 0,-3 5 0,1 9 0,-1 8 0,2-7 0,1 0 0,0-2 0,1-11 0,-1-6 0,1-9 0,-1-10 0,0-2 0,0-2 0,-1-1 0,-1 0 0,2 1 0,-2-1 0,1 1 0,-3 0 0,0 0 0,-2 1 0,-1 0 0,1 0 0,-3 2 0,-1 0 0,1-3 0,-1 1 0,5-5 0,-1 1 0,2-2 0,-1 0 0,-1 0 0,-1 0 0,-1-1 0,1 1 0,-4-3 0,-2 2 0,-1-2 0,0-1 0,5 3 0,1-2 0,4 2 0,1-1 0,2-3 0,0-2 0,1-11 0,2-5 0,3-15 0,0-5 0,2-13 0,-6 26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37:15.8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765 971 24575,'-2'-14'0,"0"2"0,1-1 0,0-2 0,1-2 0,1-3 0,0-4 0,1 0 0,0 0 0,0-12 0,2 6 0,1-12 0,-1 6 0,1-7 0,-4-2 0,2-3 0,-3-2 0,0 3 0,-6-34 0,0 30 0,-9-25 0,3 41 0,-2 4 0,1 4 0,0 7 0,-1 4 0,-12-9 0,6 10 0,-21-10 0,21 16 0,-10-1 0,11 9 0,-7-1 0,-3-1 0,-3 1 0,-4 0 0,-1 3 0,4 2 0,1 3 0,8 2 0,-4 3 0,0 5 0,-4 3 0,5 1 0,2 5 0,8-1 0,3 2 0,0 9 0,4-3 0,-2 6 0,2 2 0,-1-5 0,-1 16 0,3 3 0,0 9 0,6 13 0,1 1 0,2 4 0,0-8 0,0-1 0,-1-15 0,-1 15 0,-2-6 0,1 3 0,-2 1 0,1-4 0,2-1 0,-1 17 0,3 4 0,0 5 0,0 5 0,0-11 0,0-8 0,0 0 0,0-13 0,0-6 0,0 4 0,0-11 0,-2 10 0,2 0 0,-1-1 0,1 6 0,0-6 0,0-4 0,0 2 0,0-7 0,1-1 0,2-1 0,-2-4 0,3-5 0,-3 6 0,2-7 0,0 2 0,-1 4 0,1 1 0,0 7 0,2 30 0,-1-27 0,1 22 0,-2-39 0,-1 3 0,0-11 0,-1-4 0,-1-6 0,0-5 0,0-2 0,-1 4 0,1-2 0,-3 5 0,3 5 0,-1 5 0,1-2 0,0 1 0,0-5 0,0-2 0,0-2 0,-1-6 0,0-5 0,0 2 0,0-4 0,0 3 0,1 0 0,-1 1 0,0-2 0,1 2 0,-1-3 0,0 4 0,0-1 0,-1 1 0,1 2 0,1 1 0,0 3 0,0 3 0,0 2 0,0 1 0,-1 3 0,1-3 0,-1 1 0,1 1 0,1 1 0,1-1 0,4 6 0,0-3 0,1 2 0,3-3 0,5 1 0,2-2 0,16 12 0,-2-5 0,15 14 0,1-2 0,-3-2 0,3 1 0,-5-11 0,-2-4 0,9-4 0,5-5 0,14-1 0,28-1 0,-45-10 0,1-1 0,1-1 0,0 0 0,3 0 0,0 0 0,0-3 0,0 0 0,2 0 0,2-1-466,20-2 1,4 0 465,-6 0 0,4-1 0,-6-2 0,5 0 0,-6 0 0,2 1 0,-5 0 0,4-3 0,-11 1 0,-17-1 0,-20 2 0,15-2 0,14 1 0,17-2 0,17-6 931,-15-2-931,-13-1 0,-30 1 0,-20 5 0,-9 3 0,0 0 0,2-3 0,3 1 0,6-7 0,5-4 0,6-17 0,-6-1 0,-3-1 0,-11 11 0,-2 7 0,1 2 0,2-6 0,2-3 0,0-10 0,-1-17 0,-3-2 0,-2-15 0,-3-5 0,0 13 0,-3-13 0,3 23 0,-1-13 0,1 2 0,0-1 0,-2-1 0,2 12 0,-1 3 0,1 1 0,0-2 0,0-4 0,0-7 0,0-1 0,-2 4 0,2-1 0,-1 9 0,1-3 0,1-3 0,-1 2 0,3-10 0,-1-1 0,1 3 0,0-7 0,1 6 0,0 2 0,2-10 0,2-4 0,-1-2 0,2-20 0,2 3 0,0 2 0,6-3 0,-3 20 0,0 2 0,0 0 0,-8 8 0,1-1 0,-4 1 0,0 6 0,0 3 0,0-6 0,-2 12 0,2-14 0,-3 10 0,2-2 0,-2-4 0,0 3 0,1-2 0,-1-6 0,2 5 0,-4-1 0,1-2 0,-2 5 0,0-10 0,0 19 0,-1 0 0,-1 18 0,-2 4 0,-3 2 0,-2 0 0,-2 2 0,-2 1 0,-5-1 0,2 4 0,-6-1 0,2 3 0,2 3 0,2 3 0,6 5 0,4 0 0,3 5 0,3 0 0,-2 1 0,-1 1 0,-6 0 0,-1 1 0,-1 1 0,-3 0 0,6 1 0,-2-1 0,4 1 0,-1 0 0,2 0 0,-3 3 0,2-1 0,-2 2 0,2-1 0,-10 10 0,6-6 0,-9 10 0,8-6 0,-2 2 0,-1 5 0,0 1 0,0 3 0,-4 6 0,-2 3 0,-2 3 0,-7 5 0,2 0 0,-1-1 0,3 4 0,5-6 0,7 0 0,5-4 0,7-10 0,0-3 0,1-8 0,0-2 0,1 0 0,0 3 0,0 5 0,1 11 0,1 10 0,-1 5 0,1 9 0,-3 1 0,1-3 0,-1 3 0,2 26 0,2-12 0,1-18 0,0 0 0,4 34 0,-2 12 0,-1-8 0,-3-13 0,0-1 0,0-18 0,0 12 0,-1-11 0,-1 0 0,-2-9 0,-1-5 0,-1-11 0,-3 5 0,-1 1 0,-3 8 0,-5 15 0,-1 7 0,-3 5 0,-1 3 0,2-9 0,3-12 0,-1-5 0,7-17 0,2-7 0,1-8 0,1-6 0,-2 1 0,-5 0 0,0 1 0,-4 3 0,1 3 0,-2-2 0,-3 3 0,1-7 0,-4 4 0,3-2 0,0-1 0,3-2 0,3-3 0,5-4 0,2-4 0,-4-1 0,2-1 0,-3 1 0,1 1 0,2 1 0,0-1 0,-2 1 0,3-3 0,-4 0 0,3-1 0,-4 0 0,2 0 0,1 0 0,0-1 0,1 0 0,-1-1 0,0 1 0,4-1 0,1 0 0,1-1 0,-1 0 0,2-2 0,-6-1 0,3-3 0,-2 2 0,3-1 0,1 1 0,-2-3 0,0 2 0,-3-5 0,-1 2 0,2 0 0,2 2 0,4 2 0,3 3 0,1 0 0,1 0 0,0 0 0,0 0 0,2-3 0,6-4 0,11-7 0,13-7 0,5-3 0,8-4 0,-10 3 0,-4 4 0,-12 8 0,-8 5 0,-5 3 0,-2 0 0,-2 0 0,2 0 0,-2 1 0,1 1 0,-1 0 0,-1 3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38:47.2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638 575 24575,'-1'9'0,"0"0"0,-2 0 0,-1-1 0,-3 0 0,-3-1 0,1 1 0,-1-2 0,6-5 0,2-4 0,3-4 0,0 1 0,0 1 0,-1 2 0,-3-4 0,-3-6 0,-2-2 0,-2-7 0,-1 2 0,1-1 0,-1 3 0,1 3 0,4 5 0,0-1 0,2 3 0,-1-2 0,-4-4 0,-3-1 0,-3-5 0,-1 2 0,4 3 0,0 2 0,3 2 0,-2-3 0,1 3 0,-3-3 0,2 3 0,-1 0 0,2 0 0,2 4 0,-2-3 0,2 1 0,-1 1 0,1-2 0,-1 0 0,3 1 0,-3 0 0,2 2 0,1 0 0,-1 0 0,0-2 0,-1 0 0,-1-1 0,3 3 0,0 0 0,1 2 0,3 2 0,0 0 0,0 1 0,2 0 0,-2 1 0,2-1 0,-2 1 0,2-1 0,-3 0 0,2-1 0,-2 0 0,1 1 0,1 0 0,-1 2 0,2-2 0,1-2 0,2-1 0,1-3 0,1 0 0,-2 3 0,0 1 0,-2 2 0,0 1 0,1-1 0,3 0 0,1 0 0,2-2 0,0 2 0,2-2 0,-2 2 0,3-2 0,3 1 0,4-2 0,4 2 0,4-3 0,-5 3 0,-2-1 0,-2 1 0,-2 1 0,3-1 0,4 1 0,-2 1 0,-4-1 0,-5 1 0,-5 0 0,-2 1 0,0 0 0,1 0 0,2 0 0,2 0 0,-1 0 0,0 0 0,1 0 0,1 1 0,4 0 0,-1 0 0,3 0 0,-4 1 0,0 0 0,-2-1 0,-1 1 0,0-1 0,-1 1 0,3 1 0,-2-1 0,1 1 0,-3-1 0,-2-1 0,0 2 0,1-1 0,4 4 0,5 2 0,0 0 0,0 0 0,-5-3 0,-2-2 0,-2 0 0,-1 1 0,2 0 0,3 3 0,5 0 0,-1 2 0,-1 0 0,-3-2 0,-3-1 0,-1-1 0,0 0 0,-1 0 0,2 2 0,0 2 0,4 2 0,2 5 0,1-1 0,-4-1 0,0-2 0,-5-5 0,0 1 0,1 2 0,1 1 0,1 4 0,2 1 0,-2 0 0,1 0 0,-2-2 0,0 1 0,-1 1 0,0 0 0,0 1 0,2 2 0,0 3 0,0-2 0,1 6 0,-3-7 0,0 1 0,-3-5 0,-1 0 0,0-2 0,1 4 0,0-2 0,2 5 0,-1-2 0,1 1 0,-2-2 0,0-2 0,-2-2 0,1 2 0,-2-4 0,2 3 0,-2-3 0,1 1 0,-1-1 0,0 4 0,0 1 0,0 0 0,0 1 0,-1-4 0,0-2 0,-2-2 0,0 1 0,-1-2 0,-1 4 0,1-4 0,-2 3 0,0-3 0,-1 1 0,-2-1 0,0 2 0,-2-1 0,-2 1 0,2 0 0,1-2 0,0 0 0,0-1 0,0 0 0,-4 1 0,0-1 0,-1 0 0,-2 0 0,0-1 0,0 0 0,-5 1 0,0 0 0,-4 0 0,-10 3 0,4-1 0,-4 0 0,7 0 0,6-4 0,2 0 0,1-2 0,1 1 0,-5 0 0,3 0 0,-2 0 0,1-2 0,3-1 0,1-1 0,3 0 0,2 0 0,-2 0 0,1 1 0,-2-1 0,3 1 0,-2-1 0,5 0 0,-1-1 0,-2-1 0,-4-2 0,1 1 0,-4-1 0,7 1 0,-3-2 0,1 0 0,-1-2 0,-4-2 0,-1 0 0,2-3 0,-1-1 0,4 0 0,2 0 0,-2-5 0,-4-4 0,1-1 0,-2-4 0,9 9 0,2 3 0,5 2 0,-1-2 0,1-3 0,-1-7 0,-2-4 0,2-1 0,1-1 0,1 7 0,2-2 0,-1 2 0,1 1 0,0 0 0,-1 3 0,1 3 0,1-2 0,-1 3 0,2-5 0,-1-3 0,-1-4 0,1 3 0,0-2 0,0 8 0,1 3 0,0 2 0,0 2 0,0-2 0,0-3 0,0 4 0,0 0 0,0 4 0,0 3 0,0-1 0,1-1 0,-1-2 0,2-2 0,-1 1 0,0 3 0,0 0 0,0 3 0,0-1 0,0 0 0,1 1 0,-1-3 0,1 2 0,0-2 0,1 1 0,-1 2 0,-1 2 0,1 1 0,-1 0 0,2-1 0,0-1 0,2 1 0,0-2 0,1 2 0,1-1 0,-1 0 0,2 0 0,1-1 0,0 0 0,7-1 0,2 0 0,4 0 0,2-2 0,0 2 0,-4 0 0,0-1 0,-6 5 0,-1-2 0,0 1 0,-1 2 0,-4 0 0,-3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41:19.9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0 266 24575,'50'-19'0,"-1"0"0,25-5 0,13 0 0,-4 1 0,3 1 0,1 0-762,-1 2 1,7-2 0,-8 4 761,2 2 0,-9 4 0,-24 5 0,-4 1 732,38-3-732,-48 6 376,-17 3-376,-18 0 0,1 0 0,-5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41:22.0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1525 946 24575,'3'5'0,"0"14"0,-1 12 0,-1 30 0,-6 12 0,-1 6 0,-8-1 0,-2-11 0,0-1 0,-2 4 0,1-1 0,1-10 0,5-15 0,5-24 0,-2-16 0,-2-7 0,-10-2 0,-6 0 0,-13-2 0,-34-8 0,7 2 0,-7 0-728,-4-2 1,-5-1 727,8 3 0,-6-1 0,5 1 0,-10-2 0,2 0-148,-6-2 0,5 1 148,28 4 0,5 1 0,-23-13 0,29 6 0,24 4 0,6 1 1432,4-4-1432,-2-8 319,-1-7-319,-5-18 0,3-12 0,1-13 0,4-20 0,9 43 0,1 0 0,0-42 0,3 0 0,6 27 0,0 11 0,7 1 0,2 13 0,5-1 0,9 3 0,7 3 0,6-2 0,15-2 0,13 2 0,-11 8 0,5 4 0,-2 10 0,24-3 0,-33 8 0,5 0-879,23-2 1,6 0 878,7-3 0,2 0 0,-30 7 0,2 0 0,1 0 0,8-3 0,1 0 0,-2 1 0,18 1 0,-4 1 0,-7 0 0,-5 1 0,-18 5 0,-7 2 0,10 1 0,-19 2 0,-13 2 0,-11 0 0,0 3 1757,3 3-1757,8 7 0,6 5 0,19 12 0,3 0 0,4 7 0,10 5 0,-17-2 0,17 10 0,-15-2 0,-3 1 0,-3 1 0,-18-10 0,-7-8 0,-14-8 0,-10-10 0,-4-1 0,-1 15 0,0 2 0,-1 19 0,-2 7 0,-3 4 0,1-2 0,-3-1 0,-1-10 0,-2-7 0,-6-4 0,-3 0 0,-8 3 0,-12 16 0,-8-2 0,-16 11 0,8-15 0,4-12 0,10-11 0,-1-10 0,10-4 0,-7-2 0,13-6 0,-7 0 0,-8 3 0,-5-1 0,-32 7 0,-8 4 0,38-9 0,0 0 0,-7 2 0,2 1 0,-34 7 0,5-3 0,4-4 0,14-9 0,0-1 0,15-4 0,13 0 0,17 0 0,6 0 0,9 0 0,0 0 0,-1 0 0,1 0 0,-5 0 0,2 1 0,-1-1 0,3 1 0,3-2 0,1 0 0,2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42:07.5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92 24575,'90'-3'0,"0"-1"0,1 1 0,-1-1 0,0 1 0,-6 2 0,3 0 0,3 1 0,3 1 0,3-1 0,1 0 0,1 0 0,2-2-984,-7 1 1,3-2 0,1 1 0,2-2 0,1 1 0,1 0 0,1 0 0,-1 0 0,-1 0 0,0 1 834,-1 0 0,2 1 0,0 0 0,1 1 0,-1-1 0,-1 1 0,0-1 0,-2 0 0,-3 0 0,-2 0-35,6-1 1,-1 0 0,-1-1 0,-2 1 0,-3-1-1,-2 0 1,-3 1 0,-4 0 183,18-1 0,-6 0 0,-4 1 0,-3 0 0,-1 0 324,8 0 1,-1 1 0,-5 1 0,-11-1-325,15 1 0,-15-1 0,7 3 0,-26 1 4455,-2-2-4455,7 1 5294,7-2-5294,-20 0 0,4 0 0,7 0 0,3 0 364,8 0 0,4 0-364,16 0 0,5 0-928,-30-1 0,1 1 0,5 1 928,3-1 0,5 2 0,4-1 0,0 1-810,6 0 1,2 0-1,1 1 1,1-1 809,3 1 0,0 0 0,2 0 0,-1 0 0,-18-1 0,0 0 0,1 0 0,-3 0 0,-4-1-413,22 0 1,-5-1-1,-2 0 413,-7-1 0,-2-1 0,-3 0 0,22-1 0,-4 0-101,-7 1 1,0 0 100,1 0 0,3 0 0,-20 1 0,2 0 0,1 0 176,-1 1 0,1-1 0,0 0-176,8 0 0,1 1 0,0-1 0,5 1 0,1 0 0,-1 0 0,-4 0 0,-1 0 0,-3 0 0,-9 0 0,-2 0 0,-2 0 1484,22 0 1,-9 0-1485,12 0 1571,-37 0-1571,-38 0 1187,-13 0-1187,-1 0 2150,0 0-2150,-1 0 67,3 0-67,-2 0 0,0 0 0,0 0 0,1 0 0,-1 0 0,1 0 0,-4 1 0,-1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06.3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0 149 24575,'4'39'0,"7"11"0,5 4 0,10 23 0,-2-12 0,2-3 0,10-1 0,-5-18 0,-1-23 0,-3-29 0,11-15 0,1-17 0,-1-5 0,0-6 0,-5 3 0,-1 2 0,-4 2 0,-5 12 0,-5 3 0,1 6 0,-1 2 0,2 1 0,2 0 0,9-4 0,3 1 0,19-12 0,-2 3 0,-15 11 0,-11 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07.0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24575,'0'28'0,"2"10"0,7 16 0,6-1 0,5-11 0,0-12 0,-4-6 0,-6-11 0,-2-5 0,-1-3 0,1-3 0,1-1 0,3-3 0,4-5 0,6-7 0,-1-6 0,7-7 0,-6 0 0,-1 3 0,-3 4 0,-7 7 0,-3 3 0,-3 4 0,-4 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07.7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0 291 24575,'22'41'0,"6"12"0,17 33 0,-1-3 0,-4-10 0,-11-24 0,-11-24 0,-9-13 0,-2-9 0,-3-3 0,10-9 0,32-25 0,29-30 0,-29 22 0,3-4-236,5-8 1,-2-2 235,-8 6 0,-3 0 0,-5 6 0,-3 1 0,19-29 0,-22 29 0,-8 11 0,-9 11 0,-7 9 0,-3 0 471,-1 0-471,0 3 0,-2 2 0,2 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08.3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1 215 24575,'1'50'0,"5"2"0,5 24 0,8-4 0,-1-10 0,6-9 0,-7-24 0,-1-12 0,-6-9 0,-5-7 0,7-7 0,18-14 0,39-35 0,-19 16 0,4-4-519,6-6 0,4-2 519,12-6 0,1 1 0,-15 9 0,-2 2 0,-4 6 0,-5 3 0,11-13 0,-35 26 0,-18 12 0,-9 7 0,-3 2 0,0 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09.0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0 100 24575,'13'26'0,"1"11"0,12 28 0,-3-7 0,-1-10 0,-9-21 0,13-42 0,13-20 0,-6 0 0,3-3 0,3-1 0,1 2 0,-2 2 0,-2 3 0,26-18 0,-28 26 0,-12 10 0,-17 10 0,-5 3 0,-1 0 0,0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09.9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52 24575,'2'21'0,"0"9"0,-1 20 0,8 21 0,3-1 0,9 7 0,-4-29 0,-2-15 0,-7-20 0,8-21 0,7-9 0,16-14 0,10-16 0,-4-2 0,-1-7 0,-8 10 0,-2 4 0,-4 13 0,1 3 0,-5 9 0,-2-1 0,-1 3 0,-9 0 0,-2 0 0,-5-2 0,-4 8 0,-1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10.6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35 24575,'5'34'0,"3"7"0,6 2 0,7 5 0,5-2 0,2-8 0,4-3 0,-8-17 0,-9-7 0,-5-8 0,-1-7 0,6-8 0,18-20 0,13-19 0,0-5 0,6-9 0,-13 18 0,-6 8 0,-10 14 0,-13 13 0,-6 6 0,-3 4 0,-1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13.6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1 24575,'11'6'0,"-1"-1"0,-3-1 0,5 5 0,6 3 0,12 9 0,7 1 0,4 0 0,3 1 0,-10-4 0,3-3 0,-8-4 0,-7-5 0,-7-4 0,-13 0 0,-16 2 0,-20 7 0,-17 9 0,-7 9 0,-9 11 0,7 0 0,8-4 0,7-7 0,20-15 0,7-5 0,16-5 0,15-8 0,-5 2 0,7-4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14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0 24575,'-11'18'0,"-3"7"0,-4 22 0,-1 1 0,1 12 0,3-14 0,5-7 0,1-14 0,5-10 0,2-13 0,9-11 0,11-13 0,-7 6 0,3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15.1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53 24575,'14'36'0,"0"1"0,3 19 0,-1-3 0,0-3 0,-6-7 0,-3-18 0,-5-9 0,-1-11 0,-1-6 0,0-11 0,0-20 0,1-10 0,3-20 0,3 16 0,0 10 0,-1 19 0,-3 13 0,5 10 0,3 8 0,5 13 0,4 11 0,-3 3 0,2 10 0,-3-11 0,-3-4 0,-1-13 0,-9-12 0,2-9 0,8-23 0,30-32 0,-12 13 0,4-3 0,10-6 0,1 0 0,-8 9 0,-2 2 0,20-15 0,-34 32 0,-11 17 0,-8 21 0,4 14 0,3 20 0,7 7 0,3 0 0,3-1 0,0-13 0,-7-10 0,-4-11 0,-7-17 0,3-11 0,9-9 0,7-4 0,-7 8 0,-4 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15.4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1 109 24575,'3'12'0,"-1"-3"0,2-15 0,-1-13 0,0-26 0,-1 18 0,-4-6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15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24575,'17'22'0,"-1"-3"0,-2 0 0,-2-3 0,-1 0 0,0-1 0,-2-1 0,-2-5 0,-4-4 0,-1-4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16.3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24575,'2'15'0,"2"4"0,1 5 0,0 0 0,-1-5 0,-2-7 0,0-4 0,14-16 0,3-4 0,10-8 0,-7 5 0,-9 6 0,-4 6 0,2 1 0,5 2 0,3-1 0,-3 3 0,-3 1 0,-2 9 0,-1 6 0,2 6 0,-1 4 0,-4-7 0,-2-7 0,-3-9 0,-2-4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16.8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24575,'15'80'0,"2"9"0,-3-19 0,0 6-1066,0 9 1,-1 1 1065,1 0 0,-1 2 0,-1 11 0,-2-2 0,-4-17 0,-2-1 0,-3 19 0,-1-3 0,-1-34 0,-1-4 342,0 1 1,-1-10-343,2-21 351,0-22-351,1-8 0,-8-20 0,-11-29 1095,0-16-1095,8 17 0,3-2 0,3-2 0,2-1 0,2-2 0,1 3 0,-1-17 0,0 26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7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24575,'3'10'0,"0"-3"0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17.7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24575,'32'-5'0,"4"1"0,-2 2 0,5 6 0,-6 7 0,-2 9 0,1 8 0,-7 5 0,-3 0 0,-6 4 0,-7-7 0,-4-3 0,-5-2 0,-6-7 0,-7 2 0,-5-3 0,-13 4 0,4-3 0,-4 3 0,4 1 0,3-4 0,1 2 0,0-6 0,7-2 0,1-4 0,5 0 0,3 0 0,0 0 0,2 1 0,1 1 0,3-4 0,10-3 0,14-2 0,29-1 0,10 0 0,6 0 0,-7 0 0,-18 0 0,-9 0 0,-17-1 0,-10 1 0,-4-1 0,1 0 0,1 0 0,1-1 0,1 0 0,-2 0 0,-1 0 0,-1 0 0,-1 1 0,-1-1 0,0 0 0,-4-4 0,0-2 0,-2 2 0,2 1 0,2 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4:18.8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24575,'0'28'0,"0"17"0,0 28 0,0 3 0,2 14 0,-1-24 0,2-8 0,1-16 0,-1-17 0,1-9 0,-2-7 0,0-6 0,2-3 0,13-6 0,7-4 0,23-11 0,23-13 0,13-4 0,-29 10 0,1-1 0,0 3 0,-1 0 0,-7 0 0,-2 1 0,32-20 0,-41 19 0,-17 8 0,-14 7 0,-4 3 0,-1 1 0,-4-8 0,-13-7 0,-11-6 0,-1 3 0,6 10 0,13 9 0,7 6 0,-1-1 0,-6 4 0,-9 5 0,-11 15 0,2 5 0,-4 11 0,13-2 0,3-4 0,9-2 0,4-8 0,6-4 0,5 0 0,12 1 0,10 4 0,19 4 0,3 0 0,3 2 0,-7-5 0,-16-2 0,-12-6 0,-9-6 0,-9-5 0,-2-5 0,-6-1 0,-27 7 0,-5 4 0,-14 4 0,12-3 0,8-4 0,7-2 0,9-1 0,6-2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47:44.5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24575,'21'5'0,"-5"0"0,-6-3 0,-5 0 0,-2-1 0,3 0 0,3 0 0,0 0 0,0 0 0,-5-1 0,0 0 0,-2 1 0,2-1 0,1 1 0,1-1 0,-1 1 0,-2 0 0,-1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2:54.1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24575,'1'59'0,"3"7"0,2 3 0,3 12 0,3-3 0,2 6 0,-1-9 0,-3-13 0,0-2 0,11 43 0,-10-38 0,-13-69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2:55.4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439 0 24575,'5'13'0,"0"4"0,-3 10 0,1 7 0,-6 13 0,-7 5 0,-7-2 0,-12 1 0,-3-15 0,-6-1 0,-3-8 0,0 1 0,-8 2 0,2 1 0,4-1 0,2-2 0,16-9 0,4-6 0,10-5 0,6-4 0,5-1 0,4-2 0,6 0 0,18-1 0,40-1 0,-15-1 0,7 1 0,10 0 0,8 0 0,16-4 0,10-1 0,-9 0-512,-9 1 0,-3-1 512,1-1 0,5-2 0,-17 0 0,-7-4 0,-24 2 0,-27 0 0,-9 2 0,1-10 0,-2-7 0,-1-2 1024,-1-8-1024,-6 5 0,-3-2 0,-11 1 0,-8 3 0,-3 2 0,-12 3 0,3 6 0,0 7 0,5 4 0,12 6 0,4 2 0,0 6 0,-7 16 0,-6 15 0,-9 28 0,7 15 0,12 3 0,18 11 0,23-15 0,19-2 0,27-8 0,0-26 0,-22-23 0,4-6 0,3-7 0,0-5 0,1-1 0,1-4 0,10-5 0,-4-4 0,17-12 0,-15-3 0,-34 7 0,-16 8 0,-2 0 0,-7 5 0,-1-2 0,-1 1 0,-1-4 0,-2-3 0,-6-4 0,-2-9 0,-3-1 0,6 9 0,3 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2:56.0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24575,'1'47'0,"3"14"0,1 13 0,1 7 0,-2-29 0,-2-10 0,-1-22 0,0-17 0,11-30 0,7-23 0,10-22 0,-2 7 0,3 11 0,-5 24 0,7 5 0,6 13 0,-5 6 0,-2 7 0,-9 8 0,-2 14 0,3 9 0,8 23 0,7 15 0,-3 5 0,6 11 0,-20-34 0,-3-11 0,-10-29 0,30-36 0,6-8 0,1-1 0,-13 8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2:56.5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273 0 24575,'-54'24'0,"3"8"0,-22 18 0,26-1 0,13-7 0,21-5 0,18-9 0,11 3 0,14-5 0,7 0 0,9-2 0,7 5 0,4 5 0,21 10 0,-12-1 0,-11-10 0,-25-12 0,-26-15 0,-24-5 0,-9-1 0,-20 0 0,-3-2 0,7 2 0,13-2 0,18 1 0,17-4 0,23-17 0,-14 12 0,10-9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2:56.9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24575,'3'55'0,"5"5"0,4-2 0,10 12 0,-2-18 0,-1-5 0,-7-20 0,-8-16 0,1-19 0,4-15 0,5-20 0,-3 16 0,-3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2:57.2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24575,'53'68'0,"-11"-15"0,-9-14 0,-19-22 0,5-16 0,41-30 0,-34 16 0,29-14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2:58.3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0 24575,'4'80'0,"0"-1"0,2-5 0,3-2 0,0-12 0,3-4 0,14 27 0,-7-45 0,-7-32 0,-11-38 0,-20-36 0,-6 12 0,-8-3 0,-5 2 0,-4 3 0,1 3 0,-2 4 0,-5 8 0,5 8 0,12 10 0,-2 6 0,38 32 0,15 12 0,16 10 0,52 6 0,-22-26 0,6-4-741,12 1 1,4-4 740,-15-7 0,4-1 0,-5-2 0,10 0 0,-3-1 0,2-3 0,-8 0 0,-1-3 0,-30 1 0,-31-1 0,-16-3 0,-5-6 1481,-4-2-1481,-3-7 0,-6-11 0,1 2 0,0 0 0,11 19 0,7 38 0,5 35 0,7 18 0,4-23 0,5 0 0,8-9 0,4-3 0,3 2 0,4-5 0,9-4 0,3-7 0,35 4 0,-1-15 0,-18-20 0,-7-22 0,-12-18 0,9-40 0,-30 31 0,-3-2 0,-3 1 0,-2-1 0,-3-2 0,-4 5 0,-2-5 0,-8 24 0,-20 84 0,5-1 0,-3 12 0,-2 14 0,-3 13 0,1 2-995,4-15 0,1 2 0,-1 2 1,1-1 994,-1 3 0,1 0 0,0 0 0,0 1 0,1 2 0,-1 2 0,2-3 0,-1-3-464,-3 5 0,0-4 1,1-3 463,2-8 0,1-1 0,-1-4-32,-10 17 0,0-10 32,-13 11 0,7-33 0,7-28 3628,-1-23-3628,-7-14 1720,-5-8-1720,-3-12 86,7-20-86,6-13 0,4-10 0,13-1 0,8 26 0,5 19 0,0 17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6.3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60 24575,'-13'-6'0,"-1"0"0,1-6 0,4-4 0,5 6 0,4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0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458 1 24575,'-35'41'0,"6"-2"0,-2 6 0,-6 12 0,-2 7-863,6-6 1,0 4 0,1 0 862,-8 21 0,4 0 412,0 9 0,3-7-412,1 2 426,21-55-426,26-84 0,5-6 0,4-9 0,2-2 0,1-1-3171,3-8 1,1 1 3170,-2 8 0,-2 5 0,13-25 894,-6 20-894,-13 29 0,-6 24 0,-3 40 0,6 37 0,10 23 0,-6-28 0,2 0 0,-3-8 0,0-1 6784,20 39-6784,-13-29 0,-16-30 0,-4-14 0,-6-12 0,11-27 0,7-12 0,5-5 0,4-6 0,4-3 0,3-1 0,1-2 0,1 1 0,0 2 0,-3 5 0,3-1 0,-13 22 0,-17 44 0,-2 20 0,10 28 0,3 5 0,6-2 0,4 1 0,3-10 0,-4-9 0,-3-11 0,-13-22 0,-4-11 0,5-20 0,-9 7 0,6-8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0.7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572 32 24575,'-17'-16'0,"4"6"0,1 5 0,0 6 0,-12 7 0,-56 32 0,3 5 0,24-12 0,0 3 0,9-1 0,4 2 0,-19 38 0,8 6 0,23 1 0,19-20 0,13-13 0,7-20 0,1-18 0,2-6 0,3-9 0,8-11 0,7-8 0,14-27 0,7-18 0,-23 28 0,1-3 0,7-12 0,1-1 0,-8 9 0,-2 2 0,2 0 0,-3 2 0,5-12 0,-18 29 0,-7 17 0,-5 34 0,8 18 0,5 20 0,7 8 0,2-14 0,-6-15 0,-5-17 0,-9-21 0,-1-27 0,-2 14 0,1-16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1.0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24575,'67'43'0,"1"0"0,0 0 0,18 14 0,-13-12 0,-22-26 0,-30-10 0,-13-8 0,6-8 0,5-6 0,8-14 0,-10 11 0,-6-2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1.4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420 0 24575,'-23'8'0,"-17"7"0,-19 16 0,-2 6 0,-8 28 0,19 1 0,4 9 0,10-1 0,16-25 0,8-10 0,9-23 0,18-11 0,-10-6 0,12-1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1.7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42 24575,'26'-1'0,"5"0"0,13 1 0,-11 0 0,-10-1 0,-13 1 0,5-3 0,33-4 0,22-4 0,-16 2 0,-8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2.2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24575,'1'20'0,"3"6"0,1 18 0,4 4 0,0 29 0,3-12 0,-3 2 0,-1-25 0,-5-23 0,-1-9 0,-2-12 0,1-14 0,-1-15 0,0 10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3.0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24575,'15'0'0,"1"0"0,-3 0 0,-3 0 0,-4 0 0,-4 0 0,2 1 0,6 3 0,8 7 0,7 5 0,6 1 0,-8 0 0,-5-6 0,-8 1 0,-3 1 0,3 3 0,4 5 0,2 5 0,-5-5 0,-1-1 0,-7-5 0,-1-3 0,-3-1 0,-4 6 0,-5 7 0,-19 37 0,9-19 0,-9 14 0,17-39 0,4-9 0,3-5 0,3-2 0,0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3.7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 24575,'7'58'0,"-3"32"0,-2-33 0,-1 5-2132,-3 32 1,-1 10 2131,0-19 0,1 5 0,0 2-626,1-19 0,-1 1 1,0 2-1,2 3 626,1 15 0,1 5 0,1-1 0,0-7 0,-1 2 0,1-6 0,1-4 482,0-10 0,1-3 0,-1-11-482,0 18 0,-3-90 0,0-30 1876,1-17-1876,9-34 688,-5 42 1,0 3 0,5-15 0,-2 8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4.2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21401,'26'88'0,"0"1"0,0-1 0,0-5 0,0-1 0,0 1 0,4 12 0,0 2 0,-1-6 0,-8-22 0,-2-4 0,-1-4 0,0 13 0,-5-11 1520,-4-5-1520,-21-45 536,-7-10-536,-18-1 274,-12-1-274,-3 1 0,18-2 0,10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4.6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1 131 24575,'41'0'0,"39"-13"0,10-4 0,-29 2 0,1 0 0,31-7 0,-1 1 0,-35 10 0,-19 3 0,-18 6 0,-3-2 0,-7 4 0,5-3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6.7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24575,'9'21'0,"-1"4"0,-4-18 0,-2 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4.9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0 24575,'4'10'0,"-1"1"0,-3-4 0,0 2 0,0 0 0,0-2 0,0-2 0,-2-2 0,-9-6 0,6 2 0,-5-2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5.2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24575,'-1'15'0,"1"7"0,4 7 0,0-2 0,4-4 0,-2-9 0,-2-5 0,12-2 0,8 1 0,-7-5 0,3 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6.1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0 335 24575,'18'0'0,"7"-3"0,14 0 0,-1-4 0,-5 0 0,-9-4 0,-6-2 0,0-2 0,5-3 0,-2-1 0,0-1 0,2-3 0,-1-4 0,-2 3 0,-4-5 0,-6 10 0,-3-1 0,-3 6 0,0-3 0,-3 3 0,0 1 0,-1 4 0,-1 3 0,0 3 0,-2 5 0,-5 8 0,-6 13 0,-14 16 0,-4 12 0,-4 4 0,4 1 0,4 0 0,13-16 0,4-2 0,9-19 0,2-4 0,2-1 0,5 2 0,10 4 0,5 1 0,7-2 0,8 1 0,1-5 0,1-4 0,-13-4 0,-12-5 0,-12-2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06.7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24575,'0'27'0,"2"8"0,5 10 0,3 7 0,4 10 0,1-6 0,-4-10 0,-4-17 0,-4-17 0,-3-7 0,0-4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3:47.8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89 24575,'72'-1'0,"0"0"0,21 1 0,6-1 0,-24 1 0,3-1 0,12 1 0,-12 0 0,13 0 0,7 1 0,3 0 0,0 0 0,-7 0 0,-10-1-1523,6 1 1,-10 0 0,0 0-1,7 0 1523,2-1 0,12 2 0,3-1 0,-4 0 0,-14 0 0,-22 0 0,15 2 1797,-30-2-1797,-18-2 980,0-1-980,4-1 0,38 0 0,-7 2 1656,-17-1 1,2 1-1657,25-1 0,-27-1 0,3 0 0,2-1 0,5 0-838,10-2 1,10 0-1,2 0 838,11 0 0,3 0 0,2 1-770,-19 0 0,0 1 0,2 0 1,1-1 769,13 1 0,4-1 0,0 1 0,-3 1 0,-6 1 0,-2 2 0,0 0 0,0 0 0,3-1 0,-1 0 0,1 0 0,2 1 0,-13 1 0,3 1 0,-1 1 0,1-1 0,-4 0 0,11-1 0,-2 0 0,-1-1 0,-2 1 0,18 1 0,-2 0 0,-4-1-157,-11-2 0,-2 0 0,-11 0 157,-12 1 0,-10 0 0,14 0 0,-45 0 0,-18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4:06.1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98 24575,'25'0'0,"8"0"0,20-3 0,-4 1 0,33-5 0,-22 6 0,5 0-789,8-2 1,14 0 788,-17 2 0,13 1 0,8-1 0,3 1 0,-4 0 0,-9-1 0,-2-1 0,-8 1 0,2-1 0,9-1 0,1 1 0,12-2 0,7 1 0,0-1 0,-2 0 0,-10 0 0,-14 1 0,4-1 0,-13 1 0,3-1 0,26-4 0,4-1 0,-21 3 0,-8 4 382,-15-1-382,-26 3 0,-7-2 0,-12 1 0,-6 0 0,-4 1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4:07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1679 1228 24575,'59'0'0,"2"-1"0,10-1 0,24-2 0,6-2-911,-31 2 0,0 0 0,1 0 911,1-1 0,1-1 0,-5 0 0,4-3 0,-6 2 434,-10 1 0,-4 1-434,25-5 450,-31 5-450,-17 1 0,-2-2 0,1-2 1415,6-5-1415,12-6 0,7-6 0,8-3 0,13-14 0,-29 11 0,-1-4 0,-5 2 0,-2-3 0,2-8 0,-5 0 0,2-19 0,-14 1 0,-15 8 0,-1-1 0,-14-7 0,-4 7 0,-9-1 0,-12 1 0,-7 2 0,-6 4 0,-15 2 0,1 8 0,-2 6 0,-4 5 0,16 9 0,-3 4 0,13 4 0,4 4 0,3 1 0,5 3 0,-1 1 0,1 1 0,-2 0 0,-1 1 0,-8 0 0,5 0 0,-2 1 0,-1 0 0,5 1 0,-3 0 0,-6 2 0,-11 1 0,-6 1 0,11 0 0,-6 1 0,-36 4 0,-7 1-1034,3 0 0,-4 2 1034,6-3 0,-5 1 0,3-1 0,19-1 0,3 0 0,0-1 0,0 1 0,0-1 0,-2 1 0,-4 1 0,-2 2 0,1-1 0,7 0 0,1 0 0,0 1-331,1 1 1,0 1 0,1 1 330,-26 7 0,7 1 0,28-4 0,6 0 0,-36 17 0,35-9 0,26-8 1957,12-6-1957,0 5 1102,9-3-1102,-7 11 0,6 1 0,1 6 0,-2 19 0,4 5 0,0 6 0,5-1 0,7-13 0,8-3 0,21 2 0,19 0 0,9 0 0,22-1 0,-1-13 0,-32-20 0,6-2-672,18-1 1,6-4 671,-19-3 0,3-1 0,3-1 0,23 0 0,6 0 0,-6 0 0,-21-1 0,-4-1 0,-1 0 0,34 1 0,-13-1 0,-17 0 0,-38-1 0,-14 0 0,-9 0 0,-3 0 0,-2 0 1343,-1 0-1343,0 0 0,2 0 0,4 0 0,4 0 0,-3 0 0,0 0 0,-5 0 0,0 0 0,-4 0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1.5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791 1 24575,'-23'47'0,"-1"-2"0,-4 9 0,0 5 0,-2 6 0,-2 5-2249,3-6 0,-2 3 0,0 5 1,-1 7 2248,3-1 0,-1 6 0,-1 5 0,1 4 0,1 2 0,3 1-418,5-14 1,2 3-1,0 2 1,1 1-1,2 1 1,-1 1-1,2 1 1,-1 1 417,2-5 0,0 1 0,0 1 0,1 1 0,0 0 0,2 2 0,-1 0 0,2 2 0,1 0-129,0 2 0,2 2 1,0 1-1,1 2 1,1 0-1,0 1 1,1-1-1,1-1 0,-1-1 1,1-2 128,1 1 0,0-1 0,1-1 0,0 0 0,1-1 0,0-1 0,-1-1 0,1 0 0,0 0 0,-1 5 0,1 0 0,-1-1 0,1-1 0,0-1 0,-1 0 0,1-2 0,-1-1 0,0 3 0,0 0 0,0-2 0,0 0 0,0-4 0,0-3 0,0-4-233,0 24 0,0-7 0,0-5 1,0-2 232,0 10 0,1-5 0,0-6 954,1 12 0,0-14-954,1 4 3881,0-38-3881,-2-35 0,2-23 0,0-5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2.2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24575,'82'22'0,"-20"-8"0,15 2 0,-12-2 0,11 1 0,7 2 0,4-1 0,-1 0-1639,-6-2 1,2 0-1,1 0 1,3-1 0,5 1-1,7 1 1503,-19-4 1,3 1-1,5 1 1,2-1-1,3 1 1,3 0 0,0-1-1,2 1 1,1-1-1,-1 0 1,0-1-31,-5-1 0,0 0 0,2-1 1,1 1-1,0-1 0,1 0 1,1 0-1,0-1 0,1 1 0,0-1 1,0 1-1,1-1 0,-1 0 166,-3-1 0,1 1 0,-1-1 0,0 0 0,1 0 0,0 0 0,0 0 0,1-1 0,1 1 0,0-1 0,2 0 0,0 0 0,2 1 0,0-1-49,-10-1 0,1 0 0,1 0 0,2 0 1,0 0-1,2 0 0,0 0 0,0 0 0,1-1 1,0 1-1,0 0 0,-1-1 0,1 0 0,-2 0 1,0 0-1,-1 0 0,0 0 0,-3-1 49,5 0 0,-1 1 0,0-1 0,-1 0 0,0-1 0,-1 1 0,1-1 0,-2 0 0,1 1 0,-2-1 0,1 0 0,-2 0 0,1 0 0,-1 0 0,-1 0 0,0 0-157,11 1 1,1-1 0,-1 1 0,0-1 0,0 1 0,-2-1 0,0 1 0,-1-1 0,-2 0 0,-1 0 0,-1 1 0,-3-1 0,-1 0 156,18 0 0,0 0 0,-1 1 0,-2-1 0,-3 0 0,-4 0 0,-5-1 0,-7 1 0,-8-1 442,19-1 0,-10 0 0,-10 0 0,-12 0-442,-7 2 0,-12-1 2905,3 0-2905,-45 0 4343,-1 0-4343,10-1 6495,4 1-6495,38-1 873,20 0-873,24 0 0,-37 0 0,2 0-404,-3 1 0,3 0 404,19-1 0,9 0-899,-22 0 0,6 0 0,3-1 0,0 1 899,2 0 0,0 0 0,4 0 0,4-1-642,-9 0 1,5 0 0,3-1 0,1 1 0,-2-1-1,-3 0 642,1 0 0,-1 0 0,-2 0 0,-2 0 0,-1 0 0,11 0 0,0 0 0,-4-1 0,-8 0 0,25-1 0,-20 0 0,-28 2 0,-44 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2.7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 24575,'6'-7'0,"0"2"0,-6 4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1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 27 24575,'-16'-13'0,"7"5"0,1 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3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24575,'24'-1'0,"-4"0"0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3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5 24575,'-5'-2'0,"1"0"0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3.3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24575,'2'8'0,"0"-1"0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3.9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4.2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24575,'5'3'0,"-1"-1"0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4.5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4.8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24575,'69'0'0,"-41"0"0,23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5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 24575,'-1'29'0,"0"-6"0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5.5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21 24575,'-1'-12'0,"0"3"0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5.8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 24575,'23'-7'0,"-5"1"0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0.2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5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6.1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24575,'28'56'0,"-15"-31"0,3 12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6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53 24575,'13'-18'0,"0"4"0,-2 0 0,-4 7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1:57.3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1 108 24575,'65'-2'0,"-12"2"0,6 0 0,29 3 0,7 0-2304,-21-2 0,2 0 1,6 0 2303,-1-1 0,4 0 0,6 0 0,4-1 0,-8-1 0,7-1 0,3 0 0,2-1 0,-2 1 0,-4 0 0,6 0 0,-3 1 0,-2-1 0,1 1 0,2-1 0,-9 0 0,3 0 0,1-1 0,-3 0 0,-5 1 0,-8 1 0,17 0 0,-10 1 0,-10 1 997,-11-2 1,-10 2-998,12 0 1106,-21 0-1106,-13 0 0,-1 0 0,9 0 3810,3 0-3810,4 0 0,7 0 0,-3 0 0,3-2 0,9 2 0,3-2 0,6 2 0,11 2 0,-11-2 0,15 2 0,-2-2 0,16 2 0,-28-2 0,7 0-715,-8 1 0,4-1 1,2 1 714,5-1 0,2 0 0,1 0 0,9 0 0,2 0 0,-4 0 0,-16 0 0,-3 0 0,-4 0 0,13 0 0,-7 0 0,26 1 0,-43 0 0,-20 1 0,-1-2 0,-4 3 2144,9-2-2144,3 2 0,4-1 0,11-1 0,3-1 0,8 2 0,26 0 0,-35 0 0,2 0-891,10 0 1,7 0 890,2-1 0,7 0 0,3-1-952,5 1 1,2-2-1,2 1 952,-18-1 0,2 0 0,0 0 0,-1 1 0,-2-1 0,0 0 0,-2 0 0,-4 0-250,5 0 0,-5-1 1,-4 1 249,14 1 0,-8-1 0,-23 0 0,-7 0 0,0 1 1437,-23 0-1437,-18 0 2979,0 0-2979,1 0 969,8 0-969,5 0 0,10 0 0,6 0 0,1 0 0,11 0 0,0 0 0,3 0 0,1 2 0,-4-2 0,2 1 0,7-1 0,-2 2 0,17-2 0,0 2 0,5-2 0,22 0 0,-48 0 0,1 0 0,6-1 0,3 0 0,9 0 0,0-1 0,-9 0 0,-2-1 0,-3 0 0,-3 1 0,28-2 0,-40 3 0,-12 0 0,-7-4 0,5-3 0,14-3 0,0 1 0,5 2 0,-9 1 0,-5 1 0,-9 2 0,-13 2 0,-6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9.2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24575,'5'33'0,"13"18"0,15 21 0,-10-23 0,3 2 0,-2-4 0,0-1 0,15 37 0,-9-21 0,-14-28 0,-4-13 0,-8-12 0,-2-8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0:59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218 0 24575,'-9'25'0,"-4"4"0,-15 27 0,-4 11 0,-3 7 0,12-27 0,1-2 0,0 4 0,-5 3 0,22-43 0,3-8 0,2-12 0,1 5 0,-1-3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1:00.4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 24575,'19'3'0,"11"1"0,6-3 0,4 2 0,-9-3 0,-14 0 0,-9 0 0,-4 0 0,2 0 0,1-1 0,1 1 0,0-1 0,-4 1 0,2 0 0,-3-1 0,4 0 0,1-1 0,8 1 0,0-2 0,-1 2 0,-3-1 0,-9 1 0,0 0 0,-2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1:05.1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24575,'0'13'0,"0"18"0,0 9 0,0 8 0,0 12 0,2-10 0,1 20 0,2-8 0,0-12 0,-1-15 0,-1-22 0,-1-11 0,1-7 0,1-5 0,7-15 0,3-14 0,8-10 0,9-10 0,-1 8 0,0 7 0,-6 13 0,-13 17 0,-3 7 0,-5 11 0,6 12 0,9 25 0,0 1 0,-1-4 0,-10-18 0,-6-17 0,0-2 0,0 0 0,1-2 0,2 0 0,0-4 0,4-2 0,8-7 0,12-10 0,5-2 0,9-5 0,-2 5 0,-1 3 0,-3 6 0,-13 6 0,-7 8 0,-14 8 0,-2 6 0,0 5 0,0 0 0,-2 2 0,2-6 0,-2 0 0,2-3 0,-2 0 0,1 0 0,0 2 0,1-5 0,0-1 0,0-3 0,0 1 0,0 2 0,0 1 0,0-2 0,1 0 0,0-2 0,0 4 0,2 4 0,-1 4 0,3 1 0,-3-5 0,1-1 0,-2-5 0,-1-3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1:05.6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1 24575,'-5'21'0,"-3"2"0,-2 26 0,2 24 0,3 2 0,6 2 0,2-32 0,0-22 0,-1-14 0,-1-8 0,1-3 0,-1 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1:02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24575,'1'15'0,"2"7"0,3 5 0,5 9 0,5 6 0,1 0 0,-1-4 0,-2-4 0,-2-11 0,-3-3 0,0-6 0,-5-3 0,0-4 0,-3-3 0,0-3 0,-1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10.9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4239 4700 24575,'-62'16'0,"0"0"0,3 1 0,3-1 0,-24 11 0,23-6 0,16-7 0,17-9 0,1-3 0,-8 2 0,0-1 0,-1 3 0,2-1 0,5-1 0,-2 0 0,-3-1 0,-4-1 0,-22 3 0,-9 0 0,3 0 0,5 2 0,25-5 0,8 2 0,8-4 0,0 1 0,-8 0 0,-13 0 0,-15 2 0,-5-2 0,-12 1 0,5 0 0,-1-2 0,-11 2 0,-3-2 0,21 0 0,-6 0-517,-15 0 0,-4 0 517,-5 1 0,-3 0 0,20 0 0,-2 0 0,2-1 0,-21 2 0,3-1 0,7-1 0,3 0-129,5 0 1,3-2 128,14-1 0,4-1 0,-47-5 0,12-1 0,32 0 0,10 3 1020,16-2-1020,8-1 271,-4-7-271,-8-11 0,-17-15 0,15 10 0,-4-3 0,-2-4 0,-2-1 0,-5-3 0,-1-2 0,0-5 0,0-1-220,1 1 0,2-1 220,3 2 0,2-2 0,0-7 0,5-1 0,10 6 0,3-2 0,4-1 0,4-3 0,5-9 0,4-2 0,3-2 0,0 0 0,-1-5 0,-1-2 0,-4-5 0,-2 2 0,-2 12 0,-1 1 0,-4-3 0,0-4 0,1-15 0,1-2 0,3 12 0,1 0-357,5 14 1,0-3 0,2 4 356,0-8 0,2 2 0,-2-7 0,1 1-165,1 7 0,1 2 165,0 5 0,0 2 0,1-1 0,2 3 0,6-32 0,5-1 0,3 43 0,4 1 0,17-38 0,-9 34 0,3-1 0,-3 5 0,-1 1 205,-1 5 0,0 0-205,0-2 0,0 3 1073,14-25-1073,2 2 356,11-6-356,7-4 0,4-1 0,-28 34 0,0 1 0,16-27 0,-4 6 0,-2 9 0,0 16 0,30-9 0,2 7 0,-6 3 0,-16 8 0,-29 14 0,-4 4 0,3 4 0,21-1 0,33 1 0,2 1 0,10-1-582,-23 3 0,2-1 1,2 0 581,4-1 0,2 0 0,-1 0 0,-3 1 0,-2-1 0,-4 0-3,5 1 0,-6 1 3,-9 0 0,-3 4 0,35 9 0,-18 6 0,-17-1 0,4 3 0,-2-1 0,1 0 0,3 1 0,0-1 0,-5-1 0,-4 0 0,17 8 1744,-5 4-1744,8 19 0,-25-17 0,1 2 0,-1 1 0,1 2 0,7 2 0,-1 0 7,25 14-7,-13-6 0,-14-9 0,-16-7 0,11 16 0,19 20 0,-28-24 0,1 3 0,12 11 0,1 2-411,-4 0 1,0 0 410,-1-3 0,1-1 0,0 5 0,-1 0 0,-3-3 0,-1 0 0,-2 2 0,0 2 0,7 12 0,-1 3 0,-6-4 0,-1 1 0,1 3 0,-2 1 0,0 0 0,-3-1 0,-7-11 0,-3-2 0,-2-7 0,-2-2 0,5 38 0,-11-31 0,-6 12 0,0 0 0,-2 9 0,-3-28 0,-1 2 0,-1 0 0,0 0 410,-1 3 1,0 1-411,0 4 0,0 0 0,-1-3 0,0-1 0,0-1 0,0 1 0,0 6 0,0 0 0,0-6 0,0-2 0,0 44 0,-3-9 0,-2-34 0,-5-3 0,-3-17 0,-2 1 0,-4 3 0,-4 15 0,-1 8 0,-4 22 0,3-3 0,2-4 0,-1-10 0,8-21 0,0-13 0,7-13 0,0-10 0,1-5 0,-5 1 0,-1 1 0,-10 6 0,1 1 0,-1 2 0,0-4 0,8-5 0,1-5 0,3-4 0,-3-8 0,-2-10 0,-4-27 0,8-13 0,11-15 0,3 30 0,6 13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1.0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24575,'0'63'0,"0"30"0,0-29 0,0 6-1885,1 25 1,0 8 1884,0-25 0,0 3 0,0 1 0,1 7 0,2 0 0,-1-1 0,0-9 0,-1-2 0,2-3 553,1 19 1,0-11-554,3 3 631,-4-35-631,-2-46 0,-2-54 0,4-7 0,2-9 0,1-10 0,1 0 0,-1 15 0,-1 5 0,7-24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11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51 24575,'-27'-23'0,"7"6"0,7 10 0,9 5 0,0 1 0,0 5 0,-14 18 0,-2 15 0,-7 15 0,10 24 0,13 14 0,8-39 0,3 1 0,7 5 0,3-2 0,19 26 0,7-18 0,-18-34 0,-8-17 0,10-13 0,47-15 0,-21 6 0,1-2 0,28-6 0,-16 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12.1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24575,'3'18'0,"2"9"0,4 16 0,11 18-8503,9 13 8503,1-2 1719,2-3-1719,-12-25 0,-7-15 0,-8-17 0,-4-11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1:07.5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 17 24575,'-4'17'0,"1"7"0,0 16 0,2 5 0,1 6 0,0-14 0,0-8 0,4-31 0,13-34 0,0-7 0,14-17 0,-7 24 0,0 8 0,7 4 0,-2 11 0,0 0 0,-11 9 0,-6 8 0,-2 12 0,6 11 0,-1 3 0,1 0 0,-10-11 0,-2-5 0,-3-3 0,0-4 0,-1 0 0,2 1 0,-2-3 0,4-4 0,18-23 0,6-4 0,15-13 0,-1 5 0,-15 14 0,-6 5 0,-11 14 0,-6 5 0,2 4 0,-1 2 0,-2-2 0,-1 1 0,0 0 0,0 1 0,1 3 0,-1-1 0,2 0 0,-1-1 0,-1-4 0,-1 0 0,0-3 0,-1 0 0,3 1 0,-3-3 0,2 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1:08.8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51 24575,'4'-9'0,"4"-2"0,1 3 0,5-2 0,-3 4 0,-1 1 0,-3 4 0,5 1 0,3 1 0,7 1 0,-6 1 0,-5 1 0,-8-2 0,-2 0 0,0 3 0,1 5 0,0 1 0,-1 6 0,0-4 0,-1-1 0,0-3 0,-1-2 0,-1-1 0,-4 4 0,-4 3 0,-5 2 0,-5 4 0,-1-1 0,-3 1 0,5-4 0,2-5 0,7-3 0,3-3 0,2-2 0,3 0 0,25 2 0,21 1 0,23 0 0,19-1 0,-16-3 0,-16-1 0,-26 1 0,-21-3 0,-8 0 0,-4-1 0,3 1 0,-1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07.9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450 1 24575,'-12'4'0,"-2"2"0,-4 3 0,-7 4 0,-15 16 0,-1 1 0,-7 9 0,13-8 0,11-10 0,8-9 0,8-5 0,-2-5 0,-2 1 0,-9 6 0,-5 7 0,-3 6 0,0 1 0,7-4 0,9-9 0,7-5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08.4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24575,'34'4'0,"13"-1"0,13 0 0,0-1 0,-7-2 0,-19 0 0,-14-1 0,-9 1 0,-8-2 0,5 2 0,-2 0 0,3 0 0,-3 0 0,-4 0 0,-1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14.3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3209 4902 24575,'-31'19'0,"-34"14"0,9-12 0,-6 0-1644,-17 7 1,-6 1 1643,9-6 0,-4 1 0,0 0 0,6-2 0,1 1 0,1-1 0,6 0 0,1-1 0,4-1 516,-12 4 1,9-4-517,-6-1 539,24-16-539,2-19 0,-7-26 0,-5-4 0,17 11 0,-1-2 0,-2-1 0,0 1 0,-1-2 0,-1 0 0,-8-6 0,-4-3 857,-10-10 1,-3-5-858,15 17 0,-1-3 0,-1 1 0,0-1 0,-1-1 0,1 1-260,1 0 1,0 2 0,5 2 259,-3-3 0,5 2 0,2 0 0,5 1 0,8 3 0,3 0 0,-22-34 0,24 29 0,1 0 0,2 3 0,1-1 0,-2-3 0,0-2 0,-4-3 0,0 0 0,2 3 0,0-1 0,-2-9 0,1-3 0,3 0 0,2-2 0,2 2 0,2-2-253,3-9 1,3 0 252,3 0 0,3-1-494,1-4 1,2-2 493,1-12 0,3-2 0,1 4 0,2 0 0,2 5 0,2 1 0,5-2 0,4 2 0,6 9 0,6 2 0,2 4 0,5 1 0,14-12 0,6 2 0,0 12 0,4 2-289,-9 13 0,3-1 1,2 2 288,-2 4 0,1 2 0,0 0 0,2 0 0,0 0 0,2 0 0,6-1 0,3-1 0,2 2-704,5-3 0,3 1 1,0 0 703,-1 1 0,0-1 0,2 1 0,9-3 0,2 0 0,-3 1 0,-12 5 0,-3 1 0,-1 1-200,-7 5 1,-2 1-1,-1 1 200,18-11 0,-5 5 396,-22 15 1,-3 4-397,27-1 1410,1 17-1410,-8 14 2333,4 4-2333,-21-1 0,3 1 0,-6 1 0,3 1 0,24 6 0,6 5-74,8 8 1,1 3 73,0-2 0,1 4 0,-19-4 0,2 3 0,-2-1 0,-8-4 0,-1 0 0,-2 1 0,-1 1 0,-1 2 0,1 0 0,2 4 0,1 0 0,-2 2 0,-5-1 0,-1 1 0,1 1 0,2 2 0,0 1 0,1 1 0,5 8 0,0 1 0,-1 1-578,-4-4 0,-1-1 0,-1 2 578,0-1 0,-2 2 0,0 0 0,2 4 0,-1 1 0,-3-1 0,-9-6 0,-3-1 0,0 4 0,6 11 0,0 5 0,-2-1 0,-3-2 0,-2 0 0,-1-1 0,-2 1 0,-1-1 0,-1 0 0,-3-4 0,0 1 0,-2-4-134,4 15 0,-4-4 134,-7-12 0,-3-1 0,-5-3 0,-4-3 0,0 25 0,-9 3 1303,-9 6-1303,-10 9 0,6-44 0,-3 2 0,-5 12 0,-1-1 0,-1-10 0,-1 0 0,-8 13 0,-1 0 0,3-13 0,0-2 0,2-2 0,-1-2 1838,-23 34-1838,10-23 318,3-6-318,-4 1 0,6-5 0,0-2 0,0-2 0,6-11 0,-2-1 0,-8 0 0,-15 11 0,-16 14 0,-1 1 0,-6 3 0,19-14 0,-2-1-229,6-5 1,-3 1-1,4-5 229,4-5 0,2-6 0,1-2 0,2-5 0,-29 4 0,2-7 0,-2-10 0,4-5 0,-2-2 686,-22 5-686,44-2 0,-2 0 0,-9 2 0,-2 0 0,-5 3 0,1 0 0,11-2 0,2 1 0,2 0 0,3 0 0,-16 0 0,26-2 0,14-5 0,15-1 0,3-1 0,-8-5 0,-6-4 0,-11-9 0,-4-8 0,8-6 0,7-2 0,9-16 0,9 27 0,-2-9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15.1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957 1 23450,'-76'3'0,"0"-1"0,0 1 0,-13 14 0,-1 6 0,7 2 0,-3 3 0,7 8-366,15 2 0,2 8 0,11 1 366,13 11 0,11 2 0,3 0 0,6 1 195,6 10 1,7 0-196,6-12 0,5-3 221,-1 1 0,3-2-221,19 40 271,11-23-271,11-10 858,15-16-858,5-16 261,-6-14-261,-10-10 0,-21-9 0,-15-2 0,-7-3 0,-8-1 0,5 0 0,3 2 0,-4 4 0,2 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15.7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24575,'38'0'0,"16"0"0,13 0 0,23 5 0,-10 6 0,-24 1 0,3 4 0,0 6 0,-1 3 0,-2 0 0,-4 2 0,-6 4 0,-7 0 0,-1 16 0,-26-5 0,-38-3 0,-44 15 0,21-24 0,-5 1-277,-16 13 0,-1 0 277,11-7 0,3-1 0,9-5 0,6-1 0,-2 5 0,36-23 0,32-8 0,31-1 0,-4-1 0,6 0 0,10 0 0,3 0 0,-2 1 0,-3-1 0,-6-1 0,-8 0 0,0-1 138,-71 0 1,11 0-1,-34 0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26.0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24575,'4'1'0,"0"1"0,1-1 0,9 1 0,11 5 0,9-2 0,20 5 0,-4-2 0,6 0 0,-5-1 0,-1-2 0,3 0 0,12 2 0,-6 1 0,14-1 0,-11-1 0,-5 0 0,-8-1 0,-15-1 0,-4 0 0,-2 0 0,8 0 0,-2 2 0,14-2 0,2 2 0,7-2 0,10 1 0,-6-2 0,7 0 0,-9 2 0,-4-2 0,-8 3 0,-11-2 0,-7 0 0,3 0 0,5 0 0,12 3 0,15 0 0,4 4 0,2-2 0,4 4 0,-12-3 0,-2 1 0,-14-2 0,-12-2 0,2 2 0,0-3 0,1-1 0,0 0 0,-9-3 0,-4 1 0,1-1 0,-1 3 0,6 1 0,15 5 0,12 0 0,5 1 0,8-2 0,-18-3 0,-3 0 0,-8 1 0,-8-1 0,9 4 0,6-1 0,7 6 0,25 0 0,9 2 0,5 0 0,-34-9 0,3 0 0,1 2 0,3 0 0,12 0 0,5 0-469,-18-1 0,4 1 1,-2-1 468,27 1 0,1 0 0,-22-2 0,2 0 0,-4-2 0,16-1 0,-5-2 0,-12 2 0,-5-1 0,32 0 0,-49-2 0,-9 1 0,-12-2 0,2 0 1406,3 2-1406,16-1 0,7 1 0,8 1 0,25 1 0,-1 1 0,-25-2 0,4 0-397,7-1 1,2 1 396,3-1 0,1 0 0,11 0 0,-1-1 0,-19-2 0,-4 0 0,-9 1 0,-5-1 0,10 0 0,-49 2 0,-11-2 0,-11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1.7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 24575,'14'-4'0,"0"1"0,-7 0 0,0 2 0,-4 0 0,4 2 0,16 7 0,8 6 0,14 12 0,1 9 0,-4 3 0,11 18 0,-1 2 0,1 0 0,-13-12 0,-21-16 0,-11-12 0,-8-4 0,-9 0 0,-7-3 0,-14 7 0,-4-2 0,-11 6 0,3-2 0,1-2 0,3-3 0,11-4 0,6-5 0,7-1 0,9-6 0,5-1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28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44 24575,'-5'-8'0,"2"3"0,2 6 0,0 6 0,1 5 0,-3 6 0,2 1 0,-1-3 0,1-8 0,1-12 0,0-6 0,0-1 0,0 5 0,-1 8 0,0 7 0,-3 8 0,1 2 0,1 0 0,-1-5 0,3-7 0,-1-5 0,1-11 0,0-8 0,1-9 0,0-9 0,0 0 0,-1 6 0,0 12 0,0 16 0,0 4 0,-1 2 0,0-1 0,0 0 0,1 1 0,0-1 0,0-3 0,0-6 0,1-1 0,0-1 0,0 5 0,-1 8 0,0-1 0,0 5 0,0-7 0,0-1 0,0-1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29.9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132 1 24575,'-18'57'0,"0"7"0,2-9 0,1 3 0,-10 38 0,5-14 0,8-30 0,8-32 0,1-11 0,2-13 0,2-3 0,0-9 0,4-5 0,0-5 0,5-9 0,2 0 0,1 4 0,-2 5 0,-4 10 0,-3 7 0,-1 6 0,0 4 0,3 7 0,3 4 0,6 10 0,3 5 0,-1 1 0,0-1 0,-8-8 0,1 6 0,-4-4 0,1 9 0,-4-5 0,-2 3 0,-2 0 0,-1-6 0,0-3 0,0-7 0,0-6 0,2-6 0,0-3 0,1-12 0,15-48 0,-2 14 0,12-32 0,1 26 0,10 2 0,5 1 0,13-3 0,-15 19 0,-7 11 0,-17 15 0,-12 9 0,-2 1 0,3 3 0,3 3 0,4 8 0,8 8 0,-3 1 0,2 5 0,-6-6 0,-4 2 0,-3 6 0,0 11 0,0 4 0,-1 16 0,-2-7 0,0 4 0,-3-14 0,2-6 0,-2-7 0,0-6 0,0-5 0,0-7 0,-6-10 0,5-1 0,-4-4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31.1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 0 24575,'0'9'0,"-1"3"0,0 1 0,-3 0 0,3 0 0,-2-4 0,2-1 0,-1-1 0,1 0 0,-1 0 0,0 1 0,0-1 0,1 1 0,-1-2 0,1 0 0,1-2 0,0 0 0,0-1 0,-1 2 0,1-2 0,-1 2 0,1-2 0,0 0 0,0-1 0,0 0 0,0-1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37.9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24575,'5'9'0,"4"2"0,4 3 0,5 3 0,-1-1 0,0-2 0,-4-4 0,-5-4 0,-5-3 0,0-1 0,0 0 0,5 2 0,6 7 0,5 1 0,7 4 0,-2-2 0,-1-2 0,-1-2 0,-4-1 0,2-3 0,16 4 0,19-2 0,10 1 0,5-3 0,-24-4 0,-16-1 0,-16-1 0,-8 0 0,1-1 0,3 1 0,6-4 0,3 3 0,3-3 0,-6 2 0,-2 0 0,-8 2 0,3-1 0,2 1 0,1 0 0,6 0 0,-3 0 0,-1 0 0,-4 0 0,-3 1 0,4 1 0,2 5 0,6 5 0,-2 3 0,-2-1 0,-8-3 0,-4-2 0,-2 3 0,-1-4 0,0 2 0,0-9 0,1-7 0,0-1 0,0-3 0,-1 7 0,1 0 0,2 0 0,5-1 0,7-2 0,9-1 0,1 2 0,4-1 0,-6 5 0,-3-1 0,0 1 0,-2 0 0,5 1 0,-3 0 0,0 0 0,-3 0 0,-3 0 0,0 0 0,1 0 0,4 2 0,4-2 0,14 2 0,0 1 0,5 2 0,10 1 0,5 3 0,-7-2 0,7 0 0,21 2 0,6 0-689,4-2 1,3 0 688,-19-4 0,2 1 0,-2-2 0,17 0 0,-5-2 0,-12 0 0,-5 0 0,27 0 0,-49 0 0,-25 0 0,-6 0 0,-4 0 1377,2 0-1377,4-3 0,-4-2 0,3-4 0,-4 1 0,-2 0 0,3 1 0,2-1 0,1 1 0,8-1 0,-2 0 0,0 0 0,-4 0 0,-2-1 0,-4 1 0,5-2 0,-3 3 0,7-4 0,-2 2 0,1-1 0,-5 1 0,-6 1 0,-3 3 0,-3 1 0,-1 3 0,2 1 0,-1 0 0,1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39.8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24575,'6'4'0,"0"4"0,4 5 0,7 9 0,11 6 0,20 11 0,15 0 0,-12-15 0,2-2-6784,16 8 6784,15-5 0,-51-18 0,-4-3 0,-3-3 0,4 0 0,9-4 0,19-4 6784,2-3-6784,3-3 0,-11 2 0,-14 3 0,-7 1 0,-4 4 0,-4 1 0,-4 0 0,-5 2 0,-1 2 0,10 7 0,14 8 0,12 7 0,15 8 0,-13-4 0,-6-4 0,-20-5 0,-14-10 0,-8 0 0,-2-4 0,-1 1 0,0 2 0,-1-1 0,0 1 0,-1-3 0,5-3 0,6-6 0,20-5 0,4-3 0,17-2 0,-8 5 0,-8 2 0,-6 4 0,-11 0 0,1 3 0,18-1 0,-9 1 0,19 0 0,-14 1 0,6 1 0,3 1 0,3 0 0,7 0 0,-6-2 0,2 2 0,4-3 0,3 2 0,28-2 0,8 0 0,5 1 0,-4 0 0,-27 0 0,-14-1 0,-17 0 0,-10-1 0,-5-2 0,0-2 0,-5 1 0,-1-1 0,-2 2 0,-1-1 0,7-1 0,7-2 0,9 0 0,19-1 0,0 4 0,1-1 0,-8 3 0,-18 1 0,-8 1 0,-12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57.8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360 387 24575,'24'-36'0,"-5"6"0,-6-1 0,-8-3 0,-17-24 0,0 15 0,-24-18 0,13 39 0,-15-6 0,7 17 0,-4 3 0,-16-3 0,7 6 0,-3-1 0,20 5 0,13-1 0,7 2 0,3 1 0,-7 7 0,3 4 0,-3 8 0,7 6 0,2 9 0,7 5 0,15 25 0,10-2 0,20 22 0,2-16 0,0-10 0,-9-19 0,-13-15 0,-10-9 0,-4-2 0,-5-5 0,1 3 0,1 3 0,-1 1 0,-2 0 0,-3 1 0,-5-4 0,-2 9 0,-2-6 0,-3 5 0,-4-3 0,-4-1 0,-5 0 0,-9 1 0,-8-4 0,-3 1 0,-11-2 0,6-3 0,2-3 0,12-4 0,12-2 0,6-1 0,4-2 0,2-1 0,-1-5 0,-1-7 0,1-7 0,-1-18 0,2-10 0,0-2 0,2 3 0,2 23 0,2 6 0,9 10 0,9-3 0,29-6 0,18-5 0,12-1 0,12-2 0,-6 8 0,1 0 0,0 5 0,-28 4 0,-18 2 0,-23 5 0,-14 2 0,-1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58.4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24575,'5'51'0,"-1"12"0,1 3 0,1 20 0,4 5 0,0-3 0,-2-37 0,0-2 0,1 17 0,3 3 0,-9-30 0,0-9 0,-3-9 0,1-4 0,-1 8 0,2-4 0,-2 1 0,0-12 0,0-4 0,0-5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2:59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57 24575,'4'28'0,"-1"-4"0,1-1 0,-3-5 0,1-5 0,-2-1 0,1-3 0,-1-2 0,0-2 0,5-14 0,3-11 0,4-10 0,1 2 0,-5 10 0,-3 11 0,1 2 0,1 2 0,7-2 0,-3 2 0,3 0 0,-9 3 0,4 1 0,8 7 0,18 6 0,8 3 0,8 1 0,-19-6 0,-9-3 0,-16-3 0,-5 0 0,-1 4 0,2 9 0,-2-4 0,0 4 0,0-10 0,-1-6 0,16-35 0,15-18 0,10-15 0,1 10 0,-18 30 0,-5 22 0,-2 13 0,6 5 0,3 3 0,0 1 0,-1-1 0,-5 1 0,-7-7 0,-8-4 0,-5-5 0,0-1 0,0 1 0,0 0 0,0 2 0,0 1 0,0-2 0,0 1 0,0-4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00.3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24575,'37'62'0,"-13"-21"0,6 10 0,-20-32 0,-6-8 0,-2-9 0,8-10 0,-6 5 0,5-7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00.7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39 24575,'30'0'0,"13"-1"0,22-3 0,7 0 0,-12 1 0,-6 0 0,-18 1 0,-2-2 0,-12 1 0,-7-4 0,-10 4 0,-3-2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2.6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 2 24575,'-11'-1'0,"1"1"0,2 4 0,-3 9 0,-1 15 0,-3 12 0,3 20 0,5 6 0,5 1 0,11 0 0,6-19 0,4-9 0,1-17 0,-3-12 0,-5-7 0,-1-6 0,-1-7 0,1-13 0,6-8 0,6-17 0,5-6 0,3-5 0,-7 11 0,-7 12 0,-10 25 0,-5 11 0,-1 22 0,2 6 0,2 14 0,9 4 0,8 5 0,9-4 0,-1-9 0,-4-13 0,-14-14 0,-5-10 0,-6-12 0,0-16 0,10-23 0,9-19 0,6-3 0,-7 26 0,-7 18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01.7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 24575,'0'54'0,"3"10"0,4 4 0,3-2 0,4-6 0,-5-24 0,-2-14 0,-4-15 0,1-17 0,11-19 0,28-39 0,-13 26 0,2 0 0,3-3 0,0 2 0,24-23 0,-27 37 0,-17 15 0,-5 20 0,-4 9 0,6 13 0,-4 4 0,4 13 0,-4-4 0,1 4 0,-2 2 0,-2-9 0,0-5 0,-3-14 0,0-14 0,1-10 0,9-10 0,17-16 0,12-1 0,0 1 0,-12 14 0,-18 18 0,-10 13 0,1 9 0,1 10 0,2-8 0,0 2 0,-3-14 0,0-8 0,7-27 0,-6 14 0,5-15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02.3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24575,'9'6'0,"8"5"0,11 7 0,3 6 0,13 10 0,-9 1 0,-3 2 0,-7 2 0,-11-6 0,-2 7 0,-5-8 0,-2 9 0,-2-2 0,0 1 0,0 7 0,-1-9 0,-1-5 0,-2-6 0,-1-11 0,0-2 0,-2 1 0,-2 6 0,-6 12 0,-5 8 0,-5 10 0,7-19 0,3-5 0,8-23 0,4-2 0,8-13 0,-5 8 0,5-8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03.1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24575,'33'-2'0,"-1"1"0,27 4 0,0 3 0,-6 0 0,-4 3 0,-30-6 0,-7 2 0,-12-1 0,-10 9 0,-13 16 0,-5 4 0,1-2 0,12-12 0,10-12 0,5-3 0,5 0 0,5 1 0,18 4 0,10 3 0,4 1 0,-3-3 0,-52-6 0,15-2 0,-32-2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05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212 1 24575,'-9'1'0,"1"0"0,2 0 0,2 0 0,-3 1 0,-1 4 0,-8 6 0,-3 8 0,-1 2 0,-2 5 0,3-2 0,4-3 0,1 5 0,6-10 0,-1 1 0,2 2 0,4-2 0,-1 8 0,1-4 0,2-2 0,-2 1 0,3-7 0,-1-3 0,1-6 0,0-3 0,0 1 0,-1 2 0,0 1 0,-1 7 0,2 6 0,-1 6 0,1 7 0,0-4 0,1-5 0,0-4 0,2-2 0,0-3 0,1 6 0,-1-5 0,-1 2 0,2-2 0,-3 4 0,7 5 0,-1 3 0,2-1 0,0-3 0,-2-7 0,-3-6 0,-1-2 0,-1-6 0,-1 1 0,1 0 0,3 1 0,5 3 0,6 4 0,-1-1 0,1-1 0,-5-1 0,0-2 0,1 2 0,0-2 0,0 0 0,0-1 0,1 0 0,0 0 0,7 0 0,-4-1 0,9 2 0,-5-1 0,0-1 0,-3 0 0,-4-2 0,1 2 0,-3-4 0,0 2 0,-5-1 0,-3 1 0,-20 9 0,-27 5 0,15-4 0,-9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07.2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0 123 24575,'51'-6'0,"7"-2"0,31-7 0,-29 6 0,3 0-607,1 1 1,3 1 606,16-1 0,-1 1 0,-15 3 0,-4 2 198,-1-1 0,-6 0-198,12-2 201,-33 3-201,-27-1 0,-17-7 0,5 6 0,-5-6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07.8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0 24575,'-4'53'0,"0"2"0,4-1 0,-2 9 0,4 4 0,4 4 0,6-7 0,0-14 0,-1-14 0,-5-19 0,-4-7 0,-1-4 0,-1-1 0,0 2 0,0 0 0,0-2 0,0-2 0,0-2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18.7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24575,'4'21'0,"1"12"0,-2 10 0,2 18 0,-1 7 0,0-1 0,0 2 0,-3-30 0,-1-12 0,1-18 0,2-8 0,12 0 0,23-4 0,8 3 0,6-5 0,-16 5 0,-8 0 0,11 11 0,5-1 0,12 12 0,-15-5 0,-16-3 0,-14-5 0,-12-4 0,-2 1 0,-6 4 0,-10 9 0,-5 5 0,-21 10 0,-3 3 0,-6 1 0,2-1 0,16-12 0,5-6 0,14-10 0,6-5 0,7-3 0,2-1 0,-8 0 0,0-2 0,-5-1 0,4-4 0,4 0 0,5 2 0,1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19.3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55 24575,'17'-1'0,"5"-1"0,-1 1 0,7 0 0,18-2 0,-12 0 0,8-2 0,-26 2 0,-6 2 0,7 1 0,24-4 0,12-4 0,2-2 0,-22 3 0,-19 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19.8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170 0 24575,'-18'37'0,"-7"11"0,-15 44 0,4-3 0,9 3 0,10-13 0,11 8 0,5-31 0,8 5 0,9-35 0,5-7 0,7 0 0,-1-8 0,-4-3 0,-8-5 0,-7-2 0,-2 0 0,2 0 0,3 2 0,0 0 0,-3-4 0,-4 1 0,-3-3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21.0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0 24575,'0'37'0,"0"8"0,-2 26 0,0 1 0,1-19 0,0 3 0,0 3 0,0 0 0,1 1 0,0 1 0,0-5 0,0-3 0,0 9 0,0-28 0,0-25 0,0-22 0,2-12 0,13-63 0,-4 27 0,0 6 0,-1 0 0,2-9 0,-4 14 0,-2 13 0,-2 24 0,7 5 0,3 6 0,3 0 0,-5 3 0,-3 4 0,0 12 0,4 20 0,4 11 0,4 27 0,-4-9 0,-4-6 0,-6-21 0,-4-26 0,0-17 0,12-33 0,8-14 0,13-17 0,12-5 0,0 17 0,-5 9 0,-14 22 0,-17 17 0,-4 14 0,-2 7 0,3 12 0,-3 14 0,-4 0 0,1 13 0,2 6 0,1-10 0,2 1 0,-3-27 0,-2-10 0,-2-9 0,-1-4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3.2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68 24575,'29'18'0,"11"15"0,-11-7 0,14 20 0,-8 1 0,3 11 0,-5-1 0,-9-5 0,-14-22 0,-7-15 0,-12-20 0,0-11 0,-9-16 0,2-8 0,-3-18 0,2-32 0,10-1 0,3 16 0,20 33 0,0 41 0,22 11 0,12 1 0,19 1 0,-20-8 0,2 0 0,37 1 0,-11-5 0,-39-2 0,-28-1 0,-11 0 0,1 1 0,0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21.5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78 24575,'19'-1'0,"3"-2"0,-3 1 0,2-1 0,3-2 0,0 1 0,-1-2 0,-5 3 0,-9 1 0,6 2 0,38-7 0,-22 0 0,22-5 0,-45 6 0,-6 1 0,-2 0 0,0 3 0,0-2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23.3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24575,'8'61'0,"7"22"0,4 4 0,-1 0 0,-4-6 0,-9-25 0,0-2 0,-5-13 0,1-15 0,-1-10 0,1-23 0,4-19 0,10-28 0,15-23 0,-4 23 0,1 0 0,9-14 0,5 2 0,-33 57 0,1 6 0,2 4 0,4 5 0,4 9 0,2 15 0,-5 7 0,-3 11 0,-5 4 0,0 3 0,-2-8 0,0-16 0,-3-17 0,-1-18 0,30-63 0,13 1 0,-3 2 0,2-2 0,-9 25 0,-1 4 0,18-24 0,-27 47 0,-17 22 0,-2 12 0,0 0 0,-3 3 0,-2-1 0,-4 4 0,2 1 0,-3 23 0,4 11 0,-2-8 0,2-8 0,1-35 0,3-8 0,5-1 0,4-2 0,4 0 0,-6 0 0,-1-4 0,-1-1 0,2-4 0,12-6 0,-4 3 0,7 2 0,-4 5 0,-1 5 0,-1-1 0,-5 2 0,-4 1 0,-3 2 0,-3 0 0,3 3 0,0 2 0,2 0 0,3 6 0,0 1 0,0 0 0,-3-1 0,-7-5 0,-1 0 0,-5 3 0,-10 10 0,-4 2 0,-16 14 0,5-6 0,-1-2 0,9-9 0,10-11 0,5-6 0,11-3 0,8-5 0,19-4 0,-2 0 0,2-1 0,-16 4 0,-7 2 0,-5 1 0,-3 1 0,5-6 0,-5 3 0,3-5 0,-2 1 0,1 0 0,-1 2 0,-1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23.9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1 24575,'17'15'0,"4"4"0,5 7 0,8 8 0,12 22 0,-8-4 0,-3 21 0,-20-29 0,-13 16 0,-16-5 0,-11 15 0,6-19 0,-1 3 0,-1 0 0,0 1 0,1-2 0,1-1 0,-18 40 0,13-41 0,4-15 0,5-18 0,4-6 0,3-7 0,2-1 0,3-4 0,0-2 0,0-4 0,1-9 0,6-15 0,-2 12 0,3-4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24.7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 24575,'24'-6'0,"1"2"0,-12 2 0,0 1 0,-6 0 0,0 1 0,14 6 0,-6-2 0,11 9 0,-16-6 0,1 6 0,-9 0 0,1 7 0,-10 7 0,-5 5 0,-9 3 0,-6-3 0,6-9 0,2-5 0,9-11 0,5-3 0,2-3 0,7 2 0,5 0 0,5 0 0,8 0 0,-3-3 0,-1 1 0,-6-1 0,-6-1 0,-4 0 0,-3-1 0,-9-6 0,-21-1 0,14 1 0,-11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29.1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52 24575,'6'1'0,"2"0"0,1 0 0,6-1 0,-1 0 0,0 0 0,-5 0 0,-2 0 0,3 0 0,7 0 0,4 0 0,6 1 0,-6-1 0,-3 1 0,-7-1 0,-5 0 0,0 0 0,6 0 0,6 0 0,10 0 0,9-1 0,-8-1 0,-2 1 0,-16 0 0,-7-1 0,-1 2 0,0-1 0,1 0 0,1 1 0,-2-1 0,2 0 0,8-1 0,3-1 0,10-4 0,-1 0 0,-6 0 0,-7 2 0,-6 3 0,-3-1 0,3 1 0,-2 0 0,1-1 0,-3 2 0,-1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3:36.7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24575,'3'22'0,"9"15"0,8 13 0,19 20 0,8 0 0,-1-11 0,-8-20 0,-18-21 0,-8-11 0,-7-5 0,-1-2 0,8-1 0,25-12 0,19-11 0,-11 2 0,2-4 0,37-25 0,-9 1 0,-24 14 0,-24 19 0,-8 6 0,-1 8 0,-6 2 0,3 1 0,-4 1 0,-2 1 0,8 5 0,15 10 0,13 9 0,29 9 0,4-2 0,-2-9 0,-15-12 0,-23-9 0,-14-4 0,8-5 0,6-5 0,33-10 0,-3 4 0,-9 3 0,-23 9 0,-24 7 0,-3 4 0,1 5 0,10 1 0,0-3 0,0-4 0,-1-5 0,-9-1 0,2-2 0,0 0 0,5 0 0,10-2 0,4 2 0,-2 0 0,2 0 0,-13 3 0,-5-1 0,-9 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56:18.4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6:56.8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7:29.1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24575,'18'66'0,"-1"5"0,-11-20 0,-2 3 0,-1 4 0,0 2 0,-1 5 0,-1 1 0,1 8 0,0-2 0,1-14 0,0-3 0,0-2 0,0-5 0,1 4 0,-3-26 0,0-21 0,-1-5 0,1 0 0,0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7:29.4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24575,'7'18'0,"-3"-3"0,-1 3 0,-3-6 0,2 1 0,-2 0 0,2-3 0,-2-2 0,1-7 0,1-12 0,-2 5 0,2-6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3.6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 22 24575,'-10'-3'0,"3"1"0,3 1 0,-2-2 0,-8-2 0,7 1 0,-3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7:30.1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24575,'13'20'0,"-2"5"0,-5 3 0,-2 0 0,-3 3 0,-1-4 0,0 2 0,0-6 0,0-8 0,1-6 0,0-7 0,1-1 0,5-1 0,49 7 0,7 7 0,27 7 0,-13 9 0,-29-4 0,-3 8 0,-16 1 0,-11-3 0,-8-2 0,-8-12 0,-5-6 0,-8-1 0,-10 0 0,-7 4 0,-8 3 0,5-1 0,3-1 0,5-6 0,10-5 0,0-5 0,7-2 0,-4-3 0,6 2 0,0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7:30.5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44 24575,'10'0'0,"2"0"0,10 0 0,9 2 0,13-2 0,30 1 0,25-1 0,-45-2 0,0-1 0,0-1 0,-4-1 0,12-6 0,-25 1 0,-30 4 0,-8 4 0,-1 0 0,0 1 0,2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8:06.0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7478 3347 24575,'5'-38'0,"0"5"0,6-15 0,2-1 0,-1-9 0,0-15 0,-7 15 0,-2-14 0,-3 15 0,0 6 0,-2-16 0,1 27 0,-12-44 0,3 44 0,-16-31 0,4 22 0,-8-9 0,-12-17 0,-5 1 0,5 18 0,-7-3-817,-12-7 1,-5-1 816,14 18 0,-4-1 0,-2-1-878,-14-10 0,-4-3 0,-1 2 878,1 2 0,-1 0 0,1 1 0,1-1 0,1-1 0,-1-1 0,17 14 0,-1-2 0,0 1 0,2 0 0,-13-12 0,1 0 0,1 0 0,1 3 0,0-1 0,1 0-479,-3-4 0,0 0 0,3 3 479,-8-5 0,1 3-263,19 16 1,0 0 0,1 4 262,-8-6 0,1 5 606,6 7 1,2 3-607,-34-16 2469,24 23-2469,6 7 1719,-3 6-1719,7 4 1090,-4 3-1090,-5 2 0,-2 0 0,-17 0 0,28 1 0,-2 1 0,1 1 0,-1 0 0,-20 0 0,-3 0 0,9 1 0,-3 0 0,-22 2 0,-1 0 0,22-1 0,2 1-337,-8 2 0,1 1 337,5 2 0,-2 1-655,-14 5 0,-4 1 655,26-5 0,-1 2 0,-4 2-824,-20 6 1,-4 4 0,0 0 823,7 0 0,0-1 0,1 3 0,-2 1 0,0 1 0,2 1-309,7-3 0,2 0 1,6-1 308,-5 1 0,6 0 164,2 0 0,2-1-164,13-2 0,3 1 0,3 0 0,2 3 0,-3 4 0,3 3 0,1 3 0,1 2 0,1 3 0,-2 1 0,-8 12 0,-2 3 0,4-4 0,-1 1 0,1-1 0,-1 1 0,0 0 0,2-2 0,9-10 0,1 0 0,-4 6 0,0 1 0,5-2 0,2 1 0,3-4 0,2 1 546,3 4 0,2 1-546,4-2 0,1 1 0,1 3 0,1 2 0,-4 11 0,1 1 0,3-2 0,2-1 0,-2 3 0,3 2 0,4 2 0,5 0 0,1-6 0,4-1 0,2-1 0,1 0 0,1-1 0,0 0 0,4 14 0,3 1 0,1-5 0,2 1 921,4 10 0,4 1-921,6-7 0,3-4 0,1-7 0,1-3 541,-1-5 1,2-2-542,-2-5 0,1-2 234,24 30-234,1-7 0,-19-30 0,3 1-368,12 2 0,5-2 368,8 4 0,7 0 242,-6-9 0,5 0 1,-1-2-243,22 6 0,0-2-548,-24-10 0,2 0 0,-3-1 548,18 5 0,2 0-280,-11-3 0,3 2 0,6-2 280,-3-3 0,5-2 0,3 0 0,0-1 0,5 1 0,1-2 0,1 0 0,3-2-476,-12-5 1,3 0-1,0-1 1,-1-2 0,-5-2 475,-1-2 0,-3-3 0,-3 0 0,0-1 0,21 2 0,-2-1 0,-6-1-284,3 0 1,-4-1 283,5 5 0,0 1 0,-12-1 0,1 0 0,4 0 0,6 0-332,-7-2 1,6-1 0,1-2 331,4-1 0,1-3 0,2-1 0,-21 1 0,2-1 0,0 0 0,-1-2 0,1-1 0,2-2 0,-3-1 0,-5 0 0,1 0 1,-5-2 0,-2 0-1,21-5 0,-6-1 1361,-20 4 1,-5 0-1362,33-10 0,-44 7 0,1-3 0,11-7 0,0-4 0,-9 3 0,0-2 317,13-8 1,-3 1-318,7-4 2918,7-2-2918,-23 9 951,15-7-951,-24 11 0,0-2 3,37-26-3,-9 2 0,-16 7 0,-20 14 0,0-3 0,-3-4 0,-4 0 0,3-13 0,-6 1 0,2 0 0,-1-4 0,1 8 0,1-3 0,5-10-6784,-4 7 6784,1-14 0,-8 11 0,-5 3 0,-6-1 0,-5 13 0,1 0 0,-2 8 6784,2 7-6784,-2 1 0,0-1 0,-2 3 0,-2 1 0,0 4 0,-1 6 0,0 5 0,0 3 0,0 2 0,0 0 0,0 0 0,0 0 0,0 1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8:07.0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981 84 24575,'-55'-16'0,"1"1"0,1 2 0,0 1 0,-12 1 0,0 2 0,9 4 0,0 2 0,-8 4 0,1 3 0,13 6 0,2 4 0,-39 23 0,16 21 0,21 7 0,8 8 0,25-26 0,4 3 0,5-1 0,2 2 0,2 2 0,3 1 0,9 4 0,6-2 0,24 25 0,-3-37 0,8-6 0,4-11 0,2-5 0,3-3 0,1-4 0,-2-6 0,-1-4 0,26-6 0,-23-5 0,-6-7 0,-5-7 0,9-5 0,24-12 0,-9 1 0,-8 4 0,-29 14 0,-19 11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8:07.4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1 24575,'-2'30'0,"2"9"0,-3 10 0,3 2 0,-1-17 0,0-8 0,1-16 0,-1-6 0,1-3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7:31.5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102 0 24575,'0'45'0,"0"27"0,-1-20 0,-3 4 0,-2 16 0,-3 1 0,-3-4 0,-2-1 0,1-5 0,-1-4 0,-6 30 0,11-48 0,15-24 0,8-22 0,5-3 0,3-3 0,-2 6 0,3 2 0,11 2 0,-1 1 0,6 0 0,-12 0 0,-6 0 0,-4-3 0,-4 0 0,0-3 0,-2 2 0,0 0 0,-1 1 0,5-5 0,-2 2 0,2-4 0,-9 5 0,-2-1 0,-3 1 0,-1 0 0,0 1 0,-1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7:31.9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24575,'0'15'0,"0"17"0,2 44 0,-1-27 0,0 3 0,1 3 0,-1 0 0,1-2 0,0-3 0,1 14 0,-1-11 0,0-25 0,-1-10 0,2-14 0,-3-4 0,3-2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7:32.2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24575,'9'17'0,"-1"-4"0,-4-1 0,0-7 0,-5-2 0,2-3 0,-2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7:33.0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24575,'3'16'0,"5"14"0,3 14 0,1 5 0,-1 1 0,-6-16 0,-1-7 0,-3-11 0,1-9 0,-1-7 0,1-2 0,0-1 0,0 2 0,5 1 0,4 2 0,6 2 0,5 4 0,2 5 0,2 6 0,-3 4 0,4 13 0,-3 14 0,2 7 0,-6 19 0,-10-35 0,-5-2 0,-8-32 0,-7-4 0,-22-2 0,6 0 0,-11-1 0,18-1 0,5 0 0,-2-2 0,4 0 0,2-2 0,4 0 0,3 1 0,1 1 0,1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7:33.5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67 24575,'9'-1'0,"5"-2"0,5 3 0,5-5 0,5 3 0,-5-3 0,6 1 0,-6-1 0,7 0 0,12 0 0,16-4 0,4 3 0,-4 0 0,-24 3 0,-25 0 0,-15 1 0,-3 0 0,-1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4.4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24575,'7'39'0,"4"14"0,1 10 0,-3 1 0,-2 4 0,-5-25 0,-1-7 0,-1-21 0,1-8 0,3 0 0,2 4 0,3 5 0,0-1 0,-3-3 0,-2-6 0,-3-4 0,-1-3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8:09.6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2140 4650 24575,'15'0'0,"38"0"0,26 1 0,17-2-2264,-28 1 1,6-1-1,4-1 1,6 0 2263,-5-1 0,5 1 0,5-2 0,2 1 0,1-1 0,0-1-442,-7 1 0,2-1 1,0-1-1,1 0 1,1 1-1,-1-1 1,0-1 441,0 1 0,0 0 0,0 0 0,0-1 0,0 1 0,0-1 0,0 0 0,-1 0 0,1-1 0,1 1 0,-1-1 0,-2 0 0,-3 0 0,-4 1 185,26-3 1,-6 1-1,-3 0 1,-4 0-186,-10 2 0,-2 0 0,-4 0 0,-8-1 0,15-1 0,-14-1 0,-5-4 3075,-25-4-3075,-9-14 5662,-1-16-5662,10-32 0,-19 34 0,2-3 0,6-8 0,3-1 882,4-8 0,3-2-882,5-2 0,1 0 0,-2 3 0,1-6 0,-1-1 0,2-8 0,-6 7 0,-5 4 0,-4 0 0,0-2 0,1-5 0,-8 7 0,-12 13 0,-6 3-7,-2-14 1,-4-1 6,-3 10 0,-2 2 0,0-1 0,-2-1 0,-3-1 0,-1 1 0,-1 3 0,-1 0 0,-4-2 0,-2 0-338,-7-10 1,-3 0 337,-3 3 0,-3 1 0,1 0 0,-2-1 0,-6-9 0,0 1 0,3 9 0,0 0 0,1-1 0,-2-2 0,-8-7 0,-1 2 0,7 14 0,-3 1-425,4 7 1,-3-2-1,0 2 425,-20-16 0,-1 4 0,-3-1 0,-2 3 0,-4-1 0,-1 5 0,7 11 0,-1 4 54,3 0 0,-2 3-54,-2 1 0,0 3 0,8 5 0,1 1 0,0 2 0,-2 0 0,-7-1 0,1 2 0,10 6 0,-1 2 0,-17-1 0,-1 1 0,13 5 0,3 2 0,3 1 0,1 2-61,-1 2 1,1 2 60,5 2 0,2 0 0,-5 1 0,0 1 314,-1-1 1,1 2-315,-36 2 1318,2 2-1318,-4 5 0,45-2 0,-1 1 0,2-1 0,-2 2 0,-10 5 0,0 0 0,9-1 0,-1 2-275,-26 6 0,-6 2 275,-4 3 0,-5 2-543,23-7 1,-2 0 0,-2 1 542,-5 0 0,-1 1 0,3-1 0,11-3 0,3-2 0,1 0 0,-16 4 0,5-2 0,18-7 0,6-1-5755,-14 6 5755,-1 1 812,0 10-812,-6 6 0,29-8 0,-2 3 0,-1 1 0,0 1 633,4-1 0,-1 0-633,-5 3 0,1-1 0,-29 21 0,-2 0 0,-1 6 0,2 4 0,4 3 0,31-26 0,1 1 0,-25 31 0,25-27 0,-1 2 0,4-5 0,2 1 3392,1-1 0,1 1-3392,0 4 0,2 1 0,8 0 0,2 1 0,3 4 0,2 4-451,2 15 1,4 5 450,5 4 0,3 2 0,-1 2 0,2 1 0,2 6 0,0-1 0,-1-17 0,2-2 0,1-4 0,2-1-164,4 2 0,3-2 164,2-10 0,5 1 0,15 17 0,7 1-418,6-3 0,3-1 418,7 3 0,2-3 0,2-1 0,0-5 0,-11-15 0,3-3 0,22 12 0,6-2 0,2-8 0,5-3-707,-19-11 1,4-1-1,1 0 707,10 1 0,3-1 0,-3-2 0,-13-6 0,-2-2 0,2 1-119,8 2 1,1 0 0,-4-3 118,10 4 0,-5-5 136,-14-7 0,-4-3-136,31 1 736,-42-14-736,-16-2 2205,-17 0-2205,-11-1 1327,1 0-1327,8 1 0,4-1 0,12-1 0,-5-2 0,-2-2 0,-12 2 0,-6 1 0,-5 2 0,0 1 0,-1 0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8:10.3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739 91 24575,'-30'-10'0,"2"0"0,-6 0 0,-10-4 0,-13-3 0,-17-1 0,-7 7 0,18 11 0,3 12 0,10 24 0,0 10 0,-6 12 0,6 10 0,15 5 0,13 11 0,18 15 0,11-48 0,3 0 0,14 38 0,14 1 0,-4-27 0,2-5 0,6-7 0,-2-15 0,28 9 0,11-7 0,-2-6 0,-9-12 0,-38-13 0,-12-8 0,-15-9 0,0 3 0,-2-4 0,1 8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8:11.1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31 24575,'11'-4'0,"15"-3"0,11-1 0,21 1 0,21 3 0,-11 10 0,4 4 0,-16-3 0,0 2 0,17 8 0,-6 2 0,-6 6 0,-23-3 0,-24-7 0,-13-4 0,-8 5 0,-23 11 0,-32 23 0,19-20 0,-4 3 0,-15 10 0,-3 3 0,4-5 0,1 0 0,5-3 0,2-1 0,-27 21 0,39-28 0,15-6 0,16-9 0,7-4 0,7-2 0,0-2 0,8-1 0,7-2 0,23 2 0,20-2 0,-7 1 0,4 1 0,-3-2 0,2 0 0,14 1 0,-3 0 0,14 2 0,-26-6 0,-43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8:33.5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223 777 24575,'-8'0'0,"-1"0"0,0 0 0,1-1 0,0 1 0,3-1 0,-3-2 0,0-2 0,-11-8 0,-5-6 0,-1-3 0,1-1 0,8 4 0,5 1 0,-1-4 0,3-2 0,-2-17 0,6 10 0,2-6 0,5 7 0,-1 5 0,4-7 0,-1 1 0,0-1 0,1 1 0,0 4 0,3 5 0,3-1 0,6 0 0,1 1 0,8-4 0,-4 5 0,4-1 0,13-8 0,0 7 0,20-4 0,-11 12 0,7 4 0,-12 3 0,-6 1 0,-6 2 0,-9 1 0,8 3 0,6 5 0,12 4 0,2 3 0,-10 2 0,-15-4 0,-16 0 0,-7 0 0,-1 6 0,2 15 0,-2 44 0,1-6 0,-8 23 0,-6-25 0,-10-12 0,-4-2 0,-6-4 0,-4-4 0,2-2 0,-6 1 0,9-11 0,0-5 0,7-11 0,4-7 0,0-3 0,2-1 0,4-2 0,1-1 0,5-1 0,1-1 0,0-1 0,-2 0 0,-2-3 0,-6-3 0,1 1 0,-2-2 0,6 5 0,6-1 0,1 1 0,2 0 0,1-1 0,0 0 0,1-6 0,0-1 0,1-9 0,0 0 0,0-6 0,0 3 0,1-3 0,0 14 0,0 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8:36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1461 24575,'9'-25'0,"5"-7"0,4-6 0,4-1 0,7-6 0,4 5 0,5-3 0,15-2 0,-2 6 0,16-6 0,-2 5 0,-11 7 0,-3 0 0,-20 12 0,-1-1 0,5-2 0,4 0 0,3-1 0,5-3 0,-2 0 0,25-10 0,11-6 0,7 0 0,2 0 0,-19 12 0,-12 7 0,0 0 0,9-3 0,-14 6 0,-2 1 0,2 1 0,2 0 0,20-2 0,17 1 0,-35 11 0,5-1-712,0 1 0,6 0 1,1 0 711,6 0 0,3 1 0,5-1-1066,5-1 1,6-2 0,4 1-1,0-1 1066,-13 2 0,0 0 0,2 0 0,1 0 0,1 1-812,4-1 0,1 1 0,1 0 0,1 0 0,3 0 812,-4-1 0,2 0 0,2 0 0,0 0 0,-1 1 0,-3 1 0,-9 2 0,-2 1 0,-1 0 0,0 1 0,-1 0 0,0 0 0,15-3 0,0 1 0,-1-1 0,-1 1 0,-3 2-285,8-1 0,-1 1 0,-5 2 1,-8 0 284,-10 1 0,-7 2 0,-3 0 517,28-1 0,-12 2-517,2 7 3001,-32 0-3001,-26-3 5233,-11 0-5233,1 0 2328,8 5-2328,0 3 0,4 1 0,-2 6 0,-6-3 0,6 8 0,-5 2 0,-1 5 0,3 10 0,0 12 0,-1 2 0,2 14 0,-8-6 0,-4-4 0,-5-2 0,-7-12 0,1-6 0,-4 2 0,1-8 0,-3 9 0,-1-5 0,-1 1 0,-5 10 0,2-5 0,-1 5 0,2-2 0,5-11 0,-2-4 0,4-4 0,-3-6 0,1 9 0,-1 13 0,0-12 0,1 2 0,1-25 0,2-9 0,14-14 0,-10 9 0,10-7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8:37.6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254 750 24575,'-35'-29'0,"1"2"0,6 0 0,-1-3 0,9 2 0,-7-11 0,0-14 0,5 11 0,3-4 0,11 9 0,5 17 0,1-10 0,2 15 0,2-2 0,4-2 0,0 3 0,7-4 0,2 0 0,6-1 0,14-9 0,5 1 0,12-1 0,12-3 0,6 7 0,-19 10 0,1 1 0,28-3 0,13 4 0,-32 11 0,-7 5 0,-1 5 0,-17 2 0,-8 1 0,-15 0 0,-8 3 0,0 7 0,-3 11 0,0 7 0,-4 16 0,-4 1 0,-4-3 0,-6-1 0,-4-4 0,-5 4 0,-13 12 0,0-8 0,-7-2 0,1-14 0,3-11 0,-2-6 0,-7-3 0,7-7 0,-2-3 0,20-6 0,12-2 0,9-1 0,2 0 0,-1 0 0,-3-2 0,-3-3 0,-17-14 0,7 3 0,-16-14 0,11 1 0,-3-1 0,0-5 0,5 8 0,4 4 0,6 5 0,5 7 0,4 1 0,2 0 0,0-1 0,1-5 0,-1 8 0,1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8:39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6423 1643 24575,'4'-8'0,"0"-2"0,-1-10 0,0-3 0,-1-16 0,-1 1 0,-8-45 0,0 27 0,-9-30 0,-1 34 0,0 7 0,-8-1 0,3 10 0,-4 3 0,0 2 0,4 10 0,-5-5 0,0 4 0,1 2 0,-8-4 0,4 0 0,-6-1 0,-5-7 0,-4 2 0,-7-7 0,-25-8 0,-6 1 0,23 15 0,-3-1-267,0 3 1,0 0 266,-3-2 0,-4-1-730,11 6 1,-4 1-1,-3 0 730,-10-4 0,-3-1 0,-2 2-976,-11-1 0,-3 2 0,-4-1 976,12 3 0,-3-1 0,-2 2 0,2 1 0,3 5 0,0 1 0,1 2 0,1-1 0,5 1 0,1-1 0,1 1 0,1 1-372,-22-1 1,2 1-1,7 1 372,-2-1 0,9 2 183,16 2 1,8 2-184,-8-2 1735,36 5-1735,8 2 3123,1 0-3123,1 3 0,-15 6 0,-3 4 1540,-10 5-1540,-1 0 0,-6 1 0,-1-1 0,-29 7 0,3-5 0,24-3 0,-2 3-211,-1-1 0,-1 2 211,-3 4 0,-2 0 0,-7 5 0,-1-1 0,5-1 0,1-1 0,8-4 0,2-1 0,0 0 0,3-1 0,-31 7 0,7 2 0,32-9 0,0 3 0,-35 20 0,29-9 0,-2 2 0,-1 0 0,0 1 0,2 0 0,0 0 0,1-2 0,1-2 0,-31 17 0,17-10 0,23-13 0,2 0 0,-3 6 422,-20 17-422,41-23 0,0-1 0,0-1 0,-13 15 0,6-4 0,-6 13 0,16-10 0,5-5 0,5-6 0,1-9 0,1-2 0,-2-2 0,-3 7 0,-1 0 0,-4 13 0,-1 2 0,3 0 0,2-6 0,8-15 0,3-5 0,1-7 0,3-2 0,-1-2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8:48.5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1 24575,'11'0'0,"-1"0"0,1 0 0,1 1 0,22 6 0,34 10-9831,19 4 9086,-32-7 0,-2 0 3563,24 3-2818,-29-6 1719,-33-7-1719,-28-5 0,-8 1 0,-33-1 6784,-13 2-6784,16 2 0,-3 1 0,0 1 0,1 1 0,-39 8 0,25-2 0,39-6 0,24-3 0,31-5 0,20-2 0,6 1 0,-10 0 0,-35 0 0,-31-5 0,-12 2 0,1 0 0,16 4 0,20 2 0,9 0 0,-2 0 0,2-3 0,-8 2 0,-2-3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9:00.2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1 134 24575,'36'-8'0,"5"0"0,23-8 0,25 4 0,-35 6 0,6 2-1165,7 2 0,7 0 1,3 1 1164,14 1 0,4 0 0,2 0 0,-20 0 0,1-1 0,2 0 0,5-1 0,8-2 0,9-1 0,2-1 0,-5 0 0,-12 1 0,-6 1 0,-9 0 0,4-1 0,2-2 0,9 0 0,-8-1 0,-21 3 813,-13 2-813,-16 2 0,-17 1 0,-3 0 0,8 1 0,16 0 2681,48 1-2681,-15-1 0,14-1 0,-43 0 0,-19 0 0,2 1 0,3-1 0,10 2 0,21 0 0,3 0 0,-1-1 0,-13-1 0,-23 0 0,-9 0 0,-9 0 0,-1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9:07.0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480 1339 24575,'28'-11'0,"7"0"0,24-8 0,2 3 0,-3 1 0,4 3 0,-3 5 0,18 1 0,-16 2 0,8 0-498,-9 2 0,5 1 0,11-1 498,-4 0 0,10-1 0,6-1 0,3 1 0,-2 0 0,-4 0-1063,-1 2 0,-4 0 1,0 0-1,3 0 0,6 0 1063,1 0 0,6 0 0,4 0 0,2 0 0,0 1 0,-5-1 0,-5 1 0,8-1 0,-4 1 0,-4 1 0,0-1 0,0 1 0,-1 0 0,-1 1 0,1 0 0,-2-1 0,0 1-419,-5-1 1,0 1 0,0-1 0,-4 1 0,-3 0 418,22 1 0,-6 1 0,-2 1-317,-11 0 1,-1 0 0,-4 0 316,20 3 0,-7-1 405,-21-2 0,-4 0-405,-10-1 0,-1 0 4446,39-1-4446,-24 3 0,-18-3 0,5-1 967,14 1 0,5-2-967,16-1 0,8-1-190,-13 0 0,6-1 0,-2-1 190,-8 1 0,-2 0 0,0-1 0,-4 1 0,-1 0 0,-4 0 20,12 0 1,-10 1-21,14 0 0,-27 1 0,-21 0 908,-20 0-908,-7 0 2279,-5 0-2279,-2 0 0,0-1 0,2-1 0,2-3 0,9-5 0,2-3 0,11-15 0,2-16 0,-6 3 0,-6-4 0,-10 13 0,-2 2 0,3-5 0,4-15 0,1-7 0,-4-3 0,-3-27 0,-7 37 0,-1-19 0,-2 41 0,0 0 0,1 4 0,-3 4 0,0 1 0,-4 6 0,-1 0 0,-1 3 0,-1 1 0,0-1 0,-4-2 0,-2-1 0,-14-8 0,-8 2 0,-8-3 0,-19 0 0,-8 1 0,-12 0 0,19 7 0,-7 0-1052,-21-2 0,-7 1 1052,23 3 0,-2 1 0,-6-1-720,4 1 1,-6 1 0,0-1 0,2 1 719,-12-3 0,3 0 0,-3 1 0,15 2 0,-4 0 0,2 1 0,4 0-356,-4 0 1,5 0 0,3 0 355,-24-1 0,5 1-144,19 3 0,5 2 144,15-1 0,3 1 1620,-45-1-1620,41 2 0,-2 2 0,4 0 0,-1 0 0,-9 4 0,-4 1 647,-21 3 0,-3 2-647,3 2 0,-4 0-371,6-3 1,-6-2-1,0 0 371,2 0 0,1 0 0,0-1 0,3-3 0,2-1 0,0 0-225,4 0 0,1 0 0,5-1 225,-6 0 0,6 0-144,5-2 0,1 0 144,5 2 0,2 0 0,8 1 0,2-1 0,0 1 0,2 1 717,1 0 0,3 1-717,-25 0 1221,18-1 0,1 0-1221,-15 2 617,14-3 0,-2 1-617,-34-3 0,41 0 0,-3-1 0,-10-2 0,-2-1 0,1 0 0,1 0 0,2-2 0,1 0 0,1 1 0,2 0 386,-28-2-386,13 3 0,10 3 0,23 2 0,5 1 0,16 1 0,5 0 0,2 2 0,2 2 0,-3 5 0,-4 9 0,-4 11 0,1 9 0,-4 18 0,4 1 0,-5 31 0,1 6 0,15-45 0,0 0 0,-5 48 0,9-29 0,4-14 0,1-17 0,0-13 0,0-8 0,-1 2 0,1-3 0,0 7 0,4-2 0,4 2 0,7 3 0,3-3 0,-1 3 0,1-1 0,2 4 0,2 2 0,12 12 0,0-6 0,13 7 0,-9-10 0,-4-7 0,-14-11 0,-11-9 0,-6-6 0,-2-1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4.8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24575,'18'1'0,"11"2"0,18-2 0,27 3 0,11-3 0,11-1 0,-16-2 0,-24-1 0,-22 1 0,-25 1 0,-7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01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789 69 24575,'-28'-13'0,"-8"-1"0,-24-2 0,-21 5 0,-7 0 0,35 8 0,-1 2-6784,-36 3 6784,5 5 0,11 9 0,23 7 0,8 6 0,18 5 0,11 6 0,9 6 6784,4 9-6784,5-3 0,1-5 0,6-4 0,0-6 0,5-2 0,7 6 0,12 1 0,7 1 0,2-7 0,-2-6 0,-13-13 0,-7-5 0,-9-7 0,-8-4 0,-1-1 0,-1 0 0,0 0 0,0 0 0,0 0 0,-1-1 0,1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02.1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24575,'14'0'0,"1"0"0,5 1 0,2 1 0,0 2 0,0 1 0,-1 6 0,-2 1 0,9 12 0,-3 3 0,-1 1 0,-3 2 0,-13-9 0,-3-4 0,-10-3 0,-9-1 0,-11 2 0,-6 7 0,4 2 0,6 2 0,10-7 0,6-3 0,3-9 0,2 0 0,0-4 0,0-1 0,4 2 0,16 7 0,12 2 0,23 5 0,4-3 0,3-3 0,-8-3 0,-17-5 0,-13-2 0,-16-1 0,-12-3 0,-6-4 0,-37-16 0,29 12 0,-21-8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03.0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441 19 24575,'-24'-5'0,"2"1"0,1 0 0,4 1 0,3 1 0,-1 1 0,-3 3 0,-11 1 0,-2 5 0,-10 9 0,0 12 0,3 9 0,1 16 0,10 8 0,5 5 0,1 15 0,9-3 0,2 0 0,10 2 0,7-21 0,2-10 0,8-15 0,-4-19 0,1-5 0,-2-6 0,6-3 0,3 1 0,20-2 0,1 0 0,8-1 0,-5-2 0,-19 1 0,-6-1 0,-15 2 0,-4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04.0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24575,'25'-3'0,"0"1"0,-1 3 0,3 1 0,0 0 0,-1 0 0,-3 2 0,-2-1 0,-6 1 0,3 2 0,-5 0 0,-3 1 0,-2-1 0,-6-2 0,-1 0 0,-1 1 0,-1 2 0,-2 2 0,-9 6 0,-11 5 0,-8 3 0,-5 6 0,9-6 0,7-2 0,11-10 0,17-3 0,18 3 0,14 3 0,11 7 0,3 1 0,-6 2 0,-4-2 0,-14-3 0,-14-6 0,-8-4 0,-6-3 0,-1-3 0,-2 1 0,-4 0 0,-6 7 0,-7 1 0,-10 6 0,-2 0 0,1 1 0,1-4 0,2-4 0,2-3 0,-5-1 0,5-2 0,0 1 0,8-1 0,3 0 0,8-3 0,1 0 0,3-1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1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0 24575,'-2'22'0,"0"3"0,0 2 0,1 1 0,1 4 0,0-5 0,-1-1 0,1-6 0,-1-4 0,0-4 0,1-5 0,-1-4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1.7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24575,'10'2'0,"1"0"0,-1 1 0,1 0 0,-3 1 0,-2-2 0,-3 0 0,-2-2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2.2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24575,'14'1'0,"3"0"0,0 1 0,0-1 0,0 0 0,-6-1 0,-4 0 0,-2 0 0,-1 0 0,1 0 0,0 0 0,-2 0 0,-1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2.9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24575,'13'0'0,"-1"0"0,-1 0 0,7 0 0,5 0 0,2 0 0,-1 0 0,-10 0 0,-5 0 0,-8 0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3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24575,'10'46'0,"5"21"0,3 29 0,-8-45 0,1 2 0,0 9 0,1 0 0,-2-9 0,1-2 0,10 44 0,-2-12 0,-7-27 0,-3-10 0,-4-11 0,-1-18 0,-3-10 0,0-11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4.2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545 87 24575,'-23'-11'0,"-8"-2"0,-11-4 0,-3 3 0,-9 1 0,3 6 0,6 0 0,-1 4 0,14 1 0,3 2 0,4 4 0,6 5 0,2 5 0,-3 12 0,4 9 0,-2 13 0,3 22 0,4 14 0,6 6 0,8-36 0,3-1 0,17 36 0,9-8 0,13-16 0,3-24 0,4-13 0,8-9 0,0-13 0,-3-6 0,0-9 0,-19-4 0,-10 0 0,-13-1 0,-10 6 0,-3-2 0,0 1 0,-2-1 0,1 4 0,-1 0 0,0 4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5.6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 24575,'0'29'0,"4"4"0,-1 3 0,3-3 0,-2-2 0,3-7 0,0-4 0,7-1 0,-2-8 0,0-2 0,-5-7 0,-3-1 0,0-2 0,2-2 0,12-10 0,14-11 0,14-12 0,17-20 0,-11 5 0,-11 2 0,-22 25 0,-14 18 0,-5 16 0,0 7 0,0 5 0,2 11 0,4 1 0,7 18 0,4-7 0,-1-3 0,-5-18 0,-7-19 0,-7-22 0,1-11 0,0-35 0,2 33 0,2-10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4.7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24575,'-1'34'0,"1"6"0,-1 3 0,2 13 0,2-6 0,1-1 0,1-7 0,0-17 0,-2-7 0,0-13 0,7-13 0,-5 3 0,4-4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5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24575,'4'7'0,"-2"-2"0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5.3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6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440 158 24575,'-6'-13'0,"-1"-1"0,-9-5 0,-5-1 0,-3-2 0,-1 3 0,9 7 0,3 4 0,5 1 0,-3 3 0,-2-2 0,-4 2 0,-4-1 0,5 3 0,0-1 0,5 3 0,-2 1 0,-2 3 0,-7 5 0,-3 9 0,-3 7 0,1 12 0,2 9 0,5 5 0,4 15 0,10-3 0,4-2 0,10-7 0,5-18 0,1-9 0,5-10 0,-5-10 0,6-4 0,9-5 0,4-6 0,0-5 0,-2-5 0,-12-4 0,-2-1 0,-4 0 0,2-5 0,-4 3 0,2-4 0,-5 0 0,-2 4 0,-3 3 0,0 9 0,-1 15 0,3 15 0,10 27 0,0-8 0,5 11 0,-2-19 0,-3-4 0,-1-3 0,-1-3 0,-7-9 0,-1-2 0,-1-5 0,1-1 0,-3-1 0,2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7.1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 24575,'31'0'0,"7"-1"0,13-1 0,6-2 0,1 0 0,-2-2 0,-18 2 0,-10-1 0,-13 4 0,-13 2 0,-1-1 0,-4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7.7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 24575,'14'1'0,"18"1"0,24-2 0,21 3 0,-18-3 0,5 0 0,14 1 0,4 0-681,3-1 1,2 0 680,6 0 0,-3 0 0,-21-1 0,-8 0 331,17 1-331,-42-3 0,-43 0 0,0 1 0,-2-2 0,7 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21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 24575,'31'10'0,"7"0"0,39 2 0,-20-8 0,5 0 0,17-1 0,8-1-1279,-5-3 0,6-2 1,2-1 1278,7 2 0,2-1 0,-1-1 0,-5-2 0,-1-1 0,0 1-55,-5 1 1,0 1 0,-6 0 54,6-1 0,-6 0 0,-1 3 0,-2 0-121,-13 1 0,-2 0 121,4 1 0,1 0 0,-2 1 0,2 0-729,9 0 0,6 0 729,-3 2 0,7 0 0,1 1-5,7-1 0,2 1 0,1 0 5,-19-1 0,0 2 0,2-1 0,0 1 0,4 0 0,2 0 0,0 0 0,-4 1 0,12 3 0,-3 0 0,-2 0-131,-4-2 1,-1 1 0,-3-1 130,-5 1 0,-2 1 0,-5-1 87,6-1 1,-6-1-88,-9 0 0,-7-2 358,7 1 1,-38-4 0,-16-1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24.4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113 5 24575,'10'-2'0,"-1"1"0,-4 0 0,1 1 0,1 0 0,1 1 0,2 0 0,3 2 0,1-2 0,8 3 0,2 0 0,4 2 0,6 3 0,-3 3 0,-3 1 0,-6 5 0,-9-6 0,-6 1 0,-5-2 0,-5-1 0,-3 4 0,-5 3 0,-5 2 0,0 3 0,-3-3 0,0 0 0,-2-4 0,-1-2 0,1-4 0,3-3 0,5-1 0,6-4 0,2 1 0,5-2 0,15 3 0,7 2 0,27 4 0,-4 5 0,7 0 0,-5 3 0,-13-3 0,-10-3 0,-12-4 0,-10-4 0,-1 0 0,-1 5 0,0 0 0,0 5 0,-2 3 0,0 1 0,-2 2 0,-3 2 0,-4-1 0,-3 0 0,-4-2 0,0-4 0,-4-3 0,-1-3 0,-14 0 0,-2-2 0,-5-1 0,-4-2 0,3-2 0,0 1 0,1-2 0,10 1 0,9-1 0,8 0 0,11 0 0,2 0 0,3 0 0,0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27.6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0 24575,'-12'20'0,"0"6"0,0 9 0,4 2 0,2 8 0,4-6 0,1-3 0,1-6 0,1-11 0,0-3 0,1 0 0,2-2 0,1 0 0,1-1 0,0-4 0,-2-3 0,1 0 0,-4-3 0,2 0 0,-2-1 0,1 0 0,1 3 0,1 1 0,1 0 0,-2-1 0,0-1 0,-3-3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28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0 24575,'-6'18'0,"-3"15"0,5 30 0,-3 18 0,4-28 0,1 1 0,-2 43 0,0-15 0,3-21 0,1-27 0,0-14 0,1-13 0,2-8 0,1-9 0,-1 5 0,-2-2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5.9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24575,'7'8'0,"0"0"0,1-5 0,0 1 0,1-1 0,-2 0 0,-2-2 0,5 3 0,-2 1 0,1-1 0,-4-1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29.1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24575,'6'-6'0,"-1"2"0,0 3 0,3 0 0,4 0 0,-2 1 0,3 1 0,-4 0 0,1 3 0,0 2 0,5 6 0,1 3 0,8 7 0,-2 5 0,-4 0 0,-5 3 0,-9-6 0,-6-2 0,-9 2 0,-7 0 0,-5-2 0,-5 0 0,5-7 0,0-3 0,7-5 0,6-3 0,6-3 0,1 0 0,3-1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29.6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24575,'1'37'0,"1"-7"0,-2 2 0,-2-8 0,2-4 0,-1-6 0,1-8 0,0-4 0,1-1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30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 24575,'27'-3'0,"1"-1"0,16 3 0,3-4 0,0 4 0,-4-3 0,-22 2 0,-6 1 0,-12 0 0,-3 1 0,-1-1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37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144 0 24575,'-20'79'0,"-1"0"0,-1 4 0,3-1 0,7-17 0,1-2 0,0-5 0,2-3 0,-2 38 0,7-44 0,2-18 0,1-17 0,0-10 0,1-22 0,0 12 0,0-12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38.2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219 0 24575,'33'39'0,"0"0"0,22 30 0,-41-36 0,-6-9 0,-9-6 0,-6-7 0,-6-1 0,-14 2 0,-5 1 0,-5-1 0,-30 12 0,11-8 0,-2 3 0,22-11 0,25-6 0,6-2 0,2 0 0,1 0 0,-1 0 0,0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38.8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174 0 24575,'-47'31'0,"6"-1"0,5 6 0,12-5 0,9-4 0,7-6 0,6-12 0,2-4 0,3-3 0,2 0 0,4 0 0,7 2 0,17 1 0,27 0 0,8-1 0,4-3 0,-21-2 0,-23 1 0,-12-1 0,-9 1 0,1 0 0,3 0 0,-6 0 0,-19-4 0,2 2 0,-11-3 0,14 4 0,6 0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39.2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0 24575,'-3'22'0,"1"-1"0,-1 0 0,1-1 0,-1 3 0,3-1 0,-2-3 0,2-1 0,1-7 0,0-3 0,-1-3 0,0-1 0,0-2 0,0 1 0,0-1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39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1 24575,'47'20'0,"-6"3"0,0 3 0,-6 6 0,-6 0 0,-7-2 0,-8 0 0,-10-8 0,-9 1 0,-15 13 0,-21 19 0,-10 11 0,17-22 0,0 1 0,-25 33 0,6-3 0,16-23 0,17-24 0,15-15 0,22-9 0,14-2 0,-5 0 0,-4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41.1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94 24575,'18'-1'0,"2"-1"0,17-1 0,26-3 0,31-3 0,-12 2 0,10 0-1077,-18 1 1,4 1 0,2-1 1076,9 0 0,2 0 0,3 1-577,-11 1 1,2-1-1,1 1 1,-1 1 576,-2 0 0,0 1 0,-1 1 0,0-1 0,-4 2 0,0-1 0,0 1 0,0 1-479,4-1 0,2 0 0,-1 1 0,-4 1 479,9 1 0,-3 1 0,-2 0-277,-4-1 1,-2-1 0,-2 2 276,26 2 0,-7 0 798,-24 1 0,-6-1-798,-10-1 0,-4 1 2827,23 3-2827,-40-3 611,-16 1 0,-14-4 0,-3 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45.4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502 581 24575,'-12'-12'0,"-1"2"0,-5-4 0,-4 4 0,-4 2 0,-20 3 0,-7 2 0,-15 6 0,-11 10 0,21 8 0,0 24 0,27 10 0,15 24 0,15 1 0,13-12 0,6-12 0,3-26 0,-2-11 0,1-9 0,-2-6 0,-1-3 0,3-1 0,-4-2 0,3-3 0,0-9 0,-1-5 0,8-25 0,-10 3 0,2-16 0,-13 1 0,-2-6 0,-2-8 0,3-25 0,-4-1 0,4-1 0,-9 10 0,3 18 0,-7 11 0,3 6 0,-1 15 0,2 12 0,4 10 0,2 13 0,3 9 0,-1 12 0,0 24 0,-4 19 0,-1 15 0,1-25 0,0 2 0,0 1 0,1 0 0,1 3 0,2-1 0,0-1 0,0-1 0,5 28 0,-2-18 0,-2-13 0,-1-21 0,-2-11 0,0-9 0,0-8 0,0-1 0,1 1 0,1 1 0,0 4 0,-1-3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0.5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24575,'20'-8'0,"-11"5"0,5-4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6.2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64 24575,'62'8'0,"-3"-3"0,25-2 0,-8-9 0,-11-2 0,-17-1 0,-14 1 0,-25 6 0,-4 0 0,-4 1 0,1-1 0,-2-1 0,-3-6 0,-8-3 0,5 3 0,-4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46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 24575,'-1'36'0,"-1"-5"0,2-2 0,0-8 0,0-5 0,0-3 0,0-7 0,1-1 0,1-1 0,3 2 0,3 3 0,3 2 0,2-1 0,0-1 0,1 1 0,-2 1 0,5 4 0,6 12 0,-10-14 0,2 7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47.2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24575,'47'12'0,"-10"-2"0,-3-3 0,-14-3 0,-6-1 0,-6-3 0,-4 1 0,2-2 0,1 1 0,-1-2 0,-5 1 0,-2-1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47.7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24575,'7'23'0,"-2"0"0,6 18 0,-5-7 0,-1-2 0,-1-7 0,-2-5 0,0-4 0,0 4 0,1-1 0,-1-6 0,0-1 0,-2-10 0,9 0 0,-7-1 0,6 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48.0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48.2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24575,'49'0'0,"-9"0"0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48.4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24575,'29'8'0,"-18"-6"0,13 5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48.6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49.1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 24575,'25'-2'0,"0"0"0,1-2 0,-2 1 0,3 0 0,-2 0 0,-6 2 0,-5 0 0,-10 1 0,2-1 0,-2 0 0,3 0 0,-4 0 0,-1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49.6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0 24575,'-1'36'0,"1"10"0,0 3 0,0 10 0,3-6 0,-2-5 0,1-2 0,-1-13 0,0-6 0,-1-6 0,1-11 0,-1-4 0,0-6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50.7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165 490 24575,'-15'-27'0,"0"2"0,2 8 0,4 6 0,4 8 0,3 2 0,-6 4 0,-4 5 0,-8 8 0,-2 12 0,3 5 0,3 21 0,8 10 0,10 6 0,12 9 0,12-20 0,0-14 0,-3-19 0,-5-17 0,-7-6 0,4-6 0,2-11 0,3-6 0,4-19 0,-4-10 0,-5-11 0,-6-12 0,-7-9 0,-2 4 0,0-13 0,0 18 0,0 1-6784,-1 5 6784,-2 13 0,-2 3 0,-1 11 0,0 13 0,3 9 0,0 13 0,3 19 6784,-2 17-6784,2 27 0,-1 24 0,1 6 0,0-37 0,0 0 0,0 39 0,1-10 0,-1-4 0,3-22 0,-2-11 0,3-8 0,-2-16 0,1-4 0,-2-7 0,0-4 0,-1-2 0,0-1 0,2 1 0,-1-1 0,2 0 0,1 0 0,-3-2 0,2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6.6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24575,'1'77'0,"-1"-1"0,3 22 0,0-23 0,1-6 0,3-14 0,-2-17 0,0-22 0,-1-13 0,7-10 0,13-12 0,-9 7 0,4-3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51.4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1 24575,'-8'17'0,"-1"4"0,4 3 0,1 8 0,3 7 0,4 3 0,5 9 0,5-4 0,5-4 0,3-4 0,-3-15 0,-4-7 0,-5-9 0,-8-7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51.8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0 24575,'0'51'0,"0"-1"0,0 17 0,0 1 0,0-12 0,-1-2 0,0 7 0,0-4 0,-1 0 0,0-19 0,2-14 0,-1-13 0,0-8 0,-1-16 0,1-22 0,1-15 0,1 13 0,0 8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52.5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 24575,'8'-8'0,"2"3"0,-2 3 0,2 1 0,3 0 0,4 1 0,2 0 0,4 3 0,-1 0 0,4 4 0,15 10 0,5 5 0,5 6 0,0 6 0,-21-5 0,-9-4 0,-13-3 0,-7-9 0,-4 1 0,-5-1 0,-8 0 0,-3 1 0,-12-3 0,-3 0 0,-3-3 0,-5 4 0,12-3 0,4 1 0,12-4 0,10-2 0,3-2 0,8 3 0,-3-4 0,3 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52.8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0 24575,'-5'19'0,"-2"2"0,-4 4 0,-4 2 0,3-6 0,-1-5 0,4-8 0,2-3 0,3-3 0,1 1 0,0-2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53.9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33 24575,'5'-9'0,"-2"0"0,0 2 0,-2 2 0,0 3 0,1 1 0,2 1 0,7 0 0,9 3 0,2-1 0,-1 2 0,-9 1 0,-7-2 0,-3 0 0,-3 1 0,-4 6 0,-7 11 0,-3 3 0,-10 7 0,5-5 0,-2-4 0,8-4 0,6-7 0,5-5 0,7-1 0,6-3 0,3 3 0,7 4 0,12 10 0,8 8 0,3 5 0,-2 7 0,-20-14 0,-7-2 0,-11-12 0,-5-6 0,-5 0 0,-6 1 0,-7 3 0,0 1 0,-3 5 0,6-1 0,6-4 0,4-6 0,9-11 0,20-12 0,-13 8 0,12-4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54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0 24575,'-2'18'0,"0"0"0,-1-2 0,1-1 0,-1-4 0,3-5 0,1-8 0,6-14 0,-3 7 0,3-7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54.6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95 1 24575,'-5'47'0,"-2"16"0,-3 16 0,2-27 0,0 1 0,1-3 0,0 0 0,-7 45 0,4-9 0,4-32 0,2-11 0,0-16 0,2-13 0,1-5 0,0-13 0,1-14 0,0-27 0,0 21 0,0-10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55.1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 24575,'45'-8'0,"11"-3"0,15 1 0,-14 4 0,0 2 0,22 0 0,1 4 0,-58 3 0,-16 0 0,-6 3 0,0 1 0,-4 5 0,-7 6 0,-7 6 0,-6 5 0,-13 5 0,-12 5 0,-3-7 0,-9 3 0,22-16 0,7-5 0,16-6 0,10-6 0,4 0 0,3-2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55.5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1 24575,'-2'24'0,"-2"6"0,-4 21 0,-3 0 0,-2 14 0,5-20 0,2-9 0,6-21 0,3-11 0,5-2 0,13-1 0,7 0 0,5-3 0,-1-1 0,-13 0 0,-5-1 0,-9 2 0,-5-1 0,0-1 0,0-6 0,0-6 0,-1-6 0,-4-9 0,-4 1 0,3 9 0,-1 7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55.8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0 24575,'-9'31'0,"0"-1"0,2 9 0,3 10 0,2 0 0,3 9 0,2-13 0,2-4 0,3-5 0,-3-10 0,0-5 0,-3-12 0,-1-10 0,11-19 0,12-11 0,-8 7 0,4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6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24575,'8'30'0,"-3"-8"0,0-4 0,-2-15 0,0-6 0,-2-1 0,1-1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56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594 0 24575,'39'41'0,"-4"0"0,9 18 0,-8-9 0,-7-1 0,-11-8 0,-11-14 0,-6-4 0,-7-3 0,-12 4 0,-11 7 0,-34 26 0,21-21 0,-3 2 0,-6 4 0,-4 2-460,-16 8 0,-2 0 460,9-7 0,1-3 0,5-5 0,3-4 0,-19 10 0,48-30 0,17-10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04.2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03.4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4 24575,'-7'-2'0,"4"0"0,12 2 0,-5 0 0,7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03.8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08.7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4182 24575,'30'-42'0,"9"-5"0,22-23 0,-25 30 0,2-1 0,3-4 0,1-2 0,6-6 0,1-2-449,3 0 0,0-1 449,-1 1 0,1 0 0,11-10 0,2 1-440,-2 2 0,0 0 440,1 2 0,-1-1 0,5 0 0,-3 2 0,-13 9 0,-2 3-174,-1 1 1,1 0 173,-2-3 0,0 0 0,-1 1 0,0 1 0,-1-2 0,1-1 0,3-8 0,2-2-474,0-2 0,0-1 474,4-6 0,2-2 0,-15 17 0,2-2 0,-1 1 0,19-20 0,-1 2 0,-7 5 0,-1 1 0,-2 8 0,-3 4 297,-12 13 1,-1 4-298,28-32 1059,4 2-1059,-4 1 0,5-3 0,-26 27 0,-1-1 0,-6 6 0,-2 0 361,30-36-361,-15 14 1058,-19 14-1058,-4 8 0,4 0 0,-6 7 0,3-1 0,-1 4 0,-3 1 0,-1 2 0,-2 5 0,-3 2 0,-1 3 0,-1 1 0,1 1 0,0 0 0,1 0 0,5-3 0,-2 0 0,-2 0 0,-1 0 0,-5 4 0,1 0 0,-2 0 0,0 4 0,-2-2 0,3 0 0,-2-1 0,2-1 0,-1 0 0,1 1 0,0 0 0,2 1 0,0-1 0,-1 1 0,1 0 0,-2-2 0,3 1 0,1-3 0,2-1 0,1 1 0,3-2 0,-4 2 0,-1 1 0,-4 1 0,-2 5 0,-3-2 0,0 3 0,0-1 0,2 0 0,3-3 0,4-2 0,0-1 0,0 1 0,0-2 0,-1 3 0,3-1 0,4-4 0,5 1 0,3-3 0,1-1 0,-9 3 0,-7 3 0,-8 5 0,-6 4 0,-1 3 0,-1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10.6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0 484 24575,'15'-14'0,"3"-2"0,1-1 0,10-5 0,0 1 0,23-16 0,-13 6 0,6-2 0,-18 10 0,-2 6 0,3-3 0,1 2 0,9-3 0,1-1 0,5-1 0,-1-2 0,-6 2 0,-6 3 0,-4 0 0,-10 7 0,-2 1 0,-1 3 0,-5 1 0,1 2 0,-5 0 0,0 3 0,-4 1 0,0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9.8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34.6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 0 24575,'0'19'0,"0"10"0,-1 8 0,0 10 0,0-5 0,0-5 0,1-6 0,-1-7 0,1-8 0,0-3 0,0-8 0,-1-5 0,-4-7 0,0-11 0,-2-2 0,3 5 0,2 5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35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24575,'25'0'0,"-1"0"0,2 1 0,-2 3 0,0 1 0,0 4 0,-9-2 0,-2 1 0,-8-3 0,-4 1 0,-1 2 0,-4 4 0,-5 5 0,-7 1 0,-8 7 0,-6-1 0,1-2 0,1-1 0,10-10 0,7-4 0,7-4 0,16-3 0,-8 0 0,9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35.8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1 24575,'-18'15'0,"0"1"0,1 2 0,3 0 0,5-2 0,3-4 0,12-3 0,23 2 0,17 0 0,12 0 0,8-3 0,-4-5 0,-4 1 0,-9-2 0,-22 0 0,-13-3 0,-12 0 0,-3-1 0,-2-2 0,-4-1 0,-7-6 0,8 5 0,-5-1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7.1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24575,'26'45'0,"-4"-11"0,0-10 0,-10-12 0,-4-7 0,-5-3 0,-2-2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36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 34 24575,'-1'23'0,"-1"-3"0,2-9 0,-3-7 0,-7-17 0,-6-18 0,3 9 0,1-3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8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19.3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3:59.6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783 74 24575,'-40'-16'0,"-24"-4"0,11 10 0,-2 1 0,-43-4 0,33 9 0,3 3 0,3 5 0,11 7 0,1 7 0,-10 32 0,-12 4 0,28 12 0,28-21 0,4-3 0,6 5 0,3-7 0,4-1 0,4-3 0,7-8 0,5-4 0,13-2 0,7-2 0,6-3 0,3-5 0,-6-5 0,-6-4 0,-8-2 0,-5-1 0,-7-1 0,-2 1 0,-5-2 0,-7 1 0,-3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4:00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24575,'-2'29'0,"-1"6"0,1 4 0,-1 15 0,1 4 0,1 1 0,1 1 0,0-19 0,0-12 0,0-15 0,0-12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12.3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3370 24575,'53'-63'0,"-19"20"0,4-1 0,7-4 0,3-2-1379,8-7 1,5-3 1378,-11 12 0,4-2 0,1 1 0,1 1 0,2 0 0,-1 0 0,0 2 0,0 2 0,0-1 0,2-2 0,1 0 0,-3 2 0,14-6 0,-4 1 202,-5 2 1,-3 1-203,-4 5 0,-4 1 0,21-22 562,-14 13-562,-9 3 0,-9 11 0,-3 2 1401,7-5-1401,-3 3 389,2-4-389,5-4 0,0 0 0,4-7 0,9-7 0,-2-3-6784,4-4 6784,-26 28 0,1 0 0,4-2 0,1 1-98,2-1 1,2 1 97,9-6 0,0 0 0,-5 6 0,-1 0 0,-4 3 0,-1 1 0,31-29 0,-5-2 0,-19 16 0,12-11 6687,-24 27-6687,-1 0 292,-11 9-292,-1-1 0,-10 7 0,-1 1 0,-2 2 0,0-1 0,3-3 0,4-2 0,1-3 0,7-4 0,-2 1 0,2-2 0,1-1 0,-1-2 0,-2 3 0,9-8 0,-6 5 0,9-4 0,-3 2 0,-1 4 0,-4 3 0,-4 2 0,-6 4 0,-4 5 0,-2 0 0,-3 2 0,-1 2 0,-2 1 0,-2 2 0,-2 3 0,0 0 0,-2 1 0,1 0 0,0-1 0,-1 0 0,1 1 0,-2-1 0,1 2 0,-1 0 0,-1 3 0,0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14.2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3407 24575,'37'-25'0,"25"-19"0,-22 17 0,5-3 0,23-12 0,9-4-1775,-11 7 0,3-1 1,4-1 1774,-9 7 0,2 0 0,3-1 0,2-1-573,-3 0 0,2-1 1,2-1-1,1 0 0,-2 0 573,0 0 0,1 0 0,0-1 0,-2 1 0,0 1 0,10-6 0,-1 2 0,-2-1 0,0-1-27,0-1 1,-1-1 0,-2 0-1,-4 3 27,2 0 0,-4 2 0,0 0-218,-1 0 1,-1 1 0,-3 1 217,13-9 0,-7 4 937,-23 16 0,-5 2-937,16-14 3506,-20 14-3506,7-1 2469,11-7-2469,0 2 1097,9-4-1097,3-2 0,8-2 0,-27 13 0,2 0 0,1 0 0,0 1 0,-1-3 0,-1 1 0,0 0 0,-2 1 0,22-17 0,-15 8 0,-4 1 0,7-10 0,-5 4 0,17-14 0,-21 13 0,1-4 0,-8 6 0,-6 1 0,-2 5 0,-9 5 0,-4 4 0,-1-8 0,-1-2 0,5-7 0,2-5 0,2 1 0,-6 9 0,2-1 0,-8 15 0,0 1 0,-1 5 0,-1 4 0,1 1 0,-2 2 0,-6 5 0,-2 1 0,3 1 0,18-3 0,28-7 0,12-3 0,16-7 0,-4 2 0,-8-1 0,23-5 0,-14 1 0,-5 2 0,-19 3 0,-23 7 0,-5 1 0,0 0 0,1-1 0,0 1 0,14-6 0,-3 2 0,10-5 0,-5 1 0,-10 3 0,-1 0 0,-9 4 0,-3 0 0,-2 4 0,1-5 0,3 2 0,2-6 0,2 0 0,-9 4 0,-5 4 0,-8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32.0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1 24575,'-9'46'0,"3"0"0,-1 15 0,5 2 0,-1 3 0,3-2 0,0-16 0,0-13 0,0-13 0,0-14 0,0-6 0,0-3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33.0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 24575,'10'-6'0,"-2"2"0,-2 0 0,0 2 0,3 1 0,16 0 0,13 1 0,2 0 0,0 0 0,-20 0 0,-8 0 0,-7 2 0,0 1 0,8 6 0,9 8 0,3 3 0,4 8 0,-12-7 0,-6-2 0,-9-3 0,-5-5 0,-6 5 0,-2-3 0,-3-1 0,3-3 0,1-4 0,4-2 0,-1-2 0,-1 1 0,0-2 0,-2 2 0,-3-1 0,0 1 0,1 0 0,4-1 0,3 0 0,3-1 0,0 0 0,-2 0 0,1 0 0,-1 0 0,2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17.2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263 0 24575,'-16'22'0,"-4"10"0,-2 20 0,-3 10 0,-5 25 0,-1 1 0,0-2 0,1-1 0,6-21 0,6-15 0,6-16 0,8-24 0,6-16 0,6-19 0,4-15 0,-4 14 0,0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7.8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2 173 24575,'-1'18'0,"1"3"0,4-1 0,6 5 0,2-7 0,1-4 0,-5-7 0,0-5 0,2-4 0,5-4 0,17-5 0,4-7 0,6 3 0,-8-4 0,-13 7 0,-10-2 0,-6 4 0,-4-5 0,-2-5 0,-2-4 0,-2-6 0,-3 0 0,-6-1 0,1 10 0,0 6 0,8 11 0,3 3 0,0 2 0,-2 5 0,0 2 0,-5 13 0,-2 4 0,-3 3 0,-3-4 0,6-8 0,3-7 0,8-5 0,0-3 0,3-1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17.8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24575,'22'29'0,"2"4"0,-1 4 0,-1 1 0,-2 14 0,0 1 0,-2 5 0,4 2 0,-5-8 0,0-8 0,-6-6 0,-4-17 0,-5-6 0,-1-8 0,-1-5 0,0-1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18.6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 24575,'9'-1'0,"-1"0"0,-3 1 0,-1 0 0,-1 0 0,0-1 0,3 1 0,1-2 0,0 2 0,-1-1 0,-2 1 0,-1 0 0,-1 0 0,3 0 0,0 0 0,5-1 0,0 0 0,1 0 0,-4 0 0,-2 1 0,-3 0 0,-1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20.1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 24575,'18'-2'0,"-1"-1"0,-4 0 0,-2 1 0,0 1 0,8 1 0,12 3 0,-1-1 0,-1 3 0,-16-2 0,-7-1 0,-4 1 0,-3 4 0,0 3 0,-3 4 0,-2 0 0,0-1 0,-5-4 0,-3 0 0,-4 0 0,-3 2 0,4-2 0,6-2 0,3-2 0,9-2 0,5 2 0,22 7 0,-1 2 0,6 1 0,-12-2 0,-7-5 0,0 2 0,6 1 0,-1-1 0,-4-1 0,-7-2 0,-14 2 0,-12 2 0,-7 5 0,-13 7 0,-3-2 0,-2 0 0,1-4 0,10-6 0,11-4 0,9-4 0,9-3 0,2 0 0,2-1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20.6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24575,'24'0'0,"-5"0"0,-4 0 0,-5 0 0,-5 0 0,-1 0 0,-2 0 0,3 1 0,2-1 0,1 1 0,-1-1 0,-4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21.5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24575,'10'1'0,"0"0"0,-1-2 0,-1 1 0,2-2 0,-2 2 0,0-2 0,-1 1 0,1 1 0,-2 0 0,-1 0 0,-2 0 0,0 0 0,0 0 0,-1 0 0,1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22.4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24575,'29'0'0,"4"0"0,15 2 0,29-1 0,-26 0 0,7 0 0,29 0 0,8 0-1010,-23-1 0,1 0 1,3 0 1009,10 0 0,2-1 0,4 2-544,-14 0 1,3 0 0,1 0-1,0 1 544,-1-1 0,1 0 0,0 1 0,0 0 0,1 0 0,0 1 0,-1 0 0,1-1 0,-4 0 0,1 0 0,-1 0 0,-4 0-297,7 0 1,-4 1 0,-3-1 296,20 1 0,-6-1-174,-11 0 1,-4 1 173,-16-1 0,0 1 0,14-1 0,2 0 0,-4-1 0,4 0 82,-8 0 1,4 0 0,2 0-83,7 0 0,2-1 0,1 0 0,2 2 0,0 0 0,3 0 93,-9-1 1,4 0-1,0 0 1,-1-1-94,-1 2 0,-1-1 0,1 0 0,0 0 0,1-1 0,1-2 0,-1 1 0,1 0 0,-1 0 0,1 1 0,-2 0 0,-5-1 123,2-1 0,-4-1 0,-6 1-123,11 3 0,-11 0 93,4-1 0,-50 1 0,-17-1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23.8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79 24575,'2'-12'0,"1"2"0,2 2 0,-1 0 0,1 4 0,0-2 0,1 3 0,8-1 0,9-1 0,17-2 0,9 3 0,3-2 0,0 5 0,-13 1 0,-4 2 0,-3 3 0,-3 6 0,4 2 0,1 9 0,-5-1 0,-8 1 0,-11-6 0,-8-2 0,-11 0 0,-19 8 0,-20 9 0,-4 1 0,-9 6 0,15-10 0,12-7 0,7-7 0,18-9 0,9-2 0,16 2 0,33 8 0,33 7 0,-30-5 0,2 1 0,12 5 0,1 1 0,-10 1 0,-2 1 0,33 20 0,-40-11 0,-38-15 0,-19-8 0,-29 3 0,-31 1 0,-19 5 0,35-8 0,1 1 0,-30 6 0,16-2 0,16-8 0,12-6 0,3-2 0,2 0 0,10-1 0,7 0 0,5-2 0,-3-4 0,-3-1 0,-7-7 0,-2 2 0,1-4 0,-11-5 0,20 12 0,-4-3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24.7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24575,'5'44'0,"1"5"0,2 11 0,-2-9 0,-1 2 0,2 18 0,-1-18 0,-1 1 0,1 10 0,-2-6 0,0-4 0,-2-15 0,-1-7 0,-1-10 0,0-8 0,0-6 0,0 0 0,-1-5 0,1 1 0,-1-2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25.8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24575,'20'0'0,"-3"0"0,-8 0 0,-3 0 0,0 2 0,2 3 0,13 7 0,8 3 0,0-2 0,-5-2 0,-16-7 0,-7-2 0,-14-6 0,8 3 0,-6-3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26.7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4 24575,'-7'-2'0,"1"0"0,3 3 0,-3 2 0,-1 4 0,-3 7 0,-3 14 0,-3 8 0,1 7 0,5 2 0,5-5 0,5-3 0,0-3 0,2-8 0,0-4 0,7-3 0,6 0 0,6-3 0,5 0 0,-5-8 0,-4-3 0,-8-3 0,-5-2 0,6 0 0,6-3 0,13-3 0,-2-3 0,-2 0 0,-14 1 0,-5 2 0,-5 1 0,0 2 0,-1-1 0,-1 1 0,0-1 0,0 0 0,1 0 0,0 1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48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1 245 24575,'3'21'0,"0"2"0,-2 2 0,1 6 0,-1 3 0,0 2 0,-1-5 0,0-9 0,0-6 0,1-14 0,7-20 0,14-22 0,20-28 0,13-13 0,7 3 0,-26 38 0,0 3 0,31-16 0,-7 8 0,-15 26 0,-22 12 0,-7 10 0,-3 14 0,6 17 0,4 24 0,2 12 0,2 24 0,-1-1 0,-3-2 0,2-6 0,-7-18 0,-5-9 0,-4-19 0,-6-16 0,-1-15 0,-2-6 0,0-1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27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78 0 24575,'-20'41'0,"1"4"0,2 25 0,5 6 0,4-3 0,6 7 0,11-14 0,4-2 0,17 5 0,10-14 0,9-2 0,12-14 0,-16-19 0,-11-8 0,-19-11 0,-14-6 0,-2-4 0,-3-9 0,2-5 0,1-1 0,1 9 0,3 5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28.0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0 24575,'-2'53'0,"-2"17"0,-3 15 0,3-33 0,0 1 0,-4 46 0,3-8 0,2-3 0,3-19 0,0-14 0,0-9 0,0-22 0,0-8 0,0-9 0,-4-28 0,2 0 0,-2-32 0,1 5 0,1 15 0,1 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29.0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188 0 24575,'17'0'0,"-3"0"0,-9 1 0,-3 1 0,0 5 0,0 3 0,1 5 0,2 1 0,-3 1 0,0-4 0,-2-1 0,-1-2 0,-2 2 0,-3 2 0,-3 4 0,-4 2 0,0-3 0,-5 2 0,-3 0 0,-3 1 0,-6 7 0,1-1 0,2 0 0,3-3 0,12-11 0,3-6 0,7-4 0,1-2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29.7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152 1 24575,'-2'21'0,"-3"0"0,-8 12 0,-11 12 0,-3 10 0,-6 9 0,11-17 0,7-7 0,8-16 0,3-12 0,4-6 0,10-4 0,18-6 0,28-1 0,5-4 0,32 0 0,-18 0 0,1 4 0,-30 0 0,-26 3 0,-16 0 0,-7-7 0,-7-5 0,-7-5 0,-7-3 0,9 10 0,3 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30.1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1 24575,'-4'41'0,"2"-2"0,-2 6 0,3-6 0,-1-3 0,1 0 0,1-9 0,0 0 0,-1-9 0,1-5 0,-1-5 0,0-2 0,0 0 0,0 1 0,-1 2 0,1-1 0,1-2 0,2-3 0,-1-1 0,2-2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30.5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144 1 24575,'-11'10'0,"0"4"0,-6 5 0,-1 3 0,0 0 0,-9 9 0,12-15 0,-4 5 0,14-16 0,3-4 0,12-12 0,-7 7 0,8-8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37.7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 24575,'-8'13'0,"2"-2"0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38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24575,'8'55'0,"0"1"0,1-4 0,0-2 0,6 42 0,-1-24 0,-7-30 0,-3-15 0,-3-13 0,-1-9 0,0-26 0,0 16 0,0-15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39.3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24575,'0'58'0,"0"18"0,3 12 0,2 4 0,2-2 0,1-21 0,-4-16 0,0-12 0,-3-15 0,0-7 0,-1-6 0,0-7 0,0-3 0,0-23 0,3-14 0,-1-20 0,2-20 0,-2 38 0,-1-4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40.1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28 24575,'1'-7'0,"1"0"0,1 4 0,0-1 0,-1 1 0,1 1 0,4 1 0,5 1 0,7 1 0,3 0 0,-4 1 0,-6-1 0,-6-1 0,-4 0 0,2 1 0,3 3 0,9 6 0,2 8 0,11 11 0,-9-3 0,-4-3 0,-10-11 0,-5-6 0,-1-3 0,-2 0 0,-4 5 0,-2 2 0,-9 6 0,0-1 0,-5 1 0,0-2 0,2-4 0,2 2 0,2-2 0,4 0 0,4-2 0,3-1 0,6-5 0,3 1 0,12 0 0,9 3 0,6 1 0,-10-2 0,-8-3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20.8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24575,'-2'62'0,"3"21"0,0-30 0,1 1 0,1 0 0,0 2 0,1 9 0,3 1 0,1-6 0,2 0 0,0 3 0,2 1 0,3 2 0,0-2 0,11 31 0,-5-19 0,-10-41 0,-4-22 0,-2-23 0,18-21 0,7-17 0,-4 13 0,-6 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40.7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 0 24575,'-1'49'0,"0"8"0,0 6 0,1-1 0,0 2 0,1-22 0,-1-11 0,2-18 0,-1-9 0,3-3 0,-1-1 0,0 0 0,0 0 0,2 1 0,4 1 0,8 2 0,9 4 0,-6-3 0,-2 0 0,-13-4 0,-4 0 0,-7 7 0,-1 0 0,-9 6 0,-9 2 0,-6 0 0,-6 1 0,7-5 0,8-4 0,11-3 0,7-4 0,4-1 0,0-2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41.2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 24575,'43'-1'0,"0"-3"0,6 2 0,-7-3 0,-16 3 0,0-1 0,-9 3 0,7-1 0,-2 1 0,-8 0 0,-6 0 0,-24 2 0,-6 4 0,2-2 0,3 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42.0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160 0 24575,'-7'6'0,"-5"2"0,1-1 0,-11 3 0,1 1 0,-7 1 0,6 0 0,3-2 0,8-3 0,6-4 0,3-1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42.6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24575,'20'16'0,"16"18"0,11 21 0,5 5 0,-7 10 0,-18-20 0,-12 0 0,-11-19 0,-9-5 0,-10-7 0,-6 1 0,-16 3 0,-2 1 0,2-2 0,9-5 0,16-9 0,6-5 0,9-4 0,4-5 0,-1 3 0,1-2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43.1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50 24575,'18'-2'0,"12"1"0,43-2 0,8 1 0,15-5 0,-36 4 0,-32-1 0,-18 3 0,-6 0 0,0 1 0,-1-1 0,-3-5 0,-5-1 0,2 1 0,-2 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43.5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 0 24575,'-10'42'0,"0"1"0,5 4 0,0 1 0,3-6 0,1-1 0,2-8 0,1-9 0,1-1 0,0-12 0,-1-3 0,0-6 0,7-3 0,-5 1 0,6-1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43.8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24575,'44'0'0,"35"0"0,-30 0 0,13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44.1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 24575,'44'0'0,"19"-2"0,-21 2 0,2-2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44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50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 1 24575,'4'49'0,"3"6"0,6 35 0,-5-35 0,0 4-720,0 7 1,-1 3 719,-1 16 0,-2 4-608,0 3 0,-3 1 608,-3 2 0,-1 0 0,0-26 0,0 1 0,0-4 0,-3 11 0,-1-4 315,2-12 0,0-7-315,0 9 0,4-47 0,2-36 684,10-35-684,-2 6 0,2-6 0,3-9 0,0-1 0,0 2 0,0 0 0,-1 4 0,1 3 1341,9-20-1341,-1 18 0,-2 22 0,-6 20 0,-6 10 0,2 5 0,4 1 0,3 3 0,9 5 0,5 14 0,7 10 0,18 20 0,4 8 0,-4 0 0,-9-2 0,-26-19 0,-9-11 0,-13-10 0,-6-3 0,-7 4 0,-15 13 0,-20 13 0,-12 8 0,18-23 0,-4-1 0,-3-3 0,-1-3 0,-1-2 0,-1-4 0,2-2 0,2-4 0,-19-1 0,26-4 0,22-7 0,15 0 0,2-2 0,3 1 0,-2-1 0,2 0 0,0 0 0,3-1 0,-2 2 0,1-1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21.4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464 1 24575,'-11'5'0,"-2"0"0,-8 7 0,-4 1 0,-13 7 0,-4 1 0,-8 1 0,-4-2 0,-1-4 0,0 1 0,11-5 0,13 0 0,15-5 0,10-2 0,3 1 0,3 1 0,2 1 0,3 5 0,6 2 0,4 6 0,3 2 0,6 3 0,11 7 0,9-1 0,11 4 0,-8-11 0,-14-9 0,-14-8 0,-8-11 0,-6 2 0,3-3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50.8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67 24575,'17'-4'0,"4"-2"0,4 1 0,20-3 0,19 0 0,20-3 0,12 2 0,-22 1 0,-20 3 0,-31 3 0,-17 3 0,-18 11 0,8-7 0,-9 8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51.1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24575,'31'-1'0,"34"0"0,34 8 0,-36-5 0,3-1 0,7 3 0,-2 0 0,-12-3 0,-5 1 0,26-2 0,-43 0 0,-28-1 0,-8 0 0,3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53.7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1 260 24575,'1'39'0,"1"26"0,0 20 0,-2-32 0,1 3 0,0 5 0,0 1 0,0-5 0,0-1 0,0-5 0,1-2 0,1 31 0,0-38 0,-2-17 0,3-35 0,31-78 0,-10 28 0,5-8-722,0-6 0,4-7 0,0 1 722,-1 5 0,0 2 0,0 0 0,0 3 0,-2 1 0,-2 6 0,-3 3 0,-2 10 0,5 3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54.6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24575,'22'67'0,"3"13"0,-5 7 0,3 3 0,-12-40 0,-1-1 0,6 27 0,-5-13 0,-5-28 0,-5-27 0,2-15 0,10-16 0,12-16 0,9-5 0,8-7 0,-10 13 0,-7 9 0,-11 15 0,-10 9 0,-3 3 0,3 2 0,-1-3 0,1 3 0,0 4 0,-2 9 0,-1 23 0,10 32 0,6 22 0,-3-29 0,2 0 0,0-6 0,2-3 0,11 35 0,-7-30 0,-6-52 0,6-33 0,19-50 0,-16 27 0,1-1 0,0 3 0,-1 1 0,15-35 0,-24 44 0,-5 19 0,-9 17 0,0 13 0,-2 10 0,2 5 0,0 12 0,5 0 0,1-1 0,5-1 0,0-12 0,-1-4 0,-1-6 0,-2-5 0,-3-2 0,-2-3 0,-2-1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55.1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24575,'1'17'0,"1"11"0,2 13 0,0 3 0,2 4 0,0-11 0,0-10 0,-4-10 0,0-16 0,-3-13 0,0-14 0,-1 9 0,1-1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55.4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24575,'5'6'0,"-1"1"0,4-2 0,4 3 0,19 11 0,22 13 0,13 15 0,16 11 0,-40-25 0,-7-5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56.0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 24575,'-3'35'0,"1"8"0,0 6 0,1 11 0,2-9 0,0-7 0,1-20 0,0-16 0,7-17 0,13-12 0,12-9 0,4 1 0,-5 7 0,-12 10 0,-11 7 0,-7 5 0,-2 9 0,0 6 0,3 10 0,5 15 0,4-1 0,2 3 0,-2-4 0,-3-12 0,-4-4 0,-3-11 0,-2-8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5:56.7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222 1 24575,'-21'10'0,"-9"13"0,-9 14 0,0 7 0,4 9 0,11 1 0,5 10 0,12-3 0,3 2 0,1 19 0,4-20 0,6-2 0,16 0 0,6-11 0,18-8 0,-2-13 0,4-5 0,-9-5 0,-15-7 0,-14-7 0,-15-4 0,-6-6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05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415 1 24575,'-10'9'0,"-1"0"0,-2 7 0,-10 9 0,-14 23 0,-10 19 0,-6 16 0,27-32 0,2 4 0,0 2 0,2 1 0,3-3 0,2 0 0,0 0 0,1-3 0,-3 18 0,2-16 0,7-20 0,3-15 0,4-9 0,4-16 0,5-16 0,-3 7 0,4-6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06.6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24575,'8'17'0,"2"4"0,4 6 0,2 5 0,8 17 0,11 17 0,6 8 0,-16-26 0,-1 1 0,16 34 0,-8-6 0,-11-15 0,-11-22 0,-4-10 0,-5-8 0,0-4 0,-1 1 0,1 1 0,-1-3 0,1-4 0,-1-4 0,0-7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21.8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60 24575,'11'-2'0,"12"-3"0,1 1 0,2-1 0,-8 2 0,-8 1 0,-1 1 0,4-3 0,6 2 0,12-5 0,-2 2 0,5-2 0,-13 2 0,-7 1 0,-8 1 0,-4 3 0,-2-1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07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 24575,'20'-3'0,"2"-1"0,3 0 0,3 0 0,-1 1 0,-5 1 0,-4 1 0,-6 1 0,-3 0 0,-2 0 0,-2 0 0,-1 0 0,-2-1 0,3 1 0,-4-1 0,3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08.1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 1 24575,'15'3'0,"-2"1"0,0 1 0,-5 3 0,-2-2 0,-3 5 0,-2-2 0,-1 3 0,-2 7 0,-4 3 0,-4 6 0,-8 3 0,1-4 0,3-7 0,5-8 0,8-7 0,5-2 0,5 0 0,2 1 0,7 6 0,-1 1 0,7 8 0,-5-3 0,-6-1 0,-6-3 0,-6-5 0,-1-1 0,0-2 0,-3 2 0,-3 2 0,-7 4 0,-5 2 0,-7 2 0,-6 4 0,4-4 0,2 0 0,9-5 0,7-5 0,9-1 0,5-2 0,-1-2 0,2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08.5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0 24575,'-2'17'0,"0"0"0,-3 1 0,1-3 0,1-1 0,0-8 0,3-2 0,-1-3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09.1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180 1 24575,'-6'21'0,"-7"15"0,-3 18 0,-6 20 0,9-22 0,0 4 0,0 4 0,0 2 0,1 1 0,0 0 0,0 1 0,2-2 0,-3 25 0,5-26 0,4-31 0,5-28 0,4-29 0,4-13 0,6-21 0,5-8 0,-10 34 0,2-1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09.7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24575,'23'11'0,"9"7"0,31 27 0,15 13 0,-2 7 0,-6 3 0,-29-18 0,-15-5 0,-9-8 0,-8-2 0,-3-5 0,-2 13 0,-3 2 0,0 6 0,0 2 0,0-14 0,0-11 0,-1-12 0,0-9 0,0-3 0,-7-3 0,-7 0 0,-10-1 0,9 0 0,0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10.2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1 115 24575,'17'-11'0,"3"-1"0,7-3 0,2 1 0,7-2 0,-2 3 0,-2 2 0,2 3 0,-9 3 0,6 2 0,-2 0 0,-6 2 0,-5 0 0,-9 0 0,-5 1 0,0 0 0,5 1 0,-5 0 0,4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10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24575,'16'10'0,"15"13"0,9 9 0,7 6 0,0 4 0,-19-12 0,-11-9 0,-10-9 0,-7-9 0,-3 1 0,-5 1 0,-4 5 0,-3 4 0,-2 2 0,5-2 0,3-2 0,5-8 0,4 0 0,8-5 0,0 0 0,4-2 0,-6 1 0,-5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11.8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24575,'55'55'0,"0"1"0,-3-1 0,-5-1 0,14 23 0,-32-33 0,1 3 0,5 10 0,-2 3-488,-2 2 0,-2 3 488,-4 1 0,-2 2 0,-1 9 0,-7 4 0,-10 17 0,-7-2 0,2-32 0,-6-3 160,-15 26 0,-7-14-160,1-37 162,-14 8-162,31-32 0,3-5 0,5-4 0,1-3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13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24575,'25'0'0,"-7"0"0,-1 0 0,-7 0 0,2 0 0,0 0 0,-4 0 0,0 0 0,-4 0 0,-2 0 0,-1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15.3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24575,'13'18'0,"15"21"0,19 23 0,12 12 0,-23-31 0,0 0 0,21 20 0,-12-10 0,-17-17 0,-16-19 0,-6-7 0,-5-7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23.3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 24575,'-5'14'0,"1"4"0,3 7 0,1 0 0,0 1 0,-1 1 0,-1 12 0,1 20 0,-1 4 0,2 11 0,0-25 0,0-12 0,0-21 0,8-17 0,7-11 0,11-12 0,15-21 0,9-12 0,6-4 0,-2 1 0,-14 20 0,-9 10 0,-15 15 0,-7 7 0,-7 8 0,1 6 0,0 8 0,4 11 0,1 11 0,4 7 0,1 7 0,0-6 0,-2-8 0,-3-12 0,-2-17 0,4-13 0,11-12 0,13-15 0,7-3 0,-5 4 0,-13 12 0,-14 14 0,-5 14 0,5 21 0,4 4 0,12 15 0,2-10 0,9-6 0,1-11 0,16-11 0,24-12 0,7-7 0,11-13 0,-28-3 0,-21 2 0,-21 1 0,-16 4 0,-5 0 0,-3 1 0,-4-3 0,-4 0 0,-5-2 0,-2 3 0,2 8 0,1 4 0,2 5 0,-2 3 0,-1 1 0,-4 1 0,-1 3 0,-3 2 0,1 4 0,-6 9 0,7-1 0,-4 5 0,4 0 0,4 0 0,3 0 0,6-2 0,4 0 0,7-3 0,5-1 0,13 2 0,18-4 0,10-3 0,17-4 0,7-7 0,1 0 0,-11-3 0,-14 1 0,-26-3 0,-5 0 0,-9-5 0,2-2 0,1-4 0,1 1 0,0-1 0,5 0 0,3-2 0,3-1 0,-11 7 0,-5 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15.7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241 0 24575,'-20'18'0,"0"0"0,-1-2 0,-2 4 0,1 1 0,0 1 0,-2 9 0,3 6 0,-1 4 0,3 3 0,6-12 0,5-7 0,4-8 0,3-5 0,0-3 0,1 1 0,0-4 0,0-1 0,0-2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16.2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24575,'24'26'0,"5"8"0,22 27 0,-1-2 0,-2-1 0,-12-12 0,-13-18 0,-9-6 0,-6-10 0,-5-4 0,-1-4 0,-1 1 0,-1-3 0,0 1 0,0-1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16.7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226 0 24575,'-18'14'0,"1"-3"0,-12 9 0,0 4 0,2 5 0,-2 9 0,6 1 0,3-2 0,4-4 0,7-15 0,2-7 0,6-7 0,0-3 0,1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29.2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302 1 24575,'-13'28'0,"-4"13"0,-9 9 0,-11 36 0,18-35 0,0 2 0,-1 5 0,0 2 0,1 4 0,1-1 0,4-12 0,0 0 0,-3 4 0,2-4 0,0 9 0,-1-12 0,14-37 0,2-15 0,4-11 0,10-17 0,-7 11 0,5-2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30.0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24575,'22'28'0,"-1"-4"0,2 6 0,-3-3 0,-2 4 0,3 3 0,-4 2 0,2 2 0,0 7 0,-2-3 0,-1 0 0,-2-5 0,-3-5 0,-4-4 0,0 1 0,-1-1 0,1 3 0,-1 4 0,2 3 0,-3-6 0,0-2 0,-2-9 0,-2-7 0,0-6 0,-1-4 0,0-3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30.7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24575,'50'2'0,"8"1"0,1 0 0,2 0 0,-22-2 0,-13-1 0,-14 0 0,-8 0 0,12-1 0,-10 1 0,8-1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31.8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24575,'14'1'0,"-2"1"0,0 1 0,-2 2 0,1 4 0,1 3 0,-1 2 0,-2 1 0,-5-3 0,-2-3 0,-1-1 0,-1-1 0,-1-1 0,1-1 0,-2 0 0,1 0 0,0-1 0,-1-2 0,2 0 0,3 6 0,8 3 0,19 18 0,14 3 0,6 6 0,2 0 0,-18-11 0,-12-5 0,-13-10 0,-8-4 0,-3-2 0,-5 4 0,-7 2 0,-4 5 0,-7 0 0,5-3 0,2-3 0,4-5 0,7-3 0,1-2 0,2 0 0,1-1 0,0 0 0,0 0 0,1 0 0,-2 0 0,0 1 0,-4 0 0,0 0 0,-1 1 0,1-1 0,3 0 0,1 0 0,0 0 0,1-1 0,-1 1 0,0-1 0,2 0 0,0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45.0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833 1 24575,'-12'30'0,"-6"21"0,-16 26 0,5-10 0,-2 6-1610,-8 13 0,-2 4 1610,10-25 0,-1 1 0,-5 6 0,1-2 0,-5 8 0,-1 2 0,0-2 0,5-8 0,0 0 0,2-6 0,-1 4 0,-5 6 0,-3 8 0,2-4 0,9-16 0,-4 14 1013,20-36-1013,11-27 528,4-25-528,2-12 0,6-30 0,16-22 419,17-14 1,-11 31 0,-1 17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45.7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24575,'21'56'0,"7"18"0,-10-15 0,1 6-578,3 5 0,-1 2 578,-1 1 0,-2 1 0,2 5 0,-3 0 0,-3-9 0,-1-2 0,-1 1 0,-2-2 0,-1 1 0,-2-3 189,-2-11 0,-1-3-189,0 40 192,-1-12-192,-3-25 0,0-11 0,0-18 586,-1-14-586,1-5 0,-2-4 0,-8-6 0,-26-12 0,18 7 0,-14-5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46.4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1 101 24575,'19'-3'0,"16"-2"0,10-3 0,19 0 0,-1-3 0,-5 3 0,-10 0 0,-15 4 0,-15 0 0,-6 3 0,-8 0 0,1 0 0,4 0 0,10-3 0,6 0 0,3-4 0,-3 1 0,-8 1 0,-6 2 0,-7 1 0,-1 2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0.8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24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148 1 24575,'-14'4'0,"-1"1"0,-3 0 0,1 1 0,-2 2 0,4 0 0,-2 9 0,4 3 0,3 4 0,3 7 0,4-3 0,5 5 0,5-6 0,6 0 0,1-12 0,3-2 0,1-8 0,3-6 0,-1-1 0,2-4 0,-4 0 0,0-5 0,-3-1 0,1-11 0,-7 1 0,0-3 0,-4 1 0,-2 11 0,-1 2 0,-2 11 0,1 7 0,4 15 0,5 7 0,6 6 0,10 2 0,6-4 0,1-4 0,2-6 0,-9-11 0,-9-7 0,-3-6 0,-3-8 0,5-18 0,1-8 0,7-22 0,0 1 0,2 9 0,-10 17 0,-8 18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47.3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31 24575,'15'-5'0,"1"-1"0,-2 2 0,-2 1 0,4-1 0,0 3 0,9-3 0,15 2 0,12 0 0,5 2 0,-1 4 0,-17 1 0,-14 3 0,-11-2 0,-10 5 0,-1 5 0,-1 14 0,-9 8 0,-3 5 0,-20 18 0,-9-4 0,-6 5 0,-9 0 0,13-13 0,4-4 0,12-10 0,13-17 0,7-8 0,24-7 0,20-2 0,31 2 0,24 1 0,-10-1 0,8 0 0,-42-1 0,-13-13 0,-27 8 0,-9-8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47.8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40 24575,'52'-3'0,"9"0"0,14-1 0,-3 0 0,6-1 0,-5 2 0,-10-1 0,1-1 0,-20 1 0,-13 0 0,-13 4 0,-21 7 0,1-4 0,-6 6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6:48.3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42 24575,'43'0'0,"3"-2"0,-3-1 0,-3-1 0,-5 0 0,-9 1 0,-4-1 0,1-1 0,-1 2 0,-1-1 0,-4 1 0,-5 0 0,-6 1 0,-1 1 0,-4 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11.2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1 226 24575,'27'0'0,"16"-3"0,21 0 0,10-3 0,12-1-498,-21 5 1,3-1 0,7 1 497,13-2 0,8 0 0,4 0 0,-3 0-1092,-8 2 0,-2 0 0,0 0 0,4 0 1092,-9-1 0,3-1 0,1 1 0,0-1 0,-1 0-502,-1 0 1,-1 0-1,1 0 1,0 0-1,0-1 502,4 1 0,1-1 0,1 0 0,-1 0 0,-1 0 0,-2 0 0,-1 1 0,0-1 0,0 1 0,1-1-454,3-1 1,1 0-1,0 1 1,-2-1 0,-3 1 453,3 0 0,-4 0 0,-1 0 0,-2 0-181,19-2 0,-3 1 0,-3 0 181,-12 1 0,-4 1 0,-7 1 1115,-8 2 1,-8 0-1116,23-1 3611,-55 2-3611,-16 0 3488,-3 0-3488,-1 0 1848,0 0-1848,0 0 0,1 0 0,-1 0 0,3-1 0,1 1 0,4-2 0,0 1 0,-1 0 0,-4 0 0,-3 1 0,-2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12.7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1 109 24575,'12'-16'0,"3"0"0,0 4 0,0 0 0,3 0 0,-2 2 0,1 2 0,2 1 0,2 2 0,-1 1 0,3 1 0,-4 1 0,2 1 0,1 0 0,-2 1 0,-3 0 0,-7 0 0,-4 0 0,-5 2 0,-2 5 0,-4 8 0,-8 16 0,-6 15 0,-5 5 0,-7 12 0,2-7 0,-1-6 0,3-5 0,4-15 0,4-3 0,1-7 0,5-4 0,3-4 0,1-2 0,3-1 0,-1-1 0,2 3 0,2-1 0,1 1 0,1-2 0,1-3 0,2-2 0,0-2 0,2 0 0,3 0 0,2 1 0,3-1 0,6 0 0,2-2 0,4 0 0,12 0 0,7 0 0,11 0 0,18 3 0,6 0 0,-2 2 0,-9-1 0,-33-3 0,-17-1 0,-15 0 0,-4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14.0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234 865 24575,'-8'-96'0,"6"53"0,-9-24 0,1 74 0,-13 19 0,-16 31 0,-6 13 0,17-1 0,3 0 0,3 2 0,9-15 0,6-8 0,7-29 0,6-7 0,10-19 0,13-11 0,16-14 0,13-21 0,-3-12 0,-7-2 0,-12-14 0,-13 11 0,-5-6 0,0-11 0,-5 0 0,-1-5 0,-5-3 0,-4 18 0,-1 6 0,-2 12 0,0 13 0,-2 8 0,2 10 0,-1 14 0,0 18 0,-7 21 0,-6 36 0,3-14 0,0 4 0,-1 7 0,2 4-507,0 18 0,2 5 507,2 0 0,1 0 0,2-2 0,1-2-49,2-2 1,0-5 48,2 21 0,2-26 0,-2-33 0,0-25 0,-2-7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14.6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0 24575,'-9'43'0,"3"18"0,3 20 0,10 3 0,11 8 0,17-19 0,9-14 0,12-11 0,-8-25 0,-9-7 0,-15-10 0,-15-4 0,-4-3 0,-4 1 0,0-1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15.0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64 1 24575,'-11'35'0,"-2"8"-9831,-2 38 8341,4 4 4308,5-6-2818,3 16 1719,1-49-1719,0 12 0,1-42 0,4-20 6784,6-37-6784,3-22 0,-2 11 0,-4 15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15.6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24575,'10'-5'0,"1"-1"0,1 1 0,0 1 0,4-1 0,1 1 0,1 0 0,-3 2 0,-5 1 0,-4 3 0,1 2 0,0 5 0,2 4 0,0 6 0,-1 4 0,-2 2 0,-1 9 0,-2-2 0,-1 0 0,-2-5 0,-2-8 0,-2-6 0,-2-3 0,-2-4 0,-2 0 0,-2-1 0,2 0 0,3-2 0,-1 1 0,2-1 0,-2 2 0,2-1 0,2 1 0,1-2 0,2-1 0,1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16.2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0 24575,'-3'11'0,"-5"4"0,-3 8 0,-5 7 0,-4 8 0,7-1 0,1-6 0,8-7 0,2-11 0,5-4 0,4-5 0,7 0 0,5-3 0,33 3 0,21-2 0,17 0 0,-35-1 0,0-1 0,32 0 0,-18 0 0,-27 0 0,-32-1 0,-9 1 0,-3-1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24.8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24575,'-6'45'0,"6"15"0,0 14 0,7 14 0,-3-20 0,3-9 0,-3-23 0,0-20 0,-2-13 0,5-16 0,4-14 0,12-26 0,-1 1 0,-3 4 0,-9 23 0,-6 17 0,-3 7 0,2 1 0,1 3 0,4 3 0,8 14 0,3 6 0,11 14 0,-6-2 0,3-3 0,-7-6 0,-3-9 0,-4 0 0,3-1 0,-5-6 0,-2-2 0,-4-8 0,-3-2 0,5-7 0,6-12 0,28-28 0,17-19 0,-15 19 0,-5 7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16.6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72 1 24575,'-22'37'0,"3"-1"0,5 6 0,4 2 0,5 0 0,3 24 0,4-28 0,2 13 0,0-37 0,-1-4 0,-1-8 0,4-7 0,7-10 0,-5 5 0,3-3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17.0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 0 24575,'-6'13'0,"-1"1"0,-1 2 0,-1-1 0,4-3 0,0-4 0,4-4 0,0-3 0,1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17.7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0 24575,'4'35'0,"-2"12"0,-1 52 0,-1-43 0,-2 2 0,2-1 0,-1-1 0,0-2 0,0-4 0,-1 22 0,2-18 0,0-11 0,-1-17 0,1-9 0,-1-7 0,-2-7 0,2-2 0,-1-1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18.4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56 24575,'8'-9'0,"-1"0"0,2-1 0,-1 2 0,1 1 0,-3 3 0,2 1 0,1 1 0,2 0 0,2 1 0,-3 0 0,-2 1 0,-3 0 0,-2 0 0,3 0 0,5 3 0,4 1 0,3 6 0,0 2 0,-6 1 0,-2 0 0,-7-3 0,-2-2 0,-5 3 0,-3 3 0,-6 7 0,-11 7 0,-4 5 0,-4-1 0,2-3 0,7-8 0,7-7 0,6-4 0,8-5 0,8-1 0,18 2 0,7-2 0,-7 1 0,-4-4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19.0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 24575,'32'-2'0,"-4"1"0,-4 0 0,-10-1 0,-9 2 0,-3 0 0,3 1 0,3 5 0,2 1 0,2 9 0,-6 4 0,-4 7 0,-7 11 0,-10 18 0,-2 5 0,-7 20 0,8-12 0,4-11 0,5-18 0,6-24 0,-3-11 0,3-5 0,-1-4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19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68 24575,'26'-6'0,"3"0"0,21 1 0,6-2 0,7-1 0,3 0 0,-9 2 0,-5 2 0,-13 2 0,-14 1 0,-12 1 0,-10-1 0,-6-5 0,0 4 0,-1-4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20.0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 1 24575,'43'37'0,"-3"1"0,5 20 0,0 11 0,-8 1 0,-6 7 0,-19-21 0,-7-3 0,-11-4 0,-9-1 0,-14 4 0,-13 10 0,-10-1 0,0-4 0,-1-3 0,17-21 0,10-8 0,14-14 0,18-11 0,26-11 0,-16 6 0,14-6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20.5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87 24575,'21'-6'0,"-2"2"0,0-1 0,-1 2 0,-3-1 0,1-1 0,4-2 0,0 1 0,3 0 0,-6 2 0,-6 1 0,-5 2 0,-2-1 0,-2 2 0,4-1 0,13-2 0,20-1 0,10-3 0,6 1 0,-15 2 0,-15 0 0,-12 3 0,-9 0 0,-2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21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0 24575,'-1'19'0,"-1"3"0,0 1 0,0 9 0,-1 0 0,2 5 0,-2 4 0,3-2 0,-1-6 0,1-6 0,0-13 0,0-4 0,0-6 0,0-1 0,0 0 0,0-1 0,0 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22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248 403 24575,'-2'-10'0,"-1"-2"0,-3 0 0,-2-5 0,-2 4 0,1 0 0,0 4 0,2 4 0,3 2 0,1 2 0,0 0 0,0 1 0,-4 4 0,-5 3 0,-3 6 0,-4 3 0,1 1 0,1-1 0,2 0 0,2-1 0,-1 2 0,-1 3 0,3 4 0,1 0 0,5 3 0,2-7 0,2-1 0,1-4 0,2-5 0,2 0 0,4-1 0,3 1 0,2-1 0,-3-1 0,-1-4 0,-3-1 0,-1-1 0,-1-2 0,-1 1 0,1-1 0,0 0 0,0 0 0,1 1 0,-1 0 0,1-1 0,-1 0 0,2 0 0,4-3 0,5-3 0,5-4 0,10-12 0,8-8 0,2-9 0,2-11 0,-9 3 0,-7 1 0,-4-1 0,-11 9 0,-3 4 0,-5 2 0,-2 8 0,0-1 0,0 1 0,0 3 0,0 1 0,0 1 0,0 5 0,0 0 0,0-4 0,0 7 0,0-10 0,-2 8 0,2 3 0,-2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25.2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1 233 24575,'56'-9'0,"1"1"0,-2-2 0,2 0 0,4 0 0,1 1 0,5-4 0,1-1 0,-4 2 0,-2-1 0,-3 1 0,-6 0 0,10-3 0,-29 6 0,-25 4 0,-7 1 0,-2-2 0,0-3 0,0 0 0,0-2 0,-2-4 0,1 7 0,-1-1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37:23.5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24575,'0'36'0,"2"12"0,-2 43 0,2-36 0,1 2 0,-2 5 0,0 1 0,2 5 0,0-1 0,-2-12 0,1-2 0,1 36 0,0-22 0,0-27 0,-2-5 0,1-3 0,1 1 0,1 0 0,4 11 0,1-2 0,1 2 0,1-1 0,-3-10 0,-2-1 0,-1-6 0,-2-4 0,-1-4 0,-1-5 0,0-7 0,-1-5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25.5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0 24575,'-12'57'0,"-1"-1"0,5-4 0,1 2 0,-1 11 0,2 0 0,5-9 0,0-2 0,1 45 0,1-28 0,3-25 0,-1-21 0,0-11 0,0-10 0,-1-3 0,3-3 0,6-4 0,10-9 0,-9 7 0,2-2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26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0 269 24575,'28'-9'0,"7"1"0,19-7 0,11 0 0,4-4 0,-3 4 0,-18 5 0,-10 2 0,-3 2 0,-1-1 0,13-5 0,5-2 0,19-7 0,-14 1 0,-4 1 0,-26 6 0,-17 6 0,-7 1 0,-4 0 0,-2-2 0,0 0 0,1 1 0,2 0 0,0 3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26.5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 1 24575,'-26'71'0,"3"-4"0,-2 21 0,5-2 0,3 1 0,3 10 0,8-15 0,2-4 0,3-24 0,1-21 0,0-20 0,0-7 0,0-4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39.0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24575,'7'23'0,"9"23"0,1 0 0,2 7 0,6 11 0,2 4-423,1 8 0,-1 0 423,-3-11 0,-1-4 0,-5-6 0,-2-6 278,0 5-278,-5-17 140,-6-34-140,1-25 0,7-23 0,-4 16 0,2-1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39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232 1 24575,'-17'17'0,"-8"8"0,-8 13 0,-10 6 0,11-5 0,-2-3 0,13-15 0,4-5 0,8-8 0,8-3 0,16 9 0,22 9 0,6 8 0,12 4 0,-4-5 0,-3-4 0,9-3 0,-8-6 0,-10-6 0,-16-5 0,-18-6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40.0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24575,'28'0'0,"1"1"0,28 2 0,20 4 0,-5-2 0,1 0 0,-41-3 0,-20 0 0,-13 4 0,-3-3 0,0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40.5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70 24575,'25'5'0,"-5"-2"0,3 0 0,-1 1 0,-1-3 0,-2 2 0,-6-3 0,-6 1 0,-2-1 0,-2 0 0,0 0 0,2 0 0,5 0 0,-1 0 0,6-1 0,0-1 0,0-1 0,0-2 0,0-1 0,2-5 0,12-6 0,9-3 0,-14 7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1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1 193 24575,'0'-93'0,"2"47"0,-5-7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41.5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161 1 24575,'33'1'0,"0"1"0,-1-1 0,-6 1 0,-11-2 0,-6 2 0,-4 0 0,1 3 0,1 5 0,4 9 0,-2 7 0,-1 3 0,-7 2 0,-10-5 0,-12 1 0,-2-5 0,-11 0 0,10-9 0,2-1 0,8-6 0,6-2 0,4-1 0,1 0 0,2 2 0,3 0 0,3 1 0,12 3 0,13 1 0,10 1 0,1 0 0,-6-3 0,-13-2 0,-8-1 0,-5-2 0,-6-1 0,3 3 0,0 3 0,3 6 0,-3 1 0,-2-1 0,-3-4 0,-4-3 0,-6 1 0,-12 4 0,-13 7 0,-13 5 0,-5 3 0,-12 2 0,6-5 0,1-6 0,13-6 0,17-7 0,11-3 0,8-1 0,7-4 0,0 2 0,1-3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42.5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24575,'1'17'0,"0"2"0,2 1 0,0 3 0,0-5 0,-2 0 0,0-3 0,-1-6 0,0-2 0,0-4 0,0-2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45.4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24575,'19'26'0,"13"9"0,27 31 0,2-2 0,-3-7 0,-21-20 0,-19-19 0,-10-11 0,-6-3 0,-1-2 0,0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45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363 0 24575,'-21'17'0,"-2"1"0,-6 14 0,-6 11 0,-7 10 0,-6 9 0,0-6 0,7-5 0,8-13 0,11-14 0,10-9 0,6-7 0,4-4 0,2-4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46.4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 24575,'27'4'0,"24"1"0,19 1 0,18 0 0,-16-4 0,-21 0 0,-24-2 0,-17 0 0,-4 0 0,-4 0 0,3 0 0,-2 0 0,0-3 0,-1-1 0,-1-6 0,-3-3 0,2 6 0,-3-1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47.4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247 1 24575,'-38'58'0,"-2"12"0,0 6 0,6 1 0,4 7 0,8-13 0,4-6 0,5-12 0,7-22 0,2-12 0,3-10 0,1-8 0,1 0 0,1-1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0.3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24575,'0'18'0,"0"-1"0,0-3 0,0 2 0,0-2 0,0 3 0,1 2 0,2 3 0,0 2 0,2 0 0,1 1 0,2-4 0,0 0 0,4 1 0,-3-4 0,0-3 0,-2-3 0,-3-5 0,0-2 0,-3-3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3.8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521 5 24575,'-18'-3'0,"2"1"0,-7 4 0,-6 6 0,-15 7 0,-7 7 0,-18 11 0,3 0 0,5 3 0,6 1 0,19-3 0,9-1 0,9 7 0,11-4 0,6 8 0,6-6 0,6 2 0,4-5 0,11 3 0,22 3 0,19-6 0,2-5 0,-10-13 0,-31-11 0,-16-5 0,-10-2 0,2-3 0,4-5 0,-1-3 0,-1 4 0,-2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4.2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 1 24575,'-10'21'0,"0"3"0,-1 10 0,0-3 0,3-1 0,2-8 0,3-7 0,2-6 0,0-4 0,2-2 0,-1-1 0,2-1 0,-1 0 0,1 1 0,-1-1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5.7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24575,'12'24'0,"2"11"0,-2 7 0,3 8 0,-2-1 0,-2-10 0,-3-10 0,-5-12 0,-2-9 0,-1-5 0,0-1 0,-1 2 0,1 2 0,-2 2 0,0 0 0,-1 6 0,-2 2 0,2 4 0,-1 6 0,3 5 0,0 0 0,3 6 0,1-11 0,-1-5 0,3-10 0,-1-5 0,8 1 0,-2-2 0,3 1 0,-5-5 0,-1 0 0,10-6 0,8-2 0,-8 1 0,1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1.7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0 149 24575,'48'70'0,"16"-2"0,-24-33 0,2-4 0,7-3 0,0-6 0,28 2 0,-13-18 0,-16-19 0,-13-17 0,-3-16 0,-10-6 0,-9-10 0,-11 10 0,0 6 0,-3 12 0,-4 14 0,-2 5 0,-11-2 0,-6 3 0,-10 0 0,5 5 0,-1 2 0,9 6 0,2 1 0,5 1 0,10 4 0,13 4 0,17 4 0,23 8 0,-21-11 0,3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10 145 24575,'-5'26'0,"3"8"0,-1 11 0,5-5 0,7-9 0,10-8 0,-1-12 0,5-1 0,-6-8 0,0-7 0,3-3 0,3-13 0,1-4 0,-7-8 0,-2-6 0,-10-4 0,-4-7 0,-13-9 0,-3 15 0,-1 11 0,2 27 0,7 15 0,0 8 0,2 6 0,9 0 0,15 1 0,13-4 0,14-9 0,-18-6 0,-4-5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7.3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 24575,'13'-10'0,"-3"3"0,-3 2 0,-3 4 0,4 1 0,2 1 0,3 0 0,-3 0 0,-4 0 0,-4 11 0,-2 29 0,-6 43 0,3-24 0,1 6-673,-2 29 0,2 4 673,6-5 0,3-1 0,-2 1 0,2-5 0,0-26 0,1-7 0,1 7 0,-8-39 0,-5-24 0,-5-26 0,0-17 1346,4-13-1346,9-1 0,0 27 0,1 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7.9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 24575,'9'-3'0,"2"-2"0,12 0 0,1 0 0,2 1 0,0 3 0,-3 2 0,-2 1 0,-1 4 0,-8 0 0,-2 2 0,-6-2 0,-3 1 0,-4 4 0,-4 3 0,-8 5 0,-11 3 0,-5-1 0,-8 0 0,6-9 0,8-6 0,10-4 0,9-2 0,3 0 0,9-7 0,29-24 0,14-11 0,-7 7 0,-9 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8.4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24575,'9'69'0,"-2"24"0,-5-41 0,0 3 0,0 9 0,1 1 0,1-10 0,0-3 0,7 46 0,-2-29 0,-2-26 0,-4-25 0,-2-10 0,20-37 0,38-40 0,-25 24 0,20-16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1 24575,'-35'24'0,"6"-4"0,2 3 0,6-4 0,2 3 0,3-5 0,-1 4 0,4-8 0,3-2 0,4-5 0,7-2 0,7 0 0,9 3 0,11 1 0,7 3 0,3-3 0,7 1 0,4-2 0,-14-1 0,-5-2 0,-22-3 0,-7-1 0,1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9.3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72 24575,'14'0'0,"19"1"0,24 0 0,12-1 0,8-5 0,-9-1 0,-5-3 0,-13 3 0,-4 0 0,-17 3 0,-8 0 0,-9 0 0,-10-1 0,3-8 0,-4 7 0,3-6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9.7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24575,'0'56'0,"0"11"0,1 9 0,3 15 0,2-5 0,0-9 0,0-2 0,-5-22 0,1-4 0,-2-10 0,0-13 0,0-7 0,4-17 0,23-30 0,-17 13 0,16-14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1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44 24575,'27'-1'0,"8"-2"0,37-3 0,-6-4 0,-8 4 0,-25 0 0,-20 4 0,-6 1 0,7-1 0,-2-1 0,-1 1 0,-7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4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24575,'75'4'0,"-6"-3"0,6 1 0,-28-2 0,-17-1 0,-17-2 0,-12 1 0,3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1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 24575,'28'-12'0,"-5"2"0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1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146 30 24575,'45'-10'0,"-4"1"0,-3 3 0,-10 2 0,-10 3 0,-3 1 0,3 2 0,9 6 0,3 4 0,-3 4 0,-6 6 0,-14 4 0,-3 13 0,-13 22 0,-14 22 0,-10 5 0,6-37 0,-2-2 0,-27 29 0,-6-9 0,11-24 0,2-11 0,12-15 0,3 0 0,9-3 0,9-4 0,6-2 0,7-6 0,14-5 0,3-2 0,17-1 0,0-2 0,9-1 0,-5 0 0,-2 1 0,-10 2 0,-7 2 0,-5 0 0,-4 1 0,0-1 0,-1 1 0,-2 0 0,-2 0 0,-1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4.4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24575,'10'18'0,"2"4"0,0 13 0,1 2 0,4 16 0,3 1 0,-2 0 0,4-6 0,-12-21 0,-2-11 0,-4-14 0,1-11 0,-2 5 0,1-5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4.7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252 0 24575,'-14'10'0,"-6"9"0,-8 8 0,-6 12 0,0 1 0,2 1 0,2-4 0,10-11 0,6-9 0,7-10 0,1-8 0,1-4 0,0 1 0,3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5.2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24575,'16'0'0,"1"0"0,9 1 0,13 4 0,11 7 0,17 5 0,5 7 0,-9-7 0,-14-2 0,-22-9 0,-13-4 0,-10-1 0,-3-2 0,0 1 0,-1-1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5.8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496 25 24575,'-63'-16'0,"-1"7"0,0 15 0,-4 19 0,-3 28 0,36-18 0,4 6 0,-2 16 0,6 4 0,9 1 0,6 1 0,5 6 0,5-1 0,5-14 0,5-4 0,14 34 0,11-37 0,-8-19 0,0-15 0,-13-12 0,-3-2 0,3-3 0,6-3 0,1-5 0,13-5 0,4-2 0,-12 7 0,-3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6.4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 1 24575,'13'-1'0,"4"1"0,3 2 0,17 4 0,10 0 0,-4 3 0,-9-3 0,-22-2 0,-14 2 0,-12 9 0,-10 9 0,-18 17 0,-14 7 0,0-4 0,3-5 0,21-15 0,13-9 0,12 0 0,10-2 0,11 6 0,11-1 0,18 3 0,-6-8 0,-2-3 0,-18-7 0,-11-3 0,-2 0 0,0-1 0,2 1 0,-1-1 0,-1 1 0,-3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2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24575,'2'21'0,"4"1"0,5-3 0,6 6 0,13 14 0,23 20 0,-17-19 0,1 0 0,-1-2 0,0-1 0,29 30 0,-33-35 0,-15-19 0,-7-29 0,-4-10 0,1 4 0,-3 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5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347 0 24575,'-50'57'0,"5"-5"0,-13 12 0,13-10 0,7-2 0,12-11 0,8-5 0,8-13 0,3-7 0,4-8 0,-1-7 0,-3-9 0,-8-6 0,5 3 0,-1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8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24575,'45'15'0,"-8"-3"0,14-1 0,0-4 0,4 0 0,12-3 0,-23-1 0,-8-1 0,-21-2 0,-10 0 0,-2 0 0,0 0 0,1 0 0,-1 0 0,0 0 0,2 2 0,-2-1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8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531 24 24575,'-2'-8'0,"-1"2"0,-1 2 0,-4 2 0,-1 0 0,-11 1 0,-17 5 0,-12 6 0,-26 15 0,0 11 0,-3 19 0,15-1 0,14 8 0,18-5 0,12-3 0,11-1 0,9-9 0,6-3 0,19 5 0,14-4 0,25 5 0,9-9 0,-27-20 0,1-4 0,38 3 0,-8-7 0,-25-8 0,-28-4 0,-13 0 0,-8-1 0,0 0 0,1 0 0,4-4 0,4 0 0,3-6 0,-4 6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24575,'16'49'0,"-10"-32"0,6 22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9.5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 0 24575,'18'15'0,"1"7"0,-3-1 0,-4 0 0,-6-5 0,-8-6 0,-9 2 0,-9 4 0,-20 8 0,-4 6 0,0-3 0,14-6 0,37-10 0,46 3 0,42 12 0,1-1 0,-10 5 0,-38-8 0,-18-4 0,-7-1 0,-9-6 0,-14-5 0,-18 0 0,-15 1 0,-38 8 0,-2 5 0,-7 0 0,26-4 0,24-8 0,16-5 0,9-7 0,0-7 0,4 4 0,-1-3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59.97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16383,'61'16'0,"-7"-1"0,14 5 0,2-1 0,6 4 0,20 6 0,-8-2 0,-5 0 0,1-1 0,-13-4 0,8 3 0,0-1 0,-9-2 0,15 6 0,-6-2 0,-4-3 0,-1 0 0,-1 2 0,0-1 0,3-1 0,-1 0 0,-9 1 0,-2-2 0,-2-3 0,0-1 0,4 6 0,0 0 0,-8-6 0,-1 1 0,2 3 0,-1 0 0,-7-5 0,-1 1 0,40 17 0,-17-8 0,-3-1 0,1-1 0,2 0 0,-1-1 0,8 6 0,2 2 0,10 6 0,-42-18 0,1 1 0,5-1 0,0 1 0,-2-1 0,-1-1 0,-5-2 0,-1-1 0,41 17 0,-25-6 0,1 2 0,5 5 0,7 5 0,-30-16 0,2 0 0,-2-1 0,1 1 0,9 3 0,1 0 0,-4-3 0,-1 0 0,-1 0 0,-1 0 0,-1-2 0,-3 0 0,28 16 0,-3-2 0,7 6 0,0 2 0,2 0 0,-31-17 0,1-1 0,37 16 0,-36-17 0,-1-1 0,26 12 0,3 2 0,-16-6 0,4-1 0,2 5 0,-4-7 0,-1 3 0,0-5 0,-2-1 0,0 1 0,-3-3 0,-3 0 0,-2 0 0,-2-2 0,1 3 0,-8-4 0,-3-1 0,0 0 0,0 0 0,6 1 0,-8-1 0,4 2 0,-3-2 0,1 1 0,5 2 0,-1-4 0,-3 2 0,2-2 0,-2-1 0,4 2 0,-3-1 0,1 2 0,-5-3 0,-1 2 0,1-3 0,-1 3 0,3-2 0,10 5 0,8 2 0,26 8 0,-39-14 0,3 1 0,14 4 0,3 1 0,7 1 0,1 0 0,5 2 0,3 1 0,-19-6 0,3-1 0,0 1 0,2-1 0,-1 0 0,2 0 0,1 1 0,1 1 0,1-1 0,6 2 0,1-1 0,-3 0 0,-11-3 0,-2 1 0,-1-1 0,23 7 0,-3 0 0,-10 1 0,-4 1 0,-12-4 0,-1 0 0,6 7 0,0 0 0,-7-4 0,0-2 0,-1 1 0,0-2 0,31 12 0,-11-8 0,-14-4 0,-17-7 0,-5-1 0,-6-2 0,0-2 0,8 4 0,-1-2 0,14 7 0,-7-4 0,3 1 0,5 3 0,6 2 0,17 5 0,-21-8 0,5 3 0,20 4 0,7 2 0,-14-6 0,3 2 0,0-1 0,0-2 0,0 0 0,0-1 0,1 2 0,0-1 0,-1 0 0,-10-3 0,-1-1 0,-2 1 0,28 12 0,0 1 0,-20-6 0,3 1 0,-1 1 0,-2-1 0,-2 1 0,1 0 0,-1 0 0,0 0 0,0 0 0,1-1 0,0 0 0,-3-1 0,13 6 0,-3-1 0,5-2 0,-4-1 0,-17-4 0,-5 0 0,-4-4 0,-5-1 0,13 10 0,-22-10 0,-20-11 0,-17-9 0,-8-25 0,1 0 0,-4-48 0,6-19 0,3 35 0,0-6 0,1-23 0,1-5 0,-1-2 0,0-4 0,-4 20 0,0-4 0,-2 2 0,1 4 0,-1 0 0,-3 0 0,-3-10 0,-4 0 0,2 0 0,1 8 0,1 0 0,0 1 0,-2 2 0,1 0 0,0 0 0,2-1 0,1 0 0,0 3 0,-4-24 0,0 3 0,1 4 0,-1 0 0,-1-1 0,-1 3 0,1 12 0,-1 3 0,2 2 0,-1 1 0,-1 3 0,2 1 0,3 11 0,2 1 0,0 0 0,2 2 0,0-33 0,2 1 0,4 12 0,-3-4 0,-2-11 0,-5 4 0,-1-4 0,0 9 0,6 9 0,3 0 0,2 18 0,1-5 0,0-2 0,0-1 0,0-2 0,1 0 0,0 3 0,-1 5 0,3-13 0,2 7 0,-1 23 0,0 11 0,-6 14 0,-10 10 0,-8 3 0,-3 1 0,4 1 0,5-1 0,-1-3 0,-6 1 0,-49 0 0,-4 1 0,23-2 0,-1-1 0,-22 2 0,15-2 0,9 1 0,7 0 0,-1 1 0,-3 0 0,1-1 0,-45 1 0,26-1 0,-25 0 0,17-1 0,5 2 0,-13 1 0,-4-1 0,-8 0 0,2 1 0,10 1 0,1 0 0,-2 0 0,4-1 0,-4-1 0,2 1 0,8 0 0,-16 3 0,8 0 0,2-3 0,2 0 0,10 2 0,2-1 0,-33 0 0,6 0 0,20-1 0,4 0 0,6 0 0,1-1 0,-8-1 0,5 0 0,-7 0 0,-2 0 0,-7 2 0,-7 0 0,-8 1 0,7 0 0,2 1 0,4-1 0,-21 2 0,7-1 0,3-1 0,0-3 0,6 2 0,-3-1 0,30 0 0,-1-1 0,-11 1 0,-9 1 0,4-1 0,-15 2 0,1 0 0,17-2 0,-2 0 0,2 0 0,-24 1 0,2 0 0,1-1 0,4-2 0,24 1 0,1-2 0,-8 2 0,1 0 0,9 0 0,3 0 0,7 0 0,0 0 0,-5 2 0,3-1 0,-26 0 0,30-1 0,0 0 0,-39 1 0,15-2 0,16 1 0,0 0 0,-16-1 0,14-1 0,-2 2 0,10-1 0,0 1 0,-14 0 0,-6 0 0,3 1 0,-6-1 0,-1 1 0,-4-1 0,-1 1 0,-6-1 0,-1 0 0,-6 0 0,-1-1 0,6 1 0,0 0 0,4 0 0,-2-1 0,10 0 0,-4 0 0,4 0 0,10 0 0,2-1 0,8 1 0,-3 0 0,6 0 0,1-2 0,15 2 0,-11-1 0,8 1 0,-9-2 0,-3 1 0,-28-3 0,-15 2 0,-7-1 0,27-1 0,1 0 0,-22-1 0,4 2 0,38-1 0,7 1 0,-16-1 0,49 3 0,-2 1 0,-2-1 0,0 1 0,-3-1 0,2 0 0,6 1 0,-7-1 0,8 1 0,-5 0 0,-8 0 0,7 0 0,-11-1 0,15 0 0,-2 0 0,9 0 0,0 1 0,-16-3 0,-1 2 0,-19-2 0,9 1 0,3 2 0,3-3 0,-2 3 0,11-1 0,0 1 0,17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9:23.9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1 780 24575,'15'4'0,"11"-1"0,21 3 0,27 0 0,15-1 0,-33-2 0,2-1 0,0 0 0,0 0 0,-4-1 0,2 0 0,22 0 0,-2 1 0,13-2 0,-25 1 0,-3 0 0,2-3 0,-4-1 0,-13 0 0,-11-1 0,-13 0 0,-6 0 0,-3-2 0,-2 0 0,0-1 0,4-3 0,1-2 0,8-6 0,0-3 0,0-4 0,-3-2 0,-6 5 0,0-4 0,-3 7 0,1-3 0,1 4 0,-1-1 0,1-1 0,0-6 0,0 2 0,-5-5 0,-3 5 0,-5-2 0,-1 3 0,-2-2 0,0 2 0,-7-13 0,-6 6 0,-10-12 0,-1 11 0,-1 2 0,1 5 0,3 4 0,-2 0 0,-5 0 0,3 5 0,-5 1 0,-1 3 0,4 4 0,1-1 0,9 5 0,7 1 0,2 2 0,-1-1 0,-10 0 0,-10-1 0,-8 0 0,-19 0 0,-7 1 0,-8 1 0,-7 1 0,6 2 0,6 0 0,7-1 0,4 2 0,4 2 0,8 1 0,1 2 0,17-3 0,6-1 0,6-2 0,6 2 0,-6 3 0,1 5 0,-3 3 0,2 4 0,3-2 0,2 2 0,3-4 0,3-4 0,-1-1 0,3-3 0,-3 4 0,1 2 0,-1 2 0,2 5 0,1-4 0,-1 6 0,2-3 0,0 2 0,1 7 0,0 4 0,0 2 0,1 1 0,1-10 0,1-4 0,0-7 0,0-1 0,-1-4 0,1-2 0,0-1 0,0 2 0,2 2 0,1 7 0,3 2 0,2 1 0,-2-5 0,-1-5 0,-5-6 0,-1-3 0,-2-1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9:29.1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2269 1058 24575,'-10'0'0,"-8"0"0,-15-2 0,-39 0 0,-23-1 0,19 2 0,-7 0-635,-1 0 0,-1 0 635,-1 2 0,0 0 0,0 0 0,4 0 114,15 0 0,5 0-114,9 0 0,2 0 0,-41-5 0,32-1 0,5-1 0,5 0 956,6 2-956,0 0 86,4-4-86,-2 0 0,1-6 0,0 0 0,-8-5 0,-5-2 0,-2-1 0,-16-5 0,12 5 0,1-4 0,14 4 0,10-3 0,5-1 0,4 1 0,-5-4 0,7 6 0,0 0 0,3 5 0,10 7 0,2 2 0,6 0 0,-1-2 0,0-7 0,1 0 0,-2-7 0,3 3 0,-1-3 0,2 1 0,2 2 0,0 1 0,5-4 0,0 4 0,2-2 0,1 4 0,1 2 0,3 2 0,1 0 0,3 0 0,0-1 0,2 1 0,3-2 0,7-1 0,-2 2 0,12-2 0,5 1 0,17-3 0,9-2 0,-23 9 0,3-1 0,0 1 0,0 0 0,1 0 0,-1 1 0,45-10 0,-25 9 0,-11 4 0,-3 5 0,-14 3 0,-2 1 0,0-2 0,2 2 0,10 0 0,0 2 0,7 2 0,-2 3 0,3 3 0,11 6 0,-2 2 0,3 0 0,1 0 0,-13-3 0,-5 0 0,-15-2 0,-1 3 0,-3 1 0,6 1 0,9 4 0,-4-2 0,-1 0 0,-7 1 0,-10-3 0,-7-1 0,-1 1 0,-3-2 0,2 3 0,1 1 0,2 5 0,0-3 0,-1 4 0,-1-2 0,-5-1 0,-3 0 0,-1 3 0,0 3 0,6 7 0,1-2 0,5 3 0,-6-9 0,-2-2 0,-6-4 0,-5-7 0,-2-2 0,-2-2 0,1 3 0,-1 0 0,1 5 0,-1 1 0,0 1 0,0 0 0,0-1 0,0-2 0,-2-2 0,-1-1 0,-1-4 0,-1-1 0,0 1 0,-2-3 0,-2 1 0,-1-1 0,-6 0 0,-3 0 0,-1-2 0,0 1 0,-1-2 0,1 1 0,-7 1 0,3-1 0,-1 0 0,1-2 0,2-1 0,2-2 0,7 0 0,5-1 0,5-1 0,1 1 0,1-1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9:36.1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1305 789 24575,'-25'-1'0,"-6"0"0,-25 0 0,-10 1 0,-4 0 0,-11 0 0,12 0 0,4 0 0,13 0 0,23 0 0,10 0 0,13 0 0,2 0 0,-2 0 0,-2 0 0,-2 0 0,-8 0 0,-4 0 0,-14-1 0,-7-1 0,-6-1 0,-10 0 0,3 0 0,7 1 0,3 0 0,8 0 0,12 1 0,0-1 0,15 2 0,4-2 0,-1 0 0,-3-3 0,-3-1 0,-7-4 0,-3 0 0,0-3 0,0-1 0,6 0 0,1-1 0,4-1 0,2 0 0,0-1 0,4 1 0,0-3 0,3-2 0,-1-5 0,4 0 0,0-1 0,2 2 0,1-1 0,3-1 0,0-1 0,3-2 0,1 0 0,5-5 0,2 1 0,5-3 0,0 6 0,-2 7 0,2 0 0,-3 6 0,-1 3 0,6-3 0,1 2 0,6-2 0,-2 3 0,-2 5 0,-4 4 0,2 2 0,7 2 0,5-2 0,8 3 0,12-2 0,0 1 0,6-1 0,-13 1 0,-7 1 0,-10 2 0,0 0 0,12 2 0,6 0 0,4-2 0,2 2 0,-18-2 0,-8 0 0,-8 1 0,5 2 0,17 5 0,7 0 0,12 5 0,-5-5 0,-14 2 0,-9-4 0,-21-2 0,-6-1 0,1 3 0,4 4 0,3 4 0,7 5 0,-2 0 0,-4-3 0,-3-3 0,-7-4 0,-3-1 0,0 2 0,-2 3 0,1 3 0,-1 1 0,3 4 0,-2-2 0,0-1 0,-1-4 0,-2-1 0,0-3 0,0-1 0,-1 0 0,0 0 0,-1-2 0,1 3 0,0-3 0,0-1 0,-3 0 0,0-2 0,-2 0 0,2-1 0,-1-1 0,0 3 0,0-2 0,-2 3 0,-1 0 0,0-1 0,-1 1 0,2-4 0,-2 2 0,1 0 0,0 0 0,0-1 0,3-1 0,-1-1 0,1 0 0,-1 0 0,-1 1 0,-5 1 0,1 2 0,-2 1 0,1 0 0,2-1 0,0-1 0,-2 1 0,-2 1 0,2-1 0,-1 1 0,3-2 0,0-1 0,-5 0 0,-3 1 0,-1 1 0,-3 2 0,2 0 0,0 2 0,1-2 0,2-1 0,0-3 0,6-1 0,2-1 0,5-2 0,0 1 0,-1 0 0,0 0 0,-2 0 0,2-1 0,2 0 0,2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9:39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2599 1296 24575,'-33'1'0,"4"0"0,5-1 0,-4-1 0,-3 1 0,-17-2 0,-13 2 0,-9 0 0,18 1 0,-2-2 0,-1 1 0,-1-1 0,-8 0 0,-3 0 0,-5-2 0,0 0-213,5 0 0,-1-2 213,-3-1 0,1-1 0,9 1 0,1-1 0,-1-2 0,2 0 0,-36-6 0,7-2 0,5 0 0,15 0 0,1 1 0,8 0 426,16 5-426,4 0 0,12 3 0,3 0 0,1-2 0,0 0 0,-3-2 0,3 3 0,3-1 0,1 2 0,5 0 0,-1-1 0,-5-5 0,-5-4 0,-7-3 0,0-1 0,-1-2 0,7 4 0,1-1 0,-2-3 0,0-3 0,-6-5 0,-6-6 0,-2-4 0,2-1 0,4-8 0,8 4 0,6 0 0,5 7 0,8 5 0,5 7 0,4 0 0,2 0 0,7-5 0,0 1 0,8-4 0,4 5 0,7 3 0,11-3 0,4 6 0,14-6 0,-3 5 0,13-4 0,-2 6 0,4 5 0,20 4 0,4 9 0,-36 4 0,4 0-683,21 1 0,5 2 683,10-1 0,3 0 0,-23 0 0,1 1 0,-2 0 0,23-1 0,-3 0 0,-1 3 0,-4 2-139,-24-2 1,-3 1 138,-2 4 0,-1 0 0,-7 1 0,-2 1 0,35 14 0,-14-2 0,1 4 1346,-18-2-1346,-3-1 297,-12-2-297,-9-4 0,-4 0 0,2 2 0,10 7 0,13 7 0,2 0 0,6 6 0,-18-11 0,-10-1 0,-11-8 0,-12-7 0,0 1 0,-3 1 0,4 6 0,2 9 0,-2 0 0,2 4 0,-6-3 0,-2-4 0,-4 1 0,-2-1 0,0 3 0,0 8 0,0 3 0,-3 5 0,-2 5 0,-4-12 0,0-4 0,1-14 0,-1-7 0,0-3 0,-3-2 0,-4 4 0,-4 0 0,-3 2 0,-6-2 0,-3-2 0,1-4 0,-8-1 0,7-1 0,-6-1 0,8 1 0,0 0 0,7 0 0,1-1 0,6-2 0,6 0 0,4 0 0,1 0 0,-3 2 0,0-1 0,2 0 0,3-1 0,3-1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9:42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1025 678 24575,'25'-1'0,"7"-1"0,10-3 0,3-2 0,-10-1 0,-4 0 0,-5 2 0,-2 0 0,1 0 0,-5-1 0,2-2 0,-5 0 0,1-3 0,1-1 0,1-2 0,-2-1 0,3-7 0,-8 1 0,1-11 0,-8 4 0,-2-10 0,-3 3 0,-2 1 0,-3-4 0,-3 4 0,-8-4 0,-3-2 0,-2 8 0,-1 6 0,2 6 0,-6 3 0,-7-5 0,-5 4 0,0 1 0,3 8 0,4 5 0,-6 3 0,-8 2 0,-7 0 0,-21 0 0,-2 0 0,-14 0 0,-4 0 0,15 1 0,-4 1 0,24-1 0,0 3 0,8-1 0,4 3 0,-2 0 0,10 1 0,9 0 0,5-1 0,6 3 0,0-2 0,-9 5 0,-6 2 0,-5 3 0,3 2 0,4 2 0,11-4 0,4-1 0,5 1 0,7-5 0,0 4 0,2 1 0,1 4 0,1 6 0,6 9 0,6 9 0,8 8 0,2-5 0,6-5 0,-4-16 0,2-6 0,0-6 0,5-2 0,6-2 0,17 0 0,3-5 0,5-1 0,4-3 0,-16-2 0,-4-1 0,-18 0 0,-10 1 0,-3 0 0,-1-1 0,-1 1 0,-5-1 0,-5 0 0,-3 1 0,1-1 0,3 1 0,5 1 0,-5-1 0,2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9:43.9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477 907 24575,'39'-6'0,"6"0"0,22-2 0,19-1 0,5-1 0,-36 3 0,-2-1 0,9-3 0,-3-3 0,-33 0 0,-6 3 0,3-3 0,-3 3 0,1 0 0,-4-2 0,1-2 0,-3-5 0,-1-1 0,2-7 0,-4 4 0,1-8 0,-3-1 0,-3-7 0,-1-9 0,-4 5 0,-2 5 0,0 8 0,0 7 0,0 2 0,-5-6 0,-7-5 0,-24-16 0,-5 1 0,-10 0 0,14 17 0,10 11 0,6 6 0,0 5 0,0-1 0,-7 2 0,-7-2 0,-30 0 0,20 2 0,-8 3 0,40 5 0,4 0 0,1 0 0,-5 0 0,-8 0 0,-11 0 0,-3 1 0,-8 2 0,7 1 0,3 1 0,-2 1 0,0 2 0,-15 3 0,-1 2 0,-4 4 0,15-4 0,11-2 0,12-3 0,9-4 0,0 2 0,0 0 0,-2 4 0,-2 1 0,-3 5 0,-3 1 0,-2 6 0,-2 1 0,-4 9 0,2-2 0,4 1 0,4 0 0,9-5 0,2-1 0,4-1 0,0-3 0,2 2 0,3 3 0,2 5 0,8 9 0,1 0 0,13 9 0,9-2 0,4-2 0,12-1 0,-5-12 0,0-5 0,-2-8 0,-12-7 0,-6-4 0,-10-6 0,-10-2 0,-6-1 0,-13-3 0,-5-1 0,1-1 0,4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9:50.3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4825 901 24575,'-13'-19'0,"-1"-1"0,-2-1 0,-7-6 0,-9-7 0,-8-4 0,-6-2 0,1 3 0,-3 0 0,-13-12 0,-3 0-322,0 8 0,-1 3 322,4 6 0,-1 3 0,1 2 0,0 2 0,-3 5 0,2 2-59,7 4 1,1 1 58,-5-1 0,0 1 0,4 2 0,1-1 0,-5-1 0,0-1 0,5 3 0,-1-1 0,-1-1 0,-1 1 0,-7-2 0,-2 0 0,1 1 0,0 0 0,0 1 0,0 2 0,-6-1 0,2 2 0,7 4 0,2 1 0,3 0 0,2 0 0,0 2 0,2-1 0,-32-2 0,8 0 0,-6-3 640,9 3-640,-5 0 121,11 4-121,0 1 0,6 0 0,-1 0 0,-8 0 0,-1 0 0,-3 1 0,-12 0 0,6 3 0,-3-1 0,-11 6 0,6 0 0,39-4 0,0 0 0,-36 4 0,7-3 0,14 0 0,15 0 0,4 2 0,11-3 0,0 5 0,-1-1 0,-4 7 0,0-1 0,-9 9 0,5-4 0,-7 7 0,9-3 0,-5 7 0,6-2 0,6 1 0,4-3 0,8 3 0,2-3 0,-1 10 0,8-1 0,2 5 0,3 12 0,4 2 0,2 9 0,5-10 0,5 1 0,6-9 0,2-2 0,3 4 0,4-3 0,8 7 0,14 10 0,11-3 0,1-6 0,3-7 0,-14-13 0,-2 1 0,-6-5 0,7 7 0,12 4 0,19 5 0,-25-16 0,2-1 0,2-1 0,-1-1 0,-4-3 0,-3 0 0,40 23 0,-33-14 0,0 2 0,4 3 0,11 4 0,-21-15 0,3 1 0,1 0 0,3 0 0,7 3 0,0 0 0,-8-4 0,-2 0 0,-5-2 0,-1-1 0,33 18 0,-3-3 0,11 1 0,-27-16 0,3 0-285,7 2 1,1 0 284,-1-4 0,0 0 0,3 1 0,-4-2 0,26 7 0,-12-4 0,-30-7 0,1 3 0,8 3 0,12 7 0,-19-8 0,2 1 0,-1-3 0,1 1 0,1 0 0,0 0 0,4-2 0,0-2 0,-2-2 0,1-1 0,0 1 0,2-1-477,20 2 1,5-1 476,-19-5 0,3-1 0,2 0-723,14 2 0,3 0 1,1-2 722,-3-2 0,0-1 0,1 0 0,4 2 0,0 0 0,-3 0 0,-16-4 0,-3 0 0,-1 0-353,26 4 1,-3-1 352,-6-1 0,-4-1 0,-20-1 0,-2-1-57,-1 0 1,0 0 56,3-1 0,-1 1 0,-2 0 0,-1 0 0,4-1 0,0 1 0,9 1 0,3 0 218,4-2 1,2 0-219,5 2 0,1 0 0,1-3 0,1 0 0,3 1 0,-2 0 0,-8-2 0,-1 0 0,-2 0 0,-1 0 947,-4-1 0,-4 0-947,-14 1 0,-4-1 802,44-3-802,-17 0 136,-22-5-136,-5 0 990,-7-6-990,-11-1 249,-4-3-249,-5 0 0,-4-1 0,0-2 0,-5-1 0,-4-5 0,-8-3 0,-3-5 0,-10-14 0,-6-15 0,-9-6 0,-8-11 0,-8 6 0,14 34 0,-3 1 0,-31-33 0,23 33 0,-3 2 0,-1 7 0,0 1 0,-37-25 0,34 31 0,0 2 0,-29-13 0,3 4 0,-4 1 0,12 5 0,-3 0 0,-14-3 0,-2-2 0,27 13 0,-1 0 0,-38-13 0,41 16 0,1 0 0,-33-8 0,5 0 0,-6 1 0,5 1 0,1 4 0,-9 1 0,18 8 0,2 0 0,7 2 0,2-4 0,0 4 0,-17-4 0,-5 0 0,1-1 0,5-2 0,14 3 0,12 2 0,7 1 0,10-1 0,8 0 0,-1-1 0,-10-5 0,-9-2 0,-9-3 0,-12-3 0,4 2 0,1 1 0,15 7 0,8 2 0,11 6 0,5-1 0,2 1 0,7 3 0,0-1 0,5 2 0,2 0 0,4 1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9:56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8089 3988 22697,'82'-2'0,"0"-1"0,0 0 0,-11 0 0,-1 0 0,-1-2 0,31-5 0,-8-2 0,-29 2 0,-8 0 916,19-8-916,-37 4 316,-23 5-316,-1-2 159,-1-4-159,1-9 487,-2-7-487,0-19 0,-4-9 0,1-11 0,2 1 0,7-7 0,1-8 0,4-8 0,-10 36 0,-3-1 0,-1 2 0,-3 1 0,0-2 0,-1-2 0,-5-2 0,0 0 0,-1 4 0,0 2 0,-5-45 0,3 48 0,-1 1 0,-11-35 0,1 34 0,-3 0 0,-3 3 0,-4 0 0,-10-5 0,-5 2 0,2 4 0,-2 2 0,1 2 0,-2 1 0,0 0 0,0 2 0,-31-28 0,36 33 0,-1 0 0,-4-2 0,-1 1 0,-1-1 0,0 0 0,-3-1 0,-2 0 0,-7-3 0,-2-1-215,0 2 1,-1 2 214,4-1 0,-2 0 0,-11-1 0,0 0 0,6 3 0,-2 1 0,-10 1 0,-1 2 0,7 3 0,0 2 0,-4 3 0,1 3 0,8 3 0,1 0 0,5 4 0,1-1 0,-7-2 0,0-1 0,8 2 0,1 1 0,-6-2 0,-2 1 0,-4 0 0,0 0 0,6 3 0,2 1 0,0 1 0,0 0 0,1 0 0,0 0 0,4 1 0,-1-1 0,-9-1 0,-1 0 0,0-1 0,-1 0 0,-13 0 0,-2 1-495,-1-2 0,-1 0 495,-3 0 0,-3 1 0,-10-1 0,-3 0-694,2 0 1,-1 0 693,2 2 0,-2 0 0,24 2 0,-3 0 0,3 0 0,7 1 0,2 2 0,0-1 0,-31-5 0,1 0-459,5 1 0,2 0 459,10 1 0,2 0 0,-2-2 0,1 0-15,6 2 0,1 0 15,1 0 0,2 0 0,15 2 0,3-1 868,-43-8-868,-3-2 0,5 2 0,38 10 0,-2 0 0,-7-1 0,-2 0 0,0 2 0,-1-1 0,-2 0 0,-1-1 137,-14 1 1,-3 0-138,-5 0 0,-3 2-171,23 2 1,-2 2 0,-1-1 170,3 1 0,0 1 0,-1-1 0,-6 0 0,-1 1 0,1 0 0,9 1 0,1 0 0,1 0 0,-28 0 0,2 0 8,5 2 1,6 2-9,24-1 0,4 1 0,2 0 0,2 1 0,-41 7 1075,8 4-1075,4 4 1584,-5 7-1584,20-2 446,0 6-446,16-3 0,4 8 0,6 6 0,1 5 0,-8 18 0,8 5 0,1 8 0,22-29 0,4 3 0,4 1 0,3 2 0,3 2 0,4 3 0,4 11 0,4 1-302,3-7 0,2 0 302,5 11 0,3-1 0,-2-10 0,3-1 0,5 10 0,4-1 0,3-2 0,3-2 0,0 1 0,3 0 0,8 4 0,4-3 0,-4-11 0,2-4 0,-2-2 0,1-2 0,-2-3 0,-2-2 0,-7-7 0,-2-1 0,-5-3 0,0 0 0,3 2 0,1-1 0,3 0 0,1-2 0,1 0 0,3 1 0,12 6 0,1 0-315,-6-4 0,0 0 315,13 8 0,0-1 0,-7-4 0,2 0 0,12 6 0,3-1-573,1-4 0,2-2 573,0 1 0,3 1 0,-20-12 0,2 0 0,-2-1 0,23 11 0,-2 0 0,-3-2 0,0 0 0,-3-2 0,-2-1 110,-14-6 1,-1-2-111,-2 0 0,0 0 0,3 1 0,1 1 0,-2-3 0,1 0 0,8 5 0,1 0 0,-5-5 0,0 0 0,3 2 0,0-1 0,-9-3 0,-2-1 0,2-1 0,0 1 0,8 3 0,1-1-405,5-3 0,2-1 405,2 5 0,2 0 0,12-4 0,0 0 0,-16 0 0,-2-1 0,-2-2 0,-3 0 287,-9-2 0,-3 0-287,31 9 1145,1 3-1145,-3-5 0,-34-10 0,1 1 0,7-2 0,2 0 0,1-3 0,2 1-121,11 3 1,1-2 120,-8-4 0,-1-1 0,-2 1 0,-1-1 0,0-2 0,-3-1 439,-9-1 0,-1 0-439,-1-1 0,-1 0 0,2-1 0,-1 0 0,44-2 0,0-2 0,-14 1 613,2-2-613,-6 0 0,6-3 0,-34 4 0,1 1 0,3-2 0,1 1 0,4 1 0,2 1 0,11 0 0,2 0 0,-5 0 0,0 1 0,-2 0 0,0 0 0,-3-1 0,-2 0 0,27-3 0,-12 2 0,-28-3 0,-6 3 0,-11-2 0,-1 2 0,1-4 0,-13 2 0,-1-2 0,-4-1 0,-2-2 0,2-5 0,3-4 0,0 0 0,0 1 0,-1 2 0,-7 3 0,-1 2 0,-6 1 0,0-3 0,-2-1 0,2-10 0,1-7 0,-1-8 0,3 0 0,-2 4 0,0 12 0,-2 7 0,0 9 0,0 4 0,-1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9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16.1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946 739 24575,'57'11'0,"0"0"0,35 6 0,-10-9 0,-33-5 0,-6-3 0,-17-6 0,-2-4 0,-4-4 0,7-4 0,-2 0 0,-1 0 0,-1 0 0,-6 3 0,3-1 0,1-3 0,-3 2 0,-2-2 0,-3-4 0,-6 0 0,-2-9 0,-4 6 0,-5-9 0,-3 2 0,-6-5 0,-6-8 0,-9-3 0,-6 0 0,-19-5 0,-5 7 0,-7 1 0,0 8 0,12 12 0,5 7 0,14 10 0,8 4 0,10 4 0,2 0 0,1 1 0,-4 0 0,0 0 0,-10 1 0,-3-1 0,-7 2 0,-14-2 0,-12 3 0,-18-1 0,3 2 0,-18 3 0,12 4 0,0 4 0,5 4 0,12 3 0,11 3 0,2 7 0,17 6 0,8-1 0,1 6 0,13-7 0,-3 7 0,10-2 0,1 15 0,15-2 0,2-2 0,11-6 0,-4-21 0,0-5 0,-6-10 0,-3-6 0,-3-2 0,3-1 0,-3 0 0,2-1 0,-2 0 0,-1 0 0,0-1 0,1-1 0,-2 0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22.9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9342 1244 24575,'-3'-18'0,"-2"-7"0,-5-5 0,-5-11 0,-10 2 0,-7-2 0,-21-12 0,-8-2 0,23 23 0,-1-1 0,-36-27 0,31 27 0,-1 0 0,-1 3 0,-1 1 0,1 1 0,-2 0 0,-6 2 0,-1 1 0,7 4 0,-1 2 0,-1 0 0,-2 2 0,-4-1 0,-2 1 0,0-1 0,-1-1 0,-2 1 0,-2-1-451,-11-5 0,-3 1 451,0-1 0,-2 2 0,-12-2 0,-1 1 0,1 1 0,-2 1-669,19 7 0,-2-1 0,0 2 669,1 1 0,0 1 0,-2 0 0,-9-2 0,-1 1 0,0 1 0,-1 0 0,1 1 0,1 0 0,5 1 0,1-1 0,3 2 0,-22-3 0,2 1-330,6 3 1,3 1 329,19 2 0,2 1 0,2 2 0,1 0 0,-6 0 0,1 0 0,3 0 0,-1 0 0,-11 2 0,-5 0 0,-13 2 0,-4 1-560,28-2 1,-2-1-1,0 1 560,-7 1 0,-2-1 0,3 0 0,10-1 0,2 0 0,-1-1-131,-2 0 0,1 0 1,0 0 130,-24 1 0,1 0 0,3 1 0,-3 0 0,22-1 0,-3 0 0,2 2 0,-26 2 0,2 2 0,3-4 0,1 1 650,6 2 1,5 1-651,21-1 0,4 1 630,-41 3-630,10 5 1848,9-4-1848,-5 5 1373,4-2-1373,-15 6 487,5 2-487,39-12 0,-1 1 0,-1 3 0,0-1 0,1-1 0,1-1 0,-3 3 0,-1 0 0,-6 1 0,-1 1 0,0 2 0,0 1 0,5-2 0,1 1 0,-2 3 0,2 2 0,8-3 0,1 2 0,-6 3 0,1 2 0,6-2 0,0 2 0,-6 6 0,-1 2 0,4 0 0,1 2 0,-4 3 0,-2 4-522,-9 12 0,1 3 522,4 3 0,3 1 0,-3 4 0,3 3 0,2 6 0,5 0 0,10-7 0,4 0 0,3-3 0,4 2-261,5 3 0,3 1 261,2-5 0,1 0 0,4 1 0,2 0 0,-1 4 0,1 0 0,4-4 0,3 0 0,2 2 0,3 0 0,2-4 0,4 0 0,7 5 0,5 0 0,4-2 0,3-1 0,4-1 0,3 1 0,7 8 0,3 0-538,3-7 1,3 0 537,2 1 0,5 0 0,-13-19 0,3 0 0,1-1 0,-1-3 0,2-2 0,1-2 0,3 2 0,3-2 0,2 0-503,5 1 1,3 0 0,-1-3 502,-5-6 0,0-1 0,-1-1 0,0 1 0,-1 0 0,-2-2 382,11 5 0,-5-2-382,-11-6 0,-2-3 472,40 12-472,-8-9 0,-32-15 0,2-2 0,46 8-2556,-48-10 0,-1-1 2556,2 0 0,-2-1 1150,32 8-1150,-31-5 0,-1 0 90,33 9-90,7 5 0,-41-12 0,2 1 0,5 3 0,2 1-141,13 2 1,0 3 140,-4 0 0,-1 1 0,2 2 0,0 1 0,-5 2 0,-1 0 0,-1 0 0,1 1 0,13 7 0,3 0 2642,10 2 0,2-1-2642,-1-2 0,1 0 0,-22-9 0,2 1 0,-3-1 0,16 2 0,-5-2-137,-9 1 0,-3-1 137,-4-5 0,-4-1 0,-9-3 0,-1 0 0,3 3 0,0-1 0,39 14 0,-34-14 0,0 0 0,-1-2 0,-1-2 0,2 3 0,1 0 0,2 1 0,-2 1 192,-7-2 1,-2 0-193,43 19 0,-38-17 0,1 0 0,2-1 0,1 0 0,0 0 0,1 0 0,8 4 0,0-1 0,-10-4 0,0 0 0,4 2 0,-1 0 0,-5-4 0,1 0 0,5 1 0,3 0 238,8-1 0,3-1-238,13 0 0,7-1-743,-9-2 0,6-1 1,0-1 742,-4-1 0,1-1 0,-1-1 0,0 2 0,0-1 0,-2 0-292,-10-1 1,-1 0 0,-5 0 291,11 4 0,-5 1-193,-4-1 0,-1 0 193,1 2 0,1 1 0,-1-2 0,4-2-237,19 3 0,4-1 237,-30-5 0,0 0 0,2-1 147,14 0 1,3-2 0,0 0-148,-8-1 0,0 0 0,0-1 0,-1-1 0,0 0 0,2-2 0,3 1 0,0-2 0,1-1 0,-4-1 0,0-2 0,-1-1 0,0 0 0,0-1 0,1-4 0,5-4 0,1-4 0,-2-7 0,-2-11 0,-2-7 0,-4-3 0,-11 6 0,-4-2 0,-2-6 0,5-13 0,-2-7 0,-10 2-74,-9-10 1,-9-2 73,-12 16 0,-3-3 0,-3 0 0,-1-31 0,-5-1-324,-5 22 0,-4-1 0,0 0 324,-2 6 0,-2 1 0,-1-1 0,-2-8 0,-1-1 0,-2 3 0,-1 9 0,-1 3 0,0 0 158,-7-32 0,-1 2-158,-1 3 0,0 3 0,3 10 0,1 3 0,2 3 0,0 2 798,2 1 1,0 1-799,1 7 0,0 2 0,1-2 0,0-1 58,-5-14 0,-1-3-58,-4-5 0,-3-3-18,2 18 0,-3-3 0,-1 1 18,1 4 0,0 2 0,-3-1 0,-5-8 0,-2 0 0,1 1 0,3 11 0,1 1 0,0 1 0,-15-26 0,0 0-83,13 27 0,-1 0 1,2 1 82,-12-17 0,1 2-251,0 1 0,0 0 251,-1 2 0,1 3 0,6 14 0,0 3 448,3 4 1,1 2-449,-2 3 0,1 2 1610,-18-19-1610,-6 0 1321,-6 1-1321,-5 5 779,-6 3-779,3 8 0,-9 2 0,0 4 0,2 3 0,0 4 0,19 10 0,15 5 0,15 5 0,18 7 0,7 0 0,3 1 0,1-1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32.1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250 34 24575,'-27'-16'0,"8"6"0,4 4 0,10 5 0,-1 2 0,-4 5 0,-8 5 0,-2 9 0,-5 10 0,1 6 0,3 2 0,2 2 0,4 2 0,4-11 0,0 6 0,8-17 0,3-2 0,3-2 0,0-4 0,3-2 0,-3-2 0,4-3 0,-1-2 0,12 4 0,7 0 0,4 2 0,4-3 0,-12-2 0,-6-3 0,-3-1 0,-3 0 0,-2 0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34.7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153 33 24575,'0'-9'0,"-2"1"0,-2 2 0,-1 1 0,1 2 0,2 2 0,-2 0 0,-6 4 0,-5 1 0,-4 5 0,1 2 0,0 7 0,1 8 0,1 4 0,4 8 0,6-3 0,6 3 0,9 3 0,6-1 0,5-4 0,2-7 0,-1-12 0,-3-7 0,-5-4 0,-5-5 0,-3 0 0,0-1 0,-2 0 0,0 0 0,-1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35.7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286 37 24575,'-17'-15'0,"4"3"0,2 5 0,5 5 0,0 2 0,-5 0 0,-2 0 0,-3 4 0,-6 2 0,1 2 0,-7 6 0,3 5 0,1 8 0,-1 16 0,6 10 0,2 4 0,8 3 0,7-18 0,5-7 0,2-15 0,3-9 0,-3-6 0,0-3 0,2-2 0,4-1 0,-2 1 0,-1-1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36.7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507 31 24575,'-60'-10'0,"0"0"0,-1 3 0,3 3 0,-32 10 0,10 14 0,32 4 0,18 4 0,17 7 0,8-1 0,4 6 0,6 0 0,4 2 0,8-5 0,5-3 0,1-9 0,2-7 0,-5-7 0,2-2 0,-10-6 0,-1 1 0,-4-3 0,-2 0 0,2 0 0,6 0 0,3-1 0,-2 1 0,-3-1 0,-6-2 0,-2 2 0,-2-2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38.1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245 87 24575,'0'-12'0,"-2"-3"0,0 2 0,-7-1 0,0 0 0,-1 4 0,3 4 0,4 4 0,0 2 0,-2 0 0,-4 2 0,-5 5 0,-3 3 0,-7 10 0,-1 6 0,-7 14 0,4 3 0,3 16 0,12-1 0,6-2 0,8-5 0,3-15 0,3-9 0,2-3 0,1-7 0,0-2 0,2-1 0,-2-5 0,1-1 0,-3-4 0,0-3 0,-3 0 0,-1-1 0,0 0 0,-3 0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0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0 632 24575,'0'-17'0,"0"-3"0,2 2 0,5-18 0,8-16 0,8-8 0,12-18 0,10 7 0,1 7 0,16 6 0,-2 19 0,7 9 0,7 4 0,-10 10 0,-2 3 0,2 3 0,4 2 0,-19 4 0,4 1 0,3-1 0,5 1-432,21 1 0,2 2 432,-5 1 0,-2 2 0,2-1 0,-3 3 0,-17 2 0,-6 1 0,13 6 0,-25 3 0,-8 11 0,13 17 0,8 5 864,15 8-864,-17-18 0,-9-11 0,-18-14 0,-16-8 0,-6-6 0,-3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1.4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24575,'19'9'0,"6"4"0,12 18 0,8 13 0,-4 4 0,1 9 0,-12-15 0,-7-5 0,-9-14 0,-8-8 0,-3-6 0,-1-3 0,-2 1 0,1 0 0,-1 6 0,0 6 0,0 1 0,0 1 0,0-7 0,0-6 0,-3-4 0,-1 0 0,-3 1 0,-1 2 0,0 0 0,0-1 0,3-3 0,0-1 0,-2-2 0,-4-1 0,-3 0 0,-4-3 0,3 2 0,4 0 0,3 1 0,5-1 0,-1 0 0,0-2 0,-2-2 0,1 1 0,-1-1 0,2 2 0,2 1 0,1 2 0,2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3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1760 305 24575,'-10'-22'0,"0"2"0,0 0 0,-3 3 0,-1-1 0,-8-1 0,2 3 0,-4 0 0,-6 0 0,-12-1 0,-17-5 0,-11 2 0,-26-5 0,45 15 0,-2 0 0,-5 1 0,-1 0 0,-2 2 0,1 2 0,7 2 0,2 2 0,-39-1 0,12 6 0,20 3 0,8 2 0,12 2 0,8 3 0,4 3 0,-10 10 0,-3 6 0,-20 19 0,-3 3 0,24-19 0,1 2 0,-31 35 0,13-5 0,12 0 0,20-20 0,8-9 0,7-15 0,6-21 0,2-17 0,0-18 0,0-13 0,-6-13 0,1 2 0,-5 7 0,3 6 0,3 18 0,0 5 0,3 7 0,0 5 0,1 4 0,0 0 0,0 2 0,2 15 0,-1 0 0,3 24 0,1 9 0,5 8 0,6 20 0,5-7 0,0-3 0,-4-14 0,-6-23 0,-6-11 0,6-19 0,4-9 0,20-14 0,15-7 0,5 1 0,12 0 0,-17 8 0,-6 7 0,-15 6 0,-16 8 0,-6 2 0,-5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Den_drunk_gram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all files and folders on the hard disk are organized in hierarchy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6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1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67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83.png"/><Relationship Id="rId18" Type="http://schemas.openxmlformats.org/officeDocument/2006/relationships/customXml" Target="../ink/ink88.xml"/><Relationship Id="rId3" Type="http://schemas.openxmlformats.org/officeDocument/2006/relationships/image" Target="../media/image78.png"/><Relationship Id="rId21" Type="http://schemas.openxmlformats.org/officeDocument/2006/relationships/image" Target="../media/image87.png"/><Relationship Id="rId7" Type="http://schemas.openxmlformats.org/officeDocument/2006/relationships/image" Target="../media/image80.png"/><Relationship Id="rId12" Type="http://schemas.openxmlformats.org/officeDocument/2006/relationships/customXml" Target="../ink/ink85.xml"/><Relationship Id="rId17" Type="http://schemas.openxmlformats.org/officeDocument/2006/relationships/image" Target="../media/image85.png"/><Relationship Id="rId25" Type="http://schemas.openxmlformats.org/officeDocument/2006/relationships/image" Target="../media/image89.png"/><Relationship Id="rId2" Type="http://schemas.openxmlformats.org/officeDocument/2006/relationships/image" Target="../media/image77.png"/><Relationship Id="rId16" Type="http://schemas.openxmlformats.org/officeDocument/2006/relationships/customXml" Target="../ink/ink87.xml"/><Relationship Id="rId20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1" Type="http://schemas.openxmlformats.org/officeDocument/2006/relationships/image" Target="../media/image82.png"/><Relationship Id="rId24" Type="http://schemas.openxmlformats.org/officeDocument/2006/relationships/customXml" Target="../ink/ink91.xml"/><Relationship Id="rId5" Type="http://schemas.openxmlformats.org/officeDocument/2006/relationships/image" Target="../media/image79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10" Type="http://schemas.openxmlformats.org/officeDocument/2006/relationships/customXml" Target="../ink/ink84.xml"/><Relationship Id="rId19" Type="http://schemas.openxmlformats.org/officeDocument/2006/relationships/image" Target="../media/image86.png"/><Relationship Id="rId4" Type="http://schemas.openxmlformats.org/officeDocument/2006/relationships/customXml" Target="../ink/ink81.xml"/><Relationship Id="rId9" Type="http://schemas.openxmlformats.org/officeDocument/2006/relationships/image" Target="../media/image81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7.xml"/><Relationship Id="rId18" Type="http://schemas.openxmlformats.org/officeDocument/2006/relationships/image" Target="../media/image98.png"/><Relationship Id="rId26" Type="http://schemas.openxmlformats.org/officeDocument/2006/relationships/image" Target="../media/image102.png"/><Relationship Id="rId39" Type="http://schemas.openxmlformats.org/officeDocument/2006/relationships/customXml" Target="../ink/ink110.xml"/><Relationship Id="rId21" Type="http://schemas.openxmlformats.org/officeDocument/2006/relationships/customXml" Target="../ink/ink101.xml"/><Relationship Id="rId34" Type="http://schemas.openxmlformats.org/officeDocument/2006/relationships/image" Target="../media/image106.png"/><Relationship Id="rId42" Type="http://schemas.openxmlformats.org/officeDocument/2006/relationships/image" Target="../media/image110.png"/><Relationship Id="rId47" Type="http://schemas.openxmlformats.org/officeDocument/2006/relationships/customXml" Target="../ink/ink114.xml"/><Relationship Id="rId50" Type="http://schemas.openxmlformats.org/officeDocument/2006/relationships/image" Target="../media/image114.png"/><Relationship Id="rId55" Type="http://schemas.openxmlformats.org/officeDocument/2006/relationships/customXml" Target="../ink/ink118.xml"/><Relationship Id="rId63" Type="http://schemas.openxmlformats.org/officeDocument/2006/relationships/customXml" Target="../ink/ink122.xml"/><Relationship Id="rId7" Type="http://schemas.openxmlformats.org/officeDocument/2006/relationships/customXml" Target="../ink/ink94.xml"/><Relationship Id="rId2" Type="http://schemas.openxmlformats.org/officeDocument/2006/relationships/image" Target="../media/image90.wmf"/><Relationship Id="rId16" Type="http://schemas.openxmlformats.org/officeDocument/2006/relationships/image" Target="../media/image97.png"/><Relationship Id="rId29" Type="http://schemas.openxmlformats.org/officeDocument/2006/relationships/customXml" Target="../ink/ink105.xml"/><Relationship Id="rId11" Type="http://schemas.openxmlformats.org/officeDocument/2006/relationships/customXml" Target="../ink/ink96.xml"/><Relationship Id="rId24" Type="http://schemas.openxmlformats.org/officeDocument/2006/relationships/image" Target="../media/image101.png"/><Relationship Id="rId32" Type="http://schemas.openxmlformats.org/officeDocument/2006/relationships/image" Target="../media/image105.png"/><Relationship Id="rId37" Type="http://schemas.openxmlformats.org/officeDocument/2006/relationships/customXml" Target="../ink/ink109.xml"/><Relationship Id="rId40" Type="http://schemas.openxmlformats.org/officeDocument/2006/relationships/image" Target="../media/image109.png"/><Relationship Id="rId45" Type="http://schemas.openxmlformats.org/officeDocument/2006/relationships/customXml" Target="../ink/ink113.xml"/><Relationship Id="rId53" Type="http://schemas.openxmlformats.org/officeDocument/2006/relationships/customXml" Target="../ink/ink117.xml"/><Relationship Id="rId58" Type="http://schemas.openxmlformats.org/officeDocument/2006/relationships/image" Target="../media/image118.png"/><Relationship Id="rId5" Type="http://schemas.openxmlformats.org/officeDocument/2006/relationships/customXml" Target="../ink/ink93.xml"/><Relationship Id="rId61" Type="http://schemas.openxmlformats.org/officeDocument/2006/relationships/customXml" Target="../ink/ink121.xml"/><Relationship Id="rId19" Type="http://schemas.openxmlformats.org/officeDocument/2006/relationships/customXml" Target="../ink/ink100.xml"/><Relationship Id="rId14" Type="http://schemas.openxmlformats.org/officeDocument/2006/relationships/image" Target="../media/image96.png"/><Relationship Id="rId22" Type="http://schemas.openxmlformats.org/officeDocument/2006/relationships/image" Target="../media/image100.png"/><Relationship Id="rId27" Type="http://schemas.openxmlformats.org/officeDocument/2006/relationships/customXml" Target="../ink/ink104.xml"/><Relationship Id="rId30" Type="http://schemas.openxmlformats.org/officeDocument/2006/relationships/image" Target="../media/image104.png"/><Relationship Id="rId35" Type="http://schemas.openxmlformats.org/officeDocument/2006/relationships/customXml" Target="../ink/ink108.xml"/><Relationship Id="rId43" Type="http://schemas.openxmlformats.org/officeDocument/2006/relationships/customXml" Target="../ink/ink112.xml"/><Relationship Id="rId48" Type="http://schemas.openxmlformats.org/officeDocument/2006/relationships/image" Target="../media/image113.png"/><Relationship Id="rId56" Type="http://schemas.openxmlformats.org/officeDocument/2006/relationships/image" Target="../media/image117.png"/><Relationship Id="rId64" Type="http://schemas.openxmlformats.org/officeDocument/2006/relationships/image" Target="../media/image121.png"/><Relationship Id="rId8" Type="http://schemas.openxmlformats.org/officeDocument/2006/relationships/image" Target="../media/image93.png"/><Relationship Id="rId51" Type="http://schemas.openxmlformats.org/officeDocument/2006/relationships/customXml" Target="../ink/ink116.xml"/><Relationship Id="rId3" Type="http://schemas.openxmlformats.org/officeDocument/2006/relationships/customXml" Target="../ink/ink92.xml"/><Relationship Id="rId12" Type="http://schemas.openxmlformats.org/officeDocument/2006/relationships/image" Target="../media/image95.png"/><Relationship Id="rId17" Type="http://schemas.openxmlformats.org/officeDocument/2006/relationships/customXml" Target="../ink/ink99.xml"/><Relationship Id="rId25" Type="http://schemas.openxmlformats.org/officeDocument/2006/relationships/customXml" Target="../ink/ink103.xml"/><Relationship Id="rId33" Type="http://schemas.openxmlformats.org/officeDocument/2006/relationships/customXml" Target="../ink/ink107.xml"/><Relationship Id="rId38" Type="http://schemas.openxmlformats.org/officeDocument/2006/relationships/image" Target="../media/image108.png"/><Relationship Id="rId46" Type="http://schemas.openxmlformats.org/officeDocument/2006/relationships/image" Target="../media/image112.png"/><Relationship Id="rId59" Type="http://schemas.openxmlformats.org/officeDocument/2006/relationships/customXml" Target="../ink/ink120.xml"/><Relationship Id="rId20" Type="http://schemas.openxmlformats.org/officeDocument/2006/relationships/image" Target="../media/image99.png"/><Relationship Id="rId41" Type="http://schemas.openxmlformats.org/officeDocument/2006/relationships/customXml" Target="../ink/ink111.xml"/><Relationship Id="rId54" Type="http://schemas.openxmlformats.org/officeDocument/2006/relationships/image" Target="../media/image116.png"/><Relationship Id="rId6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5" Type="http://schemas.openxmlformats.org/officeDocument/2006/relationships/customXml" Target="../ink/ink98.xml"/><Relationship Id="rId23" Type="http://schemas.openxmlformats.org/officeDocument/2006/relationships/customXml" Target="../ink/ink102.xml"/><Relationship Id="rId28" Type="http://schemas.openxmlformats.org/officeDocument/2006/relationships/image" Target="../media/image103.png"/><Relationship Id="rId36" Type="http://schemas.openxmlformats.org/officeDocument/2006/relationships/image" Target="../media/image107.png"/><Relationship Id="rId49" Type="http://schemas.openxmlformats.org/officeDocument/2006/relationships/customXml" Target="../ink/ink115.xml"/><Relationship Id="rId57" Type="http://schemas.openxmlformats.org/officeDocument/2006/relationships/customXml" Target="../ink/ink119.xml"/><Relationship Id="rId10" Type="http://schemas.openxmlformats.org/officeDocument/2006/relationships/image" Target="../media/image94.png"/><Relationship Id="rId31" Type="http://schemas.openxmlformats.org/officeDocument/2006/relationships/customXml" Target="../ink/ink106.xml"/><Relationship Id="rId44" Type="http://schemas.openxmlformats.org/officeDocument/2006/relationships/image" Target="../media/image111.png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4" Type="http://schemas.openxmlformats.org/officeDocument/2006/relationships/image" Target="../media/image91.png"/><Relationship Id="rId9" Type="http://schemas.openxmlformats.org/officeDocument/2006/relationships/customXml" Target="../ink/ink9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customXml" Target="../ink/ink128.xml"/><Relationship Id="rId18" Type="http://schemas.openxmlformats.org/officeDocument/2006/relationships/image" Target="../media/image129.png"/><Relationship Id="rId3" Type="http://schemas.openxmlformats.org/officeDocument/2006/relationships/customXml" Target="../ink/ink123.xml"/><Relationship Id="rId7" Type="http://schemas.openxmlformats.org/officeDocument/2006/relationships/customXml" Target="../ink/ink125.xml"/><Relationship Id="rId12" Type="http://schemas.openxmlformats.org/officeDocument/2006/relationships/image" Target="../media/image126.png"/><Relationship Id="rId17" Type="http://schemas.openxmlformats.org/officeDocument/2006/relationships/customXml" Target="../ink/ink130.xml"/><Relationship Id="rId2" Type="http://schemas.openxmlformats.org/officeDocument/2006/relationships/image" Target="../media/image78.png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customXml" Target="../ink/ink127.xml"/><Relationship Id="rId5" Type="http://schemas.openxmlformats.org/officeDocument/2006/relationships/customXml" Target="../ink/ink124.xml"/><Relationship Id="rId15" Type="http://schemas.openxmlformats.org/officeDocument/2006/relationships/customXml" Target="../ink/ink129.xml"/><Relationship Id="rId10" Type="http://schemas.openxmlformats.org/officeDocument/2006/relationships/image" Target="../media/image125.png"/><Relationship Id="rId4" Type="http://schemas.openxmlformats.org/officeDocument/2006/relationships/image" Target="../media/image122.png"/><Relationship Id="rId9" Type="http://schemas.openxmlformats.org/officeDocument/2006/relationships/customXml" Target="../ink/ink126.xml"/><Relationship Id="rId14" Type="http://schemas.openxmlformats.org/officeDocument/2006/relationships/image" Target="../media/image1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4.xml"/><Relationship Id="rId13" Type="http://schemas.openxmlformats.org/officeDocument/2006/relationships/image" Target="../media/image1310.png"/><Relationship Id="rId18" Type="http://schemas.openxmlformats.org/officeDocument/2006/relationships/customXml" Target="../ink/ink139.xml"/><Relationship Id="rId3" Type="http://schemas.openxmlformats.org/officeDocument/2006/relationships/image" Target="../media/image810.png"/><Relationship Id="rId7" Type="http://schemas.openxmlformats.org/officeDocument/2006/relationships/image" Target="../media/image1010.png"/><Relationship Id="rId12" Type="http://schemas.openxmlformats.org/officeDocument/2006/relationships/customXml" Target="../ink/ink136.xml"/><Relationship Id="rId17" Type="http://schemas.openxmlformats.org/officeDocument/2006/relationships/image" Target="../media/image130.png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.xml"/><Relationship Id="rId11" Type="http://schemas.openxmlformats.org/officeDocument/2006/relationships/image" Target="../media/image1211.png"/><Relationship Id="rId5" Type="http://schemas.openxmlformats.org/officeDocument/2006/relationships/image" Target="../media/image911.png"/><Relationship Id="rId15" Type="http://schemas.openxmlformats.org/officeDocument/2006/relationships/image" Target="../media/image1410.png"/><Relationship Id="rId10" Type="http://schemas.openxmlformats.org/officeDocument/2006/relationships/customXml" Target="../ink/ink135.xml"/><Relationship Id="rId19" Type="http://schemas.openxmlformats.org/officeDocument/2006/relationships/image" Target="../media/image131.png"/><Relationship Id="rId4" Type="http://schemas.openxmlformats.org/officeDocument/2006/relationships/customXml" Target="../ink/ink132.xml"/><Relationship Id="rId9" Type="http://schemas.openxmlformats.org/officeDocument/2006/relationships/image" Target="../media/image1110.png"/><Relationship Id="rId14" Type="http://schemas.openxmlformats.org/officeDocument/2006/relationships/customXml" Target="../ink/ink1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3" Type="http://schemas.openxmlformats.org/officeDocument/2006/relationships/customXml" Target="../ink/ink140.xml"/><Relationship Id="rId7" Type="http://schemas.openxmlformats.org/officeDocument/2006/relationships/customXml" Target="../ink/ink142.xml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0.png"/><Relationship Id="rId5" Type="http://schemas.openxmlformats.org/officeDocument/2006/relationships/customXml" Target="../ink/ink141.xml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.png"/><Relationship Id="rId21" Type="http://schemas.openxmlformats.org/officeDocument/2006/relationships/image" Target="../media/image7.png"/><Relationship Id="rId42" Type="http://schemas.openxmlformats.org/officeDocument/2006/relationships/customXml" Target="../ink/ink25.xml"/><Relationship Id="rId63" Type="http://schemas.openxmlformats.org/officeDocument/2006/relationships/image" Target="../media/image27.png"/><Relationship Id="rId84" Type="http://schemas.openxmlformats.org/officeDocument/2006/relationships/customXml" Target="../ink/ink46.xml"/><Relationship Id="rId138" Type="http://schemas.openxmlformats.org/officeDocument/2006/relationships/customXml" Target="../ink/ink73.xml"/><Relationship Id="rId107" Type="http://schemas.openxmlformats.org/officeDocument/2006/relationships/image" Target="../media/image49.png"/><Relationship Id="rId11" Type="http://schemas.openxmlformats.org/officeDocument/2006/relationships/customXml" Target="../ink/ink6.xml"/><Relationship Id="rId32" Type="http://schemas.openxmlformats.org/officeDocument/2006/relationships/image" Target="../media/image12.png"/><Relationship Id="rId53" Type="http://schemas.openxmlformats.org/officeDocument/2006/relationships/image" Target="../media/image22.png"/><Relationship Id="rId74" Type="http://schemas.openxmlformats.org/officeDocument/2006/relationships/customXml" Target="../ink/ink41.xml"/><Relationship Id="rId128" Type="http://schemas.openxmlformats.org/officeDocument/2006/relationships/customXml" Target="../ink/ink68.xml"/><Relationship Id="rId149" Type="http://schemas.openxmlformats.org/officeDocument/2006/relationships/image" Target="../media/image70.png"/><Relationship Id="rId5" Type="http://schemas.openxmlformats.org/officeDocument/2006/relationships/image" Target="../media/image2.png"/><Relationship Id="rId95" Type="http://schemas.openxmlformats.org/officeDocument/2006/relationships/image" Target="../media/image43.png"/><Relationship Id="rId22" Type="http://schemas.openxmlformats.org/officeDocument/2006/relationships/customXml" Target="../ink/ink14.xml"/><Relationship Id="rId27" Type="http://schemas.openxmlformats.org/officeDocument/2006/relationships/customXml" Target="../ink/ink17.xml"/><Relationship Id="rId43" Type="http://schemas.openxmlformats.org/officeDocument/2006/relationships/image" Target="../media/image17.png"/><Relationship Id="rId48" Type="http://schemas.openxmlformats.org/officeDocument/2006/relationships/customXml" Target="../ink/ink28.xml"/><Relationship Id="rId64" Type="http://schemas.openxmlformats.org/officeDocument/2006/relationships/customXml" Target="../ink/ink36.xml"/><Relationship Id="rId69" Type="http://schemas.openxmlformats.org/officeDocument/2006/relationships/image" Target="../media/image30.png"/><Relationship Id="rId113" Type="http://schemas.openxmlformats.org/officeDocument/2006/relationships/image" Target="../media/image52.png"/><Relationship Id="rId118" Type="http://schemas.openxmlformats.org/officeDocument/2006/relationships/customXml" Target="../ink/ink63.xml"/><Relationship Id="rId134" Type="http://schemas.openxmlformats.org/officeDocument/2006/relationships/customXml" Target="../ink/ink71.xml"/><Relationship Id="rId139" Type="http://schemas.openxmlformats.org/officeDocument/2006/relationships/image" Target="../media/image65.png"/><Relationship Id="rId80" Type="http://schemas.openxmlformats.org/officeDocument/2006/relationships/customXml" Target="../ink/ink44.xml"/><Relationship Id="rId85" Type="http://schemas.openxmlformats.org/officeDocument/2006/relationships/image" Target="../media/image38.png"/><Relationship Id="rId150" Type="http://schemas.openxmlformats.org/officeDocument/2006/relationships/customXml" Target="../ink/ink79.xml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33" Type="http://schemas.openxmlformats.org/officeDocument/2006/relationships/customXml" Target="../ink/ink20.xml"/><Relationship Id="rId38" Type="http://schemas.openxmlformats.org/officeDocument/2006/relationships/customXml" Target="../ink/ink23.xml"/><Relationship Id="rId59" Type="http://schemas.openxmlformats.org/officeDocument/2006/relationships/image" Target="../media/image25.png"/><Relationship Id="rId103" Type="http://schemas.openxmlformats.org/officeDocument/2006/relationships/image" Target="../media/image47.png"/><Relationship Id="rId108" Type="http://schemas.openxmlformats.org/officeDocument/2006/relationships/customXml" Target="../ink/ink58.xml"/><Relationship Id="rId124" Type="http://schemas.openxmlformats.org/officeDocument/2006/relationships/customXml" Target="../ink/ink66.xml"/><Relationship Id="rId129" Type="http://schemas.openxmlformats.org/officeDocument/2006/relationships/image" Target="../media/image60.png"/><Relationship Id="rId54" Type="http://schemas.openxmlformats.org/officeDocument/2006/relationships/customXml" Target="../ink/ink31.xml"/><Relationship Id="rId70" Type="http://schemas.openxmlformats.org/officeDocument/2006/relationships/customXml" Target="../ink/ink39.xml"/><Relationship Id="rId75" Type="http://schemas.openxmlformats.org/officeDocument/2006/relationships/image" Target="../media/image33.png"/><Relationship Id="rId91" Type="http://schemas.openxmlformats.org/officeDocument/2006/relationships/image" Target="../media/image41.png"/><Relationship Id="rId96" Type="http://schemas.openxmlformats.org/officeDocument/2006/relationships/customXml" Target="../ink/ink52.xml"/><Relationship Id="rId140" Type="http://schemas.openxmlformats.org/officeDocument/2006/relationships/customXml" Target="../ink/ink74.xml"/><Relationship Id="rId145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8.png"/><Relationship Id="rId28" Type="http://schemas.openxmlformats.org/officeDocument/2006/relationships/image" Target="../media/image10.png"/><Relationship Id="rId49" Type="http://schemas.openxmlformats.org/officeDocument/2006/relationships/image" Target="../media/image20.png"/><Relationship Id="rId114" Type="http://schemas.openxmlformats.org/officeDocument/2006/relationships/customXml" Target="../ink/ink61.xml"/><Relationship Id="rId119" Type="http://schemas.openxmlformats.org/officeDocument/2006/relationships/image" Target="../media/image55.png"/><Relationship Id="rId44" Type="http://schemas.openxmlformats.org/officeDocument/2006/relationships/customXml" Target="../ink/ink26.xml"/><Relationship Id="rId60" Type="http://schemas.openxmlformats.org/officeDocument/2006/relationships/customXml" Target="../ink/ink34.xml"/><Relationship Id="rId65" Type="http://schemas.openxmlformats.org/officeDocument/2006/relationships/image" Target="../media/image28.png"/><Relationship Id="rId81" Type="http://schemas.openxmlformats.org/officeDocument/2006/relationships/image" Target="../media/image36.png"/><Relationship Id="rId86" Type="http://schemas.openxmlformats.org/officeDocument/2006/relationships/customXml" Target="../ink/ink47.xml"/><Relationship Id="rId130" Type="http://schemas.openxmlformats.org/officeDocument/2006/relationships/customXml" Target="../ink/ink69.xml"/><Relationship Id="rId135" Type="http://schemas.openxmlformats.org/officeDocument/2006/relationships/image" Target="../media/image63.png"/><Relationship Id="rId151" Type="http://schemas.openxmlformats.org/officeDocument/2006/relationships/image" Target="../media/image71.png"/><Relationship Id="rId13" Type="http://schemas.openxmlformats.org/officeDocument/2006/relationships/image" Target="../media/image5.png"/><Relationship Id="rId18" Type="http://schemas.openxmlformats.org/officeDocument/2006/relationships/customXml" Target="../ink/ink11.xml"/><Relationship Id="rId39" Type="http://schemas.openxmlformats.org/officeDocument/2006/relationships/image" Target="../media/image15.png"/><Relationship Id="rId109" Type="http://schemas.openxmlformats.org/officeDocument/2006/relationships/image" Target="../media/image50.png"/><Relationship Id="rId34" Type="http://schemas.openxmlformats.org/officeDocument/2006/relationships/customXml" Target="../ink/ink21.xml"/><Relationship Id="rId50" Type="http://schemas.openxmlformats.org/officeDocument/2006/relationships/customXml" Target="../ink/ink29.xml"/><Relationship Id="rId55" Type="http://schemas.openxmlformats.org/officeDocument/2006/relationships/image" Target="../media/image23.png"/><Relationship Id="rId76" Type="http://schemas.openxmlformats.org/officeDocument/2006/relationships/customXml" Target="../ink/ink42.xml"/><Relationship Id="rId97" Type="http://schemas.openxmlformats.org/officeDocument/2006/relationships/image" Target="../media/image44.png"/><Relationship Id="rId104" Type="http://schemas.openxmlformats.org/officeDocument/2006/relationships/customXml" Target="../ink/ink56.xml"/><Relationship Id="rId120" Type="http://schemas.openxmlformats.org/officeDocument/2006/relationships/customXml" Target="../ink/ink64.xml"/><Relationship Id="rId125" Type="http://schemas.openxmlformats.org/officeDocument/2006/relationships/image" Target="../media/image58.png"/><Relationship Id="rId141" Type="http://schemas.openxmlformats.org/officeDocument/2006/relationships/image" Target="../media/image66.png"/><Relationship Id="rId146" Type="http://schemas.openxmlformats.org/officeDocument/2006/relationships/customXml" Target="../ink/ink77.xml"/><Relationship Id="rId7" Type="http://schemas.openxmlformats.org/officeDocument/2006/relationships/image" Target="../media/image3.png"/><Relationship Id="rId71" Type="http://schemas.openxmlformats.org/officeDocument/2006/relationships/image" Target="../media/image31.png"/><Relationship Id="rId92" Type="http://schemas.openxmlformats.org/officeDocument/2006/relationships/customXml" Target="../ink/ink50.xml"/><Relationship Id="rId2" Type="http://schemas.openxmlformats.org/officeDocument/2006/relationships/customXml" Target="../ink/ink1.xml"/><Relationship Id="rId29" Type="http://schemas.openxmlformats.org/officeDocument/2006/relationships/customXml" Target="../ink/ink18.xml"/><Relationship Id="rId24" Type="http://schemas.openxmlformats.org/officeDocument/2006/relationships/customXml" Target="../ink/ink15.xml"/><Relationship Id="rId40" Type="http://schemas.openxmlformats.org/officeDocument/2006/relationships/customXml" Target="../ink/ink24.xml"/><Relationship Id="rId45" Type="http://schemas.openxmlformats.org/officeDocument/2006/relationships/image" Target="../media/image18.png"/><Relationship Id="rId66" Type="http://schemas.openxmlformats.org/officeDocument/2006/relationships/customXml" Target="../ink/ink37.xml"/><Relationship Id="rId87" Type="http://schemas.openxmlformats.org/officeDocument/2006/relationships/image" Target="../media/image39.png"/><Relationship Id="rId110" Type="http://schemas.openxmlformats.org/officeDocument/2006/relationships/customXml" Target="../ink/ink59.xml"/><Relationship Id="rId115" Type="http://schemas.openxmlformats.org/officeDocument/2006/relationships/image" Target="../media/image53.png"/><Relationship Id="rId131" Type="http://schemas.openxmlformats.org/officeDocument/2006/relationships/image" Target="../media/image61.png"/><Relationship Id="rId136" Type="http://schemas.openxmlformats.org/officeDocument/2006/relationships/customXml" Target="../ink/ink72.xml"/><Relationship Id="rId61" Type="http://schemas.openxmlformats.org/officeDocument/2006/relationships/image" Target="../media/image26.png"/><Relationship Id="rId82" Type="http://schemas.openxmlformats.org/officeDocument/2006/relationships/customXml" Target="../ink/ink45.xml"/><Relationship Id="rId152" Type="http://schemas.openxmlformats.org/officeDocument/2006/relationships/customXml" Target="../ink/ink80.xml"/><Relationship Id="rId19" Type="http://schemas.openxmlformats.org/officeDocument/2006/relationships/customXml" Target="../ink/ink12.xml"/><Relationship Id="rId14" Type="http://schemas.openxmlformats.org/officeDocument/2006/relationships/customXml" Target="../ink/ink8.xml"/><Relationship Id="rId30" Type="http://schemas.openxmlformats.org/officeDocument/2006/relationships/image" Target="../media/image11.png"/><Relationship Id="rId35" Type="http://schemas.openxmlformats.org/officeDocument/2006/relationships/image" Target="../media/image13.png"/><Relationship Id="rId56" Type="http://schemas.openxmlformats.org/officeDocument/2006/relationships/customXml" Target="../ink/ink32.xml"/><Relationship Id="rId77" Type="http://schemas.openxmlformats.org/officeDocument/2006/relationships/image" Target="../media/image34.png"/><Relationship Id="rId100" Type="http://schemas.openxmlformats.org/officeDocument/2006/relationships/customXml" Target="../ink/ink54.xml"/><Relationship Id="rId105" Type="http://schemas.openxmlformats.org/officeDocument/2006/relationships/image" Target="../media/image48.png"/><Relationship Id="rId126" Type="http://schemas.openxmlformats.org/officeDocument/2006/relationships/customXml" Target="../ink/ink67.xml"/><Relationship Id="rId147" Type="http://schemas.openxmlformats.org/officeDocument/2006/relationships/image" Target="../media/image69.png"/><Relationship Id="rId8" Type="http://schemas.openxmlformats.org/officeDocument/2006/relationships/customXml" Target="../ink/ink4.xml"/><Relationship Id="rId51" Type="http://schemas.openxmlformats.org/officeDocument/2006/relationships/image" Target="../media/image21.png"/><Relationship Id="rId72" Type="http://schemas.openxmlformats.org/officeDocument/2006/relationships/customXml" Target="../ink/ink40.xml"/><Relationship Id="rId93" Type="http://schemas.openxmlformats.org/officeDocument/2006/relationships/image" Target="../media/image42.png"/><Relationship Id="rId98" Type="http://schemas.openxmlformats.org/officeDocument/2006/relationships/customXml" Target="../ink/ink53.xml"/><Relationship Id="rId121" Type="http://schemas.openxmlformats.org/officeDocument/2006/relationships/image" Target="../media/image56.png"/><Relationship Id="rId142" Type="http://schemas.openxmlformats.org/officeDocument/2006/relationships/customXml" Target="../ink/ink75.xml"/><Relationship Id="rId3" Type="http://schemas.openxmlformats.org/officeDocument/2006/relationships/image" Target="../media/image1.png"/><Relationship Id="rId25" Type="http://schemas.openxmlformats.org/officeDocument/2006/relationships/customXml" Target="../ink/ink16.xml"/><Relationship Id="rId46" Type="http://schemas.openxmlformats.org/officeDocument/2006/relationships/customXml" Target="../ink/ink27.xml"/><Relationship Id="rId67" Type="http://schemas.openxmlformats.org/officeDocument/2006/relationships/image" Target="../media/image29.png"/><Relationship Id="rId116" Type="http://schemas.openxmlformats.org/officeDocument/2006/relationships/customXml" Target="../ink/ink62.xml"/><Relationship Id="rId137" Type="http://schemas.openxmlformats.org/officeDocument/2006/relationships/image" Target="../media/image64.png"/><Relationship Id="rId20" Type="http://schemas.openxmlformats.org/officeDocument/2006/relationships/customXml" Target="../ink/ink13.xml"/><Relationship Id="rId41" Type="http://schemas.openxmlformats.org/officeDocument/2006/relationships/image" Target="../media/image16.png"/><Relationship Id="rId62" Type="http://schemas.openxmlformats.org/officeDocument/2006/relationships/customXml" Target="../ink/ink35.xml"/><Relationship Id="rId83" Type="http://schemas.openxmlformats.org/officeDocument/2006/relationships/image" Target="../media/image37.png"/><Relationship Id="rId88" Type="http://schemas.openxmlformats.org/officeDocument/2006/relationships/customXml" Target="../ink/ink48.xml"/><Relationship Id="rId111" Type="http://schemas.openxmlformats.org/officeDocument/2006/relationships/image" Target="../media/image51.png"/><Relationship Id="rId132" Type="http://schemas.openxmlformats.org/officeDocument/2006/relationships/customXml" Target="../ink/ink70.xml"/><Relationship Id="rId153" Type="http://schemas.openxmlformats.org/officeDocument/2006/relationships/image" Target="../media/image72.png"/><Relationship Id="rId15" Type="http://schemas.openxmlformats.org/officeDocument/2006/relationships/image" Target="../media/image6.png"/><Relationship Id="rId36" Type="http://schemas.openxmlformats.org/officeDocument/2006/relationships/customXml" Target="../ink/ink22.xml"/><Relationship Id="rId57" Type="http://schemas.openxmlformats.org/officeDocument/2006/relationships/image" Target="../media/image24.png"/><Relationship Id="rId106" Type="http://schemas.openxmlformats.org/officeDocument/2006/relationships/customXml" Target="../ink/ink57.xml"/><Relationship Id="rId127" Type="http://schemas.openxmlformats.org/officeDocument/2006/relationships/image" Target="../media/image59.png"/><Relationship Id="rId10" Type="http://schemas.openxmlformats.org/officeDocument/2006/relationships/image" Target="../media/image4.png"/><Relationship Id="rId31" Type="http://schemas.openxmlformats.org/officeDocument/2006/relationships/customXml" Target="../ink/ink19.xml"/><Relationship Id="rId52" Type="http://schemas.openxmlformats.org/officeDocument/2006/relationships/customXml" Target="../ink/ink30.xml"/><Relationship Id="rId73" Type="http://schemas.openxmlformats.org/officeDocument/2006/relationships/image" Target="../media/image32.png"/><Relationship Id="rId78" Type="http://schemas.openxmlformats.org/officeDocument/2006/relationships/customXml" Target="../ink/ink43.xml"/><Relationship Id="rId94" Type="http://schemas.openxmlformats.org/officeDocument/2006/relationships/customXml" Target="../ink/ink51.xml"/><Relationship Id="rId99" Type="http://schemas.openxmlformats.org/officeDocument/2006/relationships/image" Target="../media/image45.png"/><Relationship Id="rId101" Type="http://schemas.openxmlformats.org/officeDocument/2006/relationships/image" Target="../media/image46.png"/><Relationship Id="rId122" Type="http://schemas.openxmlformats.org/officeDocument/2006/relationships/customXml" Target="../ink/ink65.xml"/><Relationship Id="rId143" Type="http://schemas.openxmlformats.org/officeDocument/2006/relationships/image" Target="../media/image67.png"/><Relationship Id="rId148" Type="http://schemas.openxmlformats.org/officeDocument/2006/relationships/customXml" Target="../ink/ink78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26" Type="http://schemas.openxmlformats.org/officeDocument/2006/relationships/image" Target="../media/image9.png"/><Relationship Id="rId47" Type="http://schemas.openxmlformats.org/officeDocument/2006/relationships/image" Target="../media/image19.png"/><Relationship Id="rId68" Type="http://schemas.openxmlformats.org/officeDocument/2006/relationships/customXml" Target="../ink/ink38.xml"/><Relationship Id="rId89" Type="http://schemas.openxmlformats.org/officeDocument/2006/relationships/image" Target="../media/image40.png"/><Relationship Id="rId112" Type="http://schemas.openxmlformats.org/officeDocument/2006/relationships/customXml" Target="../ink/ink60.xml"/><Relationship Id="rId133" Type="http://schemas.openxmlformats.org/officeDocument/2006/relationships/image" Target="../media/image62.png"/><Relationship Id="rId16" Type="http://schemas.openxmlformats.org/officeDocument/2006/relationships/customXml" Target="../ink/ink9.xml"/><Relationship Id="rId37" Type="http://schemas.openxmlformats.org/officeDocument/2006/relationships/image" Target="../media/image14.png"/><Relationship Id="rId58" Type="http://schemas.openxmlformats.org/officeDocument/2006/relationships/customXml" Target="../ink/ink33.xml"/><Relationship Id="rId79" Type="http://schemas.openxmlformats.org/officeDocument/2006/relationships/image" Target="../media/image35.png"/><Relationship Id="rId102" Type="http://schemas.openxmlformats.org/officeDocument/2006/relationships/customXml" Target="../ink/ink55.xml"/><Relationship Id="rId123" Type="http://schemas.openxmlformats.org/officeDocument/2006/relationships/image" Target="../media/image57.png"/><Relationship Id="rId144" Type="http://schemas.openxmlformats.org/officeDocument/2006/relationships/customXml" Target="../ink/ink76.xml"/><Relationship Id="rId90" Type="http://schemas.openxmlformats.org/officeDocument/2006/relationships/customXml" Target="../ink/ink4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0.png"/><Relationship Id="rId3" Type="http://schemas.openxmlformats.org/officeDocument/2006/relationships/customXml" Target="../ink/ink143.xml"/><Relationship Id="rId7" Type="http://schemas.openxmlformats.org/officeDocument/2006/relationships/customXml" Target="../ink/ink145.xml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0.png"/><Relationship Id="rId5" Type="http://schemas.openxmlformats.org/officeDocument/2006/relationships/customXml" Target="../ink/ink144.xml"/><Relationship Id="rId4" Type="http://schemas.openxmlformats.org/officeDocument/2006/relationships/image" Target="../media/image191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1.xml"/><Relationship Id="rId18" Type="http://schemas.openxmlformats.org/officeDocument/2006/relationships/image" Target="../media/image141.png"/><Relationship Id="rId26" Type="http://schemas.openxmlformats.org/officeDocument/2006/relationships/image" Target="../media/image145.png"/><Relationship Id="rId3" Type="http://schemas.openxmlformats.org/officeDocument/2006/relationships/customXml" Target="../ink/ink146.xml"/><Relationship Id="rId21" Type="http://schemas.openxmlformats.org/officeDocument/2006/relationships/customXml" Target="../ink/ink155.xml"/><Relationship Id="rId34" Type="http://schemas.openxmlformats.org/officeDocument/2006/relationships/image" Target="../media/image149.png"/><Relationship Id="rId7" Type="http://schemas.openxmlformats.org/officeDocument/2006/relationships/customXml" Target="../ink/ink148.xml"/><Relationship Id="rId12" Type="http://schemas.openxmlformats.org/officeDocument/2006/relationships/image" Target="../media/image138.png"/><Relationship Id="rId17" Type="http://schemas.openxmlformats.org/officeDocument/2006/relationships/customXml" Target="../ink/ink153.xml"/><Relationship Id="rId25" Type="http://schemas.openxmlformats.org/officeDocument/2006/relationships/customXml" Target="../ink/ink157.xml"/><Relationship Id="rId33" Type="http://schemas.openxmlformats.org/officeDocument/2006/relationships/customXml" Target="../ink/ink161.xml"/><Relationship Id="rId2" Type="http://schemas.openxmlformats.org/officeDocument/2006/relationships/image" Target="../media/image133.emf"/><Relationship Id="rId16" Type="http://schemas.openxmlformats.org/officeDocument/2006/relationships/image" Target="../media/image140.png"/><Relationship Id="rId20" Type="http://schemas.openxmlformats.org/officeDocument/2006/relationships/image" Target="../media/image142.png"/><Relationship Id="rId29" Type="http://schemas.openxmlformats.org/officeDocument/2006/relationships/customXml" Target="../ink/ink1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customXml" Target="../ink/ink150.xml"/><Relationship Id="rId24" Type="http://schemas.openxmlformats.org/officeDocument/2006/relationships/image" Target="../media/image144.png"/><Relationship Id="rId32" Type="http://schemas.openxmlformats.org/officeDocument/2006/relationships/image" Target="../media/image148.png"/><Relationship Id="rId5" Type="http://schemas.openxmlformats.org/officeDocument/2006/relationships/customXml" Target="../ink/ink147.xml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28" Type="http://schemas.openxmlformats.org/officeDocument/2006/relationships/image" Target="../media/image146.png"/><Relationship Id="rId10" Type="http://schemas.openxmlformats.org/officeDocument/2006/relationships/image" Target="../media/image137.png"/><Relationship Id="rId19" Type="http://schemas.openxmlformats.org/officeDocument/2006/relationships/customXml" Target="../ink/ink154.xml"/><Relationship Id="rId31" Type="http://schemas.openxmlformats.org/officeDocument/2006/relationships/customXml" Target="../ink/ink160.xml"/><Relationship Id="rId4" Type="http://schemas.openxmlformats.org/officeDocument/2006/relationships/image" Target="../media/image134.png"/><Relationship Id="rId9" Type="http://schemas.openxmlformats.org/officeDocument/2006/relationships/customXml" Target="../ink/ink149.xml"/><Relationship Id="rId14" Type="http://schemas.openxmlformats.org/officeDocument/2006/relationships/image" Target="../media/image139.png"/><Relationship Id="rId22" Type="http://schemas.openxmlformats.org/officeDocument/2006/relationships/image" Target="../media/image143.png"/><Relationship Id="rId27" Type="http://schemas.openxmlformats.org/officeDocument/2006/relationships/customXml" Target="../ink/ink158.xml"/><Relationship Id="rId30" Type="http://schemas.openxmlformats.org/officeDocument/2006/relationships/image" Target="../media/image147.png"/><Relationship Id="rId8" Type="http://schemas.openxmlformats.org/officeDocument/2006/relationships/image" Target="../media/image1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customXml" Target="../ink/ink16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0.png"/><Relationship Id="rId18" Type="http://schemas.openxmlformats.org/officeDocument/2006/relationships/customXml" Target="../ink/ink169.xml"/><Relationship Id="rId26" Type="http://schemas.openxmlformats.org/officeDocument/2006/relationships/customXml" Target="../ink/ink173.xml"/><Relationship Id="rId39" Type="http://schemas.openxmlformats.org/officeDocument/2006/relationships/image" Target="../media/image690.png"/><Relationship Id="rId21" Type="http://schemas.openxmlformats.org/officeDocument/2006/relationships/image" Target="../media/image600.png"/><Relationship Id="rId34" Type="http://schemas.openxmlformats.org/officeDocument/2006/relationships/customXml" Target="../ink/ink177.xml"/><Relationship Id="rId42" Type="http://schemas.openxmlformats.org/officeDocument/2006/relationships/customXml" Target="../ink/ink181.xml"/><Relationship Id="rId47" Type="http://schemas.openxmlformats.org/officeDocument/2006/relationships/image" Target="../media/image73.png"/><Relationship Id="rId7" Type="http://schemas.openxmlformats.org/officeDocument/2006/relationships/image" Target="../media/image530.png"/><Relationship Id="rId2" Type="http://schemas.openxmlformats.org/officeDocument/2006/relationships/image" Target="../media/image156.wmf"/><Relationship Id="rId16" Type="http://schemas.openxmlformats.org/officeDocument/2006/relationships/customXml" Target="../ink/ink168.xml"/><Relationship Id="rId29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3.xml"/><Relationship Id="rId11" Type="http://schemas.openxmlformats.org/officeDocument/2006/relationships/image" Target="../media/image550.png"/><Relationship Id="rId24" Type="http://schemas.openxmlformats.org/officeDocument/2006/relationships/customXml" Target="../ink/ink172.xml"/><Relationship Id="rId32" Type="http://schemas.openxmlformats.org/officeDocument/2006/relationships/customXml" Target="../ink/ink176.xml"/><Relationship Id="rId37" Type="http://schemas.openxmlformats.org/officeDocument/2006/relationships/image" Target="../media/image680.png"/><Relationship Id="rId40" Type="http://schemas.openxmlformats.org/officeDocument/2006/relationships/customXml" Target="../ink/ink180.xml"/><Relationship Id="rId45" Type="http://schemas.openxmlformats.org/officeDocument/2006/relationships/image" Target="../media/image720.png"/><Relationship Id="rId5" Type="http://schemas.openxmlformats.org/officeDocument/2006/relationships/image" Target="../media/image159.wmf"/><Relationship Id="rId15" Type="http://schemas.openxmlformats.org/officeDocument/2006/relationships/image" Target="../media/image570.png"/><Relationship Id="rId23" Type="http://schemas.openxmlformats.org/officeDocument/2006/relationships/image" Target="../media/image610.png"/><Relationship Id="rId28" Type="http://schemas.openxmlformats.org/officeDocument/2006/relationships/customXml" Target="../ink/ink174.xml"/><Relationship Id="rId36" Type="http://schemas.openxmlformats.org/officeDocument/2006/relationships/customXml" Target="../ink/ink178.xml"/><Relationship Id="rId10" Type="http://schemas.openxmlformats.org/officeDocument/2006/relationships/customXml" Target="../ink/ink165.xml"/><Relationship Id="rId19" Type="http://schemas.openxmlformats.org/officeDocument/2006/relationships/image" Target="../media/image590.png"/><Relationship Id="rId31" Type="http://schemas.openxmlformats.org/officeDocument/2006/relationships/image" Target="../media/image650.png"/><Relationship Id="rId44" Type="http://schemas.openxmlformats.org/officeDocument/2006/relationships/customXml" Target="../ink/ink182.xml"/><Relationship Id="rId4" Type="http://schemas.openxmlformats.org/officeDocument/2006/relationships/image" Target="../media/image158.wmf"/><Relationship Id="rId9" Type="http://schemas.openxmlformats.org/officeDocument/2006/relationships/image" Target="../media/image540.png"/><Relationship Id="rId14" Type="http://schemas.openxmlformats.org/officeDocument/2006/relationships/customXml" Target="../ink/ink167.xml"/><Relationship Id="rId22" Type="http://schemas.openxmlformats.org/officeDocument/2006/relationships/customXml" Target="../ink/ink171.xml"/><Relationship Id="rId27" Type="http://schemas.openxmlformats.org/officeDocument/2006/relationships/image" Target="../media/image630.png"/><Relationship Id="rId30" Type="http://schemas.openxmlformats.org/officeDocument/2006/relationships/customXml" Target="../ink/ink175.xml"/><Relationship Id="rId35" Type="http://schemas.openxmlformats.org/officeDocument/2006/relationships/image" Target="../media/image670.png"/><Relationship Id="rId43" Type="http://schemas.openxmlformats.org/officeDocument/2006/relationships/image" Target="../media/image710.png"/><Relationship Id="rId8" Type="http://schemas.openxmlformats.org/officeDocument/2006/relationships/customXml" Target="../ink/ink164.xml"/><Relationship Id="rId3" Type="http://schemas.openxmlformats.org/officeDocument/2006/relationships/image" Target="../media/image157.wmf"/><Relationship Id="rId12" Type="http://schemas.openxmlformats.org/officeDocument/2006/relationships/customXml" Target="../ink/ink166.xml"/><Relationship Id="rId17" Type="http://schemas.openxmlformats.org/officeDocument/2006/relationships/image" Target="../media/image580.png"/><Relationship Id="rId25" Type="http://schemas.openxmlformats.org/officeDocument/2006/relationships/image" Target="../media/image620.png"/><Relationship Id="rId33" Type="http://schemas.openxmlformats.org/officeDocument/2006/relationships/image" Target="../media/image660.png"/><Relationship Id="rId38" Type="http://schemas.openxmlformats.org/officeDocument/2006/relationships/customXml" Target="../ink/ink179.xml"/><Relationship Id="rId46" Type="http://schemas.openxmlformats.org/officeDocument/2006/relationships/customXml" Target="../ink/ink183.xml"/><Relationship Id="rId20" Type="http://schemas.openxmlformats.org/officeDocument/2006/relationships/customXml" Target="../ink/ink170.xml"/><Relationship Id="rId41" Type="http://schemas.openxmlformats.org/officeDocument/2006/relationships/image" Target="../media/image7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customXml" Target="../ink/ink1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6.xml"/><Relationship Id="rId5" Type="http://schemas.openxmlformats.org/officeDocument/2006/relationships/image" Target="../media/image750.png"/><Relationship Id="rId4" Type="http://schemas.openxmlformats.org/officeDocument/2006/relationships/customXml" Target="../ink/ink185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60.png"/><Relationship Id="rId117" Type="http://schemas.openxmlformats.org/officeDocument/2006/relationships/customXml" Target="../ink/ink243.xml"/><Relationship Id="rId21" Type="http://schemas.openxmlformats.org/officeDocument/2006/relationships/image" Target="../media/image840.png"/><Relationship Id="rId42" Type="http://schemas.openxmlformats.org/officeDocument/2006/relationships/image" Target="../media/image940.png"/><Relationship Id="rId47" Type="http://schemas.openxmlformats.org/officeDocument/2006/relationships/customXml" Target="../ink/ink208.xml"/><Relationship Id="rId63" Type="http://schemas.openxmlformats.org/officeDocument/2006/relationships/customXml" Target="../ink/ink216.xml"/><Relationship Id="rId68" Type="http://schemas.openxmlformats.org/officeDocument/2006/relationships/image" Target="../media/image1070.png"/><Relationship Id="rId84" Type="http://schemas.openxmlformats.org/officeDocument/2006/relationships/image" Target="../media/image1150.png"/><Relationship Id="rId89" Type="http://schemas.openxmlformats.org/officeDocument/2006/relationships/customXml" Target="../ink/ink229.xml"/><Relationship Id="rId112" Type="http://schemas.openxmlformats.org/officeDocument/2006/relationships/image" Target="../media/image1290.png"/><Relationship Id="rId16" Type="http://schemas.openxmlformats.org/officeDocument/2006/relationships/customXml" Target="../ink/ink192.xml"/><Relationship Id="rId107" Type="http://schemas.openxmlformats.org/officeDocument/2006/relationships/customXml" Target="../ink/ink238.xml"/><Relationship Id="rId11" Type="http://schemas.openxmlformats.org/officeDocument/2006/relationships/image" Target="../media/image790.png"/><Relationship Id="rId32" Type="http://schemas.openxmlformats.org/officeDocument/2006/relationships/image" Target="../media/image890.png"/><Relationship Id="rId37" Type="http://schemas.openxmlformats.org/officeDocument/2006/relationships/customXml" Target="../ink/ink203.xml"/><Relationship Id="rId53" Type="http://schemas.openxmlformats.org/officeDocument/2006/relationships/customXml" Target="../ink/ink211.xml"/><Relationship Id="rId58" Type="http://schemas.openxmlformats.org/officeDocument/2006/relationships/image" Target="../media/image1020.png"/><Relationship Id="rId74" Type="http://schemas.openxmlformats.org/officeDocument/2006/relationships/image" Target="../media/image1100.png"/><Relationship Id="rId79" Type="http://schemas.openxmlformats.org/officeDocument/2006/relationships/customXml" Target="../ink/ink224.xml"/><Relationship Id="rId102" Type="http://schemas.openxmlformats.org/officeDocument/2006/relationships/image" Target="../media/image1240.png"/><Relationship Id="rId5" Type="http://schemas.openxmlformats.org/officeDocument/2006/relationships/image" Target="../media/image250.png"/><Relationship Id="rId90" Type="http://schemas.openxmlformats.org/officeDocument/2006/relationships/image" Target="../media/image1180.png"/><Relationship Id="rId95" Type="http://schemas.openxmlformats.org/officeDocument/2006/relationships/customXml" Target="../ink/ink232.xml"/><Relationship Id="rId22" Type="http://schemas.openxmlformats.org/officeDocument/2006/relationships/customXml" Target="../ink/ink195.xml"/><Relationship Id="rId27" Type="http://schemas.openxmlformats.org/officeDocument/2006/relationships/customXml" Target="../ink/ink198.xml"/><Relationship Id="rId43" Type="http://schemas.openxmlformats.org/officeDocument/2006/relationships/customXml" Target="../ink/ink206.xml"/><Relationship Id="rId48" Type="http://schemas.openxmlformats.org/officeDocument/2006/relationships/image" Target="../media/image970.png"/><Relationship Id="rId64" Type="http://schemas.openxmlformats.org/officeDocument/2006/relationships/image" Target="../media/image1050.png"/><Relationship Id="rId69" Type="http://schemas.openxmlformats.org/officeDocument/2006/relationships/customXml" Target="../ink/ink219.xml"/><Relationship Id="rId113" Type="http://schemas.openxmlformats.org/officeDocument/2006/relationships/customXml" Target="../ink/ink241.xml"/><Relationship Id="rId118" Type="http://schemas.openxmlformats.org/officeDocument/2006/relationships/image" Target="../media/image1320.png"/><Relationship Id="rId80" Type="http://schemas.openxmlformats.org/officeDocument/2006/relationships/image" Target="../media/image1130.png"/><Relationship Id="rId85" Type="http://schemas.openxmlformats.org/officeDocument/2006/relationships/customXml" Target="../ink/ink227.xml"/><Relationship Id="rId12" Type="http://schemas.openxmlformats.org/officeDocument/2006/relationships/customXml" Target="../ink/ink190.xml"/><Relationship Id="rId17" Type="http://schemas.openxmlformats.org/officeDocument/2006/relationships/image" Target="../media/image820.png"/><Relationship Id="rId33" Type="http://schemas.openxmlformats.org/officeDocument/2006/relationships/customXml" Target="../ink/ink201.xml"/><Relationship Id="rId38" Type="http://schemas.openxmlformats.org/officeDocument/2006/relationships/image" Target="../media/image920.png"/><Relationship Id="rId59" Type="http://schemas.openxmlformats.org/officeDocument/2006/relationships/customXml" Target="../ink/ink214.xml"/><Relationship Id="rId103" Type="http://schemas.openxmlformats.org/officeDocument/2006/relationships/customXml" Target="../ink/ink236.xml"/><Relationship Id="rId108" Type="http://schemas.openxmlformats.org/officeDocument/2006/relationships/image" Target="../media/image1270.png"/><Relationship Id="rId54" Type="http://schemas.openxmlformats.org/officeDocument/2006/relationships/image" Target="../media/image1000.png"/><Relationship Id="rId70" Type="http://schemas.openxmlformats.org/officeDocument/2006/relationships/image" Target="../media/image1080.png"/><Relationship Id="rId75" Type="http://schemas.openxmlformats.org/officeDocument/2006/relationships/customXml" Target="../ink/ink222.xml"/><Relationship Id="rId91" Type="http://schemas.openxmlformats.org/officeDocument/2006/relationships/customXml" Target="../ink/ink230.xml"/><Relationship Id="rId96" Type="http://schemas.openxmlformats.org/officeDocument/2006/relationships/image" Target="../media/image12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7.xml"/><Relationship Id="rId23" Type="http://schemas.openxmlformats.org/officeDocument/2006/relationships/customXml" Target="../ink/ink196.xml"/><Relationship Id="rId28" Type="http://schemas.openxmlformats.org/officeDocument/2006/relationships/image" Target="../media/image870.png"/><Relationship Id="rId49" Type="http://schemas.openxmlformats.org/officeDocument/2006/relationships/customXml" Target="../ink/ink209.xml"/><Relationship Id="rId114" Type="http://schemas.openxmlformats.org/officeDocument/2006/relationships/image" Target="../media/image1300.png"/><Relationship Id="rId119" Type="http://schemas.openxmlformats.org/officeDocument/2006/relationships/customXml" Target="../ink/ink244.xml"/><Relationship Id="rId44" Type="http://schemas.openxmlformats.org/officeDocument/2006/relationships/image" Target="../media/image950.png"/><Relationship Id="rId60" Type="http://schemas.openxmlformats.org/officeDocument/2006/relationships/image" Target="../media/image1030.png"/><Relationship Id="rId65" Type="http://schemas.openxmlformats.org/officeDocument/2006/relationships/customXml" Target="../ink/ink217.xml"/><Relationship Id="rId81" Type="http://schemas.openxmlformats.org/officeDocument/2006/relationships/customXml" Target="../ink/ink225.xml"/><Relationship Id="rId86" Type="http://schemas.openxmlformats.org/officeDocument/2006/relationships/image" Target="../media/image1160.png"/><Relationship Id="rId4" Type="http://schemas.openxmlformats.org/officeDocument/2006/relationships/image" Target="../media/image240.png"/><Relationship Id="rId9" Type="http://schemas.openxmlformats.org/officeDocument/2006/relationships/image" Target="../media/image780.png"/><Relationship Id="rId13" Type="http://schemas.openxmlformats.org/officeDocument/2006/relationships/image" Target="../media/image800.png"/><Relationship Id="rId18" Type="http://schemas.openxmlformats.org/officeDocument/2006/relationships/customXml" Target="../ink/ink193.xml"/><Relationship Id="rId39" Type="http://schemas.openxmlformats.org/officeDocument/2006/relationships/customXml" Target="../ink/ink204.xml"/><Relationship Id="rId109" Type="http://schemas.openxmlformats.org/officeDocument/2006/relationships/customXml" Target="../ink/ink239.xml"/><Relationship Id="rId34" Type="http://schemas.openxmlformats.org/officeDocument/2006/relationships/image" Target="../media/image90.png"/><Relationship Id="rId50" Type="http://schemas.openxmlformats.org/officeDocument/2006/relationships/image" Target="../media/image980.png"/><Relationship Id="rId55" Type="http://schemas.openxmlformats.org/officeDocument/2006/relationships/customXml" Target="../ink/ink212.xml"/><Relationship Id="rId76" Type="http://schemas.openxmlformats.org/officeDocument/2006/relationships/image" Target="../media/image1111.png"/><Relationship Id="rId97" Type="http://schemas.openxmlformats.org/officeDocument/2006/relationships/customXml" Target="../ink/ink233.xml"/><Relationship Id="rId104" Type="http://schemas.openxmlformats.org/officeDocument/2006/relationships/image" Target="../media/image1250.png"/><Relationship Id="rId120" Type="http://schemas.openxmlformats.org/officeDocument/2006/relationships/image" Target="../media/image133.png"/><Relationship Id="rId7" Type="http://schemas.openxmlformats.org/officeDocument/2006/relationships/image" Target="../media/image770.png"/><Relationship Id="rId71" Type="http://schemas.openxmlformats.org/officeDocument/2006/relationships/customXml" Target="../ink/ink220.xml"/><Relationship Id="rId92" Type="http://schemas.openxmlformats.org/officeDocument/2006/relationships/image" Target="../media/image119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99.xml"/><Relationship Id="rId24" Type="http://schemas.openxmlformats.org/officeDocument/2006/relationships/image" Target="../media/image850.png"/><Relationship Id="rId40" Type="http://schemas.openxmlformats.org/officeDocument/2006/relationships/image" Target="../media/image930.png"/><Relationship Id="rId45" Type="http://schemas.openxmlformats.org/officeDocument/2006/relationships/customXml" Target="../ink/ink207.xml"/><Relationship Id="rId66" Type="http://schemas.openxmlformats.org/officeDocument/2006/relationships/image" Target="../media/image1060.png"/><Relationship Id="rId87" Type="http://schemas.openxmlformats.org/officeDocument/2006/relationships/customXml" Target="../ink/ink228.xml"/><Relationship Id="rId110" Type="http://schemas.openxmlformats.org/officeDocument/2006/relationships/image" Target="../media/image1280.png"/><Relationship Id="rId115" Type="http://schemas.openxmlformats.org/officeDocument/2006/relationships/customXml" Target="../ink/ink242.xml"/><Relationship Id="rId61" Type="http://schemas.openxmlformats.org/officeDocument/2006/relationships/customXml" Target="../ink/ink215.xml"/><Relationship Id="rId82" Type="http://schemas.openxmlformats.org/officeDocument/2006/relationships/image" Target="../media/image1140.png"/><Relationship Id="rId19" Type="http://schemas.openxmlformats.org/officeDocument/2006/relationships/image" Target="../media/image830.png"/><Relationship Id="rId14" Type="http://schemas.openxmlformats.org/officeDocument/2006/relationships/customXml" Target="../ink/ink191.xml"/><Relationship Id="rId30" Type="http://schemas.openxmlformats.org/officeDocument/2006/relationships/image" Target="../media/image880.png"/><Relationship Id="rId35" Type="http://schemas.openxmlformats.org/officeDocument/2006/relationships/customXml" Target="../ink/ink202.xml"/><Relationship Id="rId56" Type="http://schemas.openxmlformats.org/officeDocument/2006/relationships/image" Target="../media/image1011.png"/><Relationship Id="rId77" Type="http://schemas.openxmlformats.org/officeDocument/2006/relationships/customXml" Target="../ink/ink223.xml"/><Relationship Id="rId100" Type="http://schemas.openxmlformats.org/officeDocument/2006/relationships/image" Target="../media/image1230.png"/><Relationship Id="rId105" Type="http://schemas.openxmlformats.org/officeDocument/2006/relationships/customXml" Target="../ink/ink237.xml"/><Relationship Id="rId8" Type="http://schemas.openxmlformats.org/officeDocument/2006/relationships/customXml" Target="../ink/ink188.xml"/><Relationship Id="rId51" Type="http://schemas.openxmlformats.org/officeDocument/2006/relationships/customXml" Target="../ink/ink210.xml"/><Relationship Id="rId72" Type="http://schemas.openxmlformats.org/officeDocument/2006/relationships/image" Target="../media/image1090.png"/><Relationship Id="rId93" Type="http://schemas.openxmlformats.org/officeDocument/2006/relationships/customXml" Target="../ink/ink231.xml"/><Relationship Id="rId98" Type="http://schemas.openxmlformats.org/officeDocument/2006/relationships/image" Target="../media/image1220.png"/><Relationship Id="rId121" Type="http://schemas.openxmlformats.org/officeDocument/2006/relationships/customXml" Target="../ink/ink245.xml"/><Relationship Id="rId3" Type="http://schemas.openxmlformats.org/officeDocument/2006/relationships/image" Target="../media/image210.png"/><Relationship Id="rId25" Type="http://schemas.openxmlformats.org/officeDocument/2006/relationships/customXml" Target="../ink/ink197.xml"/><Relationship Id="rId46" Type="http://schemas.openxmlformats.org/officeDocument/2006/relationships/image" Target="../media/image960.png"/><Relationship Id="rId67" Type="http://schemas.openxmlformats.org/officeDocument/2006/relationships/customXml" Target="../ink/ink218.xml"/><Relationship Id="rId116" Type="http://schemas.openxmlformats.org/officeDocument/2006/relationships/image" Target="../media/image1311.png"/><Relationship Id="rId20" Type="http://schemas.openxmlformats.org/officeDocument/2006/relationships/customXml" Target="../ink/ink194.xml"/><Relationship Id="rId41" Type="http://schemas.openxmlformats.org/officeDocument/2006/relationships/customXml" Target="../ink/ink205.xml"/><Relationship Id="rId62" Type="http://schemas.openxmlformats.org/officeDocument/2006/relationships/image" Target="../media/image1040.png"/><Relationship Id="rId83" Type="http://schemas.openxmlformats.org/officeDocument/2006/relationships/customXml" Target="../ink/ink226.xml"/><Relationship Id="rId88" Type="http://schemas.openxmlformats.org/officeDocument/2006/relationships/image" Target="../media/image1170.png"/><Relationship Id="rId111" Type="http://schemas.openxmlformats.org/officeDocument/2006/relationships/customXml" Target="../ink/ink240.xml"/><Relationship Id="rId15" Type="http://schemas.openxmlformats.org/officeDocument/2006/relationships/image" Target="../media/image811.png"/><Relationship Id="rId36" Type="http://schemas.openxmlformats.org/officeDocument/2006/relationships/image" Target="../media/image912.png"/><Relationship Id="rId57" Type="http://schemas.openxmlformats.org/officeDocument/2006/relationships/customXml" Target="../ink/ink213.xml"/><Relationship Id="rId106" Type="http://schemas.openxmlformats.org/officeDocument/2006/relationships/image" Target="../media/image1260.png"/><Relationship Id="rId10" Type="http://schemas.openxmlformats.org/officeDocument/2006/relationships/customXml" Target="../ink/ink189.xml"/><Relationship Id="rId31" Type="http://schemas.openxmlformats.org/officeDocument/2006/relationships/customXml" Target="../ink/ink200.xml"/><Relationship Id="rId52" Type="http://schemas.openxmlformats.org/officeDocument/2006/relationships/image" Target="../media/image990.png"/><Relationship Id="rId73" Type="http://schemas.openxmlformats.org/officeDocument/2006/relationships/customXml" Target="../ink/ink221.xml"/><Relationship Id="rId78" Type="http://schemas.openxmlformats.org/officeDocument/2006/relationships/image" Target="../media/image1120.png"/><Relationship Id="rId94" Type="http://schemas.openxmlformats.org/officeDocument/2006/relationships/image" Target="../media/image1200.png"/><Relationship Id="rId99" Type="http://schemas.openxmlformats.org/officeDocument/2006/relationships/customXml" Target="../ink/ink234.xml"/><Relationship Id="rId101" Type="http://schemas.openxmlformats.org/officeDocument/2006/relationships/customXml" Target="../ink/ink235.xml"/><Relationship Id="rId122" Type="http://schemas.openxmlformats.org/officeDocument/2006/relationships/image" Target="../media/image1340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9.xml"/><Relationship Id="rId18" Type="http://schemas.openxmlformats.org/officeDocument/2006/relationships/image" Target="../media/image1390.png"/><Relationship Id="rId26" Type="http://schemas.openxmlformats.org/officeDocument/2006/relationships/image" Target="../media/image1430.png"/><Relationship Id="rId39" Type="http://schemas.openxmlformats.org/officeDocument/2006/relationships/customXml" Target="../ink/ink262.xml"/><Relationship Id="rId21" Type="http://schemas.openxmlformats.org/officeDocument/2006/relationships/customXml" Target="../ink/ink253.xml"/><Relationship Id="rId34" Type="http://schemas.openxmlformats.org/officeDocument/2006/relationships/image" Target="../media/image1470.png"/><Relationship Id="rId42" Type="http://schemas.openxmlformats.org/officeDocument/2006/relationships/image" Target="../media/image1510.png"/><Relationship Id="rId47" Type="http://schemas.openxmlformats.org/officeDocument/2006/relationships/customXml" Target="../ink/ink266.xml"/><Relationship Id="rId50" Type="http://schemas.openxmlformats.org/officeDocument/2006/relationships/image" Target="../media/image1550.png"/><Relationship Id="rId7" Type="http://schemas.openxmlformats.org/officeDocument/2006/relationships/image" Target="../media/image310.png"/><Relationship Id="rId2" Type="http://schemas.openxmlformats.org/officeDocument/2006/relationships/image" Target="../media/image260.png"/><Relationship Id="rId16" Type="http://schemas.openxmlformats.org/officeDocument/2006/relationships/image" Target="../media/image1380.png"/><Relationship Id="rId29" Type="http://schemas.openxmlformats.org/officeDocument/2006/relationships/customXml" Target="../ink/ink257.xml"/><Relationship Id="rId11" Type="http://schemas.openxmlformats.org/officeDocument/2006/relationships/customXml" Target="../ink/ink248.xml"/><Relationship Id="rId24" Type="http://schemas.openxmlformats.org/officeDocument/2006/relationships/image" Target="../media/image1420.png"/><Relationship Id="rId32" Type="http://schemas.openxmlformats.org/officeDocument/2006/relationships/image" Target="../media/image1460.png"/><Relationship Id="rId37" Type="http://schemas.openxmlformats.org/officeDocument/2006/relationships/customXml" Target="../ink/ink261.xml"/><Relationship Id="rId40" Type="http://schemas.openxmlformats.org/officeDocument/2006/relationships/image" Target="../media/image1500.png"/><Relationship Id="rId45" Type="http://schemas.openxmlformats.org/officeDocument/2006/relationships/customXml" Target="../ink/ink265.xml"/><Relationship Id="rId53" Type="http://schemas.openxmlformats.org/officeDocument/2006/relationships/customXml" Target="../ink/ink269.xml"/><Relationship Id="rId5" Type="http://schemas.openxmlformats.org/officeDocument/2006/relationships/image" Target="../media/image290.png"/><Relationship Id="rId10" Type="http://schemas.openxmlformats.org/officeDocument/2006/relationships/customXml" Target="../ink/ink247.xml"/><Relationship Id="rId19" Type="http://schemas.openxmlformats.org/officeDocument/2006/relationships/customXml" Target="../ink/ink252.xml"/><Relationship Id="rId31" Type="http://schemas.openxmlformats.org/officeDocument/2006/relationships/customXml" Target="../ink/ink258.xml"/><Relationship Id="rId44" Type="http://schemas.openxmlformats.org/officeDocument/2006/relationships/image" Target="../media/image1520.png"/><Relationship Id="rId52" Type="http://schemas.openxmlformats.org/officeDocument/2006/relationships/image" Target="../media/image156.png"/><Relationship Id="rId4" Type="http://schemas.openxmlformats.org/officeDocument/2006/relationships/image" Target="../media/image280.png"/><Relationship Id="rId9" Type="http://schemas.openxmlformats.org/officeDocument/2006/relationships/image" Target="../media/image1350.png"/><Relationship Id="rId14" Type="http://schemas.openxmlformats.org/officeDocument/2006/relationships/image" Target="../media/image1370.png"/><Relationship Id="rId22" Type="http://schemas.openxmlformats.org/officeDocument/2006/relationships/image" Target="../media/image1411.png"/><Relationship Id="rId27" Type="http://schemas.openxmlformats.org/officeDocument/2006/relationships/customXml" Target="../ink/ink256.xml"/><Relationship Id="rId30" Type="http://schemas.openxmlformats.org/officeDocument/2006/relationships/image" Target="../media/image1450.png"/><Relationship Id="rId35" Type="http://schemas.openxmlformats.org/officeDocument/2006/relationships/customXml" Target="../ink/ink260.xml"/><Relationship Id="rId43" Type="http://schemas.openxmlformats.org/officeDocument/2006/relationships/customXml" Target="../ink/ink264.xml"/><Relationship Id="rId48" Type="http://schemas.openxmlformats.org/officeDocument/2006/relationships/image" Target="../media/image1540.png"/><Relationship Id="rId8" Type="http://schemas.openxmlformats.org/officeDocument/2006/relationships/customXml" Target="../ink/ink246.xml"/><Relationship Id="rId51" Type="http://schemas.openxmlformats.org/officeDocument/2006/relationships/customXml" Target="../ink/ink268.xml"/><Relationship Id="rId3" Type="http://schemas.openxmlformats.org/officeDocument/2006/relationships/image" Target="../media/image270.png"/><Relationship Id="rId12" Type="http://schemas.openxmlformats.org/officeDocument/2006/relationships/image" Target="../media/image1360.png"/><Relationship Id="rId17" Type="http://schemas.openxmlformats.org/officeDocument/2006/relationships/customXml" Target="../ink/ink251.xml"/><Relationship Id="rId25" Type="http://schemas.openxmlformats.org/officeDocument/2006/relationships/customXml" Target="../ink/ink255.xml"/><Relationship Id="rId33" Type="http://schemas.openxmlformats.org/officeDocument/2006/relationships/customXml" Target="../ink/ink259.xml"/><Relationship Id="rId38" Type="http://schemas.openxmlformats.org/officeDocument/2006/relationships/image" Target="../media/image1490.png"/><Relationship Id="rId46" Type="http://schemas.openxmlformats.org/officeDocument/2006/relationships/image" Target="../media/image1530.png"/><Relationship Id="rId20" Type="http://schemas.openxmlformats.org/officeDocument/2006/relationships/image" Target="../media/image1400.png"/><Relationship Id="rId41" Type="http://schemas.openxmlformats.org/officeDocument/2006/relationships/customXml" Target="../ink/ink263.xml"/><Relationship Id="rId54" Type="http://schemas.openxmlformats.org/officeDocument/2006/relationships/image" Target="../media/image1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0.png"/><Relationship Id="rId15" Type="http://schemas.openxmlformats.org/officeDocument/2006/relationships/customXml" Target="../ink/ink250.xml"/><Relationship Id="rId23" Type="http://schemas.openxmlformats.org/officeDocument/2006/relationships/customXml" Target="../ink/ink254.xml"/><Relationship Id="rId28" Type="http://schemas.openxmlformats.org/officeDocument/2006/relationships/image" Target="../media/image1440.png"/><Relationship Id="rId36" Type="http://schemas.openxmlformats.org/officeDocument/2006/relationships/image" Target="../media/image1480.png"/><Relationship Id="rId49" Type="http://schemas.openxmlformats.org/officeDocument/2006/relationships/customXml" Target="../ink/ink26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9.xml"/><Relationship Id="rId21" Type="http://schemas.openxmlformats.org/officeDocument/2006/relationships/image" Target="../media/image169.png"/><Relationship Id="rId63" Type="http://schemas.openxmlformats.org/officeDocument/2006/relationships/image" Target="../media/image190.png"/><Relationship Id="rId159" Type="http://schemas.openxmlformats.org/officeDocument/2006/relationships/customXml" Target="../ink/ink351.xml"/><Relationship Id="rId170" Type="http://schemas.openxmlformats.org/officeDocument/2006/relationships/image" Target="../media/image242.png"/><Relationship Id="rId226" Type="http://schemas.openxmlformats.org/officeDocument/2006/relationships/customXml" Target="../ink/ink385.xml"/><Relationship Id="rId268" Type="http://schemas.openxmlformats.org/officeDocument/2006/relationships/customXml" Target="../ink/ink406.xml"/><Relationship Id="rId32" Type="http://schemas.openxmlformats.org/officeDocument/2006/relationships/customXml" Target="../ink/ink284.xml"/><Relationship Id="rId74" Type="http://schemas.openxmlformats.org/officeDocument/2006/relationships/image" Target="../media/image195.png"/><Relationship Id="rId128" Type="http://schemas.openxmlformats.org/officeDocument/2006/relationships/image" Target="../media/image220.png"/><Relationship Id="rId5" Type="http://schemas.openxmlformats.org/officeDocument/2006/relationships/image" Target="../media/image161.png"/><Relationship Id="rId181" Type="http://schemas.openxmlformats.org/officeDocument/2006/relationships/customXml" Target="../ink/ink362.xml"/><Relationship Id="rId237" Type="http://schemas.openxmlformats.org/officeDocument/2006/relationships/image" Target="../media/image278.png"/><Relationship Id="rId279" Type="http://schemas.openxmlformats.org/officeDocument/2006/relationships/image" Target="../media/image302.png"/><Relationship Id="rId43" Type="http://schemas.openxmlformats.org/officeDocument/2006/relationships/image" Target="../media/image180.png"/><Relationship Id="rId139" Type="http://schemas.openxmlformats.org/officeDocument/2006/relationships/customXml" Target="../ink/ink341.xml"/><Relationship Id="rId290" Type="http://schemas.openxmlformats.org/officeDocument/2006/relationships/customXml" Target="../ink/ink417.xml"/><Relationship Id="rId85" Type="http://schemas.openxmlformats.org/officeDocument/2006/relationships/image" Target="../media/image200.png"/><Relationship Id="rId150" Type="http://schemas.openxmlformats.org/officeDocument/2006/relationships/image" Target="../media/image231.png"/><Relationship Id="rId192" Type="http://schemas.openxmlformats.org/officeDocument/2006/relationships/image" Target="../media/image254.png"/><Relationship Id="rId206" Type="http://schemas.openxmlformats.org/officeDocument/2006/relationships/customXml" Target="../ink/ink375.xml"/><Relationship Id="rId248" Type="http://schemas.openxmlformats.org/officeDocument/2006/relationships/customXml" Target="../ink/ink396.xml"/><Relationship Id="rId12" Type="http://schemas.openxmlformats.org/officeDocument/2006/relationships/customXml" Target="../ink/ink274.xml"/><Relationship Id="rId108" Type="http://schemas.openxmlformats.org/officeDocument/2006/relationships/customXml" Target="../ink/ink324.xml"/><Relationship Id="rId54" Type="http://schemas.openxmlformats.org/officeDocument/2006/relationships/customXml" Target="../ink/ink295.xml"/><Relationship Id="rId75" Type="http://schemas.openxmlformats.org/officeDocument/2006/relationships/customXml" Target="../ink/ink306.xml"/><Relationship Id="rId96" Type="http://schemas.openxmlformats.org/officeDocument/2006/relationships/customXml" Target="../ink/ink317.xml"/><Relationship Id="rId140" Type="http://schemas.openxmlformats.org/officeDocument/2006/relationships/image" Target="../media/image226.png"/><Relationship Id="rId161" Type="http://schemas.openxmlformats.org/officeDocument/2006/relationships/customXml" Target="../ink/ink352.xml"/><Relationship Id="rId182" Type="http://schemas.openxmlformats.org/officeDocument/2006/relationships/image" Target="../media/image248.png"/><Relationship Id="rId217" Type="http://schemas.openxmlformats.org/officeDocument/2006/relationships/image" Target="../media/image267.png"/><Relationship Id="rId6" Type="http://schemas.openxmlformats.org/officeDocument/2006/relationships/customXml" Target="../ink/ink271.xml"/><Relationship Id="rId238" Type="http://schemas.openxmlformats.org/officeDocument/2006/relationships/customXml" Target="../ink/ink391.xml"/><Relationship Id="rId259" Type="http://schemas.openxmlformats.org/officeDocument/2006/relationships/image" Target="../media/image291.png"/><Relationship Id="rId23" Type="http://schemas.openxmlformats.org/officeDocument/2006/relationships/image" Target="../media/image171.png"/><Relationship Id="rId119" Type="http://schemas.openxmlformats.org/officeDocument/2006/relationships/customXml" Target="../ink/ink330.xml"/><Relationship Id="rId270" Type="http://schemas.openxmlformats.org/officeDocument/2006/relationships/customXml" Target="../ink/ink407.xml"/><Relationship Id="rId291" Type="http://schemas.openxmlformats.org/officeDocument/2006/relationships/image" Target="../media/image308.png"/><Relationship Id="rId44" Type="http://schemas.openxmlformats.org/officeDocument/2006/relationships/customXml" Target="../ink/ink290.xml"/><Relationship Id="rId65" Type="http://schemas.openxmlformats.org/officeDocument/2006/relationships/image" Target="../media/image191.png"/><Relationship Id="rId86" Type="http://schemas.openxmlformats.org/officeDocument/2006/relationships/customXml" Target="../ink/ink312.xml"/><Relationship Id="rId130" Type="http://schemas.openxmlformats.org/officeDocument/2006/relationships/image" Target="../media/image221.png"/><Relationship Id="rId151" Type="http://schemas.openxmlformats.org/officeDocument/2006/relationships/customXml" Target="../ink/ink347.xml"/><Relationship Id="rId172" Type="http://schemas.openxmlformats.org/officeDocument/2006/relationships/image" Target="../media/image243.png"/><Relationship Id="rId193" Type="http://schemas.openxmlformats.org/officeDocument/2006/relationships/customXml" Target="../ink/ink368.xml"/><Relationship Id="rId207" Type="http://schemas.openxmlformats.org/officeDocument/2006/relationships/image" Target="../media/image262.png"/><Relationship Id="rId228" Type="http://schemas.openxmlformats.org/officeDocument/2006/relationships/customXml" Target="../ink/ink386.xml"/><Relationship Id="rId249" Type="http://schemas.openxmlformats.org/officeDocument/2006/relationships/image" Target="../media/image285.png"/><Relationship Id="rId13" Type="http://schemas.openxmlformats.org/officeDocument/2006/relationships/image" Target="../media/image165.png"/><Relationship Id="rId109" Type="http://schemas.openxmlformats.org/officeDocument/2006/relationships/image" Target="../media/image212.png"/><Relationship Id="rId260" Type="http://schemas.openxmlformats.org/officeDocument/2006/relationships/customXml" Target="../ink/ink402.xml"/><Relationship Id="rId281" Type="http://schemas.openxmlformats.org/officeDocument/2006/relationships/image" Target="../media/image303.png"/><Relationship Id="rId34" Type="http://schemas.openxmlformats.org/officeDocument/2006/relationships/customXml" Target="../ink/ink285.xml"/><Relationship Id="rId55" Type="http://schemas.openxmlformats.org/officeDocument/2006/relationships/image" Target="../media/image186.png"/><Relationship Id="rId76" Type="http://schemas.openxmlformats.org/officeDocument/2006/relationships/customXml" Target="../ink/ink307.xml"/><Relationship Id="rId97" Type="http://schemas.openxmlformats.org/officeDocument/2006/relationships/image" Target="../media/image206.png"/><Relationship Id="rId120" Type="http://schemas.openxmlformats.org/officeDocument/2006/relationships/image" Target="../media/image217.png"/><Relationship Id="rId141" Type="http://schemas.openxmlformats.org/officeDocument/2006/relationships/customXml" Target="../ink/ink342.xml"/><Relationship Id="rId7" Type="http://schemas.openxmlformats.org/officeDocument/2006/relationships/image" Target="../media/image162.png"/><Relationship Id="rId162" Type="http://schemas.openxmlformats.org/officeDocument/2006/relationships/image" Target="../media/image237.png"/><Relationship Id="rId183" Type="http://schemas.openxmlformats.org/officeDocument/2006/relationships/customXml" Target="../ink/ink363.xml"/><Relationship Id="rId218" Type="http://schemas.openxmlformats.org/officeDocument/2006/relationships/customXml" Target="../ink/ink381.xml"/><Relationship Id="rId239" Type="http://schemas.openxmlformats.org/officeDocument/2006/relationships/image" Target="../media/image279.png"/><Relationship Id="rId250" Type="http://schemas.openxmlformats.org/officeDocument/2006/relationships/customXml" Target="../ink/ink397.xml"/><Relationship Id="rId271" Type="http://schemas.openxmlformats.org/officeDocument/2006/relationships/image" Target="../media/image297.png"/><Relationship Id="rId292" Type="http://schemas.openxmlformats.org/officeDocument/2006/relationships/customXml" Target="../ink/ink418.xml"/><Relationship Id="rId24" Type="http://schemas.openxmlformats.org/officeDocument/2006/relationships/customXml" Target="../ink/ink280.xml"/><Relationship Id="rId45" Type="http://schemas.openxmlformats.org/officeDocument/2006/relationships/image" Target="../media/image181.png"/><Relationship Id="rId66" Type="http://schemas.openxmlformats.org/officeDocument/2006/relationships/customXml" Target="../ink/ink301.xml"/><Relationship Id="rId87" Type="http://schemas.openxmlformats.org/officeDocument/2006/relationships/image" Target="../media/image201.png"/><Relationship Id="rId110" Type="http://schemas.openxmlformats.org/officeDocument/2006/relationships/customXml" Target="../ink/ink325.xml"/><Relationship Id="rId131" Type="http://schemas.openxmlformats.org/officeDocument/2006/relationships/customXml" Target="../ink/ink337.xml"/><Relationship Id="rId152" Type="http://schemas.openxmlformats.org/officeDocument/2006/relationships/image" Target="../media/image232.png"/><Relationship Id="rId173" Type="http://schemas.openxmlformats.org/officeDocument/2006/relationships/customXml" Target="../ink/ink358.xml"/><Relationship Id="rId194" Type="http://schemas.openxmlformats.org/officeDocument/2006/relationships/customXml" Target="../ink/ink369.xml"/><Relationship Id="rId208" Type="http://schemas.openxmlformats.org/officeDocument/2006/relationships/customXml" Target="../ink/ink376.xml"/><Relationship Id="rId229" Type="http://schemas.openxmlformats.org/officeDocument/2006/relationships/image" Target="../media/image274.png"/><Relationship Id="rId240" Type="http://schemas.openxmlformats.org/officeDocument/2006/relationships/customXml" Target="../ink/ink392.xml"/><Relationship Id="rId261" Type="http://schemas.openxmlformats.org/officeDocument/2006/relationships/image" Target="../media/image292.png"/><Relationship Id="rId14" Type="http://schemas.openxmlformats.org/officeDocument/2006/relationships/customXml" Target="../ink/ink275.xml"/><Relationship Id="rId35" Type="http://schemas.openxmlformats.org/officeDocument/2006/relationships/image" Target="../media/image176.png"/><Relationship Id="rId56" Type="http://schemas.openxmlformats.org/officeDocument/2006/relationships/customXml" Target="../ink/ink296.xml"/><Relationship Id="rId77" Type="http://schemas.openxmlformats.org/officeDocument/2006/relationships/image" Target="../media/image196.png"/><Relationship Id="rId100" Type="http://schemas.openxmlformats.org/officeDocument/2006/relationships/customXml" Target="../ink/ink319.xml"/><Relationship Id="rId282" Type="http://schemas.openxmlformats.org/officeDocument/2006/relationships/customXml" Target="../ink/ink413.xml"/><Relationship Id="rId8" Type="http://schemas.openxmlformats.org/officeDocument/2006/relationships/customXml" Target="../ink/ink272.xml"/><Relationship Id="rId98" Type="http://schemas.openxmlformats.org/officeDocument/2006/relationships/customXml" Target="../ink/ink318.xml"/><Relationship Id="rId121" Type="http://schemas.openxmlformats.org/officeDocument/2006/relationships/customXml" Target="../ink/ink331.xml"/><Relationship Id="rId142" Type="http://schemas.openxmlformats.org/officeDocument/2006/relationships/image" Target="../media/image227.png"/><Relationship Id="rId163" Type="http://schemas.openxmlformats.org/officeDocument/2006/relationships/customXml" Target="../ink/ink353.xml"/><Relationship Id="rId184" Type="http://schemas.openxmlformats.org/officeDocument/2006/relationships/image" Target="../media/image249.png"/><Relationship Id="rId219" Type="http://schemas.openxmlformats.org/officeDocument/2006/relationships/image" Target="../media/image268.png"/><Relationship Id="rId230" Type="http://schemas.openxmlformats.org/officeDocument/2006/relationships/customXml" Target="../ink/ink387.xml"/><Relationship Id="rId251" Type="http://schemas.openxmlformats.org/officeDocument/2006/relationships/image" Target="../media/image286.png"/><Relationship Id="rId25" Type="http://schemas.openxmlformats.org/officeDocument/2006/relationships/image" Target="../media/image172.png"/><Relationship Id="rId46" Type="http://schemas.openxmlformats.org/officeDocument/2006/relationships/customXml" Target="../ink/ink291.xml"/><Relationship Id="rId67" Type="http://schemas.openxmlformats.org/officeDocument/2006/relationships/image" Target="../media/image192.png"/><Relationship Id="rId272" Type="http://schemas.openxmlformats.org/officeDocument/2006/relationships/customXml" Target="../ink/ink408.xml"/><Relationship Id="rId293" Type="http://schemas.openxmlformats.org/officeDocument/2006/relationships/image" Target="../media/image309.png"/><Relationship Id="rId88" Type="http://schemas.openxmlformats.org/officeDocument/2006/relationships/customXml" Target="../ink/ink313.xml"/><Relationship Id="rId111" Type="http://schemas.openxmlformats.org/officeDocument/2006/relationships/image" Target="../media/image213.png"/><Relationship Id="rId132" Type="http://schemas.openxmlformats.org/officeDocument/2006/relationships/image" Target="../media/image222.png"/><Relationship Id="rId153" Type="http://schemas.openxmlformats.org/officeDocument/2006/relationships/customXml" Target="../ink/ink348.xml"/><Relationship Id="rId174" Type="http://schemas.openxmlformats.org/officeDocument/2006/relationships/image" Target="../media/image244.png"/><Relationship Id="rId195" Type="http://schemas.openxmlformats.org/officeDocument/2006/relationships/image" Target="../media/image255.png"/><Relationship Id="rId209" Type="http://schemas.openxmlformats.org/officeDocument/2006/relationships/image" Target="../media/image263.png"/><Relationship Id="rId220" Type="http://schemas.openxmlformats.org/officeDocument/2006/relationships/customXml" Target="../ink/ink382.xml"/><Relationship Id="rId241" Type="http://schemas.openxmlformats.org/officeDocument/2006/relationships/image" Target="../media/image281.png"/><Relationship Id="rId15" Type="http://schemas.openxmlformats.org/officeDocument/2006/relationships/image" Target="../media/image166.png"/><Relationship Id="rId36" Type="http://schemas.openxmlformats.org/officeDocument/2006/relationships/customXml" Target="../ink/ink286.xml"/><Relationship Id="rId57" Type="http://schemas.openxmlformats.org/officeDocument/2006/relationships/image" Target="../media/image187.png"/><Relationship Id="rId262" Type="http://schemas.openxmlformats.org/officeDocument/2006/relationships/customXml" Target="../ink/ink403.xml"/><Relationship Id="rId283" Type="http://schemas.openxmlformats.org/officeDocument/2006/relationships/image" Target="../media/image304.png"/><Relationship Id="rId78" Type="http://schemas.openxmlformats.org/officeDocument/2006/relationships/customXml" Target="../ink/ink308.xml"/><Relationship Id="rId99" Type="http://schemas.openxmlformats.org/officeDocument/2006/relationships/image" Target="../media/image207.png"/><Relationship Id="rId101" Type="http://schemas.openxmlformats.org/officeDocument/2006/relationships/image" Target="../media/image208.png"/><Relationship Id="rId122" Type="http://schemas.openxmlformats.org/officeDocument/2006/relationships/customXml" Target="../ink/ink332.xml"/><Relationship Id="rId143" Type="http://schemas.openxmlformats.org/officeDocument/2006/relationships/customXml" Target="../ink/ink343.xml"/><Relationship Id="rId164" Type="http://schemas.openxmlformats.org/officeDocument/2006/relationships/image" Target="../media/image238.png"/><Relationship Id="rId185" Type="http://schemas.openxmlformats.org/officeDocument/2006/relationships/customXml" Target="../ink/ink364.xml"/><Relationship Id="rId9" Type="http://schemas.openxmlformats.org/officeDocument/2006/relationships/image" Target="../media/image163.png"/><Relationship Id="rId210" Type="http://schemas.openxmlformats.org/officeDocument/2006/relationships/customXml" Target="../ink/ink377.xml"/><Relationship Id="rId26" Type="http://schemas.openxmlformats.org/officeDocument/2006/relationships/customXml" Target="../ink/ink281.xml"/><Relationship Id="rId231" Type="http://schemas.openxmlformats.org/officeDocument/2006/relationships/image" Target="../media/image275.png"/><Relationship Id="rId252" Type="http://schemas.openxmlformats.org/officeDocument/2006/relationships/customXml" Target="../ink/ink398.xml"/><Relationship Id="rId273" Type="http://schemas.openxmlformats.org/officeDocument/2006/relationships/image" Target="../media/image298.png"/><Relationship Id="rId294" Type="http://schemas.openxmlformats.org/officeDocument/2006/relationships/customXml" Target="../ink/ink419.xml"/><Relationship Id="rId47" Type="http://schemas.openxmlformats.org/officeDocument/2006/relationships/image" Target="../media/image182.png"/><Relationship Id="rId68" Type="http://schemas.openxmlformats.org/officeDocument/2006/relationships/customXml" Target="../ink/ink302.xml"/><Relationship Id="rId89" Type="http://schemas.openxmlformats.org/officeDocument/2006/relationships/image" Target="../media/image202.png"/><Relationship Id="rId112" Type="http://schemas.openxmlformats.org/officeDocument/2006/relationships/customXml" Target="../ink/ink326.xml"/><Relationship Id="rId133" Type="http://schemas.openxmlformats.org/officeDocument/2006/relationships/customXml" Target="../ink/ink338.xml"/><Relationship Id="rId154" Type="http://schemas.openxmlformats.org/officeDocument/2006/relationships/image" Target="../media/image233.png"/><Relationship Id="rId175" Type="http://schemas.openxmlformats.org/officeDocument/2006/relationships/customXml" Target="../ink/ink359.xml"/><Relationship Id="rId196" Type="http://schemas.openxmlformats.org/officeDocument/2006/relationships/customXml" Target="../ink/ink370.xml"/><Relationship Id="rId200" Type="http://schemas.openxmlformats.org/officeDocument/2006/relationships/customXml" Target="../ink/ink372.xml"/><Relationship Id="rId16" Type="http://schemas.openxmlformats.org/officeDocument/2006/relationships/customXml" Target="../ink/ink276.xml"/><Relationship Id="rId221" Type="http://schemas.openxmlformats.org/officeDocument/2006/relationships/image" Target="../media/image269.png"/><Relationship Id="rId242" Type="http://schemas.openxmlformats.org/officeDocument/2006/relationships/customXml" Target="../ink/ink393.xml"/><Relationship Id="rId263" Type="http://schemas.openxmlformats.org/officeDocument/2006/relationships/image" Target="../media/image293.png"/><Relationship Id="rId284" Type="http://schemas.openxmlformats.org/officeDocument/2006/relationships/customXml" Target="../ink/ink414.xml"/><Relationship Id="rId37" Type="http://schemas.openxmlformats.org/officeDocument/2006/relationships/image" Target="../media/image177.png"/><Relationship Id="rId58" Type="http://schemas.openxmlformats.org/officeDocument/2006/relationships/customXml" Target="../ink/ink297.xml"/><Relationship Id="rId79" Type="http://schemas.openxmlformats.org/officeDocument/2006/relationships/image" Target="../media/image197.png"/><Relationship Id="rId102" Type="http://schemas.openxmlformats.org/officeDocument/2006/relationships/customXml" Target="../ink/ink320.xml"/><Relationship Id="rId123" Type="http://schemas.openxmlformats.org/officeDocument/2006/relationships/customXml" Target="../ink/ink333.xml"/><Relationship Id="rId144" Type="http://schemas.openxmlformats.org/officeDocument/2006/relationships/image" Target="../media/image228.png"/><Relationship Id="rId90" Type="http://schemas.openxmlformats.org/officeDocument/2006/relationships/customXml" Target="../ink/ink314.xml"/><Relationship Id="rId165" Type="http://schemas.openxmlformats.org/officeDocument/2006/relationships/customXml" Target="../ink/ink354.xml"/><Relationship Id="rId186" Type="http://schemas.openxmlformats.org/officeDocument/2006/relationships/image" Target="../media/image251.png"/><Relationship Id="rId211" Type="http://schemas.openxmlformats.org/officeDocument/2006/relationships/image" Target="../media/image264.png"/><Relationship Id="rId232" Type="http://schemas.openxmlformats.org/officeDocument/2006/relationships/customXml" Target="../ink/ink388.xml"/><Relationship Id="rId253" Type="http://schemas.openxmlformats.org/officeDocument/2006/relationships/image" Target="../media/image287.png"/><Relationship Id="rId274" Type="http://schemas.openxmlformats.org/officeDocument/2006/relationships/customXml" Target="../ink/ink409.xml"/><Relationship Id="rId295" Type="http://schemas.openxmlformats.org/officeDocument/2006/relationships/image" Target="../media/image311.png"/><Relationship Id="rId27" Type="http://schemas.openxmlformats.org/officeDocument/2006/relationships/image" Target="../media/image173.png"/><Relationship Id="rId48" Type="http://schemas.openxmlformats.org/officeDocument/2006/relationships/customXml" Target="../ink/ink292.xml"/><Relationship Id="rId69" Type="http://schemas.openxmlformats.org/officeDocument/2006/relationships/image" Target="../media/image193.png"/><Relationship Id="rId113" Type="http://schemas.openxmlformats.org/officeDocument/2006/relationships/customXml" Target="../ink/ink327.xml"/><Relationship Id="rId134" Type="http://schemas.openxmlformats.org/officeDocument/2006/relationships/image" Target="../media/image223.png"/><Relationship Id="rId80" Type="http://schemas.openxmlformats.org/officeDocument/2006/relationships/customXml" Target="../ink/ink309.xml"/><Relationship Id="rId155" Type="http://schemas.openxmlformats.org/officeDocument/2006/relationships/customXml" Target="../ink/ink349.xml"/><Relationship Id="rId176" Type="http://schemas.openxmlformats.org/officeDocument/2006/relationships/image" Target="../media/image245.png"/><Relationship Id="rId197" Type="http://schemas.openxmlformats.org/officeDocument/2006/relationships/image" Target="../media/image256.png"/><Relationship Id="rId201" Type="http://schemas.openxmlformats.org/officeDocument/2006/relationships/image" Target="../media/image258.png"/><Relationship Id="rId222" Type="http://schemas.openxmlformats.org/officeDocument/2006/relationships/customXml" Target="../ink/ink383.xml"/><Relationship Id="rId243" Type="http://schemas.openxmlformats.org/officeDocument/2006/relationships/image" Target="../media/image282.png"/><Relationship Id="rId264" Type="http://schemas.openxmlformats.org/officeDocument/2006/relationships/customXml" Target="../ink/ink404.xml"/><Relationship Id="rId285" Type="http://schemas.openxmlformats.org/officeDocument/2006/relationships/image" Target="../media/image305.png"/><Relationship Id="rId17" Type="http://schemas.openxmlformats.org/officeDocument/2006/relationships/image" Target="../media/image167.png"/><Relationship Id="rId38" Type="http://schemas.openxmlformats.org/officeDocument/2006/relationships/customXml" Target="../ink/ink287.xml"/><Relationship Id="rId59" Type="http://schemas.openxmlformats.org/officeDocument/2006/relationships/image" Target="../media/image188.png"/><Relationship Id="rId103" Type="http://schemas.openxmlformats.org/officeDocument/2006/relationships/image" Target="../media/image209.png"/><Relationship Id="rId124" Type="http://schemas.openxmlformats.org/officeDocument/2006/relationships/image" Target="../media/image218.png"/><Relationship Id="rId70" Type="http://schemas.openxmlformats.org/officeDocument/2006/relationships/customXml" Target="../ink/ink303.xml"/><Relationship Id="rId91" Type="http://schemas.openxmlformats.org/officeDocument/2006/relationships/image" Target="../media/image203.png"/><Relationship Id="rId145" Type="http://schemas.openxmlformats.org/officeDocument/2006/relationships/customXml" Target="../ink/ink344.xml"/><Relationship Id="rId166" Type="http://schemas.openxmlformats.org/officeDocument/2006/relationships/image" Target="../media/image239.png"/><Relationship Id="rId187" Type="http://schemas.openxmlformats.org/officeDocument/2006/relationships/customXml" Target="../ink/ink36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78.xml"/><Relationship Id="rId233" Type="http://schemas.openxmlformats.org/officeDocument/2006/relationships/image" Target="../media/image276.png"/><Relationship Id="rId254" Type="http://schemas.openxmlformats.org/officeDocument/2006/relationships/customXml" Target="../ink/ink399.xml"/><Relationship Id="rId28" Type="http://schemas.openxmlformats.org/officeDocument/2006/relationships/customXml" Target="../ink/ink282.xml"/><Relationship Id="rId49" Type="http://schemas.openxmlformats.org/officeDocument/2006/relationships/image" Target="../media/image183.png"/><Relationship Id="rId114" Type="http://schemas.openxmlformats.org/officeDocument/2006/relationships/image" Target="../media/image214.png"/><Relationship Id="rId275" Type="http://schemas.openxmlformats.org/officeDocument/2006/relationships/image" Target="../media/image299.png"/><Relationship Id="rId296" Type="http://schemas.openxmlformats.org/officeDocument/2006/relationships/customXml" Target="../ink/ink420.xml"/><Relationship Id="rId60" Type="http://schemas.openxmlformats.org/officeDocument/2006/relationships/customXml" Target="../ink/ink298.xml"/><Relationship Id="rId81" Type="http://schemas.openxmlformats.org/officeDocument/2006/relationships/image" Target="../media/image198.png"/><Relationship Id="rId135" Type="http://schemas.openxmlformats.org/officeDocument/2006/relationships/customXml" Target="../ink/ink339.xml"/><Relationship Id="rId156" Type="http://schemas.openxmlformats.org/officeDocument/2006/relationships/image" Target="../media/image234.png"/><Relationship Id="rId177" Type="http://schemas.openxmlformats.org/officeDocument/2006/relationships/customXml" Target="../ink/ink360.xml"/><Relationship Id="rId198" Type="http://schemas.openxmlformats.org/officeDocument/2006/relationships/customXml" Target="../ink/ink371.xml"/><Relationship Id="rId202" Type="http://schemas.openxmlformats.org/officeDocument/2006/relationships/customXml" Target="../ink/ink373.xml"/><Relationship Id="rId223" Type="http://schemas.openxmlformats.org/officeDocument/2006/relationships/image" Target="../media/image271.png"/><Relationship Id="rId244" Type="http://schemas.openxmlformats.org/officeDocument/2006/relationships/customXml" Target="../ink/ink394.xml"/><Relationship Id="rId18" Type="http://schemas.openxmlformats.org/officeDocument/2006/relationships/customXml" Target="../ink/ink277.xml"/><Relationship Id="rId39" Type="http://schemas.openxmlformats.org/officeDocument/2006/relationships/image" Target="../media/image178.png"/><Relationship Id="rId265" Type="http://schemas.openxmlformats.org/officeDocument/2006/relationships/image" Target="../media/image294.png"/><Relationship Id="rId286" Type="http://schemas.openxmlformats.org/officeDocument/2006/relationships/customXml" Target="../ink/ink415.xml"/><Relationship Id="rId50" Type="http://schemas.openxmlformats.org/officeDocument/2006/relationships/customXml" Target="../ink/ink293.xml"/><Relationship Id="rId104" Type="http://schemas.openxmlformats.org/officeDocument/2006/relationships/customXml" Target="../ink/ink321.xml"/><Relationship Id="rId125" Type="http://schemas.openxmlformats.org/officeDocument/2006/relationships/customXml" Target="../ink/ink334.xml"/><Relationship Id="rId146" Type="http://schemas.openxmlformats.org/officeDocument/2006/relationships/image" Target="../media/image229.png"/><Relationship Id="rId167" Type="http://schemas.openxmlformats.org/officeDocument/2006/relationships/customXml" Target="../ink/ink355.xml"/><Relationship Id="rId188" Type="http://schemas.openxmlformats.org/officeDocument/2006/relationships/image" Target="../media/image252.png"/><Relationship Id="rId71" Type="http://schemas.openxmlformats.org/officeDocument/2006/relationships/customXml" Target="../ink/ink304.xml"/><Relationship Id="rId92" Type="http://schemas.openxmlformats.org/officeDocument/2006/relationships/customXml" Target="../ink/ink315.xml"/><Relationship Id="rId213" Type="http://schemas.openxmlformats.org/officeDocument/2006/relationships/image" Target="../media/image265.png"/><Relationship Id="rId234" Type="http://schemas.openxmlformats.org/officeDocument/2006/relationships/customXml" Target="../ink/ink389.xml"/><Relationship Id="rId2" Type="http://schemas.openxmlformats.org/officeDocument/2006/relationships/package" Target="../embeddings/Microsoft_Visio_Drawing.vsdx"/><Relationship Id="rId29" Type="http://schemas.openxmlformats.org/officeDocument/2006/relationships/image" Target="../media/image2.png"/><Relationship Id="rId255" Type="http://schemas.openxmlformats.org/officeDocument/2006/relationships/image" Target="../media/image288.png"/><Relationship Id="rId276" Type="http://schemas.openxmlformats.org/officeDocument/2006/relationships/customXml" Target="../ink/ink410.xml"/><Relationship Id="rId297" Type="http://schemas.openxmlformats.org/officeDocument/2006/relationships/image" Target="../media/image312.png"/><Relationship Id="rId40" Type="http://schemas.openxmlformats.org/officeDocument/2006/relationships/customXml" Target="../ink/ink288.xml"/><Relationship Id="rId115" Type="http://schemas.openxmlformats.org/officeDocument/2006/relationships/customXml" Target="../ink/ink328.xml"/><Relationship Id="rId136" Type="http://schemas.openxmlformats.org/officeDocument/2006/relationships/image" Target="../media/image224.png"/><Relationship Id="rId157" Type="http://schemas.openxmlformats.org/officeDocument/2006/relationships/customXml" Target="../ink/ink350.xml"/><Relationship Id="rId178" Type="http://schemas.openxmlformats.org/officeDocument/2006/relationships/image" Target="../media/image246.png"/><Relationship Id="rId61" Type="http://schemas.openxmlformats.org/officeDocument/2006/relationships/image" Target="../media/image189.png"/><Relationship Id="rId82" Type="http://schemas.openxmlformats.org/officeDocument/2006/relationships/customXml" Target="../ink/ink310.xml"/><Relationship Id="rId199" Type="http://schemas.openxmlformats.org/officeDocument/2006/relationships/image" Target="../media/image257.png"/><Relationship Id="rId203" Type="http://schemas.openxmlformats.org/officeDocument/2006/relationships/image" Target="../media/image259.png"/><Relationship Id="rId19" Type="http://schemas.openxmlformats.org/officeDocument/2006/relationships/image" Target="../media/image168.png"/><Relationship Id="rId224" Type="http://schemas.openxmlformats.org/officeDocument/2006/relationships/customXml" Target="../ink/ink384.xml"/><Relationship Id="rId245" Type="http://schemas.openxmlformats.org/officeDocument/2006/relationships/image" Target="../media/image283.png"/><Relationship Id="rId266" Type="http://schemas.openxmlformats.org/officeDocument/2006/relationships/customXml" Target="../ink/ink405.xml"/><Relationship Id="rId287" Type="http://schemas.openxmlformats.org/officeDocument/2006/relationships/image" Target="../media/image306.png"/><Relationship Id="rId30" Type="http://schemas.openxmlformats.org/officeDocument/2006/relationships/customXml" Target="../ink/ink283.xml"/><Relationship Id="rId105" Type="http://schemas.openxmlformats.org/officeDocument/2006/relationships/customXml" Target="../ink/ink322.xml"/><Relationship Id="rId126" Type="http://schemas.openxmlformats.org/officeDocument/2006/relationships/image" Target="../media/image219.png"/><Relationship Id="rId147" Type="http://schemas.openxmlformats.org/officeDocument/2006/relationships/customXml" Target="../ink/ink345.xml"/><Relationship Id="rId168" Type="http://schemas.openxmlformats.org/officeDocument/2006/relationships/image" Target="../media/image241.png"/><Relationship Id="rId51" Type="http://schemas.openxmlformats.org/officeDocument/2006/relationships/image" Target="../media/image184.png"/><Relationship Id="rId72" Type="http://schemas.openxmlformats.org/officeDocument/2006/relationships/image" Target="../media/image194.png"/><Relationship Id="rId93" Type="http://schemas.openxmlformats.org/officeDocument/2006/relationships/image" Target="../media/image204.png"/><Relationship Id="rId189" Type="http://schemas.openxmlformats.org/officeDocument/2006/relationships/customXml" Target="../ink/ink366.xml"/><Relationship Id="rId3" Type="http://schemas.openxmlformats.org/officeDocument/2006/relationships/image" Target="../media/image160.emf"/><Relationship Id="rId214" Type="http://schemas.openxmlformats.org/officeDocument/2006/relationships/customXml" Target="../ink/ink379.xml"/><Relationship Id="rId235" Type="http://schemas.openxmlformats.org/officeDocument/2006/relationships/image" Target="../media/image277.png"/><Relationship Id="rId256" Type="http://schemas.openxmlformats.org/officeDocument/2006/relationships/customXml" Target="../ink/ink400.xml"/><Relationship Id="rId277" Type="http://schemas.openxmlformats.org/officeDocument/2006/relationships/image" Target="../media/image301.png"/><Relationship Id="rId116" Type="http://schemas.openxmlformats.org/officeDocument/2006/relationships/image" Target="../media/image215.png"/><Relationship Id="rId137" Type="http://schemas.openxmlformats.org/officeDocument/2006/relationships/customXml" Target="../ink/ink340.xml"/><Relationship Id="rId158" Type="http://schemas.openxmlformats.org/officeDocument/2006/relationships/image" Target="../media/image235.png"/><Relationship Id="rId20" Type="http://schemas.openxmlformats.org/officeDocument/2006/relationships/customXml" Target="../ink/ink278.xml"/><Relationship Id="rId41" Type="http://schemas.openxmlformats.org/officeDocument/2006/relationships/image" Target="../media/image179.png"/><Relationship Id="rId62" Type="http://schemas.openxmlformats.org/officeDocument/2006/relationships/customXml" Target="../ink/ink299.xml"/><Relationship Id="rId83" Type="http://schemas.openxmlformats.org/officeDocument/2006/relationships/image" Target="../media/image199.png"/><Relationship Id="rId179" Type="http://schemas.openxmlformats.org/officeDocument/2006/relationships/customXml" Target="../ink/ink361.xml"/><Relationship Id="rId190" Type="http://schemas.openxmlformats.org/officeDocument/2006/relationships/image" Target="../media/image253.png"/><Relationship Id="rId204" Type="http://schemas.openxmlformats.org/officeDocument/2006/relationships/customXml" Target="../ink/ink374.xml"/><Relationship Id="rId225" Type="http://schemas.openxmlformats.org/officeDocument/2006/relationships/image" Target="../media/image272.png"/><Relationship Id="rId246" Type="http://schemas.openxmlformats.org/officeDocument/2006/relationships/customXml" Target="../ink/ink395.xml"/><Relationship Id="rId267" Type="http://schemas.openxmlformats.org/officeDocument/2006/relationships/image" Target="../media/image295.png"/><Relationship Id="rId288" Type="http://schemas.openxmlformats.org/officeDocument/2006/relationships/customXml" Target="../ink/ink416.xml"/><Relationship Id="rId106" Type="http://schemas.openxmlformats.org/officeDocument/2006/relationships/image" Target="../media/image211.png"/><Relationship Id="rId127" Type="http://schemas.openxmlformats.org/officeDocument/2006/relationships/customXml" Target="../ink/ink335.xml"/><Relationship Id="rId10" Type="http://schemas.openxmlformats.org/officeDocument/2006/relationships/customXml" Target="../ink/ink273.xml"/><Relationship Id="rId31" Type="http://schemas.openxmlformats.org/officeDocument/2006/relationships/image" Target="../media/image174.png"/><Relationship Id="rId52" Type="http://schemas.openxmlformats.org/officeDocument/2006/relationships/customXml" Target="../ink/ink294.xml"/><Relationship Id="rId73" Type="http://schemas.openxmlformats.org/officeDocument/2006/relationships/customXml" Target="../ink/ink305.xml"/><Relationship Id="rId94" Type="http://schemas.openxmlformats.org/officeDocument/2006/relationships/customXml" Target="../ink/ink316.xml"/><Relationship Id="rId148" Type="http://schemas.openxmlformats.org/officeDocument/2006/relationships/image" Target="../media/image230.png"/><Relationship Id="rId169" Type="http://schemas.openxmlformats.org/officeDocument/2006/relationships/customXml" Target="../ink/ink356.xml"/><Relationship Id="rId4" Type="http://schemas.openxmlformats.org/officeDocument/2006/relationships/customXml" Target="../ink/ink270.xml"/><Relationship Id="rId180" Type="http://schemas.openxmlformats.org/officeDocument/2006/relationships/image" Target="../media/image247.png"/><Relationship Id="rId215" Type="http://schemas.openxmlformats.org/officeDocument/2006/relationships/image" Target="../media/image266.png"/><Relationship Id="rId236" Type="http://schemas.openxmlformats.org/officeDocument/2006/relationships/customXml" Target="../ink/ink390.xml"/><Relationship Id="rId257" Type="http://schemas.openxmlformats.org/officeDocument/2006/relationships/image" Target="../media/image289.png"/><Relationship Id="rId278" Type="http://schemas.openxmlformats.org/officeDocument/2006/relationships/customXml" Target="../ink/ink411.xml"/><Relationship Id="rId42" Type="http://schemas.openxmlformats.org/officeDocument/2006/relationships/customXml" Target="../ink/ink289.xml"/><Relationship Id="rId84" Type="http://schemas.openxmlformats.org/officeDocument/2006/relationships/customXml" Target="../ink/ink311.xml"/><Relationship Id="rId138" Type="http://schemas.openxmlformats.org/officeDocument/2006/relationships/image" Target="../media/image225.png"/><Relationship Id="rId191" Type="http://schemas.openxmlformats.org/officeDocument/2006/relationships/customXml" Target="../ink/ink367.xml"/><Relationship Id="rId205" Type="http://schemas.openxmlformats.org/officeDocument/2006/relationships/image" Target="../media/image261.png"/><Relationship Id="rId247" Type="http://schemas.openxmlformats.org/officeDocument/2006/relationships/image" Target="../media/image284.png"/><Relationship Id="rId107" Type="http://schemas.openxmlformats.org/officeDocument/2006/relationships/customXml" Target="../ink/ink323.xml"/><Relationship Id="rId289" Type="http://schemas.openxmlformats.org/officeDocument/2006/relationships/image" Target="../media/image307.png"/><Relationship Id="rId11" Type="http://schemas.openxmlformats.org/officeDocument/2006/relationships/image" Target="../media/image164.png"/><Relationship Id="rId53" Type="http://schemas.openxmlformats.org/officeDocument/2006/relationships/image" Target="../media/image185.png"/><Relationship Id="rId149" Type="http://schemas.openxmlformats.org/officeDocument/2006/relationships/customXml" Target="../ink/ink346.xml"/><Relationship Id="rId95" Type="http://schemas.openxmlformats.org/officeDocument/2006/relationships/image" Target="../media/image205.png"/><Relationship Id="rId160" Type="http://schemas.openxmlformats.org/officeDocument/2006/relationships/image" Target="../media/image236.png"/><Relationship Id="rId216" Type="http://schemas.openxmlformats.org/officeDocument/2006/relationships/customXml" Target="../ink/ink380.xml"/><Relationship Id="rId258" Type="http://schemas.openxmlformats.org/officeDocument/2006/relationships/customXml" Target="../ink/ink401.xml"/><Relationship Id="rId22" Type="http://schemas.openxmlformats.org/officeDocument/2006/relationships/customXml" Target="../ink/ink279.xml"/><Relationship Id="rId64" Type="http://schemas.openxmlformats.org/officeDocument/2006/relationships/customXml" Target="../ink/ink300.xml"/><Relationship Id="rId118" Type="http://schemas.openxmlformats.org/officeDocument/2006/relationships/image" Target="../media/image216.png"/><Relationship Id="rId171" Type="http://schemas.openxmlformats.org/officeDocument/2006/relationships/customXml" Target="../ink/ink357.xml"/><Relationship Id="rId227" Type="http://schemas.openxmlformats.org/officeDocument/2006/relationships/image" Target="../media/image273.png"/><Relationship Id="rId269" Type="http://schemas.openxmlformats.org/officeDocument/2006/relationships/image" Target="../media/image296.png"/><Relationship Id="rId33" Type="http://schemas.openxmlformats.org/officeDocument/2006/relationships/image" Target="../media/image175.png"/><Relationship Id="rId129" Type="http://schemas.openxmlformats.org/officeDocument/2006/relationships/customXml" Target="../ink/ink336.xml"/><Relationship Id="rId280" Type="http://schemas.openxmlformats.org/officeDocument/2006/relationships/customXml" Target="../ink/ink4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6206" y="966148"/>
            <a:ext cx="8280400" cy="552450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7569" y="3111655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8234515" y="1986116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1470563" y="2056760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2760406" y="2976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2684206" y="2214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1846006" y="26719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2911219" y="251792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4360606" y="1909916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5884606" y="23671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4524119" y="23671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5046406" y="2976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5046406" y="19861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2836606" y="2976716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2836606" y="2443316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2836606" y="2062316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2836606" y="2443316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2989006" y="2595716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2989006" y="2443316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2989006" y="2062316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2989006" y="2443316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1922206" y="2671916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1922206" y="2443316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1922206" y="2062316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1922206" y="2443316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2760406" y="2214716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2760406" y="2214716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2760406" y="2062316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2760406" y="2214716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8691715" y="5262716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534977" y="4102255"/>
            <a:ext cx="695876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2641600" y="3102077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1732757" y="2410721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868363" y="949427"/>
            <a:ext cx="8280400" cy="552450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9763" y="3465616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8068034" y="2230693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3022600" y="33306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2946400" y="25686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2108200" y="30258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3173413" y="287189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4622800" y="2263877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6146800" y="27210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4786313" y="271949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5308600" y="33306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5308600" y="23400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8525234" y="5507293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635186" y="4025288"/>
            <a:ext cx="806388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Distance Between Centroids ( centroid: average of all points in that cluster)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2489200" y="2949677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5384800" y="2949677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 or Single Link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5" y="1334729"/>
            <a:ext cx="11680724" cy="2286000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Proximity of two clusters is based on the two closest points in the different clusters</a:t>
            </a:r>
          </a:p>
          <a:p>
            <a:pPr lvl="1"/>
            <a:r>
              <a:rPr lang="en-US" altLang="en-US" sz="2200" dirty="0"/>
              <a:t>Determined by one pair of points, i.e., by one link in the proximity graph</a:t>
            </a:r>
          </a:p>
          <a:p>
            <a:r>
              <a:rPr lang="en-US" altLang="en-US" sz="2500" dirty="0"/>
              <a:t>Example: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1182329" y="3560128"/>
            <a:ext cx="4000500" cy="3052708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4114799"/>
            <a:ext cx="5095568" cy="2339513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7445477" y="3663070"/>
            <a:ext cx="3025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Distance Matrix: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65150A-38E9-9994-3D68-F68513173BBF}"/>
                  </a:ext>
                </a:extLst>
              </p14:cNvPr>
              <p14:cNvContentPartPr/>
              <p14:nvPr/>
            </p14:nvContentPartPr>
            <p14:xfrm>
              <a:off x="6468338" y="4320893"/>
              <a:ext cx="4736880" cy="182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65150A-38E9-9994-3D68-F68513173B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2338" y="4249253"/>
                <a:ext cx="4808520" cy="19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AA714E-B14C-B06F-702B-5E27FFBE9C09}"/>
                  </a:ext>
                </a:extLst>
              </p14:cNvPr>
              <p14:cNvContentPartPr/>
              <p14:nvPr/>
            </p14:nvContentPartPr>
            <p14:xfrm>
              <a:off x="10575218" y="5095973"/>
              <a:ext cx="540000" cy="295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AA714E-B14C-B06F-702B-5E27FFBE9C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57578" y="5078333"/>
                <a:ext cx="5756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BA6688-9E10-8DC2-DE96-CFF61EFC8607}"/>
                  </a:ext>
                </a:extLst>
              </p14:cNvPr>
              <p14:cNvContentPartPr/>
              <p14:nvPr/>
            </p14:nvContentPartPr>
            <p14:xfrm>
              <a:off x="3464498" y="4884653"/>
              <a:ext cx="925920" cy="39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BA6688-9E10-8DC2-DE96-CFF61EFC86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6498" y="4867013"/>
                <a:ext cx="9615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59E641-2FFA-DE75-AB3B-B98A955B3606}"/>
                  </a:ext>
                </a:extLst>
              </p14:cNvPr>
              <p14:cNvContentPartPr/>
              <p14:nvPr/>
            </p14:nvContentPartPr>
            <p14:xfrm>
              <a:off x="9833618" y="4834613"/>
              <a:ext cx="569160" cy="28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59E641-2FFA-DE75-AB3B-B98A955B36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5978" y="4816973"/>
                <a:ext cx="6048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B304FC-FBD5-1556-CAF6-42AB8152B502}"/>
                  </a:ext>
                </a:extLst>
              </p14:cNvPr>
              <p14:cNvContentPartPr/>
              <p14:nvPr/>
            </p14:nvContentPartPr>
            <p14:xfrm>
              <a:off x="2061938" y="4409813"/>
              <a:ext cx="1097640" cy="467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B304FC-FBD5-1556-CAF6-42AB8152B5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4298" y="4391813"/>
                <a:ext cx="1133280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AB8585A-2D9C-EB61-8002-03A56E0F1A35}"/>
              </a:ext>
            </a:extLst>
          </p:cNvPr>
          <p:cNvGrpSpPr/>
          <p:nvPr/>
        </p:nvGrpSpPr>
        <p:grpSpPr>
          <a:xfrm>
            <a:off x="8357258" y="4797893"/>
            <a:ext cx="1194120" cy="641880"/>
            <a:chOff x="8357258" y="4797893"/>
            <a:chExt cx="1194120" cy="64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6D8A40-56E0-DB62-BDE9-1558FA3E147C}"/>
                    </a:ext>
                  </a:extLst>
                </p14:cNvPr>
                <p14:cNvContentPartPr/>
                <p14:nvPr/>
              </p14:nvContentPartPr>
              <p14:xfrm>
                <a:off x="8357258" y="4797893"/>
                <a:ext cx="541080" cy="244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6D8A40-56E0-DB62-BDE9-1558FA3E14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9618" y="4780253"/>
                  <a:ext cx="576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6A27EF-949B-7A01-24F8-0CE72323007E}"/>
                    </a:ext>
                  </a:extLst>
                </p14:cNvPr>
                <p14:cNvContentPartPr/>
                <p14:nvPr/>
              </p14:nvContentPartPr>
              <p14:xfrm>
                <a:off x="9092378" y="5113253"/>
                <a:ext cx="459000" cy="326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6A27EF-949B-7A01-24F8-0CE7232300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74378" y="5095613"/>
                  <a:ext cx="494640" cy="36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53506A-F014-11BB-7162-206F6F63BE57}"/>
                  </a:ext>
                </a:extLst>
              </p14:cNvPr>
              <p14:cNvContentPartPr/>
              <p14:nvPr/>
            </p14:nvContentPartPr>
            <p14:xfrm>
              <a:off x="1969418" y="4307213"/>
              <a:ext cx="2856240" cy="1045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53506A-F014-11BB-7162-206F6F63BE5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51778" y="4289573"/>
                <a:ext cx="2891880" cy="10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12C3EC-DC84-9635-8893-4D491C36833B}"/>
                  </a:ext>
                </a:extLst>
              </p14:cNvPr>
              <p14:cNvContentPartPr/>
              <p14:nvPr/>
            </p14:nvContentPartPr>
            <p14:xfrm>
              <a:off x="1664498" y="4176893"/>
              <a:ext cx="3299400" cy="1600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12C3EC-DC84-9635-8893-4D491C3683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46858" y="4159253"/>
                <a:ext cx="3335040" cy="16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8707B8-B8DB-8712-9247-A3EF9C066F9A}"/>
                  </a:ext>
                </a:extLst>
              </p14:cNvPr>
              <p14:cNvContentPartPr/>
              <p14:nvPr/>
            </p14:nvContentPartPr>
            <p14:xfrm>
              <a:off x="8378498" y="4490093"/>
              <a:ext cx="581040" cy="284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8707B8-B8DB-8712-9247-A3EF9C066F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60498" y="4472453"/>
                <a:ext cx="616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EE09DC-9363-CD52-3FF0-1D6EDB0584F8}"/>
                  </a:ext>
                </a:extLst>
              </p14:cNvPr>
              <p14:cNvContentPartPr/>
              <p14:nvPr/>
            </p14:nvContentPartPr>
            <p14:xfrm>
              <a:off x="1308818" y="3730133"/>
              <a:ext cx="4021560" cy="2277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EE09DC-9363-CD52-3FF0-1D6EDB0584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1178" y="3712133"/>
                <a:ext cx="4057200" cy="231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63" y="909996"/>
            <a:ext cx="8280400" cy="552450"/>
          </a:xfrm>
        </p:spPr>
        <p:txBody>
          <a:bodyPr/>
          <a:lstStyle/>
          <a:p>
            <a:r>
              <a:rPr lang="en-US" altLang="en-US" dirty="0"/>
              <a:t>Hierarchical Clustering: MIN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438400" y="6528158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315200" y="6528158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2271713" y="2586396"/>
            <a:ext cx="3055938" cy="2747963"/>
            <a:chOff x="471" y="1117"/>
            <a:chExt cx="1925" cy="1731"/>
          </a:xfrm>
        </p:grpSpPr>
        <p:sp>
          <p:nvSpPr>
            <p:cNvPr id="6555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556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556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556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556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556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19550" y="3677007"/>
            <a:ext cx="1423988" cy="914400"/>
            <a:chOff x="1572" y="1804"/>
            <a:chExt cx="897" cy="576"/>
          </a:xfrm>
        </p:grpSpPr>
        <p:sp>
          <p:nvSpPr>
            <p:cNvPr id="6555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051050" y="3302358"/>
            <a:ext cx="1735138" cy="1106488"/>
            <a:chOff x="332" y="1568"/>
            <a:chExt cx="1093" cy="697"/>
          </a:xfrm>
        </p:grpSpPr>
        <p:sp>
          <p:nvSpPr>
            <p:cNvPr id="6555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968501" y="2884846"/>
            <a:ext cx="3675063" cy="2097087"/>
            <a:chOff x="280" y="1305"/>
            <a:chExt cx="2315" cy="1321"/>
          </a:xfrm>
        </p:grpSpPr>
        <p:sp>
          <p:nvSpPr>
            <p:cNvPr id="6555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906588" y="2764195"/>
            <a:ext cx="3795712" cy="2871788"/>
            <a:chOff x="241" y="1229"/>
            <a:chExt cx="2391" cy="1809"/>
          </a:xfrm>
        </p:grpSpPr>
        <p:sp>
          <p:nvSpPr>
            <p:cNvPr id="6555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831976" y="2360970"/>
            <a:ext cx="4003675" cy="3530600"/>
            <a:chOff x="194" y="975"/>
            <a:chExt cx="2522" cy="2224"/>
          </a:xfrm>
        </p:grpSpPr>
        <p:sp>
          <p:nvSpPr>
            <p:cNvPr id="6554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554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54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22957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A8715C-EBFA-6E8A-A5C2-4CFA770B2CBA}"/>
                  </a:ext>
                </a:extLst>
              </p14:cNvPr>
              <p14:cNvContentPartPr/>
              <p14:nvPr/>
            </p14:nvContentPartPr>
            <p14:xfrm>
              <a:off x="4506338" y="3793493"/>
              <a:ext cx="90360" cy="15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A8715C-EBFA-6E8A-A5C2-4CFA770B2C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8698" y="3775853"/>
                <a:ext cx="1260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526386-AE3A-8C62-693B-3CE8C9A577F9}"/>
                  </a:ext>
                </a:extLst>
              </p14:cNvPr>
              <p14:cNvContentPartPr/>
              <p14:nvPr/>
            </p14:nvContentPartPr>
            <p14:xfrm>
              <a:off x="2805698" y="4188413"/>
              <a:ext cx="55080" cy="14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526386-AE3A-8C62-693B-3CE8C9A577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8058" y="4170413"/>
                <a:ext cx="907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943976-F980-0550-DEEB-87DB9475817B}"/>
                  </a:ext>
                </a:extLst>
              </p14:cNvPr>
              <p14:cNvContentPartPr/>
              <p14:nvPr/>
            </p14:nvContentPartPr>
            <p14:xfrm>
              <a:off x="3546218" y="3048653"/>
              <a:ext cx="103320" cy="146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943976-F980-0550-DEEB-87DB947581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28578" y="3031013"/>
                <a:ext cx="138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3AECFC5-3B7F-C8A5-5738-7DE963E32309}"/>
                  </a:ext>
                </a:extLst>
              </p14:cNvPr>
              <p14:cNvContentPartPr/>
              <p14:nvPr/>
            </p14:nvContentPartPr>
            <p14:xfrm>
              <a:off x="3075698" y="5374613"/>
              <a:ext cx="182520" cy="149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3AECFC5-3B7F-C8A5-5738-7DE963E323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58058" y="5356613"/>
                <a:ext cx="2181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E849890-C0E2-E876-748B-305231C6FAD5}"/>
                  </a:ext>
                </a:extLst>
              </p14:cNvPr>
              <p14:cNvContentPartPr/>
              <p14:nvPr/>
            </p14:nvContentPartPr>
            <p14:xfrm>
              <a:off x="4661138" y="2342693"/>
              <a:ext cx="88200" cy="190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E849890-C0E2-E876-748B-305231C6FA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43498" y="2325053"/>
                <a:ext cx="12384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5600208-F01F-A23B-DA07-75E276E4FF25}"/>
              </a:ext>
            </a:extLst>
          </p:cNvPr>
          <p:cNvGrpSpPr/>
          <p:nvPr/>
        </p:nvGrpSpPr>
        <p:grpSpPr>
          <a:xfrm>
            <a:off x="5519378" y="2887373"/>
            <a:ext cx="788400" cy="519120"/>
            <a:chOff x="5519378" y="2887373"/>
            <a:chExt cx="78840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881070D-1376-558B-6D27-52F1E92F3C53}"/>
                    </a:ext>
                  </a:extLst>
                </p14:cNvPr>
                <p14:cNvContentPartPr/>
                <p14:nvPr/>
              </p14:nvContentPartPr>
              <p14:xfrm>
                <a:off x="5519378" y="2924813"/>
                <a:ext cx="699840" cy="227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881070D-1376-558B-6D27-52F1E92F3C5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01378" y="2906813"/>
                  <a:ext cx="735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88D4A7-007D-EEBA-E158-02298F79F987}"/>
                    </a:ext>
                  </a:extLst>
                </p14:cNvPr>
                <p14:cNvContentPartPr/>
                <p14:nvPr/>
              </p14:nvContentPartPr>
              <p14:xfrm>
                <a:off x="6179618" y="2887373"/>
                <a:ext cx="104040" cy="173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88D4A7-007D-EEBA-E158-02298F79F9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61618" y="2869733"/>
                  <a:ext cx="139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38CB7A-DD43-938D-A392-6E6FFE018F54}"/>
                    </a:ext>
                  </a:extLst>
                </p14:cNvPr>
                <p14:cNvContentPartPr/>
                <p14:nvPr/>
              </p14:nvContentPartPr>
              <p14:xfrm>
                <a:off x="5674178" y="3149093"/>
                <a:ext cx="633600" cy="257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38CB7A-DD43-938D-A392-6E6FFE018F5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56538" y="3131453"/>
                  <a:ext cx="669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4F424C-A1FF-BD50-6F00-45B7978297B9}"/>
                    </a:ext>
                  </a:extLst>
                </p14:cNvPr>
                <p14:cNvContentPartPr/>
                <p14:nvPr/>
              </p14:nvContentPartPr>
              <p14:xfrm>
                <a:off x="6057218" y="3055853"/>
                <a:ext cx="110880" cy="1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4F424C-A1FF-BD50-6F00-45B7978297B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39218" y="3037853"/>
                  <a:ext cx="1465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3F19B6-E550-2CF8-7C06-3A3A553516CD}"/>
              </a:ext>
            </a:extLst>
          </p:cNvPr>
          <p:cNvGrpSpPr/>
          <p:nvPr/>
        </p:nvGrpSpPr>
        <p:grpSpPr>
          <a:xfrm>
            <a:off x="7249898" y="1678853"/>
            <a:ext cx="3098160" cy="1526400"/>
            <a:chOff x="7249898" y="1678853"/>
            <a:chExt cx="3098160" cy="15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01575D-3EB2-3D21-2021-E905746FB092}"/>
                    </a:ext>
                  </a:extLst>
                </p14:cNvPr>
                <p14:cNvContentPartPr/>
                <p14:nvPr/>
              </p14:nvContentPartPr>
              <p14:xfrm>
                <a:off x="7249898" y="1678853"/>
                <a:ext cx="3098160" cy="1179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01575D-3EB2-3D21-2021-E905746FB09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32258" y="1661213"/>
                  <a:ext cx="3133800" cy="12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1E8DEF-E074-E257-56D5-B7A4A6D96C60}"/>
                    </a:ext>
                  </a:extLst>
                </p14:cNvPr>
                <p14:cNvContentPartPr/>
                <p14:nvPr/>
              </p14:nvContentPartPr>
              <p14:xfrm>
                <a:off x="8040098" y="2716373"/>
                <a:ext cx="5040" cy="17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1E8DEF-E074-E257-56D5-B7A4A6D96C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22458" y="2698733"/>
                  <a:ext cx="40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305048-625F-35B3-942E-7C30C5D4B981}"/>
                    </a:ext>
                  </a:extLst>
                </p14:cNvPr>
                <p14:cNvContentPartPr/>
                <p14:nvPr/>
              </p14:nvContentPartPr>
              <p14:xfrm>
                <a:off x="7988978" y="2952533"/>
                <a:ext cx="193680" cy="23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305048-625F-35B3-942E-7C30C5D4B98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71338" y="2934533"/>
                  <a:ext cx="229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79ACCD-F70E-4FBF-354D-09CD6F616560}"/>
                    </a:ext>
                  </a:extLst>
                </p14:cNvPr>
                <p14:cNvContentPartPr/>
                <p14:nvPr/>
              </p14:nvContentPartPr>
              <p14:xfrm>
                <a:off x="8009138" y="2979533"/>
                <a:ext cx="70200" cy="11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79ACCD-F70E-4FBF-354D-09CD6F61656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91138" y="2961893"/>
                  <a:ext cx="105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D6D1B9-BF72-20E3-0F08-40E62391CBB9}"/>
                    </a:ext>
                  </a:extLst>
                </p14:cNvPr>
                <p14:cNvContentPartPr/>
                <p14:nvPr/>
              </p14:nvContentPartPr>
              <p14:xfrm>
                <a:off x="8600618" y="2782613"/>
                <a:ext cx="7200" cy="116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D6D1B9-BF72-20E3-0F08-40E62391CB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82978" y="2764973"/>
                  <a:ext cx="42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87C450-6884-58FA-BFC8-7E882E4C5843}"/>
                    </a:ext>
                  </a:extLst>
                </p14:cNvPr>
                <p14:cNvContentPartPr/>
                <p14:nvPr/>
              </p14:nvContentPartPr>
              <p14:xfrm>
                <a:off x="8558498" y="2994653"/>
                <a:ext cx="114120" cy="21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87C450-6884-58FA-BFC8-7E882E4C58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40498" y="2976653"/>
                  <a:ext cx="149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B0C865-1982-5957-E37C-CD7790A0CA25}"/>
                    </a:ext>
                  </a:extLst>
                </p14:cNvPr>
                <p14:cNvContentPartPr/>
                <p14:nvPr/>
              </p14:nvContentPartPr>
              <p14:xfrm>
                <a:off x="8043698" y="2460053"/>
                <a:ext cx="519120" cy="311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B0C865-1982-5957-E37C-CD7790A0CA2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25698" y="2442053"/>
                  <a:ext cx="554760" cy="34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2A18F34-A521-2E41-6BFA-FA07993B91A4}"/>
                  </a:ext>
                </a:extLst>
              </p14:cNvPr>
              <p14:cNvContentPartPr/>
              <p14:nvPr/>
            </p14:nvContentPartPr>
            <p14:xfrm>
              <a:off x="8351138" y="2204813"/>
              <a:ext cx="1296360" cy="231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2A18F34-A521-2E41-6BFA-FA07993B91A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33138" y="2187173"/>
                <a:ext cx="133200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6281C8B8-F60D-B567-F2DD-48082A6B71A0}"/>
              </a:ext>
            </a:extLst>
          </p:cNvPr>
          <p:cNvGrpSpPr/>
          <p:nvPr/>
        </p:nvGrpSpPr>
        <p:grpSpPr>
          <a:xfrm>
            <a:off x="9211538" y="1767773"/>
            <a:ext cx="2292120" cy="1441080"/>
            <a:chOff x="9211538" y="1767773"/>
            <a:chExt cx="2292120" cy="14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1F648B-D037-6914-88D1-004BFF7F6AB8}"/>
                    </a:ext>
                  </a:extLst>
                </p14:cNvPr>
                <p14:cNvContentPartPr/>
                <p14:nvPr/>
              </p14:nvContentPartPr>
              <p14:xfrm>
                <a:off x="9404858" y="2742653"/>
                <a:ext cx="44640" cy="118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1F648B-D037-6914-88D1-004BFF7F6AB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87218" y="2724653"/>
                  <a:ext cx="80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6DAA15-2383-425F-0454-5DAF6427C2D1}"/>
                    </a:ext>
                  </a:extLst>
                </p14:cNvPr>
                <p14:cNvContentPartPr/>
                <p14:nvPr/>
              </p14:nvContentPartPr>
              <p14:xfrm>
                <a:off x="9442658" y="2987813"/>
                <a:ext cx="201240" cy="173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6DAA15-2383-425F-0454-5DAF6427C2D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425018" y="2970173"/>
                  <a:ext cx="236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A79093-71F2-3E1B-138D-AABA4EBA0A23}"/>
                    </a:ext>
                  </a:extLst>
                </p14:cNvPr>
                <p14:cNvContentPartPr/>
                <p14:nvPr/>
              </p14:nvContentPartPr>
              <p14:xfrm>
                <a:off x="9943058" y="2752013"/>
                <a:ext cx="34560" cy="125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A79093-71F2-3E1B-138D-AABA4EBA0A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25058" y="2734373"/>
                  <a:ext cx="70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B0E8FB-CB1A-67A0-47DC-9D2216D42541}"/>
                    </a:ext>
                  </a:extLst>
                </p14:cNvPr>
                <p14:cNvContentPartPr/>
                <p14:nvPr/>
              </p14:nvContentPartPr>
              <p14:xfrm>
                <a:off x="9970418" y="2958293"/>
                <a:ext cx="134640" cy="250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B0E8FB-CB1A-67A0-47DC-9D2216D4254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52418" y="2940293"/>
                  <a:ext cx="170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292E00-600F-27D7-5F54-3DCD2D160AE6}"/>
                    </a:ext>
                  </a:extLst>
                </p14:cNvPr>
                <p14:cNvContentPartPr/>
                <p14:nvPr/>
              </p14:nvContentPartPr>
              <p14:xfrm>
                <a:off x="10008578" y="2973053"/>
                <a:ext cx="113400" cy="52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292E00-600F-27D7-5F54-3DCD2D160AE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90578" y="2955413"/>
                  <a:ext cx="149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F03827-ED7B-9674-C8BE-B021431A8833}"/>
                    </a:ext>
                  </a:extLst>
                </p14:cNvPr>
                <p14:cNvContentPartPr/>
                <p14:nvPr/>
              </p14:nvContentPartPr>
              <p14:xfrm>
                <a:off x="9401618" y="2435573"/>
                <a:ext cx="573840" cy="333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F03827-ED7B-9674-C8BE-B021431A883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83618" y="2417573"/>
                  <a:ext cx="6094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E02CA22-3FA9-0656-BE45-4DE9049E2C6C}"/>
                    </a:ext>
                  </a:extLst>
                </p14:cNvPr>
                <p14:cNvContentPartPr/>
                <p14:nvPr/>
              </p14:nvContentPartPr>
              <p14:xfrm>
                <a:off x="10307378" y="2750213"/>
                <a:ext cx="1196280" cy="86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E02CA22-3FA9-0656-BE45-4DE9049E2C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89378" y="2732573"/>
                  <a:ext cx="1231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746690-2D4D-21D3-25CE-A4902AADD783}"/>
                    </a:ext>
                  </a:extLst>
                </p14:cNvPr>
                <p14:cNvContentPartPr/>
                <p14:nvPr/>
              </p14:nvContentPartPr>
              <p14:xfrm>
                <a:off x="10776818" y="2791973"/>
                <a:ext cx="1440" cy="86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746690-2D4D-21D3-25CE-A4902AADD78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758818" y="2773973"/>
                  <a:ext cx="37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D4998C3-F366-2737-4BE0-3A801FEFA315}"/>
                    </a:ext>
                  </a:extLst>
                </p14:cNvPr>
                <p14:cNvContentPartPr/>
                <p14:nvPr/>
              </p14:nvContentPartPr>
              <p14:xfrm>
                <a:off x="10695098" y="2975933"/>
                <a:ext cx="131760" cy="9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D4998C3-F366-2737-4BE0-3A801FEFA31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77458" y="2958293"/>
                  <a:ext cx="167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982737-D9E5-2929-1A1C-FB2614480B37}"/>
                    </a:ext>
                  </a:extLst>
                </p14:cNvPr>
                <p14:cNvContentPartPr/>
                <p14:nvPr/>
              </p14:nvContentPartPr>
              <p14:xfrm>
                <a:off x="10699058" y="3016973"/>
                <a:ext cx="99360" cy="164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982737-D9E5-2929-1A1C-FB2614480B3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681058" y="2999333"/>
                  <a:ext cx="135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3588A4-286F-5341-FE85-447C37561E1E}"/>
                    </a:ext>
                  </a:extLst>
                </p14:cNvPr>
                <p14:cNvContentPartPr/>
                <p14:nvPr/>
              </p14:nvContentPartPr>
              <p14:xfrm>
                <a:off x="9211538" y="1973333"/>
                <a:ext cx="1526760" cy="849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3588A4-286F-5341-FE85-447C37561E1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93538" y="1955693"/>
                  <a:ext cx="1562400" cy="8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C37B78-E43D-5E6A-5953-4197C2EF27EB}"/>
                    </a:ext>
                  </a:extLst>
                </p14:cNvPr>
                <p14:cNvContentPartPr/>
                <p14:nvPr/>
              </p14:nvContentPartPr>
              <p14:xfrm>
                <a:off x="11066258" y="2732213"/>
                <a:ext cx="12600" cy="152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C37B78-E43D-5E6A-5953-4197C2EF27E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048618" y="2714213"/>
                  <a:ext cx="48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42C8133-E049-72AC-6EEA-BEDED0596053}"/>
                    </a:ext>
                  </a:extLst>
                </p14:cNvPr>
                <p14:cNvContentPartPr/>
                <p14:nvPr/>
              </p14:nvContentPartPr>
              <p14:xfrm>
                <a:off x="11081378" y="3079613"/>
                <a:ext cx="5760" cy="97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42C8133-E049-72AC-6EEA-BEDED059605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063738" y="3061613"/>
                  <a:ext cx="41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AF9B38-D505-F675-2C98-58AF7A183F8A}"/>
                    </a:ext>
                  </a:extLst>
                </p14:cNvPr>
                <p14:cNvContentPartPr/>
                <p14:nvPr/>
              </p14:nvContentPartPr>
              <p14:xfrm>
                <a:off x="9845858" y="1767773"/>
                <a:ext cx="1261440" cy="1027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AF9B38-D505-F675-2C98-58AF7A183F8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27858" y="1750133"/>
                  <a:ext cx="1297080" cy="1063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864" y="1029496"/>
            <a:ext cx="8280400" cy="552450"/>
          </a:xfrm>
        </p:spPr>
        <p:txBody>
          <a:bodyPr/>
          <a:lstStyle/>
          <a:p>
            <a:r>
              <a:rPr lang="en-US" altLang="en-US" dirty="0"/>
              <a:t>Pros and cons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972BE0B-C91C-7945-8639-9850C5475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95032"/>
              </p:ext>
            </p:extLst>
          </p:nvPr>
        </p:nvGraphicFramePr>
        <p:xfrm>
          <a:off x="501012" y="1992412"/>
          <a:ext cx="11189976" cy="434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494">
                  <a:extLst>
                    <a:ext uri="{9D8B030D-6E8A-4147-A177-3AD203B41FA5}">
                      <a16:colId xmlns:a16="http://schemas.microsoft.com/office/drawing/2014/main" val="4138899887"/>
                    </a:ext>
                  </a:extLst>
                </a:gridCol>
                <a:gridCol w="2797494">
                  <a:extLst>
                    <a:ext uri="{9D8B030D-6E8A-4147-A177-3AD203B41FA5}">
                      <a16:colId xmlns:a16="http://schemas.microsoft.com/office/drawing/2014/main" val="2638877683"/>
                    </a:ext>
                  </a:extLst>
                </a:gridCol>
                <a:gridCol w="2797494">
                  <a:extLst>
                    <a:ext uri="{9D8B030D-6E8A-4147-A177-3AD203B41FA5}">
                      <a16:colId xmlns:a16="http://schemas.microsoft.com/office/drawing/2014/main" val="1413378001"/>
                    </a:ext>
                  </a:extLst>
                </a:gridCol>
                <a:gridCol w="2797494">
                  <a:extLst>
                    <a:ext uri="{9D8B030D-6E8A-4147-A177-3AD203B41FA5}">
                      <a16:colId xmlns:a16="http://schemas.microsoft.com/office/drawing/2014/main" val="2008719588"/>
                    </a:ext>
                  </a:extLst>
                </a:gridCol>
              </a:tblGrid>
              <a:tr h="546613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Group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99730"/>
                  </a:ext>
                </a:extLst>
              </a:tr>
              <a:tr h="1220063">
                <a:tc>
                  <a:txBody>
                    <a:bodyPr/>
                    <a:lstStyle/>
                    <a:p>
                      <a:r>
                        <a:rPr lang="en-US" sz="25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Can handle non-elliptical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500" dirty="0"/>
                        <a:t>Less susceptible to noise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500" dirty="0"/>
                        <a:t>Less susceptible to noise</a:t>
                      </a:r>
                    </a:p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54748"/>
                  </a:ext>
                </a:extLst>
              </a:tr>
              <a:tr h="466938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5922"/>
                  </a:ext>
                </a:extLst>
              </a:tr>
              <a:tr h="1220063">
                <a:tc>
                  <a:txBody>
                    <a:bodyPr/>
                    <a:lstStyle/>
                    <a:p>
                      <a:r>
                        <a:rPr lang="en-US" sz="25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Sensitive to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500" dirty="0"/>
                        <a:t>Tends to break large clusters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500" dirty="0"/>
                        <a:t>Biased towards globular clusters</a:t>
                      </a:r>
                    </a:p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38919"/>
                  </a:ext>
                </a:extLst>
              </a:tr>
              <a:tr h="8435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500" dirty="0"/>
                        <a:t>Biased towards globular clusters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014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814577" y="5641657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202209" y="5073964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76805" name="Group 5"/>
          <p:cNvGrpSpPr>
            <a:grpSpLocks noChangeAspect="1"/>
          </p:cNvGrpSpPr>
          <p:nvPr/>
        </p:nvGrpSpPr>
        <p:grpSpPr bwMode="auto">
          <a:xfrm>
            <a:off x="7942109" y="4634227"/>
            <a:ext cx="1860010" cy="1695956"/>
            <a:chOff x="509" y="1253"/>
            <a:chExt cx="1777" cy="1620"/>
          </a:xfrm>
        </p:grpSpPr>
        <p:sp>
          <p:nvSpPr>
            <p:cNvPr id="7690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91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91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91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91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91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8996209" y="5481953"/>
            <a:ext cx="857250" cy="592137"/>
            <a:chOff x="1515" y="2062"/>
            <a:chExt cx="820" cy="566"/>
          </a:xfrm>
        </p:grpSpPr>
        <p:sp>
          <p:nvSpPr>
            <p:cNvPr id="7690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7883373" y="4894578"/>
            <a:ext cx="873125" cy="649287"/>
            <a:chOff x="452" y="1501"/>
            <a:chExt cx="834" cy="621"/>
          </a:xfrm>
        </p:grpSpPr>
        <p:sp>
          <p:nvSpPr>
            <p:cNvPr id="7690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7675409" y="4392928"/>
            <a:ext cx="2413000" cy="2281237"/>
            <a:chOff x="254" y="1022"/>
            <a:chExt cx="2305" cy="2180"/>
          </a:xfrm>
        </p:grpSpPr>
        <p:sp>
          <p:nvSpPr>
            <p:cNvPr id="7690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90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8683472" y="5367651"/>
            <a:ext cx="1187450" cy="1143506"/>
            <a:chOff x="1217" y="1954"/>
            <a:chExt cx="1134" cy="1092"/>
          </a:xfrm>
        </p:grpSpPr>
        <p:sp>
          <p:nvSpPr>
            <p:cNvPr id="7689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90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8658072" y="4591365"/>
            <a:ext cx="1274762" cy="2041525"/>
            <a:chOff x="1193" y="1212"/>
            <a:chExt cx="1218" cy="1950"/>
          </a:xfrm>
        </p:grpSpPr>
        <p:sp>
          <p:nvSpPr>
            <p:cNvPr id="7689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9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3966977" y="2822257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6964209" y="2635564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1533341" y="4733608"/>
            <a:ext cx="1978025" cy="1797507"/>
            <a:chOff x="438" y="1309"/>
            <a:chExt cx="1937" cy="1759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655703" y="5640071"/>
            <a:ext cx="917575" cy="619582"/>
            <a:chOff x="1537" y="2197"/>
            <a:chExt cx="898" cy="606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1473015" y="5011420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1247590" y="4574857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2244540" y="5525770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1276165" y="4857433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7829397" y="1954527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8956522" y="2862576"/>
            <a:ext cx="919162" cy="619616"/>
            <a:chOff x="1465" y="2309"/>
            <a:chExt cx="883" cy="596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7772248" y="2232339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7546823" y="1795778"/>
            <a:ext cx="2583903" cy="2287587"/>
            <a:chOff x="111" y="1285"/>
            <a:chExt cx="2482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8545359" y="2713352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7715097" y="1886264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1588903" y="2050732"/>
            <a:ext cx="1990725" cy="1808634"/>
            <a:chOff x="471" y="1117"/>
            <a:chExt cx="1935" cy="1757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720791" y="2758757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1444441" y="2514283"/>
            <a:ext cx="1125537" cy="745011"/>
            <a:chOff x="332" y="1568"/>
            <a:chExt cx="1093" cy="723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1392052" y="2244407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1350778" y="2166621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1303153" y="1904683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Hierarchical Clustering:  Time and Space requirements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space since it uses the proximity matrix.  </a:t>
            </a:r>
          </a:p>
          <a:p>
            <a:pPr lvl="1"/>
            <a:r>
              <a:rPr lang="en-US" altLang="en-US" sz="2000" dirty="0"/>
              <a:t>N is the number of points.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O(N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) time in many cases:  </a:t>
            </a:r>
          </a:p>
          <a:p>
            <a:pPr lvl="1"/>
            <a:r>
              <a:rPr lang="en-US" altLang="en-US" sz="2000" dirty="0"/>
              <a:t>There are N steps and at each step the size, 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, proximity matrix must be updated and searched</a:t>
            </a:r>
          </a:p>
          <a:p>
            <a:pPr lvl="1"/>
            <a:r>
              <a:rPr lang="en-US" altLang="en-US" sz="2000" dirty="0"/>
              <a:t>Complexity can be reduced to 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log(N) ) time with some cleverness</a:t>
            </a:r>
          </a:p>
          <a:p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5A27E18-F01D-8848-AC22-154F83A61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5968" y="4885576"/>
            <a:ext cx="4296032" cy="1972424"/>
          </a:xfrm>
          <a:prstGeom prst="rect">
            <a:avLst/>
          </a:prstGeom>
          <a:noFill/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89346255-8736-D144-822B-AFAA0C85A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123" y="4485466"/>
            <a:ext cx="3025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Distance Matrix: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E7DC2B-F286-BDF6-DFE5-7280AE6D0716}"/>
                  </a:ext>
                </a:extLst>
              </p14:cNvPr>
              <p14:cNvContentPartPr/>
              <p14:nvPr/>
            </p14:nvContentPartPr>
            <p14:xfrm>
              <a:off x="1069418" y="2046053"/>
              <a:ext cx="560160" cy="46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E7DC2B-F286-BDF6-DFE5-7280AE6D07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418" y="2028413"/>
                <a:ext cx="5958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4D1C1D-487D-6299-18A0-A779C0AC8C9E}"/>
                  </a:ext>
                </a:extLst>
              </p14:cNvPr>
              <p14:cNvContentPartPr/>
              <p14:nvPr/>
            </p14:nvContentPartPr>
            <p14:xfrm>
              <a:off x="1260938" y="3770813"/>
              <a:ext cx="367560" cy="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4D1C1D-487D-6299-18A0-A779C0AC8C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3298" y="3753173"/>
                <a:ext cx="4032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0B08A2-A6F5-E625-7704-FE6580693D15}"/>
                  </a:ext>
                </a:extLst>
              </p14:cNvPr>
              <p14:cNvContentPartPr/>
              <p14:nvPr/>
            </p14:nvContentPartPr>
            <p14:xfrm>
              <a:off x="2220698" y="3804653"/>
              <a:ext cx="536400" cy="459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0B08A2-A6F5-E625-7704-FE6580693D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02698" y="3786653"/>
                <a:ext cx="572040" cy="49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8CA59A6-71C3-4004-6179-4ACCA4D88012}"/>
              </a:ext>
            </a:extLst>
          </p:cNvPr>
          <p:cNvGrpSpPr/>
          <p:nvPr/>
        </p:nvGrpSpPr>
        <p:grpSpPr>
          <a:xfrm>
            <a:off x="2423378" y="4226573"/>
            <a:ext cx="3909960" cy="827280"/>
            <a:chOff x="2423378" y="4226573"/>
            <a:chExt cx="3909960" cy="82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9BFB09-0088-20F4-1C48-CE91C2BB7DA6}"/>
                    </a:ext>
                  </a:extLst>
                </p14:cNvPr>
                <p14:cNvContentPartPr/>
                <p14:nvPr/>
              </p14:nvContentPartPr>
              <p14:xfrm>
                <a:off x="2423378" y="4262213"/>
                <a:ext cx="711360" cy="7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9BFB09-0088-20F4-1C48-CE91C2BB7D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05738" y="4244573"/>
                  <a:ext cx="747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B26517-B495-3F99-4901-5E79A782A081}"/>
                    </a:ext>
                  </a:extLst>
                </p14:cNvPr>
                <p14:cNvContentPartPr/>
                <p14:nvPr/>
              </p14:nvContentPartPr>
              <p14:xfrm>
                <a:off x="5937698" y="4226573"/>
                <a:ext cx="395640" cy="1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B26517-B495-3F99-4901-5E79A782A08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19698" y="4208933"/>
                  <a:ext cx="431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D198EC-DC6E-67E4-C468-C779B219A092}"/>
                    </a:ext>
                  </a:extLst>
                </p14:cNvPr>
                <p14:cNvContentPartPr/>
                <p14:nvPr/>
              </p14:nvContentPartPr>
              <p14:xfrm>
                <a:off x="2518418" y="4243133"/>
                <a:ext cx="3376080" cy="810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D198EC-DC6E-67E4-C468-C779B219A0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00778" y="4225493"/>
                  <a:ext cx="341172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8276C5F-F1F4-A854-DC19-D43A4C2CBB6F}"/>
                    </a:ext>
                  </a:extLst>
                </p14:cNvPr>
                <p14:cNvContentPartPr/>
                <p14:nvPr/>
              </p14:nvContentPartPr>
              <p14:xfrm>
                <a:off x="5771738" y="4721213"/>
                <a:ext cx="155160" cy="49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8276C5F-F1F4-A854-DC19-D43A4C2CBB6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54098" y="4703573"/>
                  <a:ext cx="190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808C30-1B6E-1BE3-0A31-5138031BEE0E}"/>
                    </a:ext>
                  </a:extLst>
                </p14:cNvPr>
                <p14:cNvContentPartPr/>
                <p14:nvPr/>
              </p14:nvContentPartPr>
              <p14:xfrm>
                <a:off x="5048858" y="4633373"/>
                <a:ext cx="875160" cy="63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808C30-1B6E-1BE3-0A31-5138031BEE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30858" y="4615733"/>
                  <a:ext cx="910800" cy="98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 Problems and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Once a decision is made to combine two clusters, it cannot be undone</a:t>
            </a:r>
          </a:p>
          <a:p>
            <a:pPr lvl="4"/>
            <a:endParaRPr lang="en-US" altLang="en-US" sz="2000" dirty="0"/>
          </a:p>
          <a:p>
            <a:r>
              <a:rPr lang="en-US" altLang="en-US" sz="2000" dirty="0"/>
              <a:t>No global objective function is directly minimized</a:t>
            </a:r>
          </a:p>
          <a:p>
            <a:pPr lvl="4"/>
            <a:endParaRPr lang="en-US" altLang="en-US" sz="2000" dirty="0"/>
          </a:p>
          <a:p>
            <a:r>
              <a:rPr lang="en-US" altLang="en-US" sz="2000" dirty="0"/>
              <a:t>Different schemes have problems with one or more of the following:</a:t>
            </a:r>
          </a:p>
          <a:p>
            <a:pPr lvl="1"/>
            <a:r>
              <a:rPr lang="en-US" altLang="en-US" sz="2000" dirty="0"/>
              <a:t>Sensitivity to noise </a:t>
            </a:r>
          </a:p>
          <a:p>
            <a:pPr lvl="1"/>
            <a:r>
              <a:rPr lang="en-US" altLang="en-US" sz="2000" dirty="0"/>
              <a:t>Difficulty handling clusters of different sizes and non-globular shapes</a:t>
            </a:r>
          </a:p>
          <a:p>
            <a:pPr lvl="1"/>
            <a:r>
              <a:rPr lang="en-US" altLang="en-US" sz="2000" dirty="0"/>
              <a:t>Breaking large clusters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F2D6B6-C22A-D916-4695-7EB85F774B30}"/>
              </a:ext>
            </a:extLst>
          </p:cNvPr>
          <p:cNvGrpSpPr/>
          <p:nvPr/>
        </p:nvGrpSpPr>
        <p:grpSpPr>
          <a:xfrm>
            <a:off x="3884711" y="5513933"/>
            <a:ext cx="488520" cy="266400"/>
            <a:chOff x="3884711" y="5513933"/>
            <a:chExt cx="48852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2E078DB-558E-5E4D-97D4-D1244FDEBA7C}"/>
                    </a:ext>
                  </a:extLst>
                </p14:cNvPr>
                <p14:cNvContentPartPr/>
                <p14:nvPr/>
              </p14:nvContentPartPr>
              <p14:xfrm>
                <a:off x="3884711" y="5597093"/>
                <a:ext cx="360360" cy="18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2E078DB-558E-5E4D-97D4-D1244FDEBA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76071" y="5588453"/>
                  <a:ext cx="378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A57344-161A-99B0-20B6-BEE02971ECF8}"/>
                    </a:ext>
                  </a:extLst>
                </p14:cNvPr>
                <p14:cNvContentPartPr/>
                <p14:nvPr/>
              </p14:nvContentPartPr>
              <p14:xfrm>
                <a:off x="4000991" y="5670893"/>
                <a:ext cx="218160" cy="34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A57344-161A-99B0-20B6-BEE02971EC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91991" y="5661893"/>
                  <a:ext cx="235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D2D47AE-6D90-37BE-543E-01D872DDF6F7}"/>
                    </a:ext>
                  </a:extLst>
                </p14:cNvPr>
                <p14:cNvContentPartPr/>
                <p14:nvPr/>
              </p14:nvContentPartPr>
              <p14:xfrm>
                <a:off x="4182791" y="5513933"/>
                <a:ext cx="190440" cy="266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D2D47AE-6D90-37BE-543E-01D872DDF6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74151" y="5504933"/>
                  <a:ext cx="20808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1F12A1-31B8-ACC9-03B5-CF62EABF364F}"/>
              </a:ext>
            </a:extLst>
          </p:cNvPr>
          <p:cNvGrpSpPr/>
          <p:nvPr/>
        </p:nvGrpSpPr>
        <p:grpSpPr>
          <a:xfrm>
            <a:off x="4755911" y="5488733"/>
            <a:ext cx="1055520" cy="309960"/>
            <a:chOff x="4755911" y="5488733"/>
            <a:chExt cx="105552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835A8E-DA80-75A0-5643-05A09E669D8D}"/>
                    </a:ext>
                  </a:extLst>
                </p14:cNvPr>
                <p14:cNvContentPartPr/>
                <p14:nvPr/>
              </p14:nvContentPartPr>
              <p14:xfrm>
                <a:off x="4755911" y="5488733"/>
                <a:ext cx="493560" cy="309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835A8E-DA80-75A0-5643-05A09E669D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6911" y="5479733"/>
                  <a:ext cx="511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C665C2-A55A-4109-D791-9778A322DDB2}"/>
                    </a:ext>
                  </a:extLst>
                </p14:cNvPr>
                <p14:cNvContentPartPr/>
                <p14:nvPr/>
              </p14:nvContentPartPr>
              <p14:xfrm>
                <a:off x="5281871" y="5545973"/>
                <a:ext cx="164160" cy="137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C665C2-A55A-4109-D791-9778A322DD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73231" y="5536973"/>
                  <a:ext cx="181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E7A574-883C-3E86-AD2C-75D784165187}"/>
                    </a:ext>
                  </a:extLst>
                </p14:cNvPr>
                <p14:cNvContentPartPr/>
                <p14:nvPr/>
              </p14:nvContentPartPr>
              <p14:xfrm>
                <a:off x="5517311" y="5620133"/>
                <a:ext cx="294120" cy="144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E7A574-883C-3E86-AD2C-75D7841651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08671" y="5611133"/>
                  <a:ext cx="311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263AB3-72A0-BEDE-611C-96FB3CCDE310}"/>
                    </a:ext>
                  </a:extLst>
                </p14:cNvPr>
                <p14:cNvContentPartPr/>
                <p14:nvPr/>
              </p14:nvContentPartPr>
              <p14:xfrm>
                <a:off x="5400311" y="5616893"/>
                <a:ext cx="336240" cy="177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263AB3-72A0-BEDE-611C-96FB3CCDE3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91311" y="5608253"/>
                  <a:ext cx="353880" cy="19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08E947-E6E5-EAAD-A75E-F5E0638DC749}"/>
                  </a:ext>
                </a:extLst>
              </p14:cNvPr>
              <p14:cNvContentPartPr/>
              <p14:nvPr/>
            </p14:nvContentPartPr>
            <p14:xfrm>
              <a:off x="1289378" y="4838213"/>
              <a:ext cx="2070360" cy="27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08E947-E6E5-EAAD-A75E-F5E0638DC7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71378" y="4820213"/>
                <a:ext cx="21060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6F2AE1A-982F-75E1-EBD8-4EDEC04D79CF}"/>
                  </a:ext>
                </a:extLst>
              </p14:cNvPr>
              <p14:cNvContentPartPr/>
              <p14:nvPr/>
            </p14:nvContentPartPr>
            <p14:xfrm>
              <a:off x="1561898" y="5838293"/>
              <a:ext cx="4721040" cy="28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6F2AE1A-982F-75E1-EBD8-4EDEC04D79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44258" y="5820293"/>
                <a:ext cx="4756680" cy="6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192" y="2380521"/>
            <a:ext cx="8405646" cy="3334479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K-means and its variants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Hierarchical clustering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Density-based clustering</a:t>
            </a:r>
          </a:p>
          <a:p>
            <a:pPr lvl="4"/>
            <a:endParaRPr lang="en-US" altLang="en-US" sz="2500" dirty="0"/>
          </a:p>
          <a:p>
            <a:pPr lvl="1"/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1326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Based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093924"/>
            <a:ext cx="11029615" cy="1013800"/>
          </a:xfrm>
        </p:spPr>
        <p:txBody>
          <a:bodyPr>
            <a:normAutofit/>
          </a:bodyPr>
          <a:lstStyle/>
          <a:p>
            <a:r>
              <a:rPr lang="en-US" sz="2500" dirty="0"/>
              <a:t>Clusters are regions of high density that are separated from one another by regions on low density.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80" y="3107724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D45493-2D4E-00D5-EF73-AFE8F48ABE41}"/>
                  </a:ext>
                </a:extLst>
              </p14:cNvPr>
              <p14:cNvContentPartPr/>
              <p14:nvPr/>
            </p14:nvContentPartPr>
            <p14:xfrm>
              <a:off x="4850591" y="4342133"/>
              <a:ext cx="105480" cy="1152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D45493-2D4E-00D5-EF73-AFE8F48ABE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591" y="4333133"/>
                <a:ext cx="12312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67CFB1-1137-1908-A4D6-23571E30A20A}"/>
                  </a:ext>
                </a:extLst>
              </p14:cNvPr>
              <p14:cNvContentPartPr/>
              <p14:nvPr/>
            </p14:nvContentPartPr>
            <p14:xfrm>
              <a:off x="4505351" y="4286333"/>
              <a:ext cx="1059480" cy="1750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67CFB1-1137-1908-A4D6-23571E30A2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6711" y="4277333"/>
                <a:ext cx="1077120" cy="176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375EC0-AB97-847C-DECB-68E69B9DA056}"/>
                  </a:ext>
                </a:extLst>
              </p14:cNvPr>
              <p14:cNvContentPartPr/>
              <p14:nvPr/>
            </p14:nvContentPartPr>
            <p14:xfrm>
              <a:off x="6922751" y="4837133"/>
              <a:ext cx="419760" cy="41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375EC0-AB97-847C-DECB-68E69B9DA0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4111" y="4828133"/>
                <a:ext cx="43740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613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192" y="2380521"/>
            <a:ext cx="8405646" cy="3334479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K-means and its variants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Hierarchical clustering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Density-based clustering</a:t>
            </a:r>
          </a:p>
          <a:p>
            <a:pPr lvl="4"/>
            <a:endParaRPr lang="en-US" altLang="en-US" sz="2500" dirty="0"/>
          </a:p>
          <a:p>
            <a:pPr lvl="1"/>
            <a:endParaRPr lang="en-US" altLang="en-US" sz="25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E0BEE22-70C7-F311-7804-E514F9A670AC}"/>
              </a:ext>
            </a:extLst>
          </p:cNvPr>
          <p:cNvGrpSpPr/>
          <p:nvPr/>
        </p:nvGrpSpPr>
        <p:grpSpPr>
          <a:xfrm>
            <a:off x="4808378" y="2141813"/>
            <a:ext cx="4172400" cy="2029680"/>
            <a:chOff x="4808378" y="2141813"/>
            <a:chExt cx="4172400" cy="20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F92CB9A-630F-48B5-A690-3B880F2379B4}"/>
                    </a:ext>
                  </a:extLst>
                </p14:cNvPr>
                <p14:cNvContentPartPr/>
                <p14:nvPr/>
              </p14:nvContentPartPr>
              <p14:xfrm>
                <a:off x="4808378" y="2141813"/>
                <a:ext cx="4172400" cy="2029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F92CB9A-630F-48B5-A690-3B880F2379B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90378" y="2123813"/>
                  <a:ext cx="4208040" cy="20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DF9E475-6CE2-708F-AE97-BDEB1FCFAE43}"/>
                    </a:ext>
                  </a:extLst>
                </p14:cNvPr>
                <p14:cNvContentPartPr/>
                <p14:nvPr/>
              </p14:nvContentPartPr>
              <p14:xfrm>
                <a:off x="6051098" y="2449613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DF9E475-6CE2-708F-AE97-BDEB1FCFAE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33458" y="24319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BC2191-7929-1645-8923-B04DA1E3011F}"/>
                    </a:ext>
                  </a:extLst>
                </p14:cNvPr>
                <p14:cNvContentPartPr/>
                <p14:nvPr/>
              </p14:nvContentPartPr>
              <p14:xfrm>
                <a:off x="5777498" y="2842733"/>
                <a:ext cx="15840" cy="6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BC2191-7929-1645-8923-B04DA1E30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59858" y="2824733"/>
                  <a:ext cx="51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103C37-CBC6-ACB5-A209-3DBC09A31988}"/>
                    </a:ext>
                  </a:extLst>
                </p14:cNvPr>
                <p14:cNvContentPartPr/>
                <p14:nvPr/>
              </p14:nvContentPartPr>
              <p14:xfrm>
                <a:off x="6010058" y="2638253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103C37-CBC6-ACB5-A209-3DBC09A319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2418" y="26206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692DF9-6EAE-3DDC-76A6-DAD6BCDB659E}"/>
                    </a:ext>
                  </a:extLst>
                </p14:cNvPr>
                <p14:cNvContentPartPr/>
                <p14:nvPr/>
              </p14:nvContentPartPr>
              <p14:xfrm>
                <a:off x="6183218" y="3101213"/>
                <a:ext cx="1440" cy="69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692DF9-6EAE-3DDC-76A6-DAD6BCDB65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65218" y="3083573"/>
                  <a:ext cx="37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AA6CFE-AA06-B68C-33DB-D3AC9364D728}"/>
                    </a:ext>
                  </a:extLst>
                </p14:cNvPr>
                <p14:cNvContentPartPr/>
                <p14:nvPr/>
              </p14:nvContentPartPr>
              <p14:xfrm>
                <a:off x="6089978" y="2891333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AA6CFE-AA06-B68C-33DB-D3AC9364D7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71978" y="2873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EF1B46-8069-F39B-F39E-D00790CD8B33}"/>
                    </a:ext>
                  </a:extLst>
                </p14:cNvPr>
                <p14:cNvContentPartPr/>
                <p14:nvPr/>
              </p14:nvContentPartPr>
              <p14:xfrm>
                <a:off x="5948498" y="2998613"/>
                <a:ext cx="18720" cy="8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EF1B46-8069-F39B-F39E-D00790CD8B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30498" y="2980613"/>
                  <a:ext cx="54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276989-6175-3E8D-684E-8655A8235104}"/>
                    </a:ext>
                  </a:extLst>
                </p14:cNvPr>
                <p14:cNvContentPartPr/>
                <p14:nvPr/>
              </p14:nvContentPartPr>
              <p14:xfrm>
                <a:off x="8050538" y="2585333"/>
                <a:ext cx="12240" cy="37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276989-6175-3E8D-684E-8655A82351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32538" y="2567333"/>
                  <a:ext cx="47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0A1587F-4C91-662C-DC5B-A38C7B93FD68}"/>
                    </a:ext>
                  </a:extLst>
                </p14:cNvPr>
                <p14:cNvContentPartPr/>
                <p14:nvPr/>
              </p14:nvContentPartPr>
              <p14:xfrm>
                <a:off x="8056658" y="2912933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0A1587F-4C91-662C-DC5B-A38C7B93FD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38658" y="28952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286EE9-9E77-7C5B-ED09-35C54983A785}"/>
                    </a:ext>
                  </a:extLst>
                </p14:cNvPr>
                <p14:cNvContentPartPr/>
                <p14:nvPr/>
              </p14:nvContentPartPr>
              <p14:xfrm>
                <a:off x="7794578" y="2739773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286EE9-9E77-7C5B-ED09-35C54983A7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76938" y="27221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B6BEC8-904B-B073-EE12-BAA8928ECD95}"/>
                    </a:ext>
                  </a:extLst>
                </p14:cNvPr>
                <p14:cNvContentPartPr/>
                <p14:nvPr/>
              </p14:nvContentPartPr>
              <p14:xfrm>
                <a:off x="7921658" y="2723933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B6BEC8-904B-B073-EE12-BAA8928ECD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4018" y="27062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D4359C-37D1-0D6D-677D-603342261BE7}"/>
                    </a:ext>
                  </a:extLst>
                </p14:cNvPr>
                <p14:cNvContentPartPr/>
                <p14:nvPr/>
              </p14:nvContentPartPr>
              <p14:xfrm>
                <a:off x="7768658" y="3003293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D4359C-37D1-0D6D-677D-603342261B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51018" y="29852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41F0B8-E337-C619-D097-A638C89378CC}"/>
                    </a:ext>
                  </a:extLst>
                </p14:cNvPr>
                <p14:cNvContentPartPr/>
                <p14:nvPr/>
              </p14:nvContentPartPr>
              <p14:xfrm>
                <a:off x="7789898" y="3296693"/>
                <a:ext cx="27360" cy="1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41F0B8-E337-C619-D097-A638C89378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71898" y="3279053"/>
                  <a:ext cx="63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E012E8-29E0-7BD1-4731-71BA24CE327E}"/>
                    </a:ext>
                  </a:extLst>
                </p14:cNvPr>
                <p14:cNvContentPartPr/>
                <p14:nvPr/>
              </p14:nvContentPartPr>
              <p14:xfrm>
                <a:off x="8048738" y="3144773"/>
                <a:ext cx="8640" cy="2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E012E8-29E0-7BD1-4731-71BA24CE32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31098" y="3126773"/>
                  <a:ext cx="44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10E046-9261-F6D4-90A8-CEDE5C8C5639}"/>
                    </a:ext>
                  </a:extLst>
                </p14:cNvPr>
                <p14:cNvContentPartPr/>
                <p14:nvPr/>
              </p14:nvContentPartPr>
              <p14:xfrm>
                <a:off x="7141178" y="3400733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10E046-9261-F6D4-90A8-CEDE5C8C56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3538" y="33830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FDB349-182C-1F19-1AF1-35221726CEEF}"/>
                    </a:ext>
                  </a:extLst>
                </p14:cNvPr>
                <p14:cNvContentPartPr/>
                <p14:nvPr/>
              </p14:nvContentPartPr>
              <p14:xfrm>
                <a:off x="7259258" y="3497933"/>
                <a:ext cx="2520" cy="6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FDB349-182C-1F19-1AF1-35221726CEE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41618" y="3479933"/>
                  <a:ext cx="38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717622-213A-7F7D-C586-DB74970E2352}"/>
                    </a:ext>
                  </a:extLst>
                </p14:cNvPr>
                <p14:cNvContentPartPr/>
                <p14:nvPr/>
              </p14:nvContentPartPr>
              <p14:xfrm>
                <a:off x="7487498" y="3545093"/>
                <a:ext cx="19440" cy="2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717622-213A-7F7D-C586-DB74970E235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69498" y="3527453"/>
                  <a:ext cx="55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147BDE-5414-2DCC-2758-D35BA6902800}"/>
                    </a:ext>
                  </a:extLst>
                </p14:cNvPr>
                <p14:cNvContentPartPr/>
                <p14:nvPr/>
              </p14:nvContentPartPr>
              <p14:xfrm>
                <a:off x="7417298" y="3256373"/>
                <a:ext cx="8640" cy="23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147BDE-5414-2DCC-2758-D35BA690280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99658" y="3238733"/>
                  <a:ext cx="44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0D1335-C305-7484-FFA7-69D4148448A1}"/>
                    </a:ext>
                  </a:extLst>
                </p14:cNvPr>
                <p14:cNvContentPartPr/>
                <p14:nvPr/>
              </p14:nvContentPartPr>
              <p14:xfrm>
                <a:off x="7373738" y="3747053"/>
                <a:ext cx="12600" cy="10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0D1335-C305-7484-FFA7-69D4148448A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56098" y="3729413"/>
                  <a:ext cx="48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F8D4AB-914A-00D6-2098-5CDCF18DD497}"/>
                    </a:ext>
                  </a:extLst>
                </p14:cNvPr>
                <p14:cNvContentPartPr/>
                <p14:nvPr/>
              </p14:nvContentPartPr>
              <p14:xfrm>
                <a:off x="7148378" y="3682613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F8D4AB-914A-00D6-2098-5CDCF18DD4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30738" y="36649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E165BE-E756-A11D-E26F-8867587F542B}"/>
              </a:ext>
            </a:extLst>
          </p:cNvPr>
          <p:cNvGrpSpPr/>
          <p:nvPr/>
        </p:nvGrpSpPr>
        <p:grpSpPr>
          <a:xfrm>
            <a:off x="9090938" y="2610893"/>
            <a:ext cx="2120400" cy="799200"/>
            <a:chOff x="9090938" y="2610893"/>
            <a:chExt cx="2120400" cy="79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C446C0-2F6F-0669-A210-BD08980535CF}"/>
                    </a:ext>
                  </a:extLst>
                </p14:cNvPr>
                <p14:cNvContentPartPr/>
                <p14:nvPr/>
              </p14:nvContentPartPr>
              <p14:xfrm>
                <a:off x="9090938" y="2855693"/>
                <a:ext cx="35640" cy="554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C446C0-2F6F-0669-A210-BD08980535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73298" y="2838053"/>
                  <a:ext cx="7128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077511-ABE8-88DE-A76D-8D0CE5C4E46B}"/>
                    </a:ext>
                  </a:extLst>
                </p14:cNvPr>
                <p14:cNvContentPartPr/>
                <p14:nvPr/>
              </p14:nvContentPartPr>
              <p14:xfrm>
                <a:off x="9157538" y="2794133"/>
                <a:ext cx="167400" cy="201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077511-ABE8-88DE-A76D-8D0CE5C4E4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39538" y="2776133"/>
                  <a:ext cx="203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AE20DE-ABE6-4424-4752-2EBC942C32B8}"/>
                    </a:ext>
                  </a:extLst>
                </p14:cNvPr>
                <p14:cNvContentPartPr/>
                <p14:nvPr/>
              </p14:nvContentPartPr>
              <p14:xfrm>
                <a:off x="9477938" y="2790533"/>
                <a:ext cx="185400" cy="168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AE20DE-ABE6-4424-4752-2EBC942C32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59938" y="2772893"/>
                  <a:ext cx="221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C6B077-3E9E-DABB-9465-D89F3047EF91}"/>
                    </a:ext>
                  </a:extLst>
                </p14:cNvPr>
                <p14:cNvContentPartPr/>
                <p14:nvPr/>
              </p14:nvContentPartPr>
              <p14:xfrm>
                <a:off x="9683858" y="2752373"/>
                <a:ext cx="247680" cy="162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C6B077-3E9E-DABB-9465-D89F3047EF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66218" y="2734373"/>
                  <a:ext cx="283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912E12-FE68-3527-A266-7958AB5E5258}"/>
                    </a:ext>
                  </a:extLst>
                </p14:cNvPr>
                <p14:cNvContentPartPr/>
                <p14:nvPr/>
              </p14:nvContentPartPr>
              <p14:xfrm>
                <a:off x="10156898" y="2732213"/>
                <a:ext cx="21240" cy="8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912E12-FE68-3527-A266-7958AB5E52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39258" y="2714213"/>
                  <a:ext cx="56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F0C724-45E5-6647-9FE7-21B5E31C6009}"/>
                    </a:ext>
                  </a:extLst>
                </p14:cNvPr>
                <p14:cNvContentPartPr/>
                <p14:nvPr/>
              </p14:nvContentPartPr>
              <p14:xfrm>
                <a:off x="10051778" y="2633933"/>
                <a:ext cx="32760" cy="164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F0C724-45E5-6647-9FE7-21B5E31C600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34138" y="2615933"/>
                  <a:ext cx="68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7676AD-A911-FF70-6167-47BCFDC92D45}"/>
                    </a:ext>
                  </a:extLst>
                </p14:cNvPr>
                <p14:cNvContentPartPr/>
                <p14:nvPr/>
              </p14:nvContentPartPr>
              <p14:xfrm>
                <a:off x="10016138" y="2739413"/>
                <a:ext cx="191160" cy="3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7676AD-A911-FF70-6167-47BCFDC92D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98138" y="2721413"/>
                  <a:ext cx="226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F597F8-B383-1E02-A77C-D569D676A6A1}"/>
                    </a:ext>
                  </a:extLst>
                </p14:cNvPr>
                <p14:cNvContentPartPr/>
                <p14:nvPr/>
              </p14:nvContentPartPr>
              <p14:xfrm>
                <a:off x="10112618" y="2806013"/>
                <a:ext cx="156600" cy="102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F597F8-B383-1E02-A77C-D569D676A6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94618" y="2788373"/>
                  <a:ext cx="192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4553FE-B3A4-3AD5-9475-6BD556207ED5}"/>
                    </a:ext>
                  </a:extLst>
                </p14:cNvPr>
                <p14:cNvContentPartPr/>
                <p14:nvPr/>
              </p14:nvContentPartPr>
              <p14:xfrm>
                <a:off x="10266338" y="2652653"/>
                <a:ext cx="30600" cy="16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4553FE-B3A4-3AD5-9475-6BD556207E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48698" y="2635013"/>
                  <a:ext cx="66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CDA8DE8-C43A-B75D-E2A9-AC5806A96172}"/>
                    </a:ext>
                  </a:extLst>
                </p14:cNvPr>
                <p14:cNvContentPartPr/>
                <p14:nvPr/>
              </p14:nvContentPartPr>
              <p14:xfrm>
                <a:off x="10337258" y="2686133"/>
                <a:ext cx="160560" cy="29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CDA8DE8-C43A-B75D-E2A9-AC5806A961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19618" y="2668133"/>
                  <a:ext cx="196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3CA1D2-766E-082A-A8A9-F8AD9EC5D7AF}"/>
                    </a:ext>
                  </a:extLst>
                </p14:cNvPr>
                <p14:cNvContentPartPr/>
                <p14:nvPr/>
              </p14:nvContentPartPr>
              <p14:xfrm>
                <a:off x="10460018" y="2662013"/>
                <a:ext cx="36720" cy="182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3CA1D2-766E-082A-A8A9-F8AD9EC5D7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42378" y="2644373"/>
                  <a:ext cx="72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AF71EE-10AE-3DD9-5D6B-BA72C7BBB3E5}"/>
                    </a:ext>
                  </a:extLst>
                </p14:cNvPr>
                <p14:cNvContentPartPr/>
                <p14:nvPr/>
              </p14:nvContentPartPr>
              <p14:xfrm>
                <a:off x="10596458" y="2837333"/>
                <a:ext cx="10080" cy="26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AF71EE-10AE-3DD9-5D6B-BA72C7BBB3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78458" y="2819693"/>
                  <a:ext cx="45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5618E6-FD37-2A4B-353F-09C153472AB3}"/>
                    </a:ext>
                  </a:extLst>
                </p14:cNvPr>
                <p14:cNvContentPartPr/>
                <p14:nvPr/>
              </p14:nvContentPartPr>
              <p14:xfrm>
                <a:off x="10624538" y="2696213"/>
                <a:ext cx="33840" cy="43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5618E6-FD37-2A4B-353F-09C153472A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06538" y="2678213"/>
                  <a:ext cx="69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E22D59-F37C-B00C-5027-4A04B9FD4B2D}"/>
                    </a:ext>
                  </a:extLst>
                </p14:cNvPr>
                <p14:cNvContentPartPr/>
                <p14:nvPr/>
              </p14:nvContentPartPr>
              <p14:xfrm>
                <a:off x="10695458" y="2674973"/>
                <a:ext cx="94680" cy="107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E22D59-F37C-B00C-5027-4A04B9FD4B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77818" y="2656973"/>
                  <a:ext cx="130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D69B28-00C2-F5FE-C86D-F11271189058}"/>
                    </a:ext>
                  </a:extLst>
                </p14:cNvPr>
                <p14:cNvContentPartPr/>
                <p14:nvPr/>
              </p14:nvContentPartPr>
              <p14:xfrm>
                <a:off x="10955378" y="2610893"/>
                <a:ext cx="255960" cy="267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D69B28-00C2-F5FE-C86D-F112711890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37738" y="2592893"/>
                  <a:ext cx="29160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85" name="Group 20484">
            <a:extLst>
              <a:ext uri="{FF2B5EF4-FFF2-40B4-BE49-F238E27FC236}">
                <a16:creationId xmlns:a16="http://schemas.microsoft.com/office/drawing/2014/main" id="{5367DE6C-D666-97D3-717B-9373D24208C8}"/>
              </a:ext>
            </a:extLst>
          </p:cNvPr>
          <p:cNvGrpSpPr/>
          <p:nvPr/>
        </p:nvGrpSpPr>
        <p:grpSpPr>
          <a:xfrm>
            <a:off x="9545978" y="3607013"/>
            <a:ext cx="2099160" cy="474840"/>
            <a:chOff x="9545978" y="3607013"/>
            <a:chExt cx="2099160" cy="4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7553BC-B207-242C-9EBD-6D25B8E826FE}"/>
                    </a:ext>
                  </a:extLst>
                </p14:cNvPr>
                <p14:cNvContentPartPr/>
                <p14:nvPr/>
              </p14:nvContentPartPr>
              <p14:xfrm>
                <a:off x="9545978" y="3607013"/>
                <a:ext cx="93600" cy="392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7553BC-B207-242C-9EBD-6D25B8E826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36978" y="3598013"/>
                  <a:ext cx="1112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751D5F9-43F3-8B7E-A28A-CF47E16E2630}"/>
                    </a:ext>
                  </a:extLst>
                </p14:cNvPr>
                <p14:cNvContentPartPr/>
                <p14:nvPr/>
              </p14:nvContentPartPr>
              <p14:xfrm>
                <a:off x="9583058" y="3805013"/>
                <a:ext cx="167400" cy="164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751D5F9-43F3-8B7E-A28A-CF47E16E26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74058" y="3796373"/>
                  <a:ext cx="185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3E4AA2-724C-5EB6-4FCD-8CDFB7F126A3}"/>
                    </a:ext>
                  </a:extLst>
                </p14:cNvPr>
                <p14:cNvContentPartPr/>
                <p14:nvPr/>
              </p14:nvContentPartPr>
              <p14:xfrm>
                <a:off x="9763778" y="3903653"/>
                <a:ext cx="104760" cy="21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3E4AA2-724C-5EB6-4FCD-8CDFB7F126A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55138" y="3894653"/>
                  <a:ext cx="122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DF4466-2918-0B55-AC29-30C88E515103}"/>
                    </a:ext>
                  </a:extLst>
                </p14:cNvPr>
                <p14:cNvContentPartPr/>
                <p14:nvPr/>
              </p14:nvContentPartPr>
              <p14:xfrm>
                <a:off x="9934058" y="3823373"/>
                <a:ext cx="588960" cy="195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DF4466-2918-0B55-AC29-30C88E5151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25058" y="3814733"/>
                  <a:ext cx="606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A0F629-B878-4911-FCB2-F9F178903E66}"/>
                    </a:ext>
                  </a:extLst>
                </p14:cNvPr>
                <p14:cNvContentPartPr/>
                <p14:nvPr/>
              </p14:nvContentPartPr>
              <p14:xfrm>
                <a:off x="10511858" y="3885653"/>
                <a:ext cx="211320" cy="127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A0F629-B878-4911-FCB2-F9F178903E6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02858" y="3877013"/>
                  <a:ext cx="228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DC9995-D867-4F64-AAA3-850DDC8B6112}"/>
                    </a:ext>
                  </a:extLst>
                </p14:cNvPr>
                <p14:cNvContentPartPr/>
                <p14:nvPr/>
              </p14:nvContentPartPr>
              <p14:xfrm>
                <a:off x="10742978" y="3886733"/>
                <a:ext cx="198360" cy="182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DC9995-D867-4F64-AAA3-850DDC8B61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34338" y="3877733"/>
                  <a:ext cx="216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85AB98F-551B-B7D5-9C17-EEF573C52B36}"/>
                    </a:ext>
                  </a:extLst>
                </p14:cNvPr>
                <p14:cNvContentPartPr/>
                <p14:nvPr/>
              </p14:nvContentPartPr>
              <p14:xfrm>
                <a:off x="11018378" y="3868733"/>
                <a:ext cx="298800" cy="83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85AB98F-551B-B7D5-9C17-EEF573C52B3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09738" y="3860093"/>
                  <a:ext cx="316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480" name="Ink 20479">
                  <a:extLst>
                    <a:ext uri="{FF2B5EF4-FFF2-40B4-BE49-F238E27FC236}">
                      <a16:creationId xmlns:a16="http://schemas.microsoft.com/office/drawing/2014/main" id="{3E990AC5-54C3-72E3-2DCE-E27A59EA0F44}"/>
                    </a:ext>
                  </a:extLst>
                </p14:cNvPr>
                <p14:cNvContentPartPr/>
                <p14:nvPr/>
              </p14:nvContentPartPr>
              <p14:xfrm>
                <a:off x="11214218" y="3806813"/>
                <a:ext cx="28800" cy="259200"/>
              </p14:xfrm>
            </p:contentPart>
          </mc:Choice>
          <mc:Fallback>
            <p:pic>
              <p:nvPicPr>
                <p:cNvPr id="20480" name="Ink 20479">
                  <a:extLst>
                    <a:ext uri="{FF2B5EF4-FFF2-40B4-BE49-F238E27FC236}">
                      <a16:creationId xmlns:a16="http://schemas.microsoft.com/office/drawing/2014/main" id="{3E990AC5-54C3-72E3-2DCE-E27A59EA0F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05578" y="3797813"/>
                  <a:ext cx="464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481" name="Ink 20480">
                  <a:extLst>
                    <a:ext uri="{FF2B5EF4-FFF2-40B4-BE49-F238E27FC236}">
                      <a16:creationId xmlns:a16="http://schemas.microsoft.com/office/drawing/2014/main" id="{C1AC8482-2D74-F978-21DF-68CA755BD1E8}"/>
                    </a:ext>
                  </a:extLst>
                </p14:cNvPr>
                <p14:cNvContentPartPr/>
                <p14:nvPr/>
              </p14:nvContentPartPr>
              <p14:xfrm>
                <a:off x="11359658" y="3874493"/>
                <a:ext cx="285480" cy="96840"/>
              </p14:xfrm>
            </p:contentPart>
          </mc:Choice>
          <mc:Fallback>
            <p:pic>
              <p:nvPicPr>
                <p:cNvPr id="20481" name="Ink 20480">
                  <a:extLst>
                    <a:ext uri="{FF2B5EF4-FFF2-40B4-BE49-F238E27FC236}">
                      <a16:creationId xmlns:a16="http://schemas.microsoft.com/office/drawing/2014/main" id="{C1AC8482-2D74-F978-21DF-68CA755BD1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50658" y="3865493"/>
                  <a:ext cx="303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484" name="Ink 20483">
                  <a:extLst>
                    <a:ext uri="{FF2B5EF4-FFF2-40B4-BE49-F238E27FC236}">
                      <a16:creationId xmlns:a16="http://schemas.microsoft.com/office/drawing/2014/main" id="{ED0A4123-F8E0-D7FE-C5EF-1A7BC2FBCB34}"/>
                    </a:ext>
                  </a:extLst>
                </p14:cNvPr>
                <p14:cNvContentPartPr/>
                <p14:nvPr/>
              </p14:nvContentPartPr>
              <p14:xfrm>
                <a:off x="11501858" y="3806453"/>
                <a:ext cx="49320" cy="275400"/>
              </p14:xfrm>
            </p:contentPart>
          </mc:Choice>
          <mc:Fallback>
            <p:pic>
              <p:nvPicPr>
                <p:cNvPr id="20484" name="Ink 20483">
                  <a:extLst>
                    <a:ext uri="{FF2B5EF4-FFF2-40B4-BE49-F238E27FC236}">
                      <a16:creationId xmlns:a16="http://schemas.microsoft.com/office/drawing/2014/main" id="{ED0A4123-F8E0-D7FE-C5EF-1A7BC2FBCB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3218" y="3797813"/>
                  <a:ext cx="66960" cy="29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93" name="Group 20492">
            <a:extLst>
              <a:ext uri="{FF2B5EF4-FFF2-40B4-BE49-F238E27FC236}">
                <a16:creationId xmlns:a16="http://schemas.microsoft.com/office/drawing/2014/main" id="{7AF05BE7-2C70-AE56-5C3E-72C439C42A16}"/>
              </a:ext>
            </a:extLst>
          </p:cNvPr>
          <p:cNvGrpSpPr/>
          <p:nvPr/>
        </p:nvGrpSpPr>
        <p:grpSpPr>
          <a:xfrm>
            <a:off x="9242138" y="4368053"/>
            <a:ext cx="705600" cy="343440"/>
            <a:chOff x="9242138" y="4368053"/>
            <a:chExt cx="705600" cy="34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486" name="Ink 20485">
                  <a:extLst>
                    <a:ext uri="{FF2B5EF4-FFF2-40B4-BE49-F238E27FC236}">
                      <a16:creationId xmlns:a16="http://schemas.microsoft.com/office/drawing/2014/main" id="{D91CA6BA-20D6-9873-642B-A97130DB3C2E}"/>
                    </a:ext>
                  </a:extLst>
                </p14:cNvPr>
                <p14:cNvContentPartPr/>
                <p14:nvPr/>
              </p14:nvContentPartPr>
              <p14:xfrm>
                <a:off x="9242138" y="4368053"/>
                <a:ext cx="114840" cy="279720"/>
              </p14:xfrm>
            </p:contentPart>
          </mc:Choice>
          <mc:Fallback>
            <p:pic>
              <p:nvPicPr>
                <p:cNvPr id="20486" name="Ink 20485">
                  <a:extLst>
                    <a:ext uri="{FF2B5EF4-FFF2-40B4-BE49-F238E27FC236}">
                      <a16:creationId xmlns:a16="http://schemas.microsoft.com/office/drawing/2014/main" id="{D91CA6BA-20D6-9873-642B-A97130DB3C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33138" y="4359053"/>
                  <a:ext cx="132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487" name="Ink 20486">
                  <a:extLst>
                    <a:ext uri="{FF2B5EF4-FFF2-40B4-BE49-F238E27FC236}">
                      <a16:creationId xmlns:a16="http://schemas.microsoft.com/office/drawing/2014/main" id="{D98F265B-8B9B-7F73-B871-21741D8B0C40}"/>
                    </a:ext>
                  </a:extLst>
                </p14:cNvPr>
                <p14:cNvContentPartPr/>
                <p14:nvPr/>
              </p14:nvContentPartPr>
              <p14:xfrm>
                <a:off x="9304058" y="4501613"/>
                <a:ext cx="152280" cy="168120"/>
              </p14:xfrm>
            </p:contentPart>
          </mc:Choice>
          <mc:Fallback>
            <p:pic>
              <p:nvPicPr>
                <p:cNvPr id="20487" name="Ink 20486">
                  <a:extLst>
                    <a:ext uri="{FF2B5EF4-FFF2-40B4-BE49-F238E27FC236}">
                      <a16:creationId xmlns:a16="http://schemas.microsoft.com/office/drawing/2014/main" id="{D98F265B-8B9B-7F73-B871-21741D8B0C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95058" y="4492973"/>
                  <a:ext cx="169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0488" name="Ink 20487">
                  <a:extLst>
                    <a:ext uri="{FF2B5EF4-FFF2-40B4-BE49-F238E27FC236}">
                      <a16:creationId xmlns:a16="http://schemas.microsoft.com/office/drawing/2014/main" id="{C0297447-82DB-566B-4290-30CBE29E7799}"/>
                    </a:ext>
                  </a:extLst>
                </p14:cNvPr>
                <p14:cNvContentPartPr/>
                <p14:nvPr/>
              </p14:nvContentPartPr>
              <p14:xfrm>
                <a:off x="9568298" y="4544813"/>
                <a:ext cx="137160" cy="14400"/>
              </p14:xfrm>
            </p:contentPart>
          </mc:Choice>
          <mc:Fallback>
            <p:pic>
              <p:nvPicPr>
                <p:cNvPr id="20488" name="Ink 20487">
                  <a:extLst>
                    <a:ext uri="{FF2B5EF4-FFF2-40B4-BE49-F238E27FC236}">
                      <a16:creationId xmlns:a16="http://schemas.microsoft.com/office/drawing/2014/main" id="{C0297447-82DB-566B-4290-30CBE29E779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59298" y="4535813"/>
                  <a:ext cx="154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489" name="Ink 20488">
                  <a:extLst>
                    <a:ext uri="{FF2B5EF4-FFF2-40B4-BE49-F238E27FC236}">
                      <a16:creationId xmlns:a16="http://schemas.microsoft.com/office/drawing/2014/main" id="{E517B51F-BC01-49B9-DDF1-E5B0443F7699}"/>
                    </a:ext>
                  </a:extLst>
                </p14:cNvPr>
                <p14:cNvContentPartPr/>
                <p14:nvPr/>
              </p14:nvContentPartPr>
              <p14:xfrm>
                <a:off x="9617978" y="4581173"/>
                <a:ext cx="141480" cy="32760"/>
              </p14:xfrm>
            </p:contentPart>
          </mc:Choice>
          <mc:Fallback>
            <p:pic>
              <p:nvPicPr>
                <p:cNvPr id="20489" name="Ink 20488">
                  <a:extLst>
                    <a:ext uri="{FF2B5EF4-FFF2-40B4-BE49-F238E27FC236}">
                      <a16:creationId xmlns:a16="http://schemas.microsoft.com/office/drawing/2014/main" id="{E517B51F-BC01-49B9-DDF1-E5B0443F76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09338" y="4572173"/>
                  <a:ext cx="159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490" name="Ink 20489">
                  <a:extLst>
                    <a:ext uri="{FF2B5EF4-FFF2-40B4-BE49-F238E27FC236}">
                      <a16:creationId xmlns:a16="http://schemas.microsoft.com/office/drawing/2014/main" id="{975FF063-1EB4-915D-088A-86B9854B64BA}"/>
                    </a:ext>
                  </a:extLst>
                </p14:cNvPr>
                <p14:cNvContentPartPr/>
                <p14:nvPr/>
              </p14:nvContentPartPr>
              <p14:xfrm>
                <a:off x="9788258" y="4488653"/>
                <a:ext cx="159480" cy="217800"/>
              </p14:xfrm>
            </p:contentPart>
          </mc:Choice>
          <mc:Fallback>
            <p:pic>
              <p:nvPicPr>
                <p:cNvPr id="20490" name="Ink 20489">
                  <a:extLst>
                    <a:ext uri="{FF2B5EF4-FFF2-40B4-BE49-F238E27FC236}">
                      <a16:creationId xmlns:a16="http://schemas.microsoft.com/office/drawing/2014/main" id="{975FF063-1EB4-915D-088A-86B9854B64B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79618" y="4480013"/>
                  <a:ext cx="177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492" name="Ink 20491">
                  <a:extLst>
                    <a:ext uri="{FF2B5EF4-FFF2-40B4-BE49-F238E27FC236}">
                      <a16:creationId xmlns:a16="http://schemas.microsoft.com/office/drawing/2014/main" id="{3773BC0A-C415-5989-CCED-E73FB0F882EC}"/>
                    </a:ext>
                  </a:extLst>
                </p14:cNvPr>
                <p14:cNvContentPartPr/>
                <p14:nvPr/>
              </p14:nvContentPartPr>
              <p14:xfrm>
                <a:off x="9359858" y="4657133"/>
                <a:ext cx="5040" cy="54360"/>
              </p14:xfrm>
            </p:contentPart>
          </mc:Choice>
          <mc:Fallback>
            <p:pic>
              <p:nvPicPr>
                <p:cNvPr id="20492" name="Ink 20491">
                  <a:extLst>
                    <a:ext uri="{FF2B5EF4-FFF2-40B4-BE49-F238E27FC236}">
                      <a16:creationId xmlns:a16="http://schemas.microsoft.com/office/drawing/2014/main" id="{3773BC0A-C415-5989-CCED-E73FB0F882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51218" y="4648493"/>
                  <a:ext cx="2268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00" name="Group 20499">
            <a:extLst>
              <a:ext uri="{FF2B5EF4-FFF2-40B4-BE49-F238E27FC236}">
                <a16:creationId xmlns:a16="http://schemas.microsoft.com/office/drawing/2014/main" id="{3D7D37FC-ACFE-A724-A86D-8581F166CBCB}"/>
              </a:ext>
            </a:extLst>
          </p:cNvPr>
          <p:cNvGrpSpPr/>
          <p:nvPr/>
        </p:nvGrpSpPr>
        <p:grpSpPr>
          <a:xfrm>
            <a:off x="6220298" y="2506133"/>
            <a:ext cx="182880" cy="222120"/>
            <a:chOff x="6220298" y="2506133"/>
            <a:chExt cx="18288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494" name="Ink 20493">
                  <a:extLst>
                    <a:ext uri="{FF2B5EF4-FFF2-40B4-BE49-F238E27FC236}">
                      <a16:creationId xmlns:a16="http://schemas.microsoft.com/office/drawing/2014/main" id="{2CF0AC02-CF2F-E40A-EACB-BC668E1570AE}"/>
                    </a:ext>
                  </a:extLst>
                </p14:cNvPr>
                <p14:cNvContentPartPr/>
                <p14:nvPr/>
              </p14:nvContentPartPr>
              <p14:xfrm>
                <a:off x="6249818" y="2564813"/>
                <a:ext cx="106920" cy="115560"/>
              </p14:xfrm>
            </p:contentPart>
          </mc:Choice>
          <mc:Fallback>
            <p:pic>
              <p:nvPicPr>
                <p:cNvPr id="20494" name="Ink 20493">
                  <a:extLst>
                    <a:ext uri="{FF2B5EF4-FFF2-40B4-BE49-F238E27FC236}">
                      <a16:creationId xmlns:a16="http://schemas.microsoft.com/office/drawing/2014/main" id="{2CF0AC02-CF2F-E40A-EACB-BC668E1570A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41178" y="2555813"/>
                  <a:ext cx="124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495" name="Ink 20494">
                  <a:extLst>
                    <a:ext uri="{FF2B5EF4-FFF2-40B4-BE49-F238E27FC236}">
                      <a16:creationId xmlns:a16="http://schemas.microsoft.com/office/drawing/2014/main" id="{76D3124B-FE24-C718-F68A-2F42D77738CA}"/>
                    </a:ext>
                  </a:extLst>
                </p14:cNvPr>
                <p14:cNvContentPartPr/>
                <p14:nvPr/>
              </p14:nvContentPartPr>
              <p14:xfrm>
                <a:off x="6220298" y="2556533"/>
                <a:ext cx="130680" cy="151920"/>
              </p14:xfrm>
            </p:contentPart>
          </mc:Choice>
          <mc:Fallback>
            <p:pic>
              <p:nvPicPr>
                <p:cNvPr id="20495" name="Ink 20494">
                  <a:extLst>
                    <a:ext uri="{FF2B5EF4-FFF2-40B4-BE49-F238E27FC236}">
                      <a16:creationId xmlns:a16="http://schemas.microsoft.com/office/drawing/2014/main" id="{76D3124B-FE24-C718-F68A-2F42D77738C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11658" y="2547533"/>
                  <a:ext cx="148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496" name="Ink 20495">
                  <a:extLst>
                    <a:ext uri="{FF2B5EF4-FFF2-40B4-BE49-F238E27FC236}">
                      <a16:creationId xmlns:a16="http://schemas.microsoft.com/office/drawing/2014/main" id="{146626D8-D024-1439-0445-260A556CC98D}"/>
                    </a:ext>
                  </a:extLst>
                </p14:cNvPr>
                <p14:cNvContentPartPr/>
                <p14:nvPr/>
              </p14:nvContentPartPr>
              <p14:xfrm>
                <a:off x="6252338" y="2615213"/>
                <a:ext cx="150840" cy="16560"/>
              </p14:xfrm>
            </p:contentPart>
          </mc:Choice>
          <mc:Fallback>
            <p:pic>
              <p:nvPicPr>
                <p:cNvPr id="20496" name="Ink 20495">
                  <a:extLst>
                    <a:ext uri="{FF2B5EF4-FFF2-40B4-BE49-F238E27FC236}">
                      <a16:creationId xmlns:a16="http://schemas.microsoft.com/office/drawing/2014/main" id="{146626D8-D024-1439-0445-260A556CC98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43338" y="2606573"/>
                  <a:ext cx="168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0497" name="Ink 20496">
                  <a:extLst>
                    <a:ext uri="{FF2B5EF4-FFF2-40B4-BE49-F238E27FC236}">
                      <a16:creationId xmlns:a16="http://schemas.microsoft.com/office/drawing/2014/main" id="{B1E1C95C-F000-7951-0372-F4D05548CD30}"/>
                    </a:ext>
                  </a:extLst>
                </p14:cNvPr>
                <p14:cNvContentPartPr/>
                <p14:nvPr/>
              </p14:nvContentPartPr>
              <p14:xfrm>
                <a:off x="6228938" y="2506133"/>
                <a:ext cx="88920" cy="222120"/>
              </p14:xfrm>
            </p:contentPart>
          </mc:Choice>
          <mc:Fallback>
            <p:pic>
              <p:nvPicPr>
                <p:cNvPr id="20497" name="Ink 20496">
                  <a:extLst>
                    <a:ext uri="{FF2B5EF4-FFF2-40B4-BE49-F238E27FC236}">
                      <a16:creationId xmlns:a16="http://schemas.microsoft.com/office/drawing/2014/main" id="{B1E1C95C-F000-7951-0372-F4D05548CD3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20298" y="2497493"/>
                  <a:ext cx="106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0499" name="Ink 20498">
                  <a:extLst>
                    <a:ext uri="{FF2B5EF4-FFF2-40B4-BE49-F238E27FC236}">
                      <a16:creationId xmlns:a16="http://schemas.microsoft.com/office/drawing/2014/main" id="{7A09E5E1-01EB-FFA0-59C5-1BFE69BB76C1}"/>
                    </a:ext>
                  </a:extLst>
                </p14:cNvPr>
                <p14:cNvContentPartPr/>
                <p14:nvPr/>
              </p14:nvContentPartPr>
              <p14:xfrm>
                <a:off x="6293738" y="2563013"/>
                <a:ext cx="29520" cy="120240"/>
              </p14:xfrm>
            </p:contentPart>
          </mc:Choice>
          <mc:Fallback>
            <p:pic>
              <p:nvPicPr>
                <p:cNvPr id="20499" name="Ink 20498">
                  <a:extLst>
                    <a:ext uri="{FF2B5EF4-FFF2-40B4-BE49-F238E27FC236}">
                      <a16:creationId xmlns:a16="http://schemas.microsoft.com/office/drawing/2014/main" id="{7A09E5E1-01EB-FFA0-59C5-1BFE69BB76C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84738" y="2554013"/>
                  <a:ext cx="471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03" name="Group 20502">
            <a:extLst>
              <a:ext uri="{FF2B5EF4-FFF2-40B4-BE49-F238E27FC236}">
                <a16:creationId xmlns:a16="http://schemas.microsoft.com/office/drawing/2014/main" id="{1F1B9B5B-0165-5E00-C2BB-532CC1459C1A}"/>
              </a:ext>
            </a:extLst>
          </p:cNvPr>
          <p:cNvGrpSpPr/>
          <p:nvPr/>
        </p:nvGrpSpPr>
        <p:grpSpPr>
          <a:xfrm>
            <a:off x="6555818" y="2231093"/>
            <a:ext cx="241920" cy="235800"/>
            <a:chOff x="6555818" y="2231093"/>
            <a:chExt cx="24192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0501" name="Ink 20500">
                  <a:extLst>
                    <a:ext uri="{FF2B5EF4-FFF2-40B4-BE49-F238E27FC236}">
                      <a16:creationId xmlns:a16="http://schemas.microsoft.com/office/drawing/2014/main" id="{416187E8-0F5F-A61C-DE68-E96C20318E54}"/>
                    </a:ext>
                  </a:extLst>
                </p14:cNvPr>
                <p14:cNvContentPartPr/>
                <p14:nvPr/>
              </p14:nvContentPartPr>
              <p14:xfrm>
                <a:off x="6555818" y="2231093"/>
                <a:ext cx="187920" cy="235800"/>
              </p14:xfrm>
            </p:contentPart>
          </mc:Choice>
          <mc:Fallback>
            <p:pic>
              <p:nvPicPr>
                <p:cNvPr id="20501" name="Ink 20500">
                  <a:extLst>
                    <a:ext uri="{FF2B5EF4-FFF2-40B4-BE49-F238E27FC236}">
                      <a16:creationId xmlns:a16="http://schemas.microsoft.com/office/drawing/2014/main" id="{416187E8-0F5F-A61C-DE68-E96C20318E5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46818" y="2222093"/>
                  <a:ext cx="205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502" name="Ink 20501">
                  <a:extLst>
                    <a:ext uri="{FF2B5EF4-FFF2-40B4-BE49-F238E27FC236}">
                      <a16:creationId xmlns:a16="http://schemas.microsoft.com/office/drawing/2014/main" id="{A0EC75E5-75D7-C9C1-9323-ECD7BBE775FC}"/>
                    </a:ext>
                  </a:extLst>
                </p14:cNvPr>
                <p14:cNvContentPartPr/>
                <p14:nvPr/>
              </p14:nvContentPartPr>
              <p14:xfrm>
                <a:off x="6775418" y="2367533"/>
                <a:ext cx="22320" cy="73080"/>
              </p14:xfrm>
            </p:contentPart>
          </mc:Choice>
          <mc:Fallback>
            <p:pic>
              <p:nvPicPr>
                <p:cNvPr id="20502" name="Ink 20501">
                  <a:extLst>
                    <a:ext uri="{FF2B5EF4-FFF2-40B4-BE49-F238E27FC236}">
                      <a16:creationId xmlns:a16="http://schemas.microsoft.com/office/drawing/2014/main" id="{A0EC75E5-75D7-C9C1-9323-ECD7BBE775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66778" y="2358893"/>
                  <a:ext cx="3996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17" name="Group 20516">
            <a:extLst>
              <a:ext uri="{FF2B5EF4-FFF2-40B4-BE49-F238E27FC236}">
                <a16:creationId xmlns:a16="http://schemas.microsoft.com/office/drawing/2014/main" id="{148C2ACF-C264-5A5D-E52D-73553C37AF74}"/>
              </a:ext>
            </a:extLst>
          </p:cNvPr>
          <p:cNvGrpSpPr/>
          <p:nvPr/>
        </p:nvGrpSpPr>
        <p:grpSpPr>
          <a:xfrm>
            <a:off x="9536978" y="5025053"/>
            <a:ext cx="1411200" cy="486000"/>
            <a:chOff x="9536978" y="5025053"/>
            <a:chExt cx="141120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504" name="Ink 20503">
                  <a:extLst>
                    <a:ext uri="{FF2B5EF4-FFF2-40B4-BE49-F238E27FC236}">
                      <a16:creationId xmlns:a16="http://schemas.microsoft.com/office/drawing/2014/main" id="{EB863248-9916-CDB2-3104-6734DDB27EFE}"/>
                    </a:ext>
                  </a:extLst>
                </p14:cNvPr>
                <p14:cNvContentPartPr/>
                <p14:nvPr/>
              </p14:nvContentPartPr>
              <p14:xfrm>
                <a:off x="9536978" y="5059613"/>
                <a:ext cx="75960" cy="210240"/>
              </p14:xfrm>
            </p:contentPart>
          </mc:Choice>
          <mc:Fallback>
            <p:pic>
              <p:nvPicPr>
                <p:cNvPr id="20504" name="Ink 20503">
                  <a:extLst>
                    <a:ext uri="{FF2B5EF4-FFF2-40B4-BE49-F238E27FC236}">
                      <a16:creationId xmlns:a16="http://schemas.microsoft.com/office/drawing/2014/main" id="{EB863248-9916-CDB2-3104-6734DDB27E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28338" y="5050973"/>
                  <a:ext cx="93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0505" name="Ink 20504">
                  <a:extLst>
                    <a:ext uri="{FF2B5EF4-FFF2-40B4-BE49-F238E27FC236}">
                      <a16:creationId xmlns:a16="http://schemas.microsoft.com/office/drawing/2014/main" id="{A6EA3278-F486-D520-0812-5480930DFFE5}"/>
                    </a:ext>
                  </a:extLst>
                </p14:cNvPr>
                <p14:cNvContentPartPr/>
                <p14:nvPr/>
              </p14:nvContentPartPr>
              <p14:xfrm>
                <a:off x="9743258" y="5161493"/>
                <a:ext cx="211680" cy="156240"/>
              </p14:xfrm>
            </p:contentPart>
          </mc:Choice>
          <mc:Fallback>
            <p:pic>
              <p:nvPicPr>
                <p:cNvPr id="20505" name="Ink 20504">
                  <a:extLst>
                    <a:ext uri="{FF2B5EF4-FFF2-40B4-BE49-F238E27FC236}">
                      <a16:creationId xmlns:a16="http://schemas.microsoft.com/office/drawing/2014/main" id="{A6EA3278-F486-D520-0812-5480930DFF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34258" y="5152853"/>
                  <a:ext cx="229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506" name="Ink 20505">
                  <a:extLst>
                    <a:ext uri="{FF2B5EF4-FFF2-40B4-BE49-F238E27FC236}">
                      <a16:creationId xmlns:a16="http://schemas.microsoft.com/office/drawing/2014/main" id="{E8501640-711E-D8AF-2D5E-A89C410A6C8F}"/>
                    </a:ext>
                  </a:extLst>
                </p14:cNvPr>
                <p14:cNvContentPartPr/>
                <p14:nvPr/>
              </p14:nvContentPartPr>
              <p14:xfrm>
                <a:off x="9989138" y="5144933"/>
                <a:ext cx="103680" cy="132480"/>
              </p14:xfrm>
            </p:contentPart>
          </mc:Choice>
          <mc:Fallback>
            <p:pic>
              <p:nvPicPr>
                <p:cNvPr id="20506" name="Ink 20505">
                  <a:extLst>
                    <a:ext uri="{FF2B5EF4-FFF2-40B4-BE49-F238E27FC236}">
                      <a16:creationId xmlns:a16="http://schemas.microsoft.com/office/drawing/2014/main" id="{E8501640-711E-D8AF-2D5E-A89C410A6C8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80138" y="5136293"/>
                  <a:ext cx="121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507" name="Ink 20506">
                  <a:extLst>
                    <a:ext uri="{FF2B5EF4-FFF2-40B4-BE49-F238E27FC236}">
                      <a16:creationId xmlns:a16="http://schemas.microsoft.com/office/drawing/2014/main" id="{C295DE91-6884-5C6C-B2B4-B8ADA59E1CAC}"/>
                    </a:ext>
                  </a:extLst>
                </p14:cNvPr>
                <p14:cNvContentPartPr/>
                <p14:nvPr/>
              </p14:nvContentPartPr>
              <p14:xfrm>
                <a:off x="10128818" y="5137013"/>
                <a:ext cx="41400" cy="374040"/>
              </p14:xfrm>
            </p:contentPart>
          </mc:Choice>
          <mc:Fallback>
            <p:pic>
              <p:nvPicPr>
                <p:cNvPr id="20507" name="Ink 20506">
                  <a:extLst>
                    <a:ext uri="{FF2B5EF4-FFF2-40B4-BE49-F238E27FC236}">
                      <a16:creationId xmlns:a16="http://schemas.microsoft.com/office/drawing/2014/main" id="{C295DE91-6884-5C6C-B2B4-B8ADA59E1C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20178" y="5128373"/>
                  <a:ext cx="59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508" name="Ink 20507">
                  <a:extLst>
                    <a:ext uri="{FF2B5EF4-FFF2-40B4-BE49-F238E27FC236}">
                      <a16:creationId xmlns:a16="http://schemas.microsoft.com/office/drawing/2014/main" id="{DB9A215F-BC7C-AEB1-4961-BD50A5A563AC}"/>
                    </a:ext>
                  </a:extLst>
                </p14:cNvPr>
                <p14:cNvContentPartPr/>
                <p14:nvPr/>
              </p14:nvContentPartPr>
              <p14:xfrm>
                <a:off x="10192538" y="5208293"/>
                <a:ext cx="75960" cy="59400"/>
              </p14:xfrm>
            </p:contentPart>
          </mc:Choice>
          <mc:Fallback>
            <p:pic>
              <p:nvPicPr>
                <p:cNvPr id="20508" name="Ink 20507">
                  <a:extLst>
                    <a:ext uri="{FF2B5EF4-FFF2-40B4-BE49-F238E27FC236}">
                      <a16:creationId xmlns:a16="http://schemas.microsoft.com/office/drawing/2014/main" id="{DB9A215F-BC7C-AEB1-4961-BD50A5A563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83898" y="5199293"/>
                  <a:ext cx="93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0509" name="Ink 20508">
                  <a:extLst>
                    <a:ext uri="{FF2B5EF4-FFF2-40B4-BE49-F238E27FC236}">
                      <a16:creationId xmlns:a16="http://schemas.microsoft.com/office/drawing/2014/main" id="{F24A7E24-2320-5EF0-DDF5-EE160156C082}"/>
                    </a:ext>
                  </a:extLst>
                </p14:cNvPr>
                <p14:cNvContentPartPr/>
                <p14:nvPr/>
              </p14:nvContentPartPr>
              <p14:xfrm>
                <a:off x="10399178" y="5025053"/>
                <a:ext cx="83880" cy="266760"/>
              </p14:xfrm>
            </p:contentPart>
          </mc:Choice>
          <mc:Fallback>
            <p:pic>
              <p:nvPicPr>
                <p:cNvPr id="20509" name="Ink 20508">
                  <a:extLst>
                    <a:ext uri="{FF2B5EF4-FFF2-40B4-BE49-F238E27FC236}">
                      <a16:creationId xmlns:a16="http://schemas.microsoft.com/office/drawing/2014/main" id="{F24A7E24-2320-5EF0-DDF5-EE160156C0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90178" y="5016053"/>
                  <a:ext cx="101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0510" name="Ink 20509">
                  <a:extLst>
                    <a:ext uri="{FF2B5EF4-FFF2-40B4-BE49-F238E27FC236}">
                      <a16:creationId xmlns:a16="http://schemas.microsoft.com/office/drawing/2014/main" id="{E7AE1E55-EF6A-1EF5-955E-F5CEBB38E665}"/>
                    </a:ext>
                  </a:extLst>
                </p14:cNvPr>
                <p14:cNvContentPartPr/>
                <p14:nvPr/>
              </p14:nvContentPartPr>
              <p14:xfrm>
                <a:off x="10458578" y="5165093"/>
                <a:ext cx="106920" cy="88560"/>
              </p14:xfrm>
            </p:contentPart>
          </mc:Choice>
          <mc:Fallback>
            <p:pic>
              <p:nvPicPr>
                <p:cNvPr id="20510" name="Ink 20509">
                  <a:extLst>
                    <a:ext uri="{FF2B5EF4-FFF2-40B4-BE49-F238E27FC236}">
                      <a16:creationId xmlns:a16="http://schemas.microsoft.com/office/drawing/2014/main" id="{E7AE1E55-EF6A-1EF5-955E-F5CEBB38E66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49578" y="5156453"/>
                  <a:ext cx="124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511" name="Ink 20510">
                  <a:extLst>
                    <a:ext uri="{FF2B5EF4-FFF2-40B4-BE49-F238E27FC236}">
                      <a16:creationId xmlns:a16="http://schemas.microsoft.com/office/drawing/2014/main" id="{AB779482-2434-B67F-E00C-9CACC0E43589}"/>
                    </a:ext>
                  </a:extLst>
                </p14:cNvPr>
                <p14:cNvContentPartPr/>
                <p14:nvPr/>
              </p14:nvContentPartPr>
              <p14:xfrm>
                <a:off x="10656218" y="5163653"/>
                <a:ext cx="198360" cy="26640"/>
              </p14:xfrm>
            </p:contentPart>
          </mc:Choice>
          <mc:Fallback>
            <p:pic>
              <p:nvPicPr>
                <p:cNvPr id="20511" name="Ink 20510">
                  <a:extLst>
                    <a:ext uri="{FF2B5EF4-FFF2-40B4-BE49-F238E27FC236}">
                      <a16:creationId xmlns:a16="http://schemas.microsoft.com/office/drawing/2014/main" id="{AB779482-2434-B67F-E00C-9CACC0E435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47218" y="5155013"/>
                  <a:ext cx="216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512" name="Ink 20511">
                  <a:extLst>
                    <a:ext uri="{FF2B5EF4-FFF2-40B4-BE49-F238E27FC236}">
                      <a16:creationId xmlns:a16="http://schemas.microsoft.com/office/drawing/2014/main" id="{0C2C4BBA-2D58-1205-FF28-85FFACA6091E}"/>
                    </a:ext>
                  </a:extLst>
                </p14:cNvPr>
                <p14:cNvContentPartPr/>
                <p14:nvPr/>
              </p14:nvContentPartPr>
              <p14:xfrm>
                <a:off x="10914338" y="5039453"/>
                <a:ext cx="33840" cy="258120"/>
              </p14:xfrm>
            </p:contentPart>
          </mc:Choice>
          <mc:Fallback>
            <p:pic>
              <p:nvPicPr>
                <p:cNvPr id="20512" name="Ink 20511">
                  <a:extLst>
                    <a:ext uri="{FF2B5EF4-FFF2-40B4-BE49-F238E27FC236}">
                      <a16:creationId xmlns:a16="http://schemas.microsoft.com/office/drawing/2014/main" id="{0C2C4BBA-2D58-1205-FF28-85FFACA6091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05698" y="5030453"/>
                  <a:ext cx="5148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16" name="Group 20515">
            <a:extLst>
              <a:ext uri="{FF2B5EF4-FFF2-40B4-BE49-F238E27FC236}">
                <a16:creationId xmlns:a16="http://schemas.microsoft.com/office/drawing/2014/main" id="{1A3F46C8-AA0B-6C45-7F1F-0F8E61D77AB4}"/>
              </a:ext>
            </a:extLst>
          </p:cNvPr>
          <p:cNvGrpSpPr/>
          <p:nvPr/>
        </p:nvGrpSpPr>
        <p:grpSpPr>
          <a:xfrm>
            <a:off x="11123858" y="4988693"/>
            <a:ext cx="432720" cy="274680"/>
            <a:chOff x="11123858" y="4988693"/>
            <a:chExt cx="43272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0513" name="Ink 20512">
                  <a:extLst>
                    <a:ext uri="{FF2B5EF4-FFF2-40B4-BE49-F238E27FC236}">
                      <a16:creationId xmlns:a16="http://schemas.microsoft.com/office/drawing/2014/main" id="{DFCCDD37-9E2C-0DEF-EBD8-6240788618DC}"/>
                    </a:ext>
                  </a:extLst>
                </p14:cNvPr>
                <p14:cNvContentPartPr/>
                <p14:nvPr/>
              </p14:nvContentPartPr>
              <p14:xfrm>
                <a:off x="11123858" y="5048093"/>
                <a:ext cx="127440" cy="16200"/>
              </p14:xfrm>
            </p:contentPart>
          </mc:Choice>
          <mc:Fallback>
            <p:pic>
              <p:nvPicPr>
                <p:cNvPr id="20513" name="Ink 20512">
                  <a:extLst>
                    <a:ext uri="{FF2B5EF4-FFF2-40B4-BE49-F238E27FC236}">
                      <a16:creationId xmlns:a16="http://schemas.microsoft.com/office/drawing/2014/main" id="{DFCCDD37-9E2C-0DEF-EBD8-6240788618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15218" y="5039093"/>
                  <a:ext cx="145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0514" name="Ink 20513">
                  <a:extLst>
                    <a:ext uri="{FF2B5EF4-FFF2-40B4-BE49-F238E27FC236}">
                      <a16:creationId xmlns:a16="http://schemas.microsoft.com/office/drawing/2014/main" id="{42E5878E-ACAA-EE01-3BB6-6FF9476BF342}"/>
                    </a:ext>
                  </a:extLst>
                </p14:cNvPr>
                <p14:cNvContentPartPr/>
                <p14:nvPr/>
              </p14:nvContentPartPr>
              <p14:xfrm>
                <a:off x="11192978" y="5140973"/>
                <a:ext cx="113040" cy="3240"/>
              </p14:xfrm>
            </p:contentPart>
          </mc:Choice>
          <mc:Fallback>
            <p:pic>
              <p:nvPicPr>
                <p:cNvPr id="20514" name="Ink 20513">
                  <a:extLst>
                    <a:ext uri="{FF2B5EF4-FFF2-40B4-BE49-F238E27FC236}">
                      <a16:creationId xmlns:a16="http://schemas.microsoft.com/office/drawing/2014/main" id="{42E5878E-ACAA-EE01-3BB6-6FF9476BF34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83978" y="5132333"/>
                  <a:ext cx="130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0515" name="Ink 20514">
                  <a:extLst>
                    <a:ext uri="{FF2B5EF4-FFF2-40B4-BE49-F238E27FC236}">
                      <a16:creationId xmlns:a16="http://schemas.microsoft.com/office/drawing/2014/main" id="{22934270-4C04-DCBB-2D9B-53FD2AD73BF2}"/>
                    </a:ext>
                  </a:extLst>
                </p14:cNvPr>
                <p14:cNvContentPartPr/>
                <p14:nvPr/>
              </p14:nvContentPartPr>
              <p14:xfrm>
                <a:off x="11388818" y="4988693"/>
                <a:ext cx="167760" cy="274680"/>
              </p14:xfrm>
            </p:contentPart>
          </mc:Choice>
          <mc:Fallback>
            <p:pic>
              <p:nvPicPr>
                <p:cNvPr id="20515" name="Ink 20514">
                  <a:extLst>
                    <a:ext uri="{FF2B5EF4-FFF2-40B4-BE49-F238E27FC236}">
                      <a16:creationId xmlns:a16="http://schemas.microsoft.com/office/drawing/2014/main" id="{22934270-4C04-DCBB-2D9B-53FD2AD73BF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80178" y="4979693"/>
                  <a:ext cx="18540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29" name="Group 20528">
            <a:extLst>
              <a:ext uri="{FF2B5EF4-FFF2-40B4-BE49-F238E27FC236}">
                <a16:creationId xmlns:a16="http://schemas.microsoft.com/office/drawing/2014/main" id="{DF078954-0A8E-3D34-E98D-E133C1FE6546}"/>
              </a:ext>
            </a:extLst>
          </p:cNvPr>
          <p:cNvGrpSpPr/>
          <p:nvPr/>
        </p:nvGrpSpPr>
        <p:grpSpPr>
          <a:xfrm>
            <a:off x="7334498" y="2438093"/>
            <a:ext cx="335160" cy="383760"/>
            <a:chOff x="7334498" y="2438093"/>
            <a:chExt cx="33516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0518" name="Ink 20517">
                  <a:extLst>
                    <a:ext uri="{FF2B5EF4-FFF2-40B4-BE49-F238E27FC236}">
                      <a16:creationId xmlns:a16="http://schemas.microsoft.com/office/drawing/2014/main" id="{B68FF236-C19F-068A-888D-B55C21E55EE7}"/>
                    </a:ext>
                  </a:extLst>
                </p14:cNvPr>
                <p14:cNvContentPartPr/>
                <p14:nvPr/>
              </p14:nvContentPartPr>
              <p14:xfrm>
                <a:off x="7360778" y="2689733"/>
                <a:ext cx="57240" cy="132120"/>
              </p14:xfrm>
            </p:contentPart>
          </mc:Choice>
          <mc:Fallback>
            <p:pic>
              <p:nvPicPr>
                <p:cNvPr id="20518" name="Ink 20517">
                  <a:extLst>
                    <a:ext uri="{FF2B5EF4-FFF2-40B4-BE49-F238E27FC236}">
                      <a16:creationId xmlns:a16="http://schemas.microsoft.com/office/drawing/2014/main" id="{B68FF236-C19F-068A-888D-B55C21E55E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51778" y="2680733"/>
                  <a:ext cx="74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0519" name="Ink 20518">
                  <a:extLst>
                    <a:ext uri="{FF2B5EF4-FFF2-40B4-BE49-F238E27FC236}">
                      <a16:creationId xmlns:a16="http://schemas.microsoft.com/office/drawing/2014/main" id="{46786875-4332-907F-CCA9-731F1B05D18D}"/>
                    </a:ext>
                  </a:extLst>
                </p14:cNvPr>
                <p14:cNvContentPartPr/>
                <p14:nvPr/>
              </p14:nvContentPartPr>
              <p14:xfrm>
                <a:off x="7354658" y="2716733"/>
                <a:ext cx="91080" cy="95040"/>
              </p14:xfrm>
            </p:contentPart>
          </mc:Choice>
          <mc:Fallback>
            <p:pic>
              <p:nvPicPr>
                <p:cNvPr id="20519" name="Ink 20518">
                  <a:extLst>
                    <a:ext uri="{FF2B5EF4-FFF2-40B4-BE49-F238E27FC236}">
                      <a16:creationId xmlns:a16="http://schemas.microsoft.com/office/drawing/2014/main" id="{46786875-4332-907F-CCA9-731F1B05D1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46018" y="2707733"/>
                  <a:ext cx="108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0520" name="Ink 20519">
                  <a:extLst>
                    <a:ext uri="{FF2B5EF4-FFF2-40B4-BE49-F238E27FC236}">
                      <a16:creationId xmlns:a16="http://schemas.microsoft.com/office/drawing/2014/main" id="{E51613E7-3ADC-3EC7-DC4B-D83FA7F2F33C}"/>
                    </a:ext>
                  </a:extLst>
                </p14:cNvPr>
                <p14:cNvContentPartPr/>
                <p14:nvPr/>
              </p14:nvContentPartPr>
              <p14:xfrm>
                <a:off x="7334498" y="2777573"/>
                <a:ext cx="161280" cy="36720"/>
              </p14:xfrm>
            </p:contentPart>
          </mc:Choice>
          <mc:Fallback>
            <p:pic>
              <p:nvPicPr>
                <p:cNvPr id="20520" name="Ink 20519">
                  <a:extLst>
                    <a:ext uri="{FF2B5EF4-FFF2-40B4-BE49-F238E27FC236}">
                      <a16:creationId xmlns:a16="http://schemas.microsoft.com/office/drawing/2014/main" id="{E51613E7-3ADC-3EC7-DC4B-D83FA7F2F33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25858" y="2768933"/>
                  <a:ext cx="178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0521" name="Ink 20520">
                  <a:extLst>
                    <a:ext uri="{FF2B5EF4-FFF2-40B4-BE49-F238E27FC236}">
                      <a16:creationId xmlns:a16="http://schemas.microsoft.com/office/drawing/2014/main" id="{A1CB7A7E-DA5B-964A-0591-7092B426700B}"/>
                    </a:ext>
                  </a:extLst>
                </p14:cNvPr>
                <p14:cNvContentPartPr/>
                <p14:nvPr/>
              </p14:nvContentPartPr>
              <p14:xfrm>
                <a:off x="7393898" y="2438093"/>
                <a:ext cx="178560" cy="294480"/>
              </p14:xfrm>
            </p:contentPart>
          </mc:Choice>
          <mc:Fallback>
            <p:pic>
              <p:nvPicPr>
                <p:cNvPr id="20521" name="Ink 20520">
                  <a:extLst>
                    <a:ext uri="{FF2B5EF4-FFF2-40B4-BE49-F238E27FC236}">
                      <a16:creationId xmlns:a16="http://schemas.microsoft.com/office/drawing/2014/main" id="{A1CB7A7E-DA5B-964A-0591-7092B42670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85258" y="2429093"/>
                  <a:ext cx="196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522" name="Ink 20521">
                  <a:extLst>
                    <a:ext uri="{FF2B5EF4-FFF2-40B4-BE49-F238E27FC236}">
                      <a16:creationId xmlns:a16="http://schemas.microsoft.com/office/drawing/2014/main" id="{1D2765A5-C186-91EC-E954-575C66C9BEDC}"/>
                    </a:ext>
                  </a:extLst>
                </p14:cNvPr>
                <p14:cNvContentPartPr/>
                <p14:nvPr/>
              </p14:nvContentPartPr>
              <p14:xfrm>
                <a:off x="7559498" y="2639693"/>
                <a:ext cx="110160" cy="144720"/>
              </p14:xfrm>
            </p:contentPart>
          </mc:Choice>
          <mc:Fallback>
            <p:pic>
              <p:nvPicPr>
                <p:cNvPr id="20522" name="Ink 20521">
                  <a:extLst>
                    <a:ext uri="{FF2B5EF4-FFF2-40B4-BE49-F238E27FC236}">
                      <a16:creationId xmlns:a16="http://schemas.microsoft.com/office/drawing/2014/main" id="{1D2765A5-C186-91EC-E954-575C66C9BED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50858" y="2630693"/>
                  <a:ext cx="12780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28" name="Group 20527">
            <a:extLst>
              <a:ext uri="{FF2B5EF4-FFF2-40B4-BE49-F238E27FC236}">
                <a16:creationId xmlns:a16="http://schemas.microsoft.com/office/drawing/2014/main" id="{774A3637-A63E-2F8F-E794-75D7D7958E1A}"/>
              </a:ext>
            </a:extLst>
          </p:cNvPr>
          <p:cNvGrpSpPr/>
          <p:nvPr/>
        </p:nvGrpSpPr>
        <p:grpSpPr>
          <a:xfrm>
            <a:off x="7174658" y="3177173"/>
            <a:ext cx="651240" cy="382320"/>
            <a:chOff x="7174658" y="3177173"/>
            <a:chExt cx="65124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0523" name="Ink 20522">
                  <a:extLst>
                    <a:ext uri="{FF2B5EF4-FFF2-40B4-BE49-F238E27FC236}">
                      <a16:creationId xmlns:a16="http://schemas.microsoft.com/office/drawing/2014/main" id="{7385C300-984A-FF62-C4A2-D39F98A5D28C}"/>
                    </a:ext>
                  </a:extLst>
                </p14:cNvPr>
                <p14:cNvContentPartPr/>
                <p14:nvPr/>
              </p14:nvContentPartPr>
              <p14:xfrm>
                <a:off x="7174658" y="3177173"/>
                <a:ext cx="146520" cy="163080"/>
              </p14:xfrm>
            </p:contentPart>
          </mc:Choice>
          <mc:Fallback>
            <p:pic>
              <p:nvPicPr>
                <p:cNvPr id="20523" name="Ink 20522">
                  <a:extLst>
                    <a:ext uri="{FF2B5EF4-FFF2-40B4-BE49-F238E27FC236}">
                      <a16:creationId xmlns:a16="http://schemas.microsoft.com/office/drawing/2014/main" id="{7385C300-984A-FF62-C4A2-D39F98A5D2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66018" y="3168173"/>
                  <a:ext cx="164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0524" name="Ink 20523">
                  <a:extLst>
                    <a:ext uri="{FF2B5EF4-FFF2-40B4-BE49-F238E27FC236}">
                      <a16:creationId xmlns:a16="http://schemas.microsoft.com/office/drawing/2014/main" id="{0658C07C-D01D-DEB4-F446-D9F6F5C09C68}"/>
                    </a:ext>
                  </a:extLst>
                </p14:cNvPr>
                <p14:cNvContentPartPr/>
                <p14:nvPr/>
              </p14:nvContentPartPr>
              <p14:xfrm>
                <a:off x="7234778" y="3191933"/>
                <a:ext cx="125280" cy="145800"/>
              </p14:xfrm>
            </p:contentPart>
          </mc:Choice>
          <mc:Fallback>
            <p:pic>
              <p:nvPicPr>
                <p:cNvPr id="20524" name="Ink 20523">
                  <a:extLst>
                    <a:ext uri="{FF2B5EF4-FFF2-40B4-BE49-F238E27FC236}">
                      <a16:creationId xmlns:a16="http://schemas.microsoft.com/office/drawing/2014/main" id="{0658C07C-D01D-DEB4-F446-D9F6F5C09C6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25778" y="3182933"/>
                  <a:ext cx="142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0525" name="Ink 20524">
                  <a:extLst>
                    <a:ext uri="{FF2B5EF4-FFF2-40B4-BE49-F238E27FC236}">
                      <a16:creationId xmlns:a16="http://schemas.microsoft.com/office/drawing/2014/main" id="{86B161AD-785D-6851-ADDB-3B19AAB0BF7D}"/>
                    </a:ext>
                  </a:extLst>
                </p14:cNvPr>
                <p14:cNvContentPartPr/>
                <p14:nvPr/>
              </p14:nvContentPartPr>
              <p14:xfrm>
                <a:off x="7193018" y="3272213"/>
                <a:ext cx="156600" cy="23760"/>
              </p14:xfrm>
            </p:contentPart>
          </mc:Choice>
          <mc:Fallback>
            <p:pic>
              <p:nvPicPr>
                <p:cNvPr id="20525" name="Ink 20524">
                  <a:extLst>
                    <a:ext uri="{FF2B5EF4-FFF2-40B4-BE49-F238E27FC236}">
                      <a16:creationId xmlns:a16="http://schemas.microsoft.com/office/drawing/2014/main" id="{86B161AD-785D-6851-ADDB-3B19AAB0BF7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84378" y="3263573"/>
                  <a:ext cx="174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0526" name="Ink 20525">
                  <a:extLst>
                    <a:ext uri="{FF2B5EF4-FFF2-40B4-BE49-F238E27FC236}">
                      <a16:creationId xmlns:a16="http://schemas.microsoft.com/office/drawing/2014/main" id="{477275BE-79CD-C9D3-5474-ECF975982163}"/>
                    </a:ext>
                  </a:extLst>
                </p14:cNvPr>
                <p14:cNvContentPartPr/>
                <p14:nvPr/>
              </p14:nvContentPartPr>
              <p14:xfrm>
                <a:off x="7356098" y="3181493"/>
                <a:ext cx="228960" cy="262800"/>
              </p14:xfrm>
            </p:contentPart>
          </mc:Choice>
          <mc:Fallback>
            <p:pic>
              <p:nvPicPr>
                <p:cNvPr id="20526" name="Ink 20525">
                  <a:extLst>
                    <a:ext uri="{FF2B5EF4-FFF2-40B4-BE49-F238E27FC236}">
                      <a16:creationId xmlns:a16="http://schemas.microsoft.com/office/drawing/2014/main" id="{477275BE-79CD-C9D3-5474-ECF97598216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47458" y="3172853"/>
                  <a:ext cx="246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0527" name="Ink 20526">
                  <a:extLst>
                    <a:ext uri="{FF2B5EF4-FFF2-40B4-BE49-F238E27FC236}">
                      <a16:creationId xmlns:a16="http://schemas.microsoft.com/office/drawing/2014/main" id="{32A98714-2BDD-21B6-108A-5FA4939B1598}"/>
                    </a:ext>
                  </a:extLst>
                </p14:cNvPr>
                <p14:cNvContentPartPr/>
                <p14:nvPr/>
              </p14:nvContentPartPr>
              <p14:xfrm>
                <a:off x="7662458" y="3375533"/>
                <a:ext cx="163440" cy="183960"/>
              </p14:xfrm>
            </p:contentPart>
          </mc:Choice>
          <mc:Fallback>
            <p:pic>
              <p:nvPicPr>
                <p:cNvPr id="20527" name="Ink 20526">
                  <a:extLst>
                    <a:ext uri="{FF2B5EF4-FFF2-40B4-BE49-F238E27FC236}">
                      <a16:creationId xmlns:a16="http://schemas.microsoft.com/office/drawing/2014/main" id="{32A98714-2BDD-21B6-108A-5FA4939B159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53818" y="3366533"/>
                  <a:ext cx="181080" cy="201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0535" y="943233"/>
            <a:ext cx="8280400" cy="552450"/>
          </a:xfrm>
        </p:spPr>
        <p:txBody>
          <a:bodyPr/>
          <a:lstStyle/>
          <a:p>
            <a:r>
              <a:rPr lang="en-US" altLang="en-US" dirty="0"/>
              <a:t>density-based algorithm: 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8997" y="2059459"/>
                <a:ext cx="11314006" cy="4526692"/>
              </a:xfrm>
            </p:spPr>
            <p:txBody>
              <a:bodyPr>
                <a:normAutofit/>
              </a:bodyPr>
              <a:lstStyle/>
              <a:p>
                <a:pPr marL="990600" lvl="1" indent="-533400">
                  <a:lnSpc>
                    <a:spcPct val="90000"/>
                  </a:lnSpc>
                </a:pPr>
                <a:r>
                  <a:rPr lang="en-US" altLang="en-US" sz="2200" dirty="0"/>
                  <a:t>DBSCAN: </a:t>
                </a:r>
                <a:r>
                  <a:rPr lang="en-US" sz="2200" dirty="0"/>
                  <a:t>Density-based spatial clustering of applications with noise</a:t>
                </a:r>
                <a:endParaRPr lang="en-US" altLang="en-US" sz="2200" dirty="0"/>
              </a:p>
              <a:p>
                <a:pPr marL="990600" lvl="1" indent="-533400">
                  <a:lnSpc>
                    <a:spcPct val="90000"/>
                  </a:lnSpc>
                </a:pPr>
                <a:r>
                  <a:rPr lang="en-US" altLang="en-US" sz="2200" dirty="0"/>
                  <a:t>Density = number of points within a specified radius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en-US" sz="2200" dirty="0"/>
              </a:p>
              <a:p>
                <a:pPr marL="1828800" lvl="4" indent="0">
                  <a:lnSpc>
                    <a:spcPct val="90000"/>
                  </a:lnSpc>
                  <a:buNone/>
                </a:pPr>
                <a:endParaRPr lang="en-US" altLang="en-US" sz="500" dirty="0"/>
              </a:p>
              <a:p>
                <a:pPr marL="990600" lvl="1" indent="-533400">
                  <a:lnSpc>
                    <a:spcPct val="90000"/>
                  </a:lnSpc>
                </a:pPr>
                <a:r>
                  <a:rPr lang="en-US" altLang="en-US" sz="2200" dirty="0"/>
                  <a:t>A point is a </a:t>
                </a:r>
                <a:r>
                  <a:rPr lang="en-US" altLang="en-US" sz="2200" dirty="0">
                    <a:solidFill>
                      <a:srgbClr val="FF0000"/>
                    </a:solidFill>
                  </a:rPr>
                  <a:t>core point</a:t>
                </a:r>
                <a:r>
                  <a:rPr lang="en-US" altLang="en-US" sz="2200" dirty="0"/>
                  <a:t> if it has at least a specified number of points (</a:t>
                </a:r>
                <a:r>
                  <a:rPr lang="en-US" altLang="en-US" sz="2200" dirty="0" err="1"/>
                  <a:t>MinPts</a:t>
                </a:r>
                <a:r>
                  <a:rPr lang="en-US" altLang="en-US" sz="2200" dirty="0"/>
                  <a:t>) within Eps </a:t>
                </a:r>
              </a:p>
              <a:p>
                <a:pPr marL="1295400" lvl="2" indent="-381000"/>
                <a:r>
                  <a:rPr lang="en-US" altLang="en-US" sz="2000" dirty="0"/>
                  <a:t>These are points that are at the interior of a cluster</a:t>
                </a:r>
              </a:p>
              <a:p>
                <a:pPr marL="1295400" lvl="2" indent="-381000"/>
                <a:r>
                  <a:rPr lang="en-US" altLang="en-US" sz="2000" dirty="0"/>
                  <a:t>Counts the point itself</a:t>
                </a:r>
              </a:p>
              <a:p>
                <a:pPr marL="2171700" lvl="4" indent="-342900"/>
                <a:endParaRPr lang="en-US" altLang="en-US" sz="500" dirty="0"/>
              </a:p>
              <a:p>
                <a:pPr marL="990600" lvl="1" indent="-533400">
                  <a:lnSpc>
                    <a:spcPct val="90000"/>
                  </a:lnSpc>
                </a:pPr>
                <a:r>
                  <a:rPr lang="en-US" altLang="en-US" sz="2200" dirty="0"/>
                  <a:t>A </a:t>
                </a:r>
                <a:r>
                  <a:rPr lang="en-US" altLang="en-US" sz="2200" dirty="0">
                    <a:solidFill>
                      <a:srgbClr val="FF0000"/>
                    </a:solidFill>
                  </a:rPr>
                  <a:t>border point</a:t>
                </a:r>
                <a:r>
                  <a:rPr lang="en-US" altLang="en-US" sz="2200" dirty="0"/>
                  <a:t> is not a core point, but is in the neighborhood of a core point</a:t>
                </a:r>
              </a:p>
              <a:p>
                <a:pPr marL="2171700" lvl="4" indent="-342900">
                  <a:lnSpc>
                    <a:spcPct val="90000"/>
                  </a:lnSpc>
                </a:pPr>
                <a:endParaRPr lang="en-US" altLang="en-US" sz="500" dirty="0"/>
              </a:p>
              <a:p>
                <a:pPr marL="990600" lvl="1" indent="-533400">
                  <a:lnSpc>
                    <a:spcPct val="90000"/>
                  </a:lnSpc>
                </a:pPr>
                <a:r>
                  <a:rPr lang="en-US" altLang="en-US" sz="2200" dirty="0"/>
                  <a:t>A </a:t>
                </a:r>
                <a:r>
                  <a:rPr lang="en-US" altLang="en-US" sz="2200" dirty="0">
                    <a:solidFill>
                      <a:srgbClr val="FF0000"/>
                    </a:solidFill>
                  </a:rPr>
                  <a:t>noise point</a:t>
                </a:r>
                <a:r>
                  <a:rPr lang="en-US" altLang="en-US" sz="2200" dirty="0"/>
                  <a:t> is any point that is not a core point or a border point </a:t>
                </a:r>
              </a:p>
              <a:p>
                <a:pPr marL="533400" indent="-533400">
                  <a:lnSpc>
                    <a:spcPct val="9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8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8997" y="2059459"/>
                <a:ext cx="11314006" cy="45266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44F1AFE-773A-CD03-28C1-676FEC400CA7}"/>
              </a:ext>
            </a:extLst>
          </p:cNvPr>
          <p:cNvGrpSpPr/>
          <p:nvPr/>
        </p:nvGrpSpPr>
        <p:grpSpPr>
          <a:xfrm>
            <a:off x="10347431" y="3681173"/>
            <a:ext cx="1100160" cy="810720"/>
            <a:chOff x="10347431" y="3681173"/>
            <a:chExt cx="1100160" cy="81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E6147B8-2AED-1CC8-434B-C64B8E9BD4A7}"/>
                    </a:ext>
                  </a:extLst>
                </p14:cNvPr>
                <p14:cNvContentPartPr/>
                <p14:nvPr/>
              </p14:nvContentPartPr>
              <p14:xfrm>
                <a:off x="11010911" y="3681173"/>
                <a:ext cx="436680" cy="96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E6147B8-2AED-1CC8-434B-C64B8E9BD4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001911" y="3672173"/>
                  <a:ext cx="454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EC004F3-01CB-FAD9-7D35-2172609853C0}"/>
                    </a:ext>
                  </a:extLst>
                </p14:cNvPr>
                <p14:cNvContentPartPr/>
                <p14:nvPr/>
              </p14:nvContentPartPr>
              <p14:xfrm>
                <a:off x="10347431" y="3878093"/>
                <a:ext cx="1053720" cy="613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EC004F3-01CB-FAD9-7D35-2172609853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38431" y="3869453"/>
                  <a:ext cx="1071360" cy="63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6B4AE3-CCAF-F7A8-BDF5-06223BEFF5B4}"/>
                  </a:ext>
                </a:extLst>
              </p14:cNvPr>
              <p14:cNvContentPartPr/>
              <p14:nvPr/>
            </p14:nvContentPartPr>
            <p14:xfrm>
              <a:off x="6498311" y="5222693"/>
              <a:ext cx="3783600" cy="33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6B4AE3-CCAF-F7A8-BDF5-06223BEFF5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9671" y="5213693"/>
                <a:ext cx="3801240" cy="5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9324" y="906162"/>
            <a:ext cx="8280400" cy="552450"/>
          </a:xfrm>
        </p:spPr>
        <p:txBody>
          <a:bodyPr/>
          <a:lstStyle/>
          <a:p>
            <a:r>
              <a:rPr lang="en-US" altLang="en-US" dirty="0"/>
              <a:t>DBSCAN: Core, Border, and Noise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81" y="2284210"/>
            <a:ext cx="8438430" cy="4573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016" y="1993042"/>
            <a:ext cx="2237946" cy="43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MinPts</a:t>
            </a:r>
            <a:r>
              <a:rPr lang="en-US" sz="2200" dirty="0"/>
              <a:t> = 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3BC109A-6184-7F96-B178-AD930E47D1A0}"/>
                  </a:ext>
                </a:extLst>
              </p14:cNvPr>
              <p14:cNvContentPartPr/>
              <p14:nvPr/>
            </p14:nvContentPartPr>
            <p14:xfrm>
              <a:off x="6458978" y="4442213"/>
              <a:ext cx="298080" cy="223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3BC109A-6184-7F96-B178-AD930E47D1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9978" y="4433213"/>
                <a:ext cx="3157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174ADD5-FFC6-FD6E-33F4-9C084E0DA433}"/>
                  </a:ext>
                </a:extLst>
              </p14:cNvPr>
              <p14:cNvContentPartPr/>
              <p14:nvPr/>
            </p14:nvContentPartPr>
            <p14:xfrm>
              <a:off x="7393538" y="4212533"/>
              <a:ext cx="111600" cy="107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174ADD5-FFC6-FD6E-33F4-9C084E0DA4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4898" y="4203533"/>
                <a:ext cx="1292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8B9BA5B-9DAD-8ACD-4B21-C2F721AB47F6}"/>
                  </a:ext>
                </a:extLst>
              </p14:cNvPr>
              <p14:cNvContentPartPr/>
              <p14:nvPr/>
            </p14:nvContentPartPr>
            <p14:xfrm>
              <a:off x="7747058" y="4705373"/>
              <a:ext cx="312840" cy="258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8B9BA5B-9DAD-8ACD-4B21-C2F721AB47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8058" y="4696733"/>
                <a:ext cx="3304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4C9EAD3-2E7E-6236-A2BF-79D87AE5C044}"/>
                  </a:ext>
                </a:extLst>
              </p14:cNvPr>
              <p14:cNvContentPartPr/>
              <p14:nvPr/>
            </p14:nvContentPartPr>
            <p14:xfrm>
              <a:off x="8120738" y="4316933"/>
              <a:ext cx="340920" cy="228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4C9EAD3-2E7E-6236-A2BF-79D87AE5C0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12098" y="4308293"/>
                <a:ext cx="3585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30F974-B51B-1778-59CD-638EA959315E}"/>
                  </a:ext>
                </a:extLst>
              </p14:cNvPr>
              <p14:cNvContentPartPr/>
              <p14:nvPr/>
            </p14:nvContentPartPr>
            <p14:xfrm>
              <a:off x="8762978" y="4332773"/>
              <a:ext cx="187920" cy="129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30F974-B51B-1778-59CD-638EA95931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53978" y="4324133"/>
                <a:ext cx="205560" cy="1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951330E-4438-226E-3707-7E4D8CB160A8}"/>
              </a:ext>
            </a:extLst>
          </p:cNvPr>
          <p:cNvGrpSpPr/>
          <p:nvPr/>
        </p:nvGrpSpPr>
        <p:grpSpPr>
          <a:xfrm>
            <a:off x="8944058" y="3658493"/>
            <a:ext cx="375480" cy="389160"/>
            <a:chOff x="8944058" y="3658493"/>
            <a:chExt cx="37548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BC9B25-0D2B-F0CD-B781-7053206CE23E}"/>
                    </a:ext>
                  </a:extLst>
                </p14:cNvPr>
                <p14:cNvContentPartPr/>
                <p14:nvPr/>
              </p14:nvContentPartPr>
              <p14:xfrm>
                <a:off x="8944058" y="3879893"/>
                <a:ext cx="196920" cy="167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BC9B25-0D2B-F0CD-B781-7053206CE2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35418" y="3870893"/>
                  <a:ext cx="214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2596D2-46C3-6E17-6E57-9A34AA121380}"/>
                    </a:ext>
                  </a:extLst>
                </p14:cNvPr>
                <p14:cNvContentPartPr/>
                <p14:nvPr/>
              </p14:nvContentPartPr>
              <p14:xfrm>
                <a:off x="9141338" y="3658493"/>
                <a:ext cx="178200" cy="127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C2596D2-46C3-6E17-6E57-9A34AA12138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32698" y="3649493"/>
                  <a:ext cx="19584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43C974-93B2-7A4E-433C-F21790CDD64F}"/>
              </a:ext>
            </a:extLst>
          </p:cNvPr>
          <p:cNvGrpSpPr/>
          <p:nvPr/>
        </p:nvGrpSpPr>
        <p:grpSpPr>
          <a:xfrm>
            <a:off x="9134498" y="4179053"/>
            <a:ext cx="1318320" cy="527400"/>
            <a:chOff x="9134498" y="4179053"/>
            <a:chExt cx="131832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1D1892-0848-85C3-6ED6-F9A5471835CD}"/>
                    </a:ext>
                  </a:extLst>
                </p14:cNvPr>
                <p14:cNvContentPartPr/>
                <p14:nvPr/>
              </p14:nvContentPartPr>
              <p14:xfrm>
                <a:off x="9134498" y="4437173"/>
                <a:ext cx="153720" cy="155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1D1892-0848-85C3-6ED6-F9A5471835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25498" y="4428533"/>
                  <a:ext cx="171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73883F-AE75-D5F1-BD15-EAFA69695C77}"/>
                    </a:ext>
                  </a:extLst>
                </p14:cNvPr>
                <p14:cNvContentPartPr/>
                <p14:nvPr/>
              </p14:nvContentPartPr>
              <p14:xfrm>
                <a:off x="9252218" y="4555613"/>
                <a:ext cx="43560" cy="11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73883F-AE75-D5F1-BD15-EAFA69695C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43218" y="4546613"/>
                  <a:ext cx="61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F987B6-5BEC-A783-D0D5-F702B3140C5D}"/>
                    </a:ext>
                  </a:extLst>
                </p14:cNvPr>
                <p14:cNvContentPartPr/>
                <p14:nvPr/>
              </p14:nvContentPartPr>
              <p14:xfrm>
                <a:off x="9423578" y="4446893"/>
                <a:ext cx="308520" cy="148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F987B6-5BEC-A783-D0D5-F702B3140C5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14938" y="4437893"/>
                  <a:ext cx="326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0CADA0-97DB-0AD9-E92F-10FEA60A486D}"/>
                    </a:ext>
                  </a:extLst>
                </p14:cNvPr>
                <p14:cNvContentPartPr/>
                <p14:nvPr/>
              </p14:nvContentPartPr>
              <p14:xfrm>
                <a:off x="9777098" y="4530053"/>
                <a:ext cx="6480" cy="47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0CADA0-97DB-0AD9-E92F-10FEA60A48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68458" y="4521053"/>
                  <a:ext cx="24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88936F-A5B6-D123-B094-1676F2605584}"/>
                    </a:ext>
                  </a:extLst>
                </p14:cNvPr>
                <p14:cNvContentPartPr/>
                <p14:nvPr/>
              </p14:nvContentPartPr>
              <p14:xfrm>
                <a:off x="9761258" y="4370933"/>
                <a:ext cx="37080" cy="49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88936F-A5B6-D123-B094-1676F260558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52258" y="4361933"/>
                  <a:ext cx="54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D9C8EB7-4D88-6B04-0EE1-B5F399475183}"/>
                    </a:ext>
                  </a:extLst>
                </p14:cNvPr>
                <p14:cNvContentPartPr/>
                <p14:nvPr/>
              </p14:nvContentPartPr>
              <p14:xfrm>
                <a:off x="9854498" y="4478573"/>
                <a:ext cx="95760" cy="64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D9C8EB7-4D88-6B04-0EE1-B5F39947518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45858" y="4469573"/>
                  <a:ext cx="113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3AFCA1-6C4F-6A18-D453-6AA252520F3B}"/>
                    </a:ext>
                  </a:extLst>
                </p14:cNvPr>
                <p14:cNvContentPartPr/>
                <p14:nvPr/>
              </p14:nvContentPartPr>
              <p14:xfrm>
                <a:off x="10017938" y="4179053"/>
                <a:ext cx="53640" cy="527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3AFCA1-6C4F-6A18-D453-6AA252520F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09298" y="4170053"/>
                  <a:ext cx="7128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F3451A-E65E-B99A-ED70-490B6C6FFBFB}"/>
                    </a:ext>
                  </a:extLst>
                </p14:cNvPr>
                <p14:cNvContentPartPr/>
                <p14:nvPr/>
              </p14:nvContentPartPr>
              <p14:xfrm>
                <a:off x="10055018" y="4277333"/>
                <a:ext cx="159840" cy="18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F3451A-E65E-B99A-ED70-490B6C6FFBF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46378" y="4268693"/>
                  <a:ext cx="177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0D82B4-0BC5-6DD9-3526-DFE2FFD91868}"/>
                    </a:ext>
                  </a:extLst>
                </p14:cNvPr>
                <p14:cNvContentPartPr/>
                <p14:nvPr/>
              </p14:nvContentPartPr>
              <p14:xfrm>
                <a:off x="10178138" y="4409093"/>
                <a:ext cx="274680" cy="208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0D82B4-0BC5-6DD9-3526-DFE2FFD9186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69138" y="4400453"/>
                  <a:ext cx="292320" cy="226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4313" y="1030522"/>
            <a:ext cx="8280400" cy="552450"/>
          </a:xfrm>
        </p:spPr>
        <p:txBody>
          <a:bodyPr/>
          <a:lstStyle/>
          <a:p>
            <a:r>
              <a:rPr lang="en-US" altLang="en-US" dirty="0"/>
              <a:t>DBSCAN: Core, Border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3" y="1971373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624913" y="5576887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892113" y="5653086"/>
            <a:ext cx="467497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Point types: </a:t>
            </a:r>
            <a:r>
              <a:rPr lang="en-US" altLang="en-US" sz="1800" dirty="0">
                <a:solidFill>
                  <a:srgbClr val="00B050"/>
                </a:solidFill>
              </a:rPr>
              <a:t>core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3399"/>
                </a:solidFill>
              </a:rPr>
              <a:t>border</a:t>
            </a:r>
            <a:r>
              <a:rPr lang="en-US" altLang="en-US" sz="1800" dirty="0"/>
              <a:t> and </a:t>
            </a:r>
            <a:r>
              <a:rPr lang="en-US" altLang="en-US" sz="1800" dirty="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25" y="1999345"/>
            <a:ext cx="4872038" cy="357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4253813" y="6244152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Eps = 10, </a:t>
            </a:r>
            <a:r>
              <a:rPr lang="en-US" altLang="en-US" sz="1800" dirty="0" err="1"/>
              <a:t>MinPts</a:t>
            </a:r>
            <a:r>
              <a:rPr lang="en-US" altLang="en-US" sz="1800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1107725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200" dirty="0"/>
                  <a:t>Form clusters using core points, and assign border points to one of its neighboring clusters</a:t>
                </a:r>
              </a:p>
              <a:p>
                <a:pPr marL="0" indent="0">
                  <a:buNone/>
                </a:pPr>
                <a:endParaRPr lang="en-US" alt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1: Label all points as core, border, or noise points.</a:t>
                </a:r>
              </a:p>
              <a:p>
                <a:pPr marL="0" indent="0">
                  <a:buNone/>
                </a:pPr>
                <a:r>
                  <a:rPr lang="en-US" sz="2200" dirty="0"/>
                  <a:t>2: Eliminate noise points.</a:t>
                </a:r>
              </a:p>
              <a:p>
                <a:pPr marL="0" indent="0">
                  <a:buNone/>
                </a:pPr>
                <a:r>
                  <a:rPr lang="en-US" sz="2200" dirty="0"/>
                  <a:t>3: Put an edge between all core points within a distance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of each other.</a:t>
                </a:r>
              </a:p>
              <a:p>
                <a:pPr marL="0" indent="0">
                  <a:buNone/>
                </a:pPr>
                <a:r>
                  <a:rPr lang="en-US" sz="2200" dirty="0"/>
                  <a:t>4: Make each group of connected core points into a separate cluster.</a:t>
                </a:r>
              </a:p>
              <a:p>
                <a:pPr marL="0" indent="0">
                  <a:buNone/>
                </a:pPr>
                <a:r>
                  <a:rPr lang="en-US" sz="2200" dirty="0"/>
                  <a:t>5: Assign each border point to one of the clusters of its associated core points</a:t>
                </a:r>
                <a:endParaRPr lang="en-US" altLang="en-US" sz="2200" dirty="0"/>
              </a:p>
            </p:txBody>
          </p:sp>
        </mc:Choice>
        <mc:Fallback xmlns="">
          <p:sp>
            <p:nvSpPr>
              <p:cNvPr id="83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096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88962" y="994695"/>
            <a:ext cx="8280400" cy="552450"/>
          </a:xfrm>
        </p:spPr>
        <p:txBody>
          <a:bodyPr/>
          <a:lstStyle/>
          <a:p>
            <a:r>
              <a:rPr lang="en-US" altLang="en-US" dirty="0"/>
              <a:t>When DBSCAN Works Well</a:t>
            </a:r>
          </a:p>
        </p:txBody>
      </p:sp>
      <p:pic>
        <p:nvPicPr>
          <p:cNvPr id="86019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1861959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2214562" y="521475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5391361" y="1861470"/>
            <a:ext cx="4976602" cy="3796201"/>
            <a:chOff x="2691" y="633"/>
            <a:chExt cx="3069" cy="2360"/>
          </a:xfrm>
        </p:grpSpPr>
        <p:pic>
          <p:nvPicPr>
            <p:cNvPr id="86023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4" name="Text Box 2055"/>
            <p:cNvSpPr txBox="1">
              <a:spLocks noChangeArrowheads="1"/>
            </p:cNvSpPr>
            <p:nvPr/>
          </p:nvSpPr>
          <p:spPr bwMode="auto">
            <a:xfrm>
              <a:off x="3222" y="2763"/>
              <a:ext cx="25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Clusters (</a:t>
              </a:r>
              <a:r>
                <a:rPr lang="en-US" altLang="en-US" dirty="0"/>
                <a:t>dark blue points indicate noise</a:t>
              </a:r>
              <a:r>
                <a:rPr lang="en-US" altLang="en-US" sz="1800" dirty="0"/>
                <a:t>)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1833562" y="5657671"/>
            <a:ext cx="662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8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Can handle clusters of different shapes and sizes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Resistant to noise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929383"/>
            <a:ext cx="8280400" cy="552450"/>
          </a:xfrm>
        </p:spPr>
        <p:txBody>
          <a:bodyPr/>
          <a:lstStyle/>
          <a:p>
            <a:r>
              <a:rPr lang="en-US" altLang="en-US" dirty="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2209800" y="515144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572000" y="2228851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89239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5154613" y="2789239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5154613" y="2789239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2827" y="795637"/>
            <a:ext cx="8280400" cy="552450"/>
          </a:xfrm>
        </p:spPr>
        <p:txBody>
          <a:bodyPr/>
          <a:lstStyle/>
          <a:p>
            <a:r>
              <a:rPr lang="en-US" altLang="en-US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2514599" y="4464846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572000" y="2228851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102645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5154613" y="2789239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263766"/>
              </p:ext>
            </p:extLst>
          </p:nvPr>
        </p:nvGraphicFramePr>
        <p:xfrm>
          <a:off x="6096000" y="1645445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86706" imgH="3177815" progId="MSPhotoEd.3">
                  <p:embed/>
                </p:oleObj>
              </mc:Choice>
              <mc:Fallback>
                <p:oleObj r:id="rId3" imgW="4686706" imgH="3177815" progId="MSPhotoEd.3">
                  <p:embed/>
                  <p:pic>
                    <p:nvPicPr>
                      <p:cNvPr id="8704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645445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6248399" y="3931445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Eps=9.92).</a:t>
            </a:r>
            <a:r>
              <a:rPr lang="en-US" altLang="en-US" sz="900" b="0" dirty="0">
                <a:latin typeface="Times New Roman" pitchFamily="18" charset="0"/>
              </a:rPr>
              <a:t> </a:t>
            </a:r>
            <a:endParaRPr lang="en-US" altLang="en-US" sz="2400" b="0" dirty="0">
              <a:latin typeface="Times New Roman" pitchFamily="18" charset="0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5154613" y="2789239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5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382839"/>
              </p:ext>
            </p:extLst>
          </p:nvPr>
        </p:nvGraphicFramePr>
        <p:xfrm>
          <a:off x="6172200" y="4312445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686706" imgH="3177815" progId="MSPhotoEd.3">
                  <p:embed/>
                </p:oleObj>
              </mc:Choice>
              <mc:Fallback>
                <p:oleObj r:id="rId5" imgW="4686706" imgH="3177815" progId="MSPhotoEd.3">
                  <p:embed/>
                  <p:pic>
                    <p:nvPicPr>
                      <p:cNvPr id="87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312445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6172199" y="6598445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Eps=9.75)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2057399" y="5971383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410616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06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576649" y="1004501"/>
                <a:ext cx="8280400" cy="552450"/>
              </a:xfrm>
            </p:spPr>
            <p:txBody>
              <a:bodyPr/>
              <a:lstStyle/>
              <a:p>
                <a:r>
                  <a:rPr lang="en-US" altLang="en-US" dirty="0"/>
                  <a:t>DBSCAN: Determining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en-US" dirty="0"/>
                  <a:t> and </a:t>
                </a:r>
                <a:r>
                  <a:rPr lang="en-US" altLang="en-US" dirty="0" err="1"/>
                  <a:t>MinPts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8806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6649" y="1004501"/>
                <a:ext cx="8280400" cy="552450"/>
              </a:xfrm>
              <a:blipFill>
                <a:blip r:embed="rId2"/>
                <a:stretch>
                  <a:fillRect l="-1531" t="-681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013" y="1556951"/>
            <a:ext cx="11038702" cy="2261287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Idea is that for points in a cluster, their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neighbors are at close distance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Noise points have the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So, plot sorted distance of every point to its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</a:t>
            </a:r>
            <a:endParaRPr lang="en-US" altLang="en-US" dirty="0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755" y="3307491"/>
            <a:ext cx="4327504" cy="324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4FF832-8066-BA4D-80CA-08A4081C06FF}"/>
              </a:ext>
            </a:extLst>
          </p:cNvPr>
          <p:cNvSpPr txBox="1"/>
          <p:nvPr/>
        </p:nvSpPr>
        <p:spPr>
          <a:xfrm>
            <a:off x="7622992" y="3724357"/>
            <a:ext cx="45690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Would the graph be from the distance matrix? </a:t>
            </a:r>
          </a:p>
          <a:p>
            <a:pPr marL="342900" indent="-342900">
              <a:buAutoNum type="arabicPeriod"/>
            </a:pPr>
            <a:r>
              <a:rPr lang="en-US" dirty="0"/>
              <a:t>Distance matrix – </a:t>
            </a:r>
            <a:r>
              <a:rPr lang="en-US" dirty="0" err="1"/>
              <a:t>hierachiracal</a:t>
            </a:r>
            <a:r>
              <a:rPr lang="en-US" dirty="0"/>
              <a:t> clustering </a:t>
            </a:r>
          </a:p>
          <a:p>
            <a:pPr marL="342900" indent="-342900">
              <a:buAutoNum type="arabicPeriod"/>
            </a:pPr>
            <a:r>
              <a:rPr lang="en-US" dirty="0"/>
              <a:t>( proximity matrix)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graph: density-based clustering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D7C08C-0B4F-CC29-A8EE-96742A11C995}"/>
                  </a:ext>
                </a:extLst>
              </p14:cNvPr>
              <p14:cNvContentPartPr/>
              <p14:nvPr/>
            </p14:nvContentPartPr>
            <p14:xfrm>
              <a:off x="974469" y="5497666"/>
              <a:ext cx="44640" cy="9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D7C08C-0B4F-CC29-A8EE-96742A11C9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829" y="5489026"/>
                <a:ext cx="62280" cy="2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624" y="1715956"/>
            <a:ext cx="11886776" cy="506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Accuracy, precision, recall ( confusing matrix)</a:t>
            </a:r>
          </a:p>
          <a:p>
            <a:pPr lvl="1">
              <a:lnSpc>
                <a:spcPct val="80000"/>
              </a:lnSpc>
            </a:pPr>
            <a:endParaRPr lang="en-US" altLang="en-US" sz="5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But “clusters are in the eye of the beholder”!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practice the clusters we find are defined by the clustering algorithm</a:t>
            </a:r>
          </a:p>
          <a:p>
            <a:pPr lvl="1">
              <a:lnSpc>
                <a:spcPct val="80000"/>
              </a:lnSpc>
            </a:pPr>
            <a:endParaRPr lang="en-US" altLang="en-US" sz="5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Clusters found in Random Data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96" y="1798897"/>
            <a:ext cx="3466141" cy="260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926758" y="2366004"/>
            <a:ext cx="1905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57263" y="4368771"/>
            <a:ext cx="4481662" cy="2458742"/>
            <a:chOff x="-240" y="2304"/>
            <a:chExt cx="2927" cy="1728"/>
          </a:xfrm>
        </p:grpSpPr>
        <p:pic>
          <p:nvPicPr>
            <p:cNvPr id="9012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5" name="Text Box 7"/>
            <p:cNvSpPr txBox="1">
              <a:spLocks noChangeArrowheads="1"/>
            </p:cNvSpPr>
            <p:nvPr/>
          </p:nvSpPr>
          <p:spPr bwMode="auto">
            <a:xfrm>
              <a:off x="-240" y="2640"/>
              <a:ext cx="960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K-means</a:t>
              </a:r>
            </a:p>
            <a:p>
              <a:pPr>
                <a:spcBef>
                  <a:spcPct val="50000"/>
                </a:spcBef>
              </a:pPr>
              <a:endParaRPr lang="en-US" altLang="en-US" dirty="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704437" y="1859870"/>
            <a:ext cx="5234552" cy="2600360"/>
            <a:chOff x="2593" y="624"/>
            <a:chExt cx="3145" cy="1728"/>
          </a:xfrm>
        </p:grpSpPr>
        <p:pic>
          <p:nvPicPr>
            <p:cNvPr id="9012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3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1034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DBSCAN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/>
                <a:t>(density-based)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738925" y="4399258"/>
            <a:ext cx="5431267" cy="2458742"/>
            <a:chOff x="2593" y="2304"/>
            <a:chExt cx="3336" cy="1728"/>
          </a:xfrm>
        </p:grpSpPr>
        <p:pic>
          <p:nvPicPr>
            <p:cNvPr id="9012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1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11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Complete Link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EC094C-5D0D-99AB-F7A1-10952F3DF4AD}"/>
              </a:ext>
            </a:extLst>
          </p:cNvPr>
          <p:cNvGrpSpPr/>
          <p:nvPr/>
        </p:nvGrpSpPr>
        <p:grpSpPr>
          <a:xfrm>
            <a:off x="9655509" y="2218786"/>
            <a:ext cx="2151720" cy="923400"/>
            <a:chOff x="9655509" y="2218786"/>
            <a:chExt cx="2151720" cy="9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7B3AB4-B9EB-B5CB-7454-74DEB5A28262}"/>
                    </a:ext>
                  </a:extLst>
                </p14:cNvPr>
                <p14:cNvContentPartPr/>
                <p14:nvPr/>
              </p14:nvContentPartPr>
              <p14:xfrm>
                <a:off x="9655509" y="2218786"/>
                <a:ext cx="40320" cy="289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7B3AB4-B9EB-B5CB-7454-74DEB5A282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46869" y="2210146"/>
                  <a:ext cx="579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53D440-B917-330E-6722-6489DCD1FE46}"/>
                    </a:ext>
                  </a:extLst>
                </p14:cNvPr>
                <p14:cNvContentPartPr/>
                <p14:nvPr/>
              </p14:nvContentPartPr>
              <p14:xfrm>
                <a:off x="9758469" y="2246506"/>
                <a:ext cx="577080" cy="315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53D440-B917-330E-6722-6489DCD1FE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49829" y="2237506"/>
                  <a:ext cx="594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77F3CB-4201-4A1C-054D-9FE42A008F4F}"/>
                    </a:ext>
                  </a:extLst>
                </p14:cNvPr>
                <p14:cNvContentPartPr/>
                <p14:nvPr/>
              </p14:nvContentPartPr>
              <p14:xfrm>
                <a:off x="10349589" y="2353786"/>
                <a:ext cx="258120" cy="178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77F3CB-4201-4A1C-054D-9FE42A008F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40949" y="2345146"/>
                  <a:ext cx="275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808DB3-7C86-BE7A-D98B-6B7D5BAC9A47}"/>
                    </a:ext>
                  </a:extLst>
                </p14:cNvPr>
                <p14:cNvContentPartPr/>
                <p14:nvPr/>
              </p14:nvContentPartPr>
              <p14:xfrm>
                <a:off x="10661709" y="2330026"/>
                <a:ext cx="172080" cy="20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808DB3-7C86-BE7A-D98B-6B7D5BAC9A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53069" y="2321026"/>
                  <a:ext cx="189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8A4A7A-12D2-C971-4EBA-CF02D5742752}"/>
                    </a:ext>
                  </a:extLst>
                </p14:cNvPr>
                <p14:cNvContentPartPr/>
                <p14:nvPr/>
              </p14:nvContentPartPr>
              <p14:xfrm>
                <a:off x="11030709" y="2288626"/>
                <a:ext cx="53280" cy="137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8A4A7A-12D2-C971-4EBA-CF02D57427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21709" y="2279626"/>
                  <a:ext cx="70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F8A8FC-6670-BCEE-520F-B5FA5AC06032}"/>
                    </a:ext>
                  </a:extLst>
                </p14:cNvPr>
                <p14:cNvContentPartPr/>
                <p14:nvPr/>
              </p14:nvContentPartPr>
              <p14:xfrm>
                <a:off x="11119989" y="2225626"/>
                <a:ext cx="109440" cy="6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F8A8FC-6670-BCEE-520F-B5FA5AC060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11349" y="2216986"/>
                  <a:ext cx="127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3A25C8-643A-0E88-E242-2A6EF0F591CA}"/>
                    </a:ext>
                  </a:extLst>
                </p14:cNvPr>
                <p14:cNvContentPartPr/>
                <p14:nvPr/>
              </p14:nvContentPartPr>
              <p14:xfrm>
                <a:off x="11180829" y="2323546"/>
                <a:ext cx="626400" cy="818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3A25C8-643A-0E88-E242-2A6EF0F591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72189" y="2314546"/>
                  <a:ext cx="644040" cy="83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96D14C-2082-D6B3-1305-DA26A55FDDBF}"/>
              </a:ext>
            </a:extLst>
          </p:cNvPr>
          <p:cNvGrpSpPr/>
          <p:nvPr/>
        </p:nvGrpSpPr>
        <p:grpSpPr>
          <a:xfrm>
            <a:off x="9677829" y="4522786"/>
            <a:ext cx="1361520" cy="334440"/>
            <a:chOff x="9677829" y="4522786"/>
            <a:chExt cx="136152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E77AB94-0576-17DC-46C8-3DEBDD73773A}"/>
                    </a:ext>
                  </a:extLst>
                </p14:cNvPr>
                <p14:cNvContentPartPr/>
                <p14:nvPr/>
              </p14:nvContentPartPr>
              <p14:xfrm>
                <a:off x="9677829" y="4536466"/>
                <a:ext cx="424800" cy="320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E77AB94-0576-17DC-46C8-3DEBDD7377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69189" y="4527826"/>
                  <a:ext cx="4424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D757BE-D960-4A1A-639F-3667F2338F5F}"/>
                    </a:ext>
                  </a:extLst>
                </p14:cNvPr>
                <p14:cNvContentPartPr/>
                <p14:nvPr/>
              </p14:nvContentPartPr>
              <p14:xfrm>
                <a:off x="10128549" y="4548706"/>
                <a:ext cx="234720" cy="22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D757BE-D960-4A1A-639F-3667F2338F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19549" y="4540066"/>
                  <a:ext cx="252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3B2E1E-1D39-DDC5-9C2A-F631F7C26795}"/>
                    </a:ext>
                  </a:extLst>
                </p14:cNvPr>
                <p14:cNvContentPartPr/>
                <p14:nvPr/>
              </p14:nvContentPartPr>
              <p14:xfrm>
                <a:off x="10412229" y="4600186"/>
                <a:ext cx="191160" cy="93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3B2E1E-1D39-DDC5-9C2A-F631F7C267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03589" y="4591546"/>
                  <a:ext cx="208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3C8F09-CC14-DD9B-CAF7-5B52BD21400B}"/>
                    </a:ext>
                  </a:extLst>
                </p14:cNvPr>
                <p14:cNvContentPartPr/>
                <p14:nvPr/>
              </p14:nvContentPartPr>
              <p14:xfrm>
                <a:off x="10440309" y="4560226"/>
                <a:ext cx="151200" cy="173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3C8F09-CC14-DD9B-CAF7-5B52BD2140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31669" y="4551226"/>
                  <a:ext cx="168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1C044F-D642-7B2F-95D9-420D6B34A208}"/>
                    </a:ext>
                  </a:extLst>
                </p14:cNvPr>
                <p14:cNvContentPartPr/>
                <p14:nvPr/>
              </p14:nvContentPartPr>
              <p14:xfrm>
                <a:off x="10736589" y="4641946"/>
                <a:ext cx="144360" cy="1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1C044F-D642-7B2F-95D9-420D6B34A2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27949" y="4633306"/>
                  <a:ext cx="162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C131323-CBE7-7093-823A-C43F4ACA7FF9}"/>
                    </a:ext>
                  </a:extLst>
                </p14:cNvPr>
                <p14:cNvContentPartPr/>
                <p14:nvPr/>
              </p14:nvContentPartPr>
              <p14:xfrm>
                <a:off x="10922709" y="4553026"/>
                <a:ext cx="23040" cy="150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C131323-CBE7-7093-823A-C43F4ACA7F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14069" y="4544026"/>
                  <a:ext cx="40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826BC4-59EA-B57C-31E2-A053593933B5}"/>
                    </a:ext>
                  </a:extLst>
                </p14:cNvPr>
                <p14:cNvContentPartPr/>
                <p14:nvPr/>
              </p14:nvContentPartPr>
              <p14:xfrm>
                <a:off x="10940349" y="4522786"/>
                <a:ext cx="99000" cy="171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826BC4-59EA-B57C-31E2-A053593933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31709" y="4514146"/>
                  <a:ext cx="1166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9038BF-ACEA-1E78-DCA6-71A82F5F7942}"/>
              </a:ext>
            </a:extLst>
          </p:cNvPr>
          <p:cNvGrpSpPr/>
          <p:nvPr/>
        </p:nvGrpSpPr>
        <p:grpSpPr>
          <a:xfrm>
            <a:off x="9778629" y="5220466"/>
            <a:ext cx="651960" cy="705240"/>
            <a:chOff x="9778629" y="5220466"/>
            <a:chExt cx="651960" cy="70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6F8F1C-F9FF-B5C4-8681-72522389E99D}"/>
                    </a:ext>
                  </a:extLst>
                </p14:cNvPr>
                <p14:cNvContentPartPr/>
                <p14:nvPr/>
              </p14:nvContentPartPr>
              <p14:xfrm>
                <a:off x="9778629" y="5220466"/>
                <a:ext cx="29880" cy="705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6F8F1C-F9FF-B5C4-8681-72522389E9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69629" y="5211826"/>
                  <a:ext cx="4752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F5E21F-7FA8-22FE-E385-286268EB2EB4}"/>
                    </a:ext>
                  </a:extLst>
                </p14:cNvPr>
                <p14:cNvContentPartPr/>
                <p14:nvPr/>
              </p14:nvContentPartPr>
              <p14:xfrm>
                <a:off x="9971229" y="5446186"/>
                <a:ext cx="123840" cy="434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F5E21F-7FA8-22FE-E385-286268EB2E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62589" y="5437546"/>
                  <a:ext cx="1414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8020445-BBA5-FCB9-0B66-7062A128D601}"/>
                    </a:ext>
                  </a:extLst>
                </p14:cNvPr>
                <p14:cNvContentPartPr/>
                <p14:nvPr/>
              </p14:nvContentPartPr>
              <p14:xfrm>
                <a:off x="9815709" y="5713666"/>
                <a:ext cx="243720" cy="47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020445-BBA5-FCB9-0B66-7062A128D6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07069" y="5704666"/>
                  <a:ext cx="261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6E050D-C803-28D0-DCFE-5AB851CF25F9}"/>
                    </a:ext>
                  </a:extLst>
                </p14:cNvPr>
                <p14:cNvContentPartPr/>
                <p14:nvPr/>
              </p14:nvContentPartPr>
              <p14:xfrm>
                <a:off x="10238709" y="5785666"/>
                <a:ext cx="10800" cy="21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6E050D-C803-28D0-DCFE-5AB851CF25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30069" y="5776666"/>
                  <a:ext cx="28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3BB912-7EEC-68D5-51D5-6F540E70F993}"/>
                    </a:ext>
                  </a:extLst>
                </p14:cNvPr>
                <p14:cNvContentPartPr/>
                <p14:nvPr/>
              </p14:nvContentPartPr>
              <p14:xfrm>
                <a:off x="10177509" y="5514946"/>
                <a:ext cx="37440" cy="58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3BB912-7EEC-68D5-51D5-6F540E70F9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68869" y="5505946"/>
                  <a:ext cx="55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33C2A47-1BBC-EC44-4373-268C5AD93F7E}"/>
                    </a:ext>
                  </a:extLst>
                </p14:cNvPr>
                <p14:cNvContentPartPr/>
                <p14:nvPr/>
              </p14:nvContentPartPr>
              <p14:xfrm>
                <a:off x="10283709" y="5588746"/>
                <a:ext cx="146880" cy="198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3C2A47-1BBC-EC44-4373-268C5AD93F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74709" y="5580106"/>
                  <a:ext cx="164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29C3FA-B240-030E-412B-E81C1DAFF0B0}"/>
                    </a:ext>
                  </a:extLst>
                </p14:cNvPr>
                <p14:cNvContentPartPr/>
                <p14:nvPr/>
              </p14:nvContentPartPr>
              <p14:xfrm>
                <a:off x="10229349" y="5719786"/>
                <a:ext cx="25200" cy="133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29C3FA-B240-030E-412B-E81C1DAFF0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20709" y="5710786"/>
                  <a:ext cx="42840" cy="150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499" y="1980470"/>
            <a:ext cx="10837922" cy="1248504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Produces a set of nested clusters organized as a hierarchical tree</a:t>
            </a:r>
          </a:p>
          <a:p>
            <a:r>
              <a:rPr lang="en-US" altLang="en-US" sz="2200" dirty="0"/>
              <a:t>Can be visualized as a dendrogram</a:t>
            </a:r>
          </a:p>
          <a:p>
            <a:pPr lvl="1"/>
            <a:r>
              <a:rPr lang="en-US" altLang="en-US" sz="2200" dirty="0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9" y="3629026"/>
            <a:ext cx="4484912" cy="280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54275"/>
              </p:ext>
            </p:extLst>
          </p:nvPr>
        </p:nvGraphicFramePr>
        <p:xfrm>
          <a:off x="6095999" y="3493488"/>
          <a:ext cx="3026229" cy="308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9" y="3493488"/>
                        <a:ext cx="3026229" cy="3080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89" y="1394407"/>
            <a:ext cx="11281719" cy="5719120"/>
          </a:xfrm>
        </p:spPr>
        <p:txBody>
          <a:bodyPr/>
          <a:lstStyle/>
          <a:p>
            <a:pPr marL="342900" indent="-342900"/>
            <a:r>
              <a:rPr lang="en-US" altLang="en-US" sz="2200" dirty="0"/>
              <a:t>Numerical measures that are applied to judge various aspects of cluster validity, are classified into the following two types.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Supervised: </a:t>
            </a:r>
            <a:r>
              <a:rPr lang="en-US" altLang="en-US" sz="2000" dirty="0"/>
              <a:t>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Entropy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Often called </a:t>
            </a:r>
            <a:r>
              <a:rPr lang="en-US" altLang="en-US" sz="1600" i="1" dirty="0"/>
              <a:t>external indices </a:t>
            </a:r>
            <a:r>
              <a:rPr lang="en-US" altLang="en-US" sz="1600" dirty="0"/>
              <a:t>because they use information external to the data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Unsupervised:</a:t>
            </a:r>
            <a:r>
              <a:rPr lang="en-US" altLang="en-US" sz="2000" dirty="0"/>
              <a:t>  Used to measure the goodness of a clustering structure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Sum of Squared Error (SSE)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Often called </a:t>
            </a:r>
            <a:r>
              <a:rPr lang="en-US" altLang="en-US" sz="1600" i="1" dirty="0"/>
              <a:t>internal indices </a:t>
            </a:r>
            <a:r>
              <a:rPr lang="en-US" altLang="en-US" sz="1600" dirty="0"/>
              <a:t>because they only use information in the data</a:t>
            </a:r>
          </a:p>
          <a:p>
            <a:pPr lvl="2">
              <a:lnSpc>
                <a:spcPct val="80000"/>
              </a:lnSpc>
              <a:buNone/>
            </a:pPr>
            <a:endParaRPr lang="en-US" altLang="en-US" sz="1600" dirty="0"/>
          </a:p>
          <a:p>
            <a:pPr marL="234950" indent="-285750"/>
            <a:r>
              <a:rPr lang="en-US" altLang="en-US" sz="2200" dirty="0"/>
              <a:t>You can use supervised or unsupervised measures to compare clusters or </a:t>
            </a:r>
            <a:r>
              <a:rPr lang="en-US" altLang="en-US" sz="2200" dirty="0" err="1"/>
              <a:t>clusterings</a:t>
            </a:r>
            <a:endParaRPr lang="en-US" altLang="en-US" sz="22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Cluster Validity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1C4C64-F214-4EC9-CB17-AC0806EF8862}"/>
                  </a:ext>
                </a:extLst>
              </p14:cNvPr>
              <p14:cNvContentPartPr/>
              <p14:nvPr/>
            </p14:nvContentPartPr>
            <p14:xfrm>
              <a:off x="1277229" y="4604866"/>
              <a:ext cx="2256120" cy="3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1C4C64-F214-4EC9-CB17-AC0806EF88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29" y="4595866"/>
                <a:ext cx="22737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5D394F-7267-1567-35F5-A5FF687BDE86}"/>
                  </a:ext>
                </a:extLst>
              </p14:cNvPr>
              <p14:cNvContentPartPr/>
              <p14:nvPr/>
            </p14:nvContentPartPr>
            <p14:xfrm>
              <a:off x="1408269" y="3227146"/>
              <a:ext cx="965160" cy="3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5D394F-7267-1567-35F5-A5FF687BDE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9629" y="3218146"/>
                <a:ext cx="982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767EDE-C485-3353-8FB1-6874F1FCF4CC}"/>
                  </a:ext>
                </a:extLst>
              </p14:cNvPr>
              <p14:cNvContentPartPr/>
              <p14:nvPr/>
            </p14:nvContentPartPr>
            <p14:xfrm>
              <a:off x="1200909" y="3490666"/>
              <a:ext cx="1267200" cy="448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767EDE-C485-3353-8FB1-6874F1FCF4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2269" y="3481666"/>
                <a:ext cx="1284840" cy="46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47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81192" y="2057400"/>
                <a:ext cx="9858208" cy="3309551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Cohesion</a:t>
                </a:r>
                <a:r>
                  <a:rPr lang="en-US" altLang="en-US" dirty="0">
                    <a:solidFill>
                      <a:srgbClr val="FF9900"/>
                    </a:solidFill>
                  </a:rPr>
                  <a:t>:</a:t>
                </a:r>
                <a:r>
                  <a:rPr lang="en-US" altLang="en-US" dirty="0"/>
                  <a:t> Measures how closely related are objects in a cluster</a:t>
                </a:r>
              </a:p>
              <a:p>
                <a:pPr marL="742950" lvl="1" indent="-285750"/>
                <a:r>
                  <a:rPr lang="en-US" altLang="en-US" sz="2000" dirty="0"/>
                  <a:t>Example: SSE</a:t>
                </a:r>
              </a:p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Separation</a:t>
                </a:r>
                <a:r>
                  <a:rPr lang="en-US" altLang="en-US" dirty="0"/>
                  <a:t>: Measure how distinct or well-separated a cluster is from other clusters</a:t>
                </a:r>
              </a:p>
              <a:p>
                <a:pPr marL="342900" indent="-342900"/>
                <a:r>
                  <a:rPr lang="en-US" altLang="en-US" sz="2400" dirty="0"/>
                  <a:t>Example: Squared Error</a:t>
                </a:r>
              </a:p>
              <a:p>
                <a:pPr marL="742950" lvl="1" indent="-285750"/>
                <a:r>
                  <a:rPr lang="en-US" altLang="en-US" sz="2000" dirty="0"/>
                  <a:t>Cohesion is measured by the within cluster sum of squares (SSE)</a:t>
                </a:r>
              </a:p>
              <a:p>
                <a:pPr marL="746125" lvl="1" indent="-288925">
                  <a:buNone/>
                </a:pPr>
                <a:endParaRPr lang="en-US" altLang="en-US" dirty="0"/>
              </a:p>
              <a:p>
                <a:pPr marL="742950" lvl="1" indent="-285750"/>
                <a:r>
                  <a:rPr lang="en-US" altLang="en-US" sz="2000" dirty="0"/>
                  <a:t>Separation is measured by the between cluster sum of squares</a:t>
                </a:r>
              </a:p>
              <a:p>
                <a:pPr marL="74295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sz="18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dirty="0"/>
                  <a:t>is the size of cluster </a:t>
                </a:r>
                <a:r>
                  <a:rPr lang="en-US" altLang="en-US" sz="1800" i="1" dirty="0" err="1"/>
                  <a:t>i</a:t>
                </a:r>
                <a:r>
                  <a:rPr lang="en-US" altLang="en-US" sz="1800" dirty="0"/>
                  <a:t> </a:t>
                </a:r>
              </a:p>
              <a:p>
                <a:pPr marL="742950" lvl="1" indent="-285750"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054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1192" y="2057400"/>
                <a:ext cx="9858208" cy="3309551"/>
              </a:xfrm>
              <a:blipFill>
                <a:blip r:embed="rId3"/>
                <a:stretch>
                  <a:fillRect l="-386" t="-3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24850" y="4986402"/>
                <a:ext cx="2363724" cy="721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50" y="4986402"/>
                <a:ext cx="2363724" cy="721993"/>
              </a:xfrm>
              <a:prstGeom prst="rect">
                <a:avLst/>
              </a:prstGeom>
              <a:blipFill>
                <a:blip r:embed="rId4"/>
                <a:stretch>
                  <a:fillRect l="-3209" t="-117241" b="-16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24850" y="5810942"/>
                <a:ext cx="2370329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50" y="5810942"/>
                <a:ext cx="2370329" cy="689804"/>
              </a:xfrm>
              <a:prstGeom prst="rect">
                <a:avLst/>
              </a:prstGeom>
              <a:blipFill>
                <a:blip r:embed="rId5"/>
                <a:stretch>
                  <a:fillRect l="-3191" t="-123636" b="-17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DE2BFA4-4AEB-34FB-C3D1-A77E60DFB939}"/>
              </a:ext>
            </a:extLst>
          </p:cNvPr>
          <p:cNvGrpSpPr/>
          <p:nvPr/>
        </p:nvGrpSpPr>
        <p:grpSpPr>
          <a:xfrm>
            <a:off x="7635189" y="3567346"/>
            <a:ext cx="4882320" cy="2507400"/>
            <a:chOff x="7635189" y="3567346"/>
            <a:chExt cx="4882320" cy="250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4669F6-6F95-D231-F61F-4CAD5AF1BC37}"/>
                    </a:ext>
                  </a:extLst>
                </p14:cNvPr>
                <p14:cNvContentPartPr/>
                <p14:nvPr/>
              </p14:nvContentPartPr>
              <p14:xfrm>
                <a:off x="8019669" y="3567346"/>
                <a:ext cx="284760" cy="2507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4669F6-6F95-D231-F61F-4CAD5AF1BC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02029" y="3549706"/>
                  <a:ext cx="320400" cy="25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017517-D5EA-4EB1-6442-448AB9C5A9AC}"/>
                    </a:ext>
                  </a:extLst>
                </p14:cNvPr>
                <p14:cNvContentPartPr/>
                <p14:nvPr/>
              </p14:nvContentPartPr>
              <p14:xfrm>
                <a:off x="7635189" y="5730946"/>
                <a:ext cx="4882320" cy="265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017517-D5EA-4EB1-6442-448AB9C5A9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17189" y="5713306"/>
                  <a:ext cx="49179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40F76D-151D-F9B1-EB27-F8C09602F977}"/>
                    </a:ext>
                  </a:extLst>
                </p14:cNvPr>
                <p14:cNvContentPartPr/>
                <p14:nvPr/>
              </p14:nvContentPartPr>
              <p14:xfrm>
                <a:off x="8763069" y="4463746"/>
                <a:ext cx="5400" cy="5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40F76D-151D-F9B1-EB27-F8C09602F9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5429" y="4446106"/>
                  <a:ext cx="41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BD21C8-CAB7-F84D-BBEE-F18AA2C1FEE4}"/>
                    </a:ext>
                  </a:extLst>
                </p14:cNvPr>
                <p14:cNvContentPartPr/>
                <p14:nvPr/>
              </p14:nvContentPartPr>
              <p14:xfrm>
                <a:off x="9089229" y="3960826"/>
                <a:ext cx="16200" cy="1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BD21C8-CAB7-F84D-BBEE-F18AA2C1FE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71229" y="3943186"/>
                  <a:ext cx="51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C80625-F097-BD39-3234-405454496A93}"/>
                    </a:ext>
                  </a:extLst>
                </p14:cNvPr>
                <p14:cNvContentPartPr/>
                <p14:nvPr/>
              </p14:nvContentPartPr>
              <p14:xfrm>
                <a:off x="9380829" y="4698466"/>
                <a:ext cx="3600" cy="2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C80625-F097-BD39-3234-405454496A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62829" y="4680826"/>
                  <a:ext cx="39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A5F435-C7D5-030D-B4BF-44DF130EC454}"/>
                    </a:ext>
                  </a:extLst>
                </p14:cNvPr>
                <p14:cNvContentPartPr/>
                <p14:nvPr/>
              </p14:nvContentPartPr>
              <p14:xfrm>
                <a:off x="9539589" y="4372306"/>
                <a:ext cx="1440" cy="6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A5F435-C7D5-030D-B4BF-44DF130EC4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21589" y="4354666"/>
                  <a:ext cx="37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666646-8953-4723-89D7-C8381D49EB9B}"/>
                    </a:ext>
                  </a:extLst>
                </p14:cNvPr>
                <p14:cNvContentPartPr/>
                <p14:nvPr/>
              </p14:nvContentPartPr>
              <p14:xfrm>
                <a:off x="9237189" y="4370146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666646-8953-4723-89D7-C8381D49EB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19549" y="435250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5C7647-0951-CA14-32CC-39244DB70C5B}"/>
                    </a:ext>
                  </a:extLst>
                </p14:cNvPr>
                <p14:cNvContentPartPr/>
                <p14:nvPr/>
              </p14:nvContentPartPr>
              <p14:xfrm>
                <a:off x="9057909" y="5419546"/>
                <a:ext cx="3600" cy="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5C7647-0951-CA14-32CC-39244DB70C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40269" y="5401546"/>
                  <a:ext cx="39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3CE5A1-763D-87C6-9B33-1F3A2130435C}"/>
                    </a:ext>
                  </a:extLst>
                </p14:cNvPr>
                <p14:cNvContentPartPr/>
                <p14:nvPr/>
              </p14:nvContentPartPr>
              <p14:xfrm>
                <a:off x="9436629" y="5353666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3CE5A1-763D-87C6-9B33-1F3A213043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18629" y="533566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B6E1CE-F222-3B14-9844-579B3C2B2F62}"/>
                    </a:ext>
                  </a:extLst>
                </p14:cNvPr>
                <p14:cNvContentPartPr/>
                <p14:nvPr/>
              </p14:nvContentPartPr>
              <p14:xfrm>
                <a:off x="9642549" y="5065666"/>
                <a:ext cx="5328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B6E1CE-F222-3B14-9844-579B3C2B2F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24549" y="5047666"/>
                  <a:ext cx="88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41C30D-61CC-660E-9F51-A79D93C95B6A}"/>
                    </a:ext>
                  </a:extLst>
                </p14:cNvPr>
                <p14:cNvContentPartPr/>
                <p14:nvPr/>
              </p14:nvContentPartPr>
              <p14:xfrm>
                <a:off x="11563149" y="4872706"/>
                <a:ext cx="1080" cy="19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41C30D-61CC-660E-9F51-A79D93C95B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545149" y="4855066"/>
                  <a:ext cx="36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0F7855-6DBD-5D41-2B73-B51111F09D4A}"/>
                    </a:ext>
                  </a:extLst>
                </p14:cNvPr>
                <p14:cNvContentPartPr/>
                <p14:nvPr/>
              </p14:nvContentPartPr>
              <p14:xfrm>
                <a:off x="11262549" y="5605306"/>
                <a:ext cx="1440" cy="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0F7855-6DBD-5D41-2B73-B51111F09D4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244909" y="5587306"/>
                  <a:ext cx="37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A0312F-6F5D-6882-5577-BD56D09DBB96}"/>
                    </a:ext>
                  </a:extLst>
                </p14:cNvPr>
                <p14:cNvContentPartPr/>
                <p14:nvPr/>
              </p14:nvContentPartPr>
              <p14:xfrm>
                <a:off x="10794549" y="4892146"/>
                <a:ext cx="15480" cy="5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A0312F-6F5D-6882-5577-BD56D09DBB9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76909" y="4874506"/>
                  <a:ext cx="51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06392F-1E04-4A26-6DE2-F3BFDEE5C4C8}"/>
                    </a:ext>
                  </a:extLst>
                </p14:cNvPr>
                <p14:cNvContentPartPr/>
                <p14:nvPr/>
              </p14:nvContentPartPr>
              <p14:xfrm>
                <a:off x="11265069" y="4488586"/>
                <a:ext cx="20520" cy="42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06392F-1E04-4A26-6DE2-F3BFDEE5C4C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247069" y="4470946"/>
                  <a:ext cx="56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DBFA4F-F965-01E0-D1E2-480D695E0EBC}"/>
                    </a:ext>
                  </a:extLst>
                </p14:cNvPr>
                <p14:cNvContentPartPr/>
                <p14:nvPr/>
              </p14:nvContentPartPr>
              <p14:xfrm>
                <a:off x="11038629" y="5442586"/>
                <a:ext cx="16200" cy="1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DBFA4F-F965-01E0-D1E2-480D695E0E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020989" y="5424586"/>
                  <a:ext cx="5184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8A42BFF-C311-8782-4464-638792FB1073}"/>
                  </a:ext>
                </a:extLst>
              </p14:cNvPr>
              <p14:cNvContentPartPr/>
              <p14:nvPr/>
            </p14:nvContentPartPr>
            <p14:xfrm>
              <a:off x="3965709" y="4356466"/>
              <a:ext cx="3562920" cy="41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8A42BFF-C311-8782-4464-638792FB107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57069" y="4347826"/>
                <a:ext cx="358056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488" name="Group 105487">
            <a:extLst>
              <a:ext uri="{FF2B5EF4-FFF2-40B4-BE49-F238E27FC236}">
                <a16:creationId xmlns:a16="http://schemas.microsoft.com/office/drawing/2014/main" id="{092ADF0A-7D98-BD5C-1601-00C4342BC53E}"/>
              </a:ext>
            </a:extLst>
          </p:cNvPr>
          <p:cNvGrpSpPr/>
          <p:nvPr/>
        </p:nvGrpSpPr>
        <p:grpSpPr>
          <a:xfrm>
            <a:off x="8219469" y="3256306"/>
            <a:ext cx="4198680" cy="2668320"/>
            <a:chOff x="8219469" y="3256306"/>
            <a:chExt cx="4198680" cy="266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807AD9-5F79-E755-4C37-064DEEDF4A79}"/>
                    </a:ext>
                  </a:extLst>
                </p14:cNvPr>
                <p14:cNvContentPartPr/>
                <p14:nvPr/>
              </p14:nvContentPartPr>
              <p14:xfrm>
                <a:off x="8992749" y="4669666"/>
                <a:ext cx="92160" cy="201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807AD9-5F79-E755-4C37-064DEEDF4A7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83749" y="4660666"/>
                  <a:ext cx="109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6AB7176-5318-70E2-4DCE-3768B19537E8}"/>
                    </a:ext>
                  </a:extLst>
                </p14:cNvPr>
                <p14:cNvContentPartPr/>
                <p14:nvPr/>
              </p14:nvContentPartPr>
              <p14:xfrm>
                <a:off x="9008589" y="4703506"/>
                <a:ext cx="78840" cy="163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6AB7176-5318-70E2-4DCE-3768B19537E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99589" y="4694506"/>
                  <a:ext cx="96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22EC94-CF65-18F1-0B61-A05E2E28A4DC}"/>
                    </a:ext>
                  </a:extLst>
                </p14:cNvPr>
                <p14:cNvContentPartPr/>
                <p14:nvPr/>
              </p14:nvContentPartPr>
              <p14:xfrm>
                <a:off x="8995989" y="4785226"/>
                <a:ext cx="111240" cy="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22EC94-CF65-18F1-0B61-A05E2E28A4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7349" y="4776226"/>
                  <a:ext cx="128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63316B-4F79-0EAB-9AEB-F3BA1316F24B}"/>
                    </a:ext>
                  </a:extLst>
                </p14:cNvPr>
                <p14:cNvContentPartPr/>
                <p14:nvPr/>
              </p14:nvContentPartPr>
              <p14:xfrm>
                <a:off x="8716629" y="4909426"/>
                <a:ext cx="212760" cy="17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63316B-4F79-0EAB-9AEB-F3BA1316F24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707629" y="4900786"/>
                  <a:ext cx="230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B927DE3-48DC-E524-193E-B7D931BAC662}"/>
                    </a:ext>
                  </a:extLst>
                </p14:cNvPr>
                <p14:cNvContentPartPr/>
                <p14:nvPr/>
              </p14:nvContentPartPr>
              <p14:xfrm>
                <a:off x="9051429" y="4979266"/>
                <a:ext cx="13320" cy="143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B927DE3-48DC-E524-193E-B7D931BAC66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42789" y="4970626"/>
                  <a:ext cx="30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FED15F0-C7AB-426B-246F-2A829186F1F7}"/>
                    </a:ext>
                  </a:extLst>
                </p14:cNvPr>
                <p14:cNvContentPartPr/>
                <p14:nvPr/>
              </p14:nvContentPartPr>
              <p14:xfrm>
                <a:off x="11310429" y="5049826"/>
                <a:ext cx="45000" cy="121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FED15F0-C7AB-426B-246F-2A829186F1F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301789" y="5040826"/>
                  <a:ext cx="62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1E2880-1FD2-C687-4454-48160C41131D}"/>
                    </a:ext>
                  </a:extLst>
                </p14:cNvPr>
                <p14:cNvContentPartPr/>
                <p14:nvPr/>
              </p14:nvContentPartPr>
              <p14:xfrm>
                <a:off x="8219469" y="3777946"/>
                <a:ext cx="1759680" cy="1769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1E2880-1FD2-C687-4454-48160C4113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10829" y="3769306"/>
                  <a:ext cx="1777320" cy="17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54B928-FF3E-3EBF-972B-7965B0973B27}"/>
                    </a:ext>
                  </a:extLst>
                </p14:cNvPr>
                <p14:cNvContentPartPr/>
                <p14:nvPr/>
              </p14:nvContentPartPr>
              <p14:xfrm>
                <a:off x="9141789" y="3360346"/>
                <a:ext cx="187200" cy="245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54B928-FF3E-3EBF-972B-7965B0973B2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32789" y="3351706"/>
                  <a:ext cx="204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F7A582-CCD8-FC77-0B35-3B9A947B4F46}"/>
                    </a:ext>
                  </a:extLst>
                </p14:cNvPr>
                <p14:cNvContentPartPr/>
                <p14:nvPr/>
              </p14:nvContentPartPr>
              <p14:xfrm>
                <a:off x="9385509" y="3537106"/>
                <a:ext cx="60480" cy="162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F7A582-CCD8-FC77-0B35-3B9A947B4F4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76509" y="3528466"/>
                  <a:ext cx="78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ADAB58-A706-B27E-4389-A849C511E907}"/>
                    </a:ext>
                  </a:extLst>
                </p14:cNvPr>
                <p14:cNvContentPartPr/>
                <p14:nvPr/>
              </p14:nvContentPartPr>
              <p14:xfrm>
                <a:off x="11520309" y="5288866"/>
                <a:ext cx="198000" cy="93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ADAB58-A706-B27E-4389-A849C511E90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511309" y="5280226"/>
                  <a:ext cx="215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2ED296-D47E-11EA-F2C4-FF6D25CEADAB}"/>
                    </a:ext>
                  </a:extLst>
                </p14:cNvPr>
                <p14:cNvContentPartPr/>
                <p14:nvPr/>
              </p14:nvContentPartPr>
              <p14:xfrm>
                <a:off x="11800749" y="5374186"/>
                <a:ext cx="136800" cy="93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2ED296-D47E-11EA-F2C4-FF6D25CEADA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792109" y="5365546"/>
                  <a:ext cx="154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CCADE5-BAE5-E751-C9AD-74C99D650449}"/>
                    </a:ext>
                  </a:extLst>
                </p14:cNvPr>
                <p14:cNvContentPartPr/>
                <p14:nvPr/>
              </p14:nvContentPartPr>
              <p14:xfrm>
                <a:off x="11248149" y="5061346"/>
                <a:ext cx="162000" cy="112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CCADE5-BAE5-E751-C9AD-74C99D65044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39509" y="5052706"/>
                  <a:ext cx="179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D86C556-8D4F-A095-BE88-6B2776B8D197}"/>
                    </a:ext>
                  </a:extLst>
                </p14:cNvPr>
                <p14:cNvContentPartPr/>
                <p14:nvPr/>
              </p14:nvContentPartPr>
              <p14:xfrm>
                <a:off x="11275509" y="5086906"/>
                <a:ext cx="127800" cy="4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D86C556-8D4F-A095-BE88-6B2776B8D19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66869" y="5078266"/>
                  <a:ext cx="145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70FC28-9335-CC92-18B8-A6A6ECC0B17C}"/>
                    </a:ext>
                  </a:extLst>
                </p14:cNvPr>
                <p14:cNvContentPartPr/>
                <p14:nvPr/>
              </p14:nvContentPartPr>
              <p14:xfrm>
                <a:off x="10301349" y="4006906"/>
                <a:ext cx="2116800" cy="1917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70FC28-9335-CC92-18B8-A6A6ECC0B17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92349" y="3997906"/>
                  <a:ext cx="2134440" cy="19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5472" name="Ink 105471">
                  <a:extLst>
                    <a:ext uri="{FF2B5EF4-FFF2-40B4-BE49-F238E27FC236}">
                      <a16:creationId xmlns:a16="http://schemas.microsoft.com/office/drawing/2014/main" id="{ADC4D332-23CF-F41C-06F6-F720522D9F40}"/>
                    </a:ext>
                  </a:extLst>
                </p14:cNvPr>
                <p14:cNvContentPartPr/>
                <p14:nvPr/>
              </p14:nvContentPartPr>
              <p14:xfrm>
                <a:off x="10658829" y="3256306"/>
                <a:ext cx="344520" cy="433440"/>
              </p14:xfrm>
            </p:contentPart>
          </mc:Choice>
          <mc:Fallback xmlns="">
            <p:pic>
              <p:nvPicPr>
                <p:cNvPr id="105472" name="Ink 105471">
                  <a:extLst>
                    <a:ext uri="{FF2B5EF4-FFF2-40B4-BE49-F238E27FC236}">
                      <a16:creationId xmlns:a16="http://schemas.microsoft.com/office/drawing/2014/main" id="{ADC4D332-23CF-F41C-06F6-F720522D9F4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50189" y="3247666"/>
                  <a:ext cx="3621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5473" name="Ink 105472">
                  <a:extLst>
                    <a:ext uri="{FF2B5EF4-FFF2-40B4-BE49-F238E27FC236}">
                      <a16:creationId xmlns:a16="http://schemas.microsoft.com/office/drawing/2014/main" id="{F0DD3EEB-755D-1252-4284-7CB25C5528E8}"/>
                    </a:ext>
                  </a:extLst>
                </p14:cNvPr>
                <p14:cNvContentPartPr/>
                <p14:nvPr/>
              </p14:nvContentPartPr>
              <p14:xfrm>
                <a:off x="11001189" y="3567346"/>
                <a:ext cx="296640" cy="266400"/>
              </p14:xfrm>
            </p:contentPart>
          </mc:Choice>
          <mc:Fallback xmlns="">
            <p:pic>
              <p:nvPicPr>
                <p:cNvPr id="105473" name="Ink 105472">
                  <a:extLst>
                    <a:ext uri="{FF2B5EF4-FFF2-40B4-BE49-F238E27FC236}">
                      <a16:creationId xmlns:a16="http://schemas.microsoft.com/office/drawing/2014/main" id="{F0DD3EEB-755D-1252-4284-7CB25C5528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92189" y="3558706"/>
                  <a:ext cx="3142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5479" name="Ink 105478">
                  <a:extLst>
                    <a:ext uri="{FF2B5EF4-FFF2-40B4-BE49-F238E27FC236}">
                      <a16:creationId xmlns:a16="http://schemas.microsoft.com/office/drawing/2014/main" id="{C71B28FA-D5C9-B927-8215-A9552D0B4C26}"/>
                    </a:ext>
                  </a:extLst>
                </p14:cNvPr>
                <p14:cNvContentPartPr/>
                <p14:nvPr/>
              </p14:nvContentPartPr>
              <p14:xfrm>
                <a:off x="9109749" y="4788466"/>
                <a:ext cx="2199600" cy="258840"/>
              </p14:xfrm>
            </p:contentPart>
          </mc:Choice>
          <mc:Fallback xmlns="">
            <p:pic>
              <p:nvPicPr>
                <p:cNvPr id="105479" name="Ink 105478">
                  <a:extLst>
                    <a:ext uri="{FF2B5EF4-FFF2-40B4-BE49-F238E27FC236}">
                      <a16:creationId xmlns:a16="http://schemas.microsoft.com/office/drawing/2014/main" id="{C71B28FA-D5C9-B927-8215-A9552D0B4C2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00749" y="4779826"/>
                  <a:ext cx="2217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5481" name="Ink 105480">
                  <a:extLst>
                    <a:ext uri="{FF2B5EF4-FFF2-40B4-BE49-F238E27FC236}">
                      <a16:creationId xmlns:a16="http://schemas.microsoft.com/office/drawing/2014/main" id="{6A3266E3-7014-AA93-3C93-4B0134312DA7}"/>
                    </a:ext>
                  </a:extLst>
                </p14:cNvPr>
                <p14:cNvContentPartPr/>
                <p14:nvPr/>
              </p14:nvContentPartPr>
              <p14:xfrm>
                <a:off x="10184349" y="4906906"/>
                <a:ext cx="11880" cy="61200"/>
              </p14:xfrm>
            </p:contentPart>
          </mc:Choice>
          <mc:Fallback xmlns="">
            <p:pic>
              <p:nvPicPr>
                <p:cNvPr id="105481" name="Ink 105480">
                  <a:extLst>
                    <a:ext uri="{FF2B5EF4-FFF2-40B4-BE49-F238E27FC236}">
                      <a16:creationId xmlns:a16="http://schemas.microsoft.com/office/drawing/2014/main" id="{6A3266E3-7014-AA93-3C93-4B0134312DA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75349" y="4898266"/>
                  <a:ext cx="29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5482" name="Ink 105481">
                  <a:extLst>
                    <a:ext uri="{FF2B5EF4-FFF2-40B4-BE49-F238E27FC236}">
                      <a16:creationId xmlns:a16="http://schemas.microsoft.com/office/drawing/2014/main" id="{0AC940D6-60A3-06C7-03AA-54CE1BA67ECE}"/>
                    </a:ext>
                  </a:extLst>
                </p14:cNvPr>
                <p14:cNvContentPartPr/>
                <p14:nvPr/>
              </p14:nvContentPartPr>
              <p14:xfrm>
                <a:off x="10110909" y="5177986"/>
                <a:ext cx="227520" cy="264240"/>
              </p14:xfrm>
            </p:contentPart>
          </mc:Choice>
          <mc:Fallback xmlns="">
            <p:pic>
              <p:nvPicPr>
                <p:cNvPr id="105482" name="Ink 105481">
                  <a:extLst>
                    <a:ext uri="{FF2B5EF4-FFF2-40B4-BE49-F238E27FC236}">
                      <a16:creationId xmlns:a16="http://schemas.microsoft.com/office/drawing/2014/main" id="{0AC940D6-60A3-06C7-03AA-54CE1BA67EC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101909" y="5169346"/>
                  <a:ext cx="245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5483" name="Ink 105482">
                  <a:extLst>
                    <a:ext uri="{FF2B5EF4-FFF2-40B4-BE49-F238E27FC236}">
                      <a16:creationId xmlns:a16="http://schemas.microsoft.com/office/drawing/2014/main" id="{2F9BCF4D-078D-F9DC-A2B1-B70BA5C4E672}"/>
                    </a:ext>
                  </a:extLst>
                </p14:cNvPr>
                <p14:cNvContentPartPr/>
                <p14:nvPr/>
              </p14:nvContentPartPr>
              <p14:xfrm>
                <a:off x="10115589" y="5329546"/>
                <a:ext cx="9720" cy="60480"/>
              </p14:xfrm>
            </p:contentPart>
          </mc:Choice>
          <mc:Fallback xmlns="">
            <p:pic>
              <p:nvPicPr>
                <p:cNvPr id="105483" name="Ink 105482">
                  <a:extLst>
                    <a:ext uri="{FF2B5EF4-FFF2-40B4-BE49-F238E27FC236}">
                      <a16:creationId xmlns:a16="http://schemas.microsoft.com/office/drawing/2014/main" id="{2F9BCF4D-078D-F9DC-A2B1-B70BA5C4E67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06589" y="5320546"/>
                  <a:ext cx="27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5486" name="Ink 105485">
                  <a:extLst>
                    <a:ext uri="{FF2B5EF4-FFF2-40B4-BE49-F238E27FC236}">
                      <a16:creationId xmlns:a16="http://schemas.microsoft.com/office/drawing/2014/main" id="{80E729B2-ECD1-AF1D-0DC2-025B47BEDBE3}"/>
                    </a:ext>
                  </a:extLst>
                </p14:cNvPr>
                <p14:cNvContentPartPr/>
                <p14:nvPr/>
              </p14:nvContentPartPr>
              <p14:xfrm>
                <a:off x="9081309" y="4875226"/>
                <a:ext cx="1074960" cy="122760"/>
              </p14:xfrm>
            </p:contentPart>
          </mc:Choice>
          <mc:Fallback xmlns="">
            <p:pic>
              <p:nvPicPr>
                <p:cNvPr id="105486" name="Ink 105485">
                  <a:extLst>
                    <a:ext uri="{FF2B5EF4-FFF2-40B4-BE49-F238E27FC236}">
                      <a16:creationId xmlns:a16="http://schemas.microsoft.com/office/drawing/2014/main" id="{80E729B2-ECD1-AF1D-0DC2-025B47BEDBE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72669" y="4866226"/>
                  <a:ext cx="1092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5487" name="Ink 105486">
                  <a:extLst>
                    <a:ext uri="{FF2B5EF4-FFF2-40B4-BE49-F238E27FC236}">
                      <a16:creationId xmlns:a16="http://schemas.microsoft.com/office/drawing/2014/main" id="{B3B1E22E-85D1-DBD1-AEAA-9AA4CF67FF94}"/>
                    </a:ext>
                  </a:extLst>
                </p14:cNvPr>
                <p14:cNvContentPartPr/>
                <p14:nvPr/>
              </p14:nvContentPartPr>
              <p14:xfrm>
                <a:off x="10171749" y="4958386"/>
                <a:ext cx="1079280" cy="149760"/>
              </p14:xfrm>
            </p:contentPart>
          </mc:Choice>
          <mc:Fallback xmlns="">
            <p:pic>
              <p:nvPicPr>
                <p:cNvPr id="105487" name="Ink 105486">
                  <a:extLst>
                    <a:ext uri="{FF2B5EF4-FFF2-40B4-BE49-F238E27FC236}">
                      <a16:creationId xmlns:a16="http://schemas.microsoft.com/office/drawing/2014/main" id="{B3B1E22E-85D1-DBD1-AEAA-9AA4CF67FF9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63109" y="4949746"/>
                  <a:ext cx="10969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511" name="Group 105510">
            <a:extLst>
              <a:ext uri="{FF2B5EF4-FFF2-40B4-BE49-F238E27FC236}">
                <a16:creationId xmlns:a16="http://schemas.microsoft.com/office/drawing/2014/main" id="{072D88B0-CD53-2378-9009-4EBCA122E5F2}"/>
              </a:ext>
            </a:extLst>
          </p:cNvPr>
          <p:cNvGrpSpPr/>
          <p:nvPr/>
        </p:nvGrpSpPr>
        <p:grpSpPr>
          <a:xfrm>
            <a:off x="8808429" y="6080506"/>
            <a:ext cx="3562200" cy="534600"/>
            <a:chOff x="8808429" y="6080506"/>
            <a:chExt cx="356220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5489" name="Ink 105488">
                  <a:extLst>
                    <a:ext uri="{FF2B5EF4-FFF2-40B4-BE49-F238E27FC236}">
                      <a16:creationId xmlns:a16="http://schemas.microsoft.com/office/drawing/2014/main" id="{A8152CA3-6DD7-E512-5950-0F47B152EA19}"/>
                    </a:ext>
                  </a:extLst>
                </p14:cNvPr>
                <p14:cNvContentPartPr/>
                <p14:nvPr/>
              </p14:nvContentPartPr>
              <p14:xfrm>
                <a:off x="8808429" y="6134866"/>
                <a:ext cx="245520" cy="312840"/>
              </p14:xfrm>
            </p:contentPart>
          </mc:Choice>
          <mc:Fallback xmlns="">
            <p:pic>
              <p:nvPicPr>
                <p:cNvPr id="105489" name="Ink 105488">
                  <a:extLst>
                    <a:ext uri="{FF2B5EF4-FFF2-40B4-BE49-F238E27FC236}">
                      <a16:creationId xmlns:a16="http://schemas.microsoft.com/office/drawing/2014/main" id="{A8152CA3-6DD7-E512-5950-0F47B152EA1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99429" y="6125866"/>
                  <a:ext cx="2631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5490" name="Ink 105489">
                  <a:extLst>
                    <a:ext uri="{FF2B5EF4-FFF2-40B4-BE49-F238E27FC236}">
                      <a16:creationId xmlns:a16="http://schemas.microsoft.com/office/drawing/2014/main" id="{1E5A186E-CE7F-1A2C-B1AC-19BE45F4BF90}"/>
                    </a:ext>
                  </a:extLst>
                </p14:cNvPr>
                <p14:cNvContentPartPr/>
                <p14:nvPr/>
              </p14:nvContentPartPr>
              <p14:xfrm>
                <a:off x="9113709" y="6154306"/>
                <a:ext cx="31320" cy="314280"/>
              </p14:xfrm>
            </p:contentPart>
          </mc:Choice>
          <mc:Fallback xmlns="">
            <p:pic>
              <p:nvPicPr>
                <p:cNvPr id="105490" name="Ink 105489">
                  <a:extLst>
                    <a:ext uri="{FF2B5EF4-FFF2-40B4-BE49-F238E27FC236}">
                      <a16:creationId xmlns:a16="http://schemas.microsoft.com/office/drawing/2014/main" id="{1E5A186E-CE7F-1A2C-B1AC-19BE45F4BF9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05069" y="6145306"/>
                  <a:ext cx="489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5491" name="Ink 105490">
                  <a:extLst>
                    <a:ext uri="{FF2B5EF4-FFF2-40B4-BE49-F238E27FC236}">
                      <a16:creationId xmlns:a16="http://schemas.microsoft.com/office/drawing/2014/main" id="{58BCE3D0-7FCF-03E5-B2F5-FFD0A959E0E2}"/>
                    </a:ext>
                  </a:extLst>
                </p14:cNvPr>
                <p14:cNvContentPartPr/>
                <p14:nvPr/>
              </p14:nvContentPartPr>
              <p14:xfrm>
                <a:off x="9280029" y="6239626"/>
                <a:ext cx="244080" cy="83160"/>
              </p14:xfrm>
            </p:contentPart>
          </mc:Choice>
          <mc:Fallback xmlns="">
            <p:pic>
              <p:nvPicPr>
                <p:cNvPr id="105491" name="Ink 105490">
                  <a:extLst>
                    <a:ext uri="{FF2B5EF4-FFF2-40B4-BE49-F238E27FC236}">
                      <a16:creationId xmlns:a16="http://schemas.microsoft.com/office/drawing/2014/main" id="{58BCE3D0-7FCF-03E5-B2F5-FFD0A959E0E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71029" y="6230986"/>
                  <a:ext cx="261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5492" name="Ink 105491">
                  <a:extLst>
                    <a:ext uri="{FF2B5EF4-FFF2-40B4-BE49-F238E27FC236}">
                      <a16:creationId xmlns:a16="http://schemas.microsoft.com/office/drawing/2014/main" id="{BEFF372D-9A21-4F8D-0C68-FFF5A7D30CF9}"/>
                    </a:ext>
                  </a:extLst>
                </p14:cNvPr>
                <p14:cNvContentPartPr/>
                <p14:nvPr/>
              </p14:nvContentPartPr>
              <p14:xfrm>
                <a:off x="9553629" y="6301186"/>
                <a:ext cx="47160" cy="67680"/>
              </p14:xfrm>
            </p:contentPart>
          </mc:Choice>
          <mc:Fallback xmlns="">
            <p:pic>
              <p:nvPicPr>
                <p:cNvPr id="105492" name="Ink 105491">
                  <a:extLst>
                    <a:ext uri="{FF2B5EF4-FFF2-40B4-BE49-F238E27FC236}">
                      <a16:creationId xmlns:a16="http://schemas.microsoft.com/office/drawing/2014/main" id="{BEFF372D-9A21-4F8D-0C68-FFF5A7D30CF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44629" y="6292546"/>
                  <a:ext cx="64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5493" name="Ink 105492">
                  <a:extLst>
                    <a:ext uri="{FF2B5EF4-FFF2-40B4-BE49-F238E27FC236}">
                      <a16:creationId xmlns:a16="http://schemas.microsoft.com/office/drawing/2014/main" id="{2EB81E16-4CEC-F600-82A4-4004B3288C14}"/>
                    </a:ext>
                  </a:extLst>
                </p14:cNvPr>
                <p14:cNvContentPartPr/>
                <p14:nvPr/>
              </p14:nvContentPartPr>
              <p14:xfrm>
                <a:off x="9636069" y="6287866"/>
                <a:ext cx="158040" cy="14400"/>
              </p14:xfrm>
            </p:contentPart>
          </mc:Choice>
          <mc:Fallback xmlns="">
            <p:pic>
              <p:nvPicPr>
                <p:cNvPr id="105493" name="Ink 105492">
                  <a:extLst>
                    <a:ext uri="{FF2B5EF4-FFF2-40B4-BE49-F238E27FC236}">
                      <a16:creationId xmlns:a16="http://schemas.microsoft.com/office/drawing/2014/main" id="{2EB81E16-4CEC-F600-82A4-4004B3288C1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627429" y="6278866"/>
                  <a:ext cx="175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5494" name="Ink 105493">
                  <a:extLst>
                    <a:ext uri="{FF2B5EF4-FFF2-40B4-BE49-F238E27FC236}">
                      <a16:creationId xmlns:a16="http://schemas.microsoft.com/office/drawing/2014/main" id="{D4820376-3205-AA76-4EAD-5D7ED49E328C}"/>
                    </a:ext>
                  </a:extLst>
                </p14:cNvPr>
                <p14:cNvContentPartPr/>
                <p14:nvPr/>
              </p14:nvContentPartPr>
              <p14:xfrm>
                <a:off x="9907509" y="6185986"/>
                <a:ext cx="232920" cy="140040"/>
              </p14:xfrm>
            </p:contentPart>
          </mc:Choice>
          <mc:Fallback xmlns="">
            <p:pic>
              <p:nvPicPr>
                <p:cNvPr id="105494" name="Ink 105493">
                  <a:extLst>
                    <a:ext uri="{FF2B5EF4-FFF2-40B4-BE49-F238E27FC236}">
                      <a16:creationId xmlns:a16="http://schemas.microsoft.com/office/drawing/2014/main" id="{D4820376-3205-AA76-4EAD-5D7ED49E328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898869" y="6177346"/>
                  <a:ext cx="250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495" name="Ink 105494">
                  <a:extLst>
                    <a:ext uri="{FF2B5EF4-FFF2-40B4-BE49-F238E27FC236}">
                      <a16:creationId xmlns:a16="http://schemas.microsoft.com/office/drawing/2014/main" id="{783D889E-6360-8938-22AC-FF920A86A7B2}"/>
                    </a:ext>
                  </a:extLst>
                </p14:cNvPr>
                <p14:cNvContentPartPr/>
                <p14:nvPr/>
              </p14:nvContentPartPr>
              <p14:xfrm>
                <a:off x="10152309" y="6141346"/>
                <a:ext cx="97920" cy="298800"/>
              </p14:xfrm>
            </p:contentPart>
          </mc:Choice>
          <mc:Fallback xmlns="">
            <p:pic>
              <p:nvPicPr>
                <p:cNvPr id="105495" name="Ink 105494">
                  <a:extLst>
                    <a:ext uri="{FF2B5EF4-FFF2-40B4-BE49-F238E27FC236}">
                      <a16:creationId xmlns:a16="http://schemas.microsoft.com/office/drawing/2014/main" id="{783D889E-6360-8938-22AC-FF920A86A7B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43309" y="6132346"/>
                  <a:ext cx="115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5496" name="Ink 105495">
                  <a:extLst>
                    <a:ext uri="{FF2B5EF4-FFF2-40B4-BE49-F238E27FC236}">
                      <a16:creationId xmlns:a16="http://schemas.microsoft.com/office/drawing/2014/main" id="{689E4EB6-2A46-7DDE-4672-0752661DE333}"/>
                    </a:ext>
                  </a:extLst>
                </p14:cNvPr>
                <p14:cNvContentPartPr/>
                <p14:nvPr/>
              </p14:nvContentPartPr>
              <p14:xfrm>
                <a:off x="10313229" y="6080506"/>
                <a:ext cx="133560" cy="83160"/>
              </p14:xfrm>
            </p:contentPart>
          </mc:Choice>
          <mc:Fallback xmlns="">
            <p:pic>
              <p:nvPicPr>
                <p:cNvPr id="105496" name="Ink 105495">
                  <a:extLst>
                    <a:ext uri="{FF2B5EF4-FFF2-40B4-BE49-F238E27FC236}">
                      <a16:creationId xmlns:a16="http://schemas.microsoft.com/office/drawing/2014/main" id="{689E4EB6-2A46-7DDE-4672-0752661DE33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304589" y="6071506"/>
                  <a:ext cx="151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5498" name="Ink 105497">
                  <a:extLst>
                    <a:ext uri="{FF2B5EF4-FFF2-40B4-BE49-F238E27FC236}">
                      <a16:creationId xmlns:a16="http://schemas.microsoft.com/office/drawing/2014/main" id="{344F6345-A195-A545-6D96-013F0916DDC6}"/>
                    </a:ext>
                  </a:extLst>
                </p14:cNvPr>
                <p14:cNvContentPartPr/>
                <p14:nvPr/>
              </p14:nvContentPartPr>
              <p14:xfrm>
                <a:off x="9087789" y="6143506"/>
                <a:ext cx="147600" cy="350640"/>
              </p14:xfrm>
            </p:contentPart>
          </mc:Choice>
          <mc:Fallback xmlns="">
            <p:pic>
              <p:nvPicPr>
                <p:cNvPr id="105498" name="Ink 105497">
                  <a:extLst>
                    <a:ext uri="{FF2B5EF4-FFF2-40B4-BE49-F238E27FC236}">
                      <a16:creationId xmlns:a16="http://schemas.microsoft.com/office/drawing/2014/main" id="{344F6345-A195-A545-6D96-013F0916DDC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079149" y="6134866"/>
                  <a:ext cx="1652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5500" name="Ink 105499">
                  <a:extLst>
                    <a:ext uri="{FF2B5EF4-FFF2-40B4-BE49-F238E27FC236}">
                      <a16:creationId xmlns:a16="http://schemas.microsoft.com/office/drawing/2014/main" id="{712D005D-0712-FE0E-9E14-6495BB90FFAC}"/>
                    </a:ext>
                  </a:extLst>
                </p14:cNvPr>
                <p14:cNvContentPartPr/>
                <p14:nvPr/>
              </p14:nvContentPartPr>
              <p14:xfrm>
                <a:off x="10436349" y="6367786"/>
                <a:ext cx="351720" cy="44640"/>
              </p14:xfrm>
            </p:contentPart>
          </mc:Choice>
          <mc:Fallback xmlns="">
            <p:pic>
              <p:nvPicPr>
                <p:cNvPr id="105500" name="Ink 105499">
                  <a:extLst>
                    <a:ext uri="{FF2B5EF4-FFF2-40B4-BE49-F238E27FC236}">
                      <a16:creationId xmlns:a16="http://schemas.microsoft.com/office/drawing/2014/main" id="{712D005D-0712-FE0E-9E14-6495BB90FFA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27349" y="6358786"/>
                  <a:ext cx="369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501" name="Ink 105500">
                  <a:extLst>
                    <a:ext uri="{FF2B5EF4-FFF2-40B4-BE49-F238E27FC236}">
                      <a16:creationId xmlns:a16="http://schemas.microsoft.com/office/drawing/2014/main" id="{053B8761-09E7-46F2-E75A-578BC99DEF4A}"/>
                    </a:ext>
                  </a:extLst>
                </p14:cNvPr>
                <p14:cNvContentPartPr/>
                <p14:nvPr/>
              </p14:nvContentPartPr>
              <p14:xfrm>
                <a:off x="10598349" y="6244666"/>
                <a:ext cx="19080" cy="207360"/>
              </p14:xfrm>
            </p:contentPart>
          </mc:Choice>
          <mc:Fallback xmlns="">
            <p:pic>
              <p:nvPicPr>
                <p:cNvPr id="105501" name="Ink 105500">
                  <a:extLst>
                    <a:ext uri="{FF2B5EF4-FFF2-40B4-BE49-F238E27FC236}">
                      <a16:creationId xmlns:a16="http://schemas.microsoft.com/office/drawing/2014/main" id="{053B8761-09E7-46F2-E75A-578BC99DEF4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89349" y="6235666"/>
                  <a:ext cx="36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503" name="Ink 105502">
                  <a:extLst>
                    <a:ext uri="{FF2B5EF4-FFF2-40B4-BE49-F238E27FC236}">
                      <a16:creationId xmlns:a16="http://schemas.microsoft.com/office/drawing/2014/main" id="{2338BABE-D12A-7FC8-B76A-BA3579CC85ED}"/>
                    </a:ext>
                  </a:extLst>
                </p14:cNvPr>
                <p14:cNvContentPartPr/>
                <p14:nvPr/>
              </p14:nvContentPartPr>
              <p14:xfrm>
                <a:off x="10866909" y="6200026"/>
                <a:ext cx="167760" cy="281880"/>
              </p14:xfrm>
            </p:contentPart>
          </mc:Choice>
          <mc:Fallback xmlns="">
            <p:pic>
              <p:nvPicPr>
                <p:cNvPr id="105503" name="Ink 105502">
                  <a:extLst>
                    <a:ext uri="{FF2B5EF4-FFF2-40B4-BE49-F238E27FC236}">
                      <a16:creationId xmlns:a16="http://schemas.microsoft.com/office/drawing/2014/main" id="{2338BABE-D12A-7FC8-B76A-BA3579CC85E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58269" y="6191026"/>
                  <a:ext cx="1854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5504" name="Ink 105503">
                  <a:extLst>
                    <a:ext uri="{FF2B5EF4-FFF2-40B4-BE49-F238E27FC236}">
                      <a16:creationId xmlns:a16="http://schemas.microsoft.com/office/drawing/2014/main" id="{1BD767ED-8F7F-5CB0-E3A9-6BFA848552C6}"/>
                    </a:ext>
                  </a:extLst>
                </p14:cNvPr>
                <p14:cNvContentPartPr/>
                <p14:nvPr/>
              </p14:nvContentPartPr>
              <p14:xfrm>
                <a:off x="10946829" y="6248626"/>
                <a:ext cx="162000" cy="20160"/>
              </p14:xfrm>
            </p:contentPart>
          </mc:Choice>
          <mc:Fallback xmlns="">
            <p:pic>
              <p:nvPicPr>
                <p:cNvPr id="105504" name="Ink 105503">
                  <a:extLst>
                    <a:ext uri="{FF2B5EF4-FFF2-40B4-BE49-F238E27FC236}">
                      <a16:creationId xmlns:a16="http://schemas.microsoft.com/office/drawing/2014/main" id="{1BD767ED-8F7F-5CB0-E3A9-6BFA848552C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38189" y="6239986"/>
                  <a:ext cx="179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5505" name="Ink 105504">
                  <a:extLst>
                    <a:ext uri="{FF2B5EF4-FFF2-40B4-BE49-F238E27FC236}">
                      <a16:creationId xmlns:a16="http://schemas.microsoft.com/office/drawing/2014/main" id="{943FD849-2EED-19BB-0AEF-80D3310B6AD6}"/>
                    </a:ext>
                  </a:extLst>
                </p14:cNvPr>
                <p14:cNvContentPartPr/>
                <p14:nvPr/>
              </p14:nvContentPartPr>
              <p14:xfrm>
                <a:off x="11198469" y="6220906"/>
                <a:ext cx="70200" cy="264960"/>
              </p14:xfrm>
            </p:contentPart>
          </mc:Choice>
          <mc:Fallback xmlns="">
            <p:pic>
              <p:nvPicPr>
                <p:cNvPr id="105505" name="Ink 105504">
                  <a:extLst>
                    <a:ext uri="{FF2B5EF4-FFF2-40B4-BE49-F238E27FC236}">
                      <a16:creationId xmlns:a16="http://schemas.microsoft.com/office/drawing/2014/main" id="{943FD849-2EED-19BB-0AEF-80D3310B6AD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89469" y="6211906"/>
                  <a:ext cx="878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5506" name="Ink 105505">
                  <a:extLst>
                    <a:ext uri="{FF2B5EF4-FFF2-40B4-BE49-F238E27FC236}">
                      <a16:creationId xmlns:a16="http://schemas.microsoft.com/office/drawing/2014/main" id="{73DD4A28-8DF6-9D85-0654-3224477F966E}"/>
                    </a:ext>
                  </a:extLst>
                </p14:cNvPr>
                <p14:cNvContentPartPr/>
                <p14:nvPr/>
              </p14:nvContentPartPr>
              <p14:xfrm>
                <a:off x="11371629" y="6233146"/>
                <a:ext cx="201960" cy="283680"/>
              </p14:xfrm>
            </p:contentPart>
          </mc:Choice>
          <mc:Fallback xmlns="">
            <p:pic>
              <p:nvPicPr>
                <p:cNvPr id="105506" name="Ink 105505">
                  <a:extLst>
                    <a:ext uri="{FF2B5EF4-FFF2-40B4-BE49-F238E27FC236}">
                      <a16:creationId xmlns:a16="http://schemas.microsoft.com/office/drawing/2014/main" id="{73DD4A28-8DF6-9D85-0654-3224477F966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362629" y="6224146"/>
                  <a:ext cx="219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5507" name="Ink 105506">
                  <a:extLst>
                    <a:ext uri="{FF2B5EF4-FFF2-40B4-BE49-F238E27FC236}">
                      <a16:creationId xmlns:a16="http://schemas.microsoft.com/office/drawing/2014/main" id="{C4A1AD1C-A1F6-7F08-EBDC-B2C120D4EAEF}"/>
                    </a:ext>
                  </a:extLst>
                </p14:cNvPr>
                <p14:cNvContentPartPr/>
                <p14:nvPr/>
              </p14:nvContentPartPr>
              <p14:xfrm>
                <a:off x="11611029" y="6371386"/>
                <a:ext cx="123480" cy="28440"/>
              </p14:xfrm>
            </p:contentPart>
          </mc:Choice>
          <mc:Fallback xmlns="">
            <p:pic>
              <p:nvPicPr>
                <p:cNvPr id="105507" name="Ink 105506">
                  <a:extLst>
                    <a:ext uri="{FF2B5EF4-FFF2-40B4-BE49-F238E27FC236}">
                      <a16:creationId xmlns:a16="http://schemas.microsoft.com/office/drawing/2014/main" id="{C4A1AD1C-A1F6-7F08-EBDC-B2C120D4EAE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602389" y="6362746"/>
                  <a:ext cx="141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5508" name="Ink 105507">
                  <a:extLst>
                    <a:ext uri="{FF2B5EF4-FFF2-40B4-BE49-F238E27FC236}">
                      <a16:creationId xmlns:a16="http://schemas.microsoft.com/office/drawing/2014/main" id="{8F0B0E41-3372-E030-9216-2F330267D127}"/>
                    </a:ext>
                  </a:extLst>
                </p14:cNvPr>
                <p14:cNvContentPartPr/>
                <p14:nvPr/>
              </p14:nvContentPartPr>
              <p14:xfrm>
                <a:off x="11769429" y="6302266"/>
                <a:ext cx="392040" cy="246960"/>
              </p14:xfrm>
            </p:contentPart>
          </mc:Choice>
          <mc:Fallback xmlns="">
            <p:pic>
              <p:nvPicPr>
                <p:cNvPr id="105508" name="Ink 105507">
                  <a:extLst>
                    <a:ext uri="{FF2B5EF4-FFF2-40B4-BE49-F238E27FC236}">
                      <a16:creationId xmlns:a16="http://schemas.microsoft.com/office/drawing/2014/main" id="{8F0B0E41-3372-E030-9216-2F330267D12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760789" y="6293626"/>
                  <a:ext cx="409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5509" name="Ink 105508">
                  <a:extLst>
                    <a:ext uri="{FF2B5EF4-FFF2-40B4-BE49-F238E27FC236}">
                      <a16:creationId xmlns:a16="http://schemas.microsoft.com/office/drawing/2014/main" id="{3EBB7523-44F3-4727-3FBE-E01F36AA0D72}"/>
                    </a:ext>
                  </a:extLst>
                </p14:cNvPr>
                <p14:cNvContentPartPr/>
                <p14:nvPr/>
              </p14:nvContentPartPr>
              <p14:xfrm>
                <a:off x="12200709" y="6239986"/>
                <a:ext cx="105120" cy="375120"/>
              </p14:xfrm>
            </p:contentPart>
          </mc:Choice>
          <mc:Fallback xmlns="">
            <p:pic>
              <p:nvPicPr>
                <p:cNvPr id="105509" name="Ink 105508">
                  <a:extLst>
                    <a:ext uri="{FF2B5EF4-FFF2-40B4-BE49-F238E27FC236}">
                      <a16:creationId xmlns:a16="http://schemas.microsoft.com/office/drawing/2014/main" id="{3EBB7523-44F3-4727-3FBE-E01F36AA0D7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2192069" y="6231346"/>
                  <a:ext cx="1227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5510" name="Ink 105509">
                  <a:extLst>
                    <a:ext uri="{FF2B5EF4-FFF2-40B4-BE49-F238E27FC236}">
                      <a16:creationId xmlns:a16="http://schemas.microsoft.com/office/drawing/2014/main" id="{3B5D0D2F-3A24-E48A-1387-5F9CF9C04545}"/>
                    </a:ext>
                  </a:extLst>
                </p14:cNvPr>
                <p14:cNvContentPartPr/>
                <p14:nvPr/>
              </p14:nvContentPartPr>
              <p14:xfrm>
                <a:off x="12306549" y="6183826"/>
                <a:ext cx="64080" cy="96840"/>
              </p14:xfrm>
            </p:contentPart>
          </mc:Choice>
          <mc:Fallback xmlns="">
            <p:pic>
              <p:nvPicPr>
                <p:cNvPr id="105510" name="Ink 105509">
                  <a:extLst>
                    <a:ext uri="{FF2B5EF4-FFF2-40B4-BE49-F238E27FC236}">
                      <a16:creationId xmlns:a16="http://schemas.microsoft.com/office/drawing/2014/main" id="{3B5D0D2F-3A24-E48A-1387-5F9CF9C0454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297909" y="6174826"/>
                  <a:ext cx="817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5512" name="Ink 105511">
                <a:extLst>
                  <a:ext uri="{FF2B5EF4-FFF2-40B4-BE49-F238E27FC236}">
                    <a16:creationId xmlns:a16="http://schemas.microsoft.com/office/drawing/2014/main" id="{8CF709A1-7ED9-88D8-9EE3-F4FB0FF8A3AA}"/>
                  </a:ext>
                </a:extLst>
              </p14:cNvPr>
              <p14:cNvContentPartPr/>
              <p14:nvPr/>
            </p14:nvContentPartPr>
            <p14:xfrm>
              <a:off x="6296709" y="6336826"/>
              <a:ext cx="196920" cy="20520"/>
            </p14:xfrm>
          </p:contentPart>
        </mc:Choice>
        <mc:Fallback xmlns="">
          <p:pic>
            <p:nvPicPr>
              <p:cNvPr id="105512" name="Ink 105511">
                <a:extLst>
                  <a:ext uri="{FF2B5EF4-FFF2-40B4-BE49-F238E27FC236}">
                    <a16:creationId xmlns:a16="http://schemas.microsoft.com/office/drawing/2014/main" id="{8CF709A1-7ED9-88D8-9EE3-F4FB0FF8A3A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287709" y="6328186"/>
                <a:ext cx="2145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5513" name="Ink 105512">
                <a:extLst>
                  <a:ext uri="{FF2B5EF4-FFF2-40B4-BE49-F238E27FC236}">
                    <a16:creationId xmlns:a16="http://schemas.microsoft.com/office/drawing/2014/main" id="{595F5227-7063-D86B-B9A4-D12089D0B5CE}"/>
                  </a:ext>
                </a:extLst>
              </p14:cNvPr>
              <p14:cNvContentPartPr/>
              <p14:nvPr/>
            </p14:nvContentPartPr>
            <p14:xfrm>
              <a:off x="6688389" y="6337906"/>
              <a:ext cx="658080" cy="135000"/>
            </p14:xfrm>
          </p:contentPart>
        </mc:Choice>
        <mc:Fallback xmlns="">
          <p:pic>
            <p:nvPicPr>
              <p:cNvPr id="105513" name="Ink 105512">
                <a:extLst>
                  <a:ext uri="{FF2B5EF4-FFF2-40B4-BE49-F238E27FC236}">
                    <a16:creationId xmlns:a16="http://schemas.microsoft.com/office/drawing/2014/main" id="{595F5227-7063-D86B-B9A4-D12089D0B5C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679749" y="6329266"/>
                <a:ext cx="67572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987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179" y="799306"/>
            <a:ext cx="8464889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>
                <a:solidFill>
                  <a:schemeClr val="accent2"/>
                </a:solidFill>
              </a:rPr>
              <a:t>Unsupervised Measures: Cohesion and Separation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dirty="0"/>
              <a:t>Example: SSE</a:t>
            </a:r>
          </a:p>
          <a:p>
            <a:pPr lvl="1"/>
            <a:r>
              <a:rPr lang="en-US" altLang="en-US" sz="2000" dirty="0"/>
              <a:t>SSB + SSE = constant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2438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853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8382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3886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4" name="Oval 18"/>
          <p:cNvSpPr>
            <a:spLocks noChangeArrowheads="1"/>
          </p:cNvSpPr>
          <p:nvPr/>
        </p:nvSpPr>
        <p:spPr bwMode="auto">
          <a:xfrm>
            <a:off x="845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28956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76200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52578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28956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76200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5334000" y="2071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m</a:t>
            </a:r>
            <a:endParaRPr lang="en-US" altLang="en-US" sz="1800" baseline="-25000" dirty="0"/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1805970" y="561234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K=2 clusters: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1805970" y="433467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K=1 cluster: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46928" y="4441825"/>
                <a:ext cx="6307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5−3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28" y="4441825"/>
                <a:ext cx="6307368" cy="307777"/>
              </a:xfrm>
              <a:prstGeom prst="rect">
                <a:avLst/>
              </a:prstGeom>
              <a:blipFill>
                <a:blip r:embed="rId2"/>
                <a:stretch>
                  <a:fillRect l="-140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46928" y="4835143"/>
                <a:ext cx="25801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=4×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3−3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28" y="4835143"/>
                <a:ext cx="2580194" cy="307777"/>
              </a:xfrm>
              <a:prstGeom prst="rect">
                <a:avLst/>
              </a:prstGeom>
              <a:blipFill>
                <a:blip r:embed="rId3"/>
                <a:stretch>
                  <a:fillRect l="-3431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4571" y="30022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46929" y="5170650"/>
                <a:ext cx="23819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=10+0=10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29" y="5170650"/>
                <a:ext cx="2381999" cy="307777"/>
              </a:xfrm>
              <a:prstGeom prst="rect">
                <a:avLst/>
              </a:prstGeom>
              <a:blipFill>
                <a:blip r:embed="rId4"/>
                <a:stretch>
                  <a:fillRect l="-370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46929" y="5682029"/>
                <a:ext cx="6723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1−1.5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2−1.5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4−4.5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5−4.5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29" y="5682029"/>
                <a:ext cx="6723957" cy="307777"/>
              </a:xfrm>
              <a:prstGeom prst="rect">
                <a:avLst/>
              </a:prstGeom>
              <a:blipFill>
                <a:blip r:embed="rId5"/>
                <a:stretch>
                  <a:fillRect l="-132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46928" y="6043588"/>
                <a:ext cx="4583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 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3−1.5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4.5−3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28" y="6043588"/>
                <a:ext cx="4583434" cy="307777"/>
              </a:xfrm>
              <a:prstGeom prst="rect">
                <a:avLst/>
              </a:prstGeom>
              <a:blipFill>
                <a:blip r:embed="rId6"/>
                <a:stretch>
                  <a:fillRect l="-1934" t="-3846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46929" y="6405147"/>
                <a:ext cx="22393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=1+9=10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29" y="6405147"/>
                <a:ext cx="2239331" cy="307777"/>
              </a:xfrm>
              <a:prstGeom prst="rect">
                <a:avLst/>
              </a:prstGeom>
              <a:blipFill>
                <a:blip r:embed="rId7"/>
                <a:stretch>
                  <a:fillRect l="-395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52A2DC-BF59-1928-D21E-1C8F192A3B10}"/>
                  </a:ext>
                </a:extLst>
              </p14:cNvPr>
              <p14:cNvContentPartPr/>
              <p14:nvPr/>
            </p14:nvContentPartPr>
            <p14:xfrm>
              <a:off x="7120749" y="315154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52A2DC-BF59-1928-D21E-1C8F192A3B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1749" y="31425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3573A2E-D6E3-DA45-4110-2094CCE5D92C}"/>
                  </a:ext>
                </a:extLst>
              </p14:cNvPr>
              <p14:cNvContentPartPr/>
              <p14:nvPr/>
            </p14:nvContentPartPr>
            <p14:xfrm>
              <a:off x="5214756" y="508193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3573A2E-D6E3-DA45-4110-2094CCE5D9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5756" y="507329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536" name="Group 106535">
            <a:extLst>
              <a:ext uri="{FF2B5EF4-FFF2-40B4-BE49-F238E27FC236}">
                <a16:creationId xmlns:a16="http://schemas.microsoft.com/office/drawing/2014/main" id="{6885B48B-8644-CB29-FB9D-56CD863B894C}"/>
              </a:ext>
            </a:extLst>
          </p:cNvPr>
          <p:cNvGrpSpPr/>
          <p:nvPr/>
        </p:nvGrpSpPr>
        <p:grpSpPr>
          <a:xfrm>
            <a:off x="2051796" y="1517573"/>
            <a:ext cx="7299360" cy="2273400"/>
            <a:chOff x="2051796" y="1517573"/>
            <a:chExt cx="7299360" cy="22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F84D59A-CB94-7B8E-30D6-8B7F35BAC512}"/>
                    </a:ext>
                  </a:extLst>
                </p14:cNvPr>
                <p14:cNvContentPartPr/>
                <p14:nvPr/>
              </p14:nvContentPartPr>
              <p14:xfrm>
                <a:off x="2977716" y="3014093"/>
                <a:ext cx="28800" cy="336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F84D59A-CB94-7B8E-30D6-8B7F35BAC5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69076" y="3005453"/>
                  <a:ext cx="46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CB5902-DCD0-6A40-73D5-E820779F21A5}"/>
                    </a:ext>
                  </a:extLst>
                </p14:cNvPr>
                <p14:cNvContentPartPr/>
                <p14:nvPr/>
              </p14:nvContentPartPr>
              <p14:xfrm>
                <a:off x="3080676" y="3311453"/>
                <a:ext cx="8640" cy="39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CB5902-DCD0-6A40-73D5-E820779F21A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71676" y="3302453"/>
                  <a:ext cx="26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A79B16-9576-68F4-D7D3-EA6A41817E05}"/>
                    </a:ext>
                  </a:extLst>
                </p14:cNvPr>
                <p14:cNvContentPartPr/>
                <p14:nvPr/>
              </p14:nvContentPartPr>
              <p14:xfrm>
                <a:off x="3198036" y="3141533"/>
                <a:ext cx="174240" cy="216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A79B16-9576-68F4-D7D3-EA6A41817E0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89036" y="3132893"/>
                  <a:ext cx="191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1B2006-75C1-44EF-4CC8-E532F791F98D}"/>
                    </a:ext>
                  </a:extLst>
                </p14:cNvPr>
                <p14:cNvContentPartPr/>
                <p14:nvPr/>
              </p14:nvContentPartPr>
              <p14:xfrm>
                <a:off x="3261756" y="3185813"/>
                <a:ext cx="219960" cy="17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1B2006-75C1-44EF-4CC8-E532F791F9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53116" y="3176813"/>
                  <a:ext cx="237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6497" name="Ink 106496">
                  <a:extLst>
                    <a:ext uri="{FF2B5EF4-FFF2-40B4-BE49-F238E27FC236}">
                      <a16:creationId xmlns:a16="http://schemas.microsoft.com/office/drawing/2014/main" id="{20E6D52B-E003-48AC-1A88-77D42A60AB62}"/>
                    </a:ext>
                  </a:extLst>
                </p14:cNvPr>
                <p14:cNvContentPartPr/>
                <p14:nvPr/>
              </p14:nvContentPartPr>
              <p14:xfrm>
                <a:off x="2051796" y="1902053"/>
                <a:ext cx="2715840" cy="1791720"/>
              </p14:xfrm>
            </p:contentPart>
          </mc:Choice>
          <mc:Fallback xmlns="">
            <p:pic>
              <p:nvPicPr>
                <p:cNvPr id="106497" name="Ink 106496">
                  <a:extLst>
                    <a:ext uri="{FF2B5EF4-FFF2-40B4-BE49-F238E27FC236}">
                      <a16:creationId xmlns:a16="http://schemas.microsoft.com/office/drawing/2014/main" id="{20E6D52B-E003-48AC-1A88-77D42A60AB6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43156" y="1893053"/>
                  <a:ext cx="2733480" cy="18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6523" name="Ink 106522">
                  <a:extLst>
                    <a:ext uri="{FF2B5EF4-FFF2-40B4-BE49-F238E27FC236}">
                      <a16:creationId xmlns:a16="http://schemas.microsoft.com/office/drawing/2014/main" id="{F1D0057D-8DF4-5892-A156-07C36138F2ED}"/>
                    </a:ext>
                  </a:extLst>
                </p14:cNvPr>
                <p14:cNvContentPartPr/>
                <p14:nvPr/>
              </p14:nvContentPartPr>
              <p14:xfrm>
                <a:off x="3549396" y="1517573"/>
                <a:ext cx="353520" cy="338400"/>
              </p14:xfrm>
            </p:contentPart>
          </mc:Choice>
          <mc:Fallback xmlns="">
            <p:pic>
              <p:nvPicPr>
                <p:cNvPr id="106523" name="Ink 106522">
                  <a:extLst>
                    <a:ext uri="{FF2B5EF4-FFF2-40B4-BE49-F238E27FC236}">
                      <a16:creationId xmlns:a16="http://schemas.microsoft.com/office/drawing/2014/main" id="{F1D0057D-8DF4-5892-A156-07C36138F2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40396" y="1508573"/>
                  <a:ext cx="371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6525" name="Ink 106524">
                  <a:extLst>
                    <a:ext uri="{FF2B5EF4-FFF2-40B4-BE49-F238E27FC236}">
                      <a16:creationId xmlns:a16="http://schemas.microsoft.com/office/drawing/2014/main" id="{AAEBF4E9-1476-7099-2E1B-1A55EB9875C3}"/>
                    </a:ext>
                  </a:extLst>
                </p14:cNvPr>
                <p14:cNvContentPartPr/>
                <p14:nvPr/>
              </p14:nvContentPartPr>
              <p14:xfrm>
                <a:off x="3903276" y="1768133"/>
                <a:ext cx="3240" cy="88200"/>
              </p14:xfrm>
            </p:contentPart>
          </mc:Choice>
          <mc:Fallback xmlns="">
            <p:pic>
              <p:nvPicPr>
                <p:cNvPr id="106525" name="Ink 106524">
                  <a:extLst>
                    <a:ext uri="{FF2B5EF4-FFF2-40B4-BE49-F238E27FC236}">
                      <a16:creationId xmlns:a16="http://schemas.microsoft.com/office/drawing/2014/main" id="{AAEBF4E9-1476-7099-2E1B-1A55EB9875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94636" y="1759493"/>
                  <a:ext cx="20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76E015-054B-C8B7-3934-F75D54F71DE0}"/>
                    </a:ext>
                  </a:extLst>
                </p14:cNvPr>
                <p14:cNvContentPartPr/>
                <p14:nvPr/>
              </p14:nvContentPartPr>
              <p14:xfrm>
                <a:off x="7700196" y="3180413"/>
                <a:ext cx="139680" cy="279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76E015-054B-C8B7-3934-F75D54F71DE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91196" y="3171413"/>
                  <a:ext cx="157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BED581-839C-DB07-7153-3935407EF2CB}"/>
                    </a:ext>
                  </a:extLst>
                </p14:cNvPr>
                <p14:cNvContentPartPr/>
                <p14:nvPr/>
              </p14:nvContentPartPr>
              <p14:xfrm>
                <a:off x="7775436" y="3340253"/>
                <a:ext cx="9360" cy="217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BED581-839C-DB07-7153-3935407EF2C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66436" y="3331253"/>
                  <a:ext cx="27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87FCA35-E539-744C-F09C-442B7A20802E}"/>
                    </a:ext>
                  </a:extLst>
                </p14:cNvPr>
                <p14:cNvContentPartPr/>
                <p14:nvPr/>
              </p14:nvContentPartPr>
              <p14:xfrm>
                <a:off x="7840236" y="3546893"/>
                <a:ext cx="9360" cy="18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7FCA35-E539-744C-F09C-442B7A20802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31236" y="3537893"/>
                  <a:ext cx="27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01946E-B09D-D996-5B8C-C0CEF00EC781}"/>
                    </a:ext>
                  </a:extLst>
                </p14:cNvPr>
                <p14:cNvContentPartPr/>
                <p14:nvPr/>
              </p14:nvContentPartPr>
              <p14:xfrm>
                <a:off x="7903596" y="3344933"/>
                <a:ext cx="110520" cy="23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01946E-B09D-D996-5B8C-C0CEF00EC7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94956" y="3336293"/>
                  <a:ext cx="128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561A7B-A600-A1DB-FD1C-E2959713E1FE}"/>
                    </a:ext>
                  </a:extLst>
                </p14:cNvPr>
                <p14:cNvContentPartPr/>
                <p14:nvPr/>
              </p14:nvContentPartPr>
              <p14:xfrm>
                <a:off x="7941396" y="3377333"/>
                <a:ext cx="170640" cy="24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561A7B-A600-A1DB-FD1C-E2959713E1F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32396" y="3368333"/>
                  <a:ext cx="188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6526" name="Ink 106525">
                  <a:extLst>
                    <a:ext uri="{FF2B5EF4-FFF2-40B4-BE49-F238E27FC236}">
                      <a16:creationId xmlns:a16="http://schemas.microsoft.com/office/drawing/2014/main" id="{844FD482-DF94-8641-2584-924ED3AD028E}"/>
                    </a:ext>
                  </a:extLst>
                </p14:cNvPr>
                <p14:cNvContentPartPr/>
                <p14:nvPr/>
              </p14:nvContentPartPr>
              <p14:xfrm>
                <a:off x="6682476" y="2116613"/>
                <a:ext cx="2419920" cy="1674360"/>
              </p14:xfrm>
            </p:contentPart>
          </mc:Choice>
          <mc:Fallback xmlns="">
            <p:pic>
              <p:nvPicPr>
                <p:cNvPr id="106526" name="Ink 106525">
                  <a:extLst>
                    <a:ext uri="{FF2B5EF4-FFF2-40B4-BE49-F238E27FC236}">
                      <a16:creationId xmlns:a16="http://schemas.microsoft.com/office/drawing/2014/main" id="{844FD482-DF94-8641-2584-924ED3AD028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73476" y="2107613"/>
                  <a:ext cx="2437560" cy="16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6527" name="Ink 106526">
                  <a:extLst>
                    <a:ext uri="{FF2B5EF4-FFF2-40B4-BE49-F238E27FC236}">
                      <a16:creationId xmlns:a16="http://schemas.microsoft.com/office/drawing/2014/main" id="{6487A247-08C6-7E6F-8DB0-67A0E3D41BEA}"/>
                    </a:ext>
                  </a:extLst>
                </p14:cNvPr>
                <p14:cNvContentPartPr/>
                <p14:nvPr/>
              </p14:nvContentPartPr>
              <p14:xfrm>
                <a:off x="8783436" y="1742933"/>
                <a:ext cx="266040" cy="398880"/>
              </p14:xfrm>
            </p:contentPart>
          </mc:Choice>
          <mc:Fallback xmlns="">
            <p:pic>
              <p:nvPicPr>
                <p:cNvPr id="106527" name="Ink 106526">
                  <a:extLst>
                    <a:ext uri="{FF2B5EF4-FFF2-40B4-BE49-F238E27FC236}">
                      <a16:creationId xmlns:a16="http://schemas.microsoft.com/office/drawing/2014/main" id="{6487A247-08C6-7E6F-8DB0-67A0E3D41B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74796" y="1734293"/>
                  <a:ext cx="2836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6528" name="Ink 106527">
                  <a:extLst>
                    <a:ext uri="{FF2B5EF4-FFF2-40B4-BE49-F238E27FC236}">
                      <a16:creationId xmlns:a16="http://schemas.microsoft.com/office/drawing/2014/main" id="{637364B5-9B6D-74FE-7C66-9C1CA1BC2036}"/>
                    </a:ext>
                  </a:extLst>
                </p14:cNvPr>
                <p14:cNvContentPartPr/>
                <p14:nvPr/>
              </p14:nvContentPartPr>
              <p14:xfrm>
                <a:off x="9092676" y="2035253"/>
                <a:ext cx="258480" cy="272520"/>
              </p14:xfrm>
            </p:contentPart>
          </mc:Choice>
          <mc:Fallback xmlns="">
            <p:pic>
              <p:nvPicPr>
                <p:cNvPr id="106528" name="Ink 106527">
                  <a:extLst>
                    <a:ext uri="{FF2B5EF4-FFF2-40B4-BE49-F238E27FC236}">
                      <a16:creationId xmlns:a16="http://schemas.microsoft.com/office/drawing/2014/main" id="{637364B5-9B6D-74FE-7C66-9C1CA1BC203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4036" y="2026613"/>
                  <a:ext cx="276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6531" name="Ink 106530">
                  <a:extLst>
                    <a:ext uri="{FF2B5EF4-FFF2-40B4-BE49-F238E27FC236}">
                      <a16:creationId xmlns:a16="http://schemas.microsoft.com/office/drawing/2014/main" id="{6C98AAAE-58D8-195B-EF36-9734082D96D6}"/>
                    </a:ext>
                  </a:extLst>
                </p14:cNvPr>
                <p14:cNvContentPartPr/>
                <p14:nvPr/>
              </p14:nvContentPartPr>
              <p14:xfrm>
                <a:off x="2994636" y="2534573"/>
                <a:ext cx="279000" cy="285120"/>
              </p14:xfrm>
            </p:contentPart>
          </mc:Choice>
          <mc:Fallback xmlns="">
            <p:pic>
              <p:nvPicPr>
                <p:cNvPr id="106531" name="Ink 106530">
                  <a:extLst>
                    <a:ext uri="{FF2B5EF4-FFF2-40B4-BE49-F238E27FC236}">
                      <a16:creationId xmlns:a16="http://schemas.microsoft.com/office/drawing/2014/main" id="{6C98AAAE-58D8-195B-EF36-9734082D96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85996" y="2525573"/>
                  <a:ext cx="2966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6532" name="Ink 106531">
                  <a:extLst>
                    <a:ext uri="{FF2B5EF4-FFF2-40B4-BE49-F238E27FC236}">
                      <a16:creationId xmlns:a16="http://schemas.microsoft.com/office/drawing/2014/main" id="{60C49D66-E9B8-08D0-BE3B-A40D303E7823}"/>
                    </a:ext>
                  </a:extLst>
                </p14:cNvPr>
                <p14:cNvContentPartPr/>
                <p14:nvPr/>
              </p14:nvContentPartPr>
              <p14:xfrm>
                <a:off x="3121716" y="2145053"/>
                <a:ext cx="2337840" cy="526320"/>
              </p14:xfrm>
            </p:contentPart>
          </mc:Choice>
          <mc:Fallback xmlns="">
            <p:pic>
              <p:nvPicPr>
                <p:cNvPr id="106532" name="Ink 106531">
                  <a:extLst>
                    <a:ext uri="{FF2B5EF4-FFF2-40B4-BE49-F238E27FC236}">
                      <a16:creationId xmlns:a16="http://schemas.microsoft.com/office/drawing/2014/main" id="{60C49D66-E9B8-08D0-BE3B-A40D303E78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13076" y="2136053"/>
                  <a:ext cx="235548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6534" name="Ink 106533">
                  <a:extLst>
                    <a:ext uri="{FF2B5EF4-FFF2-40B4-BE49-F238E27FC236}">
                      <a16:creationId xmlns:a16="http://schemas.microsoft.com/office/drawing/2014/main" id="{170E8B19-3181-F802-08D2-C1972FC884FF}"/>
                    </a:ext>
                  </a:extLst>
                </p14:cNvPr>
                <p14:cNvContentPartPr/>
                <p14:nvPr/>
              </p14:nvContentPartPr>
              <p14:xfrm>
                <a:off x="7716756" y="2510093"/>
                <a:ext cx="309600" cy="271800"/>
              </p14:xfrm>
            </p:contentPart>
          </mc:Choice>
          <mc:Fallback xmlns="">
            <p:pic>
              <p:nvPicPr>
                <p:cNvPr id="106534" name="Ink 106533">
                  <a:extLst>
                    <a:ext uri="{FF2B5EF4-FFF2-40B4-BE49-F238E27FC236}">
                      <a16:creationId xmlns:a16="http://schemas.microsoft.com/office/drawing/2014/main" id="{170E8B19-3181-F802-08D2-C1972FC884F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07756" y="2501093"/>
                  <a:ext cx="327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6535" name="Ink 106534">
                  <a:extLst>
                    <a:ext uri="{FF2B5EF4-FFF2-40B4-BE49-F238E27FC236}">
                      <a16:creationId xmlns:a16="http://schemas.microsoft.com/office/drawing/2014/main" id="{6C19453D-945B-F34C-192C-14C11AF6053D}"/>
                    </a:ext>
                  </a:extLst>
                </p14:cNvPr>
                <p14:cNvContentPartPr/>
                <p14:nvPr/>
              </p14:nvContentPartPr>
              <p14:xfrm>
                <a:off x="5455956" y="1996373"/>
                <a:ext cx="2318400" cy="603720"/>
              </p14:xfrm>
            </p:contentPart>
          </mc:Choice>
          <mc:Fallback xmlns="">
            <p:pic>
              <p:nvPicPr>
                <p:cNvPr id="106535" name="Ink 106534">
                  <a:extLst>
                    <a:ext uri="{FF2B5EF4-FFF2-40B4-BE49-F238E27FC236}">
                      <a16:creationId xmlns:a16="http://schemas.microsoft.com/office/drawing/2014/main" id="{6C19453D-945B-F34C-192C-14C11AF6053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47316" y="1987733"/>
                  <a:ext cx="2336040" cy="62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6537" name="Ink 106536">
                <a:extLst>
                  <a:ext uri="{FF2B5EF4-FFF2-40B4-BE49-F238E27FC236}">
                    <a16:creationId xmlns:a16="http://schemas.microsoft.com/office/drawing/2014/main" id="{B9E165B1-5AC7-B1CA-FCA5-02632C6AAB6D}"/>
                  </a:ext>
                </a:extLst>
              </p14:cNvPr>
              <p14:cNvContentPartPr/>
              <p14:nvPr/>
            </p14:nvContentPartPr>
            <p14:xfrm>
              <a:off x="4362636" y="6350573"/>
              <a:ext cx="201240" cy="57240"/>
            </p14:xfrm>
          </p:contentPart>
        </mc:Choice>
        <mc:Fallback xmlns="">
          <p:pic>
            <p:nvPicPr>
              <p:cNvPr id="106537" name="Ink 106536">
                <a:extLst>
                  <a:ext uri="{FF2B5EF4-FFF2-40B4-BE49-F238E27FC236}">
                    <a16:creationId xmlns:a16="http://schemas.microsoft.com/office/drawing/2014/main" id="{B9E165B1-5AC7-B1CA-FCA5-02632C6AAB6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353996" y="6341933"/>
                <a:ext cx="2188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538" name="Ink 106537">
                <a:extLst>
                  <a:ext uri="{FF2B5EF4-FFF2-40B4-BE49-F238E27FC236}">
                    <a16:creationId xmlns:a16="http://schemas.microsoft.com/office/drawing/2014/main" id="{B633E3A3-DD5A-AB7E-255E-52DA29ADD7A2}"/>
                  </a:ext>
                </a:extLst>
              </p14:cNvPr>
              <p14:cNvContentPartPr/>
              <p14:nvPr/>
            </p14:nvContentPartPr>
            <p14:xfrm>
              <a:off x="7008996" y="6411053"/>
              <a:ext cx="1054440" cy="48240"/>
            </p14:xfrm>
          </p:contentPart>
        </mc:Choice>
        <mc:Fallback xmlns="">
          <p:pic>
            <p:nvPicPr>
              <p:cNvPr id="106538" name="Ink 106537">
                <a:extLst>
                  <a:ext uri="{FF2B5EF4-FFF2-40B4-BE49-F238E27FC236}">
                    <a16:creationId xmlns:a16="http://schemas.microsoft.com/office/drawing/2014/main" id="{B633E3A3-DD5A-AB7E-255E-52DA29ADD7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000356" y="6402413"/>
                <a:ext cx="10720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6539" name="Ink 106538">
                <a:extLst>
                  <a:ext uri="{FF2B5EF4-FFF2-40B4-BE49-F238E27FC236}">
                    <a16:creationId xmlns:a16="http://schemas.microsoft.com/office/drawing/2014/main" id="{34A610FF-780B-1EAA-57D8-1E327B378329}"/>
                  </a:ext>
                </a:extLst>
              </p14:cNvPr>
              <p14:cNvContentPartPr/>
              <p14:nvPr/>
            </p14:nvContentPartPr>
            <p14:xfrm>
              <a:off x="1061796" y="3758933"/>
              <a:ext cx="2525400" cy="491040"/>
            </p14:xfrm>
          </p:contentPart>
        </mc:Choice>
        <mc:Fallback xmlns="">
          <p:pic>
            <p:nvPicPr>
              <p:cNvPr id="106539" name="Ink 106538">
                <a:extLst>
                  <a:ext uri="{FF2B5EF4-FFF2-40B4-BE49-F238E27FC236}">
                    <a16:creationId xmlns:a16="http://schemas.microsoft.com/office/drawing/2014/main" id="{34A610FF-780B-1EAA-57D8-1E327B37832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53156" y="3749933"/>
                <a:ext cx="2543040" cy="50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5" grpId="0"/>
      <p:bldP spid="106516" grpId="0"/>
      <p:bldP spid="106517" grpId="0"/>
      <p:bldP spid="106518" grpId="0"/>
      <p:bldP spid="106519" grpId="0"/>
      <p:bldP spid="1065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96" y="1200085"/>
            <a:ext cx="11610808" cy="2665413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 dirty="0"/>
              <a:t>A proximity graph-based approach can also be used for cohesion and separation.</a:t>
            </a:r>
          </a:p>
          <a:p>
            <a:pPr marL="742950" lvl="1" indent="-285750"/>
            <a:r>
              <a:rPr lang="en-US" altLang="en-US" sz="1800" dirty="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 dirty="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5187157" y="35758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6477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6400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5562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6627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8077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9601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8240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876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8763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6553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6553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6553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6553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6705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6705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6705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6705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5638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5638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5638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5638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6477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6477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6477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6477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2215357" y="37282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3505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3429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2590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3656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2667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3429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2667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3429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2667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3505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2514600" y="5486401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6553201" y="5486401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15" y="1940010"/>
            <a:ext cx="11029615" cy="4384589"/>
          </a:xfrm>
        </p:spPr>
        <p:txBody>
          <a:bodyPr>
            <a:no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en-US" dirty="0"/>
              <a:t>Silhouette coefficient combines ideas of both cohesion and separation, but for individual points, as well as clusters and </a:t>
            </a:r>
            <a:r>
              <a:rPr lang="en-US" altLang="en-US" dirty="0" err="1"/>
              <a:t>clusterings</a:t>
            </a:r>
            <a:endParaRPr lang="en-US" altLang="en-US" dirty="0"/>
          </a:p>
          <a:p>
            <a:pPr marL="342900" indent="-342900">
              <a:spcBef>
                <a:spcPct val="0"/>
              </a:spcBef>
            </a:pPr>
            <a:r>
              <a:rPr lang="en-US" altLang="en-US" dirty="0"/>
              <a:t>For an individual point, </a:t>
            </a:r>
            <a:r>
              <a:rPr lang="en-US" alt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a</a:t>
            </a:r>
            <a:r>
              <a:rPr lang="en-US" altLang="en-US" sz="1800" dirty="0"/>
              <a:t> = 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to the points in its cluster</a:t>
            </a: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b</a:t>
            </a:r>
            <a:r>
              <a:rPr lang="en-US" altLang="en-US" sz="1800" dirty="0"/>
              <a:t> = min (average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 to points in another cluster)</a:t>
            </a:r>
          </a:p>
          <a:p>
            <a:pPr marL="742950" lvl="1" indent="-285750"/>
            <a:r>
              <a:rPr lang="en-US" altLang="en-US" sz="1800" dirty="0"/>
              <a:t>The silhouette coefficient for a point is then given by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s = (b – a) / max(</a:t>
            </a:r>
            <a:r>
              <a:rPr lang="en-US" altLang="en-US" sz="1800" dirty="0" err="1"/>
              <a:t>a,b</a:t>
            </a:r>
            <a:r>
              <a:rPr lang="en-US" altLang="en-US" sz="1800" dirty="0"/>
              <a:t>)   </a:t>
            </a:r>
          </a:p>
          <a:p>
            <a:pPr marL="742950" lvl="1" indent="-285750"/>
            <a:r>
              <a:rPr lang="en-US" altLang="en-US" sz="1800" dirty="0"/>
              <a:t>Value can vary between -1 and 1</a:t>
            </a:r>
          </a:p>
          <a:p>
            <a:pPr marL="742950" lvl="1" indent="-285750"/>
            <a:r>
              <a:rPr lang="en-US" altLang="en-US" sz="1800" dirty="0"/>
              <a:t>Typically ranges between 0 and 1. </a:t>
            </a:r>
          </a:p>
          <a:p>
            <a:pPr marL="742950" lvl="1" indent="-285750"/>
            <a:r>
              <a:rPr lang="en-US" altLang="en-US" sz="1800" dirty="0"/>
              <a:t>The closer to 1 the better.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342900" indent="-342900">
              <a:spcBef>
                <a:spcPct val="0"/>
              </a:spcBef>
            </a:pPr>
            <a:r>
              <a:rPr lang="en-US" altLang="en-US" dirty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60141"/>
              </p:ext>
            </p:extLst>
          </p:nvPr>
        </p:nvGraphicFramePr>
        <p:xfrm>
          <a:off x="7431777" y="4001556"/>
          <a:ext cx="3679825" cy="139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80406" imgH="1440180" progId="Visio.Drawing.15">
                  <p:embed/>
                </p:oleObj>
              </mc:Choice>
              <mc:Fallback>
                <p:oleObj name="Visio" r:id="rId2" imgW="3680406" imgH="1440180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31777" y="4001556"/>
                        <a:ext cx="3679825" cy="139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832CAD5-5367-AE43-8AC3-8B5B8C500577}"/>
              </a:ext>
            </a:extLst>
          </p:cNvPr>
          <p:cNvSpPr/>
          <p:nvPr/>
        </p:nvSpPr>
        <p:spPr>
          <a:xfrm>
            <a:off x="9489989" y="2718486"/>
            <a:ext cx="1223319" cy="1112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AF5BAC8-D2A5-645B-A507-4AD198E4FF3F}"/>
              </a:ext>
            </a:extLst>
          </p:cNvPr>
          <p:cNvGrpSpPr/>
          <p:nvPr/>
        </p:nvGrpSpPr>
        <p:grpSpPr>
          <a:xfrm>
            <a:off x="11171018" y="3861173"/>
            <a:ext cx="375120" cy="384480"/>
            <a:chOff x="11171018" y="3861173"/>
            <a:chExt cx="37512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4A5600-F843-5621-DE4D-24F0A569471E}"/>
                    </a:ext>
                  </a:extLst>
                </p14:cNvPr>
                <p14:cNvContentPartPr/>
                <p14:nvPr/>
              </p14:nvContentPartPr>
              <p14:xfrm>
                <a:off x="11171018" y="3861173"/>
                <a:ext cx="284400" cy="249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4A5600-F843-5621-DE4D-24F0A56947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53378" y="3843173"/>
                  <a:ext cx="320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D88629-CAB7-7480-FE10-0B2B73BDB7FD}"/>
                    </a:ext>
                  </a:extLst>
                </p14:cNvPr>
                <p14:cNvContentPartPr/>
                <p14:nvPr/>
              </p14:nvContentPartPr>
              <p14:xfrm>
                <a:off x="11372978" y="4087253"/>
                <a:ext cx="173160" cy="158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FD88629-CAB7-7480-FE10-0B2B73BDB7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54978" y="4069613"/>
                  <a:ext cx="20880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081AAF-5D69-50F0-8D37-2818B85565D3}"/>
              </a:ext>
            </a:extLst>
          </p:cNvPr>
          <p:cNvGrpSpPr/>
          <p:nvPr/>
        </p:nvGrpSpPr>
        <p:grpSpPr>
          <a:xfrm>
            <a:off x="10070138" y="2398853"/>
            <a:ext cx="324360" cy="407160"/>
            <a:chOff x="10070138" y="2398853"/>
            <a:chExt cx="32436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C0ABEE-ED3C-D85C-4438-5D44C7349CC2}"/>
                    </a:ext>
                  </a:extLst>
                </p14:cNvPr>
                <p14:cNvContentPartPr/>
                <p14:nvPr/>
              </p14:nvContentPartPr>
              <p14:xfrm>
                <a:off x="10070138" y="2398853"/>
                <a:ext cx="158760" cy="282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C0ABEE-ED3C-D85C-4438-5D44C7349C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52498" y="2380853"/>
                  <a:ext cx="1944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E868F3-A194-0C5D-D750-1E01A409AE41}"/>
                    </a:ext>
                  </a:extLst>
                </p14:cNvPr>
                <p14:cNvContentPartPr/>
                <p14:nvPr/>
              </p14:nvContentPartPr>
              <p14:xfrm>
                <a:off x="10238978" y="2611613"/>
                <a:ext cx="155520" cy="194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E868F3-A194-0C5D-D750-1E01A409AE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20978" y="2593613"/>
                  <a:ext cx="19116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9CDD3BC-A9AA-01C1-ABFC-C82DFF932BBB}"/>
              </a:ext>
            </a:extLst>
          </p:cNvPr>
          <p:cNvGrpSpPr/>
          <p:nvPr/>
        </p:nvGrpSpPr>
        <p:grpSpPr>
          <a:xfrm>
            <a:off x="3540098" y="2600453"/>
            <a:ext cx="209160" cy="192600"/>
            <a:chOff x="3540098" y="2600453"/>
            <a:chExt cx="20916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FFBF82-2904-7A50-2A0C-C9803AD8653D}"/>
                    </a:ext>
                  </a:extLst>
                </p14:cNvPr>
                <p14:cNvContentPartPr/>
                <p14:nvPr/>
              </p14:nvContentPartPr>
              <p14:xfrm>
                <a:off x="3540098" y="2704853"/>
                <a:ext cx="4680" cy="88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FFBF82-2904-7A50-2A0C-C9803AD865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22458" y="2686853"/>
                  <a:ext cx="40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9F41A0-A90D-4AD2-7D1E-DDF63E21678A}"/>
                    </a:ext>
                  </a:extLst>
                </p14:cNvPr>
                <p14:cNvContentPartPr/>
                <p14:nvPr/>
              </p14:nvContentPartPr>
              <p14:xfrm>
                <a:off x="3545858" y="2600453"/>
                <a:ext cx="21960" cy="6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9F41A0-A90D-4AD2-7D1E-DDF63E2167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27858" y="2582453"/>
                  <a:ext cx="57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07B922A-5720-5899-EA3A-87B191817492}"/>
                    </a:ext>
                  </a:extLst>
                </p14:cNvPr>
                <p14:cNvContentPartPr/>
                <p14:nvPr/>
              </p14:nvContentPartPr>
              <p14:xfrm>
                <a:off x="3665738" y="2618093"/>
                <a:ext cx="45000" cy="2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07B922A-5720-5899-EA3A-87B1918174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48098" y="2600453"/>
                  <a:ext cx="80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28690F7-9A4D-64F7-CE6B-6EFE1122520F}"/>
                    </a:ext>
                  </a:extLst>
                </p14:cNvPr>
                <p14:cNvContentPartPr/>
                <p14:nvPr/>
              </p14:nvContentPartPr>
              <p14:xfrm>
                <a:off x="3694898" y="2687933"/>
                <a:ext cx="54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28690F7-9A4D-64F7-CE6B-6EFE112252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76898" y="2669933"/>
                  <a:ext cx="90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233756D-0504-A81F-0218-DF624FF12F83}"/>
                  </a:ext>
                </a:extLst>
              </p14:cNvPr>
              <p14:cNvContentPartPr/>
              <p14:nvPr/>
            </p14:nvContentPartPr>
            <p14:xfrm>
              <a:off x="3914138" y="2526653"/>
              <a:ext cx="65160" cy="317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233756D-0504-A81F-0218-DF624FF12F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96138" y="2508653"/>
                <a:ext cx="100800" cy="35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1E66547-3932-ACB5-FC8C-24C38908658A}"/>
              </a:ext>
            </a:extLst>
          </p:cNvPr>
          <p:cNvGrpSpPr/>
          <p:nvPr/>
        </p:nvGrpSpPr>
        <p:grpSpPr>
          <a:xfrm>
            <a:off x="4508138" y="2566253"/>
            <a:ext cx="411120" cy="336240"/>
            <a:chOff x="4508138" y="2566253"/>
            <a:chExt cx="41112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46034CC-AF23-43C1-CD71-73C378177970}"/>
                    </a:ext>
                  </a:extLst>
                </p14:cNvPr>
                <p14:cNvContentPartPr/>
                <p14:nvPr/>
              </p14:nvContentPartPr>
              <p14:xfrm>
                <a:off x="4508138" y="2566253"/>
                <a:ext cx="196560" cy="29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46034CC-AF23-43C1-CD71-73C3781779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90498" y="2548253"/>
                  <a:ext cx="232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7DA4AB-CE83-44B9-6693-602A74856987}"/>
                    </a:ext>
                  </a:extLst>
                </p14:cNvPr>
                <p14:cNvContentPartPr/>
                <p14:nvPr/>
              </p14:nvContentPartPr>
              <p14:xfrm>
                <a:off x="4772018" y="2771813"/>
                <a:ext cx="18000" cy="130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7DA4AB-CE83-44B9-6693-602A748569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54378" y="2753813"/>
                  <a:ext cx="53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F7E9D77-2DAC-29F8-58BD-01242D4A22E8}"/>
                    </a:ext>
                  </a:extLst>
                </p14:cNvPr>
                <p14:cNvContentPartPr/>
                <p14:nvPr/>
              </p14:nvContentPartPr>
              <p14:xfrm>
                <a:off x="4916738" y="2761013"/>
                <a:ext cx="2520" cy="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F7E9D77-2DAC-29F8-58BD-01242D4A22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98738" y="2743013"/>
                  <a:ext cx="38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E5A321-7F2D-4B51-0FC2-8D06684835A7}"/>
                    </a:ext>
                  </a:extLst>
                </p14:cNvPr>
                <p14:cNvContentPartPr/>
                <p14:nvPr/>
              </p14:nvContentPartPr>
              <p14:xfrm>
                <a:off x="4913858" y="2836253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E5A321-7F2D-4B51-0FC2-8D06684835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96218" y="28186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2056C5-A1C4-369C-0D24-8323C8407567}"/>
              </a:ext>
            </a:extLst>
          </p:cNvPr>
          <p:cNvGrpSpPr/>
          <p:nvPr/>
        </p:nvGrpSpPr>
        <p:grpSpPr>
          <a:xfrm>
            <a:off x="5575178" y="2657693"/>
            <a:ext cx="710640" cy="189360"/>
            <a:chOff x="5575178" y="2657693"/>
            <a:chExt cx="710640" cy="18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9B294E3-C6EE-0F55-D4C9-1F1EF8C66D46}"/>
                    </a:ext>
                  </a:extLst>
                </p14:cNvPr>
                <p14:cNvContentPartPr/>
                <p14:nvPr/>
              </p14:nvContentPartPr>
              <p14:xfrm>
                <a:off x="5575178" y="2657693"/>
                <a:ext cx="167760" cy="189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9B294E3-C6EE-0F55-D4C9-1F1EF8C66D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57178" y="2639693"/>
                  <a:ext cx="203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2B2723-385D-1DCF-15D0-DE4FD050F12D}"/>
                    </a:ext>
                  </a:extLst>
                </p14:cNvPr>
                <p14:cNvContentPartPr/>
                <p14:nvPr/>
              </p14:nvContentPartPr>
              <p14:xfrm>
                <a:off x="5880098" y="2707013"/>
                <a:ext cx="135360" cy="10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2B2723-385D-1DCF-15D0-DE4FD050F1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62458" y="2689013"/>
                  <a:ext cx="171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25406E-E0BC-7677-269F-9FAD37AF9C63}"/>
                    </a:ext>
                  </a:extLst>
                </p14:cNvPr>
                <p14:cNvContentPartPr/>
                <p14:nvPr/>
              </p14:nvContentPartPr>
              <p14:xfrm>
                <a:off x="5903498" y="2776133"/>
                <a:ext cx="382320" cy="5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25406E-E0BC-7677-269F-9FAD37AF9C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5858" y="2758133"/>
                  <a:ext cx="4179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590" name="Group 108589">
            <a:extLst>
              <a:ext uri="{FF2B5EF4-FFF2-40B4-BE49-F238E27FC236}">
                <a16:creationId xmlns:a16="http://schemas.microsoft.com/office/drawing/2014/main" id="{88004AA3-29C6-3872-7E74-5230A6F67531}"/>
              </a:ext>
            </a:extLst>
          </p:cNvPr>
          <p:cNvGrpSpPr/>
          <p:nvPr/>
        </p:nvGrpSpPr>
        <p:grpSpPr>
          <a:xfrm>
            <a:off x="6269618" y="2194373"/>
            <a:ext cx="3292560" cy="843480"/>
            <a:chOff x="6269618" y="2194373"/>
            <a:chExt cx="3292560" cy="84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8544" name="Ink 108543">
                  <a:extLst>
                    <a:ext uri="{FF2B5EF4-FFF2-40B4-BE49-F238E27FC236}">
                      <a16:creationId xmlns:a16="http://schemas.microsoft.com/office/drawing/2014/main" id="{6DBFCE5E-2EE2-4180-0E59-C2EDCE1F481A}"/>
                    </a:ext>
                  </a:extLst>
                </p14:cNvPr>
                <p14:cNvContentPartPr/>
                <p14:nvPr/>
              </p14:nvContentPartPr>
              <p14:xfrm>
                <a:off x="6343778" y="2679653"/>
                <a:ext cx="1696320" cy="60120"/>
              </p14:xfrm>
            </p:contentPart>
          </mc:Choice>
          <mc:Fallback>
            <p:pic>
              <p:nvPicPr>
                <p:cNvPr id="108544" name="Ink 108543">
                  <a:extLst>
                    <a:ext uri="{FF2B5EF4-FFF2-40B4-BE49-F238E27FC236}">
                      <a16:creationId xmlns:a16="http://schemas.microsoft.com/office/drawing/2014/main" id="{6DBFCE5E-2EE2-4180-0E59-C2EDCE1F48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26138" y="2661653"/>
                  <a:ext cx="1731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8545" name="Ink 108544">
                  <a:extLst>
                    <a:ext uri="{FF2B5EF4-FFF2-40B4-BE49-F238E27FC236}">
                      <a16:creationId xmlns:a16="http://schemas.microsoft.com/office/drawing/2014/main" id="{F4B4CCEA-C9E7-5E29-32B3-70B35833620E}"/>
                    </a:ext>
                  </a:extLst>
                </p14:cNvPr>
                <p14:cNvContentPartPr/>
                <p14:nvPr/>
              </p14:nvContentPartPr>
              <p14:xfrm>
                <a:off x="7092218" y="2821853"/>
                <a:ext cx="184320" cy="216000"/>
              </p14:xfrm>
            </p:contentPart>
          </mc:Choice>
          <mc:Fallback>
            <p:pic>
              <p:nvPicPr>
                <p:cNvPr id="108545" name="Ink 108544">
                  <a:extLst>
                    <a:ext uri="{FF2B5EF4-FFF2-40B4-BE49-F238E27FC236}">
                      <a16:creationId xmlns:a16="http://schemas.microsoft.com/office/drawing/2014/main" id="{F4B4CCEA-C9E7-5E29-32B3-70B3583362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74578" y="2804213"/>
                  <a:ext cx="219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8548" name="Ink 108547">
                  <a:extLst>
                    <a:ext uri="{FF2B5EF4-FFF2-40B4-BE49-F238E27FC236}">
                      <a16:creationId xmlns:a16="http://schemas.microsoft.com/office/drawing/2014/main" id="{90DB976A-B3D3-0CC5-A38D-F00E6198D62C}"/>
                    </a:ext>
                  </a:extLst>
                </p14:cNvPr>
                <p14:cNvContentPartPr/>
                <p14:nvPr/>
              </p14:nvContentPartPr>
              <p14:xfrm>
                <a:off x="6599018" y="2345213"/>
                <a:ext cx="21600" cy="150840"/>
              </p14:xfrm>
            </p:contentPart>
          </mc:Choice>
          <mc:Fallback>
            <p:pic>
              <p:nvPicPr>
                <p:cNvPr id="108548" name="Ink 108547">
                  <a:extLst>
                    <a:ext uri="{FF2B5EF4-FFF2-40B4-BE49-F238E27FC236}">
                      <a16:creationId xmlns:a16="http://schemas.microsoft.com/office/drawing/2014/main" id="{90DB976A-B3D3-0CC5-A38D-F00E6198D6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81378" y="2327213"/>
                  <a:ext cx="57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8549" name="Ink 108548">
                  <a:extLst>
                    <a:ext uri="{FF2B5EF4-FFF2-40B4-BE49-F238E27FC236}">
                      <a16:creationId xmlns:a16="http://schemas.microsoft.com/office/drawing/2014/main" id="{4C929433-C10D-7004-9550-7532E5107867}"/>
                    </a:ext>
                  </a:extLst>
                </p14:cNvPr>
                <p14:cNvContentPartPr/>
                <p14:nvPr/>
              </p14:nvContentPartPr>
              <p14:xfrm>
                <a:off x="6757418" y="2350253"/>
                <a:ext cx="14760" cy="217440"/>
              </p14:xfrm>
            </p:contentPart>
          </mc:Choice>
          <mc:Fallback>
            <p:pic>
              <p:nvPicPr>
                <p:cNvPr id="108549" name="Ink 108548">
                  <a:extLst>
                    <a:ext uri="{FF2B5EF4-FFF2-40B4-BE49-F238E27FC236}">
                      <a16:creationId xmlns:a16="http://schemas.microsoft.com/office/drawing/2014/main" id="{4C929433-C10D-7004-9550-7532E51078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39778" y="2332253"/>
                  <a:ext cx="50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8550" name="Ink 108549">
                  <a:extLst>
                    <a:ext uri="{FF2B5EF4-FFF2-40B4-BE49-F238E27FC236}">
                      <a16:creationId xmlns:a16="http://schemas.microsoft.com/office/drawing/2014/main" id="{711A304D-F008-0037-477A-5CA0368566C1}"/>
                    </a:ext>
                  </a:extLst>
                </p14:cNvPr>
                <p14:cNvContentPartPr/>
                <p14:nvPr/>
              </p14:nvContentPartPr>
              <p14:xfrm>
                <a:off x="6779738" y="2339093"/>
                <a:ext cx="72360" cy="116640"/>
              </p14:xfrm>
            </p:contentPart>
          </mc:Choice>
          <mc:Fallback>
            <p:pic>
              <p:nvPicPr>
                <p:cNvPr id="108550" name="Ink 108549">
                  <a:extLst>
                    <a:ext uri="{FF2B5EF4-FFF2-40B4-BE49-F238E27FC236}">
                      <a16:creationId xmlns:a16="http://schemas.microsoft.com/office/drawing/2014/main" id="{711A304D-F008-0037-477A-5CA0368566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61738" y="2321093"/>
                  <a:ext cx="108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8551" name="Ink 108550">
                  <a:extLst>
                    <a:ext uri="{FF2B5EF4-FFF2-40B4-BE49-F238E27FC236}">
                      <a16:creationId xmlns:a16="http://schemas.microsoft.com/office/drawing/2014/main" id="{6C36C580-3B4F-64B6-F595-F77B839D2B04}"/>
                    </a:ext>
                  </a:extLst>
                </p14:cNvPr>
                <p14:cNvContentPartPr/>
                <p14:nvPr/>
              </p14:nvContentPartPr>
              <p14:xfrm>
                <a:off x="6830498" y="2493173"/>
                <a:ext cx="1440" cy="60480"/>
              </p14:xfrm>
            </p:contentPart>
          </mc:Choice>
          <mc:Fallback>
            <p:pic>
              <p:nvPicPr>
                <p:cNvPr id="108551" name="Ink 108550">
                  <a:extLst>
                    <a:ext uri="{FF2B5EF4-FFF2-40B4-BE49-F238E27FC236}">
                      <a16:creationId xmlns:a16="http://schemas.microsoft.com/office/drawing/2014/main" id="{6C36C580-3B4F-64B6-F595-F77B839D2B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12858" y="2475173"/>
                  <a:ext cx="37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8552" name="Ink 108551">
                  <a:extLst>
                    <a:ext uri="{FF2B5EF4-FFF2-40B4-BE49-F238E27FC236}">
                      <a16:creationId xmlns:a16="http://schemas.microsoft.com/office/drawing/2014/main" id="{6BB974D1-710D-DAE7-D327-42273F9AD86F}"/>
                    </a:ext>
                  </a:extLst>
                </p14:cNvPr>
                <p14:cNvContentPartPr/>
                <p14:nvPr/>
              </p14:nvContentPartPr>
              <p14:xfrm>
                <a:off x="6918338" y="2447453"/>
                <a:ext cx="99360" cy="8640"/>
              </p14:xfrm>
            </p:contentPart>
          </mc:Choice>
          <mc:Fallback>
            <p:pic>
              <p:nvPicPr>
                <p:cNvPr id="108552" name="Ink 108551">
                  <a:extLst>
                    <a:ext uri="{FF2B5EF4-FFF2-40B4-BE49-F238E27FC236}">
                      <a16:creationId xmlns:a16="http://schemas.microsoft.com/office/drawing/2014/main" id="{6BB974D1-710D-DAE7-D327-42273F9AD8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00338" y="2429453"/>
                  <a:ext cx="135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8559" name="Ink 108558">
                  <a:extLst>
                    <a:ext uri="{FF2B5EF4-FFF2-40B4-BE49-F238E27FC236}">
                      <a16:creationId xmlns:a16="http://schemas.microsoft.com/office/drawing/2014/main" id="{87CE559F-4E56-6B55-EFBF-36BF3BB06774}"/>
                    </a:ext>
                  </a:extLst>
                </p14:cNvPr>
                <p14:cNvContentPartPr/>
                <p14:nvPr/>
              </p14:nvContentPartPr>
              <p14:xfrm>
                <a:off x="7165658" y="2346653"/>
                <a:ext cx="52200" cy="272160"/>
              </p14:xfrm>
            </p:contentPart>
          </mc:Choice>
          <mc:Fallback>
            <p:pic>
              <p:nvPicPr>
                <p:cNvPr id="108559" name="Ink 108558">
                  <a:extLst>
                    <a:ext uri="{FF2B5EF4-FFF2-40B4-BE49-F238E27FC236}">
                      <a16:creationId xmlns:a16="http://schemas.microsoft.com/office/drawing/2014/main" id="{87CE559F-4E56-6B55-EFBF-36BF3BB067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47658" y="2328653"/>
                  <a:ext cx="87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8560" name="Ink 108559">
                  <a:extLst>
                    <a:ext uri="{FF2B5EF4-FFF2-40B4-BE49-F238E27FC236}">
                      <a16:creationId xmlns:a16="http://schemas.microsoft.com/office/drawing/2014/main" id="{2B41CB53-8636-0D08-A08A-6D2680F8C8D5}"/>
                    </a:ext>
                  </a:extLst>
                </p14:cNvPr>
                <p14:cNvContentPartPr/>
                <p14:nvPr/>
              </p14:nvContentPartPr>
              <p14:xfrm>
                <a:off x="7218578" y="2348813"/>
                <a:ext cx="130680" cy="126000"/>
              </p14:xfrm>
            </p:contentPart>
          </mc:Choice>
          <mc:Fallback>
            <p:pic>
              <p:nvPicPr>
                <p:cNvPr id="108560" name="Ink 108559">
                  <a:extLst>
                    <a:ext uri="{FF2B5EF4-FFF2-40B4-BE49-F238E27FC236}">
                      <a16:creationId xmlns:a16="http://schemas.microsoft.com/office/drawing/2014/main" id="{2B41CB53-8636-0D08-A08A-6D2680F8C8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00938" y="2330813"/>
                  <a:ext cx="166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8561" name="Ink 108560">
                  <a:extLst>
                    <a:ext uri="{FF2B5EF4-FFF2-40B4-BE49-F238E27FC236}">
                      <a16:creationId xmlns:a16="http://schemas.microsoft.com/office/drawing/2014/main" id="{EA5C97EA-D6B8-4CD0-D781-4BF15722F3C4}"/>
                    </a:ext>
                  </a:extLst>
                </p14:cNvPr>
                <p14:cNvContentPartPr/>
                <p14:nvPr/>
              </p14:nvContentPartPr>
              <p14:xfrm>
                <a:off x="7241258" y="2494613"/>
                <a:ext cx="141480" cy="77760"/>
              </p14:xfrm>
            </p:contentPart>
          </mc:Choice>
          <mc:Fallback>
            <p:pic>
              <p:nvPicPr>
                <p:cNvPr id="108561" name="Ink 108560">
                  <a:extLst>
                    <a:ext uri="{FF2B5EF4-FFF2-40B4-BE49-F238E27FC236}">
                      <a16:creationId xmlns:a16="http://schemas.microsoft.com/office/drawing/2014/main" id="{EA5C97EA-D6B8-4CD0-D781-4BF15722F3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23618" y="2476613"/>
                  <a:ext cx="177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8562" name="Ink 108561">
                  <a:extLst>
                    <a:ext uri="{FF2B5EF4-FFF2-40B4-BE49-F238E27FC236}">
                      <a16:creationId xmlns:a16="http://schemas.microsoft.com/office/drawing/2014/main" id="{69EF7AAB-A25D-503F-D098-A26F35071066}"/>
                    </a:ext>
                  </a:extLst>
                </p14:cNvPr>
                <p14:cNvContentPartPr/>
                <p14:nvPr/>
              </p14:nvContentPartPr>
              <p14:xfrm>
                <a:off x="7324778" y="2552573"/>
                <a:ext cx="5400" cy="72720"/>
              </p14:xfrm>
            </p:contentPart>
          </mc:Choice>
          <mc:Fallback>
            <p:pic>
              <p:nvPicPr>
                <p:cNvPr id="108562" name="Ink 108561">
                  <a:extLst>
                    <a:ext uri="{FF2B5EF4-FFF2-40B4-BE49-F238E27FC236}">
                      <a16:creationId xmlns:a16="http://schemas.microsoft.com/office/drawing/2014/main" id="{69EF7AAB-A25D-503F-D098-A26F350710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06778" y="2534573"/>
                  <a:ext cx="410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8563" name="Ink 108562">
                  <a:extLst>
                    <a:ext uri="{FF2B5EF4-FFF2-40B4-BE49-F238E27FC236}">
                      <a16:creationId xmlns:a16="http://schemas.microsoft.com/office/drawing/2014/main" id="{3ADF3565-1187-8AA6-125E-047E26EA2882}"/>
                    </a:ext>
                  </a:extLst>
                </p14:cNvPr>
                <p14:cNvContentPartPr/>
                <p14:nvPr/>
              </p14:nvContentPartPr>
              <p14:xfrm>
                <a:off x="7430258" y="2366093"/>
                <a:ext cx="129600" cy="267120"/>
              </p14:xfrm>
            </p:contentPart>
          </mc:Choice>
          <mc:Fallback>
            <p:pic>
              <p:nvPicPr>
                <p:cNvPr id="108563" name="Ink 108562">
                  <a:extLst>
                    <a:ext uri="{FF2B5EF4-FFF2-40B4-BE49-F238E27FC236}">
                      <a16:creationId xmlns:a16="http://schemas.microsoft.com/office/drawing/2014/main" id="{3ADF3565-1187-8AA6-125E-047E26EA28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12618" y="2348453"/>
                  <a:ext cx="165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8564" name="Ink 108563">
                  <a:extLst>
                    <a:ext uri="{FF2B5EF4-FFF2-40B4-BE49-F238E27FC236}">
                      <a16:creationId xmlns:a16="http://schemas.microsoft.com/office/drawing/2014/main" id="{545332C9-A1E9-3742-98C3-B1C6FDEFD042}"/>
                    </a:ext>
                  </a:extLst>
                </p14:cNvPr>
                <p14:cNvContentPartPr/>
                <p14:nvPr/>
              </p14:nvContentPartPr>
              <p14:xfrm>
                <a:off x="8039738" y="2739053"/>
                <a:ext cx="1176120" cy="34200"/>
              </p14:xfrm>
            </p:contentPart>
          </mc:Choice>
          <mc:Fallback>
            <p:pic>
              <p:nvPicPr>
                <p:cNvPr id="108564" name="Ink 108563">
                  <a:extLst>
                    <a:ext uri="{FF2B5EF4-FFF2-40B4-BE49-F238E27FC236}">
                      <a16:creationId xmlns:a16="http://schemas.microsoft.com/office/drawing/2014/main" id="{545332C9-A1E9-3742-98C3-B1C6FDEFD0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21738" y="2721053"/>
                  <a:ext cx="1211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8566" name="Ink 108565">
                  <a:extLst>
                    <a:ext uri="{FF2B5EF4-FFF2-40B4-BE49-F238E27FC236}">
                      <a16:creationId xmlns:a16="http://schemas.microsoft.com/office/drawing/2014/main" id="{FE4E18B8-3A6D-E7EF-7AB8-EFDE04EA8CDA}"/>
                    </a:ext>
                  </a:extLst>
                </p14:cNvPr>
                <p14:cNvContentPartPr/>
                <p14:nvPr/>
              </p14:nvContentPartPr>
              <p14:xfrm>
                <a:off x="6269618" y="2194373"/>
                <a:ext cx="180720" cy="361080"/>
              </p14:xfrm>
            </p:contentPart>
          </mc:Choice>
          <mc:Fallback>
            <p:pic>
              <p:nvPicPr>
                <p:cNvPr id="108566" name="Ink 108565">
                  <a:extLst>
                    <a:ext uri="{FF2B5EF4-FFF2-40B4-BE49-F238E27FC236}">
                      <a16:creationId xmlns:a16="http://schemas.microsoft.com/office/drawing/2014/main" id="{FE4E18B8-3A6D-E7EF-7AB8-EFDE04EA8C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51978" y="2176373"/>
                  <a:ext cx="2163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8567" name="Ink 108566">
                  <a:extLst>
                    <a:ext uri="{FF2B5EF4-FFF2-40B4-BE49-F238E27FC236}">
                      <a16:creationId xmlns:a16="http://schemas.microsoft.com/office/drawing/2014/main" id="{33943FF8-62AA-EA72-B1A0-4149E3D55F45}"/>
                    </a:ext>
                  </a:extLst>
                </p14:cNvPr>
                <p14:cNvContentPartPr/>
                <p14:nvPr/>
              </p14:nvContentPartPr>
              <p14:xfrm>
                <a:off x="6409298" y="2446733"/>
                <a:ext cx="53280" cy="109080"/>
              </p14:xfrm>
            </p:contentPart>
          </mc:Choice>
          <mc:Fallback>
            <p:pic>
              <p:nvPicPr>
                <p:cNvPr id="108567" name="Ink 108566">
                  <a:extLst>
                    <a:ext uri="{FF2B5EF4-FFF2-40B4-BE49-F238E27FC236}">
                      <a16:creationId xmlns:a16="http://schemas.microsoft.com/office/drawing/2014/main" id="{33943FF8-62AA-EA72-B1A0-4149E3D55F4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91298" y="2429093"/>
                  <a:ext cx="88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8569" name="Ink 108568">
                  <a:extLst>
                    <a:ext uri="{FF2B5EF4-FFF2-40B4-BE49-F238E27FC236}">
                      <a16:creationId xmlns:a16="http://schemas.microsoft.com/office/drawing/2014/main" id="{3E5F4FB1-6186-4572-785C-52A79FA1BDFA}"/>
                    </a:ext>
                  </a:extLst>
                </p14:cNvPr>
                <p14:cNvContentPartPr/>
                <p14:nvPr/>
              </p14:nvContentPartPr>
              <p14:xfrm>
                <a:off x="7711778" y="2413973"/>
                <a:ext cx="66600" cy="14040"/>
              </p14:xfrm>
            </p:contentPart>
          </mc:Choice>
          <mc:Fallback>
            <p:pic>
              <p:nvPicPr>
                <p:cNvPr id="108569" name="Ink 108568">
                  <a:extLst>
                    <a:ext uri="{FF2B5EF4-FFF2-40B4-BE49-F238E27FC236}">
                      <a16:creationId xmlns:a16="http://schemas.microsoft.com/office/drawing/2014/main" id="{3E5F4FB1-6186-4572-785C-52A79FA1BD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94138" y="2396333"/>
                  <a:ext cx="102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8570" name="Ink 108569">
                  <a:extLst>
                    <a:ext uri="{FF2B5EF4-FFF2-40B4-BE49-F238E27FC236}">
                      <a16:creationId xmlns:a16="http://schemas.microsoft.com/office/drawing/2014/main" id="{CD5E803C-5165-FC24-1D66-C23DD6E38692}"/>
                    </a:ext>
                  </a:extLst>
                </p14:cNvPr>
                <p14:cNvContentPartPr/>
                <p14:nvPr/>
              </p14:nvContentPartPr>
              <p14:xfrm>
                <a:off x="7723298" y="2378333"/>
                <a:ext cx="25920" cy="103320"/>
              </p14:xfrm>
            </p:contentPart>
          </mc:Choice>
          <mc:Fallback>
            <p:pic>
              <p:nvPicPr>
                <p:cNvPr id="108570" name="Ink 108569">
                  <a:extLst>
                    <a:ext uri="{FF2B5EF4-FFF2-40B4-BE49-F238E27FC236}">
                      <a16:creationId xmlns:a16="http://schemas.microsoft.com/office/drawing/2014/main" id="{CD5E803C-5165-FC24-1D66-C23DD6E386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05658" y="2360693"/>
                  <a:ext cx="61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8571" name="Ink 108570">
                  <a:extLst>
                    <a:ext uri="{FF2B5EF4-FFF2-40B4-BE49-F238E27FC236}">
                      <a16:creationId xmlns:a16="http://schemas.microsoft.com/office/drawing/2014/main" id="{61F26982-37E8-6EAC-BF80-862F71EF04B7}"/>
                    </a:ext>
                  </a:extLst>
                </p14:cNvPr>
                <p14:cNvContentPartPr/>
                <p14:nvPr/>
              </p14:nvContentPartPr>
              <p14:xfrm>
                <a:off x="7949378" y="2453573"/>
                <a:ext cx="360" cy="360"/>
              </p14:xfrm>
            </p:contentPart>
          </mc:Choice>
          <mc:Fallback>
            <p:pic>
              <p:nvPicPr>
                <p:cNvPr id="108571" name="Ink 108570">
                  <a:extLst>
                    <a:ext uri="{FF2B5EF4-FFF2-40B4-BE49-F238E27FC236}">
                      <a16:creationId xmlns:a16="http://schemas.microsoft.com/office/drawing/2014/main" id="{61F26982-37E8-6EAC-BF80-862F71EF04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31738" y="24355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8572" name="Ink 108571">
                  <a:extLst>
                    <a:ext uri="{FF2B5EF4-FFF2-40B4-BE49-F238E27FC236}">
                      <a16:creationId xmlns:a16="http://schemas.microsoft.com/office/drawing/2014/main" id="{79B21B73-52F6-A9ED-B7AB-51B55D37320B}"/>
                    </a:ext>
                  </a:extLst>
                </p14:cNvPr>
                <p14:cNvContentPartPr/>
                <p14:nvPr/>
              </p14:nvContentPartPr>
              <p14:xfrm>
                <a:off x="7949378" y="2453573"/>
                <a:ext cx="32760" cy="360"/>
              </p14:xfrm>
            </p:contentPart>
          </mc:Choice>
          <mc:Fallback>
            <p:pic>
              <p:nvPicPr>
                <p:cNvPr id="108572" name="Ink 108571">
                  <a:extLst>
                    <a:ext uri="{FF2B5EF4-FFF2-40B4-BE49-F238E27FC236}">
                      <a16:creationId xmlns:a16="http://schemas.microsoft.com/office/drawing/2014/main" id="{79B21B73-52F6-A9ED-B7AB-51B55D37320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931738" y="2435573"/>
                  <a:ext cx="68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8573" name="Ink 108572">
                  <a:extLst>
                    <a:ext uri="{FF2B5EF4-FFF2-40B4-BE49-F238E27FC236}">
                      <a16:creationId xmlns:a16="http://schemas.microsoft.com/office/drawing/2014/main" id="{F6C9267B-F52B-83A6-2EF6-6D920DB7468C}"/>
                    </a:ext>
                  </a:extLst>
                </p14:cNvPr>
                <p14:cNvContentPartPr/>
                <p14:nvPr/>
              </p14:nvContentPartPr>
              <p14:xfrm>
                <a:off x="8064218" y="2454653"/>
                <a:ext cx="23760" cy="6120"/>
              </p14:xfrm>
            </p:contentPart>
          </mc:Choice>
          <mc:Fallback>
            <p:pic>
              <p:nvPicPr>
                <p:cNvPr id="108573" name="Ink 108572">
                  <a:extLst>
                    <a:ext uri="{FF2B5EF4-FFF2-40B4-BE49-F238E27FC236}">
                      <a16:creationId xmlns:a16="http://schemas.microsoft.com/office/drawing/2014/main" id="{F6C9267B-F52B-83A6-2EF6-6D920DB746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46578" y="2436653"/>
                  <a:ext cx="59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8574" name="Ink 108573">
                  <a:extLst>
                    <a:ext uri="{FF2B5EF4-FFF2-40B4-BE49-F238E27FC236}">
                      <a16:creationId xmlns:a16="http://schemas.microsoft.com/office/drawing/2014/main" id="{F384642A-A259-6E6D-8380-23CB00AC6732}"/>
                    </a:ext>
                  </a:extLst>
                </p14:cNvPr>
                <p14:cNvContentPartPr/>
                <p14:nvPr/>
              </p14:nvContentPartPr>
              <p14:xfrm>
                <a:off x="8122538" y="2469773"/>
                <a:ext cx="360" cy="360"/>
              </p14:xfrm>
            </p:contentPart>
          </mc:Choice>
          <mc:Fallback>
            <p:pic>
              <p:nvPicPr>
                <p:cNvPr id="108574" name="Ink 108573">
                  <a:extLst>
                    <a:ext uri="{FF2B5EF4-FFF2-40B4-BE49-F238E27FC236}">
                      <a16:creationId xmlns:a16="http://schemas.microsoft.com/office/drawing/2014/main" id="{F384642A-A259-6E6D-8380-23CB00AC67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04538" y="24517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8575" name="Ink 108574">
                  <a:extLst>
                    <a:ext uri="{FF2B5EF4-FFF2-40B4-BE49-F238E27FC236}">
                      <a16:creationId xmlns:a16="http://schemas.microsoft.com/office/drawing/2014/main" id="{616BBAF9-54A3-E128-AB38-48AF8E7192BE}"/>
                    </a:ext>
                  </a:extLst>
                </p14:cNvPr>
                <p14:cNvContentPartPr/>
                <p14:nvPr/>
              </p14:nvContentPartPr>
              <p14:xfrm>
                <a:off x="8147738" y="2451053"/>
                <a:ext cx="76320" cy="9000"/>
              </p14:xfrm>
            </p:contentPart>
          </mc:Choice>
          <mc:Fallback>
            <p:pic>
              <p:nvPicPr>
                <p:cNvPr id="108575" name="Ink 108574">
                  <a:extLst>
                    <a:ext uri="{FF2B5EF4-FFF2-40B4-BE49-F238E27FC236}">
                      <a16:creationId xmlns:a16="http://schemas.microsoft.com/office/drawing/2014/main" id="{616BBAF9-54A3-E128-AB38-48AF8E7192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30098" y="2433413"/>
                  <a:ext cx="111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8576" name="Ink 108575">
                  <a:extLst>
                    <a:ext uri="{FF2B5EF4-FFF2-40B4-BE49-F238E27FC236}">
                      <a16:creationId xmlns:a16="http://schemas.microsoft.com/office/drawing/2014/main" id="{7A7DD41C-5AE6-BE37-D875-BCE3F46FE8CD}"/>
                    </a:ext>
                  </a:extLst>
                </p14:cNvPr>
                <p14:cNvContentPartPr/>
                <p14:nvPr/>
              </p14:nvContentPartPr>
              <p14:xfrm>
                <a:off x="8183738" y="2400653"/>
                <a:ext cx="3600" cy="156600"/>
              </p14:xfrm>
            </p:contentPart>
          </mc:Choice>
          <mc:Fallback>
            <p:pic>
              <p:nvPicPr>
                <p:cNvPr id="108576" name="Ink 108575">
                  <a:extLst>
                    <a:ext uri="{FF2B5EF4-FFF2-40B4-BE49-F238E27FC236}">
                      <a16:creationId xmlns:a16="http://schemas.microsoft.com/office/drawing/2014/main" id="{7A7DD41C-5AE6-BE37-D875-BCE3F46FE8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66098" y="2382653"/>
                  <a:ext cx="39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8577" name="Ink 108576">
                  <a:extLst>
                    <a:ext uri="{FF2B5EF4-FFF2-40B4-BE49-F238E27FC236}">
                      <a16:creationId xmlns:a16="http://schemas.microsoft.com/office/drawing/2014/main" id="{4D3AC1C8-88C1-7456-CF22-0E3C1531CEBC}"/>
                    </a:ext>
                  </a:extLst>
                </p14:cNvPr>
                <p14:cNvContentPartPr/>
                <p14:nvPr/>
              </p14:nvContentPartPr>
              <p14:xfrm>
                <a:off x="8312258" y="2300213"/>
                <a:ext cx="87840" cy="325440"/>
              </p14:xfrm>
            </p:contentPart>
          </mc:Choice>
          <mc:Fallback>
            <p:pic>
              <p:nvPicPr>
                <p:cNvPr id="108577" name="Ink 108576">
                  <a:extLst>
                    <a:ext uri="{FF2B5EF4-FFF2-40B4-BE49-F238E27FC236}">
                      <a16:creationId xmlns:a16="http://schemas.microsoft.com/office/drawing/2014/main" id="{4D3AC1C8-88C1-7456-CF22-0E3C1531CEB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94618" y="2282213"/>
                  <a:ext cx="1234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8578" name="Ink 108577">
                  <a:extLst>
                    <a:ext uri="{FF2B5EF4-FFF2-40B4-BE49-F238E27FC236}">
                      <a16:creationId xmlns:a16="http://schemas.microsoft.com/office/drawing/2014/main" id="{16BEDD0E-7B30-212F-E91C-E108ABEB0243}"/>
                    </a:ext>
                  </a:extLst>
                </p14:cNvPr>
                <p14:cNvContentPartPr/>
                <p14:nvPr/>
              </p14:nvContentPartPr>
              <p14:xfrm>
                <a:off x="8541578" y="2454653"/>
                <a:ext cx="38520" cy="146520"/>
              </p14:xfrm>
            </p:contentPart>
          </mc:Choice>
          <mc:Fallback>
            <p:pic>
              <p:nvPicPr>
                <p:cNvPr id="108578" name="Ink 108577">
                  <a:extLst>
                    <a:ext uri="{FF2B5EF4-FFF2-40B4-BE49-F238E27FC236}">
                      <a16:creationId xmlns:a16="http://schemas.microsoft.com/office/drawing/2014/main" id="{16BEDD0E-7B30-212F-E91C-E108ABEB02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23578" y="2437013"/>
                  <a:ext cx="74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8579" name="Ink 108578">
                  <a:extLst>
                    <a:ext uri="{FF2B5EF4-FFF2-40B4-BE49-F238E27FC236}">
                      <a16:creationId xmlns:a16="http://schemas.microsoft.com/office/drawing/2014/main" id="{F3EB901B-9B75-8E2C-EF6A-155BEB20D7B6}"/>
                    </a:ext>
                  </a:extLst>
                </p14:cNvPr>
                <p14:cNvContentPartPr/>
                <p14:nvPr/>
              </p14:nvContentPartPr>
              <p14:xfrm>
                <a:off x="8772338" y="2481653"/>
                <a:ext cx="4680" cy="215280"/>
              </p14:xfrm>
            </p:contentPart>
          </mc:Choice>
          <mc:Fallback>
            <p:pic>
              <p:nvPicPr>
                <p:cNvPr id="108579" name="Ink 108578">
                  <a:extLst>
                    <a:ext uri="{FF2B5EF4-FFF2-40B4-BE49-F238E27FC236}">
                      <a16:creationId xmlns:a16="http://schemas.microsoft.com/office/drawing/2014/main" id="{F3EB901B-9B75-8E2C-EF6A-155BEB20D7B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54338" y="2463653"/>
                  <a:ext cx="40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8580" name="Ink 108579">
                  <a:extLst>
                    <a:ext uri="{FF2B5EF4-FFF2-40B4-BE49-F238E27FC236}">
                      <a16:creationId xmlns:a16="http://schemas.microsoft.com/office/drawing/2014/main" id="{42B1F95F-4A12-5949-225C-6590F32A25AF}"/>
                    </a:ext>
                  </a:extLst>
                </p14:cNvPr>
                <p14:cNvContentPartPr/>
                <p14:nvPr/>
              </p14:nvContentPartPr>
              <p14:xfrm>
                <a:off x="8787098" y="2424773"/>
                <a:ext cx="146160" cy="122400"/>
              </p14:xfrm>
            </p:contentPart>
          </mc:Choice>
          <mc:Fallback>
            <p:pic>
              <p:nvPicPr>
                <p:cNvPr id="108580" name="Ink 108579">
                  <a:extLst>
                    <a:ext uri="{FF2B5EF4-FFF2-40B4-BE49-F238E27FC236}">
                      <a16:creationId xmlns:a16="http://schemas.microsoft.com/office/drawing/2014/main" id="{42B1F95F-4A12-5949-225C-6590F32A25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69098" y="2406773"/>
                  <a:ext cx="181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8581" name="Ink 108580">
                  <a:extLst>
                    <a:ext uri="{FF2B5EF4-FFF2-40B4-BE49-F238E27FC236}">
                      <a16:creationId xmlns:a16="http://schemas.microsoft.com/office/drawing/2014/main" id="{F4DE26E2-88AC-E932-133E-0709C2137B7D}"/>
                    </a:ext>
                  </a:extLst>
                </p14:cNvPr>
                <p14:cNvContentPartPr/>
                <p14:nvPr/>
              </p14:nvContentPartPr>
              <p14:xfrm>
                <a:off x="8885378" y="2599733"/>
                <a:ext cx="32400" cy="53640"/>
              </p14:xfrm>
            </p:contentPart>
          </mc:Choice>
          <mc:Fallback>
            <p:pic>
              <p:nvPicPr>
                <p:cNvPr id="108581" name="Ink 108580">
                  <a:extLst>
                    <a:ext uri="{FF2B5EF4-FFF2-40B4-BE49-F238E27FC236}">
                      <a16:creationId xmlns:a16="http://schemas.microsoft.com/office/drawing/2014/main" id="{F4DE26E2-88AC-E932-133E-0709C2137B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67378" y="2581733"/>
                  <a:ext cx="68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8582" name="Ink 108581">
                  <a:extLst>
                    <a:ext uri="{FF2B5EF4-FFF2-40B4-BE49-F238E27FC236}">
                      <a16:creationId xmlns:a16="http://schemas.microsoft.com/office/drawing/2014/main" id="{EAC6DB14-00F0-3037-0F22-97FDC18BA47B}"/>
                    </a:ext>
                  </a:extLst>
                </p14:cNvPr>
                <p14:cNvContentPartPr/>
                <p14:nvPr/>
              </p14:nvContentPartPr>
              <p14:xfrm>
                <a:off x="8899418" y="2579213"/>
                <a:ext cx="87120" cy="168840"/>
              </p14:xfrm>
            </p:contentPart>
          </mc:Choice>
          <mc:Fallback>
            <p:pic>
              <p:nvPicPr>
                <p:cNvPr id="108582" name="Ink 108581">
                  <a:extLst>
                    <a:ext uri="{FF2B5EF4-FFF2-40B4-BE49-F238E27FC236}">
                      <a16:creationId xmlns:a16="http://schemas.microsoft.com/office/drawing/2014/main" id="{EAC6DB14-00F0-3037-0F22-97FDC18BA47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81418" y="2561213"/>
                  <a:ext cx="122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8583" name="Ink 108582">
                  <a:extLst>
                    <a:ext uri="{FF2B5EF4-FFF2-40B4-BE49-F238E27FC236}">
                      <a16:creationId xmlns:a16="http://schemas.microsoft.com/office/drawing/2014/main" id="{34F21BAF-4B73-BA56-1238-FA02A7AB9D65}"/>
                    </a:ext>
                  </a:extLst>
                </p14:cNvPr>
                <p14:cNvContentPartPr/>
                <p14:nvPr/>
              </p14:nvContentPartPr>
              <p14:xfrm>
                <a:off x="9041258" y="2691893"/>
                <a:ext cx="7200" cy="30600"/>
              </p14:xfrm>
            </p:contentPart>
          </mc:Choice>
          <mc:Fallback>
            <p:pic>
              <p:nvPicPr>
                <p:cNvPr id="108583" name="Ink 108582">
                  <a:extLst>
                    <a:ext uri="{FF2B5EF4-FFF2-40B4-BE49-F238E27FC236}">
                      <a16:creationId xmlns:a16="http://schemas.microsoft.com/office/drawing/2014/main" id="{34F21BAF-4B73-BA56-1238-FA02A7AB9D6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23258" y="2673893"/>
                  <a:ext cx="42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8584" name="Ink 108583">
                  <a:extLst>
                    <a:ext uri="{FF2B5EF4-FFF2-40B4-BE49-F238E27FC236}">
                      <a16:creationId xmlns:a16="http://schemas.microsoft.com/office/drawing/2014/main" id="{090C7D56-3E41-7A2B-FD2E-5D4B864FDBFD}"/>
                    </a:ext>
                  </a:extLst>
                </p14:cNvPr>
                <p14:cNvContentPartPr/>
                <p14:nvPr/>
              </p14:nvContentPartPr>
              <p14:xfrm>
                <a:off x="9266258" y="2409293"/>
                <a:ext cx="34560" cy="260280"/>
              </p14:xfrm>
            </p:contentPart>
          </mc:Choice>
          <mc:Fallback>
            <p:pic>
              <p:nvPicPr>
                <p:cNvPr id="108584" name="Ink 108583">
                  <a:extLst>
                    <a:ext uri="{FF2B5EF4-FFF2-40B4-BE49-F238E27FC236}">
                      <a16:creationId xmlns:a16="http://schemas.microsoft.com/office/drawing/2014/main" id="{090C7D56-3E41-7A2B-FD2E-5D4B864FDB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48618" y="2391653"/>
                  <a:ext cx="702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8585" name="Ink 108584">
                  <a:extLst>
                    <a:ext uri="{FF2B5EF4-FFF2-40B4-BE49-F238E27FC236}">
                      <a16:creationId xmlns:a16="http://schemas.microsoft.com/office/drawing/2014/main" id="{D382E69C-733E-9B02-94CC-14F299F4005C}"/>
                    </a:ext>
                  </a:extLst>
                </p14:cNvPr>
                <p14:cNvContentPartPr/>
                <p14:nvPr/>
              </p14:nvContentPartPr>
              <p14:xfrm>
                <a:off x="9303338" y="2407133"/>
                <a:ext cx="170640" cy="103680"/>
              </p14:xfrm>
            </p:contentPart>
          </mc:Choice>
          <mc:Fallback>
            <p:pic>
              <p:nvPicPr>
                <p:cNvPr id="108585" name="Ink 108584">
                  <a:extLst>
                    <a:ext uri="{FF2B5EF4-FFF2-40B4-BE49-F238E27FC236}">
                      <a16:creationId xmlns:a16="http://schemas.microsoft.com/office/drawing/2014/main" id="{D382E69C-733E-9B02-94CC-14F299F4005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85698" y="2389133"/>
                  <a:ext cx="206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8586" name="Ink 108585">
                  <a:extLst>
                    <a:ext uri="{FF2B5EF4-FFF2-40B4-BE49-F238E27FC236}">
                      <a16:creationId xmlns:a16="http://schemas.microsoft.com/office/drawing/2014/main" id="{D108DA23-7D80-F4DC-DEF7-16150E4A9391}"/>
                    </a:ext>
                  </a:extLst>
                </p14:cNvPr>
                <p14:cNvContentPartPr/>
                <p14:nvPr/>
              </p14:nvContentPartPr>
              <p14:xfrm>
                <a:off x="9358418" y="2516573"/>
                <a:ext cx="59040" cy="117720"/>
              </p14:xfrm>
            </p:contentPart>
          </mc:Choice>
          <mc:Fallback>
            <p:pic>
              <p:nvPicPr>
                <p:cNvPr id="108586" name="Ink 108585">
                  <a:extLst>
                    <a:ext uri="{FF2B5EF4-FFF2-40B4-BE49-F238E27FC236}">
                      <a16:creationId xmlns:a16="http://schemas.microsoft.com/office/drawing/2014/main" id="{D108DA23-7D80-F4DC-DEF7-16150E4A93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40418" y="2498933"/>
                  <a:ext cx="94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8587" name="Ink 108586">
                  <a:extLst>
                    <a:ext uri="{FF2B5EF4-FFF2-40B4-BE49-F238E27FC236}">
                      <a16:creationId xmlns:a16="http://schemas.microsoft.com/office/drawing/2014/main" id="{4D2ABD93-131E-02C2-FC38-9E18B5486A31}"/>
                    </a:ext>
                  </a:extLst>
                </p14:cNvPr>
                <p14:cNvContentPartPr/>
                <p14:nvPr/>
              </p14:nvContentPartPr>
              <p14:xfrm>
                <a:off x="9379298" y="2571653"/>
                <a:ext cx="37080" cy="156600"/>
              </p14:xfrm>
            </p:contentPart>
          </mc:Choice>
          <mc:Fallback>
            <p:pic>
              <p:nvPicPr>
                <p:cNvPr id="108587" name="Ink 108586">
                  <a:extLst>
                    <a:ext uri="{FF2B5EF4-FFF2-40B4-BE49-F238E27FC236}">
                      <a16:creationId xmlns:a16="http://schemas.microsoft.com/office/drawing/2014/main" id="{4D2ABD93-131E-02C2-FC38-9E18B5486A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61298" y="2553653"/>
                  <a:ext cx="72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8588" name="Ink 108587">
                  <a:extLst>
                    <a:ext uri="{FF2B5EF4-FFF2-40B4-BE49-F238E27FC236}">
                      <a16:creationId xmlns:a16="http://schemas.microsoft.com/office/drawing/2014/main" id="{25F33AED-7062-FF90-D889-03B5CF0860F3}"/>
                    </a:ext>
                  </a:extLst>
                </p14:cNvPr>
                <p14:cNvContentPartPr/>
                <p14:nvPr/>
              </p14:nvContentPartPr>
              <p14:xfrm>
                <a:off x="9272738" y="2472653"/>
                <a:ext cx="289440" cy="339840"/>
              </p14:xfrm>
            </p:contentPart>
          </mc:Choice>
          <mc:Fallback>
            <p:pic>
              <p:nvPicPr>
                <p:cNvPr id="108588" name="Ink 108587">
                  <a:extLst>
                    <a:ext uri="{FF2B5EF4-FFF2-40B4-BE49-F238E27FC236}">
                      <a16:creationId xmlns:a16="http://schemas.microsoft.com/office/drawing/2014/main" id="{25F33AED-7062-FF90-D889-03B5CF0860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55098" y="2454653"/>
                  <a:ext cx="32508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8593" name="Ink 108592">
                <a:extLst>
                  <a:ext uri="{FF2B5EF4-FFF2-40B4-BE49-F238E27FC236}">
                    <a16:creationId xmlns:a16="http://schemas.microsoft.com/office/drawing/2014/main" id="{A1F405C3-CAEF-60F1-DB37-AFD378133754}"/>
                  </a:ext>
                </a:extLst>
              </p14:cNvPr>
              <p14:cNvContentPartPr/>
              <p14:nvPr/>
            </p14:nvContentPartPr>
            <p14:xfrm>
              <a:off x="10504298" y="3299213"/>
              <a:ext cx="360" cy="360"/>
            </p14:xfrm>
          </p:contentPart>
        </mc:Choice>
        <mc:Fallback>
          <p:pic>
            <p:nvPicPr>
              <p:cNvPr id="108593" name="Ink 108592">
                <a:extLst>
                  <a:ext uri="{FF2B5EF4-FFF2-40B4-BE49-F238E27FC236}">
                    <a16:creationId xmlns:a16="http://schemas.microsoft.com/office/drawing/2014/main" id="{A1F405C3-CAEF-60F1-DB37-AFD3781337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86658" y="328121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08591" name="Ink 108590">
                <a:extLst>
                  <a:ext uri="{FF2B5EF4-FFF2-40B4-BE49-F238E27FC236}">
                    <a16:creationId xmlns:a16="http://schemas.microsoft.com/office/drawing/2014/main" id="{11D7CB35-7B5B-B3FB-2FC0-B1C7B7003CE5}"/>
                  </a:ext>
                </a:extLst>
              </p14:cNvPr>
              <p14:cNvContentPartPr/>
              <p14:nvPr/>
            </p14:nvContentPartPr>
            <p14:xfrm>
              <a:off x="10032698" y="3180053"/>
              <a:ext cx="9000" cy="1800"/>
            </p14:xfrm>
          </p:contentPart>
        </mc:Choice>
        <mc:Fallback>
          <p:pic>
            <p:nvPicPr>
              <p:cNvPr id="108591" name="Ink 108590">
                <a:extLst>
                  <a:ext uri="{FF2B5EF4-FFF2-40B4-BE49-F238E27FC236}">
                    <a16:creationId xmlns:a16="http://schemas.microsoft.com/office/drawing/2014/main" id="{11D7CB35-7B5B-B3FB-2FC0-B1C7B7003CE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015058" y="3162053"/>
                <a:ext cx="446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08592" name="Ink 108591">
                <a:extLst>
                  <a:ext uri="{FF2B5EF4-FFF2-40B4-BE49-F238E27FC236}">
                    <a16:creationId xmlns:a16="http://schemas.microsoft.com/office/drawing/2014/main" id="{065FFFBD-8066-5CFD-3B89-1DA89C41A266}"/>
                  </a:ext>
                </a:extLst>
              </p14:cNvPr>
              <p14:cNvContentPartPr/>
              <p14:nvPr/>
            </p14:nvContentPartPr>
            <p14:xfrm>
              <a:off x="10178498" y="2940653"/>
              <a:ext cx="360" cy="360"/>
            </p14:xfrm>
          </p:contentPart>
        </mc:Choice>
        <mc:Fallback>
          <p:pic>
            <p:nvPicPr>
              <p:cNvPr id="108592" name="Ink 108591">
                <a:extLst>
                  <a:ext uri="{FF2B5EF4-FFF2-40B4-BE49-F238E27FC236}">
                    <a16:creationId xmlns:a16="http://schemas.microsoft.com/office/drawing/2014/main" id="{065FFFBD-8066-5CFD-3B89-1DA89C41A26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60498" y="292301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8594" name="Ink 108593">
                <a:extLst>
                  <a:ext uri="{FF2B5EF4-FFF2-40B4-BE49-F238E27FC236}">
                    <a16:creationId xmlns:a16="http://schemas.microsoft.com/office/drawing/2014/main" id="{4B9E0CC9-25AF-467B-7004-57249AA892B0}"/>
                  </a:ext>
                </a:extLst>
              </p14:cNvPr>
              <p14:cNvContentPartPr/>
              <p14:nvPr/>
            </p14:nvContentPartPr>
            <p14:xfrm>
              <a:off x="8475698" y="3108053"/>
              <a:ext cx="1454400" cy="1505880"/>
            </p14:xfrm>
          </p:contentPart>
        </mc:Choice>
        <mc:Fallback>
          <p:pic>
            <p:nvPicPr>
              <p:cNvPr id="108594" name="Ink 108593">
                <a:extLst>
                  <a:ext uri="{FF2B5EF4-FFF2-40B4-BE49-F238E27FC236}">
                    <a16:creationId xmlns:a16="http://schemas.microsoft.com/office/drawing/2014/main" id="{4B9E0CC9-25AF-467B-7004-57249AA892B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57698" y="3090053"/>
                <a:ext cx="1490040" cy="15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8596" name="Ink 108595">
                <a:extLst>
                  <a:ext uri="{FF2B5EF4-FFF2-40B4-BE49-F238E27FC236}">
                    <a16:creationId xmlns:a16="http://schemas.microsoft.com/office/drawing/2014/main" id="{D5366C67-DD1C-85BF-FE3B-A4D895E6C4A5}"/>
                  </a:ext>
                </a:extLst>
              </p14:cNvPr>
              <p14:cNvContentPartPr/>
              <p14:nvPr/>
            </p14:nvContentPartPr>
            <p14:xfrm>
              <a:off x="9944498" y="2957933"/>
              <a:ext cx="248760" cy="174240"/>
            </p14:xfrm>
          </p:contentPart>
        </mc:Choice>
        <mc:Fallback>
          <p:pic>
            <p:nvPicPr>
              <p:cNvPr id="108596" name="Ink 108595">
                <a:extLst>
                  <a:ext uri="{FF2B5EF4-FFF2-40B4-BE49-F238E27FC236}">
                    <a16:creationId xmlns:a16="http://schemas.microsoft.com/office/drawing/2014/main" id="{D5366C67-DD1C-85BF-FE3B-A4D895E6C4A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926498" y="2940293"/>
                <a:ext cx="28440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601" name="Group 108600">
            <a:extLst>
              <a:ext uri="{FF2B5EF4-FFF2-40B4-BE49-F238E27FC236}">
                <a16:creationId xmlns:a16="http://schemas.microsoft.com/office/drawing/2014/main" id="{C81DA6E4-7D09-35A2-E934-2221A6C3C9C6}"/>
              </a:ext>
            </a:extLst>
          </p:cNvPr>
          <p:cNvGrpSpPr/>
          <p:nvPr/>
        </p:nvGrpSpPr>
        <p:grpSpPr>
          <a:xfrm>
            <a:off x="7715018" y="3341333"/>
            <a:ext cx="2838600" cy="1553040"/>
            <a:chOff x="7715018" y="3341333"/>
            <a:chExt cx="2838600" cy="155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7734B3-7D4E-98B5-FF27-F0C0D5BB05A4}"/>
                    </a:ext>
                  </a:extLst>
                </p14:cNvPr>
                <p14:cNvContentPartPr/>
                <p14:nvPr/>
              </p14:nvContentPartPr>
              <p14:xfrm>
                <a:off x="7715018" y="4746773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7734B3-7D4E-98B5-FF27-F0C0D5BB05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97378" y="47287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8554" name="Ink 108553">
                  <a:extLst>
                    <a:ext uri="{FF2B5EF4-FFF2-40B4-BE49-F238E27FC236}">
                      <a16:creationId xmlns:a16="http://schemas.microsoft.com/office/drawing/2014/main" id="{DABB81E6-1E50-7AF0-6805-F4A7E6D89DC8}"/>
                    </a:ext>
                  </a:extLst>
                </p14:cNvPr>
                <p14:cNvContentPartPr/>
                <p14:nvPr/>
              </p14:nvContentPartPr>
              <p14:xfrm>
                <a:off x="8473898" y="4723013"/>
                <a:ext cx="10800" cy="108360"/>
              </p14:xfrm>
            </p:contentPart>
          </mc:Choice>
          <mc:Fallback>
            <p:pic>
              <p:nvPicPr>
                <p:cNvPr id="108554" name="Ink 108553">
                  <a:extLst>
                    <a:ext uri="{FF2B5EF4-FFF2-40B4-BE49-F238E27FC236}">
                      <a16:creationId xmlns:a16="http://schemas.microsoft.com/office/drawing/2014/main" id="{DABB81E6-1E50-7AF0-6805-F4A7E6D89DC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55898" y="4705013"/>
                  <a:ext cx="46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8555" name="Ink 108554">
                  <a:extLst>
                    <a:ext uri="{FF2B5EF4-FFF2-40B4-BE49-F238E27FC236}">
                      <a16:creationId xmlns:a16="http://schemas.microsoft.com/office/drawing/2014/main" id="{A409D3AF-96B3-5041-C63D-3DBB7EA9DCC0}"/>
                    </a:ext>
                  </a:extLst>
                </p14:cNvPr>
                <p14:cNvContentPartPr/>
                <p14:nvPr/>
              </p14:nvContentPartPr>
              <p14:xfrm>
                <a:off x="8507018" y="4715453"/>
                <a:ext cx="65880" cy="77040"/>
              </p14:xfrm>
            </p:contentPart>
          </mc:Choice>
          <mc:Fallback>
            <p:pic>
              <p:nvPicPr>
                <p:cNvPr id="108555" name="Ink 108554">
                  <a:extLst>
                    <a:ext uri="{FF2B5EF4-FFF2-40B4-BE49-F238E27FC236}">
                      <a16:creationId xmlns:a16="http://schemas.microsoft.com/office/drawing/2014/main" id="{A409D3AF-96B3-5041-C63D-3DBB7EA9DCC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89378" y="4697453"/>
                  <a:ext cx="101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8556" name="Ink 108555">
                  <a:extLst>
                    <a:ext uri="{FF2B5EF4-FFF2-40B4-BE49-F238E27FC236}">
                      <a16:creationId xmlns:a16="http://schemas.microsoft.com/office/drawing/2014/main" id="{A411402B-9CEC-583B-247F-B3A4BE75DA35}"/>
                    </a:ext>
                  </a:extLst>
                </p14:cNvPr>
                <p14:cNvContentPartPr/>
                <p14:nvPr/>
              </p14:nvContentPartPr>
              <p14:xfrm>
                <a:off x="8598818" y="4798253"/>
                <a:ext cx="150480" cy="56880"/>
              </p14:xfrm>
            </p:contentPart>
          </mc:Choice>
          <mc:Fallback>
            <p:pic>
              <p:nvPicPr>
                <p:cNvPr id="108556" name="Ink 108555">
                  <a:extLst>
                    <a:ext uri="{FF2B5EF4-FFF2-40B4-BE49-F238E27FC236}">
                      <a16:creationId xmlns:a16="http://schemas.microsoft.com/office/drawing/2014/main" id="{A411402B-9CEC-583B-247F-B3A4BE75DA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580818" y="4780613"/>
                  <a:ext cx="186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8557" name="Ink 108556">
                  <a:extLst>
                    <a:ext uri="{FF2B5EF4-FFF2-40B4-BE49-F238E27FC236}">
                      <a16:creationId xmlns:a16="http://schemas.microsoft.com/office/drawing/2014/main" id="{F9384E1D-A42C-B067-F8F6-6E8CF8593013}"/>
                    </a:ext>
                  </a:extLst>
                </p14:cNvPr>
                <p14:cNvContentPartPr/>
                <p14:nvPr/>
              </p14:nvContentPartPr>
              <p14:xfrm>
                <a:off x="8668658" y="4861253"/>
                <a:ext cx="20880" cy="33120"/>
              </p14:xfrm>
            </p:contentPart>
          </mc:Choice>
          <mc:Fallback>
            <p:pic>
              <p:nvPicPr>
                <p:cNvPr id="108557" name="Ink 108556">
                  <a:extLst>
                    <a:ext uri="{FF2B5EF4-FFF2-40B4-BE49-F238E27FC236}">
                      <a16:creationId xmlns:a16="http://schemas.microsoft.com/office/drawing/2014/main" id="{F9384E1D-A42C-B067-F8F6-6E8CF859301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50658" y="4843613"/>
                  <a:ext cx="56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16D9FC-48D0-B9F6-7569-26A2EBB0094C}"/>
                    </a:ext>
                  </a:extLst>
                </p14:cNvPr>
                <p14:cNvContentPartPr/>
                <p14:nvPr/>
              </p14:nvContentPartPr>
              <p14:xfrm>
                <a:off x="8147378" y="4301093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16D9FC-48D0-B9F6-7569-26A2EBB009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29378" y="42834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7E2243-67F8-4B30-582A-F96FB465D7B3}"/>
                    </a:ext>
                  </a:extLst>
                </p14:cNvPr>
                <p14:cNvContentPartPr/>
                <p14:nvPr/>
              </p14:nvContentPartPr>
              <p14:xfrm>
                <a:off x="7968098" y="4255013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7E2243-67F8-4B30-582A-F96FB465D7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50458" y="42370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6C66C5-160F-DEBC-8FFF-32431241BEE5}"/>
                    </a:ext>
                  </a:extLst>
                </p14:cNvPr>
                <p14:cNvContentPartPr/>
                <p14:nvPr/>
              </p14:nvContentPartPr>
              <p14:xfrm>
                <a:off x="8154938" y="3643013"/>
                <a:ext cx="282240" cy="21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6C66C5-160F-DEBC-8FFF-32431241BEE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136938" y="3625373"/>
                  <a:ext cx="317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A16786-AACC-CD41-09C4-0325317D3E76}"/>
                    </a:ext>
                  </a:extLst>
                </p14:cNvPr>
                <p14:cNvContentPartPr/>
                <p14:nvPr/>
              </p14:nvContentPartPr>
              <p14:xfrm>
                <a:off x="8384258" y="3809693"/>
                <a:ext cx="5400" cy="151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A16786-AACC-CD41-09C4-0325317D3E7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66618" y="3792053"/>
                  <a:ext cx="41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8598" name="Ink 108597">
                  <a:extLst>
                    <a:ext uri="{FF2B5EF4-FFF2-40B4-BE49-F238E27FC236}">
                      <a16:creationId xmlns:a16="http://schemas.microsoft.com/office/drawing/2014/main" id="{7EC25D42-9078-B01E-CAB0-8F6F4DB87C4A}"/>
                    </a:ext>
                  </a:extLst>
                </p14:cNvPr>
                <p14:cNvContentPartPr/>
                <p14:nvPr/>
              </p14:nvContentPartPr>
              <p14:xfrm>
                <a:off x="8599898" y="3341333"/>
                <a:ext cx="1332360" cy="1213560"/>
              </p14:xfrm>
            </p:contentPart>
          </mc:Choice>
          <mc:Fallback>
            <p:pic>
              <p:nvPicPr>
                <p:cNvPr id="108598" name="Ink 108597">
                  <a:extLst>
                    <a:ext uri="{FF2B5EF4-FFF2-40B4-BE49-F238E27FC236}">
                      <a16:creationId xmlns:a16="http://schemas.microsoft.com/office/drawing/2014/main" id="{7EC25D42-9078-B01E-CAB0-8F6F4DB87C4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582258" y="3323333"/>
                  <a:ext cx="1368000" cy="12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8600" name="Ink 108599">
                  <a:extLst>
                    <a:ext uri="{FF2B5EF4-FFF2-40B4-BE49-F238E27FC236}">
                      <a16:creationId xmlns:a16="http://schemas.microsoft.com/office/drawing/2014/main" id="{295FCDFC-1116-BD8B-E022-2FC7D82EFC0A}"/>
                    </a:ext>
                  </a:extLst>
                </p14:cNvPr>
                <p14:cNvContentPartPr/>
                <p14:nvPr/>
              </p14:nvContentPartPr>
              <p14:xfrm>
                <a:off x="8504138" y="3408653"/>
                <a:ext cx="2049480" cy="1226880"/>
              </p14:xfrm>
            </p:contentPart>
          </mc:Choice>
          <mc:Fallback>
            <p:pic>
              <p:nvPicPr>
                <p:cNvPr id="108600" name="Ink 108599">
                  <a:extLst>
                    <a:ext uri="{FF2B5EF4-FFF2-40B4-BE49-F238E27FC236}">
                      <a16:creationId xmlns:a16="http://schemas.microsoft.com/office/drawing/2014/main" id="{295FCDFC-1116-BD8B-E022-2FC7D82EFC0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86498" y="3390653"/>
                  <a:ext cx="2085120" cy="12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622" name="Group 108621">
            <a:extLst>
              <a:ext uri="{FF2B5EF4-FFF2-40B4-BE49-F238E27FC236}">
                <a16:creationId xmlns:a16="http://schemas.microsoft.com/office/drawing/2014/main" id="{40702218-D2EB-39EF-8315-CBBC7A1ABB10}"/>
              </a:ext>
            </a:extLst>
          </p:cNvPr>
          <p:cNvGrpSpPr/>
          <p:nvPr/>
        </p:nvGrpSpPr>
        <p:grpSpPr>
          <a:xfrm>
            <a:off x="10748738" y="2710973"/>
            <a:ext cx="169560" cy="236160"/>
            <a:chOff x="10748738" y="2710973"/>
            <a:chExt cx="16956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8620" name="Ink 108619">
                  <a:extLst>
                    <a:ext uri="{FF2B5EF4-FFF2-40B4-BE49-F238E27FC236}">
                      <a16:creationId xmlns:a16="http://schemas.microsoft.com/office/drawing/2014/main" id="{54C26C58-DCBE-63A5-411D-14A71B37D999}"/>
                    </a:ext>
                  </a:extLst>
                </p14:cNvPr>
                <p14:cNvContentPartPr/>
                <p14:nvPr/>
              </p14:nvContentPartPr>
              <p14:xfrm>
                <a:off x="10748738" y="2780813"/>
                <a:ext cx="10080" cy="166320"/>
              </p14:xfrm>
            </p:contentPart>
          </mc:Choice>
          <mc:Fallback>
            <p:pic>
              <p:nvPicPr>
                <p:cNvPr id="108620" name="Ink 108619">
                  <a:extLst>
                    <a:ext uri="{FF2B5EF4-FFF2-40B4-BE49-F238E27FC236}">
                      <a16:creationId xmlns:a16="http://schemas.microsoft.com/office/drawing/2014/main" id="{54C26C58-DCBE-63A5-411D-14A71B37D99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731098" y="2763173"/>
                  <a:ext cx="45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8621" name="Ink 108620">
                  <a:extLst>
                    <a:ext uri="{FF2B5EF4-FFF2-40B4-BE49-F238E27FC236}">
                      <a16:creationId xmlns:a16="http://schemas.microsoft.com/office/drawing/2014/main" id="{198D2B32-7A33-51D0-C9D9-742AA5291500}"/>
                    </a:ext>
                  </a:extLst>
                </p14:cNvPr>
                <p14:cNvContentPartPr/>
                <p14:nvPr/>
              </p14:nvContentPartPr>
              <p14:xfrm>
                <a:off x="10794818" y="2710973"/>
                <a:ext cx="123480" cy="78120"/>
              </p14:xfrm>
            </p:contentPart>
          </mc:Choice>
          <mc:Fallback>
            <p:pic>
              <p:nvPicPr>
                <p:cNvPr id="108621" name="Ink 108620">
                  <a:extLst>
                    <a:ext uri="{FF2B5EF4-FFF2-40B4-BE49-F238E27FC236}">
                      <a16:creationId xmlns:a16="http://schemas.microsoft.com/office/drawing/2014/main" id="{198D2B32-7A33-51D0-C9D9-742AA529150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776818" y="2693333"/>
                  <a:ext cx="15912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637" name="Group 108636">
            <a:extLst>
              <a:ext uri="{FF2B5EF4-FFF2-40B4-BE49-F238E27FC236}">
                <a16:creationId xmlns:a16="http://schemas.microsoft.com/office/drawing/2014/main" id="{144C49A3-2A01-A516-093D-B56226EFBD62}"/>
              </a:ext>
            </a:extLst>
          </p:cNvPr>
          <p:cNvGrpSpPr/>
          <p:nvPr/>
        </p:nvGrpSpPr>
        <p:grpSpPr>
          <a:xfrm>
            <a:off x="4522178" y="4143413"/>
            <a:ext cx="2657160" cy="903960"/>
            <a:chOff x="4522178" y="4143413"/>
            <a:chExt cx="2657160" cy="90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8602" name="Ink 108601">
                  <a:extLst>
                    <a:ext uri="{FF2B5EF4-FFF2-40B4-BE49-F238E27FC236}">
                      <a16:creationId xmlns:a16="http://schemas.microsoft.com/office/drawing/2014/main" id="{C7656BD1-829E-7052-7A58-92119433D439}"/>
                    </a:ext>
                  </a:extLst>
                </p14:cNvPr>
                <p14:cNvContentPartPr/>
                <p14:nvPr/>
              </p14:nvContentPartPr>
              <p14:xfrm>
                <a:off x="4522178" y="4436813"/>
                <a:ext cx="95040" cy="241200"/>
              </p14:xfrm>
            </p:contentPart>
          </mc:Choice>
          <mc:Fallback>
            <p:pic>
              <p:nvPicPr>
                <p:cNvPr id="108602" name="Ink 108601">
                  <a:extLst>
                    <a:ext uri="{FF2B5EF4-FFF2-40B4-BE49-F238E27FC236}">
                      <a16:creationId xmlns:a16="http://schemas.microsoft.com/office/drawing/2014/main" id="{C7656BD1-829E-7052-7A58-92119433D43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504178" y="4418813"/>
                  <a:ext cx="1306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8603" name="Ink 108602">
                  <a:extLst>
                    <a:ext uri="{FF2B5EF4-FFF2-40B4-BE49-F238E27FC236}">
                      <a16:creationId xmlns:a16="http://schemas.microsoft.com/office/drawing/2014/main" id="{ADCFDA5D-CB85-EAF3-E502-CC8F5FAE4A44}"/>
                    </a:ext>
                  </a:extLst>
                </p14:cNvPr>
                <p14:cNvContentPartPr/>
                <p14:nvPr/>
              </p14:nvContentPartPr>
              <p14:xfrm>
                <a:off x="4593458" y="4467413"/>
                <a:ext cx="81720" cy="194760"/>
              </p14:xfrm>
            </p:contentPart>
          </mc:Choice>
          <mc:Fallback>
            <p:pic>
              <p:nvPicPr>
                <p:cNvPr id="108603" name="Ink 108602">
                  <a:extLst>
                    <a:ext uri="{FF2B5EF4-FFF2-40B4-BE49-F238E27FC236}">
                      <a16:creationId xmlns:a16="http://schemas.microsoft.com/office/drawing/2014/main" id="{ADCFDA5D-CB85-EAF3-E502-CC8F5FAE4A4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575818" y="4449413"/>
                  <a:ext cx="117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8604" name="Ink 108603">
                  <a:extLst>
                    <a:ext uri="{FF2B5EF4-FFF2-40B4-BE49-F238E27FC236}">
                      <a16:creationId xmlns:a16="http://schemas.microsoft.com/office/drawing/2014/main" id="{0722005A-E3CD-7CCF-C69C-01D3C3594AE6}"/>
                    </a:ext>
                  </a:extLst>
                </p14:cNvPr>
                <p14:cNvContentPartPr/>
                <p14:nvPr/>
              </p14:nvContentPartPr>
              <p14:xfrm>
                <a:off x="4621538" y="4611053"/>
                <a:ext cx="44640" cy="3960"/>
              </p14:xfrm>
            </p:contentPart>
          </mc:Choice>
          <mc:Fallback>
            <p:pic>
              <p:nvPicPr>
                <p:cNvPr id="108604" name="Ink 108603">
                  <a:extLst>
                    <a:ext uri="{FF2B5EF4-FFF2-40B4-BE49-F238E27FC236}">
                      <a16:creationId xmlns:a16="http://schemas.microsoft.com/office/drawing/2014/main" id="{0722005A-E3CD-7CCF-C69C-01D3C3594AE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603538" y="4593413"/>
                  <a:ext cx="80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8605" name="Ink 108604">
                  <a:extLst>
                    <a:ext uri="{FF2B5EF4-FFF2-40B4-BE49-F238E27FC236}">
                      <a16:creationId xmlns:a16="http://schemas.microsoft.com/office/drawing/2014/main" id="{66843591-2AE1-435E-5361-F0FD09E9DD49}"/>
                    </a:ext>
                  </a:extLst>
                </p14:cNvPr>
                <p14:cNvContentPartPr/>
                <p14:nvPr/>
              </p14:nvContentPartPr>
              <p14:xfrm>
                <a:off x="4707218" y="4620413"/>
                <a:ext cx="104040" cy="141120"/>
              </p14:xfrm>
            </p:contentPart>
          </mc:Choice>
          <mc:Fallback>
            <p:pic>
              <p:nvPicPr>
                <p:cNvPr id="108605" name="Ink 108604">
                  <a:extLst>
                    <a:ext uri="{FF2B5EF4-FFF2-40B4-BE49-F238E27FC236}">
                      <a16:creationId xmlns:a16="http://schemas.microsoft.com/office/drawing/2014/main" id="{66843591-2AE1-435E-5361-F0FD09E9DD4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689578" y="4602413"/>
                  <a:ext cx="139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8606" name="Ink 108605">
                  <a:extLst>
                    <a:ext uri="{FF2B5EF4-FFF2-40B4-BE49-F238E27FC236}">
                      <a16:creationId xmlns:a16="http://schemas.microsoft.com/office/drawing/2014/main" id="{F1D7E64D-BB89-E648-2EE2-1D7C8C02F022}"/>
                    </a:ext>
                  </a:extLst>
                </p14:cNvPr>
                <p14:cNvContentPartPr/>
                <p14:nvPr/>
              </p14:nvContentPartPr>
              <p14:xfrm>
                <a:off x="4883618" y="4587653"/>
                <a:ext cx="39600" cy="1080"/>
              </p14:xfrm>
            </p:contentPart>
          </mc:Choice>
          <mc:Fallback>
            <p:pic>
              <p:nvPicPr>
                <p:cNvPr id="108606" name="Ink 108605">
                  <a:extLst>
                    <a:ext uri="{FF2B5EF4-FFF2-40B4-BE49-F238E27FC236}">
                      <a16:creationId xmlns:a16="http://schemas.microsoft.com/office/drawing/2014/main" id="{F1D7E64D-BB89-E648-2EE2-1D7C8C02F02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865618" y="4569653"/>
                  <a:ext cx="7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8607" name="Ink 108606">
                  <a:extLst>
                    <a:ext uri="{FF2B5EF4-FFF2-40B4-BE49-F238E27FC236}">
                      <a16:creationId xmlns:a16="http://schemas.microsoft.com/office/drawing/2014/main" id="{E21283F5-CCF7-F49D-3758-294D14C3BB04}"/>
                    </a:ext>
                  </a:extLst>
                </p14:cNvPr>
                <p14:cNvContentPartPr/>
                <p14:nvPr/>
              </p14:nvContentPartPr>
              <p14:xfrm>
                <a:off x="4888658" y="4661813"/>
                <a:ext cx="37440" cy="2520"/>
              </p14:xfrm>
            </p:contentPart>
          </mc:Choice>
          <mc:Fallback>
            <p:pic>
              <p:nvPicPr>
                <p:cNvPr id="108607" name="Ink 108606">
                  <a:extLst>
                    <a:ext uri="{FF2B5EF4-FFF2-40B4-BE49-F238E27FC236}">
                      <a16:creationId xmlns:a16="http://schemas.microsoft.com/office/drawing/2014/main" id="{E21283F5-CCF7-F49D-3758-294D14C3BB0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870658" y="4644173"/>
                  <a:ext cx="73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8608" name="Ink 108607">
                  <a:extLst>
                    <a:ext uri="{FF2B5EF4-FFF2-40B4-BE49-F238E27FC236}">
                      <a16:creationId xmlns:a16="http://schemas.microsoft.com/office/drawing/2014/main" id="{3600CA5E-F9F4-9539-79FE-88468C5A953C}"/>
                    </a:ext>
                  </a:extLst>
                </p14:cNvPr>
                <p14:cNvContentPartPr/>
                <p14:nvPr/>
              </p14:nvContentPartPr>
              <p14:xfrm>
                <a:off x="5132378" y="4605293"/>
                <a:ext cx="2046960" cy="29880"/>
              </p14:xfrm>
            </p:contentPart>
          </mc:Choice>
          <mc:Fallback>
            <p:pic>
              <p:nvPicPr>
                <p:cNvPr id="108608" name="Ink 108607">
                  <a:extLst>
                    <a:ext uri="{FF2B5EF4-FFF2-40B4-BE49-F238E27FC236}">
                      <a16:creationId xmlns:a16="http://schemas.microsoft.com/office/drawing/2014/main" id="{3600CA5E-F9F4-9539-79FE-88468C5A953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114378" y="4587293"/>
                  <a:ext cx="208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8609" name="Ink 108608">
                  <a:extLst>
                    <a:ext uri="{FF2B5EF4-FFF2-40B4-BE49-F238E27FC236}">
                      <a16:creationId xmlns:a16="http://schemas.microsoft.com/office/drawing/2014/main" id="{2B61AEC1-A9AB-C983-0EF0-5BDE2629AD31}"/>
                    </a:ext>
                  </a:extLst>
                </p14:cNvPr>
                <p14:cNvContentPartPr/>
                <p14:nvPr/>
              </p14:nvContentPartPr>
              <p14:xfrm>
                <a:off x="6007178" y="4791053"/>
                <a:ext cx="308160" cy="256320"/>
              </p14:xfrm>
            </p:contentPart>
          </mc:Choice>
          <mc:Fallback>
            <p:pic>
              <p:nvPicPr>
                <p:cNvPr id="108609" name="Ink 108608">
                  <a:extLst>
                    <a:ext uri="{FF2B5EF4-FFF2-40B4-BE49-F238E27FC236}">
                      <a16:creationId xmlns:a16="http://schemas.microsoft.com/office/drawing/2014/main" id="{2B61AEC1-A9AB-C983-0EF0-5BDE2629AD3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989538" y="4773413"/>
                  <a:ext cx="3438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8610" name="Ink 108609">
                  <a:extLst>
                    <a:ext uri="{FF2B5EF4-FFF2-40B4-BE49-F238E27FC236}">
                      <a16:creationId xmlns:a16="http://schemas.microsoft.com/office/drawing/2014/main" id="{ACFF7A4D-E1BE-EF4F-1E9E-0AEEF5272B15}"/>
                    </a:ext>
                  </a:extLst>
                </p14:cNvPr>
                <p14:cNvContentPartPr/>
                <p14:nvPr/>
              </p14:nvContentPartPr>
              <p14:xfrm>
                <a:off x="5101058" y="4176533"/>
                <a:ext cx="23760" cy="267840"/>
              </p14:xfrm>
            </p:contentPart>
          </mc:Choice>
          <mc:Fallback>
            <p:pic>
              <p:nvPicPr>
                <p:cNvPr id="108610" name="Ink 108609">
                  <a:extLst>
                    <a:ext uri="{FF2B5EF4-FFF2-40B4-BE49-F238E27FC236}">
                      <a16:creationId xmlns:a16="http://schemas.microsoft.com/office/drawing/2014/main" id="{ACFF7A4D-E1BE-EF4F-1E9E-0AEEF5272B1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083058" y="4158893"/>
                  <a:ext cx="594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8611" name="Ink 108610">
                  <a:extLst>
                    <a:ext uri="{FF2B5EF4-FFF2-40B4-BE49-F238E27FC236}">
                      <a16:creationId xmlns:a16="http://schemas.microsoft.com/office/drawing/2014/main" id="{6ADBB0B7-388C-0488-96BD-C8259EC378BC}"/>
                    </a:ext>
                  </a:extLst>
                </p14:cNvPr>
                <p14:cNvContentPartPr/>
                <p14:nvPr/>
              </p14:nvContentPartPr>
              <p14:xfrm>
                <a:off x="5141378" y="4143413"/>
                <a:ext cx="64440" cy="23040"/>
              </p14:xfrm>
            </p:contentPart>
          </mc:Choice>
          <mc:Fallback>
            <p:pic>
              <p:nvPicPr>
                <p:cNvPr id="108611" name="Ink 108610">
                  <a:extLst>
                    <a:ext uri="{FF2B5EF4-FFF2-40B4-BE49-F238E27FC236}">
                      <a16:creationId xmlns:a16="http://schemas.microsoft.com/office/drawing/2014/main" id="{6ADBB0B7-388C-0488-96BD-C8259EC378B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123738" y="4125413"/>
                  <a:ext cx="100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8612" name="Ink 108611">
                  <a:extLst>
                    <a:ext uri="{FF2B5EF4-FFF2-40B4-BE49-F238E27FC236}">
                      <a16:creationId xmlns:a16="http://schemas.microsoft.com/office/drawing/2014/main" id="{9533E1F5-B675-1ED4-A17F-6DF5843C8D6A}"/>
                    </a:ext>
                  </a:extLst>
                </p14:cNvPr>
                <p14:cNvContentPartPr/>
                <p14:nvPr/>
              </p14:nvContentPartPr>
              <p14:xfrm>
                <a:off x="5054258" y="4264373"/>
                <a:ext cx="91080" cy="151920"/>
              </p14:xfrm>
            </p:contentPart>
          </mc:Choice>
          <mc:Fallback>
            <p:pic>
              <p:nvPicPr>
                <p:cNvPr id="108612" name="Ink 108611">
                  <a:extLst>
                    <a:ext uri="{FF2B5EF4-FFF2-40B4-BE49-F238E27FC236}">
                      <a16:creationId xmlns:a16="http://schemas.microsoft.com/office/drawing/2014/main" id="{9533E1F5-B675-1ED4-A17F-6DF5843C8D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036618" y="4246373"/>
                  <a:ext cx="126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8613" name="Ink 108612">
                  <a:extLst>
                    <a:ext uri="{FF2B5EF4-FFF2-40B4-BE49-F238E27FC236}">
                      <a16:creationId xmlns:a16="http://schemas.microsoft.com/office/drawing/2014/main" id="{70EF7570-87BA-5AA7-6A9F-22E48A548817}"/>
                    </a:ext>
                  </a:extLst>
                </p14:cNvPr>
                <p14:cNvContentPartPr/>
                <p14:nvPr/>
              </p14:nvContentPartPr>
              <p14:xfrm>
                <a:off x="5182778" y="4191653"/>
                <a:ext cx="107280" cy="275400"/>
              </p14:xfrm>
            </p:contentPart>
          </mc:Choice>
          <mc:Fallback>
            <p:pic>
              <p:nvPicPr>
                <p:cNvPr id="108613" name="Ink 108612">
                  <a:extLst>
                    <a:ext uri="{FF2B5EF4-FFF2-40B4-BE49-F238E27FC236}">
                      <a16:creationId xmlns:a16="http://schemas.microsoft.com/office/drawing/2014/main" id="{70EF7570-87BA-5AA7-6A9F-22E48A54881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64778" y="4173653"/>
                  <a:ext cx="1429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8614" name="Ink 108613">
                  <a:extLst>
                    <a:ext uri="{FF2B5EF4-FFF2-40B4-BE49-F238E27FC236}">
                      <a16:creationId xmlns:a16="http://schemas.microsoft.com/office/drawing/2014/main" id="{E36A4EF5-E028-C785-B1D7-D054B9BD40FC}"/>
                    </a:ext>
                  </a:extLst>
                </p14:cNvPr>
                <p14:cNvContentPartPr/>
                <p14:nvPr/>
              </p14:nvContentPartPr>
              <p14:xfrm>
                <a:off x="5304818" y="4229813"/>
                <a:ext cx="19800" cy="290880"/>
              </p14:xfrm>
            </p:contentPart>
          </mc:Choice>
          <mc:Fallback>
            <p:pic>
              <p:nvPicPr>
                <p:cNvPr id="108614" name="Ink 108613">
                  <a:extLst>
                    <a:ext uri="{FF2B5EF4-FFF2-40B4-BE49-F238E27FC236}">
                      <a16:creationId xmlns:a16="http://schemas.microsoft.com/office/drawing/2014/main" id="{E36A4EF5-E028-C785-B1D7-D054B9BD40F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287178" y="4211813"/>
                  <a:ext cx="554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8615" name="Ink 108614">
                  <a:extLst>
                    <a:ext uri="{FF2B5EF4-FFF2-40B4-BE49-F238E27FC236}">
                      <a16:creationId xmlns:a16="http://schemas.microsoft.com/office/drawing/2014/main" id="{B3C1F337-AEA6-5127-6526-51446B931D42}"/>
                    </a:ext>
                  </a:extLst>
                </p14:cNvPr>
                <p14:cNvContentPartPr/>
                <p14:nvPr/>
              </p14:nvContentPartPr>
              <p14:xfrm>
                <a:off x="5327498" y="4222973"/>
                <a:ext cx="87480" cy="131400"/>
              </p14:xfrm>
            </p:contentPart>
          </mc:Choice>
          <mc:Fallback>
            <p:pic>
              <p:nvPicPr>
                <p:cNvPr id="108615" name="Ink 108614">
                  <a:extLst>
                    <a:ext uri="{FF2B5EF4-FFF2-40B4-BE49-F238E27FC236}">
                      <a16:creationId xmlns:a16="http://schemas.microsoft.com/office/drawing/2014/main" id="{B3C1F337-AEA6-5127-6526-51446B931D4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309498" y="4204973"/>
                  <a:ext cx="123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8616" name="Ink 108615">
                  <a:extLst>
                    <a:ext uri="{FF2B5EF4-FFF2-40B4-BE49-F238E27FC236}">
                      <a16:creationId xmlns:a16="http://schemas.microsoft.com/office/drawing/2014/main" id="{E8E953B7-ED5A-D53C-8CF4-A0023EF9F827}"/>
                    </a:ext>
                  </a:extLst>
                </p14:cNvPr>
                <p14:cNvContentPartPr/>
                <p14:nvPr/>
              </p14:nvContentPartPr>
              <p14:xfrm>
                <a:off x="5340818" y="4364093"/>
                <a:ext cx="168840" cy="133560"/>
              </p14:xfrm>
            </p:contentPart>
          </mc:Choice>
          <mc:Fallback>
            <p:pic>
              <p:nvPicPr>
                <p:cNvPr id="108616" name="Ink 108615">
                  <a:extLst>
                    <a:ext uri="{FF2B5EF4-FFF2-40B4-BE49-F238E27FC236}">
                      <a16:creationId xmlns:a16="http://schemas.microsoft.com/office/drawing/2014/main" id="{E8E953B7-ED5A-D53C-8CF4-A0023EF9F82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322818" y="4346453"/>
                  <a:ext cx="204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8617" name="Ink 108616">
                  <a:extLst>
                    <a:ext uri="{FF2B5EF4-FFF2-40B4-BE49-F238E27FC236}">
                      <a16:creationId xmlns:a16="http://schemas.microsoft.com/office/drawing/2014/main" id="{DA00A789-7B62-9A2C-3142-16988CEF8D9D}"/>
                    </a:ext>
                  </a:extLst>
                </p14:cNvPr>
                <p14:cNvContentPartPr/>
                <p14:nvPr/>
              </p14:nvContentPartPr>
              <p14:xfrm>
                <a:off x="5450618" y="4415213"/>
                <a:ext cx="8280" cy="136080"/>
              </p14:xfrm>
            </p:contentPart>
          </mc:Choice>
          <mc:Fallback>
            <p:pic>
              <p:nvPicPr>
                <p:cNvPr id="108617" name="Ink 108616">
                  <a:extLst>
                    <a:ext uri="{FF2B5EF4-FFF2-40B4-BE49-F238E27FC236}">
                      <a16:creationId xmlns:a16="http://schemas.microsoft.com/office/drawing/2014/main" id="{DA00A789-7B62-9A2C-3142-16988CEF8D9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432978" y="4397573"/>
                  <a:ext cx="43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618" name="Ink 108617">
                  <a:extLst>
                    <a:ext uri="{FF2B5EF4-FFF2-40B4-BE49-F238E27FC236}">
                      <a16:creationId xmlns:a16="http://schemas.microsoft.com/office/drawing/2014/main" id="{1E50B0A8-6D90-67C6-4E9C-507670F43441}"/>
                    </a:ext>
                  </a:extLst>
                </p14:cNvPr>
                <p14:cNvContentPartPr/>
                <p14:nvPr/>
              </p14:nvContentPartPr>
              <p14:xfrm>
                <a:off x="5455658" y="4547333"/>
                <a:ext cx="51840" cy="58320"/>
              </p14:xfrm>
            </p:contentPart>
          </mc:Choice>
          <mc:Fallback>
            <p:pic>
              <p:nvPicPr>
                <p:cNvPr id="108618" name="Ink 108617">
                  <a:extLst>
                    <a:ext uri="{FF2B5EF4-FFF2-40B4-BE49-F238E27FC236}">
                      <a16:creationId xmlns:a16="http://schemas.microsoft.com/office/drawing/2014/main" id="{1E50B0A8-6D90-67C6-4E9C-507670F4344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38018" y="4529693"/>
                  <a:ext cx="87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8623" name="Ink 108622">
                  <a:extLst>
                    <a:ext uri="{FF2B5EF4-FFF2-40B4-BE49-F238E27FC236}">
                      <a16:creationId xmlns:a16="http://schemas.microsoft.com/office/drawing/2014/main" id="{E406A787-4F03-68D4-4F8A-EFF70939E6B5}"/>
                    </a:ext>
                  </a:extLst>
                </p14:cNvPr>
                <p14:cNvContentPartPr/>
                <p14:nvPr/>
              </p14:nvContentPartPr>
              <p14:xfrm>
                <a:off x="5701898" y="4485053"/>
                <a:ext cx="5400" cy="9000"/>
              </p14:xfrm>
            </p:contentPart>
          </mc:Choice>
          <mc:Fallback>
            <p:pic>
              <p:nvPicPr>
                <p:cNvPr id="108623" name="Ink 108622">
                  <a:extLst>
                    <a:ext uri="{FF2B5EF4-FFF2-40B4-BE49-F238E27FC236}">
                      <a16:creationId xmlns:a16="http://schemas.microsoft.com/office/drawing/2014/main" id="{E406A787-4F03-68D4-4F8A-EFF70939E6B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684258" y="4467413"/>
                  <a:ext cx="41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624" name="Ink 108623">
                  <a:extLst>
                    <a:ext uri="{FF2B5EF4-FFF2-40B4-BE49-F238E27FC236}">
                      <a16:creationId xmlns:a16="http://schemas.microsoft.com/office/drawing/2014/main" id="{A49C3E04-2518-B040-A1F2-67A89992E528}"/>
                    </a:ext>
                  </a:extLst>
                </p14:cNvPr>
                <p14:cNvContentPartPr/>
                <p14:nvPr/>
              </p14:nvContentPartPr>
              <p14:xfrm>
                <a:off x="5864978" y="4366973"/>
                <a:ext cx="27000" cy="160560"/>
              </p14:xfrm>
            </p:contentPart>
          </mc:Choice>
          <mc:Fallback>
            <p:pic>
              <p:nvPicPr>
                <p:cNvPr id="108624" name="Ink 108623">
                  <a:extLst>
                    <a:ext uri="{FF2B5EF4-FFF2-40B4-BE49-F238E27FC236}">
                      <a16:creationId xmlns:a16="http://schemas.microsoft.com/office/drawing/2014/main" id="{A49C3E04-2518-B040-A1F2-67A89992E52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846978" y="4349333"/>
                  <a:ext cx="62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8626" name="Ink 108625">
                  <a:extLst>
                    <a:ext uri="{FF2B5EF4-FFF2-40B4-BE49-F238E27FC236}">
                      <a16:creationId xmlns:a16="http://schemas.microsoft.com/office/drawing/2014/main" id="{AEEB1DCA-B1AA-1CA7-5082-E5B6916FC14A}"/>
                    </a:ext>
                  </a:extLst>
                </p14:cNvPr>
                <p14:cNvContentPartPr/>
                <p14:nvPr/>
              </p14:nvContentPartPr>
              <p14:xfrm>
                <a:off x="5884418" y="4192733"/>
                <a:ext cx="16560" cy="228600"/>
              </p14:xfrm>
            </p:contentPart>
          </mc:Choice>
          <mc:Fallback>
            <p:pic>
              <p:nvPicPr>
                <p:cNvPr id="108626" name="Ink 108625">
                  <a:extLst>
                    <a:ext uri="{FF2B5EF4-FFF2-40B4-BE49-F238E27FC236}">
                      <a16:creationId xmlns:a16="http://schemas.microsoft.com/office/drawing/2014/main" id="{AEEB1DCA-B1AA-1CA7-5082-E5B6916FC14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66418" y="4174733"/>
                  <a:ext cx="52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627" name="Ink 108626">
                  <a:extLst>
                    <a:ext uri="{FF2B5EF4-FFF2-40B4-BE49-F238E27FC236}">
                      <a16:creationId xmlns:a16="http://schemas.microsoft.com/office/drawing/2014/main" id="{9221BFF1-DBD6-1C17-72CA-670E3E9EB58D}"/>
                    </a:ext>
                  </a:extLst>
                </p14:cNvPr>
                <p14:cNvContentPartPr/>
                <p14:nvPr/>
              </p14:nvContentPartPr>
              <p14:xfrm>
                <a:off x="5897018" y="4179413"/>
                <a:ext cx="83160" cy="109800"/>
              </p14:xfrm>
            </p:contentPart>
          </mc:Choice>
          <mc:Fallback>
            <p:pic>
              <p:nvPicPr>
                <p:cNvPr id="108627" name="Ink 108626">
                  <a:extLst>
                    <a:ext uri="{FF2B5EF4-FFF2-40B4-BE49-F238E27FC236}">
                      <a16:creationId xmlns:a16="http://schemas.microsoft.com/office/drawing/2014/main" id="{9221BFF1-DBD6-1C17-72CA-670E3E9EB58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879378" y="4161773"/>
                  <a:ext cx="118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8628" name="Ink 108627">
                  <a:extLst>
                    <a:ext uri="{FF2B5EF4-FFF2-40B4-BE49-F238E27FC236}">
                      <a16:creationId xmlns:a16="http://schemas.microsoft.com/office/drawing/2014/main" id="{936717A2-1005-F744-4B31-5AF351EE0364}"/>
                    </a:ext>
                  </a:extLst>
                </p14:cNvPr>
                <p14:cNvContentPartPr/>
                <p14:nvPr/>
              </p14:nvContentPartPr>
              <p14:xfrm>
                <a:off x="5942018" y="4305413"/>
                <a:ext cx="68400" cy="186480"/>
              </p14:xfrm>
            </p:contentPart>
          </mc:Choice>
          <mc:Fallback>
            <p:pic>
              <p:nvPicPr>
                <p:cNvPr id="108628" name="Ink 108627">
                  <a:extLst>
                    <a:ext uri="{FF2B5EF4-FFF2-40B4-BE49-F238E27FC236}">
                      <a16:creationId xmlns:a16="http://schemas.microsoft.com/office/drawing/2014/main" id="{936717A2-1005-F744-4B31-5AF351EE036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924018" y="4287413"/>
                  <a:ext cx="104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629" name="Ink 108628">
                  <a:extLst>
                    <a:ext uri="{FF2B5EF4-FFF2-40B4-BE49-F238E27FC236}">
                      <a16:creationId xmlns:a16="http://schemas.microsoft.com/office/drawing/2014/main" id="{DDDA9C74-435C-F719-7D27-49BF8B9AFE3D}"/>
                    </a:ext>
                  </a:extLst>
                </p14:cNvPr>
                <p14:cNvContentPartPr/>
                <p14:nvPr/>
              </p14:nvContentPartPr>
              <p14:xfrm>
                <a:off x="5955698" y="4400093"/>
                <a:ext cx="113400" cy="6840"/>
              </p14:xfrm>
            </p:contentPart>
          </mc:Choice>
          <mc:Fallback>
            <p:pic>
              <p:nvPicPr>
                <p:cNvPr id="108629" name="Ink 108628">
                  <a:extLst>
                    <a:ext uri="{FF2B5EF4-FFF2-40B4-BE49-F238E27FC236}">
                      <a16:creationId xmlns:a16="http://schemas.microsoft.com/office/drawing/2014/main" id="{DDDA9C74-435C-F719-7D27-49BF8B9AFE3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37698" y="4382453"/>
                  <a:ext cx="149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8630" name="Ink 108629">
                  <a:extLst>
                    <a:ext uri="{FF2B5EF4-FFF2-40B4-BE49-F238E27FC236}">
                      <a16:creationId xmlns:a16="http://schemas.microsoft.com/office/drawing/2014/main" id="{A1CEEE9C-2052-D859-7CFF-A37E1D1D5F0B}"/>
                    </a:ext>
                  </a:extLst>
                </p14:cNvPr>
                <p14:cNvContentPartPr/>
                <p14:nvPr/>
              </p14:nvContentPartPr>
              <p14:xfrm>
                <a:off x="5709818" y="4532213"/>
                <a:ext cx="57960" cy="32040"/>
              </p14:xfrm>
            </p:contentPart>
          </mc:Choice>
          <mc:Fallback>
            <p:pic>
              <p:nvPicPr>
                <p:cNvPr id="108630" name="Ink 108629">
                  <a:extLst>
                    <a:ext uri="{FF2B5EF4-FFF2-40B4-BE49-F238E27FC236}">
                      <a16:creationId xmlns:a16="http://schemas.microsoft.com/office/drawing/2014/main" id="{A1CEEE9C-2052-D859-7CFF-A37E1D1D5F0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691818" y="4514213"/>
                  <a:ext cx="93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631" name="Ink 108630">
                  <a:extLst>
                    <a:ext uri="{FF2B5EF4-FFF2-40B4-BE49-F238E27FC236}">
                      <a16:creationId xmlns:a16="http://schemas.microsoft.com/office/drawing/2014/main" id="{CA9436DA-F8DD-961F-E6AC-0925B1B62183}"/>
                    </a:ext>
                  </a:extLst>
                </p14:cNvPr>
                <p14:cNvContentPartPr/>
                <p14:nvPr/>
              </p14:nvContentPartPr>
              <p14:xfrm>
                <a:off x="6177098" y="4291733"/>
                <a:ext cx="88920" cy="190440"/>
              </p14:xfrm>
            </p:contentPart>
          </mc:Choice>
          <mc:Fallback>
            <p:pic>
              <p:nvPicPr>
                <p:cNvPr id="108631" name="Ink 108630">
                  <a:extLst>
                    <a:ext uri="{FF2B5EF4-FFF2-40B4-BE49-F238E27FC236}">
                      <a16:creationId xmlns:a16="http://schemas.microsoft.com/office/drawing/2014/main" id="{CA9436DA-F8DD-961F-E6AC-0925B1B6218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159098" y="4274093"/>
                  <a:ext cx="124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632" name="Ink 108631">
                  <a:extLst>
                    <a:ext uri="{FF2B5EF4-FFF2-40B4-BE49-F238E27FC236}">
                      <a16:creationId xmlns:a16="http://schemas.microsoft.com/office/drawing/2014/main" id="{EFD1A0C9-5FEA-8BEF-C2DB-7B88A14CBD09}"/>
                    </a:ext>
                  </a:extLst>
                </p14:cNvPr>
                <p14:cNvContentPartPr/>
                <p14:nvPr/>
              </p14:nvContentPartPr>
              <p14:xfrm>
                <a:off x="6358538" y="4386413"/>
                <a:ext cx="146880" cy="18000"/>
              </p14:xfrm>
            </p:contentPart>
          </mc:Choice>
          <mc:Fallback>
            <p:pic>
              <p:nvPicPr>
                <p:cNvPr id="108632" name="Ink 108631">
                  <a:extLst>
                    <a:ext uri="{FF2B5EF4-FFF2-40B4-BE49-F238E27FC236}">
                      <a16:creationId xmlns:a16="http://schemas.microsoft.com/office/drawing/2014/main" id="{EFD1A0C9-5FEA-8BEF-C2DB-7B88A14CBD0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340538" y="4368773"/>
                  <a:ext cx="182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8633" name="Ink 108632">
                  <a:extLst>
                    <a:ext uri="{FF2B5EF4-FFF2-40B4-BE49-F238E27FC236}">
                      <a16:creationId xmlns:a16="http://schemas.microsoft.com/office/drawing/2014/main" id="{ED740EDC-6B95-C17B-99E1-6D487C996B7F}"/>
                    </a:ext>
                  </a:extLst>
                </p14:cNvPr>
                <p14:cNvContentPartPr/>
                <p14:nvPr/>
              </p14:nvContentPartPr>
              <p14:xfrm>
                <a:off x="6453578" y="4355093"/>
                <a:ext cx="13320" cy="131040"/>
              </p14:xfrm>
            </p:contentPart>
          </mc:Choice>
          <mc:Fallback>
            <p:pic>
              <p:nvPicPr>
                <p:cNvPr id="108633" name="Ink 108632">
                  <a:extLst>
                    <a:ext uri="{FF2B5EF4-FFF2-40B4-BE49-F238E27FC236}">
                      <a16:creationId xmlns:a16="http://schemas.microsoft.com/office/drawing/2014/main" id="{ED740EDC-6B95-C17B-99E1-6D487C996B7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435938" y="4337093"/>
                  <a:ext cx="48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8634" name="Ink 108633">
                  <a:extLst>
                    <a:ext uri="{FF2B5EF4-FFF2-40B4-BE49-F238E27FC236}">
                      <a16:creationId xmlns:a16="http://schemas.microsoft.com/office/drawing/2014/main" id="{3DC382E6-42C1-0E5F-03B6-B8A929BF019E}"/>
                    </a:ext>
                  </a:extLst>
                </p14:cNvPr>
                <p14:cNvContentPartPr/>
                <p14:nvPr/>
              </p14:nvContentPartPr>
              <p14:xfrm>
                <a:off x="6639338" y="4439693"/>
                <a:ext cx="84600" cy="360"/>
              </p14:xfrm>
            </p:contentPart>
          </mc:Choice>
          <mc:Fallback>
            <p:pic>
              <p:nvPicPr>
                <p:cNvPr id="108634" name="Ink 108633">
                  <a:extLst>
                    <a:ext uri="{FF2B5EF4-FFF2-40B4-BE49-F238E27FC236}">
                      <a16:creationId xmlns:a16="http://schemas.microsoft.com/office/drawing/2014/main" id="{3DC382E6-42C1-0E5F-03B6-B8A929BF019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621338" y="4422053"/>
                  <a:ext cx="12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8635" name="Ink 108634">
                  <a:extLst>
                    <a:ext uri="{FF2B5EF4-FFF2-40B4-BE49-F238E27FC236}">
                      <a16:creationId xmlns:a16="http://schemas.microsoft.com/office/drawing/2014/main" id="{08F7FF73-105F-3965-8FE6-8DB18A48D7CE}"/>
                    </a:ext>
                  </a:extLst>
                </p14:cNvPr>
                <p14:cNvContentPartPr/>
                <p14:nvPr/>
              </p14:nvContentPartPr>
              <p14:xfrm>
                <a:off x="6795218" y="4435373"/>
                <a:ext cx="69840" cy="1800"/>
              </p14:xfrm>
            </p:contentPart>
          </mc:Choice>
          <mc:Fallback>
            <p:pic>
              <p:nvPicPr>
                <p:cNvPr id="108635" name="Ink 108634">
                  <a:extLst>
                    <a:ext uri="{FF2B5EF4-FFF2-40B4-BE49-F238E27FC236}">
                      <a16:creationId xmlns:a16="http://schemas.microsoft.com/office/drawing/2014/main" id="{08F7FF73-105F-3965-8FE6-8DB18A48D7C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777578" y="4417373"/>
                  <a:ext cx="105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8636" name="Ink 108635">
                  <a:extLst>
                    <a:ext uri="{FF2B5EF4-FFF2-40B4-BE49-F238E27FC236}">
                      <a16:creationId xmlns:a16="http://schemas.microsoft.com/office/drawing/2014/main" id="{A99AC568-E914-AEF4-523C-E3DED96BC125}"/>
                    </a:ext>
                  </a:extLst>
                </p14:cNvPr>
                <p14:cNvContentPartPr/>
                <p14:nvPr/>
              </p14:nvContentPartPr>
              <p14:xfrm>
                <a:off x="6934178" y="4428533"/>
                <a:ext cx="360" cy="360"/>
              </p14:xfrm>
            </p:contentPart>
          </mc:Choice>
          <mc:Fallback>
            <p:pic>
              <p:nvPicPr>
                <p:cNvPr id="108636" name="Ink 108635">
                  <a:extLst>
                    <a:ext uri="{FF2B5EF4-FFF2-40B4-BE49-F238E27FC236}">
                      <a16:creationId xmlns:a16="http://schemas.microsoft.com/office/drawing/2014/main" id="{A99AC568-E914-AEF4-523C-E3DED96BC1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16538" y="44105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641" name="Group 108640">
            <a:extLst>
              <a:ext uri="{FF2B5EF4-FFF2-40B4-BE49-F238E27FC236}">
                <a16:creationId xmlns:a16="http://schemas.microsoft.com/office/drawing/2014/main" id="{6A37E20E-C8AC-6771-E116-2F09F7F26205}"/>
              </a:ext>
            </a:extLst>
          </p:cNvPr>
          <p:cNvGrpSpPr/>
          <p:nvPr/>
        </p:nvGrpSpPr>
        <p:grpSpPr>
          <a:xfrm>
            <a:off x="4625858" y="5225933"/>
            <a:ext cx="591120" cy="555480"/>
            <a:chOff x="4625858" y="5225933"/>
            <a:chExt cx="591120" cy="55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638" name="Ink 108637">
                  <a:extLst>
                    <a:ext uri="{FF2B5EF4-FFF2-40B4-BE49-F238E27FC236}">
                      <a16:creationId xmlns:a16="http://schemas.microsoft.com/office/drawing/2014/main" id="{30864F15-D3DA-E238-CEEC-DD108A427764}"/>
                    </a:ext>
                  </a:extLst>
                </p14:cNvPr>
                <p14:cNvContentPartPr/>
                <p14:nvPr/>
              </p14:nvContentPartPr>
              <p14:xfrm>
                <a:off x="4625858" y="5225933"/>
                <a:ext cx="250920" cy="555480"/>
              </p14:xfrm>
            </p:contentPart>
          </mc:Choice>
          <mc:Fallback>
            <p:pic>
              <p:nvPicPr>
                <p:cNvPr id="108638" name="Ink 108637">
                  <a:extLst>
                    <a:ext uri="{FF2B5EF4-FFF2-40B4-BE49-F238E27FC236}">
                      <a16:creationId xmlns:a16="http://schemas.microsoft.com/office/drawing/2014/main" id="{30864F15-D3DA-E238-CEEC-DD108A42776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07858" y="5208293"/>
                  <a:ext cx="2865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8639" name="Ink 108638">
                  <a:extLst>
                    <a:ext uri="{FF2B5EF4-FFF2-40B4-BE49-F238E27FC236}">
                      <a16:creationId xmlns:a16="http://schemas.microsoft.com/office/drawing/2014/main" id="{A63AEAE8-B67D-95DA-C19E-C2BCBA0FF2D9}"/>
                    </a:ext>
                  </a:extLst>
                </p14:cNvPr>
                <p14:cNvContentPartPr/>
                <p14:nvPr/>
              </p14:nvContentPartPr>
              <p14:xfrm>
                <a:off x="4934738" y="5544533"/>
                <a:ext cx="183600" cy="24120"/>
              </p14:xfrm>
            </p:contentPart>
          </mc:Choice>
          <mc:Fallback>
            <p:pic>
              <p:nvPicPr>
                <p:cNvPr id="108639" name="Ink 108638">
                  <a:extLst>
                    <a:ext uri="{FF2B5EF4-FFF2-40B4-BE49-F238E27FC236}">
                      <a16:creationId xmlns:a16="http://schemas.microsoft.com/office/drawing/2014/main" id="{A63AEAE8-B67D-95DA-C19E-C2BCBA0FF2D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16738" y="5526893"/>
                  <a:ext cx="219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8640" name="Ink 108639">
                  <a:extLst>
                    <a:ext uri="{FF2B5EF4-FFF2-40B4-BE49-F238E27FC236}">
                      <a16:creationId xmlns:a16="http://schemas.microsoft.com/office/drawing/2014/main" id="{237C43FC-E627-D50C-6278-6CE6BDBBA4C0}"/>
                    </a:ext>
                  </a:extLst>
                </p14:cNvPr>
                <p14:cNvContentPartPr/>
                <p14:nvPr/>
              </p14:nvContentPartPr>
              <p14:xfrm>
                <a:off x="4960298" y="5675213"/>
                <a:ext cx="256680" cy="7920"/>
              </p14:xfrm>
            </p:contentPart>
          </mc:Choice>
          <mc:Fallback>
            <p:pic>
              <p:nvPicPr>
                <p:cNvPr id="108640" name="Ink 108639">
                  <a:extLst>
                    <a:ext uri="{FF2B5EF4-FFF2-40B4-BE49-F238E27FC236}">
                      <a16:creationId xmlns:a16="http://schemas.microsoft.com/office/drawing/2014/main" id="{237C43FC-E627-D50C-6278-6CE6BDBBA4C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42298" y="5657213"/>
                  <a:ext cx="2923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648" name="Group 108647">
            <a:extLst>
              <a:ext uri="{FF2B5EF4-FFF2-40B4-BE49-F238E27FC236}">
                <a16:creationId xmlns:a16="http://schemas.microsoft.com/office/drawing/2014/main" id="{55A8AD47-207F-14DA-D99F-D1D46DE5A18F}"/>
              </a:ext>
            </a:extLst>
          </p:cNvPr>
          <p:cNvGrpSpPr/>
          <p:nvPr/>
        </p:nvGrpSpPr>
        <p:grpSpPr>
          <a:xfrm>
            <a:off x="5543858" y="5339333"/>
            <a:ext cx="709560" cy="375120"/>
            <a:chOff x="5543858" y="5339333"/>
            <a:chExt cx="70956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8642" name="Ink 108641">
                  <a:extLst>
                    <a:ext uri="{FF2B5EF4-FFF2-40B4-BE49-F238E27FC236}">
                      <a16:creationId xmlns:a16="http://schemas.microsoft.com/office/drawing/2014/main" id="{164B8E3A-3A37-79FC-A594-FD0E8C03D47D}"/>
                    </a:ext>
                  </a:extLst>
                </p14:cNvPr>
                <p14:cNvContentPartPr/>
                <p14:nvPr/>
              </p14:nvContentPartPr>
              <p14:xfrm>
                <a:off x="5543858" y="5339333"/>
                <a:ext cx="174600" cy="375120"/>
              </p14:xfrm>
            </p:contentPart>
          </mc:Choice>
          <mc:Fallback>
            <p:pic>
              <p:nvPicPr>
                <p:cNvPr id="108642" name="Ink 108641">
                  <a:extLst>
                    <a:ext uri="{FF2B5EF4-FFF2-40B4-BE49-F238E27FC236}">
                      <a16:creationId xmlns:a16="http://schemas.microsoft.com/office/drawing/2014/main" id="{164B8E3A-3A37-79FC-A594-FD0E8C03D47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26218" y="5321333"/>
                  <a:ext cx="2102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8643" name="Ink 108642">
                  <a:extLst>
                    <a:ext uri="{FF2B5EF4-FFF2-40B4-BE49-F238E27FC236}">
                      <a16:creationId xmlns:a16="http://schemas.microsoft.com/office/drawing/2014/main" id="{ABE17770-79E8-4F74-8E1E-8AF9EF0943F4}"/>
                    </a:ext>
                  </a:extLst>
                </p14:cNvPr>
                <p14:cNvContentPartPr/>
                <p14:nvPr/>
              </p14:nvContentPartPr>
              <p14:xfrm>
                <a:off x="5757698" y="5351213"/>
                <a:ext cx="302760" cy="338040"/>
              </p14:xfrm>
            </p:contentPart>
          </mc:Choice>
          <mc:Fallback>
            <p:pic>
              <p:nvPicPr>
                <p:cNvPr id="108643" name="Ink 108642">
                  <a:extLst>
                    <a:ext uri="{FF2B5EF4-FFF2-40B4-BE49-F238E27FC236}">
                      <a16:creationId xmlns:a16="http://schemas.microsoft.com/office/drawing/2014/main" id="{ABE17770-79E8-4F74-8E1E-8AF9EF0943F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739698" y="5333213"/>
                  <a:ext cx="3384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8644" name="Ink 108643">
                  <a:extLst>
                    <a:ext uri="{FF2B5EF4-FFF2-40B4-BE49-F238E27FC236}">
                      <a16:creationId xmlns:a16="http://schemas.microsoft.com/office/drawing/2014/main" id="{4C72188C-9A49-FE54-36B7-CFF92B6859A7}"/>
                    </a:ext>
                  </a:extLst>
                </p14:cNvPr>
                <p14:cNvContentPartPr/>
                <p14:nvPr/>
              </p14:nvContentPartPr>
              <p14:xfrm>
                <a:off x="6062618" y="5548133"/>
                <a:ext cx="12240" cy="94320"/>
              </p14:xfrm>
            </p:contentPart>
          </mc:Choice>
          <mc:Fallback>
            <p:pic>
              <p:nvPicPr>
                <p:cNvPr id="108644" name="Ink 108643">
                  <a:extLst>
                    <a:ext uri="{FF2B5EF4-FFF2-40B4-BE49-F238E27FC236}">
                      <a16:creationId xmlns:a16="http://schemas.microsoft.com/office/drawing/2014/main" id="{4C72188C-9A49-FE54-36B7-CFF92B6859A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44618" y="5530493"/>
                  <a:ext cx="47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8645" name="Ink 108644">
                  <a:extLst>
                    <a:ext uri="{FF2B5EF4-FFF2-40B4-BE49-F238E27FC236}">
                      <a16:creationId xmlns:a16="http://schemas.microsoft.com/office/drawing/2014/main" id="{2547B6D8-127D-9309-2042-7CD767D88D93}"/>
                    </a:ext>
                  </a:extLst>
                </p14:cNvPr>
                <p14:cNvContentPartPr/>
                <p14:nvPr/>
              </p14:nvContentPartPr>
              <p14:xfrm>
                <a:off x="6023378" y="5367773"/>
                <a:ext cx="122040" cy="87840"/>
              </p14:xfrm>
            </p:contentPart>
          </mc:Choice>
          <mc:Fallback>
            <p:pic>
              <p:nvPicPr>
                <p:cNvPr id="108645" name="Ink 108644">
                  <a:extLst>
                    <a:ext uri="{FF2B5EF4-FFF2-40B4-BE49-F238E27FC236}">
                      <a16:creationId xmlns:a16="http://schemas.microsoft.com/office/drawing/2014/main" id="{2547B6D8-127D-9309-2042-7CD767D88D9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05738" y="5350133"/>
                  <a:ext cx="157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8646" name="Ink 108645">
                  <a:extLst>
                    <a:ext uri="{FF2B5EF4-FFF2-40B4-BE49-F238E27FC236}">
                      <a16:creationId xmlns:a16="http://schemas.microsoft.com/office/drawing/2014/main" id="{6849D33C-77C4-4B61-20AA-D71F60609AE9}"/>
                    </a:ext>
                  </a:extLst>
                </p14:cNvPr>
                <p14:cNvContentPartPr/>
                <p14:nvPr/>
              </p14:nvContentPartPr>
              <p14:xfrm>
                <a:off x="6161978" y="5509973"/>
                <a:ext cx="91440" cy="164880"/>
              </p14:xfrm>
            </p:contentPart>
          </mc:Choice>
          <mc:Fallback>
            <p:pic>
              <p:nvPicPr>
                <p:cNvPr id="108646" name="Ink 108645">
                  <a:extLst>
                    <a:ext uri="{FF2B5EF4-FFF2-40B4-BE49-F238E27FC236}">
                      <a16:creationId xmlns:a16="http://schemas.microsoft.com/office/drawing/2014/main" id="{6849D33C-77C4-4B61-20AA-D71F60609AE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44338" y="5492333"/>
                  <a:ext cx="12708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08647" name="Ink 108646">
                <a:extLst>
                  <a:ext uri="{FF2B5EF4-FFF2-40B4-BE49-F238E27FC236}">
                    <a16:creationId xmlns:a16="http://schemas.microsoft.com/office/drawing/2014/main" id="{FAA0D0E4-68F4-11A2-78D1-A8F8EF25E346}"/>
                  </a:ext>
                </a:extLst>
              </p14:cNvPr>
              <p14:cNvContentPartPr/>
              <p14:nvPr/>
            </p14:nvContentPartPr>
            <p14:xfrm>
              <a:off x="6608378" y="5442293"/>
              <a:ext cx="100080" cy="305640"/>
            </p14:xfrm>
          </p:contentPart>
        </mc:Choice>
        <mc:Fallback>
          <p:pic>
            <p:nvPicPr>
              <p:cNvPr id="108647" name="Ink 108646">
                <a:extLst>
                  <a:ext uri="{FF2B5EF4-FFF2-40B4-BE49-F238E27FC236}">
                    <a16:creationId xmlns:a16="http://schemas.microsoft.com/office/drawing/2014/main" id="{FAA0D0E4-68F4-11A2-78D1-A8F8EF25E34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590738" y="5424653"/>
                <a:ext cx="135720" cy="34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659" name="Group 108658">
            <a:extLst>
              <a:ext uri="{FF2B5EF4-FFF2-40B4-BE49-F238E27FC236}">
                <a16:creationId xmlns:a16="http://schemas.microsoft.com/office/drawing/2014/main" id="{D3FD34B0-5A3D-D43C-6314-44CF6E3556BF}"/>
              </a:ext>
            </a:extLst>
          </p:cNvPr>
          <p:cNvGrpSpPr/>
          <p:nvPr/>
        </p:nvGrpSpPr>
        <p:grpSpPr>
          <a:xfrm>
            <a:off x="6901778" y="5446253"/>
            <a:ext cx="691200" cy="407160"/>
            <a:chOff x="6901778" y="5446253"/>
            <a:chExt cx="69120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8649" name="Ink 108648">
                  <a:extLst>
                    <a:ext uri="{FF2B5EF4-FFF2-40B4-BE49-F238E27FC236}">
                      <a16:creationId xmlns:a16="http://schemas.microsoft.com/office/drawing/2014/main" id="{268A7BD1-ACD5-CE87-F335-9EE856204D50}"/>
                    </a:ext>
                  </a:extLst>
                </p14:cNvPr>
                <p14:cNvContentPartPr/>
                <p14:nvPr/>
              </p14:nvContentPartPr>
              <p14:xfrm>
                <a:off x="6901778" y="5466773"/>
                <a:ext cx="149400" cy="317880"/>
              </p14:xfrm>
            </p:contentPart>
          </mc:Choice>
          <mc:Fallback>
            <p:pic>
              <p:nvPicPr>
                <p:cNvPr id="108649" name="Ink 108648">
                  <a:extLst>
                    <a:ext uri="{FF2B5EF4-FFF2-40B4-BE49-F238E27FC236}">
                      <a16:creationId xmlns:a16="http://schemas.microsoft.com/office/drawing/2014/main" id="{268A7BD1-ACD5-CE87-F335-9EE856204D5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883778" y="5449133"/>
                  <a:ext cx="1850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8650" name="Ink 108649">
                  <a:extLst>
                    <a:ext uri="{FF2B5EF4-FFF2-40B4-BE49-F238E27FC236}">
                      <a16:creationId xmlns:a16="http://schemas.microsoft.com/office/drawing/2014/main" id="{D3F4043A-7040-9A87-F473-0ADE549E7A38}"/>
                    </a:ext>
                  </a:extLst>
                </p14:cNvPr>
                <p14:cNvContentPartPr/>
                <p14:nvPr/>
              </p14:nvContentPartPr>
              <p14:xfrm>
                <a:off x="7058738" y="5446253"/>
                <a:ext cx="111960" cy="286920"/>
              </p14:xfrm>
            </p:contentPart>
          </mc:Choice>
          <mc:Fallback>
            <p:pic>
              <p:nvPicPr>
                <p:cNvPr id="108650" name="Ink 108649">
                  <a:extLst>
                    <a:ext uri="{FF2B5EF4-FFF2-40B4-BE49-F238E27FC236}">
                      <a16:creationId xmlns:a16="http://schemas.microsoft.com/office/drawing/2014/main" id="{D3F4043A-7040-9A87-F473-0ADE549E7A3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40738" y="5428253"/>
                  <a:ext cx="147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8651" name="Ink 108650">
                  <a:extLst>
                    <a:ext uri="{FF2B5EF4-FFF2-40B4-BE49-F238E27FC236}">
                      <a16:creationId xmlns:a16="http://schemas.microsoft.com/office/drawing/2014/main" id="{0CB55FF8-673D-DEA7-6E18-92F26E93DBA7}"/>
                    </a:ext>
                  </a:extLst>
                </p14:cNvPr>
                <p14:cNvContentPartPr/>
                <p14:nvPr/>
              </p14:nvContentPartPr>
              <p14:xfrm>
                <a:off x="7065938" y="5657933"/>
                <a:ext cx="76320" cy="8640"/>
              </p14:xfrm>
            </p:contentPart>
          </mc:Choice>
          <mc:Fallback>
            <p:pic>
              <p:nvPicPr>
                <p:cNvPr id="108651" name="Ink 108650">
                  <a:extLst>
                    <a:ext uri="{FF2B5EF4-FFF2-40B4-BE49-F238E27FC236}">
                      <a16:creationId xmlns:a16="http://schemas.microsoft.com/office/drawing/2014/main" id="{0CB55FF8-673D-DEA7-6E18-92F26E93DBA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47938" y="5639933"/>
                  <a:ext cx="111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8652" name="Ink 108651">
                  <a:extLst>
                    <a:ext uri="{FF2B5EF4-FFF2-40B4-BE49-F238E27FC236}">
                      <a16:creationId xmlns:a16="http://schemas.microsoft.com/office/drawing/2014/main" id="{4949C4C9-1CF6-C525-7EBE-ACBDC0E94317}"/>
                    </a:ext>
                  </a:extLst>
                </p14:cNvPr>
                <p14:cNvContentPartPr/>
                <p14:nvPr/>
              </p14:nvContentPartPr>
              <p14:xfrm>
                <a:off x="7323338" y="5677733"/>
                <a:ext cx="62640" cy="168480"/>
              </p14:xfrm>
            </p:contentPart>
          </mc:Choice>
          <mc:Fallback>
            <p:pic>
              <p:nvPicPr>
                <p:cNvPr id="108652" name="Ink 108651">
                  <a:extLst>
                    <a:ext uri="{FF2B5EF4-FFF2-40B4-BE49-F238E27FC236}">
                      <a16:creationId xmlns:a16="http://schemas.microsoft.com/office/drawing/2014/main" id="{4949C4C9-1CF6-C525-7EBE-ACBDC0E9431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05698" y="5660093"/>
                  <a:ext cx="98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8653" name="Ink 108652">
                  <a:extLst>
                    <a:ext uri="{FF2B5EF4-FFF2-40B4-BE49-F238E27FC236}">
                      <a16:creationId xmlns:a16="http://schemas.microsoft.com/office/drawing/2014/main" id="{8C261620-7891-B295-E4BD-B4F5D756F507}"/>
                    </a:ext>
                  </a:extLst>
                </p14:cNvPr>
                <p14:cNvContentPartPr/>
                <p14:nvPr/>
              </p14:nvContentPartPr>
              <p14:xfrm>
                <a:off x="7585418" y="5819933"/>
                <a:ext cx="7560" cy="33480"/>
              </p14:xfrm>
            </p:contentPart>
          </mc:Choice>
          <mc:Fallback>
            <p:pic>
              <p:nvPicPr>
                <p:cNvPr id="108653" name="Ink 108652">
                  <a:extLst>
                    <a:ext uri="{FF2B5EF4-FFF2-40B4-BE49-F238E27FC236}">
                      <a16:creationId xmlns:a16="http://schemas.microsoft.com/office/drawing/2014/main" id="{8C261620-7891-B295-E4BD-B4F5D756F50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67418" y="5801933"/>
                  <a:ext cx="4320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663" name="Group 108662">
            <a:extLst>
              <a:ext uri="{FF2B5EF4-FFF2-40B4-BE49-F238E27FC236}">
                <a16:creationId xmlns:a16="http://schemas.microsoft.com/office/drawing/2014/main" id="{ECBC5CCA-741A-50FB-FD25-830449B652D3}"/>
              </a:ext>
            </a:extLst>
          </p:cNvPr>
          <p:cNvGrpSpPr/>
          <p:nvPr/>
        </p:nvGrpSpPr>
        <p:grpSpPr>
          <a:xfrm>
            <a:off x="7860458" y="5415293"/>
            <a:ext cx="665280" cy="542160"/>
            <a:chOff x="7860458" y="5415293"/>
            <a:chExt cx="66528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8654" name="Ink 108653">
                  <a:extLst>
                    <a:ext uri="{FF2B5EF4-FFF2-40B4-BE49-F238E27FC236}">
                      <a16:creationId xmlns:a16="http://schemas.microsoft.com/office/drawing/2014/main" id="{C5E39EAA-BCC0-AF82-5558-77C65AD1069B}"/>
                    </a:ext>
                  </a:extLst>
                </p14:cNvPr>
                <p14:cNvContentPartPr/>
                <p14:nvPr/>
              </p14:nvContentPartPr>
              <p14:xfrm>
                <a:off x="7860458" y="5429333"/>
                <a:ext cx="65160" cy="305640"/>
              </p14:xfrm>
            </p:contentPart>
          </mc:Choice>
          <mc:Fallback>
            <p:pic>
              <p:nvPicPr>
                <p:cNvPr id="108654" name="Ink 108653">
                  <a:extLst>
                    <a:ext uri="{FF2B5EF4-FFF2-40B4-BE49-F238E27FC236}">
                      <a16:creationId xmlns:a16="http://schemas.microsoft.com/office/drawing/2014/main" id="{C5E39EAA-BCC0-AF82-5558-77C65AD1069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42458" y="5411693"/>
                  <a:ext cx="100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8655" name="Ink 108654">
                  <a:extLst>
                    <a:ext uri="{FF2B5EF4-FFF2-40B4-BE49-F238E27FC236}">
                      <a16:creationId xmlns:a16="http://schemas.microsoft.com/office/drawing/2014/main" id="{3E56B9A4-92F0-E27D-1A13-894D350188DA}"/>
                    </a:ext>
                  </a:extLst>
                </p14:cNvPr>
                <p14:cNvContentPartPr/>
                <p14:nvPr/>
              </p14:nvContentPartPr>
              <p14:xfrm>
                <a:off x="7941458" y="5423213"/>
                <a:ext cx="162360" cy="270360"/>
              </p14:xfrm>
            </p:contentPart>
          </mc:Choice>
          <mc:Fallback>
            <p:pic>
              <p:nvPicPr>
                <p:cNvPr id="108655" name="Ink 108654">
                  <a:extLst>
                    <a:ext uri="{FF2B5EF4-FFF2-40B4-BE49-F238E27FC236}">
                      <a16:creationId xmlns:a16="http://schemas.microsoft.com/office/drawing/2014/main" id="{3E56B9A4-92F0-E27D-1A13-894D350188D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3818" y="5405213"/>
                  <a:ext cx="198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08656" name="Ink 108655">
                  <a:extLst>
                    <a:ext uri="{FF2B5EF4-FFF2-40B4-BE49-F238E27FC236}">
                      <a16:creationId xmlns:a16="http://schemas.microsoft.com/office/drawing/2014/main" id="{432B0E71-C38C-75AD-ABF2-96C826EADA08}"/>
                    </a:ext>
                  </a:extLst>
                </p14:cNvPr>
                <p14:cNvContentPartPr/>
                <p14:nvPr/>
              </p14:nvContentPartPr>
              <p14:xfrm>
                <a:off x="7972058" y="5581253"/>
                <a:ext cx="141840" cy="41400"/>
              </p14:xfrm>
            </p:contentPart>
          </mc:Choice>
          <mc:Fallback>
            <p:pic>
              <p:nvPicPr>
                <p:cNvPr id="108656" name="Ink 108655">
                  <a:extLst>
                    <a:ext uri="{FF2B5EF4-FFF2-40B4-BE49-F238E27FC236}">
                      <a16:creationId xmlns:a16="http://schemas.microsoft.com/office/drawing/2014/main" id="{432B0E71-C38C-75AD-ABF2-96C826EADA0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54418" y="5563613"/>
                  <a:ext cx="177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8657" name="Ink 108656">
                  <a:extLst>
                    <a:ext uri="{FF2B5EF4-FFF2-40B4-BE49-F238E27FC236}">
                      <a16:creationId xmlns:a16="http://schemas.microsoft.com/office/drawing/2014/main" id="{D8344496-149E-4D52-524E-21C19A26F8B0}"/>
                    </a:ext>
                  </a:extLst>
                </p14:cNvPr>
                <p14:cNvContentPartPr/>
                <p14:nvPr/>
              </p14:nvContentPartPr>
              <p14:xfrm>
                <a:off x="8151698" y="5658653"/>
                <a:ext cx="84240" cy="106200"/>
              </p14:xfrm>
            </p:contentPart>
          </mc:Choice>
          <mc:Fallback>
            <p:pic>
              <p:nvPicPr>
                <p:cNvPr id="108657" name="Ink 108656">
                  <a:extLst>
                    <a:ext uri="{FF2B5EF4-FFF2-40B4-BE49-F238E27FC236}">
                      <a16:creationId xmlns:a16="http://schemas.microsoft.com/office/drawing/2014/main" id="{D8344496-149E-4D52-524E-21C19A26F8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34058" y="5640653"/>
                  <a:ext cx="119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8660" name="Ink 108659">
                  <a:extLst>
                    <a:ext uri="{FF2B5EF4-FFF2-40B4-BE49-F238E27FC236}">
                      <a16:creationId xmlns:a16="http://schemas.microsoft.com/office/drawing/2014/main" id="{B6FB3408-1975-DBCF-23EF-EB71F62F0C06}"/>
                    </a:ext>
                  </a:extLst>
                </p14:cNvPr>
                <p14:cNvContentPartPr/>
                <p14:nvPr/>
              </p14:nvContentPartPr>
              <p14:xfrm>
                <a:off x="8328458" y="5415293"/>
                <a:ext cx="197280" cy="542160"/>
              </p14:xfrm>
            </p:contentPart>
          </mc:Choice>
          <mc:Fallback>
            <p:pic>
              <p:nvPicPr>
                <p:cNvPr id="108660" name="Ink 108659">
                  <a:extLst>
                    <a:ext uri="{FF2B5EF4-FFF2-40B4-BE49-F238E27FC236}">
                      <a16:creationId xmlns:a16="http://schemas.microsoft.com/office/drawing/2014/main" id="{B6FB3408-1975-DBCF-23EF-EB71F62F0C0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10818" y="5397293"/>
                  <a:ext cx="2329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8662" name="Ink 108661">
                  <a:extLst>
                    <a:ext uri="{FF2B5EF4-FFF2-40B4-BE49-F238E27FC236}">
                      <a16:creationId xmlns:a16="http://schemas.microsoft.com/office/drawing/2014/main" id="{9EBC09D5-C10F-28A2-7203-E8F6C171D655}"/>
                    </a:ext>
                  </a:extLst>
                </p14:cNvPr>
                <p14:cNvContentPartPr/>
                <p14:nvPr/>
              </p14:nvContentPartPr>
              <p14:xfrm>
                <a:off x="8262938" y="5776733"/>
                <a:ext cx="42480" cy="360"/>
              </p14:xfrm>
            </p:contentPart>
          </mc:Choice>
          <mc:Fallback>
            <p:pic>
              <p:nvPicPr>
                <p:cNvPr id="108662" name="Ink 108661">
                  <a:extLst>
                    <a:ext uri="{FF2B5EF4-FFF2-40B4-BE49-F238E27FC236}">
                      <a16:creationId xmlns:a16="http://schemas.microsoft.com/office/drawing/2014/main" id="{9EBC09D5-C10F-28A2-7203-E8F6C171D65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44938" y="5758733"/>
                  <a:ext cx="781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669" name="Group 108668">
            <a:extLst>
              <a:ext uri="{FF2B5EF4-FFF2-40B4-BE49-F238E27FC236}">
                <a16:creationId xmlns:a16="http://schemas.microsoft.com/office/drawing/2014/main" id="{C245E132-C117-3E0B-D835-10C0B37E359B}"/>
              </a:ext>
            </a:extLst>
          </p:cNvPr>
          <p:cNvGrpSpPr/>
          <p:nvPr/>
        </p:nvGrpSpPr>
        <p:grpSpPr>
          <a:xfrm>
            <a:off x="10710938" y="4444373"/>
            <a:ext cx="146520" cy="166320"/>
            <a:chOff x="10710938" y="4444373"/>
            <a:chExt cx="14652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08664" name="Ink 108663">
                  <a:extLst>
                    <a:ext uri="{FF2B5EF4-FFF2-40B4-BE49-F238E27FC236}">
                      <a16:creationId xmlns:a16="http://schemas.microsoft.com/office/drawing/2014/main" id="{C595591F-25E2-9810-A11A-7490FAD9FEDB}"/>
                    </a:ext>
                  </a:extLst>
                </p14:cNvPr>
                <p14:cNvContentPartPr/>
                <p14:nvPr/>
              </p14:nvContentPartPr>
              <p14:xfrm>
                <a:off x="10710938" y="4444373"/>
                <a:ext cx="132840" cy="166320"/>
              </p14:xfrm>
            </p:contentPart>
          </mc:Choice>
          <mc:Fallback>
            <p:pic>
              <p:nvPicPr>
                <p:cNvPr id="108664" name="Ink 108663">
                  <a:extLst>
                    <a:ext uri="{FF2B5EF4-FFF2-40B4-BE49-F238E27FC236}">
                      <a16:creationId xmlns:a16="http://schemas.microsoft.com/office/drawing/2014/main" id="{C595591F-25E2-9810-A11A-7490FAD9FE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692938" y="4426733"/>
                  <a:ext cx="168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08665" name="Ink 108664">
                  <a:extLst>
                    <a:ext uri="{FF2B5EF4-FFF2-40B4-BE49-F238E27FC236}">
                      <a16:creationId xmlns:a16="http://schemas.microsoft.com/office/drawing/2014/main" id="{B5BA10E8-0F25-B5E3-2813-2509D6FB93D2}"/>
                    </a:ext>
                  </a:extLst>
                </p14:cNvPr>
                <p14:cNvContentPartPr/>
                <p14:nvPr/>
              </p14:nvContentPartPr>
              <p14:xfrm>
                <a:off x="10770338" y="4462733"/>
                <a:ext cx="87120" cy="139680"/>
              </p14:xfrm>
            </p:contentPart>
          </mc:Choice>
          <mc:Fallback>
            <p:pic>
              <p:nvPicPr>
                <p:cNvPr id="108665" name="Ink 108664">
                  <a:extLst>
                    <a:ext uri="{FF2B5EF4-FFF2-40B4-BE49-F238E27FC236}">
                      <a16:creationId xmlns:a16="http://schemas.microsoft.com/office/drawing/2014/main" id="{B5BA10E8-0F25-B5E3-2813-2509D6FB93D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52338" y="4444733"/>
                  <a:ext cx="1227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668" name="Group 108667">
            <a:extLst>
              <a:ext uri="{FF2B5EF4-FFF2-40B4-BE49-F238E27FC236}">
                <a16:creationId xmlns:a16="http://schemas.microsoft.com/office/drawing/2014/main" id="{6D67FCD7-04AD-EE09-D28B-37DE7002FA0D}"/>
              </a:ext>
            </a:extLst>
          </p:cNvPr>
          <p:cNvGrpSpPr/>
          <p:nvPr/>
        </p:nvGrpSpPr>
        <p:grpSpPr>
          <a:xfrm>
            <a:off x="10641818" y="4904813"/>
            <a:ext cx="115560" cy="133560"/>
            <a:chOff x="10641818" y="4904813"/>
            <a:chExt cx="115560" cy="13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08666" name="Ink 108665">
                  <a:extLst>
                    <a:ext uri="{FF2B5EF4-FFF2-40B4-BE49-F238E27FC236}">
                      <a16:creationId xmlns:a16="http://schemas.microsoft.com/office/drawing/2014/main" id="{7B590747-B87A-EFD9-C4B9-1DEBDFB9BF30}"/>
                    </a:ext>
                  </a:extLst>
                </p14:cNvPr>
                <p14:cNvContentPartPr/>
                <p14:nvPr/>
              </p14:nvContentPartPr>
              <p14:xfrm>
                <a:off x="10641818" y="4904813"/>
                <a:ext cx="104400" cy="133560"/>
              </p14:xfrm>
            </p:contentPart>
          </mc:Choice>
          <mc:Fallback>
            <p:pic>
              <p:nvPicPr>
                <p:cNvPr id="108666" name="Ink 108665">
                  <a:extLst>
                    <a:ext uri="{FF2B5EF4-FFF2-40B4-BE49-F238E27FC236}">
                      <a16:creationId xmlns:a16="http://schemas.microsoft.com/office/drawing/2014/main" id="{7B590747-B87A-EFD9-C4B9-1DEBDFB9BF3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23818" y="4887173"/>
                  <a:ext cx="140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08667" name="Ink 108666">
                  <a:extLst>
                    <a:ext uri="{FF2B5EF4-FFF2-40B4-BE49-F238E27FC236}">
                      <a16:creationId xmlns:a16="http://schemas.microsoft.com/office/drawing/2014/main" id="{8F62F1CC-41D4-41B7-AB2E-D1ECCE2481E3}"/>
                    </a:ext>
                  </a:extLst>
                </p14:cNvPr>
                <p14:cNvContentPartPr/>
                <p14:nvPr/>
              </p14:nvContentPartPr>
              <p14:xfrm>
                <a:off x="10675658" y="4930013"/>
                <a:ext cx="81720" cy="100800"/>
              </p14:xfrm>
            </p:contentPart>
          </mc:Choice>
          <mc:Fallback>
            <p:pic>
              <p:nvPicPr>
                <p:cNvPr id="108667" name="Ink 108666">
                  <a:extLst>
                    <a:ext uri="{FF2B5EF4-FFF2-40B4-BE49-F238E27FC236}">
                      <a16:creationId xmlns:a16="http://schemas.microsoft.com/office/drawing/2014/main" id="{8F62F1CC-41D4-41B7-AB2E-D1ECCE2481E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657658" y="4912013"/>
                  <a:ext cx="11736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674" name="Group 108673">
            <a:extLst>
              <a:ext uri="{FF2B5EF4-FFF2-40B4-BE49-F238E27FC236}">
                <a16:creationId xmlns:a16="http://schemas.microsoft.com/office/drawing/2014/main" id="{2E4D9BE4-CABB-1C88-92D4-C99E651871E3}"/>
              </a:ext>
            </a:extLst>
          </p:cNvPr>
          <p:cNvGrpSpPr/>
          <p:nvPr/>
        </p:nvGrpSpPr>
        <p:grpSpPr>
          <a:xfrm>
            <a:off x="10868978" y="3049373"/>
            <a:ext cx="588600" cy="336960"/>
            <a:chOff x="10868978" y="3049373"/>
            <a:chExt cx="58860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08670" name="Ink 108669">
                  <a:extLst>
                    <a:ext uri="{FF2B5EF4-FFF2-40B4-BE49-F238E27FC236}">
                      <a16:creationId xmlns:a16="http://schemas.microsoft.com/office/drawing/2014/main" id="{B801A9A0-A761-4880-F026-C501E2A16279}"/>
                    </a:ext>
                  </a:extLst>
                </p14:cNvPr>
                <p14:cNvContentPartPr/>
                <p14:nvPr/>
              </p14:nvContentPartPr>
              <p14:xfrm>
                <a:off x="10868978" y="3068813"/>
                <a:ext cx="108720" cy="317520"/>
              </p14:xfrm>
            </p:contentPart>
          </mc:Choice>
          <mc:Fallback>
            <p:pic>
              <p:nvPicPr>
                <p:cNvPr id="108670" name="Ink 108669">
                  <a:extLst>
                    <a:ext uri="{FF2B5EF4-FFF2-40B4-BE49-F238E27FC236}">
                      <a16:creationId xmlns:a16="http://schemas.microsoft.com/office/drawing/2014/main" id="{B801A9A0-A761-4880-F026-C501E2A1627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51338" y="3051173"/>
                  <a:ext cx="1443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8671" name="Ink 108670">
                  <a:extLst>
                    <a:ext uri="{FF2B5EF4-FFF2-40B4-BE49-F238E27FC236}">
                      <a16:creationId xmlns:a16="http://schemas.microsoft.com/office/drawing/2014/main" id="{AAC4E711-8A59-A4F2-716C-81B4493B665B}"/>
                    </a:ext>
                  </a:extLst>
                </p14:cNvPr>
                <p14:cNvContentPartPr/>
                <p14:nvPr/>
              </p14:nvContentPartPr>
              <p14:xfrm>
                <a:off x="11012258" y="3049373"/>
                <a:ext cx="106560" cy="268920"/>
              </p14:xfrm>
            </p:contentPart>
          </mc:Choice>
          <mc:Fallback>
            <p:pic>
              <p:nvPicPr>
                <p:cNvPr id="108671" name="Ink 108670">
                  <a:extLst>
                    <a:ext uri="{FF2B5EF4-FFF2-40B4-BE49-F238E27FC236}">
                      <a16:creationId xmlns:a16="http://schemas.microsoft.com/office/drawing/2014/main" id="{AAC4E711-8A59-A4F2-716C-81B4493B665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994618" y="3031733"/>
                  <a:ext cx="1422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08672" name="Ink 108671">
                  <a:extLst>
                    <a:ext uri="{FF2B5EF4-FFF2-40B4-BE49-F238E27FC236}">
                      <a16:creationId xmlns:a16="http://schemas.microsoft.com/office/drawing/2014/main" id="{BC43CC02-0D58-1B35-40BB-C055970A1E6F}"/>
                    </a:ext>
                  </a:extLst>
                </p14:cNvPr>
                <p14:cNvContentPartPr/>
                <p14:nvPr/>
              </p14:nvContentPartPr>
              <p14:xfrm>
                <a:off x="11003618" y="3203813"/>
                <a:ext cx="124920" cy="4680"/>
              </p14:xfrm>
            </p:contentPart>
          </mc:Choice>
          <mc:Fallback>
            <p:pic>
              <p:nvPicPr>
                <p:cNvPr id="108672" name="Ink 108671">
                  <a:extLst>
                    <a:ext uri="{FF2B5EF4-FFF2-40B4-BE49-F238E27FC236}">
                      <a16:creationId xmlns:a16="http://schemas.microsoft.com/office/drawing/2014/main" id="{BC43CC02-0D58-1B35-40BB-C055970A1E6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985978" y="3185813"/>
                  <a:ext cx="160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08673" name="Ink 108672">
                  <a:extLst>
                    <a:ext uri="{FF2B5EF4-FFF2-40B4-BE49-F238E27FC236}">
                      <a16:creationId xmlns:a16="http://schemas.microsoft.com/office/drawing/2014/main" id="{75FC3F77-8CDC-664F-41C3-A32C43AC8F0D}"/>
                    </a:ext>
                  </a:extLst>
                </p14:cNvPr>
                <p14:cNvContentPartPr/>
                <p14:nvPr/>
              </p14:nvContentPartPr>
              <p14:xfrm>
                <a:off x="11332658" y="3172853"/>
                <a:ext cx="124920" cy="165240"/>
              </p14:xfrm>
            </p:contentPart>
          </mc:Choice>
          <mc:Fallback>
            <p:pic>
              <p:nvPicPr>
                <p:cNvPr id="108673" name="Ink 108672">
                  <a:extLst>
                    <a:ext uri="{FF2B5EF4-FFF2-40B4-BE49-F238E27FC236}">
                      <a16:creationId xmlns:a16="http://schemas.microsoft.com/office/drawing/2014/main" id="{75FC3F77-8CDC-664F-41C3-A32C43AC8F0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314658" y="3154853"/>
                  <a:ext cx="1605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685" name="Group 108684">
            <a:extLst>
              <a:ext uri="{FF2B5EF4-FFF2-40B4-BE49-F238E27FC236}">
                <a16:creationId xmlns:a16="http://schemas.microsoft.com/office/drawing/2014/main" id="{F2B95761-0344-09C2-FB32-D08AF80E85E6}"/>
              </a:ext>
            </a:extLst>
          </p:cNvPr>
          <p:cNvGrpSpPr/>
          <p:nvPr/>
        </p:nvGrpSpPr>
        <p:grpSpPr>
          <a:xfrm>
            <a:off x="8784578" y="6064373"/>
            <a:ext cx="2882880" cy="686520"/>
            <a:chOff x="8784578" y="6064373"/>
            <a:chExt cx="2882880" cy="68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8675" name="Ink 108674">
                  <a:extLst>
                    <a:ext uri="{FF2B5EF4-FFF2-40B4-BE49-F238E27FC236}">
                      <a16:creationId xmlns:a16="http://schemas.microsoft.com/office/drawing/2014/main" id="{DC07D2EE-580A-D87F-0D20-DE6036F69590}"/>
                    </a:ext>
                  </a:extLst>
                </p14:cNvPr>
                <p14:cNvContentPartPr/>
                <p14:nvPr/>
              </p14:nvContentPartPr>
              <p14:xfrm>
                <a:off x="8784578" y="6064373"/>
                <a:ext cx="299880" cy="605160"/>
              </p14:xfrm>
            </p:contentPart>
          </mc:Choice>
          <mc:Fallback>
            <p:pic>
              <p:nvPicPr>
                <p:cNvPr id="108675" name="Ink 108674">
                  <a:extLst>
                    <a:ext uri="{FF2B5EF4-FFF2-40B4-BE49-F238E27FC236}">
                      <a16:creationId xmlns:a16="http://schemas.microsoft.com/office/drawing/2014/main" id="{DC07D2EE-580A-D87F-0D20-DE6036F6959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66938" y="6046733"/>
                  <a:ext cx="33552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8676" name="Ink 108675">
                  <a:extLst>
                    <a:ext uri="{FF2B5EF4-FFF2-40B4-BE49-F238E27FC236}">
                      <a16:creationId xmlns:a16="http://schemas.microsoft.com/office/drawing/2014/main" id="{08B32006-8441-CB05-83D4-477D2BD684D7}"/>
                    </a:ext>
                  </a:extLst>
                </p14:cNvPr>
                <p14:cNvContentPartPr/>
                <p14:nvPr/>
              </p14:nvContentPartPr>
              <p14:xfrm>
                <a:off x="9039098" y="6201893"/>
                <a:ext cx="102960" cy="549000"/>
              </p14:xfrm>
            </p:contentPart>
          </mc:Choice>
          <mc:Fallback>
            <p:pic>
              <p:nvPicPr>
                <p:cNvPr id="108676" name="Ink 108675">
                  <a:extLst>
                    <a:ext uri="{FF2B5EF4-FFF2-40B4-BE49-F238E27FC236}">
                      <a16:creationId xmlns:a16="http://schemas.microsoft.com/office/drawing/2014/main" id="{08B32006-8441-CB05-83D4-477D2BD684D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021458" y="6184253"/>
                  <a:ext cx="1386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8677" name="Ink 108676">
                  <a:extLst>
                    <a:ext uri="{FF2B5EF4-FFF2-40B4-BE49-F238E27FC236}">
                      <a16:creationId xmlns:a16="http://schemas.microsoft.com/office/drawing/2014/main" id="{218A9D09-34A4-58C6-6081-D720C26FCC72}"/>
                    </a:ext>
                  </a:extLst>
                </p14:cNvPr>
                <p14:cNvContentPartPr/>
                <p14:nvPr/>
              </p14:nvContentPartPr>
              <p14:xfrm>
                <a:off x="8937938" y="6468653"/>
                <a:ext cx="196920" cy="36360"/>
              </p14:xfrm>
            </p:contentPart>
          </mc:Choice>
          <mc:Fallback>
            <p:pic>
              <p:nvPicPr>
                <p:cNvPr id="108677" name="Ink 108676">
                  <a:extLst>
                    <a:ext uri="{FF2B5EF4-FFF2-40B4-BE49-F238E27FC236}">
                      <a16:creationId xmlns:a16="http://schemas.microsoft.com/office/drawing/2014/main" id="{218A9D09-34A4-58C6-6081-D720C26FCC7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920298" y="6450653"/>
                  <a:ext cx="232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08678" name="Ink 108677">
                  <a:extLst>
                    <a:ext uri="{FF2B5EF4-FFF2-40B4-BE49-F238E27FC236}">
                      <a16:creationId xmlns:a16="http://schemas.microsoft.com/office/drawing/2014/main" id="{5CD4CD97-4E45-6874-3BC6-AFD02349BFF1}"/>
                    </a:ext>
                  </a:extLst>
                </p14:cNvPr>
                <p14:cNvContentPartPr/>
                <p14:nvPr/>
              </p14:nvContentPartPr>
              <p14:xfrm>
                <a:off x="9209018" y="6468293"/>
                <a:ext cx="215640" cy="208800"/>
              </p14:xfrm>
            </p:contentPart>
          </mc:Choice>
          <mc:Fallback>
            <p:pic>
              <p:nvPicPr>
                <p:cNvPr id="108678" name="Ink 108677">
                  <a:extLst>
                    <a:ext uri="{FF2B5EF4-FFF2-40B4-BE49-F238E27FC236}">
                      <a16:creationId xmlns:a16="http://schemas.microsoft.com/office/drawing/2014/main" id="{5CD4CD97-4E45-6874-3BC6-AFD02349BFF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91378" y="6450293"/>
                  <a:ext cx="251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08679" name="Ink 108678">
                  <a:extLst>
                    <a:ext uri="{FF2B5EF4-FFF2-40B4-BE49-F238E27FC236}">
                      <a16:creationId xmlns:a16="http://schemas.microsoft.com/office/drawing/2014/main" id="{03338532-FB5E-72C0-1CF5-A9ADE64AD95C}"/>
                    </a:ext>
                  </a:extLst>
                </p14:cNvPr>
                <p14:cNvContentPartPr/>
                <p14:nvPr/>
              </p14:nvContentPartPr>
              <p14:xfrm>
                <a:off x="9518618" y="6262733"/>
                <a:ext cx="227520" cy="14400"/>
              </p14:xfrm>
            </p:contentPart>
          </mc:Choice>
          <mc:Fallback>
            <p:pic>
              <p:nvPicPr>
                <p:cNvPr id="108679" name="Ink 108678">
                  <a:extLst>
                    <a:ext uri="{FF2B5EF4-FFF2-40B4-BE49-F238E27FC236}">
                      <a16:creationId xmlns:a16="http://schemas.microsoft.com/office/drawing/2014/main" id="{03338532-FB5E-72C0-1CF5-A9ADE64AD95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00978" y="6245093"/>
                  <a:ext cx="263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08680" name="Ink 108679">
                  <a:extLst>
                    <a:ext uri="{FF2B5EF4-FFF2-40B4-BE49-F238E27FC236}">
                      <a16:creationId xmlns:a16="http://schemas.microsoft.com/office/drawing/2014/main" id="{0FB07383-DACC-7AC8-C034-8A3275FA4CA7}"/>
                    </a:ext>
                  </a:extLst>
                </p14:cNvPr>
                <p14:cNvContentPartPr/>
                <p14:nvPr/>
              </p14:nvContentPartPr>
              <p14:xfrm>
                <a:off x="9610058" y="6419693"/>
                <a:ext cx="130680" cy="15480"/>
              </p14:xfrm>
            </p:contentPart>
          </mc:Choice>
          <mc:Fallback>
            <p:pic>
              <p:nvPicPr>
                <p:cNvPr id="108680" name="Ink 108679">
                  <a:extLst>
                    <a:ext uri="{FF2B5EF4-FFF2-40B4-BE49-F238E27FC236}">
                      <a16:creationId xmlns:a16="http://schemas.microsoft.com/office/drawing/2014/main" id="{0FB07383-DACC-7AC8-C034-8A3275FA4CA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592418" y="6402053"/>
                  <a:ext cx="166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08682" name="Ink 108681">
                  <a:extLst>
                    <a:ext uri="{FF2B5EF4-FFF2-40B4-BE49-F238E27FC236}">
                      <a16:creationId xmlns:a16="http://schemas.microsoft.com/office/drawing/2014/main" id="{CDCE332A-9B90-0947-93B9-27A5812B5AEC}"/>
                    </a:ext>
                  </a:extLst>
                </p14:cNvPr>
                <p14:cNvContentPartPr/>
                <p14:nvPr/>
              </p14:nvContentPartPr>
              <p14:xfrm>
                <a:off x="10028378" y="6270293"/>
                <a:ext cx="1639080" cy="81360"/>
              </p14:xfrm>
            </p:contentPart>
          </mc:Choice>
          <mc:Fallback>
            <p:pic>
              <p:nvPicPr>
                <p:cNvPr id="108682" name="Ink 108681">
                  <a:extLst>
                    <a:ext uri="{FF2B5EF4-FFF2-40B4-BE49-F238E27FC236}">
                      <a16:creationId xmlns:a16="http://schemas.microsoft.com/office/drawing/2014/main" id="{CDCE332A-9B90-0947-93B9-27A5812B5AE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010738" y="6252653"/>
                  <a:ext cx="1674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08684" name="Ink 108683">
                  <a:extLst>
                    <a:ext uri="{FF2B5EF4-FFF2-40B4-BE49-F238E27FC236}">
                      <a16:creationId xmlns:a16="http://schemas.microsoft.com/office/drawing/2014/main" id="{E4E53062-99AA-5C08-3C54-31FF6AAF778C}"/>
                    </a:ext>
                  </a:extLst>
                </p14:cNvPr>
                <p14:cNvContentPartPr/>
                <p14:nvPr/>
              </p14:nvContentPartPr>
              <p14:xfrm>
                <a:off x="10910738" y="6409253"/>
                <a:ext cx="212760" cy="208440"/>
              </p14:xfrm>
            </p:contentPart>
          </mc:Choice>
          <mc:Fallback>
            <p:pic>
              <p:nvPicPr>
                <p:cNvPr id="108684" name="Ink 108683">
                  <a:extLst>
                    <a:ext uri="{FF2B5EF4-FFF2-40B4-BE49-F238E27FC236}">
                      <a16:creationId xmlns:a16="http://schemas.microsoft.com/office/drawing/2014/main" id="{E4E53062-99AA-5C08-3C54-31FF6AAF778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93098" y="6391253"/>
                  <a:ext cx="24840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703" name="Group 108702">
            <a:extLst>
              <a:ext uri="{FF2B5EF4-FFF2-40B4-BE49-F238E27FC236}">
                <a16:creationId xmlns:a16="http://schemas.microsoft.com/office/drawing/2014/main" id="{2DF15926-AC9B-C935-4119-CA0864C2C46E}"/>
              </a:ext>
            </a:extLst>
          </p:cNvPr>
          <p:cNvGrpSpPr/>
          <p:nvPr/>
        </p:nvGrpSpPr>
        <p:grpSpPr>
          <a:xfrm>
            <a:off x="9779978" y="5481533"/>
            <a:ext cx="1917000" cy="521280"/>
            <a:chOff x="9779978" y="5481533"/>
            <a:chExt cx="191700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08686" name="Ink 108685">
                  <a:extLst>
                    <a:ext uri="{FF2B5EF4-FFF2-40B4-BE49-F238E27FC236}">
                      <a16:creationId xmlns:a16="http://schemas.microsoft.com/office/drawing/2014/main" id="{AC0CDFFF-81EF-8A0A-000B-998251E804EB}"/>
                    </a:ext>
                  </a:extLst>
                </p14:cNvPr>
                <p14:cNvContentPartPr/>
                <p14:nvPr/>
              </p14:nvContentPartPr>
              <p14:xfrm>
                <a:off x="9779978" y="5481533"/>
                <a:ext cx="140400" cy="423000"/>
              </p14:xfrm>
            </p:contentPart>
          </mc:Choice>
          <mc:Fallback>
            <p:pic>
              <p:nvPicPr>
                <p:cNvPr id="108686" name="Ink 108685">
                  <a:extLst>
                    <a:ext uri="{FF2B5EF4-FFF2-40B4-BE49-F238E27FC236}">
                      <a16:creationId xmlns:a16="http://schemas.microsoft.com/office/drawing/2014/main" id="{AC0CDFFF-81EF-8A0A-000B-998251E804E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762338" y="5463533"/>
                  <a:ext cx="1760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08687" name="Ink 108686">
                  <a:extLst>
                    <a:ext uri="{FF2B5EF4-FFF2-40B4-BE49-F238E27FC236}">
                      <a16:creationId xmlns:a16="http://schemas.microsoft.com/office/drawing/2014/main" id="{85F3AAFE-F048-9869-71D1-71797D68F9E6}"/>
                    </a:ext>
                  </a:extLst>
                </p14:cNvPr>
                <p14:cNvContentPartPr/>
                <p14:nvPr/>
              </p14:nvContentPartPr>
              <p14:xfrm>
                <a:off x="10057898" y="5701853"/>
                <a:ext cx="103680" cy="212040"/>
              </p14:xfrm>
            </p:contentPart>
          </mc:Choice>
          <mc:Fallback>
            <p:pic>
              <p:nvPicPr>
                <p:cNvPr id="108687" name="Ink 108686">
                  <a:extLst>
                    <a:ext uri="{FF2B5EF4-FFF2-40B4-BE49-F238E27FC236}">
                      <a16:creationId xmlns:a16="http://schemas.microsoft.com/office/drawing/2014/main" id="{85F3AAFE-F048-9869-71D1-71797D68F9E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040258" y="5683853"/>
                  <a:ext cx="139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08688" name="Ink 108687">
                  <a:extLst>
                    <a:ext uri="{FF2B5EF4-FFF2-40B4-BE49-F238E27FC236}">
                      <a16:creationId xmlns:a16="http://schemas.microsoft.com/office/drawing/2014/main" id="{11E5C649-90F0-ADF7-F052-E603A4D4639F}"/>
                    </a:ext>
                  </a:extLst>
                </p14:cNvPr>
                <p14:cNvContentPartPr/>
                <p14:nvPr/>
              </p14:nvContentPartPr>
              <p14:xfrm>
                <a:off x="10174538" y="5735693"/>
                <a:ext cx="23400" cy="194040"/>
              </p14:xfrm>
            </p:contentPart>
          </mc:Choice>
          <mc:Fallback>
            <p:pic>
              <p:nvPicPr>
                <p:cNvPr id="108688" name="Ink 108687">
                  <a:extLst>
                    <a:ext uri="{FF2B5EF4-FFF2-40B4-BE49-F238E27FC236}">
                      <a16:creationId xmlns:a16="http://schemas.microsoft.com/office/drawing/2014/main" id="{11E5C649-90F0-ADF7-F052-E603A4D4639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56538" y="5718053"/>
                  <a:ext cx="59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08689" name="Ink 108688">
                  <a:extLst>
                    <a:ext uri="{FF2B5EF4-FFF2-40B4-BE49-F238E27FC236}">
                      <a16:creationId xmlns:a16="http://schemas.microsoft.com/office/drawing/2014/main" id="{C79C81F4-6EB4-20CE-964E-387ADF4F7A12}"/>
                    </a:ext>
                  </a:extLst>
                </p14:cNvPr>
                <p14:cNvContentPartPr/>
                <p14:nvPr/>
              </p14:nvContentPartPr>
              <p14:xfrm>
                <a:off x="10202978" y="5679533"/>
                <a:ext cx="66240" cy="113760"/>
              </p14:xfrm>
            </p:contentPart>
          </mc:Choice>
          <mc:Fallback>
            <p:pic>
              <p:nvPicPr>
                <p:cNvPr id="108689" name="Ink 108688">
                  <a:extLst>
                    <a:ext uri="{FF2B5EF4-FFF2-40B4-BE49-F238E27FC236}">
                      <a16:creationId xmlns:a16="http://schemas.microsoft.com/office/drawing/2014/main" id="{C79C81F4-6EB4-20CE-964E-387ADF4F7A1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184978" y="5661533"/>
                  <a:ext cx="101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08690" name="Ink 108689">
                  <a:extLst>
                    <a:ext uri="{FF2B5EF4-FFF2-40B4-BE49-F238E27FC236}">
                      <a16:creationId xmlns:a16="http://schemas.microsoft.com/office/drawing/2014/main" id="{E6C590BF-5BCD-207F-0B4E-BBA313CEEB89}"/>
                    </a:ext>
                  </a:extLst>
                </p14:cNvPr>
                <p14:cNvContentPartPr/>
                <p14:nvPr/>
              </p14:nvContentPartPr>
              <p14:xfrm>
                <a:off x="10242938" y="5797973"/>
                <a:ext cx="207720" cy="90000"/>
              </p14:xfrm>
            </p:contentPart>
          </mc:Choice>
          <mc:Fallback>
            <p:pic>
              <p:nvPicPr>
                <p:cNvPr id="108690" name="Ink 108689">
                  <a:extLst>
                    <a:ext uri="{FF2B5EF4-FFF2-40B4-BE49-F238E27FC236}">
                      <a16:creationId xmlns:a16="http://schemas.microsoft.com/office/drawing/2014/main" id="{E6C590BF-5BCD-207F-0B4E-BBA313CEEB8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224938" y="5779973"/>
                  <a:ext cx="243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08691" name="Ink 108690">
                  <a:extLst>
                    <a:ext uri="{FF2B5EF4-FFF2-40B4-BE49-F238E27FC236}">
                      <a16:creationId xmlns:a16="http://schemas.microsoft.com/office/drawing/2014/main" id="{77D1A4E4-3E10-6D58-C512-4A2BEE56A22B}"/>
                    </a:ext>
                  </a:extLst>
                </p14:cNvPr>
                <p14:cNvContentPartPr/>
                <p14:nvPr/>
              </p14:nvContentPartPr>
              <p14:xfrm>
                <a:off x="10387658" y="5859173"/>
                <a:ext cx="26280" cy="142920"/>
              </p14:xfrm>
            </p:contentPart>
          </mc:Choice>
          <mc:Fallback>
            <p:pic>
              <p:nvPicPr>
                <p:cNvPr id="108691" name="Ink 108690">
                  <a:extLst>
                    <a:ext uri="{FF2B5EF4-FFF2-40B4-BE49-F238E27FC236}">
                      <a16:creationId xmlns:a16="http://schemas.microsoft.com/office/drawing/2014/main" id="{77D1A4E4-3E10-6D58-C512-4A2BEE56A22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369658" y="5841533"/>
                  <a:ext cx="61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08692" name="Ink 108691">
                  <a:extLst>
                    <a:ext uri="{FF2B5EF4-FFF2-40B4-BE49-F238E27FC236}">
                      <a16:creationId xmlns:a16="http://schemas.microsoft.com/office/drawing/2014/main" id="{669DEACD-4D93-713E-6FE5-23CA0762FB96}"/>
                    </a:ext>
                  </a:extLst>
                </p14:cNvPr>
                <p14:cNvContentPartPr/>
                <p14:nvPr/>
              </p14:nvContentPartPr>
              <p14:xfrm>
                <a:off x="10474778" y="5953133"/>
                <a:ext cx="15480" cy="30600"/>
              </p14:xfrm>
            </p:contentPart>
          </mc:Choice>
          <mc:Fallback>
            <p:pic>
              <p:nvPicPr>
                <p:cNvPr id="108692" name="Ink 108691">
                  <a:extLst>
                    <a:ext uri="{FF2B5EF4-FFF2-40B4-BE49-F238E27FC236}">
                      <a16:creationId xmlns:a16="http://schemas.microsoft.com/office/drawing/2014/main" id="{669DEACD-4D93-713E-6FE5-23CA0762FB9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456778" y="5935133"/>
                  <a:ext cx="51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08693" name="Ink 108692">
                  <a:extLst>
                    <a:ext uri="{FF2B5EF4-FFF2-40B4-BE49-F238E27FC236}">
                      <a16:creationId xmlns:a16="http://schemas.microsoft.com/office/drawing/2014/main" id="{F9D87027-4EEE-E781-1A39-A1C9283F2570}"/>
                    </a:ext>
                  </a:extLst>
                </p14:cNvPr>
                <p14:cNvContentPartPr/>
                <p14:nvPr/>
              </p14:nvContentPartPr>
              <p14:xfrm>
                <a:off x="10685018" y="5699693"/>
                <a:ext cx="6120" cy="266040"/>
              </p14:xfrm>
            </p:contentPart>
          </mc:Choice>
          <mc:Fallback>
            <p:pic>
              <p:nvPicPr>
                <p:cNvPr id="108693" name="Ink 108692">
                  <a:extLst>
                    <a:ext uri="{FF2B5EF4-FFF2-40B4-BE49-F238E27FC236}">
                      <a16:creationId xmlns:a16="http://schemas.microsoft.com/office/drawing/2014/main" id="{F9D87027-4EEE-E781-1A39-A1C9283F257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667378" y="5681693"/>
                  <a:ext cx="41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08694" name="Ink 108693">
                  <a:extLst>
                    <a:ext uri="{FF2B5EF4-FFF2-40B4-BE49-F238E27FC236}">
                      <a16:creationId xmlns:a16="http://schemas.microsoft.com/office/drawing/2014/main" id="{3D917580-5ED0-77B6-532C-81DE8C017398}"/>
                    </a:ext>
                  </a:extLst>
                </p14:cNvPr>
                <p14:cNvContentPartPr/>
                <p14:nvPr/>
              </p14:nvContentPartPr>
              <p14:xfrm>
                <a:off x="10686818" y="5693573"/>
                <a:ext cx="75240" cy="112320"/>
              </p14:xfrm>
            </p:contentPart>
          </mc:Choice>
          <mc:Fallback>
            <p:pic>
              <p:nvPicPr>
                <p:cNvPr id="108694" name="Ink 108693">
                  <a:extLst>
                    <a:ext uri="{FF2B5EF4-FFF2-40B4-BE49-F238E27FC236}">
                      <a16:creationId xmlns:a16="http://schemas.microsoft.com/office/drawing/2014/main" id="{3D917580-5ED0-77B6-532C-81DE8C01739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68818" y="5675573"/>
                  <a:ext cx="110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08695" name="Ink 108694">
                  <a:extLst>
                    <a:ext uri="{FF2B5EF4-FFF2-40B4-BE49-F238E27FC236}">
                      <a16:creationId xmlns:a16="http://schemas.microsoft.com/office/drawing/2014/main" id="{54FFF43D-371A-13B4-F697-41B3D833EE46}"/>
                    </a:ext>
                  </a:extLst>
                </p14:cNvPr>
                <p14:cNvContentPartPr/>
                <p14:nvPr/>
              </p14:nvContentPartPr>
              <p14:xfrm>
                <a:off x="10883378" y="5808053"/>
                <a:ext cx="54000" cy="180360"/>
              </p14:xfrm>
            </p:contentPart>
          </mc:Choice>
          <mc:Fallback>
            <p:pic>
              <p:nvPicPr>
                <p:cNvPr id="108695" name="Ink 108694">
                  <a:extLst>
                    <a:ext uri="{FF2B5EF4-FFF2-40B4-BE49-F238E27FC236}">
                      <a16:creationId xmlns:a16="http://schemas.microsoft.com/office/drawing/2014/main" id="{54FFF43D-371A-13B4-F697-41B3D833EE4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865738" y="5790053"/>
                  <a:ext cx="89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08696" name="Ink 108695">
                  <a:extLst>
                    <a:ext uri="{FF2B5EF4-FFF2-40B4-BE49-F238E27FC236}">
                      <a16:creationId xmlns:a16="http://schemas.microsoft.com/office/drawing/2014/main" id="{5CCDBBA2-92F8-B1C5-A16B-C62332D5EA21}"/>
                    </a:ext>
                  </a:extLst>
                </p14:cNvPr>
                <p14:cNvContentPartPr/>
                <p14:nvPr/>
              </p14:nvContentPartPr>
              <p14:xfrm>
                <a:off x="10856378" y="5900573"/>
                <a:ext cx="172800" cy="24840"/>
              </p14:xfrm>
            </p:contentPart>
          </mc:Choice>
          <mc:Fallback>
            <p:pic>
              <p:nvPicPr>
                <p:cNvPr id="108696" name="Ink 108695">
                  <a:extLst>
                    <a:ext uri="{FF2B5EF4-FFF2-40B4-BE49-F238E27FC236}">
                      <a16:creationId xmlns:a16="http://schemas.microsoft.com/office/drawing/2014/main" id="{5CCDBBA2-92F8-B1C5-A16B-C62332D5EA2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838738" y="5882573"/>
                  <a:ext cx="208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08697" name="Ink 108696">
                  <a:extLst>
                    <a:ext uri="{FF2B5EF4-FFF2-40B4-BE49-F238E27FC236}">
                      <a16:creationId xmlns:a16="http://schemas.microsoft.com/office/drawing/2014/main" id="{1D0D8BE0-0822-6CD1-CD81-C2F100638DB8}"/>
                    </a:ext>
                  </a:extLst>
                </p14:cNvPr>
                <p14:cNvContentPartPr/>
                <p14:nvPr/>
              </p14:nvContentPartPr>
              <p14:xfrm>
                <a:off x="11060858" y="5647493"/>
                <a:ext cx="116640" cy="328320"/>
              </p14:xfrm>
            </p:contentPart>
          </mc:Choice>
          <mc:Fallback>
            <p:pic>
              <p:nvPicPr>
                <p:cNvPr id="108697" name="Ink 108696">
                  <a:extLst>
                    <a:ext uri="{FF2B5EF4-FFF2-40B4-BE49-F238E27FC236}">
                      <a16:creationId xmlns:a16="http://schemas.microsoft.com/office/drawing/2014/main" id="{1D0D8BE0-0822-6CD1-CD81-C2F100638DB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042858" y="5629853"/>
                  <a:ext cx="1522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08698" name="Ink 108697">
                  <a:extLst>
                    <a:ext uri="{FF2B5EF4-FFF2-40B4-BE49-F238E27FC236}">
                      <a16:creationId xmlns:a16="http://schemas.microsoft.com/office/drawing/2014/main" id="{0DE18090-0399-553C-B69E-5C8A8BF9E5F9}"/>
                    </a:ext>
                  </a:extLst>
                </p14:cNvPr>
                <p14:cNvContentPartPr/>
                <p14:nvPr/>
              </p14:nvContentPartPr>
              <p14:xfrm>
                <a:off x="11220698" y="5819213"/>
                <a:ext cx="167040" cy="31320"/>
              </p14:xfrm>
            </p:contentPart>
          </mc:Choice>
          <mc:Fallback>
            <p:pic>
              <p:nvPicPr>
                <p:cNvPr id="108698" name="Ink 108697">
                  <a:extLst>
                    <a:ext uri="{FF2B5EF4-FFF2-40B4-BE49-F238E27FC236}">
                      <a16:creationId xmlns:a16="http://schemas.microsoft.com/office/drawing/2014/main" id="{0DE18090-0399-553C-B69E-5C8A8BF9E5F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202698" y="5801213"/>
                  <a:ext cx="202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08699" name="Ink 108698">
                  <a:extLst>
                    <a:ext uri="{FF2B5EF4-FFF2-40B4-BE49-F238E27FC236}">
                      <a16:creationId xmlns:a16="http://schemas.microsoft.com/office/drawing/2014/main" id="{70039ED0-5AD4-107E-4C23-1C3E2055E956}"/>
                    </a:ext>
                  </a:extLst>
                </p14:cNvPr>
                <p14:cNvContentPartPr/>
                <p14:nvPr/>
              </p14:nvContentPartPr>
              <p14:xfrm>
                <a:off x="11334458" y="5771693"/>
                <a:ext cx="5760" cy="124200"/>
              </p14:xfrm>
            </p:contentPart>
          </mc:Choice>
          <mc:Fallback>
            <p:pic>
              <p:nvPicPr>
                <p:cNvPr id="108699" name="Ink 108698">
                  <a:extLst>
                    <a:ext uri="{FF2B5EF4-FFF2-40B4-BE49-F238E27FC236}">
                      <a16:creationId xmlns:a16="http://schemas.microsoft.com/office/drawing/2014/main" id="{70039ED0-5AD4-107E-4C23-1C3E2055E95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316818" y="5753693"/>
                  <a:ext cx="41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08700" name="Ink 108699">
                  <a:extLst>
                    <a:ext uri="{FF2B5EF4-FFF2-40B4-BE49-F238E27FC236}">
                      <a16:creationId xmlns:a16="http://schemas.microsoft.com/office/drawing/2014/main" id="{E367D779-6155-B500-1E7B-B5792FCBC438}"/>
                    </a:ext>
                  </a:extLst>
                </p14:cNvPr>
                <p14:cNvContentPartPr/>
                <p14:nvPr/>
              </p14:nvContentPartPr>
              <p14:xfrm>
                <a:off x="11544698" y="5666573"/>
                <a:ext cx="136080" cy="232200"/>
              </p14:xfrm>
            </p:contentPart>
          </mc:Choice>
          <mc:Fallback>
            <p:pic>
              <p:nvPicPr>
                <p:cNvPr id="108700" name="Ink 108699">
                  <a:extLst>
                    <a:ext uri="{FF2B5EF4-FFF2-40B4-BE49-F238E27FC236}">
                      <a16:creationId xmlns:a16="http://schemas.microsoft.com/office/drawing/2014/main" id="{E367D779-6155-B500-1E7B-B5792FCBC43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526698" y="5648933"/>
                  <a:ext cx="171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08701" name="Ink 108700">
                  <a:extLst>
                    <a:ext uri="{FF2B5EF4-FFF2-40B4-BE49-F238E27FC236}">
                      <a16:creationId xmlns:a16="http://schemas.microsoft.com/office/drawing/2014/main" id="{17E83B6A-5FEF-FF17-9051-B50BD6679966}"/>
                    </a:ext>
                  </a:extLst>
                </p14:cNvPr>
                <p14:cNvContentPartPr/>
                <p14:nvPr/>
              </p14:nvContentPartPr>
              <p14:xfrm>
                <a:off x="11660258" y="5531213"/>
                <a:ext cx="36720" cy="471600"/>
              </p14:xfrm>
            </p:contentPart>
          </mc:Choice>
          <mc:Fallback>
            <p:pic>
              <p:nvPicPr>
                <p:cNvPr id="108701" name="Ink 108700">
                  <a:extLst>
                    <a:ext uri="{FF2B5EF4-FFF2-40B4-BE49-F238E27FC236}">
                      <a16:creationId xmlns:a16="http://schemas.microsoft.com/office/drawing/2014/main" id="{17E83B6A-5FEF-FF17-9051-B50BD667996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642258" y="5513573"/>
                  <a:ext cx="72360" cy="507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457" y="1589848"/>
            <a:ext cx="11029615" cy="36783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dirty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Any desired number of clusters can be obtained by ‘cutting’ the dendrogram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dirty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Example: biological science</a:t>
            </a:r>
          </a:p>
        </p:txBody>
      </p:sp>
      <p:pic>
        <p:nvPicPr>
          <p:cNvPr id="104450" name="Picture 2" descr="Machine learning: A strategy to learn and understand (Chapter 3)🤖 Part 3:  Unsupervised Learning | by Hamza Abdullah | THE 21st CENTURY | Medium">
            <a:extLst>
              <a:ext uri="{FF2B5EF4-FFF2-40B4-BE49-F238E27FC236}">
                <a16:creationId xmlns:a16="http://schemas.microsoft.com/office/drawing/2014/main" id="{6C05F5BF-257B-8C4E-8B66-4B1CDF378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34967" r="2321" b="11390"/>
          <a:stretch/>
        </p:blipFill>
        <p:spPr bwMode="auto">
          <a:xfrm>
            <a:off x="5882788" y="4350775"/>
            <a:ext cx="6176476" cy="250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11350253" cy="4382536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Two main types of hierarchical clustering</a:t>
            </a:r>
          </a:p>
          <a:p>
            <a:pPr lvl="1"/>
            <a:r>
              <a:rPr lang="en-US" altLang="en-US" sz="2000" dirty="0"/>
              <a:t>Agglomerative:  </a:t>
            </a:r>
          </a:p>
          <a:p>
            <a:pPr marL="1146175" lvl="2" indent="-231775"/>
            <a:r>
              <a:rPr lang="en-US" altLang="en-US" sz="2000" dirty="0"/>
              <a:t>Start with the points as individual clusters</a:t>
            </a:r>
          </a:p>
          <a:p>
            <a:pPr marL="1146175" lvl="2" indent="-231775"/>
            <a:r>
              <a:rPr lang="en-US" altLang="en-US" sz="2000" dirty="0"/>
              <a:t>At each step, merge the closest pair of clusters until only one cluster (or k clusters) left</a:t>
            </a:r>
          </a:p>
          <a:p>
            <a:pPr lvl="1"/>
            <a:r>
              <a:rPr lang="en-US" altLang="en-US" sz="2000" dirty="0"/>
              <a:t>Divisive:  </a:t>
            </a:r>
          </a:p>
          <a:p>
            <a:pPr marL="1146175" lvl="2" indent="-231775"/>
            <a:r>
              <a:rPr lang="en-US" altLang="en-US" sz="2000" dirty="0"/>
              <a:t>Start with one, all-inclusive cluster </a:t>
            </a:r>
          </a:p>
          <a:p>
            <a:pPr marL="1146175" lvl="2" indent="-231775"/>
            <a:r>
              <a:rPr lang="en-US" altLang="en-US" sz="2000" dirty="0"/>
              <a:t>At each step, split a cluster until each cluster contains an individual point (or there are k clusters)</a:t>
            </a:r>
          </a:p>
          <a:p>
            <a:pPr lvl="4"/>
            <a:endParaRPr lang="en-US" altLang="en-US" sz="2000" dirty="0"/>
          </a:p>
          <a:p>
            <a:r>
              <a:rPr lang="en-US" altLang="en-US" sz="2000" dirty="0"/>
              <a:t>Traditional hierarchical algorithms use a similarity or distance matrix</a:t>
            </a:r>
          </a:p>
          <a:p>
            <a:pPr lvl="1"/>
            <a:r>
              <a:rPr lang="en-US" altLang="en-US" sz="2000" dirty="0"/>
              <a:t>Merge or split one cluster at a time</a:t>
            </a:r>
          </a:p>
          <a:p>
            <a:pPr lvl="4"/>
            <a:endParaRPr lang="en-US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pic>
        <p:nvPicPr>
          <p:cNvPr id="105474" name="Picture 2" descr="Hierarchial Clustering | SpringerLink">
            <a:extLst>
              <a:ext uri="{FF2B5EF4-FFF2-40B4-BE49-F238E27FC236}">
                <a16:creationId xmlns:a16="http://schemas.microsoft.com/office/drawing/2014/main" id="{B8F6838E-8C0A-7E4D-918D-63616AD8D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94" y="2048678"/>
            <a:ext cx="7764412" cy="44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0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935193"/>
            <a:ext cx="8280400" cy="552450"/>
          </a:xfrm>
        </p:spPr>
        <p:txBody>
          <a:bodyPr/>
          <a:lstStyle/>
          <a:p>
            <a:r>
              <a:rPr lang="en-US" altLang="en-US" dirty="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763" y="3096906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7876305" y="1818967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3361658" y="2969544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3361658" y="2512344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427703" y="3952567"/>
            <a:ext cx="701449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1614615" y="220198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2904458" y="31219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2828258" y="23599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1990058" y="28171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3055271" y="266315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4504658" y="2055144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6028658" y="25123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4668171" y="251075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5190458" y="31219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5190458" y="21313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8333505" y="5095567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653259"/>
            <a:ext cx="8280400" cy="919161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3402013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8248650" y="2124074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1986757" y="234711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3276600" y="32670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3200400" y="25050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2362200" y="29622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3427413" y="280828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4876800" y="2200274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6400800" y="26574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5040313" y="265588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5562600" y="32670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5562600" y="22764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3505200" y="2657474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8705850" y="5400674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423863" y="4257674"/>
            <a:ext cx="72723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1009957"/>
            <a:ext cx="8280400" cy="552450"/>
          </a:xfrm>
        </p:spPr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763" y="3391874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8293100" y="1936955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1732757" y="2336979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3022600" y="32569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2946400" y="24949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2108200" y="29521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3173413" y="279814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4622800" y="2190135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6146800" y="26473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4786313" y="264574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5308600" y="32569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5308600" y="22663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2184400" y="2723535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8750300" y="521355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912587" y="4029383"/>
            <a:ext cx="722096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3868</TotalTime>
  <Words>1629</Words>
  <Application>Microsoft Macintosh PowerPoint</Application>
  <PresentationFormat>Widescreen</PresentationFormat>
  <Paragraphs>386</Paragraphs>
  <Slides>34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Cambria Math</vt:lpstr>
      <vt:lpstr>Gill Sans MT</vt:lpstr>
      <vt:lpstr>Monotype Sorts</vt:lpstr>
      <vt:lpstr>Times New Roman</vt:lpstr>
      <vt:lpstr>Wingdings 2</vt:lpstr>
      <vt:lpstr>Dividend</vt:lpstr>
      <vt:lpstr>VISIO</vt:lpstr>
      <vt:lpstr>Visio</vt:lpstr>
      <vt:lpstr>MSPhotoEd.3</vt:lpstr>
      <vt:lpstr>clustering</vt:lpstr>
      <vt:lpstr>Clustering Algorithms</vt:lpstr>
      <vt:lpstr>Hierarchical Clustering </vt:lpstr>
      <vt:lpstr>Strengths of Hierarchical Clustering</vt:lpstr>
      <vt:lpstr>Hierarchical Clustering</vt:lpstr>
      <vt:lpstr>Hierarchical Clustering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MIN or Single Link </vt:lpstr>
      <vt:lpstr>Hierarchical Clustering: MIN</vt:lpstr>
      <vt:lpstr>Pros and cons</vt:lpstr>
      <vt:lpstr>Hierarchical Clustering: Comparison</vt:lpstr>
      <vt:lpstr>Hierarchical Clustering:  Time and Space requirements</vt:lpstr>
      <vt:lpstr>Hierarchical Clustering:  Problems and Limitations</vt:lpstr>
      <vt:lpstr>Clustering Algorithms</vt:lpstr>
      <vt:lpstr>Density Based Clustering</vt:lpstr>
      <vt:lpstr>density-based algorithm: DBSCAN</vt:lpstr>
      <vt:lpstr>DBSCAN: Core, Border, and Noise Points</vt:lpstr>
      <vt:lpstr>DBSCAN: Core, Border and Noise Points</vt:lpstr>
      <vt:lpstr>DBSCAN Algorithm</vt:lpstr>
      <vt:lpstr>When DBSCAN Works Well</vt:lpstr>
      <vt:lpstr>When DBSCAN Does NOT Work Well</vt:lpstr>
      <vt:lpstr>When DBSCAN Does NOT Work Well</vt:lpstr>
      <vt:lpstr>DBSCAN: Determining ε and MinPts</vt:lpstr>
      <vt:lpstr>Cluster Validity </vt:lpstr>
      <vt:lpstr>Clusters found in Random Data</vt:lpstr>
      <vt:lpstr>Measures of Cluster Validity</vt:lpstr>
      <vt:lpstr>Unsupervised Measures: Cohesion and Separation</vt:lpstr>
      <vt:lpstr>Unsupervised Measures: Cohesion and Separation</vt:lpstr>
      <vt:lpstr>Unsupervised Measures: Cohesion and Separation</vt:lpstr>
      <vt:lpstr>Unsupervised Measures: Silhouette Coefficient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277</cp:revision>
  <dcterms:created xsi:type="dcterms:W3CDTF">2021-02-09T23:47:41Z</dcterms:created>
  <dcterms:modified xsi:type="dcterms:W3CDTF">2022-11-14T19:17:02Z</dcterms:modified>
</cp:coreProperties>
</file>