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6"/>
  </p:notesMasterIdLst>
  <p:sldIdLst>
    <p:sldId id="264" r:id="rId2"/>
    <p:sldId id="342" r:id="rId3"/>
    <p:sldId id="345" r:id="rId4"/>
    <p:sldId id="343" r:id="rId5"/>
    <p:sldId id="346" r:id="rId6"/>
    <p:sldId id="341" r:id="rId7"/>
    <p:sldId id="265" r:id="rId8"/>
    <p:sldId id="344" r:id="rId9"/>
    <p:sldId id="266" r:id="rId10"/>
    <p:sldId id="267" r:id="rId11"/>
    <p:sldId id="347" r:id="rId12"/>
    <p:sldId id="348" r:id="rId13"/>
    <p:sldId id="349" r:id="rId14"/>
    <p:sldId id="350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4" autoAdjust="0"/>
    <p:restoredTop sz="65418" autoAdjust="0"/>
  </p:normalViewPr>
  <p:slideViewPr>
    <p:cSldViewPr>
      <p:cViewPr varScale="1">
        <p:scale>
          <a:sx n="75" d="100"/>
          <a:sy n="75" d="100"/>
        </p:scale>
        <p:origin x="2408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24575,'-3'51'0,"-1"-14"0,-1 11 0,-2 4 0,-4 32 0,0-5 0,3-10 0,5-47 0,1-14 0,10-38 0,17-30 0,7-7 0,23-11 0,-24 44 0,16 3 0,-32 26 0,5 3 0,-13 6 0,-2 15 0,-2 4 0,0 37 0,1 1 0,-1 2 0,1 9 0,0-12 0,-1-15 0,-3-40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24575,'2'40'0,"-1"1"0,-1 49 0,0-14 0,0-8 0,1 0 0,0 11 0,-1-27 0,1-4 0,-1-4 0,0-8 0,0-11 0,0-7 0,0-6 0,0-3 0,-1-29 0,1-25 0,-1-11 0,1 10 0,0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24575,'10'-11'0,"0"2"0,-2 4 0,-2 0 0,8 3 0,-7 1 0,7 0 0,-8 1 0,3 1 0,-4 2 0,9 10 0,-5 2 0,4 14 0,-8-12 0,-2 7 0,-5-12 0,-1 1 0,-7 12 0,-2 3 0,0 2 0,1-6 0,0-8 0,1-3 0,-3 3 0,5-6 0,1-2 0,3-6 0,0-1 0,1-1 0,0-1 0,1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24575,'11'0'0,"3"0"0,50-2 0,-29 0 0,33-1 0,-52 0 0,-7 1 0,-8 3 0,-4 2 0,-2 5 0,-2 5 0,0 4 0,-8 38 0,3 1 0,-2 26 0,9-31 0,1-2 0,2 3 0,-1 11 0,3-49 0,0 1 0,0-5 0,0 5 0,-1-8 0,0-2 0,-2-2 0,1 0 0,-3 0 0,3-1 0,-5-1 0,1-2 0,-7 0 0,3-1 0,-1 1 0,2 0 0,-2 1 0,-3 0 0,5 0 0,-1 0 0,4 0 0,2 0 0,0 0 0,21 1 0,17 0 0,5-1 0,25-2 0,-36 2 0,17-1 0,-28 1 0,19 0 0,-8-1 0,13 1 0,-19-2 0,-7 2 0,-13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53 218 24575,'-15'16'0,"2"3"0,-2 27 0,8-9 0,5 21 0,7-33 0,6 1 0,-2-18 0,44 1 0,-22-5 0,40 0 0,-34-14 0,6-9 0,-13-6 0,7-19 0,-5-16 0,-6 13 0,-2-26 0,-18 45 0,-1-15 0,-13 5 0,-1 11 0,-10-7 0,8 21 0,-6 5 0,5 8 0,-17 2 0,-7 3 0,-9 3 0,7-2 0,6 1 0,15-3 0,5-1 0,7 1 0,3 0 0,0 6 0,1-1 0,-1 10 0,7 8 0,12 0 0,-7-6 0,7-9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24575,'0'32'0,"0"19"0,0 4 0,0-3 0,-1-1 0,1-30 0,-2 16 0,0-22 0,1 2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5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24575,'23'-24'0,"2"3"0,35-17 0,-11 18 0,7-1 0,-8 19 0,-11 14 0,-2 1 0,0 28 0,-22-18 0,0 25 0,-16-27 0,-23 39 0,13-34 0,-18 28 0,20-34 0,-1-2 0,5-9 0,5-4 0,1-2 0,22-2 0,2-1 0,26 0 0,9 0 0,8 0 0,6-1 0,-11 0 0,-27-1 0,-14 0 0,-21 1 0,1-1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7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24575,'66'-26'0,"29"4"0,-26 24 0,16 6 0,-34 14 0,-20 6 0,-21 13 0,-11-6 0,-50 47 0,23-45 0,-26 24 0,41-50 0,4-6 0,7-5 0,15-4 0,34 6 0,-10-1 0,35 14 0,-37 8 0,-5 2 0,-14 1 0,-21 4 0,0-16 0,-30 12 0,5-16 0,-24 1 0,6 1 0,-21 1 0,24-5 0,-6 1 0,40-8 0,8-5 0,2 2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0 24575,'-7'14'0,"-12"20"0,-18 39 0,13-26 0,1 3 0,2 3 0,2-2 0,-2 18 0,24-31 0,13-25 0,70 3 0,-2-16 0,8-4 0,-1 3 0,4-1 0,-2-5 0,7-2 0,-11 0 0,-14 1 0,-7-1 0,7 2 0,-11 1 0,-20 0 0,-36 5 0,-11-1 0,-6 0 0,-18-10 0,-14-6 0,10 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24575,'4'71'0,"0"-26"0,1 43 0,0-36 0,1-6 0,-4 5 0,0-3 0,-2 0 0,0-4 0,0-3 0,1-9 0,-1 3 0,1-22 0,-3 3 0,1-18 0,0 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86 24575,'-4'-10'0,"-5"-2"0,-1 1 0,-14-7 0,5 7 0,-23-4 0,17 11 0,-28-1 0,27 6 0,-18 4 0,21 0 0,-13 11 0,14 0 0,-6 10 0,11 0 0,3 6 0,4 21 0,5-17 0,8 41 0,4-49 0,9 17 0,-1-35 0,0-3 0,5-3 0,-2-3 0,11-4 0,-3-3 0,9-8 0,-4-7 0,3-8 0,-6 2 0,19-42 0,-24 32 0,17-31 0,-29 36 0,-3 15 0,-5 10 0,-5 88 0,1-35 0,2 12 0,0 0 0,3-21 0,4 8 0,-5-32 0,3-21 0,-1-8 0,-1-4 0,1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3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4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4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5.73145"/>
      <inkml:brushProperty name="anchorY" value="-11858.65625"/>
      <inkml:brushProperty name="scaleFactor" value="0.5"/>
    </inkml:brush>
  </inkml:definitions>
  <inkml:trace contextRef="#ctx0" brushRef="#br0">558 0 24575,'-4'5'0,"-1"2"0,-2 7 0,-5 14 0,-7 12 0,-3 25 0,-3 5 0,0 9 0,4-6 0,-1 2 0,7 0 0,-2 9 0,0-8 0,-4 10 0,-3-13 0,-4 11 0,2-15 0,2 7 0,2-8 0,3 4 0,1-6 0,4-3 0,0-9 0,2-5 0,2-6 0,4-11 0,0-2 0,3-8 0,-2-1 0,3-3 0,-2 1 0,3-5 0,-1 3 0,0-4 0,0 1 0,1-3 0,-2 1 0,3 0 0,-1-1 0,-1 2 0,0-1 0,-2 3 0,2 0 0,-1-1 0,0 1 0,1-2 0,0 1 0,0-1 0,-1-1 0,0 4 0,-1 2 0,0 1 0,1 2 0,0-7 0,2-3 0,1-7 0,0-1 0,-1 1 0,1-2 0,-3 4 0,3-1 0,-1 1 0,1-1 0,0-3 0,-2 3 0,-1 2 0,-4 3 0,2-2 0,-1 0 0,3-6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5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553.41797"/>
      <inkml:brushProperty name="anchorY" value="-23280.28516"/>
      <inkml:brushProperty name="scaleFactor" value="0.5"/>
    </inkml:brush>
  </inkml:definitions>
  <inkml:trace contextRef="#ctx0" brushRef="#br0">429 0 24575,'-16'28'0,"0"7"0,-3 19 0,-1 22 0,-6 19 0,14-46 0,-1 0 0,-1 3 0,0 0 0,-10 45 0,11-44 0,1 1 0,-5 43 0,9-43 0,2 0 0,-2 37 0,0 4 0,2-19 0,-1-10 0,1-15 0,-3-3 0,2-8 0,-2 7 0,3-5 0,-2 3 0,3-7 0,-1-7 0,2-4 0,-2-2 0,-1 5 0,0 7 0,1 10 0,-2 0 0,2 2 0,0-9 0,0-2 0,3-12 0,-3 0 0,2-7 0,-2 9 0,1 0 0,-1 9 0,1-1 0,-1-2 0,2-10 0,0-7 0,2-9 0,0-2 0,-1-3 0,2-1 0,6-11 0,-3 8 0,6-8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7.1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78.17188"/>
      <inkml:brushProperty name="anchorY" value="-34673.07813"/>
      <inkml:brushProperty name="scaleFactor" value="0.5"/>
    </inkml:brush>
  </inkml:definitions>
  <inkml:trace contextRef="#ctx0" brushRef="#br0">1 0 24575,'2'52'0,"-1"0"0,1 23 0,-2 6 0,4 14 0,-2-5 0,3 0 0,-1-9 0,3 6 0,-1-7 0,0 6 0,1-6 0,-1 9 0,1-15 0,0 0 0,4-16 0,-2 2 0,1-12 0,-1-3 0,-1-13 0,-2-2 0,1-8 0,-4-6 0,0-3 0,0 2 0,-1 3 0,1 2 0,1 2 0,-1-4 0,1 0 0,-2-8 0,0-1 0,-1-4 0,-1 0 0,0 2 0,1 4 0,-1 0 0,1 5 0,-1-3 0,-1-1 0,1-1 0,-1 4 0,1 1 0,0 6 0,-2-1 0,2 1 0,-1-1 0,1 2 0,0-5 0,-1 0 0,0-10 0,-1-3 0,1-3 0,-2-2 0,1 2 0,0 1 0,1 6 0,-2-2 0,2 1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9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015.50781"/>
      <inkml:brushProperty name="anchorY" value="-48517.66016"/>
      <inkml:brushProperty name="scaleFactor" value="0.5"/>
    </inkml:brush>
  </inkml:definitions>
  <inkml:trace contextRef="#ctx0" brushRef="#br0">0 0 24575,'0'21'0,"0"12"0,0 15 0,6 29 0,-1-24 0,2 5 0,3 11 0,2 3-476,2 3 1,0 2 475,3 2 0,1-1 0,-4-17 0,-1-3 116,-3-6 1,-1-4-117,2 17 0,-6-14 0,-3-13 0,3-5 0,-2-1 718,4-2-718,4 8 0,-2-1 0,3 0 0,-7-12 0,1-4 0,-4-7 0,1-5 0,-2-1 0,1 1 0,0 1 0,0 4 0,0 1 0,1-4 0,-2-1 0,0-7 0,-1 2 0,0 1 0,0 4 0,0 2 0,0 10 0,-1 3 0,0 15 0,0-5 0,1 8 0,0-9 0,-1-2 0,-1-6 0,0-4 0,0-2 0,2-4 0,-2 1 0,2-5 0,0-1 0,0-4 0,0 0 0,2-4 0,-2 1 0,1 0 0,-1-1 0,0 2 0,0-1 0,0-1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24575,'3'54'0,"-1"17"0,0-13 0,1 2 0,0 36 0,0-29 0,7-72 0,0-25 0,11-34 0,7 0 0,16-20 0,13 6 0,-7 16 0,-6 28 0,-25 30 0,-4 10 0,-5 5 0,3 20 0,2 9 0,3 16 0,7 20 0,-10-20 0,-1 1 0,-11-24 0,-2-20 0,1-8 0,3-21 0,11-27 0,33-41 0,-10 21 0,-6 20 0,1 2 0,14 0 0,1 8 0,0 0 0,-18 18 0,-6 14 0,9 67 0,-15-19 0,0 4 0,4 12 0,-1-2 0,11 28 0,-13-40 0,-9-36 0,5-3 0,15-19 0,42-24 0,8-11 0,-35 11 0,-1-1 0,36-13 0,-10-1 0,-35 0 0,-31 25 0,-4 3 0,-3 4 0,-3 5 0,-2 1 0,1 4 0,-4 2 0,4 3 0,-9 2 0,1 1 0,-13 18 0,6 14 0,-2 11 0,6 40 0,13-39 0,4 16 0,21-34 0,-2-15 0,35 1 0,-14-11 0,49-18 0,-42 2 0,9-9 0,-36 6 0,-14 8 0,1-9 0,-8-5 0,1 4 0,-2 1 0,2 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24575,'-16'-3'0,"2"0"0,4 2 0,-15 5 0,7-1 0,-10 4 0,15-3 0,2 1 0,0 2 0,0 1 0,-4 7 0,0 2 0,5 2 0,2 12 0,11 0 0,4-2 0,6-4 0,44 8 0,-5-8 0,35 13 0,-32-17 0,-12-3 0,-24-8 0,-10-2 0,-12-3 0,0-2 0,-4 4 0,3-3 0,-6 3 0,5-5 0,-2 1 0,-3-2 0,0-1 0,-5 2 0,1-1 0,1 2 0,-9-2 0,1 2 0,-11-2 0,2 2 0,8-2 0,2 1 0,13-2 0,0 1 0,3-1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24575,'43'1'0,"15"1"0,7-4 0,3-2 0,31-4 0,-42-2 0,-6-2 0,-13 0 0,-20-2 0,-18 12 0,-1 1 0,-2 1 0,-10 9 0,2 1 0,-31 44 0,16-15 0,-14 26 0,7 13 0,9-3 0,10-26 0,2-1 0,-1 13 0,7-22 0,0-31 0,0-7 0,-5-8 0,-5-6 0,3 5 0,17 4 0,9 9 0,30 8 0,9-3 0,14-1 0,4-1 0,18-3 0,-20-1 0,-8-2 0,-26-9 0,-17-6 0,-18 5 0,-1 0 0,-10 4 0,8 3 0,-8-1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93 24575,'-3'31'0,"1"8"0,-2 21 0,0-4 0,-3 43 0,4-43 0,-1 21 0,4-41 0,0-9 0,0-13 0,0-12 0,-1-10 0,-7-54 0,-1-16 0,-1-9 0,7 33 0,3 5 0,3 12 0,6-25 0,2 32 0,4-8 0,-2 10 0,13-2 0,-5 18 0,19 0 0,-11 9 0,29 9 0,2 12 0,0 5 0,-5 11 0,-36-15 0,-7 3 0,-20 5 0,-4 3 0,-10 18 0,-8 5 0,-8-6 0,-2-1 0,3 6 0,-2-1 0,-8-9 0,1-8 0,9-13 0,-17 4 0,27-17 0,-3 2 0,13-5 0,6 3 0,6-6 0,1 1 0,4-4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24575,'-17'-4'0,"4"2"0,-1 1 0,1 3 0,1 1 0,-2 5 0,5 2 0,-4 7 0,3-2 0,-1 8 0,6-5 0,2-3 0,5 8 0,2-12 0,12 25 0,-2-15 0,17 19 0,-16-21 0,3 3 0,-13-14 0,-2-1 0,-3-3 0,-1 0 0,-1 3 0,-5 2 0,-5 5 0,-5 1 0,4-4 0,1-4 0,7-6 0,-3 1 0,2-1 0,-5 0 0,6 0 0,-8-2 0,6 0 0,-18-4 0,16 2 0,-6-1 0,39-8 0,-17 9 0,17-8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24575,'-1'25'0,"-1"25"0,1-15 0,0 60 0,1-26 0,1 17 0,0-17 0,2-39 0,-2-7 0,2-22 0,-3-1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24575,'-60'12'0,"3"8"0,-1 1 0,19 2 0,28-13 0,5-3 0,2-1 0,2-3 0,-3 5 0,4-5 0,-1 2 0,2-2 0,0 0 0,1 2 0,6 5 0,14 11 0,12 6 0,41 18 0,-30-19 0,17 7 0,-49-24 0,3 1 0,-13-7 0,3 1 0,-7-4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linked list is a sequence of items arranged one after another.</a:t>
            </a:r>
          </a:p>
          <a:p>
            <a:endParaRPr lang="en-US" dirty="0"/>
          </a:p>
          <a:p>
            <a:r>
              <a:rPr lang="en-US" dirty="0"/>
              <a:t> • Each item in list is connected to the next item via a link</a:t>
            </a:r>
          </a:p>
          <a:p>
            <a:endParaRPr lang="en-US" dirty="0"/>
          </a:p>
          <a:p>
            <a:r>
              <a:rPr lang="en-US" dirty="0"/>
              <a:t>• Each item is placed together with the link to the next item, resulting in a simple component called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struct is a special kind of class where all members are public</a:t>
            </a:r>
          </a:p>
          <a:p>
            <a:endParaRPr lang="en-US" dirty="0"/>
          </a:p>
          <a:p>
            <a:r>
              <a:rPr lang="en-US" dirty="0"/>
              <a:t>e two public member variables: data, link</a:t>
            </a:r>
          </a:p>
          <a:p>
            <a:endParaRPr lang="en-US" dirty="0"/>
          </a:p>
          <a:p>
            <a:r>
              <a:rPr lang="en-US" dirty="0"/>
              <a:t>Whenever a program needs to refer to the item type, we can use the expression Node::Item.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linked list is a sequence of items arranged one after another.</a:t>
            </a:r>
          </a:p>
          <a:p>
            <a:endParaRPr lang="en-US" dirty="0"/>
          </a:p>
          <a:p>
            <a:r>
              <a:rPr lang="en-US" dirty="0"/>
              <a:t> • Each item in list is connected to the next item via a link</a:t>
            </a:r>
          </a:p>
          <a:p>
            <a:endParaRPr lang="en-US" dirty="0"/>
          </a:p>
          <a:p>
            <a:r>
              <a:rPr lang="en-US" dirty="0"/>
              <a:t>• Each item is placed together with the link to the next item, resulting in a simple component called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1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e1.name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e1.kpi= e1.kpi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1DBDA9BA-DA77-15CA-1D0A-CABB0F8B85B8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189038" y="2708275"/>
          <a:ext cx="6407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3175000" imgH="584200" progId="RFFlow4">
                  <p:embed/>
                </p:oleObj>
              </mc:Choice>
              <mc:Fallback>
                <p:oleObj name="RFFlow" r:id="rId3" imgW="3175000" imgH="584200" progId="RFFlow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1DBDA9BA-DA77-15CA-1D0A-CABB0F8B8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6407150" cy="1165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4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Declare</a:t>
            </a:r>
            <a:r>
              <a:rPr lang="tr-TR" dirty="0"/>
              <a:t> a Call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Node</a:t>
            </a:r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10576BE-3A56-3798-F9C2-578698ECD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21366"/>
            <a:ext cx="8032674" cy="3103033"/>
          </a:xfrm>
        </p:spPr>
      </p:pic>
    </p:spTree>
    <p:extLst>
      <p:ext uri="{BB962C8B-B14F-4D97-AF65-F5344CB8AC3E}">
        <p14:creationId xmlns:p14="http://schemas.microsoft.com/office/powerpoint/2010/main" val="22299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8C6AB51-B8CF-8429-7D8E-57C0A644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09800"/>
            <a:ext cx="3771900" cy="825500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FD03DC-7AF8-9B26-7CCB-11D9BD7D95BD}"/>
              </a:ext>
            </a:extLst>
          </p:cNvPr>
          <p:cNvCxnSpPr/>
          <p:nvPr/>
        </p:nvCxnSpPr>
        <p:spPr>
          <a:xfrm>
            <a:off x="1828800" y="1828800"/>
            <a:ext cx="1066800" cy="60960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5DC924-363F-5AB4-75A1-C3482C40DB70}"/>
              </a:ext>
            </a:extLst>
          </p:cNvPr>
          <p:cNvCxnSpPr>
            <a:cxnSpLocks/>
          </p:cNvCxnSpPr>
          <p:nvPr/>
        </p:nvCxnSpPr>
        <p:spPr>
          <a:xfrm flipH="1">
            <a:off x="6096000" y="1798638"/>
            <a:ext cx="838200" cy="63976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1CDF64-976F-9276-099D-7328766FA613}"/>
              </a:ext>
            </a:extLst>
          </p:cNvPr>
          <p:cNvSpPr/>
          <p:nvPr/>
        </p:nvSpPr>
        <p:spPr>
          <a:xfrm>
            <a:off x="457200" y="1417638"/>
            <a:ext cx="1676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Head_ptr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4C3D4-6DB8-519E-2599-697300611E72}"/>
              </a:ext>
            </a:extLst>
          </p:cNvPr>
          <p:cNvSpPr/>
          <p:nvPr/>
        </p:nvSpPr>
        <p:spPr>
          <a:xfrm>
            <a:off x="6362700" y="1432719"/>
            <a:ext cx="1676400" cy="381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tail_ptr</a:t>
            </a:r>
            <a:endParaRPr lang="en-US" dirty="0"/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997D658-56D6-CFB4-9D45-8D24727B8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4" y="3230562"/>
            <a:ext cx="291147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8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1DBDA9BA-DA77-15CA-1D0A-CABB0F8B85B8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189038" y="2708275"/>
          <a:ext cx="6407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3175000" imgH="584200" progId="RFFlow4">
                  <p:embed/>
                </p:oleObj>
              </mc:Choice>
              <mc:Fallback>
                <p:oleObj name="RFFlow" r:id="rId3" imgW="3175000" imgH="584200" progId="RFFlow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1DBDA9BA-DA77-15CA-1D0A-CABB0F8B8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6407150" cy="1165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013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8070"/>
              </p:ext>
            </p:extLst>
          </p:nvPr>
        </p:nvGraphicFramePr>
        <p:xfrm>
          <a:off x="1104900" y="3352800"/>
          <a:ext cx="69342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457200" y="17526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</p:spTree>
    <p:extLst>
      <p:ext uri="{BB962C8B-B14F-4D97-AF65-F5344CB8AC3E}">
        <p14:creationId xmlns:p14="http://schemas.microsoft.com/office/powerpoint/2010/main" val="20892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Parallel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5015"/>
              </p:ext>
            </p:extLst>
          </p:nvPr>
        </p:nvGraphicFramePr>
        <p:xfrm>
          <a:off x="1104900" y="3352800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4900" y="23622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41DBDF-5135-D040-9B08-F4758F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6797"/>
              </p:ext>
            </p:extLst>
          </p:nvPr>
        </p:nvGraphicFramePr>
        <p:xfrm>
          <a:off x="1104900" y="4378494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B1EFC5B-C5B0-F14F-B900-5B2523D4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7275"/>
              </p:ext>
            </p:extLst>
          </p:nvPr>
        </p:nvGraphicFramePr>
        <p:xfrm>
          <a:off x="1104900" y="5393302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D704-E370-CB42-834D-538E1A62AC6E}"/>
              </a:ext>
            </a:extLst>
          </p:cNvPr>
          <p:cNvGrpSpPr/>
          <p:nvPr/>
        </p:nvGrpSpPr>
        <p:grpSpPr>
          <a:xfrm>
            <a:off x="240504" y="2977320"/>
            <a:ext cx="1073880" cy="229680"/>
            <a:chOff x="240504" y="2977320"/>
            <a:chExt cx="10738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14:cNvPr>
                <p14:cNvContentPartPr/>
                <p14:nvPr/>
              </p14:nvContentPartPr>
              <p14:xfrm>
                <a:off x="240504" y="2977320"/>
                <a:ext cx="979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64" y="2968320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14:cNvPr>
                <p14:cNvContentPartPr/>
                <p14:nvPr/>
              </p14:nvContentPartPr>
              <p14:xfrm>
                <a:off x="393504" y="3021240"/>
                <a:ext cx="1598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04" y="3012240"/>
                  <a:ext cx="17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14:cNvPr>
                <p14:cNvContentPartPr/>
                <p14:nvPr/>
              </p14:nvContentPartPr>
              <p14:xfrm>
                <a:off x="606264" y="3030600"/>
                <a:ext cx="6040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264" y="3021960"/>
                  <a:ext cx="621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14:cNvPr>
                <p14:cNvContentPartPr/>
                <p14:nvPr/>
              </p14:nvContentPartPr>
              <p14:xfrm>
                <a:off x="1190184" y="3059760"/>
                <a:ext cx="12420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184" y="305076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38959-0312-FD4A-8AF6-7E1C77BBF0EC}"/>
              </a:ext>
            </a:extLst>
          </p:cNvPr>
          <p:cNvGrpSpPr/>
          <p:nvPr/>
        </p:nvGrpSpPr>
        <p:grpSpPr>
          <a:xfrm>
            <a:off x="224664" y="4143720"/>
            <a:ext cx="464400" cy="285120"/>
            <a:chOff x="224664" y="4143720"/>
            <a:chExt cx="464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14:cNvPr>
                <p14:cNvContentPartPr/>
                <p14:nvPr/>
              </p14:nvContentPartPr>
              <p14:xfrm>
                <a:off x="224664" y="4154160"/>
                <a:ext cx="26028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24" y="4145520"/>
                  <a:ext cx="277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14:cNvPr>
                <p14:cNvContentPartPr/>
                <p14:nvPr/>
              </p14:nvContentPartPr>
              <p14:xfrm>
                <a:off x="450024" y="4143720"/>
                <a:ext cx="1818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84" y="4134720"/>
                  <a:ext cx="199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14:cNvPr>
                <p14:cNvContentPartPr/>
                <p14:nvPr/>
              </p14:nvContentPartPr>
              <p14:xfrm>
                <a:off x="619224" y="4293480"/>
                <a:ext cx="6984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224" y="4284840"/>
                  <a:ext cx="87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89D93-A302-B540-A348-168E3713BEE3}"/>
              </a:ext>
            </a:extLst>
          </p:cNvPr>
          <p:cNvGrpSpPr/>
          <p:nvPr/>
        </p:nvGrpSpPr>
        <p:grpSpPr>
          <a:xfrm>
            <a:off x="279024" y="5253600"/>
            <a:ext cx="480240" cy="279720"/>
            <a:chOff x="279024" y="5253600"/>
            <a:chExt cx="48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14:cNvPr>
                <p14:cNvContentPartPr/>
                <p14:nvPr/>
              </p14:nvContentPartPr>
              <p14:xfrm>
                <a:off x="279024" y="5253600"/>
                <a:ext cx="468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84" y="5244600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14:cNvPr>
                <p14:cNvContentPartPr/>
                <p14:nvPr/>
              </p14:nvContentPartPr>
              <p14:xfrm>
                <a:off x="303504" y="5277720"/>
                <a:ext cx="9936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64" y="5268720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14:cNvPr>
                <p14:cNvContentPartPr/>
                <p14:nvPr/>
              </p14:nvContentPartPr>
              <p14:xfrm>
                <a:off x="460104" y="5278800"/>
                <a:ext cx="252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4" y="5269800"/>
                  <a:ext cx="2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14:cNvPr>
                <p14:cNvContentPartPr/>
                <p14:nvPr/>
              </p14:nvContentPartPr>
              <p14:xfrm>
                <a:off x="487104" y="5304360"/>
                <a:ext cx="48240" cy="10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64" y="5295720"/>
                  <a:ext cx="65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14:cNvPr>
                <p14:cNvContentPartPr/>
                <p14:nvPr/>
              </p14:nvContentPartPr>
              <p14:xfrm>
                <a:off x="614544" y="5322000"/>
                <a:ext cx="14472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544" y="5313360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14:cNvPr>
              <p14:cNvContentPartPr/>
              <p14:nvPr/>
            </p14:nvContentPartPr>
            <p14:xfrm>
              <a:off x="2001624" y="3075240"/>
              <a:ext cx="15156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984" y="3057600"/>
                <a:ext cx="187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14:cNvPr>
              <p14:cNvContentPartPr/>
              <p14:nvPr/>
            </p14:nvContentPartPr>
            <p14:xfrm>
              <a:off x="2957784" y="3075600"/>
              <a:ext cx="2880" cy="12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144" y="3057960"/>
                <a:ext cx="38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14:cNvPr>
              <p14:cNvContentPartPr/>
              <p14:nvPr/>
            </p14:nvContentPartPr>
            <p14:xfrm>
              <a:off x="4315704" y="3075240"/>
              <a:ext cx="249840" cy="12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064" y="3057240"/>
                <a:ext cx="285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14:cNvPr>
              <p14:cNvContentPartPr/>
              <p14:nvPr/>
            </p14:nvContentPartPr>
            <p14:xfrm>
              <a:off x="5612784" y="3035640"/>
              <a:ext cx="180000" cy="19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4784" y="3017640"/>
                <a:ext cx="21564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520D4-BB05-6546-90BC-192A9E41AD7A}"/>
              </a:ext>
            </a:extLst>
          </p:cNvPr>
          <p:cNvGrpSpPr/>
          <p:nvPr/>
        </p:nvGrpSpPr>
        <p:grpSpPr>
          <a:xfrm>
            <a:off x="6837504" y="2959680"/>
            <a:ext cx="390240" cy="266400"/>
            <a:chOff x="6837504" y="2959680"/>
            <a:chExt cx="39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14:cNvPr>
                <p14:cNvContentPartPr/>
                <p14:nvPr/>
              </p14:nvContentPartPr>
              <p14:xfrm>
                <a:off x="6837504" y="2959680"/>
                <a:ext cx="39024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864" y="2941680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14:cNvPr>
                <p14:cNvContentPartPr/>
                <p14:nvPr/>
              </p14:nvContentPartPr>
              <p14:xfrm>
                <a:off x="7060344" y="2998920"/>
                <a:ext cx="111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2704" y="2980920"/>
                  <a:ext cx="468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8288"/>
              </p:ext>
            </p:extLst>
          </p:nvPr>
        </p:nvGraphicFramePr>
        <p:xfrm>
          <a:off x="3962400" y="270671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0235"/>
              </p:ext>
            </p:extLst>
          </p:nvPr>
        </p:nvGraphicFramePr>
        <p:xfrm>
          <a:off x="3957637" y="412833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4642839" y="3358808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839" y="334980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4C2B34D-6CF7-D14D-B9E1-E65E8FC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5146"/>
              </p:ext>
            </p:extLst>
          </p:nvPr>
        </p:nvGraphicFramePr>
        <p:xfrm>
          <a:off x="6019800" y="150875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28A2842-E31C-824A-A652-7CD8F2F8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5912"/>
              </p:ext>
            </p:extLst>
          </p:nvPr>
        </p:nvGraphicFramePr>
        <p:xfrm>
          <a:off x="6015037" y="293037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14:cNvPr>
              <p14:cNvContentPartPr/>
              <p14:nvPr/>
            </p14:nvContentPartPr>
            <p14:xfrm>
              <a:off x="6700239" y="2160848"/>
              <a:ext cx="136800" cy="75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1239" y="215184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802641E-F0FB-8D48-9A6B-C694215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180"/>
              </p:ext>
            </p:extLst>
          </p:nvPr>
        </p:nvGraphicFramePr>
        <p:xfrm>
          <a:off x="1380485" y="2594647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E8ADA2B-C1A4-7548-B4E4-C9DA6AFA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4565"/>
              </p:ext>
            </p:extLst>
          </p:nvPr>
        </p:nvGraphicFramePr>
        <p:xfrm>
          <a:off x="1375722" y="4016263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14:cNvPr>
              <p14:cNvContentPartPr/>
              <p14:nvPr/>
            </p14:nvContentPartPr>
            <p14:xfrm>
              <a:off x="2060924" y="3246736"/>
              <a:ext cx="136800" cy="75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24" y="3237732"/>
                <a:ext cx="154440" cy="771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7462"/>
              </p:ext>
            </p:extLst>
          </p:nvPr>
        </p:nvGraphicFramePr>
        <p:xfrm>
          <a:off x="613896" y="2845266"/>
          <a:ext cx="758190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3212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 in a class: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009"/>
              </p:ext>
            </p:extLst>
          </p:nvPr>
        </p:nvGraphicFramePr>
        <p:xfrm>
          <a:off x="609133" y="4266882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CF7767-4A5D-1948-9C7B-855F02A6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8191"/>
              </p:ext>
            </p:extLst>
          </p:nvPr>
        </p:nvGraphicFramePr>
        <p:xfrm>
          <a:off x="2290296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0BD809D-F910-9A46-AD8D-79D4B22E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4718"/>
              </p:ext>
            </p:extLst>
          </p:nvPr>
        </p:nvGraphicFramePr>
        <p:xfrm>
          <a:off x="3971459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6CC15A1-C9A6-044A-BA41-3956564E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380"/>
              </p:ext>
            </p:extLst>
          </p:nvPr>
        </p:nvGraphicFramePr>
        <p:xfrm>
          <a:off x="5649602" y="425735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2054482-A01E-D740-ACA8-409D843C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9668"/>
              </p:ext>
            </p:extLst>
          </p:nvPr>
        </p:nvGraphicFramePr>
        <p:xfrm>
          <a:off x="7327745" y="4257356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1294335" y="3497355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95" y="3488715"/>
                <a:ext cx="154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14:cNvPr>
              <p14:cNvContentPartPr/>
              <p14:nvPr/>
            </p14:nvContentPartPr>
            <p14:xfrm>
              <a:off x="2698695" y="3514995"/>
              <a:ext cx="200880" cy="73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055" y="3505995"/>
                <a:ext cx="218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14:cNvPr>
              <p14:cNvContentPartPr/>
              <p14:nvPr/>
            </p14:nvContentPartPr>
            <p14:xfrm>
              <a:off x="4441815" y="3458115"/>
              <a:ext cx="154800" cy="79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3175" y="3449115"/>
                <a:ext cx="1724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14:cNvPr>
              <p14:cNvContentPartPr/>
              <p14:nvPr/>
            </p14:nvContentPartPr>
            <p14:xfrm>
              <a:off x="6080895" y="3508875"/>
              <a:ext cx="57240" cy="70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55" y="3499875"/>
                <a:ext cx="7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14:cNvPr>
              <p14:cNvContentPartPr/>
              <p14:nvPr/>
            </p14:nvContentPartPr>
            <p14:xfrm>
              <a:off x="7638615" y="3527955"/>
              <a:ext cx="8820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9615" y="3518955"/>
                <a:ext cx="1058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ID, one set of GPAs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ID, GPA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id;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1 strings and 2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>
                <a:highlight>
                  <a:srgbClr val="00FF00"/>
                </a:highlight>
              </a:rPr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>
                <a:highlight>
                  <a:srgbClr val="00FF00"/>
                </a:highlight>
              </a:rPr>
              <a:t>members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710EF-D918-424A-BFFA-34798CC6898A}"/>
              </a:ext>
            </a:extLst>
          </p:cNvPr>
          <p:cNvSpPr/>
          <p:nvPr/>
        </p:nvSpPr>
        <p:spPr>
          <a:xfrm>
            <a:off x="852487" y="3048000"/>
            <a:ext cx="3733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742950" lvl="2" indent="-342900"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name;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id;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 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e1;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e1.name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1236</TotalTime>
  <Words>660</Words>
  <Application>Microsoft Macintosh PowerPoint</Application>
  <PresentationFormat>On-screen Show (4:3)</PresentationFormat>
  <Paragraphs>152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Verdana</vt:lpstr>
      <vt:lpstr>Office Theme</vt:lpstr>
      <vt:lpstr>RFFlow Chart</vt:lpstr>
      <vt:lpstr>Class</vt:lpstr>
      <vt:lpstr>Review: Array</vt:lpstr>
      <vt:lpstr>Review: Parallel Array</vt:lpstr>
      <vt:lpstr>Class</vt:lpstr>
      <vt:lpstr>Class</vt:lpstr>
      <vt:lpstr>Structured data</vt:lpstr>
      <vt:lpstr>Using classes</vt:lpstr>
      <vt:lpstr>Using classes</vt:lpstr>
      <vt:lpstr>Using classes</vt:lpstr>
      <vt:lpstr>Using class objects</vt:lpstr>
      <vt:lpstr>Linked List</vt:lpstr>
      <vt:lpstr>Declare a Call for Node</vt:lpstr>
      <vt:lpstr>Linked List</vt:lpstr>
      <vt:lpstr>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315</cp:revision>
  <dcterms:created xsi:type="dcterms:W3CDTF">2009-09-01T00:23:15Z</dcterms:created>
  <dcterms:modified xsi:type="dcterms:W3CDTF">2023-01-17T22:15:57Z</dcterms:modified>
</cp:coreProperties>
</file>