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07F0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07F0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07F0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192" y="381000"/>
            <a:ext cx="2444496" cy="112166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4008" y="381000"/>
            <a:ext cx="2325624" cy="11216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1951" y="381000"/>
            <a:ext cx="1554479" cy="11216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07F0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4347" y="527811"/>
            <a:ext cx="76553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07F09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775" y="1569211"/>
            <a:ext cx="8426450" cy="302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95600" y="381000"/>
            <a:ext cx="3392804" cy="1122045"/>
            <a:chOff x="2895600" y="381000"/>
            <a:chExt cx="3392804" cy="11220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381000"/>
              <a:ext cx="2325624" cy="11216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3544" y="381000"/>
              <a:ext cx="1554479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64435">
              <a:lnSpc>
                <a:spcPct val="100000"/>
              </a:lnSpc>
              <a:spcBef>
                <a:spcPts val="100"/>
              </a:spcBef>
            </a:pPr>
            <a:r>
              <a:rPr dirty="0"/>
              <a:t>Linked</a:t>
            </a:r>
            <a:r>
              <a:rPr dirty="0" spc="-45"/>
              <a:t> </a:t>
            </a:r>
            <a:r>
              <a:rPr dirty="0" spc="-20"/>
              <a:t>List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818561" y="1810881"/>
            <a:ext cx="4544695" cy="1224915"/>
            <a:chOff x="1818561" y="1810881"/>
            <a:chExt cx="4544695" cy="122491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800" y="2209799"/>
              <a:ext cx="3771900" cy="8255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818561" y="1810881"/>
              <a:ext cx="1077595" cy="628015"/>
            </a:xfrm>
            <a:custGeom>
              <a:avLst/>
              <a:gdLst/>
              <a:ahLst/>
              <a:cxnLst/>
              <a:rect l="l" t="t" r="r" b="b"/>
              <a:pathLst>
                <a:path w="1077595" h="628014">
                  <a:moveTo>
                    <a:pt x="959288" y="584002"/>
                  </a:moveTo>
                  <a:lnTo>
                    <a:pt x="938810" y="619838"/>
                  </a:lnTo>
                  <a:lnTo>
                    <a:pt x="1077038" y="627518"/>
                  </a:lnTo>
                  <a:lnTo>
                    <a:pt x="1054854" y="594241"/>
                  </a:lnTo>
                  <a:lnTo>
                    <a:pt x="977207" y="594241"/>
                  </a:lnTo>
                  <a:lnTo>
                    <a:pt x="959288" y="584002"/>
                  </a:lnTo>
                  <a:close/>
                </a:path>
                <a:path w="1077595" h="628014">
                  <a:moveTo>
                    <a:pt x="979767" y="548165"/>
                  </a:moveTo>
                  <a:lnTo>
                    <a:pt x="959288" y="584002"/>
                  </a:lnTo>
                  <a:lnTo>
                    <a:pt x="977207" y="594241"/>
                  </a:lnTo>
                  <a:lnTo>
                    <a:pt x="997686" y="558405"/>
                  </a:lnTo>
                  <a:lnTo>
                    <a:pt x="979767" y="548165"/>
                  </a:lnTo>
                  <a:close/>
                </a:path>
                <a:path w="1077595" h="628014">
                  <a:moveTo>
                    <a:pt x="1000245" y="512329"/>
                  </a:moveTo>
                  <a:lnTo>
                    <a:pt x="979767" y="548165"/>
                  </a:lnTo>
                  <a:lnTo>
                    <a:pt x="997686" y="558405"/>
                  </a:lnTo>
                  <a:lnTo>
                    <a:pt x="977207" y="594241"/>
                  </a:lnTo>
                  <a:lnTo>
                    <a:pt x="1054854" y="594241"/>
                  </a:lnTo>
                  <a:lnTo>
                    <a:pt x="1000245" y="512329"/>
                  </a:lnTo>
                  <a:close/>
                </a:path>
                <a:path w="1077595" h="628014">
                  <a:moveTo>
                    <a:pt x="20477" y="0"/>
                  </a:moveTo>
                  <a:lnTo>
                    <a:pt x="0" y="35836"/>
                  </a:lnTo>
                  <a:lnTo>
                    <a:pt x="959288" y="584002"/>
                  </a:lnTo>
                  <a:lnTo>
                    <a:pt x="979767" y="548165"/>
                  </a:lnTo>
                  <a:lnTo>
                    <a:pt x="20477" y="0"/>
                  </a:lnTo>
                  <a:close/>
                </a:path>
              </a:pathLst>
            </a:custGeom>
            <a:solidFill>
              <a:srgbClr val="F07C0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57200" y="1417637"/>
            <a:ext cx="1676400" cy="381000"/>
          </a:xfrm>
          <a:prstGeom prst="rect">
            <a:avLst/>
          </a:prstGeom>
          <a:ln w="25400">
            <a:solidFill>
              <a:srgbClr val="C19859"/>
            </a:solidFill>
          </a:ln>
        </p:spPr>
        <p:txBody>
          <a:bodyPr wrap="square" lIns="0" tIns="39369" rIns="0" bIns="0" rtlCol="0" vert="horz">
            <a:spAutoFit/>
          </a:bodyPr>
          <a:lstStyle/>
          <a:p>
            <a:pPr marL="399415">
              <a:lnSpc>
                <a:spcPct val="100000"/>
              </a:lnSpc>
              <a:spcBef>
                <a:spcPts val="309"/>
              </a:spcBef>
            </a:pPr>
            <a:r>
              <a:rPr dirty="0" sz="1800" spc="-10">
                <a:latin typeface="Calibri"/>
                <a:cs typeface="Calibri"/>
              </a:rPr>
              <a:t>Head_ptr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096000" y="1432718"/>
            <a:ext cx="1943100" cy="1005840"/>
            <a:chOff x="6096000" y="1432718"/>
            <a:chExt cx="1943100" cy="1005840"/>
          </a:xfrm>
        </p:grpSpPr>
        <p:sp>
          <p:nvSpPr>
            <p:cNvPr id="11" name="object 11" descr=""/>
            <p:cNvSpPr/>
            <p:nvPr/>
          </p:nvSpPr>
          <p:spPr>
            <a:xfrm>
              <a:off x="6096000" y="1782232"/>
              <a:ext cx="850900" cy="656590"/>
            </a:xfrm>
            <a:custGeom>
              <a:avLst/>
              <a:gdLst/>
              <a:ahLst/>
              <a:cxnLst/>
              <a:rect l="l" t="t" r="r" b="b"/>
              <a:pathLst>
                <a:path w="850900" h="656589">
                  <a:moveTo>
                    <a:pt x="60866" y="531823"/>
                  </a:moveTo>
                  <a:lnTo>
                    <a:pt x="0" y="656167"/>
                  </a:lnTo>
                  <a:lnTo>
                    <a:pt x="135994" y="630254"/>
                  </a:lnTo>
                  <a:lnTo>
                    <a:pt x="120508" y="609965"/>
                  </a:lnTo>
                  <a:lnTo>
                    <a:pt x="94546" y="609965"/>
                  </a:lnTo>
                  <a:lnTo>
                    <a:pt x="69504" y="577155"/>
                  </a:lnTo>
                  <a:lnTo>
                    <a:pt x="85909" y="564634"/>
                  </a:lnTo>
                  <a:lnTo>
                    <a:pt x="60866" y="531823"/>
                  </a:lnTo>
                  <a:close/>
                </a:path>
                <a:path w="850900" h="656589">
                  <a:moveTo>
                    <a:pt x="85909" y="564634"/>
                  </a:moveTo>
                  <a:lnTo>
                    <a:pt x="69504" y="577155"/>
                  </a:lnTo>
                  <a:lnTo>
                    <a:pt x="94546" y="609965"/>
                  </a:lnTo>
                  <a:lnTo>
                    <a:pt x="110951" y="597444"/>
                  </a:lnTo>
                  <a:lnTo>
                    <a:pt x="85909" y="564634"/>
                  </a:lnTo>
                  <a:close/>
                </a:path>
                <a:path w="850900" h="656589">
                  <a:moveTo>
                    <a:pt x="110951" y="597444"/>
                  </a:moveTo>
                  <a:lnTo>
                    <a:pt x="94546" y="609965"/>
                  </a:lnTo>
                  <a:lnTo>
                    <a:pt x="120508" y="609965"/>
                  </a:lnTo>
                  <a:lnTo>
                    <a:pt x="110951" y="597444"/>
                  </a:lnTo>
                  <a:close/>
                </a:path>
                <a:path w="850900" h="656589">
                  <a:moveTo>
                    <a:pt x="825679" y="0"/>
                  </a:moveTo>
                  <a:lnTo>
                    <a:pt x="85909" y="564634"/>
                  </a:lnTo>
                  <a:lnTo>
                    <a:pt x="110951" y="597444"/>
                  </a:lnTo>
                  <a:lnTo>
                    <a:pt x="850720" y="32810"/>
                  </a:lnTo>
                  <a:lnTo>
                    <a:pt x="825679" y="0"/>
                  </a:lnTo>
                  <a:close/>
                </a:path>
              </a:pathLst>
            </a:custGeom>
            <a:solidFill>
              <a:srgbClr val="F07C0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362700" y="1432718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1676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76400" y="3810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362700" y="1432718"/>
            <a:ext cx="1676400" cy="381000"/>
          </a:xfrm>
          <a:prstGeom prst="rect">
            <a:avLst/>
          </a:prstGeom>
          <a:ln w="25400">
            <a:solidFill>
              <a:srgbClr val="C1985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499109">
              <a:lnSpc>
                <a:spcPct val="100000"/>
              </a:lnSpc>
              <a:spcBef>
                <a:spcPts val="310"/>
              </a:spcBef>
            </a:pPr>
            <a:r>
              <a:rPr dirty="0" sz="1800" spc="-10">
                <a:latin typeface="Calibri"/>
                <a:cs typeface="Calibri"/>
              </a:rPr>
              <a:t>tail_ptr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409" y="3466626"/>
            <a:ext cx="2537705" cy="32557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487167" y="106679"/>
            <a:ext cx="5206365" cy="1554480"/>
            <a:chOff x="2487167" y="106679"/>
            <a:chExt cx="5206365" cy="15544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7167" y="106679"/>
              <a:ext cx="5205983" cy="100888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607" y="652271"/>
              <a:ext cx="4861560" cy="10088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5741" y="237235"/>
            <a:ext cx="44723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Doubly</a:t>
            </a:r>
            <a:r>
              <a:rPr dirty="0" sz="3600" spc="-50"/>
              <a:t> </a:t>
            </a:r>
            <a:r>
              <a:rPr dirty="0" sz="3600"/>
              <a:t>Linked</a:t>
            </a:r>
            <a:r>
              <a:rPr dirty="0" sz="3600" spc="-40"/>
              <a:t> </a:t>
            </a:r>
            <a:r>
              <a:rPr dirty="0" sz="3600" spc="-10"/>
              <a:t>Lists </a:t>
            </a:r>
            <a:r>
              <a:rPr dirty="0" sz="3600"/>
              <a:t>with</a:t>
            </a:r>
            <a:r>
              <a:rPr dirty="0" sz="3600" spc="-50"/>
              <a:t> </a:t>
            </a:r>
            <a:r>
              <a:rPr dirty="0" sz="3600"/>
              <a:t>Dummy</a:t>
            </a:r>
            <a:r>
              <a:rPr dirty="0" sz="3600" spc="-45"/>
              <a:t> </a:t>
            </a:r>
            <a:r>
              <a:rPr dirty="0" sz="3600" spc="-20"/>
              <a:t>Head</a:t>
            </a:r>
            <a:endParaRPr sz="3600"/>
          </a:p>
        </p:txBody>
      </p:sp>
      <p:grpSp>
        <p:nvGrpSpPr>
          <p:cNvPr id="6" name="object 6" descr=""/>
          <p:cNvGrpSpPr/>
          <p:nvPr/>
        </p:nvGrpSpPr>
        <p:grpSpPr>
          <a:xfrm>
            <a:off x="7745810" y="2555875"/>
            <a:ext cx="483870" cy="495300"/>
            <a:chOff x="7745810" y="2555875"/>
            <a:chExt cx="483870" cy="495300"/>
          </a:xfrm>
        </p:grpSpPr>
        <p:sp>
          <p:nvSpPr>
            <p:cNvPr id="7" name="object 7" descr=""/>
            <p:cNvSpPr/>
            <p:nvPr/>
          </p:nvSpPr>
          <p:spPr>
            <a:xfrm>
              <a:off x="7752160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52160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758510" y="25963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22325" y="2555875"/>
            <a:ext cx="7642225" cy="1040130"/>
            <a:chOff x="822325" y="2555875"/>
            <a:chExt cx="7642225" cy="1040130"/>
          </a:xfrm>
        </p:grpSpPr>
        <p:sp>
          <p:nvSpPr>
            <p:cNvPr id="11" name="object 11" descr=""/>
            <p:cNvSpPr/>
            <p:nvPr/>
          </p:nvSpPr>
          <p:spPr>
            <a:xfrm>
              <a:off x="751681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1681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2285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22285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69109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69109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3376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3376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3980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3980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13075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29597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29597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794250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794250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500291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500291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408487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91672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91672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15632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15632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6236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6236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753100" y="2651137"/>
              <a:ext cx="1748789" cy="300355"/>
            </a:xfrm>
            <a:custGeom>
              <a:avLst/>
              <a:gdLst/>
              <a:ahLst/>
              <a:cxnLst/>
              <a:rect l="l" t="t" r="r" b="b"/>
              <a:pathLst>
                <a:path w="1748790" h="300355">
                  <a:moveTo>
                    <a:pt x="403339" y="47625"/>
                  </a:moveTo>
                  <a:lnTo>
                    <a:pt x="308089" y="0"/>
                  </a:lnTo>
                  <a:lnTo>
                    <a:pt x="308089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8089" y="63500"/>
                  </a:lnTo>
                  <a:lnTo>
                    <a:pt x="308089" y="95250"/>
                  </a:lnTo>
                  <a:lnTo>
                    <a:pt x="371589" y="63500"/>
                  </a:lnTo>
                  <a:lnTo>
                    <a:pt x="323964" y="63500"/>
                  </a:lnTo>
                  <a:lnTo>
                    <a:pt x="371589" y="63487"/>
                  </a:lnTo>
                  <a:lnTo>
                    <a:pt x="403339" y="47625"/>
                  </a:lnTo>
                  <a:close/>
                </a:path>
                <a:path w="1748790" h="300355">
                  <a:moveTo>
                    <a:pt x="403796" y="248234"/>
                  </a:moveTo>
                  <a:lnTo>
                    <a:pt x="95923" y="236537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590" y="279958"/>
                  </a:lnTo>
                  <a:lnTo>
                    <a:pt x="403796" y="248234"/>
                  </a:lnTo>
                  <a:close/>
                </a:path>
                <a:path w="1748790" h="300355">
                  <a:moveTo>
                    <a:pt x="1747837" y="47625"/>
                  </a:moveTo>
                  <a:lnTo>
                    <a:pt x="1652587" y="0"/>
                  </a:lnTo>
                  <a:lnTo>
                    <a:pt x="1652587" y="31750"/>
                  </a:lnTo>
                  <a:lnTo>
                    <a:pt x="1344485" y="31737"/>
                  </a:lnTo>
                  <a:lnTo>
                    <a:pt x="1344485" y="63487"/>
                  </a:lnTo>
                  <a:lnTo>
                    <a:pt x="1652587" y="63500"/>
                  </a:lnTo>
                  <a:lnTo>
                    <a:pt x="1652587" y="95250"/>
                  </a:lnTo>
                  <a:lnTo>
                    <a:pt x="1716087" y="63500"/>
                  </a:lnTo>
                  <a:lnTo>
                    <a:pt x="1668462" y="63500"/>
                  </a:lnTo>
                  <a:lnTo>
                    <a:pt x="1716087" y="63487"/>
                  </a:lnTo>
                  <a:lnTo>
                    <a:pt x="1747837" y="47625"/>
                  </a:lnTo>
                  <a:close/>
                </a:path>
                <a:path w="1748790" h="300355">
                  <a:moveTo>
                    <a:pt x="1748294" y="248234"/>
                  </a:moveTo>
                  <a:lnTo>
                    <a:pt x="1440408" y="236537"/>
                  </a:lnTo>
                  <a:lnTo>
                    <a:pt x="1440434" y="235940"/>
                  </a:lnTo>
                  <a:lnTo>
                    <a:pt x="1441615" y="204812"/>
                  </a:lnTo>
                  <a:lnTo>
                    <a:pt x="1344625" y="248793"/>
                  </a:lnTo>
                  <a:lnTo>
                    <a:pt x="1438008" y="299999"/>
                  </a:lnTo>
                  <a:lnTo>
                    <a:pt x="1439202" y="268274"/>
                  </a:lnTo>
                  <a:lnTo>
                    <a:pt x="1747088" y="279958"/>
                  </a:lnTo>
                  <a:lnTo>
                    <a:pt x="1748294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357835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357835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122487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122487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828528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828528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52538" y="3044825"/>
              <a:ext cx="95250" cy="551180"/>
            </a:xfrm>
            <a:custGeom>
              <a:avLst/>
              <a:gdLst/>
              <a:ahLst/>
              <a:cxnLst/>
              <a:rect l="l" t="t" r="r" b="b"/>
              <a:pathLst>
                <a:path w="95250" h="551179">
                  <a:moveTo>
                    <a:pt x="63500" y="79375"/>
                  </a:moveTo>
                  <a:lnTo>
                    <a:pt x="31750" y="79375"/>
                  </a:lnTo>
                  <a:lnTo>
                    <a:pt x="31748" y="550862"/>
                  </a:lnTo>
                  <a:lnTo>
                    <a:pt x="63498" y="550862"/>
                  </a:lnTo>
                  <a:lnTo>
                    <a:pt x="63500" y="79375"/>
                  </a:lnTo>
                  <a:close/>
                </a:path>
                <a:path w="95250" h="551179">
                  <a:moveTo>
                    <a:pt x="47625" y="0"/>
                  </a:moveTo>
                  <a:lnTo>
                    <a:pt x="0" y="95250"/>
                  </a:lnTo>
                  <a:lnTo>
                    <a:pt x="31749" y="95250"/>
                  </a:lnTo>
                  <a:lnTo>
                    <a:pt x="31750" y="79375"/>
                  </a:lnTo>
                  <a:lnTo>
                    <a:pt x="87312" y="79375"/>
                  </a:lnTo>
                  <a:lnTo>
                    <a:pt x="47625" y="0"/>
                  </a:lnTo>
                  <a:close/>
                </a:path>
                <a:path w="95250" h="551179">
                  <a:moveTo>
                    <a:pt x="87312" y="79375"/>
                  </a:moveTo>
                  <a:lnTo>
                    <a:pt x="63500" y="79375"/>
                  </a:lnTo>
                  <a:lnTo>
                    <a:pt x="63499" y="95250"/>
                  </a:lnTo>
                  <a:lnTo>
                    <a:pt x="95250" y="95250"/>
                  </a:lnTo>
                  <a:lnTo>
                    <a:pt x="87312" y="79375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64021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64021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2867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2867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3471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53471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770062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840739" y="1685035"/>
            <a:ext cx="5960110" cy="130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50">
                <a:latin typeface="Arial"/>
                <a:cs typeface="Arial"/>
              </a:rPr>
              <a:t> </a:t>
            </a:r>
            <a:r>
              <a:rPr dirty="0" sz="2400" spc="-10">
                <a:latin typeface="Calibri"/>
                <a:cs typeface="Calibri"/>
              </a:rPr>
              <a:t>Non-</a:t>
            </a:r>
            <a:r>
              <a:rPr dirty="0" sz="2400">
                <a:latin typeface="Calibri"/>
                <a:cs typeface="Calibri"/>
              </a:rPr>
              <a:t>Empty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  <a:p>
            <a:pPr marL="1608455">
              <a:lnSpc>
                <a:spcPct val="100000"/>
              </a:lnSpc>
              <a:spcBef>
                <a:spcPts val="515"/>
              </a:spcBef>
              <a:tabLst>
                <a:tab pos="2919730" algn="l"/>
                <a:tab pos="4279900" algn="l"/>
                <a:tab pos="5641975" algn="l"/>
              </a:tabLst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r>
              <a:rPr dirty="0" sz="24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r>
              <a:rPr dirty="0" sz="24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r>
              <a:rPr dirty="0" sz="240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584288" y="2317610"/>
            <a:ext cx="8143240" cy="1062990"/>
          </a:xfrm>
          <a:custGeom>
            <a:avLst/>
            <a:gdLst/>
            <a:ahLst/>
            <a:cxnLst/>
            <a:rect l="l" t="t" r="r" b="b"/>
            <a:pathLst>
              <a:path w="8143240" h="1062989">
                <a:moveTo>
                  <a:pt x="8118284" y="0"/>
                </a:moveTo>
                <a:lnTo>
                  <a:pt x="0" y="0"/>
                </a:lnTo>
                <a:lnTo>
                  <a:pt x="0" y="503377"/>
                </a:lnTo>
                <a:lnTo>
                  <a:pt x="149136" y="503377"/>
                </a:lnTo>
                <a:lnTo>
                  <a:pt x="149136" y="535127"/>
                </a:lnTo>
                <a:lnTo>
                  <a:pt x="212636" y="503377"/>
                </a:lnTo>
                <a:lnTo>
                  <a:pt x="244386" y="487502"/>
                </a:lnTo>
                <a:lnTo>
                  <a:pt x="212636" y="471627"/>
                </a:lnTo>
                <a:lnTo>
                  <a:pt x="149136" y="439877"/>
                </a:lnTo>
                <a:lnTo>
                  <a:pt x="149136" y="471627"/>
                </a:lnTo>
                <a:lnTo>
                  <a:pt x="31750" y="471627"/>
                </a:lnTo>
                <a:lnTo>
                  <a:pt x="31750" y="31750"/>
                </a:lnTo>
                <a:lnTo>
                  <a:pt x="8086534" y="31750"/>
                </a:lnTo>
                <a:lnTo>
                  <a:pt x="8086534" y="470039"/>
                </a:lnTo>
                <a:lnTo>
                  <a:pt x="7873898" y="470039"/>
                </a:lnTo>
                <a:lnTo>
                  <a:pt x="7873911" y="501789"/>
                </a:lnTo>
                <a:lnTo>
                  <a:pt x="8118284" y="501789"/>
                </a:lnTo>
                <a:lnTo>
                  <a:pt x="8118284" y="485914"/>
                </a:lnTo>
                <a:lnTo>
                  <a:pt x="8118284" y="470039"/>
                </a:lnTo>
                <a:lnTo>
                  <a:pt x="8118284" y="31750"/>
                </a:lnTo>
                <a:lnTo>
                  <a:pt x="8118284" y="15875"/>
                </a:lnTo>
                <a:lnTo>
                  <a:pt x="8118284" y="0"/>
                </a:lnTo>
                <a:close/>
              </a:path>
              <a:path w="8143240" h="1062989">
                <a:moveTo>
                  <a:pt x="8143126" y="561327"/>
                </a:moveTo>
                <a:lnTo>
                  <a:pt x="7993761" y="561327"/>
                </a:lnTo>
                <a:lnTo>
                  <a:pt x="7993761" y="529577"/>
                </a:lnTo>
                <a:lnTo>
                  <a:pt x="7898511" y="577202"/>
                </a:lnTo>
                <a:lnTo>
                  <a:pt x="7993761" y="624827"/>
                </a:lnTo>
                <a:lnTo>
                  <a:pt x="7993761" y="593077"/>
                </a:lnTo>
                <a:lnTo>
                  <a:pt x="8111376" y="593077"/>
                </a:lnTo>
                <a:lnTo>
                  <a:pt x="8111376" y="1031227"/>
                </a:lnTo>
                <a:lnTo>
                  <a:pt x="1108773" y="1031227"/>
                </a:lnTo>
                <a:lnTo>
                  <a:pt x="1108773" y="818502"/>
                </a:lnTo>
                <a:lnTo>
                  <a:pt x="1077023" y="818502"/>
                </a:lnTo>
                <a:lnTo>
                  <a:pt x="1077023" y="1062977"/>
                </a:lnTo>
                <a:lnTo>
                  <a:pt x="8143126" y="1062977"/>
                </a:lnTo>
                <a:lnTo>
                  <a:pt x="8143126" y="1047102"/>
                </a:lnTo>
                <a:lnTo>
                  <a:pt x="8143126" y="1031227"/>
                </a:lnTo>
                <a:lnTo>
                  <a:pt x="8143126" y="593077"/>
                </a:lnTo>
                <a:lnTo>
                  <a:pt x="8143126" y="577202"/>
                </a:lnTo>
                <a:lnTo>
                  <a:pt x="8143126" y="561327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4287838" y="5578475"/>
            <a:ext cx="95250" cy="663575"/>
          </a:xfrm>
          <a:custGeom>
            <a:avLst/>
            <a:gdLst/>
            <a:ahLst/>
            <a:cxnLst/>
            <a:rect l="l" t="t" r="r" b="b"/>
            <a:pathLst>
              <a:path w="95250" h="663575">
                <a:moveTo>
                  <a:pt x="31749" y="95249"/>
                </a:moveTo>
                <a:lnTo>
                  <a:pt x="31748" y="663574"/>
                </a:lnTo>
                <a:lnTo>
                  <a:pt x="63498" y="663574"/>
                </a:lnTo>
                <a:lnTo>
                  <a:pt x="63499" y="95249"/>
                </a:lnTo>
                <a:lnTo>
                  <a:pt x="31749" y="95249"/>
                </a:lnTo>
                <a:close/>
              </a:path>
              <a:path w="95250" h="663575">
                <a:moveTo>
                  <a:pt x="87312" y="79374"/>
                </a:moveTo>
                <a:lnTo>
                  <a:pt x="63500" y="79374"/>
                </a:lnTo>
                <a:lnTo>
                  <a:pt x="63499" y="95249"/>
                </a:lnTo>
                <a:lnTo>
                  <a:pt x="95250" y="95249"/>
                </a:lnTo>
                <a:lnTo>
                  <a:pt x="87312" y="79374"/>
                </a:lnTo>
                <a:close/>
              </a:path>
              <a:path w="95250" h="663575">
                <a:moveTo>
                  <a:pt x="63500" y="79374"/>
                </a:moveTo>
                <a:lnTo>
                  <a:pt x="31750" y="79374"/>
                </a:lnTo>
                <a:lnTo>
                  <a:pt x="31749" y="95249"/>
                </a:lnTo>
                <a:lnTo>
                  <a:pt x="63499" y="95249"/>
                </a:lnTo>
                <a:lnTo>
                  <a:pt x="63500" y="79374"/>
                </a:lnTo>
                <a:close/>
              </a:path>
              <a:path w="95250" h="663575">
                <a:moveTo>
                  <a:pt x="47625" y="0"/>
                </a:moveTo>
                <a:lnTo>
                  <a:pt x="0" y="95249"/>
                </a:lnTo>
                <a:lnTo>
                  <a:pt x="31749" y="95249"/>
                </a:lnTo>
                <a:lnTo>
                  <a:pt x="31750" y="79374"/>
                </a:lnTo>
                <a:lnTo>
                  <a:pt x="87312" y="79374"/>
                </a:lnTo>
                <a:lnTo>
                  <a:pt x="47625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4041140" y="62052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3513137" y="5002212"/>
            <a:ext cx="1641475" cy="614680"/>
            <a:chOff x="3513137" y="5002212"/>
            <a:chExt cx="1641475" cy="614680"/>
          </a:xfrm>
        </p:grpSpPr>
        <p:sp>
          <p:nvSpPr>
            <p:cNvPr id="55" name="object 55" descr=""/>
            <p:cNvSpPr/>
            <p:nvPr/>
          </p:nvSpPr>
          <p:spPr>
            <a:xfrm>
              <a:off x="3926682" y="5008562"/>
              <a:ext cx="814705" cy="601980"/>
            </a:xfrm>
            <a:custGeom>
              <a:avLst/>
              <a:gdLst/>
              <a:ahLst/>
              <a:cxnLst/>
              <a:rect l="l" t="t" r="r" b="b"/>
              <a:pathLst>
                <a:path w="814704" h="601979">
                  <a:moveTo>
                    <a:pt x="814387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814387" y="601662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926682" y="5008562"/>
              <a:ext cx="814705" cy="601980"/>
            </a:xfrm>
            <a:custGeom>
              <a:avLst/>
              <a:gdLst/>
              <a:ahLst/>
              <a:cxnLst/>
              <a:rect l="l" t="t" r="r" b="b"/>
              <a:pathLst>
                <a:path w="814704" h="601979">
                  <a:moveTo>
                    <a:pt x="0" y="0"/>
                  </a:moveTo>
                  <a:lnTo>
                    <a:pt x="814388" y="0"/>
                  </a:lnTo>
                  <a:lnTo>
                    <a:pt x="814388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519487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407193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407193" y="601662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519487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0" y="0"/>
                  </a:moveTo>
                  <a:lnTo>
                    <a:pt x="407194" y="0"/>
                  </a:lnTo>
                  <a:lnTo>
                    <a:pt x="407194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741068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407193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407193" y="601662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741068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0" y="0"/>
                  </a:moveTo>
                  <a:lnTo>
                    <a:pt x="407194" y="0"/>
                  </a:lnTo>
                  <a:lnTo>
                    <a:pt x="407194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907414" y="3559555"/>
            <a:ext cx="4328160" cy="144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1565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225">
                <a:latin typeface="Arial"/>
                <a:cs typeface="Arial"/>
              </a:rPr>
              <a:t> </a:t>
            </a:r>
            <a:r>
              <a:rPr dirty="0" sz="2400">
                <a:latin typeface="Calibri"/>
                <a:cs typeface="Calibri"/>
              </a:rPr>
              <a:t>Empty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308225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latin typeface="Arial"/>
                <a:cs typeface="Arial"/>
              </a:rPr>
              <a:t>Dummy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Head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3108109" y="4611903"/>
            <a:ext cx="3413125" cy="1379855"/>
          </a:xfrm>
          <a:custGeom>
            <a:avLst/>
            <a:gdLst/>
            <a:ahLst/>
            <a:cxnLst/>
            <a:rect l="l" t="t" r="r" b="b"/>
            <a:pathLst>
              <a:path w="3413125" h="1379854">
                <a:moveTo>
                  <a:pt x="2451519" y="760196"/>
                </a:moveTo>
                <a:lnTo>
                  <a:pt x="2135403" y="760196"/>
                </a:lnTo>
                <a:lnTo>
                  <a:pt x="2135403" y="728446"/>
                </a:lnTo>
                <a:lnTo>
                  <a:pt x="2040153" y="776071"/>
                </a:lnTo>
                <a:lnTo>
                  <a:pt x="2135403" y="823696"/>
                </a:lnTo>
                <a:lnTo>
                  <a:pt x="2135403" y="791946"/>
                </a:lnTo>
                <a:lnTo>
                  <a:pt x="2419769" y="791946"/>
                </a:lnTo>
                <a:lnTo>
                  <a:pt x="2419769" y="1347584"/>
                </a:lnTo>
                <a:lnTo>
                  <a:pt x="133324" y="1347584"/>
                </a:lnTo>
                <a:lnTo>
                  <a:pt x="133324" y="966571"/>
                </a:lnTo>
                <a:lnTo>
                  <a:pt x="411378" y="966571"/>
                </a:lnTo>
                <a:lnTo>
                  <a:pt x="411378" y="950696"/>
                </a:lnTo>
                <a:lnTo>
                  <a:pt x="411378" y="934821"/>
                </a:lnTo>
                <a:lnTo>
                  <a:pt x="101574" y="934821"/>
                </a:lnTo>
                <a:lnTo>
                  <a:pt x="101574" y="1379334"/>
                </a:lnTo>
                <a:lnTo>
                  <a:pt x="2451519" y="1379334"/>
                </a:lnTo>
                <a:lnTo>
                  <a:pt x="2451519" y="1363459"/>
                </a:lnTo>
                <a:lnTo>
                  <a:pt x="2451519" y="1347584"/>
                </a:lnTo>
                <a:lnTo>
                  <a:pt x="2451519" y="791946"/>
                </a:lnTo>
                <a:lnTo>
                  <a:pt x="2451519" y="776071"/>
                </a:lnTo>
                <a:lnTo>
                  <a:pt x="2451519" y="760196"/>
                </a:lnTo>
                <a:close/>
              </a:path>
              <a:path w="3413125" h="1379854">
                <a:moveTo>
                  <a:pt x="3412883" y="0"/>
                </a:moveTo>
                <a:lnTo>
                  <a:pt x="0" y="0"/>
                </a:lnTo>
                <a:lnTo>
                  <a:pt x="0" y="715746"/>
                </a:lnTo>
                <a:lnTo>
                  <a:pt x="316128" y="715746"/>
                </a:lnTo>
                <a:lnTo>
                  <a:pt x="316128" y="747496"/>
                </a:lnTo>
                <a:lnTo>
                  <a:pt x="379628" y="715746"/>
                </a:lnTo>
                <a:lnTo>
                  <a:pt x="411378" y="699871"/>
                </a:lnTo>
                <a:lnTo>
                  <a:pt x="379628" y="683996"/>
                </a:lnTo>
                <a:lnTo>
                  <a:pt x="316128" y="652246"/>
                </a:lnTo>
                <a:lnTo>
                  <a:pt x="316128" y="683996"/>
                </a:lnTo>
                <a:lnTo>
                  <a:pt x="31750" y="683996"/>
                </a:lnTo>
                <a:lnTo>
                  <a:pt x="31750" y="31750"/>
                </a:lnTo>
                <a:lnTo>
                  <a:pt x="3381133" y="31750"/>
                </a:lnTo>
                <a:lnTo>
                  <a:pt x="3381133" y="682409"/>
                </a:lnTo>
                <a:lnTo>
                  <a:pt x="2040128" y="682409"/>
                </a:lnTo>
                <a:lnTo>
                  <a:pt x="2040166" y="714159"/>
                </a:lnTo>
                <a:lnTo>
                  <a:pt x="3412883" y="714159"/>
                </a:lnTo>
                <a:lnTo>
                  <a:pt x="3412883" y="698284"/>
                </a:lnTo>
                <a:lnTo>
                  <a:pt x="3412883" y="682409"/>
                </a:lnTo>
                <a:lnTo>
                  <a:pt x="3412883" y="31750"/>
                </a:lnTo>
                <a:lnTo>
                  <a:pt x="3412883" y="15875"/>
                </a:lnTo>
                <a:lnTo>
                  <a:pt x="341288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1590547"/>
            <a:ext cx="5685155" cy="2211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void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createHead(NodePtr&amp;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Head){ </a:t>
            </a:r>
            <a:r>
              <a:rPr dirty="0" sz="2400">
                <a:latin typeface="Courier New"/>
                <a:cs typeface="Courier New"/>
              </a:rPr>
              <a:t>Head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new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Node;</a:t>
            </a:r>
            <a:endParaRPr sz="2400">
              <a:latin typeface="Courier New"/>
              <a:cs typeface="Courier New"/>
            </a:endParaRPr>
          </a:p>
          <a:p>
            <a:pPr marL="355600" marR="2035175">
              <a:lnSpc>
                <a:spcPct val="117500"/>
              </a:lnSpc>
              <a:spcBef>
                <a:spcPts val="120"/>
              </a:spcBef>
            </a:pPr>
            <a:r>
              <a:rPr dirty="0" sz="2400" spc="-10">
                <a:latin typeface="Courier New"/>
                <a:cs typeface="Courier New"/>
              </a:rPr>
              <a:t>Head-</a:t>
            </a:r>
            <a:r>
              <a:rPr dirty="0" sz="2400">
                <a:latin typeface="Courier New"/>
                <a:cs typeface="Courier New"/>
              </a:rPr>
              <a:t>&gt;next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Head; Head-</a:t>
            </a:r>
            <a:r>
              <a:rPr dirty="0" sz="2400">
                <a:latin typeface="Courier New"/>
                <a:cs typeface="Courier New"/>
              </a:rPr>
              <a:t>&gt;prev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Head;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5895" y="381000"/>
            <a:ext cx="4751832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84350">
              <a:lnSpc>
                <a:spcPct val="100000"/>
              </a:lnSpc>
              <a:spcBef>
                <a:spcPts val="100"/>
              </a:spcBef>
            </a:pPr>
            <a:r>
              <a:rPr dirty="0"/>
              <a:t>Deleting a</a:t>
            </a:r>
            <a:r>
              <a:rPr dirty="0" spc="5"/>
              <a:t> </a:t>
            </a:r>
            <a:r>
              <a:rPr dirty="0" spc="-20"/>
              <a:t>Node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1670811"/>
            <a:ext cx="6273800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Delete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Cur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front</a:t>
            </a:r>
            <a:endParaRPr sz="2800">
              <a:latin typeface="Calibri"/>
              <a:cs typeface="Calibri"/>
            </a:endParaRPr>
          </a:p>
          <a:p>
            <a:pPr algn="just" marL="1689100" marR="5080">
              <a:lnSpc>
                <a:spcPct val="150000"/>
              </a:lnSpc>
              <a:spcBef>
                <a:spcPts val="945"/>
              </a:spcBef>
            </a:pPr>
            <a:r>
              <a:rPr dirty="0" sz="2000" spc="-10">
                <a:latin typeface="Courier New"/>
                <a:cs typeface="Courier New"/>
              </a:rPr>
              <a:t>(Cur-&gt;prev)-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Cur-&gt;next; (Cur-&gt;next)-</a:t>
            </a:r>
            <a:r>
              <a:rPr dirty="0" sz="2000">
                <a:latin typeface="Courier New"/>
                <a:cs typeface="Courier New"/>
              </a:rPr>
              <a:t>&gt;prev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Cur-&gt;prev; </a:t>
            </a:r>
            <a:r>
              <a:rPr dirty="0" sz="2000">
                <a:latin typeface="Courier New"/>
                <a:cs typeface="Courier New"/>
              </a:rPr>
              <a:t>delete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Cur;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822010" y="4308475"/>
            <a:ext cx="483870" cy="495300"/>
            <a:chOff x="7822010" y="4308475"/>
            <a:chExt cx="483870" cy="495300"/>
          </a:xfrm>
        </p:grpSpPr>
        <p:sp>
          <p:nvSpPr>
            <p:cNvPr id="6" name="object 6" descr=""/>
            <p:cNvSpPr/>
            <p:nvPr/>
          </p:nvSpPr>
          <p:spPr>
            <a:xfrm>
              <a:off x="7828360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28360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834710" y="4348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738960" y="4308475"/>
            <a:ext cx="4801870" cy="495300"/>
            <a:chOff x="3738960" y="4308475"/>
            <a:chExt cx="4801870" cy="495300"/>
          </a:xfrm>
        </p:grpSpPr>
        <p:sp>
          <p:nvSpPr>
            <p:cNvPr id="10" name="object 10" descr=""/>
            <p:cNvSpPr/>
            <p:nvPr/>
          </p:nvSpPr>
          <p:spPr>
            <a:xfrm>
              <a:off x="7593012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593012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299053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99053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45310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45310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751660" y="4348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503612" y="4308475"/>
            <a:ext cx="3441700" cy="495300"/>
            <a:chOff x="3503612" y="4308475"/>
            <a:chExt cx="3441700" cy="495300"/>
          </a:xfrm>
        </p:grpSpPr>
        <p:sp>
          <p:nvSpPr>
            <p:cNvPr id="18" name="object 18" descr=""/>
            <p:cNvSpPr/>
            <p:nvPr/>
          </p:nvSpPr>
          <p:spPr>
            <a:xfrm>
              <a:off x="3509962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509962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216003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216003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67872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67872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474222" y="4348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099447" y="4308475"/>
            <a:ext cx="2080895" cy="495300"/>
            <a:chOff x="5099447" y="4308475"/>
            <a:chExt cx="2080895" cy="495300"/>
          </a:xfrm>
        </p:grpSpPr>
        <p:sp>
          <p:nvSpPr>
            <p:cNvPr id="26" name="object 26" descr=""/>
            <p:cNvSpPr/>
            <p:nvPr/>
          </p:nvSpPr>
          <p:spPr>
            <a:xfrm>
              <a:off x="5105797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05797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32525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32525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938566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938566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112147" y="4348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328080" y="4308475"/>
            <a:ext cx="6249670" cy="1178560"/>
            <a:chOff x="1328080" y="4308475"/>
            <a:chExt cx="6249670" cy="1178560"/>
          </a:xfrm>
        </p:grpSpPr>
        <p:sp>
          <p:nvSpPr>
            <p:cNvPr id="34" name="object 34" descr=""/>
            <p:cNvSpPr/>
            <p:nvPr/>
          </p:nvSpPr>
          <p:spPr>
            <a:xfrm>
              <a:off x="3089275" y="44037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31750" y="31750"/>
                  </a:moveTo>
                  <a:lnTo>
                    <a:pt x="0" y="31750"/>
                  </a:lnTo>
                  <a:lnTo>
                    <a:pt x="0" y="63500"/>
                  </a:lnTo>
                  <a:lnTo>
                    <a:pt x="31750" y="63500"/>
                  </a:lnTo>
                  <a:lnTo>
                    <a:pt x="31750" y="31750"/>
                  </a:lnTo>
                  <a:close/>
                </a:path>
                <a:path w="403860" h="300354">
                  <a:moveTo>
                    <a:pt x="95250" y="31750"/>
                  </a:moveTo>
                  <a:lnTo>
                    <a:pt x="63500" y="31750"/>
                  </a:lnTo>
                  <a:lnTo>
                    <a:pt x="63500" y="63500"/>
                  </a:lnTo>
                  <a:lnTo>
                    <a:pt x="95250" y="63500"/>
                  </a:lnTo>
                  <a:lnTo>
                    <a:pt x="95250" y="31750"/>
                  </a:lnTo>
                  <a:close/>
                </a:path>
                <a:path w="403860" h="300354">
                  <a:moveTo>
                    <a:pt x="97129" y="204825"/>
                  </a:moveTo>
                  <a:lnTo>
                    <a:pt x="139" y="248805"/>
                  </a:lnTo>
                  <a:lnTo>
                    <a:pt x="93510" y="300012"/>
                  </a:lnTo>
                  <a:lnTo>
                    <a:pt x="94729" y="267919"/>
                  </a:lnTo>
                  <a:lnTo>
                    <a:pt x="95948" y="235953"/>
                  </a:lnTo>
                  <a:lnTo>
                    <a:pt x="97129" y="204825"/>
                  </a:lnTo>
                  <a:close/>
                </a:path>
                <a:path w="403860" h="300354">
                  <a:moveTo>
                    <a:pt x="149860" y="238607"/>
                  </a:moveTo>
                  <a:lnTo>
                    <a:pt x="118135" y="237401"/>
                  </a:lnTo>
                  <a:lnTo>
                    <a:pt x="116928" y="269125"/>
                  </a:lnTo>
                  <a:lnTo>
                    <a:pt x="148653" y="270332"/>
                  </a:lnTo>
                  <a:lnTo>
                    <a:pt x="149860" y="238607"/>
                  </a:lnTo>
                  <a:close/>
                </a:path>
                <a:path w="403860" h="300354">
                  <a:moveTo>
                    <a:pt x="158750" y="31750"/>
                  </a:moveTo>
                  <a:lnTo>
                    <a:pt x="127000" y="31750"/>
                  </a:lnTo>
                  <a:lnTo>
                    <a:pt x="127000" y="63500"/>
                  </a:lnTo>
                  <a:lnTo>
                    <a:pt x="158750" y="63500"/>
                  </a:lnTo>
                  <a:lnTo>
                    <a:pt x="158750" y="31750"/>
                  </a:lnTo>
                  <a:close/>
                </a:path>
                <a:path w="403860" h="300354">
                  <a:moveTo>
                    <a:pt x="213309" y="241020"/>
                  </a:moveTo>
                  <a:lnTo>
                    <a:pt x="181584" y="239814"/>
                  </a:lnTo>
                  <a:lnTo>
                    <a:pt x="180378" y="271538"/>
                  </a:lnTo>
                  <a:lnTo>
                    <a:pt x="212115" y="272745"/>
                  </a:lnTo>
                  <a:lnTo>
                    <a:pt x="213309" y="241020"/>
                  </a:lnTo>
                  <a:close/>
                </a:path>
                <a:path w="403860" h="300354">
                  <a:moveTo>
                    <a:pt x="222250" y="31750"/>
                  </a:moveTo>
                  <a:lnTo>
                    <a:pt x="190500" y="31750"/>
                  </a:lnTo>
                  <a:lnTo>
                    <a:pt x="190500" y="63500"/>
                  </a:lnTo>
                  <a:lnTo>
                    <a:pt x="222250" y="63500"/>
                  </a:lnTo>
                  <a:lnTo>
                    <a:pt x="222250" y="31750"/>
                  </a:lnTo>
                  <a:close/>
                </a:path>
                <a:path w="403860" h="300354">
                  <a:moveTo>
                    <a:pt x="276771" y="243420"/>
                  </a:moveTo>
                  <a:lnTo>
                    <a:pt x="245046" y="242227"/>
                  </a:lnTo>
                  <a:lnTo>
                    <a:pt x="243840" y="273951"/>
                  </a:lnTo>
                  <a:lnTo>
                    <a:pt x="275564" y="275158"/>
                  </a:lnTo>
                  <a:lnTo>
                    <a:pt x="276771" y="243420"/>
                  </a:lnTo>
                  <a:close/>
                </a:path>
                <a:path w="403860" h="300354">
                  <a:moveTo>
                    <a:pt x="285750" y="31750"/>
                  </a:moveTo>
                  <a:lnTo>
                    <a:pt x="254000" y="31750"/>
                  </a:lnTo>
                  <a:lnTo>
                    <a:pt x="254000" y="63500"/>
                  </a:lnTo>
                  <a:lnTo>
                    <a:pt x="285750" y="63500"/>
                  </a:lnTo>
                  <a:lnTo>
                    <a:pt x="285750" y="31750"/>
                  </a:lnTo>
                  <a:close/>
                </a:path>
                <a:path w="403860" h="300354">
                  <a:moveTo>
                    <a:pt x="340220" y="245833"/>
                  </a:moveTo>
                  <a:lnTo>
                    <a:pt x="308495" y="244627"/>
                  </a:lnTo>
                  <a:lnTo>
                    <a:pt x="307289" y="276364"/>
                  </a:lnTo>
                  <a:lnTo>
                    <a:pt x="339013" y="277558"/>
                  </a:lnTo>
                  <a:lnTo>
                    <a:pt x="340220" y="245833"/>
                  </a:lnTo>
                  <a:close/>
                </a:path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371944" y="247040"/>
                  </a:lnTo>
                  <a:lnTo>
                    <a:pt x="370751" y="278765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870450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70450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76491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576491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484687" y="4403724"/>
              <a:ext cx="3093085" cy="300355"/>
            </a:xfrm>
            <a:custGeom>
              <a:avLst/>
              <a:gdLst/>
              <a:ahLst/>
              <a:cxnLst/>
              <a:rect l="l" t="t" r="r" b="b"/>
              <a:pathLst>
                <a:path w="3093084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3093084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  <a:path w="3093084" h="300354">
                  <a:moveTo>
                    <a:pt x="1747951" y="47637"/>
                  </a:moveTo>
                  <a:lnTo>
                    <a:pt x="1716201" y="31750"/>
                  </a:lnTo>
                  <a:lnTo>
                    <a:pt x="1652701" y="0"/>
                  </a:lnTo>
                  <a:lnTo>
                    <a:pt x="1652701" y="31750"/>
                  </a:lnTo>
                  <a:lnTo>
                    <a:pt x="1344612" y="31750"/>
                  </a:lnTo>
                  <a:lnTo>
                    <a:pt x="1344612" y="63500"/>
                  </a:lnTo>
                  <a:lnTo>
                    <a:pt x="1652701" y="63500"/>
                  </a:lnTo>
                  <a:lnTo>
                    <a:pt x="1652701" y="95250"/>
                  </a:lnTo>
                  <a:lnTo>
                    <a:pt x="1716201" y="63500"/>
                  </a:lnTo>
                  <a:lnTo>
                    <a:pt x="1747951" y="47637"/>
                  </a:lnTo>
                  <a:close/>
                </a:path>
                <a:path w="3093084" h="300354">
                  <a:moveTo>
                    <a:pt x="1748409" y="248246"/>
                  </a:moveTo>
                  <a:lnTo>
                    <a:pt x="1440535" y="236550"/>
                  </a:lnTo>
                  <a:lnTo>
                    <a:pt x="1440561" y="235953"/>
                  </a:lnTo>
                  <a:lnTo>
                    <a:pt x="1441742" y="204825"/>
                  </a:lnTo>
                  <a:lnTo>
                    <a:pt x="1344752" y="248805"/>
                  </a:lnTo>
                  <a:lnTo>
                    <a:pt x="1438122" y="300012"/>
                  </a:lnTo>
                  <a:lnTo>
                    <a:pt x="1439329" y="268287"/>
                  </a:lnTo>
                  <a:lnTo>
                    <a:pt x="1747202" y="279971"/>
                  </a:lnTo>
                  <a:lnTo>
                    <a:pt x="1748409" y="248246"/>
                  </a:lnTo>
                  <a:close/>
                </a:path>
                <a:path w="3093084" h="300354">
                  <a:moveTo>
                    <a:pt x="3092450" y="47637"/>
                  </a:moveTo>
                  <a:lnTo>
                    <a:pt x="3060687" y="31750"/>
                  </a:lnTo>
                  <a:lnTo>
                    <a:pt x="2997200" y="0"/>
                  </a:lnTo>
                  <a:lnTo>
                    <a:pt x="2997200" y="31750"/>
                  </a:lnTo>
                  <a:lnTo>
                    <a:pt x="2689098" y="31750"/>
                  </a:lnTo>
                  <a:lnTo>
                    <a:pt x="2689098" y="63500"/>
                  </a:lnTo>
                  <a:lnTo>
                    <a:pt x="2997200" y="63500"/>
                  </a:lnTo>
                  <a:lnTo>
                    <a:pt x="2997200" y="95250"/>
                  </a:lnTo>
                  <a:lnTo>
                    <a:pt x="3060700" y="63500"/>
                  </a:lnTo>
                  <a:lnTo>
                    <a:pt x="3092450" y="47637"/>
                  </a:lnTo>
                  <a:close/>
                </a:path>
                <a:path w="3093084" h="300354">
                  <a:moveTo>
                    <a:pt x="3092907" y="248246"/>
                  </a:moveTo>
                  <a:lnTo>
                    <a:pt x="2785021" y="236550"/>
                  </a:lnTo>
                  <a:lnTo>
                    <a:pt x="2785046" y="235953"/>
                  </a:lnTo>
                  <a:lnTo>
                    <a:pt x="2786227" y="204825"/>
                  </a:lnTo>
                  <a:lnTo>
                    <a:pt x="2689237" y="248805"/>
                  </a:lnTo>
                  <a:lnTo>
                    <a:pt x="2782620" y="300012"/>
                  </a:lnTo>
                  <a:lnTo>
                    <a:pt x="2783814" y="268287"/>
                  </a:lnTo>
                  <a:lnTo>
                    <a:pt x="3091700" y="279971"/>
                  </a:lnTo>
                  <a:lnTo>
                    <a:pt x="3092907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434035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434035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328080" y="4797425"/>
              <a:ext cx="95250" cy="689610"/>
            </a:xfrm>
            <a:custGeom>
              <a:avLst/>
              <a:gdLst/>
              <a:ahLst/>
              <a:cxnLst/>
              <a:rect l="l" t="t" r="r" b="b"/>
              <a:pathLst>
                <a:path w="95250" h="689610">
                  <a:moveTo>
                    <a:pt x="31749" y="95137"/>
                  </a:moveTo>
                  <a:lnTo>
                    <a:pt x="27644" y="688864"/>
                  </a:lnTo>
                  <a:lnTo>
                    <a:pt x="59394" y="689084"/>
                  </a:lnTo>
                  <a:lnTo>
                    <a:pt x="63498" y="95357"/>
                  </a:lnTo>
                  <a:lnTo>
                    <a:pt x="31749" y="95137"/>
                  </a:lnTo>
                  <a:close/>
                </a:path>
                <a:path w="95250" h="689610">
                  <a:moveTo>
                    <a:pt x="87231" y="79263"/>
                  </a:moveTo>
                  <a:lnTo>
                    <a:pt x="31859" y="79263"/>
                  </a:lnTo>
                  <a:lnTo>
                    <a:pt x="63607" y="79482"/>
                  </a:lnTo>
                  <a:lnTo>
                    <a:pt x="63498" y="95357"/>
                  </a:lnTo>
                  <a:lnTo>
                    <a:pt x="95247" y="95576"/>
                  </a:lnTo>
                  <a:lnTo>
                    <a:pt x="87231" y="79263"/>
                  </a:lnTo>
                  <a:close/>
                </a:path>
                <a:path w="95250" h="689610">
                  <a:moveTo>
                    <a:pt x="31859" y="79263"/>
                  </a:moveTo>
                  <a:lnTo>
                    <a:pt x="31749" y="95137"/>
                  </a:lnTo>
                  <a:lnTo>
                    <a:pt x="63498" y="95357"/>
                  </a:lnTo>
                  <a:lnTo>
                    <a:pt x="63607" y="79482"/>
                  </a:lnTo>
                  <a:lnTo>
                    <a:pt x="31859" y="79263"/>
                  </a:lnTo>
                  <a:close/>
                </a:path>
                <a:path w="95250" h="689610">
                  <a:moveTo>
                    <a:pt x="48281" y="0"/>
                  </a:moveTo>
                  <a:lnTo>
                    <a:pt x="0" y="94918"/>
                  </a:lnTo>
                  <a:lnTo>
                    <a:pt x="31749" y="95137"/>
                  </a:lnTo>
                  <a:lnTo>
                    <a:pt x="31859" y="79263"/>
                  </a:lnTo>
                  <a:lnTo>
                    <a:pt x="87231" y="79263"/>
                  </a:lnTo>
                  <a:lnTo>
                    <a:pt x="48281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93139" y="55956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440384" y="4348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898525" y="4308475"/>
            <a:ext cx="2247900" cy="495300"/>
            <a:chOff x="898525" y="4308475"/>
            <a:chExt cx="2247900" cy="495300"/>
          </a:xfrm>
        </p:grpSpPr>
        <p:sp>
          <p:nvSpPr>
            <p:cNvPr id="46" name="object 46" descr=""/>
            <p:cNvSpPr/>
            <p:nvPr/>
          </p:nvSpPr>
          <p:spPr>
            <a:xfrm>
              <a:off x="2198687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198687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904728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904728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140221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40221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04875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04875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610916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610916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846262" y="44037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31750" y="31750"/>
                  </a:moveTo>
                  <a:lnTo>
                    <a:pt x="0" y="31750"/>
                  </a:lnTo>
                  <a:lnTo>
                    <a:pt x="0" y="63500"/>
                  </a:lnTo>
                  <a:lnTo>
                    <a:pt x="31750" y="63500"/>
                  </a:lnTo>
                  <a:lnTo>
                    <a:pt x="31750" y="31750"/>
                  </a:lnTo>
                  <a:close/>
                </a:path>
                <a:path w="403860" h="300354">
                  <a:moveTo>
                    <a:pt x="95250" y="31750"/>
                  </a:moveTo>
                  <a:lnTo>
                    <a:pt x="63500" y="31750"/>
                  </a:lnTo>
                  <a:lnTo>
                    <a:pt x="63500" y="63500"/>
                  </a:lnTo>
                  <a:lnTo>
                    <a:pt x="95250" y="63500"/>
                  </a:lnTo>
                  <a:lnTo>
                    <a:pt x="95250" y="31750"/>
                  </a:lnTo>
                  <a:close/>
                </a:path>
                <a:path w="403860" h="300354">
                  <a:moveTo>
                    <a:pt x="97129" y="204825"/>
                  </a:moveTo>
                  <a:lnTo>
                    <a:pt x="139" y="248805"/>
                  </a:lnTo>
                  <a:lnTo>
                    <a:pt x="93510" y="300012"/>
                  </a:lnTo>
                  <a:lnTo>
                    <a:pt x="94729" y="267919"/>
                  </a:lnTo>
                  <a:lnTo>
                    <a:pt x="95948" y="235953"/>
                  </a:lnTo>
                  <a:lnTo>
                    <a:pt x="97129" y="204825"/>
                  </a:lnTo>
                  <a:close/>
                </a:path>
                <a:path w="403860" h="300354">
                  <a:moveTo>
                    <a:pt x="149860" y="238607"/>
                  </a:moveTo>
                  <a:lnTo>
                    <a:pt x="118135" y="237401"/>
                  </a:lnTo>
                  <a:lnTo>
                    <a:pt x="116928" y="269125"/>
                  </a:lnTo>
                  <a:lnTo>
                    <a:pt x="148653" y="270332"/>
                  </a:lnTo>
                  <a:lnTo>
                    <a:pt x="149860" y="238607"/>
                  </a:lnTo>
                  <a:close/>
                </a:path>
                <a:path w="403860" h="300354">
                  <a:moveTo>
                    <a:pt x="158750" y="31750"/>
                  </a:moveTo>
                  <a:lnTo>
                    <a:pt x="127000" y="31750"/>
                  </a:lnTo>
                  <a:lnTo>
                    <a:pt x="127000" y="63500"/>
                  </a:lnTo>
                  <a:lnTo>
                    <a:pt x="158750" y="63500"/>
                  </a:lnTo>
                  <a:lnTo>
                    <a:pt x="158750" y="31750"/>
                  </a:lnTo>
                  <a:close/>
                </a:path>
                <a:path w="403860" h="300354">
                  <a:moveTo>
                    <a:pt x="213309" y="241020"/>
                  </a:moveTo>
                  <a:lnTo>
                    <a:pt x="181584" y="239814"/>
                  </a:lnTo>
                  <a:lnTo>
                    <a:pt x="180378" y="271538"/>
                  </a:lnTo>
                  <a:lnTo>
                    <a:pt x="212115" y="272745"/>
                  </a:lnTo>
                  <a:lnTo>
                    <a:pt x="213309" y="241020"/>
                  </a:lnTo>
                  <a:close/>
                </a:path>
                <a:path w="403860" h="300354">
                  <a:moveTo>
                    <a:pt x="222250" y="31750"/>
                  </a:moveTo>
                  <a:lnTo>
                    <a:pt x="190500" y="31750"/>
                  </a:lnTo>
                  <a:lnTo>
                    <a:pt x="190500" y="63500"/>
                  </a:lnTo>
                  <a:lnTo>
                    <a:pt x="222250" y="63500"/>
                  </a:lnTo>
                  <a:lnTo>
                    <a:pt x="222250" y="31750"/>
                  </a:lnTo>
                  <a:close/>
                </a:path>
                <a:path w="403860" h="300354">
                  <a:moveTo>
                    <a:pt x="276771" y="243420"/>
                  </a:moveTo>
                  <a:lnTo>
                    <a:pt x="245046" y="242227"/>
                  </a:lnTo>
                  <a:lnTo>
                    <a:pt x="243840" y="273951"/>
                  </a:lnTo>
                  <a:lnTo>
                    <a:pt x="275564" y="275158"/>
                  </a:lnTo>
                  <a:lnTo>
                    <a:pt x="276771" y="243420"/>
                  </a:lnTo>
                  <a:close/>
                </a:path>
                <a:path w="403860" h="300354">
                  <a:moveTo>
                    <a:pt x="285750" y="31750"/>
                  </a:moveTo>
                  <a:lnTo>
                    <a:pt x="254000" y="31750"/>
                  </a:lnTo>
                  <a:lnTo>
                    <a:pt x="254000" y="63500"/>
                  </a:lnTo>
                  <a:lnTo>
                    <a:pt x="285750" y="63500"/>
                  </a:lnTo>
                  <a:lnTo>
                    <a:pt x="285750" y="31750"/>
                  </a:lnTo>
                  <a:close/>
                </a:path>
                <a:path w="403860" h="300354">
                  <a:moveTo>
                    <a:pt x="340220" y="245833"/>
                  </a:moveTo>
                  <a:lnTo>
                    <a:pt x="308495" y="244627"/>
                  </a:lnTo>
                  <a:lnTo>
                    <a:pt x="307289" y="276364"/>
                  </a:lnTo>
                  <a:lnTo>
                    <a:pt x="339013" y="277558"/>
                  </a:lnTo>
                  <a:lnTo>
                    <a:pt x="340220" y="245833"/>
                  </a:lnTo>
                  <a:close/>
                </a:path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371944" y="247040"/>
                  </a:lnTo>
                  <a:lnTo>
                    <a:pt x="370751" y="278765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916939" y="4070604"/>
            <a:ext cx="15836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660488" y="3925696"/>
            <a:ext cx="8128000" cy="1434465"/>
          </a:xfrm>
          <a:custGeom>
            <a:avLst/>
            <a:gdLst/>
            <a:ahLst/>
            <a:cxnLst/>
            <a:rect l="l" t="t" r="r" b="b"/>
            <a:pathLst>
              <a:path w="8128000" h="1434464">
                <a:moveTo>
                  <a:pt x="8118284" y="0"/>
                </a:moveTo>
                <a:lnTo>
                  <a:pt x="0" y="0"/>
                </a:lnTo>
                <a:lnTo>
                  <a:pt x="0" y="647890"/>
                </a:lnTo>
                <a:lnTo>
                  <a:pt x="149136" y="647890"/>
                </a:lnTo>
                <a:lnTo>
                  <a:pt x="149136" y="679640"/>
                </a:lnTo>
                <a:lnTo>
                  <a:pt x="212636" y="647890"/>
                </a:lnTo>
                <a:lnTo>
                  <a:pt x="244386" y="632015"/>
                </a:lnTo>
                <a:lnTo>
                  <a:pt x="212636" y="616140"/>
                </a:lnTo>
                <a:lnTo>
                  <a:pt x="149136" y="584390"/>
                </a:lnTo>
                <a:lnTo>
                  <a:pt x="149136" y="616140"/>
                </a:lnTo>
                <a:lnTo>
                  <a:pt x="31750" y="616140"/>
                </a:lnTo>
                <a:lnTo>
                  <a:pt x="31750" y="31750"/>
                </a:lnTo>
                <a:lnTo>
                  <a:pt x="8086534" y="31750"/>
                </a:lnTo>
                <a:lnTo>
                  <a:pt x="8086534" y="614553"/>
                </a:lnTo>
                <a:lnTo>
                  <a:pt x="7873898" y="614553"/>
                </a:lnTo>
                <a:lnTo>
                  <a:pt x="7873911" y="646303"/>
                </a:lnTo>
                <a:lnTo>
                  <a:pt x="8118284" y="646303"/>
                </a:lnTo>
                <a:lnTo>
                  <a:pt x="8118284" y="630428"/>
                </a:lnTo>
                <a:lnTo>
                  <a:pt x="8118284" y="614553"/>
                </a:lnTo>
                <a:lnTo>
                  <a:pt x="8118284" y="31750"/>
                </a:lnTo>
                <a:lnTo>
                  <a:pt x="8118284" y="15875"/>
                </a:lnTo>
                <a:lnTo>
                  <a:pt x="8118284" y="0"/>
                </a:lnTo>
                <a:close/>
              </a:path>
              <a:path w="8128000" h="1434464">
                <a:moveTo>
                  <a:pt x="8127809" y="708215"/>
                </a:moveTo>
                <a:lnTo>
                  <a:pt x="7978686" y="708215"/>
                </a:lnTo>
                <a:lnTo>
                  <a:pt x="7978686" y="676465"/>
                </a:lnTo>
                <a:lnTo>
                  <a:pt x="7883436" y="724090"/>
                </a:lnTo>
                <a:lnTo>
                  <a:pt x="7978686" y="771715"/>
                </a:lnTo>
                <a:lnTo>
                  <a:pt x="7978686" y="739965"/>
                </a:lnTo>
                <a:lnTo>
                  <a:pt x="8096059" y="739965"/>
                </a:lnTo>
                <a:lnTo>
                  <a:pt x="8096059" y="1402181"/>
                </a:lnTo>
                <a:lnTo>
                  <a:pt x="41275" y="1402181"/>
                </a:lnTo>
                <a:lnTo>
                  <a:pt x="41275" y="738378"/>
                </a:lnTo>
                <a:lnTo>
                  <a:pt x="253898" y="738378"/>
                </a:lnTo>
                <a:lnTo>
                  <a:pt x="253911" y="722503"/>
                </a:lnTo>
                <a:lnTo>
                  <a:pt x="253911" y="706628"/>
                </a:lnTo>
                <a:lnTo>
                  <a:pt x="9525" y="706628"/>
                </a:lnTo>
                <a:lnTo>
                  <a:pt x="9525" y="1433931"/>
                </a:lnTo>
                <a:lnTo>
                  <a:pt x="8127809" y="1433931"/>
                </a:lnTo>
                <a:lnTo>
                  <a:pt x="8127809" y="1418056"/>
                </a:lnTo>
                <a:lnTo>
                  <a:pt x="8127809" y="1402181"/>
                </a:lnTo>
                <a:lnTo>
                  <a:pt x="8127809" y="739965"/>
                </a:lnTo>
                <a:lnTo>
                  <a:pt x="8127809" y="724090"/>
                </a:lnTo>
                <a:lnTo>
                  <a:pt x="8127809" y="70821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583740" y="4042511"/>
            <a:ext cx="2393950" cy="1444625"/>
          </a:xfrm>
          <a:custGeom>
            <a:avLst/>
            <a:gdLst/>
            <a:ahLst/>
            <a:cxnLst/>
            <a:rect l="l" t="t" r="r" b="b"/>
            <a:pathLst>
              <a:path w="2393950" h="1444625">
                <a:moveTo>
                  <a:pt x="2301659" y="227076"/>
                </a:moveTo>
                <a:lnTo>
                  <a:pt x="2286203" y="185420"/>
                </a:lnTo>
                <a:lnTo>
                  <a:pt x="2264600" y="127241"/>
                </a:lnTo>
                <a:lnTo>
                  <a:pt x="2241956" y="151460"/>
                </a:lnTo>
                <a:lnTo>
                  <a:pt x="2234234" y="145478"/>
                </a:lnTo>
                <a:lnTo>
                  <a:pt x="2183777" y="125260"/>
                </a:lnTo>
                <a:lnTo>
                  <a:pt x="2126462" y="107149"/>
                </a:lnTo>
                <a:lnTo>
                  <a:pt x="2060549" y="89979"/>
                </a:lnTo>
                <a:lnTo>
                  <a:pt x="1986800" y="73863"/>
                </a:lnTo>
                <a:lnTo>
                  <a:pt x="1947240" y="66243"/>
                </a:lnTo>
                <a:lnTo>
                  <a:pt x="1906016" y="58940"/>
                </a:lnTo>
                <a:lnTo>
                  <a:pt x="1863242" y="51968"/>
                </a:lnTo>
                <a:lnTo>
                  <a:pt x="1819008" y="45351"/>
                </a:lnTo>
                <a:lnTo>
                  <a:pt x="1773428" y="39103"/>
                </a:lnTo>
                <a:lnTo>
                  <a:pt x="1726590" y="33248"/>
                </a:lnTo>
                <a:lnTo>
                  <a:pt x="1713395" y="31750"/>
                </a:lnTo>
                <a:lnTo>
                  <a:pt x="1678533" y="27787"/>
                </a:lnTo>
                <a:lnTo>
                  <a:pt x="1579549" y="18186"/>
                </a:lnTo>
                <a:lnTo>
                  <a:pt x="1477225" y="10464"/>
                </a:lnTo>
                <a:lnTo>
                  <a:pt x="1372387" y="4749"/>
                </a:lnTo>
                <a:lnTo>
                  <a:pt x="1265745" y="1206"/>
                </a:lnTo>
                <a:lnTo>
                  <a:pt x="1158481" y="0"/>
                </a:lnTo>
                <a:lnTo>
                  <a:pt x="1051077" y="1206"/>
                </a:lnTo>
                <a:lnTo>
                  <a:pt x="944600" y="4724"/>
                </a:lnTo>
                <a:lnTo>
                  <a:pt x="839774" y="10401"/>
                </a:lnTo>
                <a:lnTo>
                  <a:pt x="737438" y="18084"/>
                </a:lnTo>
                <a:lnTo>
                  <a:pt x="638543" y="27609"/>
                </a:lnTo>
                <a:lnTo>
                  <a:pt x="590562" y="33020"/>
                </a:lnTo>
                <a:lnTo>
                  <a:pt x="543725" y="38836"/>
                </a:lnTo>
                <a:lnTo>
                  <a:pt x="498132" y="45034"/>
                </a:lnTo>
                <a:lnTo>
                  <a:pt x="453885" y="51612"/>
                </a:lnTo>
                <a:lnTo>
                  <a:pt x="411099" y="58534"/>
                </a:lnTo>
                <a:lnTo>
                  <a:pt x="369862" y="65786"/>
                </a:lnTo>
                <a:lnTo>
                  <a:pt x="330288" y="73355"/>
                </a:lnTo>
                <a:lnTo>
                  <a:pt x="292468" y="81216"/>
                </a:lnTo>
                <a:lnTo>
                  <a:pt x="222478" y="97777"/>
                </a:lnTo>
                <a:lnTo>
                  <a:pt x="160667" y="115354"/>
                </a:lnTo>
                <a:lnTo>
                  <a:pt x="107746" y="133883"/>
                </a:lnTo>
                <a:lnTo>
                  <a:pt x="64338" y="153416"/>
                </a:lnTo>
                <a:lnTo>
                  <a:pt x="30873" y="174447"/>
                </a:lnTo>
                <a:lnTo>
                  <a:pt x="2413" y="209969"/>
                </a:lnTo>
                <a:lnTo>
                  <a:pt x="0" y="222846"/>
                </a:lnTo>
                <a:lnTo>
                  <a:pt x="31318" y="228130"/>
                </a:lnTo>
                <a:lnTo>
                  <a:pt x="32219" y="222758"/>
                </a:lnTo>
                <a:lnTo>
                  <a:pt x="32575" y="220649"/>
                </a:lnTo>
                <a:lnTo>
                  <a:pt x="33743" y="218300"/>
                </a:lnTo>
                <a:lnTo>
                  <a:pt x="34925" y="215950"/>
                </a:lnTo>
                <a:lnTo>
                  <a:pt x="35610" y="214566"/>
                </a:lnTo>
                <a:lnTo>
                  <a:pt x="36931" y="212966"/>
                </a:lnTo>
                <a:lnTo>
                  <a:pt x="40995" y="208038"/>
                </a:lnTo>
                <a:lnTo>
                  <a:pt x="41694" y="207187"/>
                </a:lnTo>
                <a:lnTo>
                  <a:pt x="42824" y="206184"/>
                </a:lnTo>
                <a:lnTo>
                  <a:pt x="79997" y="181038"/>
                </a:lnTo>
                <a:lnTo>
                  <a:pt x="120015" y="163156"/>
                </a:lnTo>
                <a:lnTo>
                  <a:pt x="170688" y="145478"/>
                </a:lnTo>
                <a:lnTo>
                  <a:pt x="230771" y="128435"/>
                </a:lnTo>
                <a:lnTo>
                  <a:pt x="299478" y="112191"/>
                </a:lnTo>
                <a:lnTo>
                  <a:pt x="375831" y="96964"/>
                </a:lnTo>
                <a:lnTo>
                  <a:pt x="416598" y="89801"/>
                </a:lnTo>
                <a:lnTo>
                  <a:pt x="458952" y="82943"/>
                </a:lnTo>
                <a:lnTo>
                  <a:pt x="502793" y="76441"/>
                </a:lnTo>
                <a:lnTo>
                  <a:pt x="548005" y="70294"/>
                </a:lnTo>
                <a:lnTo>
                  <a:pt x="594474" y="64528"/>
                </a:lnTo>
                <a:lnTo>
                  <a:pt x="642099" y="59156"/>
                </a:lnTo>
                <a:lnTo>
                  <a:pt x="740486" y="49682"/>
                </a:lnTo>
                <a:lnTo>
                  <a:pt x="842149" y="42062"/>
                </a:lnTo>
                <a:lnTo>
                  <a:pt x="946315" y="36436"/>
                </a:lnTo>
                <a:lnTo>
                  <a:pt x="1052169" y="32943"/>
                </a:lnTo>
                <a:lnTo>
                  <a:pt x="1158836" y="31750"/>
                </a:lnTo>
                <a:lnTo>
                  <a:pt x="1265491" y="32956"/>
                </a:lnTo>
                <a:lnTo>
                  <a:pt x="1371333" y="36487"/>
                </a:lnTo>
                <a:lnTo>
                  <a:pt x="1475498" y="42164"/>
                </a:lnTo>
                <a:lnTo>
                  <a:pt x="1577162" y="49847"/>
                </a:lnTo>
                <a:lnTo>
                  <a:pt x="1675460" y="59385"/>
                </a:lnTo>
                <a:lnTo>
                  <a:pt x="1723009" y="64795"/>
                </a:lnTo>
                <a:lnTo>
                  <a:pt x="1769491" y="70612"/>
                </a:lnTo>
                <a:lnTo>
                  <a:pt x="1814703" y="76809"/>
                </a:lnTo>
                <a:lnTo>
                  <a:pt x="1858543" y="83362"/>
                </a:lnTo>
                <a:lnTo>
                  <a:pt x="1900910" y="90271"/>
                </a:lnTo>
                <a:lnTo>
                  <a:pt x="1941703" y="97510"/>
                </a:lnTo>
                <a:lnTo>
                  <a:pt x="1980793" y="105041"/>
                </a:lnTo>
                <a:lnTo>
                  <a:pt x="2018093" y="112852"/>
                </a:lnTo>
                <a:lnTo>
                  <a:pt x="2086864" y="129247"/>
                </a:lnTo>
                <a:lnTo>
                  <a:pt x="2147100" y="146494"/>
                </a:lnTo>
                <a:lnTo>
                  <a:pt x="2197887" y="164401"/>
                </a:lnTo>
                <a:lnTo>
                  <a:pt x="2220176" y="174752"/>
                </a:lnTo>
                <a:lnTo>
                  <a:pt x="2199551" y="196811"/>
                </a:lnTo>
                <a:lnTo>
                  <a:pt x="2301659" y="227076"/>
                </a:lnTo>
                <a:close/>
              </a:path>
              <a:path w="2393950" h="1444625">
                <a:moveTo>
                  <a:pt x="2393543" y="761314"/>
                </a:moveTo>
                <a:lnTo>
                  <a:pt x="2362174" y="756462"/>
                </a:lnTo>
                <a:lnTo>
                  <a:pt x="2360853" y="764997"/>
                </a:lnTo>
                <a:lnTo>
                  <a:pt x="2357590" y="772109"/>
                </a:lnTo>
                <a:lnTo>
                  <a:pt x="2328659" y="799350"/>
                </a:lnTo>
                <a:lnTo>
                  <a:pt x="2294420" y="818667"/>
                </a:lnTo>
                <a:lnTo>
                  <a:pt x="2249017" y="838098"/>
                </a:lnTo>
                <a:lnTo>
                  <a:pt x="2193569" y="857059"/>
                </a:lnTo>
                <a:lnTo>
                  <a:pt x="2129078" y="875245"/>
                </a:lnTo>
                <a:lnTo>
                  <a:pt x="2056485" y="892416"/>
                </a:lnTo>
                <a:lnTo>
                  <a:pt x="2017433" y="900557"/>
                </a:lnTo>
                <a:lnTo>
                  <a:pt x="1976678" y="908380"/>
                </a:lnTo>
                <a:lnTo>
                  <a:pt x="1934337" y="915847"/>
                </a:lnTo>
                <a:lnTo>
                  <a:pt x="1890522" y="922947"/>
                </a:lnTo>
                <a:lnTo>
                  <a:pt x="1845322" y="929652"/>
                </a:lnTo>
                <a:lnTo>
                  <a:pt x="1798878" y="935939"/>
                </a:lnTo>
                <a:lnTo>
                  <a:pt x="1751266" y="941793"/>
                </a:lnTo>
                <a:lnTo>
                  <a:pt x="1652892" y="952119"/>
                </a:lnTo>
                <a:lnTo>
                  <a:pt x="1551266" y="960437"/>
                </a:lnTo>
                <a:lnTo>
                  <a:pt x="1447114" y="966571"/>
                </a:lnTo>
                <a:lnTo>
                  <a:pt x="1341310" y="970381"/>
                </a:lnTo>
                <a:lnTo>
                  <a:pt x="1234668" y="971689"/>
                </a:lnTo>
                <a:lnTo>
                  <a:pt x="1178598" y="971003"/>
                </a:lnTo>
                <a:lnTo>
                  <a:pt x="1179436" y="850277"/>
                </a:lnTo>
                <a:lnTo>
                  <a:pt x="1211186" y="850493"/>
                </a:lnTo>
                <a:lnTo>
                  <a:pt x="1203159" y="834186"/>
                </a:lnTo>
                <a:lnTo>
                  <a:pt x="1164221" y="754913"/>
                </a:lnTo>
                <a:lnTo>
                  <a:pt x="1115936" y="849833"/>
                </a:lnTo>
                <a:lnTo>
                  <a:pt x="1147686" y="850061"/>
                </a:lnTo>
                <a:lnTo>
                  <a:pt x="1146848" y="970622"/>
                </a:lnTo>
                <a:lnTo>
                  <a:pt x="1022235" y="966597"/>
                </a:lnTo>
                <a:lnTo>
                  <a:pt x="918083" y="960488"/>
                </a:lnTo>
                <a:lnTo>
                  <a:pt x="816444" y="952220"/>
                </a:lnTo>
                <a:lnTo>
                  <a:pt x="718159" y="941971"/>
                </a:lnTo>
                <a:lnTo>
                  <a:pt x="670636" y="936167"/>
                </a:lnTo>
                <a:lnTo>
                  <a:pt x="624179" y="929919"/>
                </a:lnTo>
                <a:lnTo>
                  <a:pt x="578980" y="923251"/>
                </a:lnTo>
                <a:lnTo>
                  <a:pt x="535139" y="916190"/>
                </a:lnTo>
                <a:lnTo>
                  <a:pt x="492785" y="908773"/>
                </a:lnTo>
                <a:lnTo>
                  <a:pt x="452018" y="901001"/>
                </a:lnTo>
                <a:lnTo>
                  <a:pt x="412940" y="892898"/>
                </a:lnTo>
                <a:lnTo>
                  <a:pt x="375653" y="884504"/>
                </a:lnTo>
                <a:lnTo>
                  <a:pt x="306933" y="866889"/>
                </a:lnTo>
                <a:lnTo>
                  <a:pt x="246735" y="848347"/>
                </a:lnTo>
                <a:lnTo>
                  <a:pt x="195986" y="829119"/>
                </a:lnTo>
                <a:lnTo>
                  <a:pt x="171221" y="816165"/>
                </a:lnTo>
                <a:lnTo>
                  <a:pt x="182765" y="804938"/>
                </a:lnTo>
                <a:lnTo>
                  <a:pt x="192405" y="795553"/>
                </a:lnTo>
                <a:lnTo>
                  <a:pt x="91859" y="760476"/>
                </a:lnTo>
                <a:lnTo>
                  <a:pt x="124117" y="861961"/>
                </a:lnTo>
                <a:lnTo>
                  <a:pt x="148272" y="838479"/>
                </a:lnTo>
                <a:lnTo>
                  <a:pt x="159067" y="847039"/>
                </a:lnTo>
                <a:lnTo>
                  <a:pt x="209410" y="868692"/>
                </a:lnTo>
                <a:lnTo>
                  <a:pt x="266763" y="888187"/>
                </a:lnTo>
                <a:lnTo>
                  <a:pt x="332714" y="906665"/>
                </a:lnTo>
                <a:lnTo>
                  <a:pt x="406501" y="924001"/>
                </a:lnTo>
                <a:lnTo>
                  <a:pt x="446074" y="932192"/>
                </a:lnTo>
                <a:lnTo>
                  <a:pt x="487311" y="940041"/>
                </a:lnTo>
                <a:lnTo>
                  <a:pt x="530098" y="947547"/>
                </a:lnTo>
                <a:lnTo>
                  <a:pt x="574344" y="954659"/>
                </a:lnTo>
                <a:lnTo>
                  <a:pt x="619937" y="961377"/>
                </a:lnTo>
                <a:lnTo>
                  <a:pt x="666788" y="967676"/>
                </a:lnTo>
                <a:lnTo>
                  <a:pt x="714870" y="973543"/>
                </a:lnTo>
                <a:lnTo>
                  <a:pt x="813879" y="983869"/>
                </a:lnTo>
                <a:lnTo>
                  <a:pt x="916228" y="992174"/>
                </a:lnTo>
                <a:lnTo>
                  <a:pt x="1021092" y="998321"/>
                </a:lnTo>
                <a:lnTo>
                  <a:pt x="1127645" y="1002131"/>
                </a:lnTo>
                <a:lnTo>
                  <a:pt x="1146632" y="1002372"/>
                </a:lnTo>
                <a:lnTo>
                  <a:pt x="1143584" y="1443786"/>
                </a:lnTo>
                <a:lnTo>
                  <a:pt x="1175334" y="1444002"/>
                </a:lnTo>
                <a:lnTo>
                  <a:pt x="1178382" y="1002753"/>
                </a:lnTo>
                <a:lnTo>
                  <a:pt x="1235049" y="1003439"/>
                </a:lnTo>
                <a:lnTo>
                  <a:pt x="1342453" y="1002118"/>
                </a:lnTo>
                <a:lnTo>
                  <a:pt x="1448993" y="998270"/>
                </a:lnTo>
                <a:lnTo>
                  <a:pt x="1553857" y="992073"/>
                </a:lnTo>
                <a:lnTo>
                  <a:pt x="1656207" y="983691"/>
                </a:lnTo>
                <a:lnTo>
                  <a:pt x="1755140" y="973302"/>
                </a:lnTo>
                <a:lnTo>
                  <a:pt x="1803133" y="967409"/>
                </a:lnTo>
                <a:lnTo>
                  <a:pt x="1849983" y="961059"/>
                </a:lnTo>
                <a:lnTo>
                  <a:pt x="1895602" y="954290"/>
                </a:lnTo>
                <a:lnTo>
                  <a:pt x="1939848" y="947115"/>
                </a:lnTo>
                <a:lnTo>
                  <a:pt x="1982660" y="939558"/>
                </a:lnTo>
                <a:lnTo>
                  <a:pt x="2023910" y="931646"/>
                </a:lnTo>
                <a:lnTo>
                  <a:pt x="2063508" y="923378"/>
                </a:lnTo>
                <a:lnTo>
                  <a:pt x="2101354" y="914793"/>
                </a:lnTo>
                <a:lnTo>
                  <a:pt x="2171395" y="896708"/>
                </a:lnTo>
                <a:lnTo>
                  <a:pt x="2233257" y="877519"/>
                </a:lnTo>
                <a:lnTo>
                  <a:pt x="2286228" y="857288"/>
                </a:lnTo>
                <a:lnTo>
                  <a:pt x="2329700" y="835952"/>
                </a:lnTo>
                <a:lnTo>
                  <a:pt x="2363152" y="813015"/>
                </a:lnTo>
                <a:lnTo>
                  <a:pt x="2388260" y="781392"/>
                </a:lnTo>
                <a:lnTo>
                  <a:pt x="2389136" y="779475"/>
                </a:lnTo>
                <a:lnTo>
                  <a:pt x="2391245" y="774890"/>
                </a:lnTo>
                <a:lnTo>
                  <a:pt x="2391600" y="773684"/>
                </a:lnTo>
                <a:lnTo>
                  <a:pt x="2391664" y="773480"/>
                </a:lnTo>
                <a:lnTo>
                  <a:pt x="2392095" y="770737"/>
                </a:lnTo>
                <a:lnTo>
                  <a:pt x="2392642" y="767181"/>
                </a:lnTo>
                <a:lnTo>
                  <a:pt x="2393289" y="762990"/>
                </a:lnTo>
                <a:lnTo>
                  <a:pt x="2393543" y="761314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2364739" y="5595620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670811"/>
            <a:ext cx="6578600" cy="194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Delete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Cur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middle</a:t>
            </a:r>
            <a:endParaRPr sz="2800">
              <a:latin typeface="Calibri"/>
              <a:cs typeface="Calibri"/>
            </a:endParaRPr>
          </a:p>
          <a:p>
            <a:pPr marL="1078865" marR="918844">
              <a:lnSpc>
                <a:spcPct val="150000"/>
              </a:lnSpc>
              <a:spcBef>
                <a:spcPts val="945"/>
              </a:spcBef>
            </a:pPr>
            <a:r>
              <a:rPr dirty="0" sz="2000" spc="-10">
                <a:latin typeface="Courier New"/>
                <a:cs typeface="Courier New"/>
              </a:rPr>
              <a:t>(Cur-&gt;prev)-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Cur-&gt;next; (Cur-&gt;next)-</a:t>
            </a:r>
            <a:r>
              <a:rPr dirty="0" sz="2000">
                <a:latin typeface="Courier New"/>
                <a:cs typeface="Courier New"/>
              </a:rPr>
              <a:t>&gt;prev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Cur-&gt;prev;</a:t>
            </a:r>
            <a:endParaRPr sz="2000">
              <a:latin typeface="Courier New"/>
              <a:cs typeface="Courier New"/>
            </a:endParaRPr>
          </a:p>
          <a:p>
            <a:pPr marL="10788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ourier New"/>
                <a:cs typeface="Courier New"/>
              </a:rPr>
              <a:t>delete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Cur;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same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delete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front!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22010" y="4308475"/>
            <a:ext cx="483870" cy="495300"/>
            <a:chOff x="7822010" y="4308475"/>
            <a:chExt cx="483870" cy="495300"/>
          </a:xfrm>
        </p:grpSpPr>
        <p:sp>
          <p:nvSpPr>
            <p:cNvPr id="4" name="object 4" descr=""/>
            <p:cNvSpPr/>
            <p:nvPr/>
          </p:nvSpPr>
          <p:spPr>
            <a:xfrm>
              <a:off x="7828360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28360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834710" y="4348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173912" y="4308475"/>
            <a:ext cx="1367155" cy="495300"/>
            <a:chOff x="7173912" y="4308475"/>
            <a:chExt cx="1367155" cy="495300"/>
          </a:xfrm>
        </p:grpSpPr>
        <p:sp>
          <p:nvSpPr>
            <p:cNvPr id="8" name="object 8" descr=""/>
            <p:cNvSpPr/>
            <p:nvPr/>
          </p:nvSpPr>
          <p:spPr>
            <a:xfrm>
              <a:off x="7593012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593012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299053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99053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73912" y="44037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59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59" h="300354">
                  <a:moveTo>
                    <a:pt x="403682" y="248246"/>
                  </a:moveTo>
                  <a:lnTo>
                    <a:pt x="95923" y="236448"/>
                  </a:lnTo>
                  <a:lnTo>
                    <a:pt x="95948" y="235839"/>
                  </a:lnTo>
                  <a:lnTo>
                    <a:pt x="97142" y="204724"/>
                  </a:lnTo>
                  <a:lnTo>
                    <a:pt x="139" y="248666"/>
                  </a:lnTo>
                  <a:lnTo>
                    <a:pt x="93497" y="299897"/>
                  </a:lnTo>
                  <a:lnTo>
                    <a:pt x="94716" y="268173"/>
                  </a:lnTo>
                  <a:lnTo>
                    <a:pt x="402463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328080" y="4308475"/>
            <a:ext cx="2165350" cy="1178560"/>
            <a:chOff x="1328080" y="4308475"/>
            <a:chExt cx="2165350" cy="1178560"/>
          </a:xfrm>
        </p:grpSpPr>
        <p:sp>
          <p:nvSpPr>
            <p:cNvPr id="14" name="object 14" descr=""/>
            <p:cNvSpPr/>
            <p:nvPr/>
          </p:nvSpPr>
          <p:spPr>
            <a:xfrm>
              <a:off x="3089275" y="44037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34035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34035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28080" y="4797425"/>
              <a:ext cx="95250" cy="689610"/>
            </a:xfrm>
            <a:custGeom>
              <a:avLst/>
              <a:gdLst/>
              <a:ahLst/>
              <a:cxnLst/>
              <a:rect l="l" t="t" r="r" b="b"/>
              <a:pathLst>
                <a:path w="95250" h="689610">
                  <a:moveTo>
                    <a:pt x="31749" y="95137"/>
                  </a:moveTo>
                  <a:lnTo>
                    <a:pt x="27644" y="688864"/>
                  </a:lnTo>
                  <a:lnTo>
                    <a:pt x="59394" y="689084"/>
                  </a:lnTo>
                  <a:lnTo>
                    <a:pt x="63498" y="95357"/>
                  </a:lnTo>
                  <a:lnTo>
                    <a:pt x="31749" y="95137"/>
                  </a:lnTo>
                  <a:close/>
                </a:path>
                <a:path w="95250" h="689610">
                  <a:moveTo>
                    <a:pt x="87231" y="79263"/>
                  </a:moveTo>
                  <a:lnTo>
                    <a:pt x="31859" y="79263"/>
                  </a:lnTo>
                  <a:lnTo>
                    <a:pt x="63607" y="79482"/>
                  </a:lnTo>
                  <a:lnTo>
                    <a:pt x="63498" y="95357"/>
                  </a:lnTo>
                  <a:lnTo>
                    <a:pt x="95247" y="95576"/>
                  </a:lnTo>
                  <a:lnTo>
                    <a:pt x="87231" y="79263"/>
                  </a:lnTo>
                  <a:close/>
                </a:path>
                <a:path w="95250" h="689610">
                  <a:moveTo>
                    <a:pt x="31859" y="79263"/>
                  </a:moveTo>
                  <a:lnTo>
                    <a:pt x="31749" y="95137"/>
                  </a:lnTo>
                  <a:lnTo>
                    <a:pt x="63498" y="95357"/>
                  </a:lnTo>
                  <a:lnTo>
                    <a:pt x="63607" y="79482"/>
                  </a:lnTo>
                  <a:lnTo>
                    <a:pt x="31859" y="79263"/>
                  </a:lnTo>
                  <a:close/>
                </a:path>
                <a:path w="95250" h="689610">
                  <a:moveTo>
                    <a:pt x="48281" y="0"/>
                  </a:moveTo>
                  <a:lnTo>
                    <a:pt x="0" y="94918"/>
                  </a:lnTo>
                  <a:lnTo>
                    <a:pt x="31749" y="95137"/>
                  </a:lnTo>
                  <a:lnTo>
                    <a:pt x="31859" y="79263"/>
                  </a:lnTo>
                  <a:lnTo>
                    <a:pt x="87231" y="79263"/>
                  </a:lnTo>
                  <a:lnTo>
                    <a:pt x="48281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93139" y="55956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40384" y="4348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98525" y="4308475"/>
            <a:ext cx="2247900" cy="495300"/>
            <a:chOff x="898525" y="4308475"/>
            <a:chExt cx="2247900" cy="495300"/>
          </a:xfrm>
        </p:grpSpPr>
        <p:sp>
          <p:nvSpPr>
            <p:cNvPr id="21" name="object 21" descr=""/>
            <p:cNvSpPr/>
            <p:nvPr/>
          </p:nvSpPr>
          <p:spPr>
            <a:xfrm>
              <a:off x="2198687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98687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904728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904728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40221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40221" y="4314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04875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4875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10916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10916" y="4314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846262" y="44037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16939" y="4070604"/>
            <a:ext cx="15836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60488" y="3925696"/>
            <a:ext cx="8128000" cy="1434465"/>
          </a:xfrm>
          <a:custGeom>
            <a:avLst/>
            <a:gdLst/>
            <a:ahLst/>
            <a:cxnLst/>
            <a:rect l="l" t="t" r="r" b="b"/>
            <a:pathLst>
              <a:path w="8128000" h="1434464">
                <a:moveTo>
                  <a:pt x="8118284" y="0"/>
                </a:moveTo>
                <a:lnTo>
                  <a:pt x="0" y="0"/>
                </a:lnTo>
                <a:lnTo>
                  <a:pt x="0" y="647890"/>
                </a:lnTo>
                <a:lnTo>
                  <a:pt x="149136" y="647890"/>
                </a:lnTo>
                <a:lnTo>
                  <a:pt x="149136" y="679640"/>
                </a:lnTo>
                <a:lnTo>
                  <a:pt x="212636" y="647890"/>
                </a:lnTo>
                <a:lnTo>
                  <a:pt x="244386" y="632015"/>
                </a:lnTo>
                <a:lnTo>
                  <a:pt x="212636" y="616140"/>
                </a:lnTo>
                <a:lnTo>
                  <a:pt x="149136" y="584390"/>
                </a:lnTo>
                <a:lnTo>
                  <a:pt x="149136" y="616140"/>
                </a:lnTo>
                <a:lnTo>
                  <a:pt x="31750" y="616140"/>
                </a:lnTo>
                <a:lnTo>
                  <a:pt x="31750" y="31750"/>
                </a:lnTo>
                <a:lnTo>
                  <a:pt x="8086534" y="31750"/>
                </a:lnTo>
                <a:lnTo>
                  <a:pt x="8086534" y="614553"/>
                </a:lnTo>
                <a:lnTo>
                  <a:pt x="7873898" y="614553"/>
                </a:lnTo>
                <a:lnTo>
                  <a:pt x="7873911" y="646303"/>
                </a:lnTo>
                <a:lnTo>
                  <a:pt x="8118284" y="646303"/>
                </a:lnTo>
                <a:lnTo>
                  <a:pt x="8118284" y="630428"/>
                </a:lnTo>
                <a:lnTo>
                  <a:pt x="8118284" y="614553"/>
                </a:lnTo>
                <a:lnTo>
                  <a:pt x="8118284" y="31750"/>
                </a:lnTo>
                <a:lnTo>
                  <a:pt x="8118284" y="15875"/>
                </a:lnTo>
                <a:lnTo>
                  <a:pt x="8118284" y="0"/>
                </a:lnTo>
                <a:close/>
              </a:path>
              <a:path w="8128000" h="1434464">
                <a:moveTo>
                  <a:pt x="8127809" y="708215"/>
                </a:moveTo>
                <a:lnTo>
                  <a:pt x="7978686" y="708215"/>
                </a:lnTo>
                <a:lnTo>
                  <a:pt x="7978686" y="676465"/>
                </a:lnTo>
                <a:lnTo>
                  <a:pt x="7883436" y="724090"/>
                </a:lnTo>
                <a:lnTo>
                  <a:pt x="7978686" y="771715"/>
                </a:lnTo>
                <a:lnTo>
                  <a:pt x="7978686" y="739965"/>
                </a:lnTo>
                <a:lnTo>
                  <a:pt x="8096059" y="739965"/>
                </a:lnTo>
                <a:lnTo>
                  <a:pt x="8096059" y="1402181"/>
                </a:lnTo>
                <a:lnTo>
                  <a:pt x="41275" y="1402181"/>
                </a:lnTo>
                <a:lnTo>
                  <a:pt x="41275" y="738378"/>
                </a:lnTo>
                <a:lnTo>
                  <a:pt x="253898" y="738378"/>
                </a:lnTo>
                <a:lnTo>
                  <a:pt x="253911" y="722503"/>
                </a:lnTo>
                <a:lnTo>
                  <a:pt x="253911" y="706628"/>
                </a:lnTo>
                <a:lnTo>
                  <a:pt x="9525" y="706628"/>
                </a:lnTo>
                <a:lnTo>
                  <a:pt x="9525" y="1433931"/>
                </a:lnTo>
                <a:lnTo>
                  <a:pt x="8127809" y="1433931"/>
                </a:lnTo>
                <a:lnTo>
                  <a:pt x="8127809" y="1418056"/>
                </a:lnTo>
                <a:lnTo>
                  <a:pt x="8127809" y="1402181"/>
                </a:lnTo>
                <a:lnTo>
                  <a:pt x="8127809" y="739965"/>
                </a:lnTo>
                <a:lnTo>
                  <a:pt x="8127809" y="724090"/>
                </a:lnTo>
                <a:lnTo>
                  <a:pt x="8127809" y="70821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740150" y="4343400"/>
            <a:ext cx="469900" cy="457200"/>
          </a:xfrm>
          <a:prstGeom prst="rect">
            <a:avLst/>
          </a:prstGeom>
          <a:solidFill>
            <a:srgbClr val="00FFFF"/>
          </a:solidFill>
          <a:ln w="12700">
            <a:solidFill>
              <a:srgbClr val="80008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498850" y="4337050"/>
            <a:ext cx="247650" cy="469900"/>
            <a:chOff x="3498850" y="4337050"/>
            <a:chExt cx="247650" cy="469900"/>
          </a:xfrm>
        </p:grpSpPr>
        <p:sp>
          <p:nvSpPr>
            <p:cNvPr id="36" name="object 36" descr=""/>
            <p:cNvSpPr/>
            <p:nvPr/>
          </p:nvSpPr>
          <p:spPr>
            <a:xfrm>
              <a:off x="350520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50520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4203700" y="4337050"/>
            <a:ext cx="247650" cy="469900"/>
            <a:chOff x="4203700" y="4337050"/>
            <a:chExt cx="247650" cy="469900"/>
          </a:xfrm>
        </p:grpSpPr>
        <p:sp>
          <p:nvSpPr>
            <p:cNvPr id="39" name="object 39" descr=""/>
            <p:cNvSpPr/>
            <p:nvPr/>
          </p:nvSpPr>
          <p:spPr>
            <a:xfrm>
              <a:off x="421005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21005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6457950" y="4343400"/>
            <a:ext cx="469900" cy="457200"/>
          </a:xfrm>
          <a:prstGeom prst="rect">
            <a:avLst/>
          </a:prstGeom>
          <a:solidFill>
            <a:srgbClr val="00FFFF"/>
          </a:solidFill>
          <a:ln w="12700">
            <a:solidFill>
              <a:srgbClr val="80008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921500" y="4337050"/>
            <a:ext cx="247650" cy="469900"/>
            <a:chOff x="6921500" y="4337050"/>
            <a:chExt cx="247650" cy="469900"/>
          </a:xfrm>
        </p:grpSpPr>
        <p:sp>
          <p:nvSpPr>
            <p:cNvPr id="43" name="object 43" descr=""/>
            <p:cNvSpPr/>
            <p:nvPr/>
          </p:nvSpPr>
          <p:spPr>
            <a:xfrm>
              <a:off x="692785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92785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5092700" y="4337050"/>
            <a:ext cx="1371600" cy="469900"/>
            <a:chOff x="5092700" y="4337050"/>
            <a:chExt cx="1371600" cy="469900"/>
          </a:xfrm>
        </p:grpSpPr>
        <p:sp>
          <p:nvSpPr>
            <p:cNvPr id="46" name="object 46" descr=""/>
            <p:cNvSpPr/>
            <p:nvPr/>
          </p:nvSpPr>
          <p:spPr>
            <a:xfrm>
              <a:off x="5099050" y="4343400"/>
              <a:ext cx="469900" cy="457200"/>
            </a:xfrm>
            <a:custGeom>
              <a:avLst/>
              <a:gdLst/>
              <a:ahLst/>
              <a:cxnLst/>
              <a:rect l="l" t="t" r="r" b="b"/>
              <a:pathLst>
                <a:path w="469900" h="457200">
                  <a:moveTo>
                    <a:pt x="4699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69900" y="45720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099050" y="4343400"/>
              <a:ext cx="469900" cy="457200"/>
            </a:xfrm>
            <a:custGeom>
              <a:avLst/>
              <a:gdLst/>
              <a:ahLst/>
              <a:cxnLst/>
              <a:rect l="l" t="t" r="r" b="b"/>
              <a:pathLst>
                <a:path w="469900" h="457200">
                  <a:moveTo>
                    <a:pt x="0" y="0"/>
                  </a:moveTo>
                  <a:lnTo>
                    <a:pt x="469900" y="0"/>
                  </a:lnTo>
                  <a:lnTo>
                    <a:pt x="4699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22300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223000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5099050" y="4343400"/>
            <a:ext cx="469900" cy="457200"/>
          </a:xfrm>
          <a:prstGeom prst="rect">
            <a:avLst/>
          </a:prstGeom>
          <a:ln w="12700">
            <a:solidFill>
              <a:srgbClr val="80008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4411828" y="4337050"/>
            <a:ext cx="1811655" cy="469900"/>
            <a:chOff x="4411828" y="4337050"/>
            <a:chExt cx="1811655" cy="469900"/>
          </a:xfrm>
        </p:grpSpPr>
        <p:sp>
          <p:nvSpPr>
            <p:cNvPr id="52" name="object 52" descr=""/>
            <p:cNvSpPr/>
            <p:nvPr/>
          </p:nvSpPr>
          <p:spPr>
            <a:xfrm>
              <a:off x="4864099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864099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5568949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568949" y="4343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411827" y="4425962"/>
              <a:ext cx="1811655" cy="288925"/>
            </a:xfrm>
            <a:custGeom>
              <a:avLst/>
              <a:gdLst/>
              <a:ahLst/>
              <a:cxnLst/>
              <a:rect l="l" t="t" r="r" b="b"/>
              <a:pathLst>
                <a:path w="1811654" h="288925">
                  <a:moveTo>
                    <a:pt x="96977" y="190804"/>
                  </a:moveTo>
                  <a:lnTo>
                    <a:pt x="0" y="234810"/>
                  </a:lnTo>
                  <a:lnTo>
                    <a:pt x="93383" y="285991"/>
                  </a:lnTo>
                  <a:lnTo>
                    <a:pt x="94589" y="254025"/>
                  </a:lnTo>
                  <a:lnTo>
                    <a:pt x="95796" y="221932"/>
                  </a:lnTo>
                  <a:lnTo>
                    <a:pt x="96977" y="190804"/>
                  </a:lnTo>
                  <a:close/>
                </a:path>
                <a:path w="1811654" h="288925">
                  <a:moveTo>
                    <a:pt x="98259" y="31737"/>
                  </a:moveTo>
                  <a:lnTo>
                    <a:pt x="66509" y="31737"/>
                  </a:lnTo>
                  <a:lnTo>
                    <a:pt x="66509" y="63487"/>
                  </a:lnTo>
                  <a:lnTo>
                    <a:pt x="98259" y="63487"/>
                  </a:lnTo>
                  <a:lnTo>
                    <a:pt x="98259" y="31737"/>
                  </a:lnTo>
                  <a:close/>
                </a:path>
                <a:path w="1811654" h="288925">
                  <a:moveTo>
                    <a:pt x="152895" y="224701"/>
                  </a:moveTo>
                  <a:lnTo>
                    <a:pt x="121158" y="223494"/>
                  </a:lnTo>
                  <a:lnTo>
                    <a:pt x="119964" y="255219"/>
                  </a:lnTo>
                  <a:lnTo>
                    <a:pt x="151688" y="256425"/>
                  </a:lnTo>
                  <a:lnTo>
                    <a:pt x="152895" y="224701"/>
                  </a:lnTo>
                  <a:close/>
                </a:path>
                <a:path w="1811654" h="288925">
                  <a:moveTo>
                    <a:pt x="161759" y="31737"/>
                  </a:moveTo>
                  <a:lnTo>
                    <a:pt x="130009" y="31737"/>
                  </a:lnTo>
                  <a:lnTo>
                    <a:pt x="130009" y="63487"/>
                  </a:lnTo>
                  <a:lnTo>
                    <a:pt x="161759" y="63487"/>
                  </a:lnTo>
                  <a:lnTo>
                    <a:pt x="161759" y="31737"/>
                  </a:lnTo>
                  <a:close/>
                </a:path>
                <a:path w="1811654" h="288925">
                  <a:moveTo>
                    <a:pt x="216344" y="227088"/>
                  </a:moveTo>
                  <a:lnTo>
                    <a:pt x="184619" y="225894"/>
                  </a:lnTo>
                  <a:lnTo>
                    <a:pt x="183413" y="257619"/>
                  </a:lnTo>
                  <a:lnTo>
                    <a:pt x="215150" y="258813"/>
                  </a:lnTo>
                  <a:lnTo>
                    <a:pt x="216344" y="227088"/>
                  </a:lnTo>
                  <a:close/>
                </a:path>
                <a:path w="1811654" h="288925">
                  <a:moveTo>
                    <a:pt x="225259" y="31737"/>
                  </a:moveTo>
                  <a:lnTo>
                    <a:pt x="193509" y="31737"/>
                  </a:lnTo>
                  <a:lnTo>
                    <a:pt x="193509" y="63487"/>
                  </a:lnTo>
                  <a:lnTo>
                    <a:pt x="225259" y="63487"/>
                  </a:lnTo>
                  <a:lnTo>
                    <a:pt x="225259" y="31737"/>
                  </a:lnTo>
                  <a:close/>
                </a:path>
                <a:path w="1811654" h="288925">
                  <a:moveTo>
                    <a:pt x="279793" y="229489"/>
                  </a:moveTo>
                  <a:lnTo>
                    <a:pt x="248069" y="228295"/>
                  </a:lnTo>
                  <a:lnTo>
                    <a:pt x="246875" y="260019"/>
                  </a:lnTo>
                  <a:lnTo>
                    <a:pt x="278599" y="261213"/>
                  </a:lnTo>
                  <a:lnTo>
                    <a:pt x="279793" y="229489"/>
                  </a:lnTo>
                  <a:close/>
                </a:path>
                <a:path w="1811654" h="288925">
                  <a:moveTo>
                    <a:pt x="288759" y="31737"/>
                  </a:moveTo>
                  <a:lnTo>
                    <a:pt x="257009" y="31737"/>
                  </a:lnTo>
                  <a:lnTo>
                    <a:pt x="257009" y="63487"/>
                  </a:lnTo>
                  <a:lnTo>
                    <a:pt x="288759" y="63487"/>
                  </a:lnTo>
                  <a:lnTo>
                    <a:pt x="288759" y="31737"/>
                  </a:lnTo>
                  <a:close/>
                </a:path>
                <a:path w="1811654" h="288925">
                  <a:moveTo>
                    <a:pt x="343255" y="231889"/>
                  </a:moveTo>
                  <a:lnTo>
                    <a:pt x="311531" y="230682"/>
                  </a:lnTo>
                  <a:lnTo>
                    <a:pt x="310324" y="262420"/>
                  </a:lnTo>
                  <a:lnTo>
                    <a:pt x="342049" y="263613"/>
                  </a:lnTo>
                  <a:lnTo>
                    <a:pt x="343255" y="231889"/>
                  </a:lnTo>
                  <a:close/>
                </a:path>
                <a:path w="1811654" h="288925">
                  <a:moveTo>
                    <a:pt x="352259" y="31750"/>
                  </a:moveTo>
                  <a:lnTo>
                    <a:pt x="320509" y="31750"/>
                  </a:lnTo>
                  <a:lnTo>
                    <a:pt x="320509" y="63500"/>
                  </a:lnTo>
                  <a:lnTo>
                    <a:pt x="352259" y="63500"/>
                  </a:lnTo>
                  <a:lnTo>
                    <a:pt x="352259" y="31750"/>
                  </a:lnTo>
                  <a:close/>
                </a:path>
                <a:path w="1811654" h="288925">
                  <a:moveTo>
                    <a:pt x="406704" y="234289"/>
                  </a:moveTo>
                  <a:lnTo>
                    <a:pt x="374980" y="233083"/>
                  </a:lnTo>
                  <a:lnTo>
                    <a:pt x="373786" y="264807"/>
                  </a:lnTo>
                  <a:lnTo>
                    <a:pt x="405511" y="266014"/>
                  </a:lnTo>
                  <a:lnTo>
                    <a:pt x="406704" y="234289"/>
                  </a:lnTo>
                  <a:close/>
                </a:path>
                <a:path w="1811654" h="288925">
                  <a:moveTo>
                    <a:pt x="469734" y="47625"/>
                  </a:moveTo>
                  <a:lnTo>
                    <a:pt x="437984" y="31750"/>
                  </a:lnTo>
                  <a:lnTo>
                    <a:pt x="374484" y="0"/>
                  </a:lnTo>
                  <a:lnTo>
                    <a:pt x="374484" y="95250"/>
                  </a:lnTo>
                  <a:lnTo>
                    <a:pt x="437984" y="63500"/>
                  </a:lnTo>
                  <a:lnTo>
                    <a:pt x="469734" y="47625"/>
                  </a:lnTo>
                  <a:close/>
                </a:path>
                <a:path w="1811654" h="288925">
                  <a:moveTo>
                    <a:pt x="470166" y="236677"/>
                  </a:moveTo>
                  <a:lnTo>
                    <a:pt x="438429" y="235483"/>
                  </a:lnTo>
                  <a:lnTo>
                    <a:pt x="437235" y="267208"/>
                  </a:lnTo>
                  <a:lnTo>
                    <a:pt x="468960" y="268401"/>
                  </a:lnTo>
                  <a:lnTo>
                    <a:pt x="470166" y="236677"/>
                  </a:lnTo>
                  <a:close/>
                </a:path>
                <a:path w="1811654" h="288925">
                  <a:moveTo>
                    <a:pt x="1439697" y="31737"/>
                  </a:moveTo>
                  <a:lnTo>
                    <a:pt x="1407947" y="31737"/>
                  </a:lnTo>
                  <a:lnTo>
                    <a:pt x="1407947" y="63487"/>
                  </a:lnTo>
                  <a:lnTo>
                    <a:pt x="1439697" y="63487"/>
                  </a:lnTo>
                  <a:lnTo>
                    <a:pt x="1439697" y="31737"/>
                  </a:lnTo>
                  <a:close/>
                </a:path>
                <a:path w="1811654" h="288925">
                  <a:moveTo>
                    <a:pt x="1503197" y="31737"/>
                  </a:moveTo>
                  <a:lnTo>
                    <a:pt x="1471447" y="31737"/>
                  </a:lnTo>
                  <a:lnTo>
                    <a:pt x="1471447" y="63487"/>
                  </a:lnTo>
                  <a:lnTo>
                    <a:pt x="1503197" y="63487"/>
                  </a:lnTo>
                  <a:lnTo>
                    <a:pt x="1503197" y="31737"/>
                  </a:lnTo>
                  <a:close/>
                </a:path>
                <a:path w="1811654" h="288925">
                  <a:moveTo>
                    <a:pt x="1505089" y="193598"/>
                  </a:moveTo>
                  <a:lnTo>
                    <a:pt x="1408087" y="237540"/>
                  </a:lnTo>
                  <a:lnTo>
                    <a:pt x="1501444" y="288772"/>
                  </a:lnTo>
                  <a:lnTo>
                    <a:pt x="1502676" y="256679"/>
                  </a:lnTo>
                  <a:lnTo>
                    <a:pt x="1503895" y="224713"/>
                  </a:lnTo>
                  <a:lnTo>
                    <a:pt x="1505089" y="193598"/>
                  </a:lnTo>
                  <a:close/>
                </a:path>
                <a:path w="1811654" h="288925">
                  <a:moveTo>
                    <a:pt x="1557820" y="227393"/>
                  </a:moveTo>
                  <a:lnTo>
                    <a:pt x="1526082" y="226174"/>
                  </a:lnTo>
                  <a:lnTo>
                    <a:pt x="1524876" y="257898"/>
                  </a:lnTo>
                  <a:lnTo>
                    <a:pt x="1556600" y="259118"/>
                  </a:lnTo>
                  <a:lnTo>
                    <a:pt x="1557820" y="227393"/>
                  </a:lnTo>
                  <a:close/>
                </a:path>
                <a:path w="1811654" h="288925">
                  <a:moveTo>
                    <a:pt x="1566697" y="31737"/>
                  </a:moveTo>
                  <a:lnTo>
                    <a:pt x="1534947" y="31737"/>
                  </a:lnTo>
                  <a:lnTo>
                    <a:pt x="1534947" y="63487"/>
                  </a:lnTo>
                  <a:lnTo>
                    <a:pt x="1566697" y="63487"/>
                  </a:lnTo>
                  <a:lnTo>
                    <a:pt x="1566697" y="31737"/>
                  </a:lnTo>
                  <a:close/>
                </a:path>
                <a:path w="1811654" h="288925">
                  <a:moveTo>
                    <a:pt x="1621269" y="229819"/>
                  </a:moveTo>
                  <a:lnTo>
                    <a:pt x="1589544" y="228612"/>
                  </a:lnTo>
                  <a:lnTo>
                    <a:pt x="1588325" y="260337"/>
                  </a:lnTo>
                  <a:lnTo>
                    <a:pt x="1620050" y="261556"/>
                  </a:lnTo>
                  <a:lnTo>
                    <a:pt x="1621269" y="229819"/>
                  </a:lnTo>
                  <a:close/>
                </a:path>
                <a:path w="1811654" h="288925">
                  <a:moveTo>
                    <a:pt x="1630197" y="31737"/>
                  </a:moveTo>
                  <a:lnTo>
                    <a:pt x="1598447" y="31737"/>
                  </a:lnTo>
                  <a:lnTo>
                    <a:pt x="1598447" y="63487"/>
                  </a:lnTo>
                  <a:lnTo>
                    <a:pt x="1630197" y="63487"/>
                  </a:lnTo>
                  <a:lnTo>
                    <a:pt x="1630197" y="31737"/>
                  </a:lnTo>
                  <a:close/>
                </a:path>
                <a:path w="1811654" h="288925">
                  <a:moveTo>
                    <a:pt x="1684718" y="232257"/>
                  </a:moveTo>
                  <a:lnTo>
                    <a:pt x="1652993" y="231038"/>
                  </a:lnTo>
                  <a:lnTo>
                    <a:pt x="1651774" y="262763"/>
                  </a:lnTo>
                  <a:lnTo>
                    <a:pt x="1683499" y="263982"/>
                  </a:lnTo>
                  <a:lnTo>
                    <a:pt x="1684718" y="232257"/>
                  </a:lnTo>
                  <a:close/>
                </a:path>
                <a:path w="1811654" h="288925">
                  <a:moveTo>
                    <a:pt x="1693697" y="31750"/>
                  </a:moveTo>
                  <a:lnTo>
                    <a:pt x="1661947" y="31750"/>
                  </a:lnTo>
                  <a:lnTo>
                    <a:pt x="1661947" y="63500"/>
                  </a:lnTo>
                  <a:lnTo>
                    <a:pt x="1693697" y="63500"/>
                  </a:lnTo>
                  <a:lnTo>
                    <a:pt x="1693697" y="31750"/>
                  </a:lnTo>
                  <a:close/>
                </a:path>
                <a:path w="1811654" h="288925">
                  <a:moveTo>
                    <a:pt x="1748180" y="234683"/>
                  </a:moveTo>
                  <a:lnTo>
                    <a:pt x="1716443" y="233476"/>
                  </a:lnTo>
                  <a:lnTo>
                    <a:pt x="1715236" y="265201"/>
                  </a:lnTo>
                  <a:lnTo>
                    <a:pt x="1746961" y="266420"/>
                  </a:lnTo>
                  <a:lnTo>
                    <a:pt x="1748180" y="234683"/>
                  </a:lnTo>
                  <a:close/>
                </a:path>
                <a:path w="1811654" h="288925">
                  <a:moveTo>
                    <a:pt x="1811172" y="47625"/>
                  </a:moveTo>
                  <a:lnTo>
                    <a:pt x="1779422" y="31750"/>
                  </a:lnTo>
                  <a:lnTo>
                    <a:pt x="1715922" y="0"/>
                  </a:lnTo>
                  <a:lnTo>
                    <a:pt x="1715922" y="95250"/>
                  </a:lnTo>
                  <a:lnTo>
                    <a:pt x="1779422" y="63500"/>
                  </a:lnTo>
                  <a:lnTo>
                    <a:pt x="1811172" y="47625"/>
                  </a:lnTo>
                  <a:close/>
                </a:path>
                <a:path w="1811654" h="288925">
                  <a:moveTo>
                    <a:pt x="1811629" y="237121"/>
                  </a:moveTo>
                  <a:lnTo>
                    <a:pt x="1779905" y="235902"/>
                  </a:lnTo>
                  <a:lnTo>
                    <a:pt x="1778685" y="267627"/>
                  </a:lnTo>
                  <a:lnTo>
                    <a:pt x="1810410" y="268846"/>
                  </a:lnTo>
                  <a:lnTo>
                    <a:pt x="1811629" y="237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5228590" y="5357876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4310989" y="4099648"/>
            <a:ext cx="2044700" cy="1292225"/>
          </a:xfrm>
          <a:custGeom>
            <a:avLst/>
            <a:gdLst/>
            <a:ahLst/>
            <a:cxnLst/>
            <a:rect l="l" t="t" r="r" b="b"/>
            <a:pathLst>
              <a:path w="2044700" h="1292225">
                <a:moveTo>
                  <a:pt x="2028685" y="246138"/>
                </a:moveTo>
                <a:lnTo>
                  <a:pt x="2016086" y="197650"/>
                </a:lnTo>
                <a:lnTo>
                  <a:pt x="2001913" y="143065"/>
                </a:lnTo>
                <a:lnTo>
                  <a:pt x="1977136" y="164706"/>
                </a:lnTo>
                <a:lnTo>
                  <a:pt x="1926513" y="136880"/>
                </a:lnTo>
                <a:lnTo>
                  <a:pt x="1875815" y="117043"/>
                </a:lnTo>
                <a:lnTo>
                  <a:pt x="1817585" y="98259"/>
                </a:lnTo>
                <a:lnTo>
                  <a:pt x="1752473" y="80657"/>
                </a:lnTo>
                <a:lnTo>
                  <a:pt x="1681200" y="64350"/>
                </a:lnTo>
                <a:lnTo>
                  <a:pt x="1643456" y="56743"/>
                </a:lnTo>
                <a:lnTo>
                  <a:pt x="1604441" y="49517"/>
                </a:lnTo>
                <a:lnTo>
                  <a:pt x="1564132" y="42672"/>
                </a:lnTo>
                <a:lnTo>
                  <a:pt x="1490141" y="31750"/>
                </a:lnTo>
                <a:lnTo>
                  <a:pt x="1480527" y="30327"/>
                </a:lnTo>
                <a:lnTo>
                  <a:pt x="1393253" y="19862"/>
                </a:lnTo>
                <a:lnTo>
                  <a:pt x="1303032" y="11417"/>
                </a:lnTo>
                <a:lnTo>
                  <a:pt x="1210589" y="5194"/>
                </a:lnTo>
                <a:lnTo>
                  <a:pt x="1116672" y="1320"/>
                </a:lnTo>
                <a:lnTo>
                  <a:pt x="1021994" y="0"/>
                </a:lnTo>
                <a:lnTo>
                  <a:pt x="927328" y="1333"/>
                </a:lnTo>
                <a:lnTo>
                  <a:pt x="833412" y="5181"/>
                </a:lnTo>
                <a:lnTo>
                  <a:pt x="740981" y="11379"/>
                </a:lnTo>
                <a:lnTo>
                  <a:pt x="650760" y="19761"/>
                </a:lnTo>
                <a:lnTo>
                  <a:pt x="563473" y="30175"/>
                </a:lnTo>
                <a:lnTo>
                  <a:pt x="479971" y="42430"/>
                </a:lnTo>
                <a:lnTo>
                  <a:pt x="439762" y="49212"/>
                </a:lnTo>
                <a:lnTo>
                  <a:pt x="400735" y="56388"/>
                </a:lnTo>
                <a:lnTo>
                  <a:pt x="362978" y="63957"/>
                </a:lnTo>
                <a:lnTo>
                  <a:pt x="291668" y="80175"/>
                </a:lnTo>
                <a:lnTo>
                  <a:pt x="226504" y="97688"/>
                </a:lnTo>
                <a:lnTo>
                  <a:pt x="168186" y="116395"/>
                </a:lnTo>
                <a:lnTo>
                  <a:pt x="117348" y="136194"/>
                </a:lnTo>
                <a:lnTo>
                  <a:pt x="74574" y="157086"/>
                </a:lnTo>
                <a:lnTo>
                  <a:pt x="40373" y="179311"/>
                </a:lnTo>
                <a:lnTo>
                  <a:pt x="7696" y="215252"/>
                </a:lnTo>
                <a:lnTo>
                  <a:pt x="0" y="242404"/>
                </a:lnTo>
                <a:lnTo>
                  <a:pt x="31470" y="246697"/>
                </a:lnTo>
                <a:lnTo>
                  <a:pt x="32410" y="239776"/>
                </a:lnTo>
                <a:lnTo>
                  <a:pt x="32651" y="237934"/>
                </a:lnTo>
                <a:lnTo>
                  <a:pt x="33451" y="235978"/>
                </a:lnTo>
                <a:lnTo>
                  <a:pt x="35077" y="231927"/>
                </a:lnTo>
                <a:lnTo>
                  <a:pt x="35623" y="230581"/>
                </a:lnTo>
                <a:lnTo>
                  <a:pt x="36626" y="229082"/>
                </a:lnTo>
                <a:lnTo>
                  <a:pt x="40500" y="223240"/>
                </a:lnTo>
                <a:lnTo>
                  <a:pt x="74612" y="193979"/>
                </a:lnTo>
                <a:lnTo>
                  <a:pt x="109537" y="174675"/>
                </a:lnTo>
                <a:lnTo>
                  <a:pt x="153835" y="155536"/>
                </a:lnTo>
                <a:lnTo>
                  <a:pt x="206552" y="137007"/>
                </a:lnTo>
                <a:lnTo>
                  <a:pt x="266852" y="119341"/>
                </a:lnTo>
                <a:lnTo>
                  <a:pt x="333921" y="102781"/>
                </a:lnTo>
                <a:lnTo>
                  <a:pt x="406971" y="87528"/>
                </a:lnTo>
                <a:lnTo>
                  <a:pt x="445503" y="80429"/>
                </a:lnTo>
                <a:lnTo>
                  <a:pt x="485241" y="73736"/>
                </a:lnTo>
                <a:lnTo>
                  <a:pt x="568083" y="61595"/>
                </a:lnTo>
                <a:lnTo>
                  <a:pt x="654519" y="51295"/>
                </a:lnTo>
                <a:lnTo>
                  <a:pt x="743927" y="42989"/>
                </a:lnTo>
                <a:lnTo>
                  <a:pt x="835545" y="36855"/>
                </a:lnTo>
                <a:lnTo>
                  <a:pt x="928624" y="33058"/>
                </a:lnTo>
                <a:lnTo>
                  <a:pt x="1022426" y="31750"/>
                </a:lnTo>
                <a:lnTo>
                  <a:pt x="1116228" y="33070"/>
                </a:lnTo>
                <a:lnTo>
                  <a:pt x="1209294" y="36906"/>
                </a:lnTo>
                <a:lnTo>
                  <a:pt x="1300899" y="43103"/>
                </a:lnTo>
                <a:lnTo>
                  <a:pt x="1390294" y="51473"/>
                </a:lnTo>
                <a:lnTo>
                  <a:pt x="1476743" y="61861"/>
                </a:lnTo>
                <a:lnTo>
                  <a:pt x="1559496" y="74079"/>
                </a:lnTo>
                <a:lnTo>
                  <a:pt x="1599133" y="80810"/>
                </a:lnTo>
                <a:lnTo>
                  <a:pt x="1637677" y="87960"/>
                </a:lnTo>
                <a:lnTo>
                  <a:pt x="1710753" y="103339"/>
                </a:lnTo>
                <a:lnTo>
                  <a:pt x="1777873" y="120040"/>
                </a:lnTo>
                <a:lnTo>
                  <a:pt x="1838236" y="137858"/>
                </a:lnTo>
                <a:lnTo>
                  <a:pt x="1891068" y="156591"/>
                </a:lnTo>
                <a:lnTo>
                  <a:pt x="1935543" y="176009"/>
                </a:lnTo>
                <a:lnTo>
                  <a:pt x="1953145" y="185648"/>
                </a:lnTo>
                <a:lnTo>
                  <a:pt x="1930158" y="205714"/>
                </a:lnTo>
                <a:lnTo>
                  <a:pt x="2028685" y="246138"/>
                </a:lnTo>
                <a:close/>
              </a:path>
              <a:path w="2044700" h="1292225">
                <a:moveTo>
                  <a:pt x="2044420" y="703897"/>
                </a:moveTo>
                <a:lnTo>
                  <a:pt x="2012950" y="699604"/>
                </a:lnTo>
                <a:lnTo>
                  <a:pt x="2011768" y="708367"/>
                </a:lnTo>
                <a:lnTo>
                  <a:pt x="2008797" y="715721"/>
                </a:lnTo>
                <a:lnTo>
                  <a:pt x="1969808" y="752322"/>
                </a:lnTo>
                <a:lnTo>
                  <a:pt x="1934883" y="771626"/>
                </a:lnTo>
                <a:lnTo>
                  <a:pt x="1890585" y="790765"/>
                </a:lnTo>
                <a:lnTo>
                  <a:pt x="1837867" y="809294"/>
                </a:lnTo>
                <a:lnTo>
                  <a:pt x="1777568" y="826960"/>
                </a:lnTo>
                <a:lnTo>
                  <a:pt x="1710499" y="843521"/>
                </a:lnTo>
                <a:lnTo>
                  <a:pt x="1637449" y="858774"/>
                </a:lnTo>
                <a:lnTo>
                  <a:pt x="1598917" y="865860"/>
                </a:lnTo>
                <a:lnTo>
                  <a:pt x="1559179" y="872566"/>
                </a:lnTo>
                <a:lnTo>
                  <a:pt x="1476336" y="884707"/>
                </a:lnTo>
                <a:lnTo>
                  <a:pt x="1389900" y="895007"/>
                </a:lnTo>
                <a:lnTo>
                  <a:pt x="1300492" y="903312"/>
                </a:lnTo>
                <a:lnTo>
                  <a:pt x="1208874" y="909447"/>
                </a:lnTo>
                <a:lnTo>
                  <a:pt x="1115796" y="913244"/>
                </a:lnTo>
                <a:lnTo>
                  <a:pt x="1109065" y="913345"/>
                </a:lnTo>
                <a:lnTo>
                  <a:pt x="1107871" y="751471"/>
                </a:lnTo>
                <a:lnTo>
                  <a:pt x="1139621" y="751243"/>
                </a:lnTo>
                <a:lnTo>
                  <a:pt x="1131658" y="735596"/>
                </a:lnTo>
                <a:lnTo>
                  <a:pt x="1091285" y="656348"/>
                </a:lnTo>
                <a:lnTo>
                  <a:pt x="1044371" y="751941"/>
                </a:lnTo>
                <a:lnTo>
                  <a:pt x="1076121" y="751713"/>
                </a:lnTo>
                <a:lnTo>
                  <a:pt x="1077315" y="913790"/>
                </a:lnTo>
                <a:lnTo>
                  <a:pt x="1021994" y="914552"/>
                </a:lnTo>
                <a:lnTo>
                  <a:pt x="928192" y="913244"/>
                </a:lnTo>
                <a:lnTo>
                  <a:pt x="835126" y="909459"/>
                </a:lnTo>
                <a:lnTo>
                  <a:pt x="743508" y="903351"/>
                </a:lnTo>
                <a:lnTo>
                  <a:pt x="654100" y="895096"/>
                </a:lnTo>
                <a:lnTo>
                  <a:pt x="567651" y="884859"/>
                </a:lnTo>
                <a:lnTo>
                  <a:pt x="484898" y="872794"/>
                </a:lnTo>
                <a:lnTo>
                  <a:pt x="445249" y="866165"/>
                </a:lnTo>
                <a:lnTo>
                  <a:pt x="406704" y="859116"/>
                </a:lnTo>
                <a:lnTo>
                  <a:pt x="333616" y="843940"/>
                </a:lnTo>
                <a:lnTo>
                  <a:pt x="266496" y="827468"/>
                </a:lnTo>
                <a:lnTo>
                  <a:pt x="206121" y="809891"/>
                </a:lnTo>
                <a:lnTo>
                  <a:pt x="153276" y="791413"/>
                </a:lnTo>
                <a:lnTo>
                  <a:pt x="108800" y="772274"/>
                </a:lnTo>
                <a:lnTo>
                  <a:pt x="91706" y="763231"/>
                </a:lnTo>
                <a:lnTo>
                  <a:pt x="105079" y="751332"/>
                </a:lnTo>
                <a:lnTo>
                  <a:pt x="114630" y="742835"/>
                </a:lnTo>
                <a:lnTo>
                  <a:pt x="15735" y="703338"/>
                </a:lnTo>
                <a:lnTo>
                  <a:pt x="43472" y="806157"/>
                </a:lnTo>
                <a:lnTo>
                  <a:pt x="67932" y="784390"/>
                </a:lnTo>
                <a:lnTo>
                  <a:pt x="72694" y="789089"/>
                </a:lnTo>
                <a:lnTo>
                  <a:pt x="117970" y="811314"/>
                </a:lnTo>
                <a:lnTo>
                  <a:pt x="168668" y="830872"/>
                </a:lnTo>
                <a:lnTo>
                  <a:pt x="226898" y="849401"/>
                </a:lnTo>
                <a:lnTo>
                  <a:pt x="291998" y="866762"/>
                </a:lnTo>
                <a:lnTo>
                  <a:pt x="363270" y="882840"/>
                </a:lnTo>
                <a:lnTo>
                  <a:pt x="401002" y="890346"/>
                </a:lnTo>
                <a:lnTo>
                  <a:pt x="440004" y="897470"/>
                </a:lnTo>
                <a:lnTo>
                  <a:pt x="480314" y="904214"/>
                </a:lnTo>
                <a:lnTo>
                  <a:pt x="563918" y="916393"/>
                </a:lnTo>
                <a:lnTo>
                  <a:pt x="651192" y="926719"/>
                </a:lnTo>
                <a:lnTo>
                  <a:pt x="741400" y="935037"/>
                </a:lnTo>
                <a:lnTo>
                  <a:pt x="833831" y="941184"/>
                </a:lnTo>
                <a:lnTo>
                  <a:pt x="927760" y="944994"/>
                </a:lnTo>
                <a:lnTo>
                  <a:pt x="1022426" y="946302"/>
                </a:lnTo>
                <a:lnTo>
                  <a:pt x="1077556" y="945527"/>
                </a:lnTo>
                <a:lnTo>
                  <a:pt x="1080135" y="1291793"/>
                </a:lnTo>
                <a:lnTo>
                  <a:pt x="1111885" y="1291551"/>
                </a:lnTo>
                <a:lnTo>
                  <a:pt x="1109306" y="945083"/>
                </a:lnTo>
                <a:lnTo>
                  <a:pt x="1117092" y="944968"/>
                </a:lnTo>
                <a:lnTo>
                  <a:pt x="1211008" y="941120"/>
                </a:lnTo>
                <a:lnTo>
                  <a:pt x="1303439" y="934923"/>
                </a:lnTo>
                <a:lnTo>
                  <a:pt x="1393659" y="926528"/>
                </a:lnTo>
                <a:lnTo>
                  <a:pt x="1480947" y="916127"/>
                </a:lnTo>
                <a:lnTo>
                  <a:pt x="1491653" y="914552"/>
                </a:lnTo>
                <a:lnTo>
                  <a:pt x="1564449" y="903871"/>
                </a:lnTo>
                <a:lnTo>
                  <a:pt x="1604657" y="897089"/>
                </a:lnTo>
                <a:lnTo>
                  <a:pt x="1643684" y="889914"/>
                </a:lnTo>
                <a:lnTo>
                  <a:pt x="1681441" y="882345"/>
                </a:lnTo>
                <a:lnTo>
                  <a:pt x="1752752" y="866127"/>
                </a:lnTo>
                <a:lnTo>
                  <a:pt x="1817916" y="848614"/>
                </a:lnTo>
                <a:lnTo>
                  <a:pt x="1876234" y="829906"/>
                </a:lnTo>
                <a:lnTo>
                  <a:pt x="1927072" y="810107"/>
                </a:lnTo>
                <a:lnTo>
                  <a:pt x="1969846" y="789216"/>
                </a:lnTo>
                <a:lnTo>
                  <a:pt x="2004047" y="766991"/>
                </a:lnTo>
                <a:lnTo>
                  <a:pt x="2036724" y="731050"/>
                </a:lnTo>
                <a:lnTo>
                  <a:pt x="2040064" y="723061"/>
                </a:lnTo>
                <a:lnTo>
                  <a:pt x="2042426" y="717219"/>
                </a:lnTo>
                <a:lnTo>
                  <a:pt x="2042782" y="715911"/>
                </a:lnTo>
                <a:lnTo>
                  <a:pt x="2042985" y="714375"/>
                </a:lnTo>
                <a:lnTo>
                  <a:pt x="2043544" y="710323"/>
                </a:lnTo>
                <a:lnTo>
                  <a:pt x="2044052" y="706526"/>
                </a:lnTo>
                <a:lnTo>
                  <a:pt x="2044420" y="703897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670811"/>
            <a:ext cx="8026400" cy="186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Delete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Cur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20">
                <a:latin typeface="Calibri"/>
                <a:cs typeface="Calibri"/>
              </a:rPr>
              <a:t> rear</a:t>
            </a:r>
            <a:endParaRPr sz="2800">
              <a:latin typeface="Calibri"/>
              <a:cs typeface="Calibri"/>
            </a:endParaRPr>
          </a:p>
          <a:p>
            <a:pPr marL="850900" marR="2595245">
              <a:lnSpc>
                <a:spcPct val="150000"/>
              </a:lnSpc>
              <a:spcBef>
                <a:spcPts val="345"/>
              </a:spcBef>
            </a:pPr>
            <a:r>
              <a:rPr dirty="0" sz="2000" spc="-10">
                <a:latin typeface="Courier New"/>
                <a:cs typeface="Courier New"/>
              </a:rPr>
              <a:t>(Cur-&gt;prev)-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Cur-&gt;next; (Cur-&gt;next)-</a:t>
            </a:r>
            <a:r>
              <a:rPr dirty="0" sz="2000">
                <a:latin typeface="Courier New"/>
                <a:cs typeface="Courier New"/>
              </a:rPr>
              <a:t>&gt;prev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Cur-&gt;prev;</a:t>
            </a:r>
            <a:endParaRPr sz="200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ourier New"/>
                <a:cs typeface="Courier New"/>
              </a:rPr>
              <a:t>delete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Cur;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same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delete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front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and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middle!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98210" y="4384675"/>
            <a:ext cx="483870" cy="495300"/>
            <a:chOff x="7898210" y="4384675"/>
            <a:chExt cx="483870" cy="495300"/>
          </a:xfrm>
        </p:grpSpPr>
        <p:sp>
          <p:nvSpPr>
            <p:cNvPr id="4" name="object 4" descr=""/>
            <p:cNvSpPr/>
            <p:nvPr/>
          </p:nvSpPr>
          <p:spPr>
            <a:xfrm>
              <a:off x="7904560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04560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910910" y="44251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815160" y="4384675"/>
            <a:ext cx="4801870" cy="495300"/>
            <a:chOff x="3815160" y="4384675"/>
            <a:chExt cx="4801870" cy="495300"/>
          </a:xfrm>
        </p:grpSpPr>
        <p:sp>
          <p:nvSpPr>
            <p:cNvPr id="8" name="object 8" descr=""/>
            <p:cNvSpPr/>
            <p:nvPr/>
          </p:nvSpPr>
          <p:spPr>
            <a:xfrm>
              <a:off x="7669212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69212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375253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375253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21510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21510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827860" y="44251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579812" y="4384675"/>
            <a:ext cx="3441700" cy="495300"/>
            <a:chOff x="3579812" y="4384675"/>
            <a:chExt cx="3441700" cy="495300"/>
          </a:xfrm>
        </p:grpSpPr>
        <p:sp>
          <p:nvSpPr>
            <p:cNvPr id="16" name="object 16" descr=""/>
            <p:cNvSpPr/>
            <p:nvPr/>
          </p:nvSpPr>
          <p:spPr>
            <a:xfrm>
              <a:off x="3586162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586162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92203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292203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44072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44072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550422" y="44251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175647" y="4384675"/>
            <a:ext cx="2080895" cy="495300"/>
            <a:chOff x="5175647" y="4384675"/>
            <a:chExt cx="2080895" cy="495300"/>
          </a:xfrm>
        </p:grpSpPr>
        <p:sp>
          <p:nvSpPr>
            <p:cNvPr id="24" name="object 24" descr=""/>
            <p:cNvSpPr/>
            <p:nvPr/>
          </p:nvSpPr>
          <p:spPr>
            <a:xfrm>
              <a:off x="5181997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81997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308725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308725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014766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014766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188347" y="44251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404280" y="4384675"/>
            <a:ext cx="6249670" cy="1178560"/>
            <a:chOff x="1404280" y="4384675"/>
            <a:chExt cx="6249670" cy="1178560"/>
          </a:xfrm>
        </p:grpSpPr>
        <p:sp>
          <p:nvSpPr>
            <p:cNvPr id="32" name="object 32" descr=""/>
            <p:cNvSpPr/>
            <p:nvPr/>
          </p:nvSpPr>
          <p:spPr>
            <a:xfrm>
              <a:off x="3165475" y="44799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946650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946650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652691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652691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60887" y="4479924"/>
              <a:ext cx="3093085" cy="300355"/>
            </a:xfrm>
            <a:custGeom>
              <a:avLst/>
              <a:gdLst/>
              <a:ahLst/>
              <a:cxnLst/>
              <a:rect l="l" t="t" r="r" b="b"/>
              <a:pathLst>
                <a:path w="3093084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3093084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  <a:path w="3093084" h="300354">
                  <a:moveTo>
                    <a:pt x="1747837" y="47637"/>
                  </a:moveTo>
                  <a:lnTo>
                    <a:pt x="1716074" y="31750"/>
                  </a:lnTo>
                  <a:lnTo>
                    <a:pt x="1652587" y="0"/>
                  </a:lnTo>
                  <a:lnTo>
                    <a:pt x="1652587" y="31750"/>
                  </a:lnTo>
                  <a:lnTo>
                    <a:pt x="1344612" y="31750"/>
                  </a:lnTo>
                  <a:lnTo>
                    <a:pt x="1344612" y="63500"/>
                  </a:lnTo>
                  <a:lnTo>
                    <a:pt x="1652587" y="63500"/>
                  </a:lnTo>
                  <a:lnTo>
                    <a:pt x="1652587" y="95250"/>
                  </a:lnTo>
                  <a:lnTo>
                    <a:pt x="1716087" y="63500"/>
                  </a:lnTo>
                  <a:lnTo>
                    <a:pt x="1747837" y="47637"/>
                  </a:lnTo>
                  <a:close/>
                </a:path>
                <a:path w="3093084" h="300354">
                  <a:moveTo>
                    <a:pt x="1748294" y="248246"/>
                  </a:moveTo>
                  <a:lnTo>
                    <a:pt x="1440535" y="236562"/>
                  </a:lnTo>
                  <a:lnTo>
                    <a:pt x="1440561" y="235953"/>
                  </a:lnTo>
                  <a:lnTo>
                    <a:pt x="1441742" y="204825"/>
                  </a:lnTo>
                  <a:lnTo>
                    <a:pt x="1344752" y="248805"/>
                  </a:lnTo>
                  <a:lnTo>
                    <a:pt x="1438122" y="300012"/>
                  </a:lnTo>
                  <a:lnTo>
                    <a:pt x="1439329" y="268287"/>
                  </a:lnTo>
                  <a:lnTo>
                    <a:pt x="1747088" y="279971"/>
                  </a:lnTo>
                  <a:lnTo>
                    <a:pt x="1748294" y="248246"/>
                  </a:lnTo>
                  <a:close/>
                </a:path>
                <a:path w="3093084" h="300354">
                  <a:moveTo>
                    <a:pt x="2720975" y="31750"/>
                  </a:moveTo>
                  <a:lnTo>
                    <a:pt x="2689225" y="31750"/>
                  </a:lnTo>
                  <a:lnTo>
                    <a:pt x="2689225" y="63500"/>
                  </a:lnTo>
                  <a:lnTo>
                    <a:pt x="2720975" y="63500"/>
                  </a:lnTo>
                  <a:lnTo>
                    <a:pt x="2720975" y="31750"/>
                  </a:lnTo>
                  <a:close/>
                </a:path>
                <a:path w="3093084" h="300354">
                  <a:moveTo>
                    <a:pt x="2784475" y="31750"/>
                  </a:moveTo>
                  <a:lnTo>
                    <a:pt x="2752725" y="31750"/>
                  </a:lnTo>
                  <a:lnTo>
                    <a:pt x="2752725" y="63500"/>
                  </a:lnTo>
                  <a:lnTo>
                    <a:pt x="2784475" y="63500"/>
                  </a:lnTo>
                  <a:lnTo>
                    <a:pt x="2784475" y="31750"/>
                  </a:lnTo>
                  <a:close/>
                </a:path>
                <a:path w="3093084" h="300354">
                  <a:moveTo>
                    <a:pt x="2786367" y="204724"/>
                  </a:moveTo>
                  <a:lnTo>
                    <a:pt x="2689364" y="248666"/>
                  </a:lnTo>
                  <a:lnTo>
                    <a:pt x="2782722" y="299897"/>
                  </a:lnTo>
                  <a:lnTo>
                    <a:pt x="2783954" y="267817"/>
                  </a:lnTo>
                  <a:lnTo>
                    <a:pt x="2785173" y="235839"/>
                  </a:lnTo>
                  <a:lnTo>
                    <a:pt x="2786367" y="204724"/>
                  </a:lnTo>
                  <a:close/>
                </a:path>
                <a:path w="3093084" h="300354">
                  <a:moveTo>
                    <a:pt x="2839097" y="238518"/>
                  </a:moveTo>
                  <a:lnTo>
                    <a:pt x="2807360" y="237299"/>
                  </a:lnTo>
                  <a:lnTo>
                    <a:pt x="2806154" y="269024"/>
                  </a:lnTo>
                  <a:lnTo>
                    <a:pt x="2837878" y="270243"/>
                  </a:lnTo>
                  <a:lnTo>
                    <a:pt x="2839097" y="238518"/>
                  </a:lnTo>
                  <a:close/>
                </a:path>
                <a:path w="3093084" h="300354">
                  <a:moveTo>
                    <a:pt x="2847975" y="31750"/>
                  </a:moveTo>
                  <a:lnTo>
                    <a:pt x="2816225" y="31750"/>
                  </a:lnTo>
                  <a:lnTo>
                    <a:pt x="2816225" y="63500"/>
                  </a:lnTo>
                  <a:lnTo>
                    <a:pt x="2847975" y="63500"/>
                  </a:lnTo>
                  <a:lnTo>
                    <a:pt x="2847975" y="31750"/>
                  </a:lnTo>
                  <a:close/>
                </a:path>
                <a:path w="3093084" h="300354">
                  <a:moveTo>
                    <a:pt x="2902547" y="240944"/>
                  </a:moveTo>
                  <a:lnTo>
                    <a:pt x="2870822" y="239737"/>
                  </a:lnTo>
                  <a:lnTo>
                    <a:pt x="2869603" y="271462"/>
                  </a:lnTo>
                  <a:lnTo>
                    <a:pt x="2901327" y="272681"/>
                  </a:lnTo>
                  <a:lnTo>
                    <a:pt x="2902547" y="240944"/>
                  </a:lnTo>
                  <a:close/>
                </a:path>
                <a:path w="3093084" h="300354">
                  <a:moveTo>
                    <a:pt x="2911475" y="31750"/>
                  </a:moveTo>
                  <a:lnTo>
                    <a:pt x="2879725" y="31750"/>
                  </a:lnTo>
                  <a:lnTo>
                    <a:pt x="2879725" y="63500"/>
                  </a:lnTo>
                  <a:lnTo>
                    <a:pt x="2911475" y="63500"/>
                  </a:lnTo>
                  <a:lnTo>
                    <a:pt x="2911475" y="31750"/>
                  </a:lnTo>
                  <a:close/>
                </a:path>
                <a:path w="3093084" h="300354">
                  <a:moveTo>
                    <a:pt x="2965996" y="243382"/>
                  </a:moveTo>
                  <a:lnTo>
                    <a:pt x="2934271" y="242163"/>
                  </a:lnTo>
                  <a:lnTo>
                    <a:pt x="2933052" y="273888"/>
                  </a:lnTo>
                  <a:lnTo>
                    <a:pt x="2964789" y="275107"/>
                  </a:lnTo>
                  <a:lnTo>
                    <a:pt x="2965996" y="243382"/>
                  </a:lnTo>
                  <a:close/>
                </a:path>
                <a:path w="3093084" h="300354">
                  <a:moveTo>
                    <a:pt x="2974975" y="31750"/>
                  </a:moveTo>
                  <a:lnTo>
                    <a:pt x="2943225" y="31750"/>
                  </a:lnTo>
                  <a:lnTo>
                    <a:pt x="2943225" y="63500"/>
                  </a:lnTo>
                  <a:lnTo>
                    <a:pt x="2974975" y="63500"/>
                  </a:lnTo>
                  <a:lnTo>
                    <a:pt x="2974975" y="31750"/>
                  </a:lnTo>
                  <a:close/>
                </a:path>
                <a:path w="3093084" h="300354">
                  <a:moveTo>
                    <a:pt x="3029458" y="245821"/>
                  </a:moveTo>
                  <a:lnTo>
                    <a:pt x="2997720" y="244602"/>
                  </a:lnTo>
                  <a:lnTo>
                    <a:pt x="2996514" y="276326"/>
                  </a:lnTo>
                  <a:lnTo>
                    <a:pt x="3028238" y="277545"/>
                  </a:lnTo>
                  <a:lnTo>
                    <a:pt x="3029458" y="245821"/>
                  </a:lnTo>
                  <a:close/>
                </a:path>
                <a:path w="3093084" h="300354">
                  <a:moveTo>
                    <a:pt x="3092450" y="47637"/>
                  </a:moveTo>
                  <a:lnTo>
                    <a:pt x="3060687" y="31750"/>
                  </a:lnTo>
                  <a:lnTo>
                    <a:pt x="2997200" y="0"/>
                  </a:lnTo>
                  <a:lnTo>
                    <a:pt x="2997200" y="95250"/>
                  </a:lnTo>
                  <a:lnTo>
                    <a:pt x="3060700" y="63500"/>
                  </a:lnTo>
                  <a:lnTo>
                    <a:pt x="3092450" y="47637"/>
                  </a:lnTo>
                  <a:close/>
                </a:path>
                <a:path w="3093084" h="300354">
                  <a:moveTo>
                    <a:pt x="3092907" y="248246"/>
                  </a:moveTo>
                  <a:lnTo>
                    <a:pt x="3061182" y="247027"/>
                  </a:lnTo>
                  <a:lnTo>
                    <a:pt x="3059963" y="278752"/>
                  </a:lnTo>
                  <a:lnTo>
                    <a:pt x="3091688" y="279971"/>
                  </a:lnTo>
                  <a:lnTo>
                    <a:pt x="3092907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510235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510235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404280" y="4873625"/>
              <a:ext cx="95250" cy="689610"/>
            </a:xfrm>
            <a:custGeom>
              <a:avLst/>
              <a:gdLst/>
              <a:ahLst/>
              <a:cxnLst/>
              <a:rect l="l" t="t" r="r" b="b"/>
              <a:pathLst>
                <a:path w="95250" h="689610">
                  <a:moveTo>
                    <a:pt x="31749" y="95137"/>
                  </a:moveTo>
                  <a:lnTo>
                    <a:pt x="27644" y="688864"/>
                  </a:lnTo>
                  <a:lnTo>
                    <a:pt x="59394" y="689084"/>
                  </a:lnTo>
                  <a:lnTo>
                    <a:pt x="63498" y="95357"/>
                  </a:lnTo>
                  <a:lnTo>
                    <a:pt x="31749" y="95137"/>
                  </a:lnTo>
                  <a:close/>
                </a:path>
                <a:path w="95250" h="689610">
                  <a:moveTo>
                    <a:pt x="87231" y="79263"/>
                  </a:moveTo>
                  <a:lnTo>
                    <a:pt x="31859" y="79263"/>
                  </a:lnTo>
                  <a:lnTo>
                    <a:pt x="63607" y="79482"/>
                  </a:lnTo>
                  <a:lnTo>
                    <a:pt x="63498" y="95357"/>
                  </a:lnTo>
                  <a:lnTo>
                    <a:pt x="95247" y="95576"/>
                  </a:lnTo>
                  <a:lnTo>
                    <a:pt x="87231" y="79263"/>
                  </a:lnTo>
                  <a:close/>
                </a:path>
                <a:path w="95250" h="689610">
                  <a:moveTo>
                    <a:pt x="31859" y="79263"/>
                  </a:moveTo>
                  <a:lnTo>
                    <a:pt x="31749" y="95137"/>
                  </a:lnTo>
                  <a:lnTo>
                    <a:pt x="63498" y="95357"/>
                  </a:lnTo>
                  <a:lnTo>
                    <a:pt x="63607" y="79482"/>
                  </a:lnTo>
                  <a:lnTo>
                    <a:pt x="31859" y="79263"/>
                  </a:lnTo>
                  <a:close/>
                </a:path>
                <a:path w="95250" h="689610">
                  <a:moveTo>
                    <a:pt x="48281" y="0"/>
                  </a:moveTo>
                  <a:lnTo>
                    <a:pt x="0" y="94918"/>
                  </a:lnTo>
                  <a:lnTo>
                    <a:pt x="31749" y="95137"/>
                  </a:lnTo>
                  <a:lnTo>
                    <a:pt x="31859" y="79263"/>
                  </a:lnTo>
                  <a:lnTo>
                    <a:pt x="87231" y="79263"/>
                  </a:lnTo>
                  <a:lnTo>
                    <a:pt x="48281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069339" y="56718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516584" y="44251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74725" y="4384675"/>
            <a:ext cx="2247900" cy="495300"/>
            <a:chOff x="974725" y="4384675"/>
            <a:chExt cx="2247900" cy="495300"/>
          </a:xfrm>
        </p:grpSpPr>
        <p:sp>
          <p:nvSpPr>
            <p:cNvPr id="44" name="object 44" descr=""/>
            <p:cNvSpPr/>
            <p:nvPr/>
          </p:nvSpPr>
          <p:spPr>
            <a:xfrm>
              <a:off x="2274887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274887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980928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980928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16421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216421" y="43910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981075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81075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87116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687116" y="43910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922462" y="44799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93139" y="4146804"/>
            <a:ext cx="15836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851140" y="5671820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8109880" y="4876800"/>
            <a:ext cx="95250" cy="689610"/>
          </a:xfrm>
          <a:custGeom>
            <a:avLst/>
            <a:gdLst/>
            <a:ahLst/>
            <a:cxnLst/>
            <a:rect l="l" t="t" r="r" b="b"/>
            <a:pathLst>
              <a:path w="95250" h="689610">
                <a:moveTo>
                  <a:pt x="31748" y="95137"/>
                </a:moveTo>
                <a:lnTo>
                  <a:pt x="27644" y="688864"/>
                </a:lnTo>
                <a:lnTo>
                  <a:pt x="59394" y="689084"/>
                </a:lnTo>
                <a:lnTo>
                  <a:pt x="63498" y="95357"/>
                </a:lnTo>
                <a:lnTo>
                  <a:pt x="31748" y="95137"/>
                </a:lnTo>
                <a:close/>
              </a:path>
              <a:path w="95250" h="689610">
                <a:moveTo>
                  <a:pt x="87231" y="79263"/>
                </a:moveTo>
                <a:lnTo>
                  <a:pt x="31857" y="79263"/>
                </a:lnTo>
                <a:lnTo>
                  <a:pt x="63607" y="79482"/>
                </a:lnTo>
                <a:lnTo>
                  <a:pt x="63498" y="95357"/>
                </a:lnTo>
                <a:lnTo>
                  <a:pt x="95247" y="95576"/>
                </a:lnTo>
                <a:lnTo>
                  <a:pt x="87231" y="79263"/>
                </a:lnTo>
                <a:close/>
              </a:path>
              <a:path w="95250" h="689610">
                <a:moveTo>
                  <a:pt x="31857" y="79263"/>
                </a:moveTo>
                <a:lnTo>
                  <a:pt x="31748" y="95137"/>
                </a:lnTo>
                <a:lnTo>
                  <a:pt x="63498" y="95357"/>
                </a:lnTo>
                <a:lnTo>
                  <a:pt x="63607" y="79482"/>
                </a:lnTo>
                <a:lnTo>
                  <a:pt x="31857" y="79263"/>
                </a:lnTo>
                <a:close/>
              </a:path>
              <a:path w="95250" h="689610">
                <a:moveTo>
                  <a:pt x="48281" y="0"/>
                </a:moveTo>
                <a:lnTo>
                  <a:pt x="0" y="94918"/>
                </a:lnTo>
                <a:lnTo>
                  <a:pt x="31748" y="95137"/>
                </a:lnTo>
                <a:lnTo>
                  <a:pt x="31857" y="79263"/>
                </a:lnTo>
                <a:lnTo>
                  <a:pt x="87231" y="79263"/>
                </a:lnTo>
                <a:lnTo>
                  <a:pt x="48281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36511" y="3682212"/>
            <a:ext cx="8328025" cy="1753870"/>
          </a:xfrm>
          <a:custGeom>
            <a:avLst/>
            <a:gdLst/>
            <a:ahLst/>
            <a:cxnLst/>
            <a:rect l="l" t="t" r="r" b="b"/>
            <a:pathLst>
              <a:path w="8328025" h="1753870">
                <a:moveTo>
                  <a:pt x="231927" y="867473"/>
                </a:moveTo>
                <a:lnTo>
                  <a:pt x="200177" y="867473"/>
                </a:lnTo>
                <a:lnTo>
                  <a:pt x="200177" y="899223"/>
                </a:lnTo>
                <a:lnTo>
                  <a:pt x="231927" y="899223"/>
                </a:lnTo>
                <a:lnTo>
                  <a:pt x="231927" y="867473"/>
                </a:lnTo>
                <a:close/>
              </a:path>
              <a:path w="8328025" h="1753870">
                <a:moveTo>
                  <a:pt x="231927" y="803973"/>
                </a:moveTo>
                <a:lnTo>
                  <a:pt x="200177" y="803973"/>
                </a:lnTo>
                <a:lnTo>
                  <a:pt x="200177" y="835723"/>
                </a:lnTo>
                <a:lnTo>
                  <a:pt x="231927" y="835723"/>
                </a:lnTo>
                <a:lnTo>
                  <a:pt x="231927" y="803973"/>
                </a:lnTo>
                <a:close/>
              </a:path>
              <a:path w="8328025" h="1753870">
                <a:moveTo>
                  <a:pt x="231927" y="740473"/>
                </a:moveTo>
                <a:lnTo>
                  <a:pt x="200177" y="740473"/>
                </a:lnTo>
                <a:lnTo>
                  <a:pt x="200177" y="772223"/>
                </a:lnTo>
                <a:lnTo>
                  <a:pt x="231927" y="772223"/>
                </a:lnTo>
                <a:lnTo>
                  <a:pt x="231927" y="740473"/>
                </a:lnTo>
                <a:close/>
              </a:path>
              <a:path w="8328025" h="1753870">
                <a:moveTo>
                  <a:pt x="231927" y="676973"/>
                </a:moveTo>
                <a:lnTo>
                  <a:pt x="200177" y="676973"/>
                </a:lnTo>
                <a:lnTo>
                  <a:pt x="200177" y="708723"/>
                </a:lnTo>
                <a:lnTo>
                  <a:pt x="231927" y="708723"/>
                </a:lnTo>
                <a:lnTo>
                  <a:pt x="231927" y="676973"/>
                </a:lnTo>
                <a:close/>
              </a:path>
              <a:path w="8328025" h="1753870">
                <a:moveTo>
                  <a:pt x="231927" y="613473"/>
                </a:moveTo>
                <a:lnTo>
                  <a:pt x="200177" y="613473"/>
                </a:lnTo>
                <a:lnTo>
                  <a:pt x="200177" y="645223"/>
                </a:lnTo>
                <a:lnTo>
                  <a:pt x="231927" y="645223"/>
                </a:lnTo>
                <a:lnTo>
                  <a:pt x="231927" y="613473"/>
                </a:lnTo>
                <a:close/>
              </a:path>
              <a:path w="8328025" h="1753870">
                <a:moveTo>
                  <a:pt x="231927" y="549973"/>
                </a:moveTo>
                <a:lnTo>
                  <a:pt x="200177" y="549973"/>
                </a:lnTo>
                <a:lnTo>
                  <a:pt x="200177" y="581723"/>
                </a:lnTo>
                <a:lnTo>
                  <a:pt x="231927" y="581723"/>
                </a:lnTo>
                <a:lnTo>
                  <a:pt x="231927" y="549973"/>
                </a:lnTo>
                <a:close/>
              </a:path>
              <a:path w="8328025" h="1753870">
                <a:moveTo>
                  <a:pt x="231927" y="486473"/>
                </a:moveTo>
                <a:lnTo>
                  <a:pt x="200177" y="486473"/>
                </a:lnTo>
                <a:lnTo>
                  <a:pt x="200177" y="518223"/>
                </a:lnTo>
                <a:lnTo>
                  <a:pt x="231927" y="518223"/>
                </a:lnTo>
                <a:lnTo>
                  <a:pt x="231927" y="486473"/>
                </a:lnTo>
                <a:close/>
              </a:path>
              <a:path w="8328025" h="1753870">
                <a:moveTo>
                  <a:pt x="231927" y="422973"/>
                </a:moveTo>
                <a:lnTo>
                  <a:pt x="200177" y="422973"/>
                </a:lnTo>
                <a:lnTo>
                  <a:pt x="200177" y="454723"/>
                </a:lnTo>
                <a:lnTo>
                  <a:pt x="231927" y="454723"/>
                </a:lnTo>
                <a:lnTo>
                  <a:pt x="231927" y="422973"/>
                </a:lnTo>
                <a:close/>
              </a:path>
              <a:path w="8328025" h="1753870">
                <a:moveTo>
                  <a:pt x="231927" y="359473"/>
                </a:moveTo>
                <a:lnTo>
                  <a:pt x="200177" y="359473"/>
                </a:lnTo>
                <a:lnTo>
                  <a:pt x="200177" y="391223"/>
                </a:lnTo>
                <a:lnTo>
                  <a:pt x="231927" y="391223"/>
                </a:lnTo>
                <a:lnTo>
                  <a:pt x="231927" y="359473"/>
                </a:lnTo>
                <a:close/>
              </a:path>
              <a:path w="8328025" h="1753870">
                <a:moveTo>
                  <a:pt x="241452" y="1702689"/>
                </a:moveTo>
                <a:lnTo>
                  <a:pt x="209702" y="1702689"/>
                </a:lnTo>
                <a:lnTo>
                  <a:pt x="209702" y="1734439"/>
                </a:lnTo>
                <a:lnTo>
                  <a:pt x="241452" y="1734439"/>
                </a:lnTo>
                <a:lnTo>
                  <a:pt x="241452" y="1702689"/>
                </a:lnTo>
                <a:close/>
              </a:path>
              <a:path w="8328025" h="1753870">
                <a:moveTo>
                  <a:pt x="241452" y="1639189"/>
                </a:moveTo>
                <a:lnTo>
                  <a:pt x="209702" y="1639189"/>
                </a:lnTo>
                <a:lnTo>
                  <a:pt x="209702" y="1670939"/>
                </a:lnTo>
                <a:lnTo>
                  <a:pt x="241452" y="1670939"/>
                </a:lnTo>
                <a:lnTo>
                  <a:pt x="241452" y="1639189"/>
                </a:lnTo>
                <a:close/>
              </a:path>
              <a:path w="8328025" h="1753870">
                <a:moveTo>
                  <a:pt x="241452" y="1575689"/>
                </a:moveTo>
                <a:lnTo>
                  <a:pt x="209702" y="1575689"/>
                </a:lnTo>
                <a:lnTo>
                  <a:pt x="209702" y="1607439"/>
                </a:lnTo>
                <a:lnTo>
                  <a:pt x="241452" y="1607439"/>
                </a:lnTo>
                <a:lnTo>
                  <a:pt x="241452" y="1575689"/>
                </a:lnTo>
                <a:close/>
              </a:path>
              <a:path w="8328025" h="1753870">
                <a:moveTo>
                  <a:pt x="241452" y="1512189"/>
                </a:moveTo>
                <a:lnTo>
                  <a:pt x="209702" y="1512189"/>
                </a:lnTo>
                <a:lnTo>
                  <a:pt x="209702" y="1543939"/>
                </a:lnTo>
                <a:lnTo>
                  <a:pt x="241452" y="1543939"/>
                </a:lnTo>
                <a:lnTo>
                  <a:pt x="241452" y="1512189"/>
                </a:lnTo>
                <a:close/>
              </a:path>
              <a:path w="8328025" h="1753870">
                <a:moveTo>
                  <a:pt x="241452" y="1448689"/>
                </a:moveTo>
                <a:lnTo>
                  <a:pt x="209702" y="1448689"/>
                </a:lnTo>
                <a:lnTo>
                  <a:pt x="209702" y="1480439"/>
                </a:lnTo>
                <a:lnTo>
                  <a:pt x="241452" y="1480439"/>
                </a:lnTo>
                <a:lnTo>
                  <a:pt x="241452" y="1448689"/>
                </a:lnTo>
                <a:close/>
              </a:path>
              <a:path w="8328025" h="1753870">
                <a:moveTo>
                  <a:pt x="241452" y="1321689"/>
                </a:moveTo>
                <a:lnTo>
                  <a:pt x="209702" y="1321689"/>
                </a:lnTo>
                <a:lnTo>
                  <a:pt x="209702" y="1353439"/>
                </a:lnTo>
                <a:lnTo>
                  <a:pt x="241452" y="1353439"/>
                </a:lnTo>
                <a:lnTo>
                  <a:pt x="241452" y="1321689"/>
                </a:lnTo>
                <a:close/>
              </a:path>
              <a:path w="8328025" h="1753870">
                <a:moveTo>
                  <a:pt x="241452" y="1258189"/>
                </a:moveTo>
                <a:lnTo>
                  <a:pt x="209702" y="1258189"/>
                </a:lnTo>
                <a:lnTo>
                  <a:pt x="209702" y="1289939"/>
                </a:lnTo>
                <a:lnTo>
                  <a:pt x="241452" y="1289939"/>
                </a:lnTo>
                <a:lnTo>
                  <a:pt x="241452" y="1258189"/>
                </a:lnTo>
                <a:close/>
              </a:path>
              <a:path w="8328025" h="1753870">
                <a:moveTo>
                  <a:pt x="241452" y="1194689"/>
                </a:moveTo>
                <a:lnTo>
                  <a:pt x="209702" y="1194689"/>
                </a:lnTo>
                <a:lnTo>
                  <a:pt x="209702" y="1226439"/>
                </a:lnTo>
                <a:lnTo>
                  <a:pt x="241452" y="1226439"/>
                </a:lnTo>
                <a:lnTo>
                  <a:pt x="241452" y="1194689"/>
                </a:lnTo>
                <a:close/>
              </a:path>
              <a:path w="8328025" h="1753870">
                <a:moveTo>
                  <a:pt x="241452" y="1131189"/>
                </a:moveTo>
                <a:lnTo>
                  <a:pt x="209702" y="1131189"/>
                </a:lnTo>
                <a:lnTo>
                  <a:pt x="209702" y="1162939"/>
                </a:lnTo>
                <a:lnTo>
                  <a:pt x="241452" y="1162939"/>
                </a:lnTo>
                <a:lnTo>
                  <a:pt x="241452" y="1131189"/>
                </a:lnTo>
                <a:close/>
              </a:path>
              <a:path w="8328025" h="1753870">
                <a:moveTo>
                  <a:pt x="241452" y="1067689"/>
                </a:moveTo>
                <a:lnTo>
                  <a:pt x="209702" y="1067689"/>
                </a:lnTo>
                <a:lnTo>
                  <a:pt x="209702" y="1099439"/>
                </a:lnTo>
                <a:lnTo>
                  <a:pt x="241452" y="1099439"/>
                </a:lnTo>
                <a:lnTo>
                  <a:pt x="241452" y="1067689"/>
                </a:lnTo>
                <a:close/>
              </a:path>
              <a:path w="8328025" h="1753870">
                <a:moveTo>
                  <a:pt x="255651" y="319684"/>
                </a:moveTo>
                <a:lnTo>
                  <a:pt x="223901" y="319684"/>
                </a:lnTo>
                <a:lnTo>
                  <a:pt x="223901" y="351434"/>
                </a:lnTo>
                <a:lnTo>
                  <a:pt x="255651" y="351434"/>
                </a:lnTo>
                <a:lnTo>
                  <a:pt x="255651" y="319684"/>
                </a:lnTo>
                <a:close/>
              </a:path>
              <a:path w="8328025" h="1753870">
                <a:moveTo>
                  <a:pt x="263588" y="1026312"/>
                </a:moveTo>
                <a:lnTo>
                  <a:pt x="231838" y="1026312"/>
                </a:lnTo>
                <a:lnTo>
                  <a:pt x="231838" y="1058062"/>
                </a:lnTo>
                <a:lnTo>
                  <a:pt x="263588" y="1058062"/>
                </a:lnTo>
                <a:lnTo>
                  <a:pt x="263588" y="1026312"/>
                </a:lnTo>
                <a:close/>
              </a:path>
              <a:path w="8328025" h="1753870">
                <a:moveTo>
                  <a:pt x="285775" y="1721866"/>
                </a:moveTo>
                <a:lnTo>
                  <a:pt x="254025" y="1721866"/>
                </a:lnTo>
                <a:lnTo>
                  <a:pt x="254025" y="1753616"/>
                </a:lnTo>
                <a:lnTo>
                  <a:pt x="285775" y="1753616"/>
                </a:lnTo>
                <a:lnTo>
                  <a:pt x="285775" y="1721866"/>
                </a:lnTo>
                <a:close/>
              </a:path>
              <a:path w="8328025" h="1753870">
                <a:moveTo>
                  <a:pt x="327088" y="1026312"/>
                </a:moveTo>
                <a:lnTo>
                  <a:pt x="295338" y="1026312"/>
                </a:lnTo>
                <a:lnTo>
                  <a:pt x="295338" y="1058062"/>
                </a:lnTo>
                <a:lnTo>
                  <a:pt x="327088" y="1058062"/>
                </a:lnTo>
                <a:lnTo>
                  <a:pt x="327088" y="1026312"/>
                </a:lnTo>
                <a:close/>
              </a:path>
              <a:path w="8328025" h="1753870">
                <a:moveTo>
                  <a:pt x="349275" y="1721866"/>
                </a:moveTo>
                <a:lnTo>
                  <a:pt x="317525" y="1721866"/>
                </a:lnTo>
                <a:lnTo>
                  <a:pt x="317525" y="1753616"/>
                </a:lnTo>
                <a:lnTo>
                  <a:pt x="349275" y="1753616"/>
                </a:lnTo>
                <a:lnTo>
                  <a:pt x="349275" y="1721866"/>
                </a:lnTo>
                <a:close/>
              </a:path>
              <a:path w="8328025" h="1753870">
                <a:moveTo>
                  <a:pt x="382651" y="319684"/>
                </a:moveTo>
                <a:lnTo>
                  <a:pt x="350901" y="319684"/>
                </a:lnTo>
                <a:lnTo>
                  <a:pt x="350901" y="351434"/>
                </a:lnTo>
                <a:lnTo>
                  <a:pt x="382651" y="351434"/>
                </a:lnTo>
                <a:lnTo>
                  <a:pt x="382651" y="319684"/>
                </a:lnTo>
                <a:close/>
              </a:path>
              <a:path w="8328025" h="1753870">
                <a:moveTo>
                  <a:pt x="390588" y="1026312"/>
                </a:moveTo>
                <a:lnTo>
                  <a:pt x="358838" y="1026312"/>
                </a:lnTo>
                <a:lnTo>
                  <a:pt x="358838" y="1058062"/>
                </a:lnTo>
                <a:lnTo>
                  <a:pt x="390588" y="1058062"/>
                </a:lnTo>
                <a:lnTo>
                  <a:pt x="390588" y="1026312"/>
                </a:lnTo>
                <a:close/>
              </a:path>
              <a:path w="8328025" h="1753870">
                <a:moveTo>
                  <a:pt x="412775" y="1721866"/>
                </a:moveTo>
                <a:lnTo>
                  <a:pt x="381025" y="1721866"/>
                </a:lnTo>
                <a:lnTo>
                  <a:pt x="381025" y="1753616"/>
                </a:lnTo>
                <a:lnTo>
                  <a:pt x="412775" y="1753616"/>
                </a:lnTo>
                <a:lnTo>
                  <a:pt x="412775" y="1721866"/>
                </a:lnTo>
                <a:close/>
              </a:path>
              <a:path w="8328025" h="1753870">
                <a:moveTo>
                  <a:pt x="446151" y="319684"/>
                </a:moveTo>
                <a:lnTo>
                  <a:pt x="414401" y="319684"/>
                </a:lnTo>
                <a:lnTo>
                  <a:pt x="414401" y="351434"/>
                </a:lnTo>
                <a:lnTo>
                  <a:pt x="446151" y="351434"/>
                </a:lnTo>
                <a:lnTo>
                  <a:pt x="446151" y="319684"/>
                </a:lnTo>
                <a:close/>
              </a:path>
              <a:path w="8328025" h="1753870">
                <a:moveTo>
                  <a:pt x="454088" y="1026312"/>
                </a:moveTo>
                <a:lnTo>
                  <a:pt x="422338" y="1026312"/>
                </a:lnTo>
                <a:lnTo>
                  <a:pt x="422338" y="1058062"/>
                </a:lnTo>
                <a:lnTo>
                  <a:pt x="454088" y="1058062"/>
                </a:lnTo>
                <a:lnTo>
                  <a:pt x="454088" y="1026312"/>
                </a:lnTo>
                <a:close/>
              </a:path>
              <a:path w="8328025" h="1753870">
                <a:moveTo>
                  <a:pt x="476275" y="1721866"/>
                </a:moveTo>
                <a:lnTo>
                  <a:pt x="444525" y="1721866"/>
                </a:lnTo>
                <a:lnTo>
                  <a:pt x="444525" y="1753616"/>
                </a:lnTo>
                <a:lnTo>
                  <a:pt x="476275" y="1753616"/>
                </a:lnTo>
                <a:lnTo>
                  <a:pt x="476275" y="1721866"/>
                </a:lnTo>
                <a:close/>
              </a:path>
              <a:path w="8328025" h="1753870">
                <a:moveTo>
                  <a:pt x="509651" y="319684"/>
                </a:moveTo>
                <a:lnTo>
                  <a:pt x="477901" y="319684"/>
                </a:lnTo>
                <a:lnTo>
                  <a:pt x="477901" y="351434"/>
                </a:lnTo>
                <a:lnTo>
                  <a:pt x="509651" y="351434"/>
                </a:lnTo>
                <a:lnTo>
                  <a:pt x="509651" y="319684"/>
                </a:lnTo>
                <a:close/>
              </a:path>
              <a:path w="8328025" h="1753870">
                <a:moveTo>
                  <a:pt x="539775" y="1721866"/>
                </a:moveTo>
                <a:lnTo>
                  <a:pt x="508025" y="1721866"/>
                </a:lnTo>
                <a:lnTo>
                  <a:pt x="508025" y="1753616"/>
                </a:lnTo>
                <a:lnTo>
                  <a:pt x="539775" y="1753616"/>
                </a:lnTo>
                <a:lnTo>
                  <a:pt x="539775" y="1721866"/>
                </a:lnTo>
                <a:close/>
              </a:path>
              <a:path w="8328025" h="1753870">
                <a:moveTo>
                  <a:pt x="573151" y="319684"/>
                </a:moveTo>
                <a:lnTo>
                  <a:pt x="541401" y="319684"/>
                </a:lnTo>
                <a:lnTo>
                  <a:pt x="541401" y="351434"/>
                </a:lnTo>
                <a:lnTo>
                  <a:pt x="573151" y="351434"/>
                </a:lnTo>
                <a:lnTo>
                  <a:pt x="573151" y="319684"/>
                </a:lnTo>
                <a:close/>
              </a:path>
              <a:path w="8328025" h="1753870">
                <a:moveTo>
                  <a:pt x="603275" y="1721866"/>
                </a:moveTo>
                <a:lnTo>
                  <a:pt x="571525" y="1721866"/>
                </a:lnTo>
                <a:lnTo>
                  <a:pt x="571525" y="1753616"/>
                </a:lnTo>
                <a:lnTo>
                  <a:pt x="603275" y="1753616"/>
                </a:lnTo>
                <a:lnTo>
                  <a:pt x="603275" y="1721866"/>
                </a:lnTo>
                <a:close/>
              </a:path>
              <a:path w="8328025" h="1753870">
                <a:moveTo>
                  <a:pt x="636651" y="319684"/>
                </a:moveTo>
                <a:lnTo>
                  <a:pt x="604901" y="319684"/>
                </a:lnTo>
                <a:lnTo>
                  <a:pt x="604901" y="351434"/>
                </a:lnTo>
                <a:lnTo>
                  <a:pt x="636651" y="351434"/>
                </a:lnTo>
                <a:lnTo>
                  <a:pt x="636651" y="319684"/>
                </a:lnTo>
                <a:close/>
              </a:path>
              <a:path w="8328025" h="1753870">
                <a:moveTo>
                  <a:pt x="666775" y="1721866"/>
                </a:moveTo>
                <a:lnTo>
                  <a:pt x="635025" y="1721866"/>
                </a:lnTo>
                <a:lnTo>
                  <a:pt x="635025" y="1753616"/>
                </a:lnTo>
                <a:lnTo>
                  <a:pt x="666775" y="1753616"/>
                </a:lnTo>
                <a:lnTo>
                  <a:pt x="666775" y="1721866"/>
                </a:lnTo>
                <a:close/>
              </a:path>
              <a:path w="8328025" h="1753870">
                <a:moveTo>
                  <a:pt x="700151" y="319684"/>
                </a:moveTo>
                <a:lnTo>
                  <a:pt x="668401" y="319684"/>
                </a:lnTo>
                <a:lnTo>
                  <a:pt x="668401" y="351434"/>
                </a:lnTo>
                <a:lnTo>
                  <a:pt x="700151" y="351434"/>
                </a:lnTo>
                <a:lnTo>
                  <a:pt x="700151" y="319684"/>
                </a:lnTo>
                <a:close/>
              </a:path>
              <a:path w="8328025" h="1753870">
                <a:moveTo>
                  <a:pt x="730275" y="1721866"/>
                </a:moveTo>
                <a:lnTo>
                  <a:pt x="698525" y="1721866"/>
                </a:lnTo>
                <a:lnTo>
                  <a:pt x="698525" y="1753616"/>
                </a:lnTo>
                <a:lnTo>
                  <a:pt x="730275" y="1753616"/>
                </a:lnTo>
                <a:lnTo>
                  <a:pt x="730275" y="1721866"/>
                </a:lnTo>
                <a:close/>
              </a:path>
              <a:path w="8328025" h="1753870">
                <a:moveTo>
                  <a:pt x="763651" y="319684"/>
                </a:moveTo>
                <a:lnTo>
                  <a:pt x="731901" y="319684"/>
                </a:lnTo>
                <a:lnTo>
                  <a:pt x="731901" y="351434"/>
                </a:lnTo>
                <a:lnTo>
                  <a:pt x="763651" y="351434"/>
                </a:lnTo>
                <a:lnTo>
                  <a:pt x="763651" y="319684"/>
                </a:lnTo>
                <a:close/>
              </a:path>
              <a:path w="8328025" h="1753870">
                <a:moveTo>
                  <a:pt x="793775" y="1721866"/>
                </a:moveTo>
                <a:lnTo>
                  <a:pt x="762025" y="1721866"/>
                </a:lnTo>
                <a:lnTo>
                  <a:pt x="762025" y="1753616"/>
                </a:lnTo>
                <a:lnTo>
                  <a:pt x="793775" y="1753616"/>
                </a:lnTo>
                <a:lnTo>
                  <a:pt x="793775" y="1721866"/>
                </a:lnTo>
                <a:close/>
              </a:path>
              <a:path w="8328025" h="1753870">
                <a:moveTo>
                  <a:pt x="827151" y="319684"/>
                </a:moveTo>
                <a:lnTo>
                  <a:pt x="795401" y="319684"/>
                </a:lnTo>
                <a:lnTo>
                  <a:pt x="795401" y="351434"/>
                </a:lnTo>
                <a:lnTo>
                  <a:pt x="827151" y="351434"/>
                </a:lnTo>
                <a:lnTo>
                  <a:pt x="827151" y="319684"/>
                </a:lnTo>
                <a:close/>
              </a:path>
              <a:path w="8328025" h="1753870">
                <a:moveTo>
                  <a:pt x="857275" y="1721866"/>
                </a:moveTo>
                <a:lnTo>
                  <a:pt x="825525" y="1721866"/>
                </a:lnTo>
                <a:lnTo>
                  <a:pt x="825525" y="1753616"/>
                </a:lnTo>
                <a:lnTo>
                  <a:pt x="857275" y="1753616"/>
                </a:lnTo>
                <a:lnTo>
                  <a:pt x="857275" y="1721866"/>
                </a:lnTo>
                <a:close/>
              </a:path>
              <a:path w="8328025" h="1753870">
                <a:moveTo>
                  <a:pt x="890651" y="319684"/>
                </a:moveTo>
                <a:lnTo>
                  <a:pt x="858901" y="319684"/>
                </a:lnTo>
                <a:lnTo>
                  <a:pt x="858901" y="351434"/>
                </a:lnTo>
                <a:lnTo>
                  <a:pt x="890651" y="351434"/>
                </a:lnTo>
                <a:lnTo>
                  <a:pt x="890651" y="319684"/>
                </a:lnTo>
                <a:close/>
              </a:path>
              <a:path w="8328025" h="1753870">
                <a:moveTo>
                  <a:pt x="920775" y="1721866"/>
                </a:moveTo>
                <a:lnTo>
                  <a:pt x="889025" y="1721866"/>
                </a:lnTo>
                <a:lnTo>
                  <a:pt x="889025" y="1753616"/>
                </a:lnTo>
                <a:lnTo>
                  <a:pt x="920775" y="1753616"/>
                </a:lnTo>
                <a:lnTo>
                  <a:pt x="920775" y="1721866"/>
                </a:lnTo>
                <a:close/>
              </a:path>
              <a:path w="8328025" h="1753870">
                <a:moveTo>
                  <a:pt x="954151" y="319684"/>
                </a:moveTo>
                <a:lnTo>
                  <a:pt x="922401" y="319684"/>
                </a:lnTo>
                <a:lnTo>
                  <a:pt x="922401" y="351434"/>
                </a:lnTo>
                <a:lnTo>
                  <a:pt x="954151" y="351434"/>
                </a:lnTo>
                <a:lnTo>
                  <a:pt x="954151" y="319684"/>
                </a:lnTo>
                <a:close/>
              </a:path>
              <a:path w="8328025" h="1753870">
                <a:moveTo>
                  <a:pt x="984275" y="1721866"/>
                </a:moveTo>
                <a:lnTo>
                  <a:pt x="952525" y="1721866"/>
                </a:lnTo>
                <a:lnTo>
                  <a:pt x="952525" y="1753616"/>
                </a:lnTo>
                <a:lnTo>
                  <a:pt x="984275" y="1753616"/>
                </a:lnTo>
                <a:lnTo>
                  <a:pt x="984275" y="1721866"/>
                </a:lnTo>
                <a:close/>
              </a:path>
              <a:path w="8328025" h="1753870">
                <a:moveTo>
                  <a:pt x="1017651" y="319684"/>
                </a:moveTo>
                <a:lnTo>
                  <a:pt x="985901" y="319684"/>
                </a:lnTo>
                <a:lnTo>
                  <a:pt x="985901" y="351434"/>
                </a:lnTo>
                <a:lnTo>
                  <a:pt x="1017651" y="351434"/>
                </a:lnTo>
                <a:lnTo>
                  <a:pt x="1017651" y="319684"/>
                </a:lnTo>
                <a:close/>
              </a:path>
              <a:path w="8328025" h="1753870">
                <a:moveTo>
                  <a:pt x="1047775" y="1721866"/>
                </a:moveTo>
                <a:lnTo>
                  <a:pt x="1016025" y="1721866"/>
                </a:lnTo>
                <a:lnTo>
                  <a:pt x="1016025" y="1753616"/>
                </a:lnTo>
                <a:lnTo>
                  <a:pt x="1047775" y="1753616"/>
                </a:lnTo>
                <a:lnTo>
                  <a:pt x="1047775" y="1721866"/>
                </a:lnTo>
                <a:close/>
              </a:path>
              <a:path w="8328025" h="1753870">
                <a:moveTo>
                  <a:pt x="1081151" y="319684"/>
                </a:moveTo>
                <a:lnTo>
                  <a:pt x="1049401" y="319684"/>
                </a:lnTo>
                <a:lnTo>
                  <a:pt x="1049401" y="351434"/>
                </a:lnTo>
                <a:lnTo>
                  <a:pt x="1081151" y="351434"/>
                </a:lnTo>
                <a:lnTo>
                  <a:pt x="1081151" y="319684"/>
                </a:lnTo>
                <a:close/>
              </a:path>
              <a:path w="8328025" h="1753870">
                <a:moveTo>
                  <a:pt x="1111275" y="1721866"/>
                </a:moveTo>
                <a:lnTo>
                  <a:pt x="1079525" y="1721866"/>
                </a:lnTo>
                <a:lnTo>
                  <a:pt x="1079525" y="1753616"/>
                </a:lnTo>
                <a:lnTo>
                  <a:pt x="1111275" y="1753616"/>
                </a:lnTo>
                <a:lnTo>
                  <a:pt x="1111275" y="1721866"/>
                </a:lnTo>
                <a:close/>
              </a:path>
              <a:path w="8328025" h="1753870">
                <a:moveTo>
                  <a:pt x="1144651" y="319684"/>
                </a:moveTo>
                <a:lnTo>
                  <a:pt x="1112901" y="319684"/>
                </a:lnTo>
                <a:lnTo>
                  <a:pt x="1112901" y="351434"/>
                </a:lnTo>
                <a:lnTo>
                  <a:pt x="1144651" y="351434"/>
                </a:lnTo>
                <a:lnTo>
                  <a:pt x="1144651" y="319684"/>
                </a:lnTo>
                <a:close/>
              </a:path>
              <a:path w="8328025" h="1753870">
                <a:moveTo>
                  <a:pt x="1174775" y="1721866"/>
                </a:moveTo>
                <a:lnTo>
                  <a:pt x="1143025" y="1721866"/>
                </a:lnTo>
                <a:lnTo>
                  <a:pt x="1143025" y="1753616"/>
                </a:lnTo>
                <a:lnTo>
                  <a:pt x="1174775" y="1753616"/>
                </a:lnTo>
                <a:lnTo>
                  <a:pt x="1174775" y="1721866"/>
                </a:lnTo>
                <a:close/>
              </a:path>
              <a:path w="8328025" h="1753870">
                <a:moveTo>
                  <a:pt x="1208151" y="319684"/>
                </a:moveTo>
                <a:lnTo>
                  <a:pt x="1176401" y="319684"/>
                </a:lnTo>
                <a:lnTo>
                  <a:pt x="1176401" y="351434"/>
                </a:lnTo>
                <a:lnTo>
                  <a:pt x="1208151" y="351434"/>
                </a:lnTo>
                <a:lnTo>
                  <a:pt x="1208151" y="319684"/>
                </a:lnTo>
                <a:close/>
              </a:path>
              <a:path w="8328025" h="1753870">
                <a:moveTo>
                  <a:pt x="1238275" y="1721866"/>
                </a:moveTo>
                <a:lnTo>
                  <a:pt x="1206525" y="1721866"/>
                </a:lnTo>
                <a:lnTo>
                  <a:pt x="1206525" y="1753616"/>
                </a:lnTo>
                <a:lnTo>
                  <a:pt x="1238275" y="1753616"/>
                </a:lnTo>
                <a:lnTo>
                  <a:pt x="1238275" y="1721866"/>
                </a:lnTo>
                <a:close/>
              </a:path>
              <a:path w="8328025" h="1753870">
                <a:moveTo>
                  <a:pt x="1271651" y="319684"/>
                </a:moveTo>
                <a:lnTo>
                  <a:pt x="1239901" y="319684"/>
                </a:lnTo>
                <a:lnTo>
                  <a:pt x="1239901" y="351434"/>
                </a:lnTo>
                <a:lnTo>
                  <a:pt x="1271651" y="351434"/>
                </a:lnTo>
                <a:lnTo>
                  <a:pt x="1271651" y="319684"/>
                </a:lnTo>
                <a:close/>
              </a:path>
              <a:path w="8328025" h="1753870">
                <a:moveTo>
                  <a:pt x="1301775" y="1721866"/>
                </a:moveTo>
                <a:lnTo>
                  <a:pt x="1270025" y="1721866"/>
                </a:lnTo>
                <a:lnTo>
                  <a:pt x="1270025" y="1753616"/>
                </a:lnTo>
                <a:lnTo>
                  <a:pt x="1301775" y="1753616"/>
                </a:lnTo>
                <a:lnTo>
                  <a:pt x="1301775" y="1721866"/>
                </a:lnTo>
                <a:close/>
              </a:path>
              <a:path w="8328025" h="1753870">
                <a:moveTo>
                  <a:pt x="1335151" y="319684"/>
                </a:moveTo>
                <a:lnTo>
                  <a:pt x="1303401" y="319684"/>
                </a:lnTo>
                <a:lnTo>
                  <a:pt x="1303401" y="351434"/>
                </a:lnTo>
                <a:lnTo>
                  <a:pt x="1335151" y="351434"/>
                </a:lnTo>
                <a:lnTo>
                  <a:pt x="1335151" y="319684"/>
                </a:lnTo>
                <a:close/>
              </a:path>
              <a:path w="8328025" h="1753870">
                <a:moveTo>
                  <a:pt x="1365275" y="1721866"/>
                </a:moveTo>
                <a:lnTo>
                  <a:pt x="1333525" y="1721866"/>
                </a:lnTo>
                <a:lnTo>
                  <a:pt x="1333525" y="1753616"/>
                </a:lnTo>
                <a:lnTo>
                  <a:pt x="1365275" y="1753616"/>
                </a:lnTo>
                <a:lnTo>
                  <a:pt x="1365275" y="1721866"/>
                </a:lnTo>
                <a:close/>
              </a:path>
              <a:path w="8328025" h="1753870">
                <a:moveTo>
                  <a:pt x="1398651" y="319684"/>
                </a:moveTo>
                <a:lnTo>
                  <a:pt x="1366901" y="319684"/>
                </a:lnTo>
                <a:lnTo>
                  <a:pt x="1366901" y="351434"/>
                </a:lnTo>
                <a:lnTo>
                  <a:pt x="1398651" y="351434"/>
                </a:lnTo>
                <a:lnTo>
                  <a:pt x="1398651" y="319684"/>
                </a:lnTo>
                <a:close/>
              </a:path>
              <a:path w="8328025" h="1753870">
                <a:moveTo>
                  <a:pt x="1428775" y="1721866"/>
                </a:moveTo>
                <a:lnTo>
                  <a:pt x="1397025" y="1721866"/>
                </a:lnTo>
                <a:lnTo>
                  <a:pt x="1397025" y="1753616"/>
                </a:lnTo>
                <a:lnTo>
                  <a:pt x="1428775" y="1753616"/>
                </a:lnTo>
                <a:lnTo>
                  <a:pt x="1428775" y="1721866"/>
                </a:lnTo>
                <a:close/>
              </a:path>
              <a:path w="8328025" h="1753870">
                <a:moveTo>
                  <a:pt x="1462151" y="319684"/>
                </a:moveTo>
                <a:lnTo>
                  <a:pt x="1430401" y="319684"/>
                </a:lnTo>
                <a:lnTo>
                  <a:pt x="1430401" y="351434"/>
                </a:lnTo>
                <a:lnTo>
                  <a:pt x="1462151" y="351434"/>
                </a:lnTo>
                <a:lnTo>
                  <a:pt x="1462151" y="319684"/>
                </a:lnTo>
                <a:close/>
              </a:path>
              <a:path w="8328025" h="1753870">
                <a:moveTo>
                  <a:pt x="1492275" y="1721866"/>
                </a:moveTo>
                <a:lnTo>
                  <a:pt x="1460525" y="1721866"/>
                </a:lnTo>
                <a:lnTo>
                  <a:pt x="1460525" y="1753616"/>
                </a:lnTo>
                <a:lnTo>
                  <a:pt x="1492275" y="1753616"/>
                </a:lnTo>
                <a:lnTo>
                  <a:pt x="1492275" y="1721866"/>
                </a:lnTo>
                <a:close/>
              </a:path>
              <a:path w="8328025" h="1753870">
                <a:moveTo>
                  <a:pt x="1525651" y="319684"/>
                </a:moveTo>
                <a:lnTo>
                  <a:pt x="1493901" y="319684"/>
                </a:lnTo>
                <a:lnTo>
                  <a:pt x="1493901" y="351434"/>
                </a:lnTo>
                <a:lnTo>
                  <a:pt x="1525651" y="351434"/>
                </a:lnTo>
                <a:lnTo>
                  <a:pt x="1525651" y="319684"/>
                </a:lnTo>
                <a:close/>
              </a:path>
              <a:path w="8328025" h="1753870">
                <a:moveTo>
                  <a:pt x="1555775" y="1721866"/>
                </a:moveTo>
                <a:lnTo>
                  <a:pt x="1524025" y="1721866"/>
                </a:lnTo>
                <a:lnTo>
                  <a:pt x="1524025" y="1753616"/>
                </a:lnTo>
                <a:lnTo>
                  <a:pt x="1555775" y="1753616"/>
                </a:lnTo>
                <a:lnTo>
                  <a:pt x="1555775" y="1721866"/>
                </a:lnTo>
                <a:close/>
              </a:path>
              <a:path w="8328025" h="1753870">
                <a:moveTo>
                  <a:pt x="1589151" y="319684"/>
                </a:moveTo>
                <a:lnTo>
                  <a:pt x="1557401" y="319684"/>
                </a:lnTo>
                <a:lnTo>
                  <a:pt x="1557401" y="351434"/>
                </a:lnTo>
                <a:lnTo>
                  <a:pt x="1589151" y="351434"/>
                </a:lnTo>
                <a:lnTo>
                  <a:pt x="1589151" y="319684"/>
                </a:lnTo>
                <a:close/>
              </a:path>
              <a:path w="8328025" h="1753870">
                <a:moveTo>
                  <a:pt x="1619275" y="1721866"/>
                </a:moveTo>
                <a:lnTo>
                  <a:pt x="1587525" y="1721866"/>
                </a:lnTo>
                <a:lnTo>
                  <a:pt x="1587525" y="1753616"/>
                </a:lnTo>
                <a:lnTo>
                  <a:pt x="1619275" y="1753616"/>
                </a:lnTo>
                <a:lnTo>
                  <a:pt x="1619275" y="1721866"/>
                </a:lnTo>
                <a:close/>
              </a:path>
              <a:path w="8328025" h="1753870">
                <a:moveTo>
                  <a:pt x="1652651" y="319684"/>
                </a:moveTo>
                <a:lnTo>
                  <a:pt x="1620901" y="319684"/>
                </a:lnTo>
                <a:lnTo>
                  <a:pt x="1620901" y="351434"/>
                </a:lnTo>
                <a:lnTo>
                  <a:pt x="1652651" y="351434"/>
                </a:lnTo>
                <a:lnTo>
                  <a:pt x="1652651" y="319684"/>
                </a:lnTo>
                <a:close/>
              </a:path>
              <a:path w="8328025" h="1753870">
                <a:moveTo>
                  <a:pt x="1682775" y="1721866"/>
                </a:moveTo>
                <a:lnTo>
                  <a:pt x="1651025" y="1721866"/>
                </a:lnTo>
                <a:lnTo>
                  <a:pt x="1651025" y="1753616"/>
                </a:lnTo>
                <a:lnTo>
                  <a:pt x="1682775" y="1753616"/>
                </a:lnTo>
                <a:lnTo>
                  <a:pt x="1682775" y="1721866"/>
                </a:lnTo>
                <a:close/>
              </a:path>
              <a:path w="8328025" h="1753870">
                <a:moveTo>
                  <a:pt x="1716151" y="319684"/>
                </a:moveTo>
                <a:lnTo>
                  <a:pt x="1684401" y="319684"/>
                </a:lnTo>
                <a:lnTo>
                  <a:pt x="1684401" y="351434"/>
                </a:lnTo>
                <a:lnTo>
                  <a:pt x="1716151" y="351434"/>
                </a:lnTo>
                <a:lnTo>
                  <a:pt x="1716151" y="319684"/>
                </a:lnTo>
                <a:close/>
              </a:path>
              <a:path w="8328025" h="1753870">
                <a:moveTo>
                  <a:pt x="1746275" y="1721866"/>
                </a:moveTo>
                <a:lnTo>
                  <a:pt x="1714525" y="1721866"/>
                </a:lnTo>
                <a:lnTo>
                  <a:pt x="1714525" y="1753616"/>
                </a:lnTo>
                <a:lnTo>
                  <a:pt x="1746275" y="1753616"/>
                </a:lnTo>
                <a:lnTo>
                  <a:pt x="1746275" y="1721866"/>
                </a:lnTo>
                <a:close/>
              </a:path>
              <a:path w="8328025" h="1753870">
                <a:moveTo>
                  <a:pt x="1779651" y="319684"/>
                </a:moveTo>
                <a:lnTo>
                  <a:pt x="1747901" y="319684"/>
                </a:lnTo>
                <a:lnTo>
                  <a:pt x="1747901" y="351434"/>
                </a:lnTo>
                <a:lnTo>
                  <a:pt x="1779651" y="351434"/>
                </a:lnTo>
                <a:lnTo>
                  <a:pt x="1779651" y="319684"/>
                </a:lnTo>
                <a:close/>
              </a:path>
              <a:path w="8328025" h="1753870">
                <a:moveTo>
                  <a:pt x="1809775" y="1721866"/>
                </a:moveTo>
                <a:lnTo>
                  <a:pt x="1778025" y="1721866"/>
                </a:lnTo>
                <a:lnTo>
                  <a:pt x="1778025" y="1753616"/>
                </a:lnTo>
                <a:lnTo>
                  <a:pt x="1809775" y="1753616"/>
                </a:lnTo>
                <a:lnTo>
                  <a:pt x="1809775" y="1721866"/>
                </a:lnTo>
                <a:close/>
              </a:path>
              <a:path w="8328025" h="1753870">
                <a:moveTo>
                  <a:pt x="1843151" y="319684"/>
                </a:moveTo>
                <a:lnTo>
                  <a:pt x="1811401" y="319684"/>
                </a:lnTo>
                <a:lnTo>
                  <a:pt x="1811401" y="351434"/>
                </a:lnTo>
                <a:lnTo>
                  <a:pt x="1843151" y="351434"/>
                </a:lnTo>
                <a:lnTo>
                  <a:pt x="1843151" y="319684"/>
                </a:lnTo>
                <a:close/>
              </a:path>
              <a:path w="8328025" h="1753870">
                <a:moveTo>
                  <a:pt x="1873275" y="1721866"/>
                </a:moveTo>
                <a:lnTo>
                  <a:pt x="1841525" y="1721866"/>
                </a:lnTo>
                <a:lnTo>
                  <a:pt x="1841525" y="1753616"/>
                </a:lnTo>
                <a:lnTo>
                  <a:pt x="1873275" y="1753616"/>
                </a:lnTo>
                <a:lnTo>
                  <a:pt x="1873275" y="1721866"/>
                </a:lnTo>
                <a:close/>
              </a:path>
              <a:path w="8328025" h="1753870">
                <a:moveTo>
                  <a:pt x="1906651" y="319684"/>
                </a:moveTo>
                <a:lnTo>
                  <a:pt x="1874901" y="319684"/>
                </a:lnTo>
                <a:lnTo>
                  <a:pt x="1874901" y="351434"/>
                </a:lnTo>
                <a:lnTo>
                  <a:pt x="1906651" y="351434"/>
                </a:lnTo>
                <a:lnTo>
                  <a:pt x="1906651" y="319684"/>
                </a:lnTo>
                <a:close/>
              </a:path>
              <a:path w="8328025" h="1753870">
                <a:moveTo>
                  <a:pt x="1936775" y="1721866"/>
                </a:moveTo>
                <a:lnTo>
                  <a:pt x="1905025" y="1721866"/>
                </a:lnTo>
                <a:lnTo>
                  <a:pt x="1905025" y="1753616"/>
                </a:lnTo>
                <a:lnTo>
                  <a:pt x="1936775" y="1753616"/>
                </a:lnTo>
                <a:lnTo>
                  <a:pt x="1936775" y="1721866"/>
                </a:lnTo>
                <a:close/>
              </a:path>
              <a:path w="8328025" h="1753870">
                <a:moveTo>
                  <a:pt x="1970151" y="319684"/>
                </a:moveTo>
                <a:lnTo>
                  <a:pt x="1938401" y="319684"/>
                </a:lnTo>
                <a:lnTo>
                  <a:pt x="1938401" y="351434"/>
                </a:lnTo>
                <a:lnTo>
                  <a:pt x="1970151" y="351434"/>
                </a:lnTo>
                <a:lnTo>
                  <a:pt x="1970151" y="319684"/>
                </a:lnTo>
                <a:close/>
              </a:path>
              <a:path w="8328025" h="1753870">
                <a:moveTo>
                  <a:pt x="2000275" y="1721866"/>
                </a:moveTo>
                <a:lnTo>
                  <a:pt x="1968525" y="1721866"/>
                </a:lnTo>
                <a:lnTo>
                  <a:pt x="1968525" y="1753616"/>
                </a:lnTo>
                <a:lnTo>
                  <a:pt x="2000275" y="1753616"/>
                </a:lnTo>
                <a:lnTo>
                  <a:pt x="2000275" y="1721866"/>
                </a:lnTo>
                <a:close/>
              </a:path>
              <a:path w="8328025" h="1753870">
                <a:moveTo>
                  <a:pt x="2033651" y="319684"/>
                </a:moveTo>
                <a:lnTo>
                  <a:pt x="2001901" y="319684"/>
                </a:lnTo>
                <a:lnTo>
                  <a:pt x="2001901" y="351434"/>
                </a:lnTo>
                <a:lnTo>
                  <a:pt x="2033651" y="351434"/>
                </a:lnTo>
                <a:lnTo>
                  <a:pt x="2033651" y="319684"/>
                </a:lnTo>
                <a:close/>
              </a:path>
              <a:path w="8328025" h="1753870">
                <a:moveTo>
                  <a:pt x="2063775" y="1721866"/>
                </a:moveTo>
                <a:lnTo>
                  <a:pt x="2032025" y="1721866"/>
                </a:lnTo>
                <a:lnTo>
                  <a:pt x="2032025" y="1753616"/>
                </a:lnTo>
                <a:lnTo>
                  <a:pt x="2063775" y="1753616"/>
                </a:lnTo>
                <a:lnTo>
                  <a:pt x="2063775" y="1721866"/>
                </a:lnTo>
                <a:close/>
              </a:path>
              <a:path w="8328025" h="1753870">
                <a:moveTo>
                  <a:pt x="2097151" y="319684"/>
                </a:moveTo>
                <a:lnTo>
                  <a:pt x="2065401" y="319684"/>
                </a:lnTo>
                <a:lnTo>
                  <a:pt x="2065401" y="351434"/>
                </a:lnTo>
                <a:lnTo>
                  <a:pt x="2097151" y="351434"/>
                </a:lnTo>
                <a:lnTo>
                  <a:pt x="2097151" y="319684"/>
                </a:lnTo>
                <a:close/>
              </a:path>
              <a:path w="8328025" h="1753870">
                <a:moveTo>
                  <a:pt x="2127275" y="1721866"/>
                </a:moveTo>
                <a:lnTo>
                  <a:pt x="2095525" y="1721866"/>
                </a:lnTo>
                <a:lnTo>
                  <a:pt x="2095525" y="1753616"/>
                </a:lnTo>
                <a:lnTo>
                  <a:pt x="2127275" y="1753616"/>
                </a:lnTo>
                <a:lnTo>
                  <a:pt x="2127275" y="1721866"/>
                </a:lnTo>
                <a:close/>
              </a:path>
              <a:path w="8328025" h="1753870">
                <a:moveTo>
                  <a:pt x="2160651" y="319684"/>
                </a:moveTo>
                <a:lnTo>
                  <a:pt x="2128901" y="319684"/>
                </a:lnTo>
                <a:lnTo>
                  <a:pt x="2128901" y="351434"/>
                </a:lnTo>
                <a:lnTo>
                  <a:pt x="2160651" y="351434"/>
                </a:lnTo>
                <a:lnTo>
                  <a:pt x="2160651" y="319684"/>
                </a:lnTo>
                <a:close/>
              </a:path>
              <a:path w="8328025" h="1753870">
                <a:moveTo>
                  <a:pt x="2190775" y="1721866"/>
                </a:moveTo>
                <a:lnTo>
                  <a:pt x="2159025" y="1721866"/>
                </a:lnTo>
                <a:lnTo>
                  <a:pt x="2159025" y="1753616"/>
                </a:lnTo>
                <a:lnTo>
                  <a:pt x="2190775" y="1753616"/>
                </a:lnTo>
                <a:lnTo>
                  <a:pt x="2190775" y="1721866"/>
                </a:lnTo>
                <a:close/>
              </a:path>
              <a:path w="8328025" h="1753870">
                <a:moveTo>
                  <a:pt x="2224151" y="319684"/>
                </a:moveTo>
                <a:lnTo>
                  <a:pt x="2192401" y="319684"/>
                </a:lnTo>
                <a:lnTo>
                  <a:pt x="2192401" y="351434"/>
                </a:lnTo>
                <a:lnTo>
                  <a:pt x="2224151" y="351434"/>
                </a:lnTo>
                <a:lnTo>
                  <a:pt x="2224151" y="319684"/>
                </a:lnTo>
                <a:close/>
              </a:path>
              <a:path w="8328025" h="1753870">
                <a:moveTo>
                  <a:pt x="2254275" y="1721866"/>
                </a:moveTo>
                <a:lnTo>
                  <a:pt x="2222525" y="1721866"/>
                </a:lnTo>
                <a:lnTo>
                  <a:pt x="2222525" y="1753616"/>
                </a:lnTo>
                <a:lnTo>
                  <a:pt x="2254275" y="1753616"/>
                </a:lnTo>
                <a:lnTo>
                  <a:pt x="2254275" y="1721866"/>
                </a:lnTo>
                <a:close/>
              </a:path>
              <a:path w="8328025" h="1753870">
                <a:moveTo>
                  <a:pt x="2287651" y="319684"/>
                </a:moveTo>
                <a:lnTo>
                  <a:pt x="2255901" y="319684"/>
                </a:lnTo>
                <a:lnTo>
                  <a:pt x="2255901" y="351434"/>
                </a:lnTo>
                <a:lnTo>
                  <a:pt x="2287651" y="351434"/>
                </a:lnTo>
                <a:lnTo>
                  <a:pt x="2287651" y="319684"/>
                </a:lnTo>
                <a:close/>
              </a:path>
              <a:path w="8328025" h="1753870">
                <a:moveTo>
                  <a:pt x="2317775" y="1721866"/>
                </a:moveTo>
                <a:lnTo>
                  <a:pt x="2286025" y="1721866"/>
                </a:lnTo>
                <a:lnTo>
                  <a:pt x="2286025" y="1753616"/>
                </a:lnTo>
                <a:lnTo>
                  <a:pt x="2317775" y="1753616"/>
                </a:lnTo>
                <a:lnTo>
                  <a:pt x="2317775" y="1721866"/>
                </a:lnTo>
                <a:close/>
              </a:path>
              <a:path w="8328025" h="1753870">
                <a:moveTo>
                  <a:pt x="2351151" y="319684"/>
                </a:moveTo>
                <a:lnTo>
                  <a:pt x="2319401" y="319684"/>
                </a:lnTo>
                <a:lnTo>
                  <a:pt x="2319401" y="351434"/>
                </a:lnTo>
                <a:lnTo>
                  <a:pt x="2351151" y="351434"/>
                </a:lnTo>
                <a:lnTo>
                  <a:pt x="2351151" y="319684"/>
                </a:lnTo>
                <a:close/>
              </a:path>
              <a:path w="8328025" h="1753870">
                <a:moveTo>
                  <a:pt x="2381275" y="1721866"/>
                </a:moveTo>
                <a:lnTo>
                  <a:pt x="2349525" y="1721866"/>
                </a:lnTo>
                <a:lnTo>
                  <a:pt x="2349525" y="1753616"/>
                </a:lnTo>
                <a:lnTo>
                  <a:pt x="2381275" y="1753616"/>
                </a:lnTo>
                <a:lnTo>
                  <a:pt x="2381275" y="1721866"/>
                </a:lnTo>
                <a:close/>
              </a:path>
              <a:path w="8328025" h="1753870">
                <a:moveTo>
                  <a:pt x="2414651" y="319684"/>
                </a:moveTo>
                <a:lnTo>
                  <a:pt x="2382901" y="319684"/>
                </a:lnTo>
                <a:lnTo>
                  <a:pt x="2382901" y="351434"/>
                </a:lnTo>
                <a:lnTo>
                  <a:pt x="2414651" y="351434"/>
                </a:lnTo>
                <a:lnTo>
                  <a:pt x="2414651" y="319684"/>
                </a:lnTo>
                <a:close/>
              </a:path>
              <a:path w="8328025" h="1753870">
                <a:moveTo>
                  <a:pt x="2444775" y="1721866"/>
                </a:moveTo>
                <a:lnTo>
                  <a:pt x="2413025" y="1721866"/>
                </a:lnTo>
                <a:lnTo>
                  <a:pt x="2413025" y="1753616"/>
                </a:lnTo>
                <a:lnTo>
                  <a:pt x="2444775" y="1753616"/>
                </a:lnTo>
                <a:lnTo>
                  <a:pt x="2444775" y="1721866"/>
                </a:lnTo>
                <a:close/>
              </a:path>
              <a:path w="8328025" h="1753870">
                <a:moveTo>
                  <a:pt x="2478151" y="319684"/>
                </a:moveTo>
                <a:lnTo>
                  <a:pt x="2446401" y="319684"/>
                </a:lnTo>
                <a:lnTo>
                  <a:pt x="2446401" y="351434"/>
                </a:lnTo>
                <a:lnTo>
                  <a:pt x="2478151" y="351434"/>
                </a:lnTo>
                <a:lnTo>
                  <a:pt x="2478151" y="319684"/>
                </a:lnTo>
                <a:close/>
              </a:path>
              <a:path w="8328025" h="1753870">
                <a:moveTo>
                  <a:pt x="2508275" y="1721866"/>
                </a:moveTo>
                <a:lnTo>
                  <a:pt x="2476525" y="1721866"/>
                </a:lnTo>
                <a:lnTo>
                  <a:pt x="2476525" y="1753616"/>
                </a:lnTo>
                <a:lnTo>
                  <a:pt x="2508275" y="1753616"/>
                </a:lnTo>
                <a:lnTo>
                  <a:pt x="2508275" y="1721866"/>
                </a:lnTo>
                <a:close/>
              </a:path>
              <a:path w="8328025" h="1753870">
                <a:moveTo>
                  <a:pt x="2541651" y="319684"/>
                </a:moveTo>
                <a:lnTo>
                  <a:pt x="2509901" y="319684"/>
                </a:lnTo>
                <a:lnTo>
                  <a:pt x="2509901" y="351434"/>
                </a:lnTo>
                <a:lnTo>
                  <a:pt x="2541651" y="351434"/>
                </a:lnTo>
                <a:lnTo>
                  <a:pt x="2541651" y="319684"/>
                </a:lnTo>
                <a:close/>
              </a:path>
              <a:path w="8328025" h="1753870">
                <a:moveTo>
                  <a:pt x="2571775" y="1721866"/>
                </a:moveTo>
                <a:lnTo>
                  <a:pt x="2540025" y="1721866"/>
                </a:lnTo>
                <a:lnTo>
                  <a:pt x="2540025" y="1753616"/>
                </a:lnTo>
                <a:lnTo>
                  <a:pt x="2571775" y="1753616"/>
                </a:lnTo>
                <a:lnTo>
                  <a:pt x="2571775" y="1721866"/>
                </a:lnTo>
                <a:close/>
              </a:path>
              <a:path w="8328025" h="1753870">
                <a:moveTo>
                  <a:pt x="2605151" y="319684"/>
                </a:moveTo>
                <a:lnTo>
                  <a:pt x="2573401" y="319684"/>
                </a:lnTo>
                <a:lnTo>
                  <a:pt x="2573401" y="351434"/>
                </a:lnTo>
                <a:lnTo>
                  <a:pt x="2605151" y="351434"/>
                </a:lnTo>
                <a:lnTo>
                  <a:pt x="2605151" y="319684"/>
                </a:lnTo>
                <a:close/>
              </a:path>
              <a:path w="8328025" h="1753870">
                <a:moveTo>
                  <a:pt x="2635275" y="1721866"/>
                </a:moveTo>
                <a:lnTo>
                  <a:pt x="2603525" y="1721866"/>
                </a:lnTo>
                <a:lnTo>
                  <a:pt x="2603525" y="1753616"/>
                </a:lnTo>
                <a:lnTo>
                  <a:pt x="2635275" y="1753616"/>
                </a:lnTo>
                <a:lnTo>
                  <a:pt x="2635275" y="1721866"/>
                </a:lnTo>
                <a:close/>
              </a:path>
              <a:path w="8328025" h="1753870">
                <a:moveTo>
                  <a:pt x="2668651" y="319684"/>
                </a:moveTo>
                <a:lnTo>
                  <a:pt x="2636901" y="319684"/>
                </a:lnTo>
                <a:lnTo>
                  <a:pt x="2636901" y="351434"/>
                </a:lnTo>
                <a:lnTo>
                  <a:pt x="2668651" y="351434"/>
                </a:lnTo>
                <a:lnTo>
                  <a:pt x="2668651" y="319684"/>
                </a:lnTo>
                <a:close/>
              </a:path>
              <a:path w="8328025" h="1753870">
                <a:moveTo>
                  <a:pt x="2698775" y="1721866"/>
                </a:moveTo>
                <a:lnTo>
                  <a:pt x="2667025" y="1721866"/>
                </a:lnTo>
                <a:lnTo>
                  <a:pt x="2667025" y="1753616"/>
                </a:lnTo>
                <a:lnTo>
                  <a:pt x="2698775" y="1753616"/>
                </a:lnTo>
                <a:lnTo>
                  <a:pt x="2698775" y="1721866"/>
                </a:lnTo>
                <a:close/>
              </a:path>
              <a:path w="8328025" h="1753870">
                <a:moveTo>
                  <a:pt x="2732151" y="319684"/>
                </a:moveTo>
                <a:lnTo>
                  <a:pt x="2700401" y="319684"/>
                </a:lnTo>
                <a:lnTo>
                  <a:pt x="2700401" y="351434"/>
                </a:lnTo>
                <a:lnTo>
                  <a:pt x="2732151" y="351434"/>
                </a:lnTo>
                <a:lnTo>
                  <a:pt x="2732151" y="319684"/>
                </a:lnTo>
                <a:close/>
              </a:path>
              <a:path w="8328025" h="1753870">
                <a:moveTo>
                  <a:pt x="2762275" y="1721866"/>
                </a:moveTo>
                <a:lnTo>
                  <a:pt x="2730525" y="1721866"/>
                </a:lnTo>
                <a:lnTo>
                  <a:pt x="2730525" y="1753616"/>
                </a:lnTo>
                <a:lnTo>
                  <a:pt x="2762275" y="1753616"/>
                </a:lnTo>
                <a:lnTo>
                  <a:pt x="2762275" y="1721866"/>
                </a:lnTo>
                <a:close/>
              </a:path>
              <a:path w="8328025" h="1753870">
                <a:moveTo>
                  <a:pt x="2795651" y="319684"/>
                </a:moveTo>
                <a:lnTo>
                  <a:pt x="2763901" y="319684"/>
                </a:lnTo>
                <a:lnTo>
                  <a:pt x="2763901" y="351434"/>
                </a:lnTo>
                <a:lnTo>
                  <a:pt x="2795651" y="351434"/>
                </a:lnTo>
                <a:lnTo>
                  <a:pt x="2795651" y="319684"/>
                </a:lnTo>
                <a:close/>
              </a:path>
              <a:path w="8328025" h="1753870">
                <a:moveTo>
                  <a:pt x="2825775" y="1721866"/>
                </a:moveTo>
                <a:lnTo>
                  <a:pt x="2794025" y="1721866"/>
                </a:lnTo>
                <a:lnTo>
                  <a:pt x="2794025" y="1753616"/>
                </a:lnTo>
                <a:lnTo>
                  <a:pt x="2825775" y="1753616"/>
                </a:lnTo>
                <a:lnTo>
                  <a:pt x="2825775" y="1721866"/>
                </a:lnTo>
                <a:close/>
              </a:path>
              <a:path w="8328025" h="1753870">
                <a:moveTo>
                  <a:pt x="2859151" y="319684"/>
                </a:moveTo>
                <a:lnTo>
                  <a:pt x="2827401" y="319684"/>
                </a:lnTo>
                <a:lnTo>
                  <a:pt x="2827401" y="351434"/>
                </a:lnTo>
                <a:lnTo>
                  <a:pt x="2859151" y="351434"/>
                </a:lnTo>
                <a:lnTo>
                  <a:pt x="2859151" y="319684"/>
                </a:lnTo>
                <a:close/>
              </a:path>
              <a:path w="8328025" h="1753870">
                <a:moveTo>
                  <a:pt x="2889275" y="1721866"/>
                </a:moveTo>
                <a:lnTo>
                  <a:pt x="2857525" y="1721866"/>
                </a:lnTo>
                <a:lnTo>
                  <a:pt x="2857525" y="1753616"/>
                </a:lnTo>
                <a:lnTo>
                  <a:pt x="2889275" y="1753616"/>
                </a:lnTo>
                <a:lnTo>
                  <a:pt x="2889275" y="1721866"/>
                </a:lnTo>
                <a:close/>
              </a:path>
              <a:path w="8328025" h="1753870">
                <a:moveTo>
                  <a:pt x="2922651" y="319684"/>
                </a:moveTo>
                <a:lnTo>
                  <a:pt x="2890901" y="319684"/>
                </a:lnTo>
                <a:lnTo>
                  <a:pt x="2890901" y="351434"/>
                </a:lnTo>
                <a:lnTo>
                  <a:pt x="2922651" y="351434"/>
                </a:lnTo>
                <a:lnTo>
                  <a:pt x="2922651" y="319684"/>
                </a:lnTo>
                <a:close/>
              </a:path>
              <a:path w="8328025" h="1753870">
                <a:moveTo>
                  <a:pt x="2952775" y="1721866"/>
                </a:moveTo>
                <a:lnTo>
                  <a:pt x="2921025" y="1721866"/>
                </a:lnTo>
                <a:lnTo>
                  <a:pt x="2921025" y="1753616"/>
                </a:lnTo>
                <a:lnTo>
                  <a:pt x="2952775" y="1753616"/>
                </a:lnTo>
                <a:lnTo>
                  <a:pt x="2952775" y="1721866"/>
                </a:lnTo>
                <a:close/>
              </a:path>
              <a:path w="8328025" h="1753870">
                <a:moveTo>
                  <a:pt x="2986151" y="319684"/>
                </a:moveTo>
                <a:lnTo>
                  <a:pt x="2954401" y="319684"/>
                </a:lnTo>
                <a:lnTo>
                  <a:pt x="2954401" y="351434"/>
                </a:lnTo>
                <a:lnTo>
                  <a:pt x="2986151" y="351434"/>
                </a:lnTo>
                <a:lnTo>
                  <a:pt x="2986151" y="319684"/>
                </a:lnTo>
                <a:close/>
              </a:path>
              <a:path w="8328025" h="1753870">
                <a:moveTo>
                  <a:pt x="3016275" y="1721866"/>
                </a:moveTo>
                <a:lnTo>
                  <a:pt x="2984525" y="1721866"/>
                </a:lnTo>
                <a:lnTo>
                  <a:pt x="2984525" y="1753616"/>
                </a:lnTo>
                <a:lnTo>
                  <a:pt x="3016275" y="1753616"/>
                </a:lnTo>
                <a:lnTo>
                  <a:pt x="3016275" y="1721866"/>
                </a:lnTo>
                <a:close/>
              </a:path>
              <a:path w="8328025" h="1753870">
                <a:moveTo>
                  <a:pt x="3049651" y="319684"/>
                </a:moveTo>
                <a:lnTo>
                  <a:pt x="3017901" y="319684"/>
                </a:lnTo>
                <a:lnTo>
                  <a:pt x="3017901" y="351434"/>
                </a:lnTo>
                <a:lnTo>
                  <a:pt x="3049651" y="351434"/>
                </a:lnTo>
                <a:lnTo>
                  <a:pt x="3049651" y="319684"/>
                </a:lnTo>
                <a:close/>
              </a:path>
              <a:path w="8328025" h="1753870">
                <a:moveTo>
                  <a:pt x="3079775" y="1721866"/>
                </a:moveTo>
                <a:lnTo>
                  <a:pt x="3048025" y="1721866"/>
                </a:lnTo>
                <a:lnTo>
                  <a:pt x="3048025" y="1753616"/>
                </a:lnTo>
                <a:lnTo>
                  <a:pt x="3079775" y="1753616"/>
                </a:lnTo>
                <a:lnTo>
                  <a:pt x="3079775" y="1721866"/>
                </a:lnTo>
                <a:close/>
              </a:path>
              <a:path w="8328025" h="1753870">
                <a:moveTo>
                  <a:pt x="3113151" y="319684"/>
                </a:moveTo>
                <a:lnTo>
                  <a:pt x="3081401" y="319684"/>
                </a:lnTo>
                <a:lnTo>
                  <a:pt x="3081401" y="351434"/>
                </a:lnTo>
                <a:lnTo>
                  <a:pt x="3113151" y="351434"/>
                </a:lnTo>
                <a:lnTo>
                  <a:pt x="3113151" y="319684"/>
                </a:lnTo>
                <a:close/>
              </a:path>
              <a:path w="8328025" h="1753870">
                <a:moveTo>
                  <a:pt x="3143275" y="1721866"/>
                </a:moveTo>
                <a:lnTo>
                  <a:pt x="3111525" y="1721866"/>
                </a:lnTo>
                <a:lnTo>
                  <a:pt x="3111525" y="1753616"/>
                </a:lnTo>
                <a:lnTo>
                  <a:pt x="3143275" y="1753616"/>
                </a:lnTo>
                <a:lnTo>
                  <a:pt x="3143275" y="1721866"/>
                </a:lnTo>
                <a:close/>
              </a:path>
              <a:path w="8328025" h="1753870">
                <a:moveTo>
                  <a:pt x="3176651" y="319684"/>
                </a:moveTo>
                <a:lnTo>
                  <a:pt x="3144901" y="319684"/>
                </a:lnTo>
                <a:lnTo>
                  <a:pt x="3144901" y="351434"/>
                </a:lnTo>
                <a:lnTo>
                  <a:pt x="3176651" y="351434"/>
                </a:lnTo>
                <a:lnTo>
                  <a:pt x="3176651" y="319684"/>
                </a:lnTo>
                <a:close/>
              </a:path>
              <a:path w="8328025" h="1753870">
                <a:moveTo>
                  <a:pt x="3206775" y="1721866"/>
                </a:moveTo>
                <a:lnTo>
                  <a:pt x="3175025" y="1721866"/>
                </a:lnTo>
                <a:lnTo>
                  <a:pt x="3175025" y="1753616"/>
                </a:lnTo>
                <a:lnTo>
                  <a:pt x="3206775" y="1753616"/>
                </a:lnTo>
                <a:lnTo>
                  <a:pt x="3206775" y="1721866"/>
                </a:lnTo>
                <a:close/>
              </a:path>
              <a:path w="8328025" h="1753870">
                <a:moveTo>
                  <a:pt x="3240151" y="319684"/>
                </a:moveTo>
                <a:lnTo>
                  <a:pt x="3208401" y="319684"/>
                </a:lnTo>
                <a:lnTo>
                  <a:pt x="3208401" y="351434"/>
                </a:lnTo>
                <a:lnTo>
                  <a:pt x="3240151" y="351434"/>
                </a:lnTo>
                <a:lnTo>
                  <a:pt x="3240151" y="319684"/>
                </a:lnTo>
                <a:close/>
              </a:path>
              <a:path w="8328025" h="1753870">
                <a:moveTo>
                  <a:pt x="3270275" y="1721866"/>
                </a:moveTo>
                <a:lnTo>
                  <a:pt x="3238525" y="1721866"/>
                </a:lnTo>
                <a:lnTo>
                  <a:pt x="3238525" y="1753616"/>
                </a:lnTo>
                <a:lnTo>
                  <a:pt x="3270275" y="1753616"/>
                </a:lnTo>
                <a:lnTo>
                  <a:pt x="3270275" y="1721866"/>
                </a:lnTo>
                <a:close/>
              </a:path>
              <a:path w="8328025" h="1753870">
                <a:moveTo>
                  <a:pt x="3303651" y="319684"/>
                </a:moveTo>
                <a:lnTo>
                  <a:pt x="3271901" y="319684"/>
                </a:lnTo>
                <a:lnTo>
                  <a:pt x="3271901" y="351434"/>
                </a:lnTo>
                <a:lnTo>
                  <a:pt x="3303651" y="351434"/>
                </a:lnTo>
                <a:lnTo>
                  <a:pt x="3303651" y="319684"/>
                </a:lnTo>
                <a:close/>
              </a:path>
              <a:path w="8328025" h="1753870">
                <a:moveTo>
                  <a:pt x="3333775" y="1721866"/>
                </a:moveTo>
                <a:lnTo>
                  <a:pt x="3302025" y="1721866"/>
                </a:lnTo>
                <a:lnTo>
                  <a:pt x="3302025" y="1753616"/>
                </a:lnTo>
                <a:lnTo>
                  <a:pt x="3333775" y="1753616"/>
                </a:lnTo>
                <a:lnTo>
                  <a:pt x="3333775" y="1721866"/>
                </a:lnTo>
                <a:close/>
              </a:path>
              <a:path w="8328025" h="1753870">
                <a:moveTo>
                  <a:pt x="3367151" y="319684"/>
                </a:moveTo>
                <a:lnTo>
                  <a:pt x="3335401" y="319684"/>
                </a:lnTo>
                <a:lnTo>
                  <a:pt x="3335401" y="351434"/>
                </a:lnTo>
                <a:lnTo>
                  <a:pt x="3367151" y="351434"/>
                </a:lnTo>
                <a:lnTo>
                  <a:pt x="3367151" y="319684"/>
                </a:lnTo>
                <a:close/>
              </a:path>
              <a:path w="8328025" h="1753870">
                <a:moveTo>
                  <a:pt x="3397275" y="1721866"/>
                </a:moveTo>
                <a:lnTo>
                  <a:pt x="3365525" y="1721866"/>
                </a:lnTo>
                <a:lnTo>
                  <a:pt x="3365525" y="1753616"/>
                </a:lnTo>
                <a:lnTo>
                  <a:pt x="3397275" y="1753616"/>
                </a:lnTo>
                <a:lnTo>
                  <a:pt x="3397275" y="1721866"/>
                </a:lnTo>
                <a:close/>
              </a:path>
              <a:path w="8328025" h="1753870">
                <a:moveTo>
                  <a:pt x="3430651" y="319684"/>
                </a:moveTo>
                <a:lnTo>
                  <a:pt x="3398901" y="319684"/>
                </a:lnTo>
                <a:lnTo>
                  <a:pt x="3398901" y="351434"/>
                </a:lnTo>
                <a:lnTo>
                  <a:pt x="3430651" y="351434"/>
                </a:lnTo>
                <a:lnTo>
                  <a:pt x="3430651" y="319684"/>
                </a:lnTo>
                <a:close/>
              </a:path>
              <a:path w="8328025" h="1753870">
                <a:moveTo>
                  <a:pt x="3460775" y="1721866"/>
                </a:moveTo>
                <a:lnTo>
                  <a:pt x="3429025" y="1721866"/>
                </a:lnTo>
                <a:lnTo>
                  <a:pt x="3429025" y="1753616"/>
                </a:lnTo>
                <a:lnTo>
                  <a:pt x="3460775" y="1753616"/>
                </a:lnTo>
                <a:lnTo>
                  <a:pt x="3460775" y="1721866"/>
                </a:lnTo>
                <a:close/>
              </a:path>
              <a:path w="8328025" h="1753870">
                <a:moveTo>
                  <a:pt x="3494151" y="319684"/>
                </a:moveTo>
                <a:lnTo>
                  <a:pt x="3462401" y="319684"/>
                </a:lnTo>
                <a:lnTo>
                  <a:pt x="3462401" y="351434"/>
                </a:lnTo>
                <a:lnTo>
                  <a:pt x="3494151" y="351434"/>
                </a:lnTo>
                <a:lnTo>
                  <a:pt x="3494151" y="319684"/>
                </a:lnTo>
                <a:close/>
              </a:path>
              <a:path w="8328025" h="1753870">
                <a:moveTo>
                  <a:pt x="3524275" y="1721866"/>
                </a:moveTo>
                <a:lnTo>
                  <a:pt x="3492525" y="1721866"/>
                </a:lnTo>
                <a:lnTo>
                  <a:pt x="3492525" y="1753616"/>
                </a:lnTo>
                <a:lnTo>
                  <a:pt x="3524275" y="1753616"/>
                </a:lnTo>
                <a:lnTo>
                  <a:pt x="3524275" y="1721866"/>
                </a:lnTo>
                <a:close/>
              </a:path>
              <a:path w="8328025" h="1753870">
                <a:moveTo>
                  <a:pt x="3557651" y="319684"/>
                </a:moveTo>
                <a:lnTo>
                  <a:pt x="3525901" y="319684"/>
                </a:lnTo>
                <a:lnTo>
                  <a:pt x="3525901" y="351434"/>
                </a:lnTo>
                <a:lnTo>
                  <a:pt x="3557651" y="351434"/>
                </a:lnTo>
                <a:lnTo>
                  <a:pt x="3557651" y="319684"/>
                </a:lnTo>
                <a:close/>
              </a:path>
              <a:path w="8328025" h="1753870">
                <a:moveTo>
                  <a:pt x="3587775" y="1721866"/>
                </a:moveTo>
                <a:lnTo>
                  <a:pt x="3556025" y="1721866"/>
                </a:lnTo>
                <a:lnTo>
                  <a:pt x="3556025" y="1753616"/>
                </a:lnTo>
                <a:lnTo>
                  <a:pt x="3587775" y="1753616"/>
                </a:lnTo>
                <a:lnTo>
                  <a:pt x="3587775" y="1721866"/>
                </a:lnTo>
                <a:close/>
              </a:path>
              <a:path w="8328025" h="1753870">
                <a:moveTo>
                  <a:pt x="3621151" y="319684"/>
                </a:moveTo>
                <a:lnTo>
                  <a:pt x="3589401" y="319684"/>
                </a:lnTo>
                <a:lnTo>
                  <a:pt x="3589401" y="351434"/>
                </a:lnTo>
                <a:lnTo>
                  <a:pt x="3621151" y="351434"/>
                </a:lnTo>
                <a:lnTo>
                  <a:pt x="3621151" y="319684"/>
                </a:lnTo>
                <a:close/>
              </a:path>
              <a:path w="8328025" h="1753870">
                <a:moveTo>
                  <a:pt x="3651275" y="1721866"/>
                </a:moveTo>
                <a:lnTo>
                  <a:pt x="3619525" y="1721866"/>
                </a:lnTo>
                <a:lnTo>
                  <a:pt x="3619525" y="1753616"/>
                </a:lnTo>
                <a:lnTo>
                  <a:pt x="3651275" y="1753616"/>
                </a:lnTo>
                <a:lnTo>
                  <a:pt x="3651275" y="1721866"/>
                </a:lnTo>
                <a:close/>
              </a:path>
              <a:path w="8328025" h="1753870">
                <a:moveTo>
                  <a:pt x="3684651" y="319684"/>
                </a:moveTo>
                <a:lnTo>
                  <a:pt x="3652901" y="319684"/>
                </a:lnTo>
                <a:lnTo>
                  <a:pt x="3652901" y="351434"/>
                </a:lnTo>
                <a:lnTo>
                  <a:pt x="3684651" y="351434"/>
                </a:lnTo>
                <a:lnTo>
                  <a:pt x="3684651" y="319684"/>
                </a:lnTo>
                <a:close/>
              </a:path>
              <a:path w="8328025" h="1753870">
                <a:moveTo>
                  <a:pt x="3714775" y="1721866"/>
                </a:moveTo>
                <a:lnTo>
                  <a:pt x="3683025" y="1721866"/>
                </a:lnTo>
                <a:lnTo>
                  <a:pt x="3683025" y="1753616"/>
                </a:lnTo>
                <a:lnTo>
                  <a:pt x="3714775" y="1753616"/>
                </a:lnTo>
                <a:lnTo>
                  <a:pt x="3714775" y="1721866"/>
                </a:lnTo>
                <a:close/>
              </a:path>
              <a:path w="8328025" h="1753870">
                <a:moveTo>
                  <a:pt x="3748151" y="319684"/>
                </a:moveTo>
                <a:lnTo>
                  <a:pt x="3716401" y="319684"/>
                </a:lnTo>
                <a:lnTo>
                  <a:pt x="3716401" y="351434"/>
                </a:lnTo>
                <a:lnTo>
                  <a:pt x="3748151" y="351434"/>
                </a:lnTo>
                <a:lnTo>
                  <a:pt x="3748151" y="319684"/>
                </a:lnTo>
                <a:close/>
              </a:path>
              <a:path w="8328025" h="1753870">
                <a:moveTo>
                  <a:pt x="3778275" y="1721866"/>
                </a:moveTo>
                <a:lnTo>
                  <a:pt x="3746525" y="1721866"/>
                </a:lnTo>
                <a:lnTo>
                  <a:pt x="3746525" y="1753616"/>
                </a:lnTo>
                <a:lnTo>
                  <a:pt x="3778275" y="1753616"/>
                </a:lnTo>
                <a:lnTo>
                  <a:pt x="3778275" y="1721866"/>
                </a:lnTo>
                <a:close/>
              </a:path>
              <a:path w="8328025" h="1753870">
                <a:moveTo>
                  <a:pt x="3811651" y="319684"/>
                </a:moveTo>
                <a:lnTo>
                  <a:pt x="3779901" y="319684"/>
                </a:lnTo>
                <a:lnTo>
                  <a:pt x="3779901" y="351434"/>
                </a:lnTo>
                <a:lnTo>
                  <a:pt x="3811651" y="351434"/>
                </a:lnTo>
                <a:lnTo>
                  <a:pt x="3811651" y="319684"/>
                </a:lnTo>
                <a:close/>
              </a:path>
              <a:path w="8328025" h="1753870">
                <a:moveTo>
                  <a:pt x="3841775" y="1721866"/>
                </a:moveTo>
                <a:lnTo>
                  <a:pt x="3810025" y="1721866"/>
                </a:lnTo>
                <a:lnTo>
                  <a:pt x="3810025" y="1753616"/>
                </a:lnTo>
                <a:lnTo>
                  <a:pt x="3841775" y="1753616"/>
                </a:lnTo>
                <a:lnTo>
                  <a:pt x="3841775" y="1721866"/>
                </a:lnTo>
                <a:close/>
              </a:path>
              <a:path w="8328025" h="1753870">
                <a:moveTo>
                  <a:pt x="3875151" y="319684"/>
                </a:moveTo>
                <a:lnTo>
                  <a:pt x="3843401" y="319684"/>
                </a:lnTo>
                <a:lnTo>
                  <a:pt x="3843401" y="351434"/>
                </a:lnTo>
                <a:lnTo>
                  <a:pt x="3875151" y="351434"/>
                </a:lnTo>
                <a:lnTo>
                  <a:pt x="3875151" y="319684"/>
                </a:lnTo>
                <a:close/>
              </a:path>
              <a:path w="8328025" h="1753870">
                <a:moveTo>
                  <a:pt x="3905275" y="1721866"/>
                </a:moveTo>
                <a:lnTo>
                  <a:pt x="3873525" y="1721866"/>
                </a:lnTo>
                <a:lnTo>
                  <a:pt x="3873525" y="1753616"/>
                </a:lnTo>
                <a:lnTo>
                  <a:pt x="3905275" y="1753616"/>
                </a:lnTo>
                <a:lnTo>
                  <a:pt x="3905275" y="1721866"/>
                </a:lnTo>
                <a:close/>
              </a:path>
              <a:path w="8328025" h="1753870">
                <a:moveTo>
                  <a:pt x="3938651" y="319684"/>
                </a:moveTo>
                <a:lnTo>
                  <a:pt x="3906901" y="319684"/>
                </a:lnTo>
                <a:lnTo>
                  <a:pt x="3906901" y="351434"/>
                </a:lnTo>
                <a:lnTo>
                  <a:pt x="3938651" y="351434"/>
                </a:lnTo>
                <a:lnTo>
                  <a:pt x="3938651" y="319684"/>
                </a:lnTo>
                <a:close/>
              </a:path>
              <a:path w="8328025" h="1753870">
                <a:moveTo>
                  <a:pt x="3968775" y="1721866"/>
                </a:moveTo>
                <a:lnTo>
                  <a:pt x="3937025" y="1721866"/>
                </a:lnTo>
                <a:lnTo>
                  <a:pt x="3937025" y="1753616"/>
                </a:lnTo>
                <a:lnTo>
                  <a:pt x="3968775" y="1753616"/>
                </a:lnTo>
                <a:lnTo>
                  <a:pt x="3968775" y="1721866"/>
                </a:lnTo>
                <a:close/>
              </a:path>
              <a:path w="8328025" h="1753870">
                <a:moveTo>
                  <a:pt x="4002151" y="319684"/>
                </a:moveTo>
                <a:lnTo>
                  <a:pt x="3970401" y="319684"/>
                </a:lnTo>
                <a:lnTo>
                  <a:pt x="3970401" y="351434"/>
                </a:lnTo>
                <a:lnTo>
                  <a:pt x="4002151" y="351434"/>
                </a:lnTo>
                <a:lnTo>
                  <a:pt x="4002151" y="319684"/>
                </a:lnTo>
                <a:close/>
              </a:path>
              <a:path w="8328025" h="1753870">
                <a:moveTo>
                  <a:pt x="4032275" y="1721866"/>
                </a:moveTo>
                <a:lnTo>
                  <a:pt x="4000525" y="1721866"/>
                </a:lnTo>
                <a:lnTo>
                  <a:pt x="4000525" y="1753616"/>
                </a:lnTo>
                <a:lnTo>
                  <a:pt x="4032275" y="1753616"/>
                </a:lnTo>
                <a:lnTo>
                  <a:pt x="4032275" y="1721866"/>
                </a:lnTo>
                <a:close/>
              </a:path>
              <a:path w="8328025" h="1753870">
                <a:moveTo>
                  <a:pt x="4065651" y="319684"/>
                </a:moveTo>
                <a:lnTo>
                  <a:pt x="4033901" y="319684"/>
                </a:lnTo>
                <a:lnTo>
                  <a:pt x="4033901" y="351434"/>
                </a:lnTo>
                <a:lnTo>
                  <a:pt x="4065651" y="351434"/>
                </a:lnTo>
                <a:lnTo>
                  <a:pt x="4065651" y="319684"/>
                </a:lnTo>
                <a:close/>
              </a:path>
              <a:path w="8328025" h="1753870">
                <a:moveTo>
                  <a:pt x="4095775" y="1721866"/>
                </a:moveTo>
                <a:lnTo>
                  <a:pt x="4064025" y="1721866"/>
                </a:lnTo>
                <a:lnTo>
                  <a:pt x="4064025" y="1753616"/>
                </a:lnTo>
                <a:lnTo>
                  <a:pt x="4095775" y="1753616"/>
                </a:lnTo>
                <a:lnTo>
                  <a:pt x="4095775" y="1721866"/>
                </a:lnTo>
                <a:close/>
              </a:path>
              <a:path w="8328025" h="1753870">
                <a:moveTo>
                  <a:pt x="4129151" y="319684"/>
                </a:moveTo>
                <a:lnTo>
                  <a:pt x="4097401" y="319684"/>
                </a:lnTo>
                <a:lnTo>
                  <a:pt x="4097401" y="351434"/>
                </a:lnTo>
                <a:lnTo>
                  <a:pt x="4129151" y="351434"/>
                </a:lnTo>
                <a:lnTo>
                  <a:pt x="4129151" y="319684"/>
                </a:lnTo>
                <a:close/>
              </a:path>
              <a:path w="8328025" h="1753870">
                <a:moveTo>
                  <a:pt x="4159275" y="1721866"/>
                </a:moveTo>
                <a:lnTo>
                  <a:pt x="4127525" y="1721866"/>
                </a:lnTo>
                <a:lnTo>
                  <a:pt x="4127525" y="1753616"/>
                </a:lnTo>
                <a:lnTo>
                  <a:pt x="4159275" y="1753616"/>
                </a:lnTo>
                <a:lnTo>
                  <a:pt x="4159275" y="1721866"/>
                </a:lnTo>
                <a:close/>
              </a:path>
              <a:path w="8328025" h="1753870">
                <a:moveTo>
                  <a:pt x="4192651" y="319684"/>
                </a:moveTo>
                <a:lnTo>
                  <a:pt x="4160901" y="319684"/>
                </a:lnTo>
                <a:lnTo>
                  <a:pt x="4160901" y="351434"/>
                </a:lnTo>
                <a:lnTo>
                  <a:pt x="4192651" y="351434"/>
                </a:lnTo>
                <a:lnTo>
                  <a:pt x="4192651" y="319684"/>
                </a:lnTo>
                <a:close/>
              </a:path>
              <a:path w="8328025" h="1753870">
                <a:moveTo>
                  <a:pt x="4222775" y="1721866"/>
                </a:moveTo>
                <a:lnTo>
                  <a:pt x="4191025" y="1721866"/>
                </a:lnTo>
                <a:lnTo>
                  <a:pt x="4191025" y="1753616"/>
                </a:lnTo>
                <a:lnTo>
                  <a:pt x="4222775" y="1753616"/>
                </a:lnTo>
                <a:lnTo>
                  <a:pt x="4222775" y="1721866"/>
                </a:lnTo>
                <a:close/>
              </a:path>
              <a:path w="8328025" h="1753870">
                <a:moveTo>
                  <a:pt x="4256151" y="319684"/>
                </a:moveTo>
                <a:lnTo>
                  <a:pt x="4224401" y="319684"/>
                </a:lnTo>
                <a:lnTo>
                  <a:pt x="4224401" y="351434"/>
                </a:lnTo>
                <a:lnTo>
                  <a:pt x="4256151" y="351434"/>
                </a:lnTo>
                <a:lnTo>
                  <a:pt x="4256151" y="319684"/>
                </a:lnTo>
                <a:close/>
              </a:path>
              <a:path w="8328025" h="1753870">
                <a:moveTo>
                  <a:pt x="4286275" y="1721866"/>
                </a:moveTo>
                <a:lnTo>
                  <a:pt x="4254525" y="1721866"/>
                </a:lnTo>
                <a:lnTo>
                  <a:pt x="4254525" y="1753616"/>
                </a:lnTo>
                <a:lnTo>
                  <a:pt x="4286275" y="1753616"/>
                </a:lnTo>
                <a:lnTo>
                  <a:pt x="4286275" y="1721866"/>
                </a:lnTo>
                <a:close/>
              </a:path>
              <a:path w="8328025" h="1753870">
                <a:moveTo>
                  <a:pt x="4319651" y="319684"/>
                </a:moveTo>
                <a:lnTo>
                  <a:pt x="4287901" y="319684"/>
                </a:lnTo>
                <a:lnTo>
                  <a:pt x="4287901" y="351434"/>
                </a:lnTo>
                <a:lnTo>
                  <a:pt x="4319651" y="351434"/>
                </a:lnTo>
                <a:lnTo>
                  <a:pt x="4319651" y="319684"/>
                </a:lnTo>
                <a:close/>
              </a:path>
              <a:path w="8328025" h="1753870">
                <a:moveTo>
                  <a:pt x="4349775" y="1721866"/>
                </a:moveTo>
                <a:lnTo>
                  <a:pt x="4318025" y="1721866"/>
                </a:lnTo>
                <a:lnTo>
                  <a:pt x="4318025" y="1753616"/>
                </a:lnTo>
                <a:lnTo>
                  <a:pt x="4349775" y="1753616"/>
                </a:lnTo>
                <a:lnTo>
                  <a:pt x="4349775" y="1721866"/>
                </a:lnTo>
                <a:close/>
              </a:path>
              <a:path w="8328025" h="1753870">
                <a:moveTo>
                  <a:pt x="4383151" y="319684"/>
                </a:moveTo>
                <a:lnTo>
                  <a:pt x="4351401" y="319684"/>
                </a:lnTo>
                <a:lnTo>
                  <a:pt x="4351401" y="351434"/>
                </a:lnTo>
                <a:lnTo>
                  <a:pt x="4383151" y="351434"/>
                </a:lnTo>
                <a:lnTo>
                  <a:pt x="4383151" y="319684"/>
                </a:lnTo>
                <a:close/>
              </a:path>
              <a:path w="8328025" h="1753870">
                <a:moveTo>
                  <a:pt x="4413275" y="1721866"/>
                </a:moveTo>
                <a:lnTo>
                  <a:pt x="4381525" y="1721866"/>
                </a:lnTo>
                <a:lnTo>
                  <a:pt x="4381525" y="1753616"/>
                </a:lnTo>
                <a:lnTo>
                  <a:pt x="4413275" y="1753616"/>
                </a:lnTo>
                <a:lnTo>
                  <a:pt x="4413275" y="1721866"/>
                </a:lnTo>
                <a:close/>
              </a:path>
              <a:path w="8328025" h="1753870">
                <a:moveTo>
                  <a:pt x="4446651" y="319684"/>
                </a:moveTo>
                <a:lnTo>
                  <a:pt x="4414901" y="319684"/>
                </a:lnTo>
                <a:lnTo>
                  <a:pt x="4414901" y="351434"/>
                </a:lnTo>
                <a:lnTo>
                  <a:pt x="4446651" y="351434"/>
                </a:lnTo>
                <a:lnTo>
                  <a:pt x="4446651" y="319684"/>
                </a:lnTo>
                <a:close/>
              </a:path>
              <a:path w="8328025" h="1753870">
                <a:moveTo>
                  <a:pt x="4476775" y="1721866"/>
                </a:moveTo>
                <a:lnTo>
                  <a:pt x="4445025" y="1721866"/>
                </a:lnTo>
                <a:lnTo>
                  <a:pt x="4445025" y="1753616"/>
                </a:lnTo>
                <a:lnTo>
                  <a:pt x="4476775" y="1753616"/>
                </a:lnTo>
                <a:lnTo>
                  <a:pt x="4476775" y="1721866"/>
                </a:lnTo>
                <a:close/>
              </a:path>
              <a:path w="8328025" h="1753870">
                <a:moveTo>
                  <a:pt x="4510151" y="319684"/>
                </a:moveTo>
                <a:lnTo>
                  <a:pt x="4478401" y="319684"/>
                </a:lnTo>
                <a:lnTo>
                  <a:pt x="4478401" y="351434"/>
                </a:lnTo>
                <a:lnTo>
                  <a:pt x="4510151" y="351434"/>
                </a:lnTo>
                <a:lnTo>
                  <a:pt x="4510151" y="319684"/>
                </a:lnTo>
                <a:close/>
              </a:path>
              <a:path w="8328025" h="1753870">
                <a:moveTo>
                  <a:pt x="4540275" y="1721866"/>
                </a:moveTo>
                <a:lnTo>
                  <a:pt x="4508525" y="1721866"/>
                </a:lnTo>
                <a:lnTo>
                  <a:pt x="4508525" y="1753616"/>
                </a:lnTo>
                <a:lnTo>
                  <a:pt x="4540275" y="1753616"/>
                </a:lnTo>
                <a:lnTo>
                  <a:pt x="4540275" y="1721866"/>
                </a:lnTo>
                <a:close/>
              </a:path>
              <a:path w="8328025" h="1753870">
                <a:moveTo>
                  <a:pt x="4573651" y="319684"/>
                </a:moveTo>
                <a:lnTo>
                  <a:pt x="4541901" y="319684"/>
                </a:lnTo>
                <a:lnTo>
                  <a:pt x="4541901" y="351434"/>
                </a:lnTo>
                <a:lnTo>
                  <a:pt x="4573651" y="351434"/>
                </a:lnTo>
                <a:lnTo>
                  <a:pt x="4573651" y="319684"/>
                </a:lnTo>
                <a:close/>
              </a:path>
              <a:path w="8328025" h="1753870">
                <a:moveTo>
                  <a:pt x="4603775" y="1721866"/>
                </a:moveTo>
                <a:lnTo>
                  <a:pt x="4572025" y="1721866"/>
                </a:lnTo>
                <a:lnTo>
                  <a:pt x="4572025" y="1753616"/>
                </a:lnTo>
                <a:lnTo>
                  <a:pt x="4603775" y="1753616"/>
                </a:lnTo>
                <a:lnTo>
                  <a:pt x="4603775" y="1721866"/>
                </a:lnTo>
                <a:close/>
              </a:path>
              <a:path w="8328025" h="1753870">
                <a:moveTo>
                  <a:pt x="4637151" y="319684"/>
                </a:moveTo>
                <a:lnTo>
                  <a:pt x="4605401" y="319684"/>
                </a:lnTo>
                <a:lnTo>
                  <a:pt x="4605401" y="351434"/>
                </a:lnTo>
                <a:lnTo>
                  <a:pt x="4637151" y="351434"/>
                </a:lnTo>
                <a:lnTo>
                  <a:pt x="4637151" y="319684"/>
                </a:lnTo>
                <a:close/>
              </a:path>
              <a:path w="8328025" h="1753870">
                <a:moveTo>
                  <a:pt x="4667275" y="1721866"/>
                </a:moveTo>
                <a:lnTo>
                  <a:pt x="4635525" y="1721866"/>
                </a:lnTo>
                <a:lnTo>
                  <a:pt x="4635525" y="1753616"/>
                </a:lnTo>
                <a:lnTo>
                  <a:pt x="4667275" y="1753616"/>
                </a:lnTo>
                <a:lnTo>
                  <a:pt x="4667275" y="1721866"/>
                </a:lnTo>
                <a:close/>
              </a:path>
              <a:path w="8328025" h="1753870">
                <a:moveTo>
                  <a:pt x="4700651" y="319684"/>
                </a:moveTo>
                <a:lnTo>
                  <a:pt x="4668901" y="319684"/>
                </a:lnTo>
                <a:lnTo>
                  <a:pt x="4668901" y="351434"/>
                </a:lnTo>
                <a:lnTo>
                  <a:pt x="4700651" y="351434"/>
                </a:lnTo>
                <a:lnTo>
                  <a:pt x="4700651" y="319684"/>
                </a:lnTo>
                <a:close/>
              </a:path>
              <a:path w="8328025" h="1753870">
                <a:moveTo>
                  <a:pt x="4730775" y="1721866"/>
                </a:moveTo>
                <a:lnTo>
                  <a:pt x="4699025" y="1721866"/>
                </a:lnTo>
                <a:lnTo>
                  <a:pt x="4699025" y="1753616"/>
                </a:lnTo>
                <a:lnTo>
                  <a:pt x="4730775" y="1753616"/>
                </a:lnTo>
                <a:lnTo>
                  <a:pt x="4730775" y="1721866"/>
                </a:lnTo>
                <a:close/>
              </a:path>
              <a:path w="8328025" h="1753870">
                <a:moveTo>
                  <a:pt x="4764151" y="319684"/>
                </a:moveTo>
                <a:lnTo>
                  <a:pt x="4732401" y="319684"/>
                </a:lnTo>
                <a:lnTo>
                  <a:pt x="4732401" y="351434"/>
                </a:lnTo>
                <a:lnTo>
                  <a:pt x="4764151" y="351434"/>
                </a:lnTo>
                <a:lnTo>
                  <a:pt x="4764151" y="319684"/>
                </a:lnTo>
                <a:close/>
              </a:path>
              <a:path w="8328025" h="1753870">
                <a:moveTo>
                  <a:pt x="4794275" y="1721866"/>
                </a:moveTo>
                <a:lnTo>
                  <a:pt x="4762525" y="1721866"/>
                </a:lnTo>
                <a:lnTo>
                  <a:pt x="4762525" y="1753616"/>
                </a:lnTo>
                <a:lnTo>
                  <a:pt x="4794275" y="1753616"/>
                </a:lnTo>
                <a:lnTo>
                  <a:pt x="4794275" y="1721866"/>
                </a:lnTo>
                <a:close/>
              </a:path>
              <a:path w="8328025" h="1753870">
                <a:moveTo>
                  <a:pt x="4827651" y="319684"/>
                </a:moveTo>
                <a:lnTo>
                  <a:pt x="4795901" y="319684"/>
                </a:lnTo>
                <a:lnTo>
                  <a:pt x="4795901" y="351434"/>
                </a:lnTo>
                <a:lnTo>
                  <a:pt x="4827651" y="351434"/>
                </a:lnTo>
                <a:lnTo>
                  <a:pt x="4827651" y="319684"/>
                </a:lnTo>
                <a:close/>
              </a:path>
              <a:path w="8328025" h="1753870">
                <a:moveTo>
                  <a:pt x="4857775" y="1721866"/>
                </a:moveTo>
                <a:lnTo>
                  <a:pt x="4826025" y="1721866"/>
                </a:lnTo>
                <a:lnTo>
                  <a:pt x="4826025" y="1753616"/>
                </a:lnTo>
                <a:lnTo>
                  <a:pt x="4857775" y="1753616"/>
                </a:lnTo>
                <a:lnTo>
                  <a:pt x="4857775" y="1721866"/>
                </a:lnTo>
                <a:close/>
              </a:path>
              <a:path w="8328025" h="1753870">
                <a:moveTo>
                  <a:pt x="4891151" y="319684"/>
                </a:moveTo>
                <a:lnTo>
                  <a:pt x="4859401" y="319684"/>
                </a:lnTo>
                <a:lnTo>
                  <a:pt x="4859401" y="351434"/>
                </a:lnTo>
                <a:lnTo>
                  <a:pt x="4891151" y="351434"/>
                </a:lnTo>
                <a:lnTo>
                  <a:pt x="4891151" y="319684"/>
                </a:lnTo>
                <a:close/>
              </a:path>
              <a:path w="8328025" h="1753870">
                <a:moveTo>
                  <a:pt x="4921275" y="1721866"/>
                </a:moveTo>
                <a:lnTo>
                  <a:pt x="4889525" y="1721866"/>
                </a:lnTo>
                <a:lnTo>
                  <a:pt x="4889525" y="1753616"/>
                </a:lnTo>
                <a:lnTo>
                  <a:pt x="4921275" y="1753616"/>
                </a:lnTo>
                <a:lnTo>
                  <a:pt x="4921275" y="1721866"/>
                </a:lnTo>
                <a:close/>
              </a:path>
              <a:path w="8328025" h="1753870">
                <a:moveTo>
                  <a:pt x="4954651" y="319684"/>
                </a:moveTo>
                <a:lnTo>
                  <a:pt x="4922901" y="319684"/>
                </a:lnTo>
                <a:lnTo>
                  <a:pt x="4922901" y="351434"/>
                </a:lnTo>
                <a:lnTo>
                  <a:pt x="4954651" y="351434"/>
                </a:lnTo>
                <a:lnTo>
                  <a:pt x="4954651" y="319684"/>
                </a:lnTo>
                <a:close/>
              </a:path>
              <a:path w="8328025" h="1753870">
                <a:moveTo>
                  <a:pt x="4984775" y="1721866"/>
                </a:moveTo>
                <a:lnTo>
                  <a:pt x="4953025" y="1721866"/>
                </a:lnTo>
                <a:lnTo>
                  <a:pt x="4953025" y="1753616"/>
                </a:lnTo>
                <a:lnTo>
                  <a:pt x="4984775" y="1753616"/>
                </a:lnTo>
                <a:lnTo>
                  <a:pt x="4984775" y="1721866"/>
                </a:lnTo>
                <a:close/>
              </a:path>
              <a:path w="8328025" h="1753870">
                <a:moveTo>
                  <a:pt x="5018151" y="319684"/>
                </a:moveTo>
                <a:lnTo>
                  <a:pt x="4986401" y="319684"/>
                </a:lnTo>
                <a:lnTo>
                  <a:pt x="4986401" y="351434"/>
                </a:lnTo>
                <a:lnTo>
                  <a:pt x="5018151" y="351434"/>
                </a:lnTo>
                <a:lnTo>
                  <a:pt x="5018151" y="319684"/>
                </a:lnTo>
                <a:close/>
              </a:path>
              <a:path w="8328025" h="1753870">
                <a:moveTo>
                  <a:pt x="5048275" y="1721866"/>
                </a:moveTo>
                <a:lnTo>
                  <a:pt x="5016525" y="1721866"/>
                </a:lnTo>
                <a:lnTo>
                  <a:pt x="5016525" y="1753616"/>
                </a:lnTo>
                <a:lnTo>
                  <a:pt x="5048275" y="1753616"/>
                </a:lnTo>
                <a:lnTo>
                  <a:pt x="5048275" y="1721866"/>
                </a:lnTo>
                <a:close/>
              </a:path>
              <a:path w="8328025" h="1753870">
                <a:moveTo>
                  <a:pt x="5081651" y="319684"/>
                </a:moveTo>
                <a:lnTo>
                  <a:pt x="5049901" y="319684"/>
                </a:lnTo>
                <a:lnTo>
                  <a:pt x="5049901" y="351434"/>
                </a:lnTo>
                <a:lnTo>
                  <a:pt x="5081651" y="351434"/>
                </a:lnTo>
                <a:lnTo>
                  <a:pt x="5081651" y="319684"/>
                </a:lnTo>
                <a:close/>
              </a:path>
              <a:path w="8328025" h="1753870">
                <a:moveTo>
                  <a:pt x="5111775" y="1721866"/>
                </a:moveTo>
                <a:lnTo>
                  <a:pt x="5080025" y="1721866"/>
                </a:lnTo>
                <a:lnTo>
                  <a:pt x="5080025" y="1753616"/>
                </a:lnTo>
                <a:lnTo>
                  <a:pt x="5111775" y="1753616"/>
                </a:lnTo>
                <a:lnTo>
                  <a:pt x="5111775" y="1721866"/>
                </a:lnTo>
                <a:close/>
              </a:path>
              <a:path w="8328025" h="1753870">
                <a:moveTo>
                  <a:pt x="5145151" y="319684"/>
                </a:moveTo>
                <a:lnTo>
                  <a:pt x="5113401" y="319684"/>
                </a:lnTo>
                <a:lnTo>
                  <a:pt x="5113401" y="351434"/>
                </a:lnTo>
                <a:lnTo>
                  <a:pt x="5145151" y="351434"/>
                </a:lnTo>
                <a:lnTo>
                  <a:pt x="5145151" y="319684"/>
                </a:lnTo>
                <a:close/>
              </a:path>
              <a:path w="8328025" h="1753870">
                <a:moveTo>
                  <a:pt x="5175275" y="1721866"/>
                </a:moveTo>
                <a:lnTo>
                  <a:pt x="5143525" y="1721866"/>
                </a:lnTo>
                <a:lnTo>
                  <a:pt x="5143525" y="1753616"/>
                </a:lnTo>
                <a:lnTo>
                  <a:pt x="5175275" y="1753616"/>
                </a:lnTo>
                <a:lnTo>
                  <a:pt x="5175275" y="1721866"/>
                </a:lnTo>
                <a:close/>
              </a:path>
              <a:path w="8328025" h="1753870">
                <a:moveTo>
                  <a:pt x="5208651" y="319684"/>
                </a:moveTo>
                <a:lnTo>
                  <a:pt x="5176901" y="319684"/>
                </a:lnTo>
                <a:lnTo>
                  <a:pt x="5176901" y="351434"/>
                </a:lnTo>
                <a:lnTo>
                  <a:pt x="5208651" y="351434"/>
                </a:lnTo>
                <a:lnTo>
                  <a:pt x="5208651" y="319684"/>
                </a:lnTo>
                <a:close/>
              </a:path>
              <a:path w="8328025" h="1753870">
                <a:moveTo>
                  <a:pt x="5238775" y="1721866"/>
                </a:moveTo>
                <a:lnTo>
                  <a:pt x="5207025" y="1721866"/>
                </a:lnTo>
                <a:lnTo>
                  <a:pt x="5207025" y="1753616"/>
                </a:lnTo>
                <a:lnTo>
                  <a:pt x="5238775" y="1753616"/>
                </a:lnTo>
                <a:lnTo>
                  <a:pt x="5238775" y="1721866"/>
                </a:lnTo>
                <a:close/>
              </a:path>
              <a:path w="8328025" h="1753870">
                <a:moveTo>
                  <a:pt x="5272151" y="319684"/>
                </a:moveTo>
                <a:lnTo>
                  <a:pt x="5240401" y="319684"/>
                </a:lnTo>
                <a:lnTo>
                  <a:pt x="5240401" y="351434"/>
                </a:lnTo>
                <a:lnTo>
                  <a:pt x="5272151" y="351434"/>
                </a:lnTo>
                <a:lnTo>
                  <a:pt x="5272151" y="319684"/>
                </a:lnTo>
                <a:close/>
              </a:path>
              <a:path w="8328025" h="1753870">
                <a:moveTo>
                  <a:pt x="5302275" y="1721866"/>
                </a:moveTo>
                <a:lnTo>
                  <a:pt x="5270525" y="1721866"/>
                </a:lnTo>
                <a:lnTo>
                  <a:pt x="5270525" y="1753616"/>
                </a:lnTo>
                <a:lnTo>
                  <a:pt x="5302275" y="1753616"/>
                </a:lnTo>
                <a:lnTo>
                  <a:pt x="5302275" y="1721866"/>
                </a:lnTo>
                <a:close/>
              </a:path>
              <a:path w="8328025" h="1753870">
                <a:moveTo>
                  <a:pt x="5335651" y="319684"/>
                </a:moveTo>
                <a:lnTo>
                  <a:pt x="5303901" y="319684"/>
                </a:lnTo>
                <a:lnTo>
                  <a:pt x="5303901" y="351434"/>
                </a:lnTo>
                <a:lnTo>
                  <a:pt x="5335651" y="351434"/>
                </a:lnTo>
                <a:lnTo>
                  <a:pt x="5335651" y="319684"/>
                </a:lnTo>
                <a:close/>
              </a:path>
              <a:path w="8328025" h="1753870">
                <a:moveTo>
                  <a:pt x="5365775" y="1721866"/>
                </a:moveTo>
                <a:lnTo>
                  <a:pt x="5334025" y="1721866"/>
                </a:lnTo>
                <a:lnTo>
                  <a:pt x="5334025" y="1753616"/>
                </a:lnTo>
                <a:lnTo>
                  <a:pt x="5365775" y="1753616"/>
                </a:lnTo>
                <a:lnTo>
                  <a:pt x="5365775" y="1721866"/>
                </a:lnTo>
                <a:close/>
              </a:path>
              <a:path w="8328025" h="1753870">
                <a:moveTo>
                  <a:pt x="5399151" y="319684"/>
                </a:moveTo>
                <a:lnTo>
                  <a:pt x="5367401" y="319684"/>
                </a:lnTo>
                <a:lnTo>
                  <a:pt x="5367401" y="351434"/>
                </a:lnTo>
                <a:lnTo>
                  <a:pt x="5399151" y="351434"/>
                </a:lnTo>
                <a:lnTo>
                  <a:pt x="5399151" y="319684"/>
                </a:lnTo>
                <a:close/>
              </a:path>
              <a:path w="8328025" h="1753870">
                <a:moveTo>
                  <a:pt x="5429275" y="1721866"/>
                </a:moveTo>
                <a:lnTo>
                  <a:pt x="5397525" y="1721866"/>
                </a:lnTo>
                <a:lnTo>
                  <a:pt x="5397525" y="1753616"/>
                </a:lnTo>
                <a:lnTo>
                  <a:pt x="5429275" y="1753616"/>
                </a:lnTo>
                <a:lnTo>
                  <a:pt x="5429275" y="1721866"/>
                </a:lnTo>
                <a:close/>
              </a:path>
              <a:path w="8328025" h="1753870">
                <a:moveTo>
                  <a:pt x="5462651" y="319684"/>
                </a:moveTo>
                <a:lnTo>
                  <a:pt x="5430901" y="319684"/>
                </a:lnTo>
                <a:lnTo>
                  <a:pt x="5430901" y="351434"/>
                </a:lnTo>
                <a:lnTo>
                  <a:pt x="5462651" y="351434"/>
                </a:lnTo>
                <a:lnTo>
                  <a:pt x="5462651" y="319684"/>
                </a:lnTo>
                <a:close/>
              </a:path>
              <a:path w="8328025" h="1753870">
                <a:moveTo>
                  <a:pt x="5492775" y="1721866"/>
                </a:moveTo>
                <a:lnTo>
                  <a:pt x="5461025" y="1721866"/>
                </a:lnTo>
                <a:lnTo>
                  <a:pt x="5461025" y="1753616"/>
                </a:lnTo>
                <a:lnTo>
                  <a:pt x="5492775" y="1753616"/>
                </a:lnTo>
                <a:lnTo>
                  <a:pt x="5492775" y="1721866"/>
                </a:lnTo>
                <a:close/>
              </a:path>
              <a:path w="8328025" h="1753870">
                <a:moveTo>
                  <a:pt x="5526151" y="319684"/>
                </a:moveTo>
                <a:lnTo>
                  <a:pt x="5494401" y="319684"/>
                </a:lnTo>
                <a:lnTo>
                  <a:pt x="5494401" y="351434"/>
                </a:lnTo>
                <a:lnTo>
                  <a:pt x="5526151" y="351434"/>
                </a:lnTo>
                <a:lnTo>
                  <a:pt x="5526151" y="319684"/>
                </a:lnTo>
                <a:close/>
              </a:path>
              <a:path w="8328025" h="1753870">
                <a:moveTo>
                  <a:pt x="5556275" y="1721866"/>
                </a:moveTo>
                <a:lnTo>
                  <a:pt x="5524525" y="1721866"/>
                </a:lnTo>
                <a:lnTo>
                  <a:pt x="5524525" y="1753616"/>
                </a:lnTo>
                <a:lnTo>
                  <a:pt x="5556275" y="1753616"/>
                </a:lnTo>
                <a:lnTo>
                  <a:pt x="5556275" y="1721866"/>
                </a:lnTo>
                <a:close/>
              </a:path>
              <a:path w="8328025" h="1753870">
                <a:moveTo>
                  <a:pt x="5589651" y="319684"/>
                </a:moveTo>
                <a:lnTo>
                  <a:pt x="5557901" y="319684"/>
                </a:lnTo>
                <a:lnTo>
                  <a:pt x="5557901" y="351434"/>
                </a:lnTo>
                <a:lnTo>
                  <a:pt x="5589651" y="351434"/>
                </a:lnTo>
                <a:lnTo>
                  <a:pt x="5589651" y="319684"/>
                </a:lnTo>
                <a:close/>
              </a:path>
              <a:path w="8328025" h="1753870">
                <a:moveTo>
                  <a:pt x="5619775" y="1721866"/>
                </a:moveTo>
                <a:lnTo>
                  <a:pt x="5588025" y="1721866"/>
                </a:lnTo>
                <a:lnTo>
                  <a:pt x="5588025" y="1753616"/>
                </a:lnTo>
                <a:lnTo>
                  <a:pt x="5619775" y="1753616"/>
                </a:lnTo>
                <a:lnTo>
                  <a:pt x="5619775" y="1721866"/>
                </a:lnTo>
                <a:close/>
              </a:path>
              <a:path w="8328025" h="1753870">
                <a:moveTo>
                  <a:pt x="5653151" y="319684"/>
                </a:moveTo>
                <a:lnTo>
                  <a:pt x="5621401" y="319684"/>
                </a:lnTo>
                <a:lnTo>
                  <a:pt x="5621401" y="351434"/>
                </a:lnTo>
                <a:lnTo>
                  <a:pt x="5653151" y="351434"/>
                </a:lnTo>
                <a:lnTo>
                  <a:pt x="5653151" y="319684"/>
                </a:lnTo>
                <a:close/>
              </a:path>
              <a:path w="8328025" h="1753870">
                <a:moveTo>
                  <a:pt x="5683275" y="1721866"/>
                </a:moveTo>
                <a:lnTo>
                  <a:pt x="5651525" y="1721866"/>
                </a:lnTo>
                <a:lnTo>
                  <a:pt x="5651525" y="1753616"/>
                </a:lnTo>
                <a:lnTo>
                  <a:pt x="5683275" y="1753616"/>
                </a:lnTo>
                <a:lnTo>
                  <a:pt x="5683275" y="1721866"/>
                </a:lnTo>
                <a:close/>
              </a:path>
              <a:path w="8328025" h="1753870">
                <a:moveTo>
                  <a:pt x="5716651" y="319684"/>
                </a:moveTo>
                <a:lnTo>
                  <a:pt x="5684901" y="319684"/>
                </a:lnTo>
                <a:lnTo>
                  <a:pt x="5684901" y="351434"/>
                </a:lnTo>
                <a:lnTo>
                  <a:pt x="5716651" y="351434"/>
                </a:lnTo>
                <a:lnTo>
                  <a:pt x="5716651" y="319684"/>
                </a:lnTo>
                <a:close/>
              </a:path>
              <a:path w="8328025" h="1753870">
                <a:moveTo>
                  <a:pt x="5746775" y="1721866"/>
                </a:moveTo>
                <a:lnTo>
                  <a:pt x="5715025" y="1721866"/>
                </a:lnTo>
                <a:lnTo>
                  <a:pt x="5715025" y="1753616"/>
                </a:lnTo>
                <a:lnTo>
                  <a:pt x="5746775" y="1753616"/>
                </a:lnTo>
                <a:lnTo>
                  <a:pt x="5746775" y="1721866"/>
                </a:lnTo>
                <a:close/>
              </a:path>
              <a:path w="8328025" h="1753870">
                <a:moveTo>
                  <a:pt x="5780151" y="319684"/>
                </a:moveTo>
                <a:lnTo>
                  <a:pt x="5748401" y="319684"/>
                </a:lnTo>
                <a:lnTo>
                  <a:pt x="5748401" y="351434"/>
                </a:lnTo>
                <a:lnTo>
                  <a:pt x="5780151" y="351434"/>
                </a:lnTo>
                <a:lnTo>
                  <a:pt x="5780151" y="319684"/>
                </a:lnTo>
                <a:close/>
              </a:path>
              <a:path w="8328025" h="1753870">
                <a:moveTo>
                  <a:pt x="5810275" y="1721866"/>
                </a:moveTo>
                <a:lnTo>
                  <a:pt x="5778525" y="1721866"/>
                </a:lnTo>
                <a:lnTo>
                  <a:pt x="5778525" y="1753616"/>
                </a:lnTo>
                <a:lnTo>
                  <a:pt x="5810275" y="1753616"/>
                </a:lnTo>
                <a:lnTo>
                  <a:pt x="5810275" y="1721866"/>
                </a:lnTo>
                <a:close/>
              </a:path>
              <a:path w="8328025" h="1753870">
                <a:moveTo>
                  <a:pt x="5843651" y="319684"/>
                </a:moveTo>
                <a:lnTo>
                  <a:pt x="5811901" y="319684"/>
                </a:lnTo>
                <a:lnTo>
                  <a:pt x="5811901" y="351434"/>
                </a:lnTo>
                <a:lnTo>
                  <a:pt x="5843651" y="351434"/>
                </a:lnTo>
                <a:lnTo>
                  <a:pt x="5843651" y="319684"/>
                </a:lnTo>
                <a:close/>
              </a:path>
              <a:path w="8328025" h="1753870">
                <a:moveTo>
                  <a:pt x="5873775" y="1721866"/>
                </a:moveTo>
                <a:lnTo>
                  <a:pt x="5842025" y="1721866"/>
                </a:lnTo>
                <a:lnTo>
                  <a:pt x="5842025" y="1753616"/>
                </a:lnTo>
                <a:lnTo>
                  <a:pt x="5873775" y="1753616"/>
                </a:lnTo>
                <a:lnTo>
                  <a:pt x="5873775" y="1721866"/>
                </a:lnTo>
                <a:close/>
              </a:path>
              <a:path w="8328025" h="1753870">
                <a:moveTo>
                  <a:pt x="5907151" y="319684"/>
                </a:moveTo>
                <a:lnTo>
                  <a:pt x="5875401" y="319684"/>
                </a:lnTo>
                <a:lnTo>
                  <a:pt x="5875401" y="351434"/>
                </a:lnTo>
                <a:lnTo>
                  <a:pt x="5907151" y="351434"/>
                </a:lnTo>
                <a:lnTo>
                  <a:pt x="5907151" y="319684"/>
                </a:lnTo>
                <a:close/>
              </a:path>
              <a:path w="8328025" h="1753870">
                <a:moveTo>
                  <a:pt x="5937275" y="1721866"/>
                </a:moveTo>
                <a:lnTo>
                  <a:pt x="5905525" y="1721866"/>
                </a:lnTo>
                <a:lnTo>
                  <a:pt x="5905525" y="1753616"/>
                </a:lnTo>
                <a:lnTo>
                  <a:pt x="5937275" y="1753616"/>
                </a:lnTo>
                <a:lnTo>
                  <a:pt x="5937275" y="1721866"/>
                </a:lnTo>
                <a:close/>
              </a:path>
              <a:path w="8328025" h="1753870">
                <a:moveTo>
                  <a:pt x="5970651" y="319684"/>
                </a:moveTo>
                <a:lnTo>
                  <a:pt x="5938901" y="319684"/>
                </a:lnTo>
                <a:lnTo>
                  <a:pt x="5938901" y="351434"/>
                </a:lnTo>
                <a:lnTo>
                  <a:pt x="5970651" y="351434"/>
                </a:lnTo>
                <a:lnTo>
                  <a:pt x="5970651" y="319684"/>
                </a:lnTo>
                <a:close/>
              </a:path>
              <a:path w="8328025" h="1753870">
                <a:moveTo>
                  <a:pt x="6000775" y="1721866"/>
                </a:moveTo>
                <a:lnTo>
                  <a:pt x="5969025" y="1721866"/>
                </a:lnTo>
                <a:lnTo>
                  <a:pt x="5969025" y="1753616"/>
                </a:lnTo>
                <a:lnTo>
                  <a:pt x="6000775" y="1753616"/>
                </a:lnTo>
                <a:lnTo>
                  <a:pt x="6000775" y="1721866"/>
                </a:lnTo>
                <a:close/>
              </a:path>
              <a:path w="8328025" h="1753870">
                <a:moveTo>
                  <a:pt x="6034151" y="319684"/>
                </a:moveTo>
                <a:lnTo>
                  <a:pt x="6002401" y="319684"/>
                </a:lnTo>
                <a:lnTo>
                  <a:pt x="6002401" y="351434"/>
                </a:lnTo>
                <a:lnTo>
                  <a:pt x="6034151" y="351434"/>
                </a:lnTo>
                <a:lnTo>
                  <a:pt x="6034151" y="319684"/>
                </a:lnTo>
                <a:close/>
              </a:path>
              <a:path w="8328025" h="1753870">
                <a:moveTo>
                  <a:pt x="6064275" y="1721866"/>
                </a:moveTo>
                <a:lnTo>
                  <a:pt x="6032525" y="1721866"/>
                </a:lnTo>
                <a:lnTo>
                  <a:pt x="6032525" y="1753616"/>
                </a:lnTo>
                <a:lnTo>
                  <a:pt x="6064275" y="1753616"/>
                </a:lnTo>
                <a:lnTo>
                  <a:pt x="6064275" y="1721866"/>
                </a:lnTo>
                <a:close/>
              </a:path>
              <a:path w="8328025" h="1753870">
                <a:moveTo>
                  <a:pt x="6097651" y="319684"/>
                </a:moveTo>
                <a:lnTo>
                  <a:pt x="6065901" y="319684"/>
                </a:lnTo>
                <a:lnTo>
                  <a:pt x="6065901" y="351434"/>
                </a:lnTo>
                <a:lnTo>
                  <a:pt x="6097651" y="351434"/>
                </a:lnTo>
                <a:lnTo>
                  <a:pt x="6097651" y="319684"/>
                </a:lnTo>
                <a:close/>
              </a:path>
              <a:path w="8328025" h="1753870">
                <a:moveTo>
                  <a:pt x="6127775" y="1721866"/>
                </a:moveTo>
                <a:lnTo>
                  <a:pt x="6096025" y="1721866"/>
                </a:lnTo>
                <a:lnTo>
                  <a:pt x="6096025" y="1753616"/>
                </a:lnTo>
                <a:lnTo>
                  <a:pt x="6127775" y="1753616"/>
                </a:lnTo>
                <a:lnTo>
                  <a:pt x="6127775" y="1721866"/>
                </a:lnTo>
                <a:close/>
              </a:path>
              <a:path w="8328025" h="1753870">
                <a:moveTo>
                  <a:pt x="6161151" y="319684"/>
                </a:moveTo>
                <a:lnTo>
                  <a:pt x="6129401" y="319684"/>
                </a:lnTo>
                <a:lnTo>
                  <a:pt x="6129401" y="351434"/>
                </a:lnTo>
                <a:lnTo>
                  <a:pt x="6161151" y="351434"/>
                </a:lnTo>
                <a:lnTo>
                  <a:pt x="6161151" y="319684"/>
                </a:lnTo>
                <a:close/>
              </a:path>
              <a:path w="8328025" h="1753870">
                <a:moveTo>
                  <a:pt x="6191275" y="1721866"/>
                </a:moveTo>
                <a:lnTo>
                  <a:pt x="6159525" y="1721866"/>
                </a:lnTo>
                <a:lnTo>
                  <a:pt x="6159525" y="1753616"/>
                </a:lnTo>
                <a:lnTo>
                  <a:pt x="6191275" y="1753616"/>
                </a:lnTo>
                <a:lnTo>
                  <a:pt x="6191275" y="1721866"/>
                </a:lnTo>
                <a:close/>
              </a:path>
              <a:path w="8328025" h="1753870">
                <a:moveTo>
                  <a:pt x="6224651" y="319684"/>
                </a:moveTo>
                <a:lnTo>
                  <a:pt x="6192901" y="319684"/>
                </a:lnTo>
                <a:lnTo>
                  <a:pt x="6192901" y="351434"/>
                </a:lnTo>
                <a:lnTo>
                  <a:pt x="6224651" y="351434"/>
                </a:lnTo>
                <a:lnTo>
                  <a:pt x="6224651" y="319684"/>
                </a:lnTo>
                <a:close/>
              </a:path>
              <a:path w="8328025" h="1753870">
                <a:moveTo>
                  <a:pt x="6254775" y="1721866"/>
                </a:moveTo>
                <a:lnTo>
                  <a:pt x="6223025" y="1721866"/>
                </a:lnTo>
                <a:lnTo>
                  <a:pt x="6223025" y="1753616"/>
                </a:lnTo>
                <a:lnTo>
                  <a:pt x="6254775" y="1753616"/>
                </a:lnTo>
                <a:lnTo>
                  <a:pt x="6254775" y="1721866"/>
                </a:lnTo>
                <a:close/>
              </a:path>
              <a:path w="8328025" h="1753870">
                <a:moveTo>
                  <a:pt x="6288151" y="319684"/>
                </a:moveTo>
                <a:lnTo>
                  <a:pt x="6256401" y="319684"/>
                </a:lnTo>
                <a:lnTo>
                  <a:pt x="6256401" y="351434"/>
                </a:lnTo>
                <a:lnTo>
                  <a:pt x="6288151" y="351434"/>
                </a:lnTo>
                <a:lnTo>
                  <a:pt x="6288151" y="319684"/>
                </a:lnTo>
                <a:close/>
              </a:path>
              <a:path w="8328025" h="1753870">
                <a:moveTo>
                  <a:pt x="6318275" y="1721866"/>
                </a:moveTo>
                <a:lnTo>
                  <a:pt x="6286525" y="1721866"/>
                </a:lnTo>
                <a:lnTo>
                  <a:pt x="6286525" y="1753616"/>
                </a:lnTo>
                <a:lnTo>
                  <a:pt x="6318275" y="1753616"/>
                </a:lnTo>
                <a:lnTo>
                  <a:pt x="6318275" y="1721866"/>
                </a:lnTo>
                <a:close/>
              </a:path>
              <a:path w="8328025" h="1753870">
                <a:moveTo>
                  <a:pt x="6351651" y="319684"/>
                </a:moveTo>
                <a:lnTo>
                  <a:pt x="6319901" y="319684"/>
                </a:lnTo>
                <a:lnTo>
                  <a:pt x="6319901" y="351434"/>
                </a:lnTo>
                <a:lnTo>
                  <a:pt x="6351651" y="351434"/>
                </a:lnTo>
                <a:lnTo>
                  <a:pt x="6351651" y="319684"/>
                </a:lnTo>
                <a:close/>
              </a:path>
              <a:path w="8328025" h="1753870">
                <a:moveTo>
                  <a:pt x="6381775" y="1721866"/>
                </a:moveTo>
                <a:lnTo>
                  <a:pt x="6350025" y="1721866"/>
                </a:lnTo>
                <a:lnTo>
                  <a:pt x="6350025" y="1753616"/>
                </a:lnTo>
                <a:lnTo>
                  <a:pt x="6381775" y="1753616"/>
                </a:lnTo>
                <a:lnTo>
                  <a:pt x="6381775" y="1721866"/>
                </a:lnTo>
                <a:close/>
              </a:path>
              <a:path w="8328025" h="1753870">
                <a:moveTo>
                  <a:pt x="6415151" y="319684"/>
                </a:moveTo>
                <a:lnTo>
                  <a:pt x="6383401" y="319684"/>
                </a:lnTo>
                <a:lnTo>
                  <a:pt x="6383401" y="351434"/>
                </a:lnTo>
                <a:lnTo>
                  <a:pt x="6415151" y="351434"/>
                </a:lnTo>
                <a:lnTo>
                  <a:pt x="6415151" y="319684"/>
                </a:lnTo>
                <a:close/>
              </a:path>
              <a:path w="8328025" h="1753870">
                <a:moveTo>
                  <a:pt x="6445275" y="1721866"/>
                </a:moveTo>
                <a:lnTo>
                  <a:pt x="6413525" y="1721866"/>
                </a:lnTo>
                <a:lnTo>
                  <a:pt x="6413525" y="1753616"/>
                </a:lnTo>
                <a:lnTo>
                  <a:pt x="6445275" y="1753616"/>
                </a:lnTo>
                <a:lnTo>
                  <a:pt x="6445275" y="1721866"/>
                </a:lnTo>
                <a:close/>
              </a:path>
              <a:path w="8328025" h="1753870">
                <a:moveTo>
                  <a:pt x="6478651" y="319684"/>
                </a:moveTo>
                <a:lnTo>
                  <a:pt x="6446901" y="319684"/>
                </a:lnTo>
                <a:lnTo>
                  <a:pt x="6446901" y="351434"/>
                </a:lnTo>
                <a:lnTo>
                  <a:pt x="6478651" y="351434"/>
                </a:lnTo>
                <a:lnTo>
                  <a:pt x="6478651" y="319684"/>
                </a:lnTo>
                <a:close/>
              </a:path>
              <a:path w="8328025" h="1753870">
                <a:moveTo>
                  <a:pt x="6508775" y="1721866"/>
                </a:moveTo>
                <a:lnTo>
                  <a:pt x="6477025" y="1721866"/>
                </a:lnTo>
                <a:lnTo>
                  <a:pt x="6477025" y="1753616"/>
                </a:lnTo>
                <a:lnTo>
                  <a:pt x="6508775" y="1753616"/>
                </a:lnTo>
                <a:lnTo>
                  <a:pt x="6508775" y="1721866"/>
                </a:lnTo>
                <a:close/>
              </a:path>
              <a:path w="8328025" h="1753870">
                <a:moveTo>
                  <a:pt x="6542151" y="319684"/>
                </a:moveTo>
                <a:lnTo>
                  <a:pt x="6510401" y="319684"/>
                </a:lnTo>
                <a:lnTo>
                  <a:pt x="6510401" y="351434"/>
                </a:lnTo>
                <a:lnTo>
                  <a:pt x="6542151" y="351434"/>
                </a:lnTo>
                <a:lnTo>
                  <a:pt x="6542151" y="319684"/>
                </a:lnTo>
                <a:close/>
              </a:path>
              <a:path w="8328025" h="1753870">
                <a:moveTo>
                  <a:pt x="6572275" y="1721866"/>
                </a:moveTo>
                <a:lnTo>
                  <a:pt x="6540525" y="1721866"/>
                </a:lnTo>
                <a:lnTo>
                  <a:pt x="6540525" y="1753616"/>
                </a:lnTo>
                <a:lnTo>
                  <a:pt x="6572275" y="1753616"/>
                </a:lnTo>
                <a:lnTo>
                  <a:pt x="6572275" y="1721866"/>
                </a:lnTo>
                <a:close/>
              </a:path>
              <a:path w="8328025" h="1753870">
                <a:moveTo>
                  <a:pt x="6605651" y="319684"/>
                </a:moveTo>
                <a:lnTo>
                  <a:pt x="6573901" y="319684"/>
                </a:lnTo>
                <a:lnTo>
                  <a:pt x="6573901" y="351434"/>
                </a:lnTo>
                <a:lnTo>
                  <a:pt x="6605651" y="351434"/>
                </a:lnTo>
                <a:lnTo>
                  <a:pt x="6605651" y="319684"/>
                </a:lnTo>
                <a:close/>
              </a:path>
              <a:path w="8328025" h="1753870">
                <a:moveTo>
                  <a:pt x="6635775" y="1721866"/>
                </a:moveTo>
                <a:lnTo>
                  <a:pt x="6604025" y="1721866"/>
                </a:lnTo>
                <a:lnTo>
                  <a:pt x="6604025" y="1753616"/>
                </a:lnTo>
                <a:lnTo>
                  <a:pt x="6635775" y="1753616"/>
                </a:lnTo>
                <a:lnTo>
                  <a:pt x="6635775" y="1721866"/>
                </a:lnTo>
                <a:close/>
              </a:path>
              <a:path w="8328025" h="1753870">
                <a:moveTo>
                  <a:pt x="6669151" y="319684"/>
                </a:moveTo>
                <a:lnTo>
                  <a:pt x="6637401" y="319684"/>
                </a:lnTo>
                <a:lnTo>
                  <a:pt x="6637401" y="351434"/>
                </a:lnTo>
                <a:lnTo>
                  <a:pt x="6669151" y="351434"/>
                </a:lnTo>
                <a:lnTo>
                  <a:pt x="6669151" y="319684"/>
                </a:lnTo>
                <a:close/>
              </a:path>
              <a:path w="8328025" h="1753870">
                <a:moveTo>
                  <a:pt x="6699275" y="1721866"/>
                </a:moveTo>
                <a:lnTo>
                  <a:pt x="6667525" y="1721866"/>
                </a:lnTo>
                <a:lnTo>
                  <a:pt x="6667525" y="1753616"/>
                </a:lnTo>
                <a:lnTo>
                  <a:pt x="6699275" y="1753616"/>
                </a:lnTo>
                <a:lnTo>
                  <a:pt x="6699275" y="1721866"/>
                </a:lnTo>
                <a:close/>
              </a:path>
              <a:path w="8328025" h="1753870">
                <a:moveTo>
                  <a:pt x="6732651" y="319684"/>
                </a:moveTo>
                <a:lnTo>
                  <a:pt x="6700901" y="319684"/>
                </a:lnTo>
                <a:lnTo>
                  <a:pt x="6700901" y="351434"/>
                </a:lnTo>
                <a:lnTo>
                  <a:pt x="6732651" y="351434"/>
                </a:lnTo>
                <a:lnTo>
                  <a:pt x="6732651" y="319684"/>
                </a:lnTo>
                <a:close/>
              </a:path>
              <a:path w="8328025" h="1753870">
                <a:moveTo>
                  <a:pt x="6762775" y="1721866"/>
                </a:moveTo>
                <a:lnTo>
                  <a:pt x="6731025" y="1721866"/>
                </a:lnTo>
                <a:lnTo>
                  <a:pt x="6731025" y="1753616"/>
                </a:lnTo>
                <a:lnTo>
                  <a:pt x="6762775" y="1753616"/>
                </a:lnTo>
                <a:lnTo>
                  <a:pt x="6762775" y="1721866"/>
                </a:lnTo>
                <a:close/>
              </a:path>
              <a:path w="8328025" h="1753870">
                <a:moveTo>
                  <a:pt x="6796151" y="319684"/>
                </a:moveTo>
                <a:lnTo>
                  <a:pt x="6765188" y="319684"/>
                </a:lnTo>
                <a:lnTo>
                  <a:pt x="6765188" y="31750"/>
                </a:lnTo>
                <a:lnTo>
                  <a:pt x="6765188" y="15875"/>
                </a:lnTo>
                <a:lnTo>
                  <a:pt x="6765188" y="0"/>
                </a:lnTo>
                <a:lnTo>
                  <a:pt x="286626" y="0"/>
                </a:lnTo>
                <a:lnTo>
                  <a:pt x="286626" y="752475"/>
                </a:lnTo>
                <a:lnTo>
                  <a:pt x="435825" y="752475"/>
                </a:lnTo>
                <a:lnTo>
                  <a:pt x="435825" y="784225"/>
                </a:lnTo>
                <a:lnTo>
                  <a:pt x="499325" y="752475"/>
                </a:lnTo>
                <a:lnTo>
                  <a:pt x="531075" y="736600"/>
                </a:lnTo>
                <a:lnTo>
                  <a:pt x="499325" y="720725"/>
                </a:lnTo>
                <a:lnTo>
                  <a:pt x="435825" y="688975"/>
                </a:lnTo>
                <a:lnTo>
                  <a:pt x="435825" y="720725"/>
                </a:lnTo>
                <a:lnTo>
                  <a:pt x="318376" y="720725"/>
                </a:lnTo>
                <a:lnTo>
                  <a:pt x="318376" y="351434"/>
                </a:lnTo>
                <a:lnTo>
                  <a:pt x="319151" y="351434"/>
                </a:lnTo>
                <a:lnTo>
                  <a:pt x="319151" y="319684"/>
                </a:lnTo>
                <a:lnTo>
                  <a:pt x="318376" y="319684"/>
                </a:lnTo>
                <a:lnTo>
                  <a:pt x="318376" y="31750"/>
                </a:lnTo>
                <a:lnTo>
                  <a:pt x="6733438" y="31750"/>
                </a:lnTo>
                <a:lnTo>
                  <a:pt x="6733438" y="860425"/>
                </a:lnTo>
                <a:lnTo>
                  <a:pt x="6765188" y="860425"/>
                </a:lnTo>
                <a:lnTo>
                  <a:pt x="6765188" y="351434"/>
                </a:lnTo>
                <a:lnTo>
                  <a:pt x="6796151" y="351434"/>
                </a:lnTo>
                <a:lnTo>
                  <a:pt x="6796151" y="319684"/>
                </a:lnTo>
                <a:close/>
              </a:path>
              <a:path w="8328025" h="1753870">
                <a:moveTo>
                  <a:pt x="6826275" y="1721866"/>
                </a:moveTo>
                <a:lnTo>
                  <a:pt x="6794525" y="1721866"/>
                </a:lnTo>
                <a:lnTo>
                  <a:pt x="6794525" y="1753616"/>
                </a:lnTo>
                <a:lnTo>
                  <a:pt x="6826275" y="1753616"/>
                </a:lnTo>
                <a:lnTo>
                  <a:pt x="6826275" y="1721866"/>
                </a:lnTo>
                <a:close/>
              </a:path>
              <a:path w="8328025" h="1753870">
                <a:moveTo>
                  <a:pt x="6859651" y="319684"/>
                </a:moveTo>
                <a:lnTo>
                  <a:pt x="6827901" y="319684"/>
                </a:lnTo>
                <a:lnTo>
                  <a:pt x="6827901" y="351434"/>
                </a:lnTo>
                <a:lnTo>
                  <a:pt x="6859651" y="351434"/>
                </a:lnTo>
                <a:lnTo>
                  <a:pt x="6859651" y="319684"/>
                </a:lnTo>
                <a:close/>
              </a:path>
              <a:path w="8328025" h="1753870">
                <a:moveTo>
                  <a:pt x="6883311" y="1102512"/>
                </a:moveTo>
                <a:lnTo>
                  <a:pt x="6808851" y="1102512"/>
                </a:lnTo>
                <a:lnTo>
                  <a:pt x="6808851" y="1070762"/>
                </a:lnTo>
                <a:lnTo>
                  <a:pt x="6713601" y="1118387"/>
                </a:lnTo>
                <a:lnTo>
                  <a:pt x="6808851" y="1166012"/>
                </a:lnTo>
                <a:lnTo>
                  <a:pt x="6808851" y="1134262"/>
                </a:lnTo>
                <a:lnTo>
                  <a:pt x="6851561" y="1134262"/>
                </a:lnTo>
                <a:lnTo>
                  <a:pt x="6851561" y="1413662"/>
                </a:lnTo>
                <a:lnTo>
                  <a:pt x="241452" y="1413662"/>
                </a:lnTo>
                <a:lnTo>
                  <a:pt x="241452" y="1385189"/>
                </a:lnTo>
                <a:lnTo>
                  <a:pt x="209702" y="1385189"/>
                </a:lnTo>
                <a:lnTo>
                  <a:pt x="209702" y="1413662"/>
                </a:lnTo>
                <a:lnTo>
                  <a:pt x="31750" y="1413662"/>
                </a:lnTo>
                <a:lnTo>
                  <a:pt x="31750" y="965987"/>
                </a:lnTo>
                <a:lnTo>
                  <a:pt x="200177" y="965987"/>
                </a:lnTo>
                <a:lnTo>
                  <a:pt x="200177" y="967574"/>
                </a:lnTo>
                <a:lnTo>
                  <a:pt x="227063" y="967574"/>
                </a:lnTo>
                <a:lnTo>
                  <a:pt x="227063" y="965987"/>
                </a:lnTo>
                <a:lnTo>
                  <a:pt x="258813" y="965987"/>
                </a:lnTo>
                <a:lnTo>
                  <a:pt x="258813" y="967574"/>
                </a:lnTo>
                <a:lnTo>
                  <a:pt x="290563" y="967574"/>
                </a:lnTo>
                <a:lnTo>
                  <a:pt x="290563" y="965987"/>
                </a:lnTo>
                <a:lnTo>
                  <a:pt x="322313" y="965987"/>
                </a:lnTo>
                <a:lnTo>
                  <a:pt x="322313" y="967574"/>
                </a:lnTo>
                <a:lnTo>
                  <a:pt x="349313" y="967574"/>
                </a:lnTo>
                <a:lnTo>
                  <a:pt x="349313" y="999324"/>
                </a:lnTo>
                <a:lnTo>
                  <a:pt x="412813" y="967574"/>
                </a:lnTo>
                <a:lnTo>
                  <a:pt x="415988" y="965987"/>
                </a:lnTo>
                <a:lnTo>
                  <a:pt x="444563" y="965987"/>
                </a:lnTo>
                <a:lnTo>
                  <a:pt x="444563" y="951699"/>
                </a:lnTo>
                <a:lnTo>
                  <a:pt x="444563" y="950112"/>
                </a:lnTo>
                <a:lnTo>
                  <a:pt x="444563" y="934237"/>
                </a:lnTo>
                <a:lnTo>
                  <a:pt x="409638" y="934237"/>
                </a:lnTo>
                <a:lnTo>
                  <a:pt x="349313" y="904074"/>
                </a:lnTo>
                <a:lnTo>
                  <a:pt x="349313" y="934237"/>
                </a:lnTo>
                <a:lnTo>
                  <a:pt x="231927" y="934237"/>
                </a:lnTo>
                <a:lnTo>
                  <a:pt x="231927" y="930973"/>
                </a:lnTo>
                <a:lnTo>
                  <a:pt x="200177" y="930973"/>
                </a:lnTo>
                <a:lnTo>
                  <a:pt x="200177" y="934237"/>
                </a:lnTo>
                <a:lnTo>
                  <a:pt x="0" y="934237"/>
                </a:lnTo>
                <a:lnTo>
                  <a:pt x="0" y="1445412"/>
                </a:lnTo>
                <a:lnTo>
                  <a:pt x="6883311" y="1445412"/>
                </a:lnTo>
                <a:lnTo>
                  <a:pt x="6883311" y="1429537"/>
                </a:lnTo>
                <a:lnTo>
                  <a:pt x="6883311" y="1413662"/>
                </a:lnTo>
                <a:lnTo>
                  <a:pt x="6883311" y="1134262"/>
                </a:lnTo>
                <a:lnTo>
                  <a:pt x="6883311" y="1118387"/>
                </a:lnTo>
                <a:lnTo>
                  <a:pt x="6883311" y="1102512"/>
                </a:lnTo>
                <a:close/>
              </a:path>
              <a:path w="8328025" h="1753870">
                <a:moveTo>
                  <a:pt x="6889775" y="1721866"/>
                </a:moveTo>
                <a:lnTo>
                  <a:pt x="6858025" y="1721866"/>
                </a:lnTo>
                <a:lnTo>
                  <a:pt x="6858025" y="1753616"/>
                </a:lnTo>
                <a:lnTo>
                  <a:pt x="6889775" y="1753616"/>
                </a:lnTo>
                <a:lnTo>
                  <a:pt x="6889775" y="1721866"/>
                </a:lnTo>
                <a:close/>
              </a:path>
              <a:path w="8328025" h="1753870">
                <a:moveTo>
                  <a:pt x="6923151" y="319684"/>
                </a:moveTo>
                <a:lnTo>
                  <a:pt x="6891401" y="319684"/>
                </a:lnTo>
                <a:lnTo>
                  <a:pt x="6891401" y="351434"/>
                </a:lnTo>
                <a:lnTo>
                  <a:pt x="6923151" y="351434"/>
                </a:lnTo>
                <a:lnTo>
                  <a:pt x="6923151" y="319684"/>
                </a:lnTo>
                <a:close/>
              </a:path>
              <a:path w="8328025" h="1753870">
                <a:moveTo>
                  <a:pt x="6953275" y="1721866"/>
                </a:moveTo>
                <a:lnTo>
                  <a:pt x="6921525" y="1721866"/>
                </a:lnTo>
                <a:lnTo>
                  <a:pt x="6921525" y="1753616"/>
                </a:lnTo>
                <a:lnTo>
                  <a:pt x="6953275" y="1753616"/>
                </a:lnTo>
                <a:lnTo>
                  <a:pt x="6953275" y="1721866"/>
                </a:lnTo>
                <a:close/>
              </a:path>
              <a:path w="8328025" h="1753870">
                <a:moveTo>
                  <a:pt x="6986651" y="319684"/>
                </a:moveTo>
                <a:lnTo>
                  <a:pt x="6954901" y="319684"/>
                </a:lnTo>
                <a:lnTo>
                  <a:pt x="6954901" y="351434"/>
                </a:lnTo>
                <a:lnTo>
                  <a:pt x="6986651" y="351434"/>
                </a:lnTo>
                <a:lnTo>
                  <a:pt x="6986651" y="319684"/>
                </a:lnTo>
                <a:close/>
              </a:path>
              <a:path w="8328025" h="1753870">
                <a:moveTo>
                  <a:pt x="7016775" y="1721866"/>
                </a:moveTo>
                <a:lnTo>
                  <a:pt x="6985025" y="1721866"/>
                </a:lnTo>
                <a:lnTo>
                  <a:pt x="6985025" y="1753616"/>
                </a:lnTo>
                <a:lnTo>
                  <a:pt x="7016775" y="1753616"/>
                </a:lnTo>
                <a:lnTo>
                  <a:pt x="7016775" y="1721866"/>
                </a:lnTo>
                <a:close/>
              </a:path>
              <a:path w="8328025" h="1753870">
                <a:moveTo>
                  <a:pt x="7050151" y="319684"/>
                </a:moveTo>
                <a:lnTo>
                  <a:pt x="7018401" y="319684"/>
                </a:lnTo>
                <a:lnTo>
                  <a:pt x="7018401" y="351434"/>
                </a:lnTo>
                <a:lnTo>
                  <a:pt x="7050151" y="351434"/>
                </a:lnTo>
                <a:lnTo>
                  <a:pt x="7050151" y="319684"/>
                </a:lnTo>
                <a:close/>
              </a:path>
              <a:path w="8328025" h="1753870">
                <a:moveTo>
                  <a:pt x="7080275" y="1721866"/>
                </a:moveTo>
                <a:lnTo>
                  <a:pt x="7048525" y="1721866"/>
                </a:lnTo>
                <a:lnTo>
                  <a:pt x="7048525" y="1753616"/>
                </a:lnTo>
                <a:lnTo>
                  <a:pt x="7080275" y="1753616"/>
                </a:lnTo>
                <a:lnTo>
                  <a:pt x="7080275" y="1721866"/>
                </a:lnTo>
                <a:close/>
              </a:path>
              <a:path w="8328025" h="1753870">
                <a:moveTo>
                  <a:pt x="7113651" y="319684"/>
                </a:moveTo>
                <a:lnTo>
                  <a:pt x="7081901" y="319684"/>
                </a:lnTo>
                <a:lnTo>
                  <a:pt x="7081901" y="351434"/>
                </a:lnTo>
                <a:lnTo>
                  <a:pt x="7113651" y="351434"/>
                </a:lnTo>
                <a:lnTo>
                  <a:pt x="7113651" y="319684"/>
                </a:lnTo>
                <a:close/>
              </a:path>
              <a:path w="8328025" h="1753870">
                <a:moveTo>
                  <a:pt x="7143775" y="1721866"/>
                </a:moveTo>
                <a:lnTo>
                  <a:pt x="7112025" y="1721866"/>
                </a:lnTo>
                <a:lnTo>
                  <a:pt x="7112025" y="1753616"/>
                </a:lnTo>
                <a:lnTo>
                  <a:pt x="7143775" y="1753616"/>
                </a:lnTo>
                <a:lnTo>
                  <a:pt x="7143775" y="1721866"/>
                </a:lnTo>
                <a:close/>
              </a:path>
              <a:path w="8328025" h="1753870">
                <a:moveTo>
                  <a:pt x="7177151" y="319684"/>
                </a:moveTo>
                <a:lnTo>
                  <a:pt x="7145401" y="319684"/>
                </a:lnTo>
                <a:lnTo>
                  <a:pt x="7145401" y="351434"/>
                </a:lnTo>
                <a:lnTo>
                  <a:pt x="7177151" y="351434"/>
                </a:lnTo>
                <a:lnTo>
                  <a:pt x="7177151" y="319684"/>
                </a:lnTo>
                <a:close/>
              </a:path>
              <a:path w="8328025" h="1753870">
                <a:moveTo>
                  <a:pt x="7207275" y="1721866"/>
                </a:moveTo>
                <a:lnTo>
                  <a:pt x="7175525" y="1721866"/>
                </a:lnTo>
                <a:lnTo>
                  <a:pt x="7175525" y="1753616"/>
                </a:lnTo>
                <a:lnTo>
                  <a:pt x="7207275" y="1753616"/>
                </a:lnTo>
                <a:lnTo>
                  <a:pt x="7207275" y="1721866"/>
                </a:lnTo>
                <a:close/>
              </a:path>
              <a:path w="8328025" h="1753870">
                <a:moveTo>
                  <a:pt x="7240651" y="319684"/>
                </a:moveTo>
                <a:lnTo>
                  <a:pt x="7208901" y="319684"/>
                </a:lnTo>
                <a:lnTo>
                  <a:pt x="7208901" y="351434"/>
                </a:lnTo>
                <a:lnTo>
                  <a:pt x="7240651" y="351434"/>
                </a:lnTo>
                <a:lnTo>
                  <a:pt x="7240651" y="319684"/>
                </a:lnTo>
                <a:close/>
              </a:path>
              <a:path w="8328025" h="1753870">
                <a:moveTo>
                  <a:pt x="7270775" y="1721866"/>
                </a:moveTo>
                <a:lnTo>
                  <a:pt x="7239025" y="1721866"/>
                </a:lnTo>
                <a:lnTo>
                  <a:pt x="7239025" y="1753616"/>
                </a:lnTo>
                <a:lnTo>
                  <a:pt x="7270775" y="1753616"/>
                </a:lnTo>
                <a:lnTo>
                  <a:pt x="7270775" y="1721866"/>
                </a:lnTo>
                <a:close/>
              </a:path>
              <a:path w="8328025" h="1753870">
                <a:moveTo>
                  <a:pt x="7304151" y="319684"/>
                </a:moveTo>
                <a:lnTo>
                  <a:pt x="7272401" y="319684"/>
                </a:lnTo>
                <a:lnTo>
                  <a:pt x="7272401" y="351434"/>
                </a:lnTo>
                <a:lnTo>
                  <a:pt x="7304151" y="351434"/>
                </a:lnTo>
                <a:lnTo>
                  <a:pt x="7304151" y="319684"/>
                </a:lnTo>
                <a:close/>
              </a:path>
              <a:path w="8328025" h="1753870">
                <a:moveTo>
                  <a:pt x="7334275" y="1721866"/>
                </a:moveTo>
                <a:lnTo>
                  <a:pt x="7302525" y="1721866"/>
                </a:lnTo>
                <a:lnTo>
                  <a:pt x="7302525" y="1753616"/>
                </a:lnTo>
                <a:lnTo>
                  <a:pt x="7334275" y="1753616"/>
                </a:lnTo>
                <a:lnTo>
                  <a:pt x="7334275" y="1721866"/>
                </a:lnTo>
                <a:close/>
              </a:path>
              <a:path w="8328025" h="1753870">
                <a:moveTo>
                  <a:pt x="7367651" y="319684"/>
                </a:moveTo>
                <a:lnTo>
                  <a:pt x="7335901" y="319684"/>
                </a:lnTo>
                <a:lnTo>
                  <a:pt x="7335901" y="351434"/>
                </a:lnTo>
                <a:lnTo>
                  <a:pt x="7367651" y="351434"/>
                </a:lnTo>
                <a:lnTo>
                  <a:pt x="7367651" y="319684"/>
                </a:lnTo>
                <a:close/>
              </a:path>
              <a:path w="8328025" h="1753870">
                <a:moveTo>
                  <a:pt x="7397775" y="1721866"/>
                </a:moveTo>
                <a:lnTo>
                  <a:pt x="7366025" y="1721866"/>
                </a:lnTo>
                <a:lnTo>
                  <a:pt x="7366025" y="1753616"/>
                </a:lnTo>
                <a:lnTo>
                  <a:pt x="7397775" y="1753616"/>
                </a:lnTo>
                <a:lnTo>
                  <a:pt x="7397775" y="1721866"/>
                </a:lnTo>
                <a:close/>
              </a:path>
              <a:path w="8328025" h="1753870">
                <a:moveTo>
                  <a:pt x="7431151" y="319684"/>
                </a:moveTo>
                <a:lnTo>
                  <a:pt x="7399401" y="319684"/>
                </a:lnTo>
                <a:lnTo>
                  <a:pt x="7399401" y="351434"/>
                </a:lnTo>
                <a:lnTo>
                  <a:pt x="7431151" y="351434"/>
                </a:lnTo>
                <a:lnTo>
                  <a:pt x="7431151" y="319684"/>
                </a:lnTo>
                <a:close/>
              </a:path>
              <a:path w="8328025" h="1753870">
                <a:moveTo>
                  <a:pt x="7461275" y="1721866"/>
                </a:moveTo>
                <a:lnTo>
                  <a:pt x="7429525" y="1721866"/>
                </a:lnTo>
                <a:lnTo>
                  <a:pt x="7429525" y="1753616"/>
                </a:lnTo>
                <a:lnTo>
                  <a:pt x="7461275" y="1753616"/>
                </a:lnTo>
                <a:lnTo>
                  <a:pt x="7461275" y="1721866"/>
                </a:lnTo>
                <a:close/>
              </a:path>
              <a:path w="8328025" h="1753870">
                <a:moveTo>
                  <a:pt x="7494651" y="319684"/>
                </a:moveTo>
                <a:lnTo>
                  <a:pt x="7462901" y="319684"/>
                </a:lnTo>
                <a:lnTo>
                  <a:pt x="7462901" y="351434"/>
                </a:lnTo>
                <a:lnTo>
                  <a:pt x="7494651" y="351434"/>
                </a:lnTo>
                <a:lnTo>
                  <a:pt x="7494651" y="319684"/>
                </a:lnTo>
                <a:close/>
              </a:path>
              <a:path w="8328025" h="1753870">
                <a:moveTo>
                  <a:pt x="7524775" y="1721866"/>
                </a:moveTo>
                <a:lnTo>
                  <a:pt x="7493025" y="1721866"/>
                </a:lnTo>
                <a:lnTo>
                  <a:pt x="7493025" y="1753616"/>
                </a:lnTo>
                <a:lnTo>
                  <a:pt x="7524775" y="1753616"/>
                </a:lnTo>
                <a:lnTo>
                  <a:pt x="7524775" y="1721866"/>
                </a:lnTo>
                <a:close/>
              </a:path>
              <a:path w="8328025" h="1753870">
                <a:moveTo>
                  <a:pt x="7558151" y="319684"/>
                </a:moveTo>
                <a:lnTo>
                  <a:pt x="7526401" y="319684"/>
                </a:lnTo>
                <a:lnTo>
                  <a:pt x="7526401" y="351434"/>
                </a:lnTo>
                <a:lnTo>
                  <a:pt x="7558151" y="351434"/>
                </a:lnTo>
                <a:lnTo>
                  <a:pt x="7558151" y="319684"/>
                </a:lnTo>
                <a:close/>
              </a:path>
              <a:path w="8328025" h="1753870">
                <a:moveTo>
                  <a:pt x="7588275" y="1721866"/>
                </a:moveTo>
                <a:lnTo>
                  <a:pt x="7556525" y="1721866"/>
                </a:lnTo>
                <a:lnTo>
                  <a:pt x="7556525" y="1753616"/>
                </a:lnTo>
                <a:lnTo>
                  <a:pt x="7588275" y="1753616"/>
                </a:lnTo>
                <a:lnTo>
                  <a:pt x="7588275" y="1721866"/>
                </a:lnTo>
                <a:close/>
              </a:path>
              <a:path w="8328025" h="1753870">
                <a:moveTo>
                  <a:pt x="7621651" y="319684"/>
                </a:moveTo>
                <a:lnTo>
                  <a:pt x="7589901" y="319684"/>
                </a:lnTo>
                <a:lnTo>
                  <a:pt x="7589901" y="351434"/>
                </a:lnTo>
                <a:lnTo>
                  <a:pt x="7621651" y="351434"/>
                </a:lnTo>
                <a:lnTo>
                  <a:pt x="7621651" y="319684"/>
                </a:lnTo>
                <a:close/>
              </a:path>
              <a:path w="8328025" h="1753870">
                <a:moveTo>
                  <a:pt x="7651775" y="1721866"/>
                </a:moveTo>
                <a:lnTo>
                  <a:pt x="7620025" y="1721866"/>
                </a:lnTo>
                <a:lnTo>
                  <a:pt x="7620025" y="1753616"/>
                </a:lnTo>
                <a:lnTo>
                  <a:pt x="7651775" y="1753616"/>
                </a:lnTo>
                <a:lnTo>
                  <a:pt x="7651775" y="1721866"/>
                </a:lnTo>
                <a:close/>
              </a:path>
              <a:path w="8328025" h="1753870">
                <a:moveTo>
                  <a:pt x="7685151" y="319684"/>
                </a:moveTo>
                <a:lnTo>
                  <a:pt x="7653401" y="319684"/>
                </a:lnTo>
                <a:lnTo>
                  <a:pt x="7653401" y="351434"/>
                </a:lnTo>
                <a:lnTo>
                  <a:pt x="7685151" y="351434"/>
                </a:lnTo>
                <a:lnTo>
                  <a:pt x="7685151" y="319684"/>
                </a:lnTo>
                <a:close/>
              </a:path>
              <a:path w="8328025" h="1753870">
                <a:moveTo>
                  <a:pt x="7715275" y="1721866"/>
                </a:moveTo>
                <a:lnTo>
                  <a:pt x="7683525" y="1721866"/>
                </a:lnTo>
                <a:lnTo>
                  <a:pt x="7683525" y="1753616"/>
                </a:lnTo>
                <a:lnTo>
                  <a:pt x="7715275" y="1753616"/>
                </a:lnTo>
                <a:lnTo>
                  <a:pt x="7715275" y="1721866"/>
                </a:lnTo>
                <a:close/>
              </a:path>
              <a:path w="8328025" h="1753870">
                <a:moveTo>
                  <a:pt x="7748651" y="319684"/>
                </a:moveTo>
                <a:lnTo>
                  <a:pt x="7716901" y="319684"/>
                </a:lnTo>
                <a:lnTo>
                  <a:pt x="7716901" y="351434"/>
                </a:lnTo>
                <a:lnTo>
                  <a:pt x="7748651" y="351434"/>
                </a:lnTo>
                <a:lnTo>
                  <a:pt x="7748651" y="319684"/>
                </a:lnTo>
                <a:close/>
              </a:path>
              <a:path w="8328025" h="1753870">
                <a:moveTo>
                  <a:pt x="7778775" y="1721866"/>
                </a:moveTo>
                <a:lnTo>
                  <a:pt x="7747025" y="1721866"/>
                </a:lnTo>
                <a:lnTo>
                  <a:pt x="7747025" y="1753616"/>
                </a:lnTo>
                <a:lnTo>
                  <a:pt x="7778775" y="1753616"/>
                </a:lnTo>
                <a:lnTo>
                  <a:pt x="7778775" y="1721866"/>
                </a:lnTo>
                <a:close/>
              </a:path>
              <a:path w="8328025" h="1753870">
                <a:moveTo>
                  <a:pt x="7812151" y="319684"/>
                </a:moveTo>
                <a:lnTo>
                  <a:pt x="7780401" y="319684"/>
                </a:lnTo>
                <a:lnTo>
                  <a:pt x="7780401" y="351434"/>
                </a:lnTo>
                <a:lnTo>
                  <a:pt x="7812151" y="351434"/>
                </a:lnTo>
                <a:lnTo>
                  <a:pt x="7812151" y="319684"/>
                </a:lnTo>
                <a:close/>
              </a:path>
              <a:path w="8328025" h="1753870">
                <a:moveTo>
                  <a:pt x="7842275" y="1721866"/>
                </a:moveTo>
                <a:lnTo>
                  <a:pt x="7810525" y="1721866"/>
                </a:lnTo>
                <a:lnTo>
                  <a:pt x="7810525" y="1753616"/>
                </a:lnTo>
                <a:lnTo>
                  <a:pt x="7842275" y="1753616"/>
                </a:lnTo>
                <a:lnTo>
                  <a:pt x="7842275" y="1721866"/>
                </a:lnTo>
                <a:close/>
              </a:path>
              <a:path w="8328025" h="1753870">
                <a:moveTo>
                  <a:pt x="7875651" y="319684"/>
                </a:moveTo>
                <a:lnTo>
                  <a:pt x="7843901" y="319684"/>
                </a:lnTo>
                <a:lnTo>
                  <a:pt x="7843901" y="351434"/>
                </a:lnTo>
                <a:lnTo>
                  <a:pt x="7875651" y="351434"/>
                </a:lnTo>
                <a:lnTo>
                  <a:pt x="7875651" y="319684"/>
                </a:lnTo>
                <a:close/>
              </a:path>
              <a:path w="8328025" h="1753870">
                <a:moveTo>
                  <a:pt x="7905775" y="1721866"/>
                </a:moveTo>
                <a:lnTo>
                  <a:pt x="7874025" y="1721866"/>
                </a:lnTo>
                <a:lnTo>
                  <a:pt x="7874025" y="1753616"/>
                </a:lnTo>
                <a:lnTo>
                  <a:pt x="7905775" y="1753616"/>
                </a:lnTo>
                <a:lnTo>
                  <a:pt x="7905775" y="1721866"/>
                </a:lnTo>
                <a:close/>
              </a:path>
              <a:path w="8328025" h="1753870">
                <a:moveTo>
                  <a:pt x="7939151" y="319684"/>
                </a:moveTo>
                <a:lnTo>
                  <a:pt x="7907401" y="319684"/>
                </a:lnTo>
                <a:lnTo>
                  <a:pt x="7907401" y="351434"/>
                </a:lnTo>
                <a:lnTo>
                  <a:pt x="7939151" y="351434"/>
                </a:lnTo>
                <a:lnTo>
                  <a:pt x="7939151" y="319684"/>
                </a:lnTo>
                <a:close/>
              </a:path>
              <a:path w="8328025" h="1753870">
                <a:moveTo>
                  <a:pt x="7969275" y="1721866"/>
                </a:moveTo>
                <a:lnTo>
                  <a:pt x="7937525" y="1721866"/>
                </a:lnTo>
                <a:lnTo>
                  <a:pt x="7937525" y="1753616"/>
                </a:lnTo>
                <a:lnTo>
                  <a:pt x="7969275" y="1753616"/>
                </a:lnTo>
                <a:lnTo>
                  <a:pt x="7969275" y="1721866"/>
                </a:lnTo>
                <a:close/>
              </a:path>
              <a:path w="8328025" h="1753870">
                <a:moveTo>
                  <a:pt x="8002651" y="319684"/>
                </a:moveTo>
                <a:lnTo>
                  <a:pt x="7970901" y="319684"/>
                </a:lnTo>
                <a:lnTo>
                  <a:pt x="7970901" y="351434"/>
                </a:lnTo>
                <a:lnTo>
                  <a:pt x="8002651" y="351434"/>
                </a:lnTo>
                <a:lnTo>
                  <a:pt x="8002651" y="319684"/>
                </a:lnTo>
                <a:close/>
              </a:path>
              <a:path w="8328025" h="1753870">
                <a:moveTo>
                  <a:pt x="8032775" y="1721866"/>
                </a:moveTo>
                <a:lnTo>
                  <a:pt x="8001025" y="1721866"/>
                </a:lnTo>
                <a:lnTo>
                  <a:pt x="8001025" y="1753616"/>
                </a:lnTo>
                <a:lnTo>
                  <a:pt x="8032775" y="1753616"/>
                </a:lnTo>
                <a:lnTo>
                  <a:pt x="8032775" y="1721866"/>
                </a:lnTo>
                <a:close/>
              </a:path>
              <a:path w="8328025" h="1753870">
                <a:moveTo>
                  <a:pt x="8066151" y="319684"/>
                </a:moveTo>
                <a:lnTo>
                  <a:pt x="8034401" y="319684"/>
                </a:lnTo>
                <a:lnTo>
                  <a:pt x="8034401" y="351434"/>
                </a:lnTo>
                <a:lnTo>
                  <a:pt x="8066151" y="351434"/>
                </a:lnTo>
                <a:lnTo>
                  <a:pt x="8066151" y="319684"/>
                </a:lnTo>
                <a:close/>
              </a:path>
              <a:path w="8328025" h="1753870">
                <a:moveTo>
                  <a:pt x="8096275" y="1721866"/>
                </a:moveTo>
                <a:lnTo>
                  <a:pt x="8064525" y="1721866"/>
                </a:lnTo>
                <a:lnTo>
                  <a:pt x="8064525" y="1753616"/>
                </a:lnTo>
                <a:lnTo>
                  <a:pt x="8096275" y="1753616"/>
                </a:lnTo>
                <a:lnTo>
                  <a:pt x="8096275" y="1721866"/>
                </a:lnTo>
                <a:close/>
              </a:path>
              <a:path w="8328025" h="1753870">
                <a:moveTo>
                  <a:pt x="8105838" y="934237"/>
                </a:moveTo>
                <a:lnTo>
                  <a:pt x="8074088" y="934237"/>
                </a:lnTo>
                <a:lnTo>
                  <a:pt x="8074088" y="965987"/>
                </a:lnTo>
                <a:lnTo>
                  <a:pt x="8105838" y="965987"/>
                </a:lnTo>
                <a:lnTo>
                  <a:pt x="8105838" y="934237"/>
                </a:lnTo>
                <a:close/>
              </a:path>
              <a:path w="8328025" h="1753870">
                <a:moveTo>
                  <a:pt x="8129651" y="319684"/>
                </a:moveTo>
                <a:lnTo>
                  <a:pt x="8097901" y="319684"/>
                </a:lnTo>
                <a:lnTo>
                  <a:pt x="8097901" y="351434"/>
                </a:lnTo>
                <a:lnTo>
                  <a:pt x="8129651" y="351434"/>
                </a:lnTo>
                <a:lnTo>
                  <a:pt x="8129651" y="319684"/>
                </a:lnTo>
                <a:close/>
              </a:path>
              <a:path w="8328025" h="1753870">
                <a:moveTo>
                  <a:pt x="8159775" y="1721866"/>
                </a:moveTo>
                <a:lnTo>
                  <a:pt x="8128025" y="1721866"/>
                </a:lnTo>
                <a:lnTo>
                  <a:pt x="8128025" y="1753616"/>
                </a:lnTo>
                <a:lnTo>
                  <a:pt x="8159775" y="1753616"/>
                </a:lnTo>
                <a:lnTo>
                  <a:pt x="8159775" y="1721866"/>
                </a:lnTo>
                <a:close/>
              </a:path>
              <a:path w="8328025" h="1753870">
                <a:moveTo>
                  <a:pt x="8169338" y="934237"/>
                </a:moveTo>
                <a:lnTo>
                  <a:pt x="8137588" y="934237"/>
                </a:lnTo>
                <a:lnTo>
                  <a:pt x="8137588" y="965987"/>
                </a:lnTo>
                <a:lnTo>
                  <a:pt x="8169338" y="965987"/>
                </a:lnTo>
                <a:lnTo>
                  <a:pt x="8169338" y="934237"/>
                </a:lnTo>
                <a:close/>
              </a:path>
              <a:path w="8328025" h="1753870">
                <a:moveTo>
                  <a:pt x="8178863" y="996149"/>
                </a:moveTo>
                <a:lnTo>
                  <a:pt x="8083613" y="1043774"/>
                </a:lnTo>
                <a:lnTo>
                  <a:pt x="8178863" y="1091399"/>
                </a:lnTo>
                <a:lnTo>
                  <a:pt x="8178863" y="1059649"/>
                </a:lnTo>
                <a:lnTo>
                  <a:pt x="8178863" y="1027899"/>
                </a:lnTo>
                <a:lnTo>
                  <a:pt x="8178863" y="996149"/>
                </a:lnTo>
                <a:close/>
              </a:path>
              <a:path w="8328025" h="1753870">
                <a:moveTo>
                  <a:pt x="8193151" y="319684"/>
                </a:moveTo>
                <a:lnTo>
                  <a:pt x="8161401" y="319684"/>
                </a:lnTo>
                <a:lnTo>
                  <a:pt x="8161401" y="351434"/>
                </a:lnTo>
                <a:lnTo>
                  <a:pt x="8193151" y="351434"/>
                </a:lnTo>
                <a:lnTo>
                  <a:pt x="8193151" y="319684"/>
                </a:lnTo>
                <a:close/>
              </a:path>
              <a:path w="8328025" h="1753870">
                <a:moveTo>
                  <a:pt x="8223275" y="1721866"/>
                </a:moveTo>
                <a:lnTo>
                  <a:pt x="8191525" y="1721866"/>
                </a:lnTo>
                <a:lnTo>
                  <a:pt x="8191525" y="1753616"/>
                </a:lnTo>
                <a:lnTo>
                  <a:pt x="8223275" y="1753616"/>
                </a:lnTo>
                <a:lnTo>
                  <a:pt x="8223275" y="1721866"/>
                </a:lnTo>
                <a:close/>
              </a:path>
              <a:path w="8328025" h="1753870">
                <a:moveTo>
                  <a:pt x="8232838" y="934237"/>
                </a:moveTo>
                <a:lnTo>
                  <a:pt x="8201088" y="934237"/>
                </a:lnTo>
                <a:lnTo>
                  <a:pt x="8201088" y="965987"/>
                </a:lnTo>
                <a:lnTo>
                  <a:pt x="8232838" y="965987"/>
                </a:lnTo>
                <a:lnTo>
                  <a:pt x="8232838" y="934237"/>
                </a:lnTo>
                <a:close/>
              </a:path>
              <a:path w="8328025" h="1753870">
                <a:moveTo>
                  <a:pt x="8237652" y="1027899"/>
                </a:moveTo>
                <a:lnTo>
                  <a:pt x="8205902" y="1027899"/>
                </a:lnTo>
                <a:lnTo>
                  <a:pt x="8205902" y="1059649"/>
                </a:lnTo>
                <a:lnTo>
                  <a:pt x="8237652" y="1059649"/>
                </a:lnTo>
                <a:lnTo>
                  <a:pt x="8237652" y="1027899"/>
                </a:lnTo>
                <a:close/>
              </a:path>
              <a:path w="8328025" h="1753870">
                <a:moveTo>
                  <a:pt x="8256651" y="319684"/>
                </a:moveTo>
                <a:lnTo>
                  <a:pt x="8224901" y="319684"/>
                </a:lnTo>
                <a:lnTo>
                  <a:pt x="8224901" y="351434"/>
                </a:lnTo>
                <a:lnTo>
                  <a:pt x="8256651" y="351434"/>
                </a:lnTo>
                <a:lnTo>
                  <a:pt x="8256651" y="319684"/>
                </a:lnTo>
                <a:close/>
              </a:path>
              <a:path w="8328025" h="1753870">
                <a:moveTo>
                  <a:pt x="8286775" y="1721866"/>
                </a:moveTo>
                <a:lnTo>
                  <a:pt x="8255025" y="1721866"/>
                </a:lnTo>
                <a:lnTo>
                  <a:pt x="8255025" y="1753616"/>
                </a:lnTo>
                <a:lnTo>
                  <a:pt x="8286775" y="1753616"/>
                </a:lnTo>
                <a:lnTo>
                  <a:pt x="8286775" y="1721866"/>
                </a:lnTo>
                <a:close/>
              </a:path>
              <a:path w="8328025" h="1753870">
                <a:moveTo>
                  <a:pt x="8296338" y="934237"/>
                </a:moveTo>
                <a:lnTo>
                  <a:pt x="8264588" y="934237"/>
                </a:lnTo>
                <a:lnTo>
                  <a:pt x="8264588" y="965987"/>
                </a:lnTo>
                <a:lnTo>
                  <a:pt x="8296338" y="965987"/>
                </a:lnTo>
                <a:lnTo>
                  <a:pt x="8296338" y="934237"/>
                </a:lnTo>
                <a:close/>
              </a:path>
              <a:path w="8328025" h="1753870">
                <a:moveTo>
                  <a:pt x="8301152" y="1027899"/>
                </a:moveTo>
                <a:lnTo>
                  <a:pt x="8269402" y="1027899"/>
                </a:lnTo>
                <a:lnTo>
                  <a:pt x="8269402" y="1059649"/>
                </a:lnTo>
                <a:lnTo>
                  <a:pt x="8301152" y="1059649"/>
                </a:lnTo>
                <a:lnTo>
                  <a:pt x="8301152" y="1027899"/>
                </a:lnTo>
                <a:close/>
              </a:path>
              <a:path w="8328025" h="1753870">
                <a:moveTo>
                  <a:pt x="8318462" y="892873"/>
                </a:moveTo>
                <a:lnTo>
                  <a:pt x="8286712" y="892873"/>
                </a:lnTo>
                <a:lnTo>
                  <a:pt x="8286712" y="924623"/>
                </a:lnTo>
                <a:lnTo>
                  <a:pt x="8318462" y="924623"/>
                </a:lnTo>
                <a:lnTo>
                  <a:pt x="8318462" y="892873"/>
                </a:lnTo>
                <a:close/>
              </a:path>
              <a:path w="8328025" h="1753870">
                <a:moveTo>
                  <a:pt x="8318462" y="829373"/>
                </a:moveTo>
                <a:lnTo>
                  <a:pt x="8286712" y="829373"/>
                </a:lnTo>
                <a:lnTo>
                  <a:pt x="8286712" y="861123"/>
                </a:lnTo>
                <a:lnTo>
                  <a:pt x="8318462" y="861123"/>
                </a:lnTo>
                <a:lnTo>
                  <a:pt x="8318462" y="829373"/>
                </a:lnTo>
                <a:close/>
              </a:path>
              <a:path w="8328025" h="1753870">
                <a:moveTo>
                  <a:pt x="8318462" y="765873"/>
                </a:moveTo>
                <a:lnTo>
                  <a:pt x="8286712" y="765873"/>
                </a:lnTo>
                <a:lnTo>
                  <a:pt x="8286712" y="797623"/>
                </a:lnTo>
                <a:lnTo>
                  <a:pt x="8318462" y="797623"/>
                </a:lnTo>
                <a:lnTo>
                  <a:pt x="8318462" y="765873"/>
                </a:lnTo>
                <a:close/>
              </a:path>
              <a:path w="8328025" h="1753870">
                <a:moveTo>
                  <a:pt x="8318462" y="702373"/>
                </a:moveTo>
                <a:lnTo>
                  <a:pt x="8286712" y="702373"/>
                </a:lnTo>
                <a:lnTo>
                  <a:pt x="8286712" y="734123"/>
                </a:lnTo>
                <a:lnTo>
                  <a:pt x="8318462" y="734123"/>
                </a:lnTo>
                <a:lnTo>
                  <a:pt x="8318462" y="702373"/>
                </a:lnTo>
                <a:close/>
              </a:path>
              <a:path w="8328025" h="1753870">
                <a:moveTo>
                  <a:pt x="8318462" y="638873"/>
                </a:moveTo>
                <a:lnTo>
                  <a:pt x="8286712" y="638873"/>
                </a:lnTo>
                <a:lnTo>
                  <a:pt x="8286712" y="670623"/>
                </a:lnTo>
                <a:lnTo>
                  <a:pt x="8318462" y="670623"/>
                </a:lnTo>
                <a:lnTo>
                  <a:pt x="8318462" y="638873"/>
                </a:lnTo>
                <a:close/>
              </a:path>
              <a:path w="8328025" h="1753870">
                <a:moveTo>
                  <a:pt x="8318462" y="575373"/>
                </a:moveTo>
                <a:lnTo>
                  <a:pt x="8286712" y="575373"/>
                </a:lnTo>
                <a:lnTo>
                  <a:pt x="8286712" y="607123"/>
                </a:lnTo>
                <a:lnTo>
                  <a:pt x="8318462" y="607123"/>
                </a:lnTo>
                <a:lnTo>
                  <a:pt x="8318462" y="575373"/>
                </a:lnTo>
                <a:close/>
              </a:path>
              <a:path w="8328025" h="1753870">
                <a:moveTo>
                  <a:pt x="8318462" y="511873"/>
                </a:moveTo>
                <a:lnTo>
                  <a:pt x="8286712" y="511873"/>
                </a:lnTo>
                <a:lnTo>
                  <a:pt x="8286712" y="543623"/>
                </a:lnTo>
                <a:lnTo>
                  <a:pt x="8318462" y="543623"/>
                </a:lnTo>
                <a:lnTo>
                  <a:pt x="8318462" y="511873"/>
                </a:lnTo>
                <a:close/>
              </a:path>
              <a:path w="8328025" h="1753870">
                <a:moveTo>
                  <a:pt x="8318462" y="448373"/>
                </a:moveTo>
                <a:lnTo>
                  <a:pt x="8286712" y="448373"/>
                </a:lnTo>
                <a:lnTo>
                  <a:pt x="8286712" y="480123"/>
                </a:lnTo>
                <a:lnTo>
                  <a:pt x="8318462" y="480123"/>
                </a:lnTo>
                <a:lnTo>
                  <a:pt x="8318462" y="448373"/>
                </a:lnTo>
                <a:close/>
              </a:path>
              <a:path w="8328025" h="1753870">
                <a:moveTo>
                  <a:pt x="8318462" y="384873"/>
                </a:moveTo>
                <a:lnTo>
                  <a:pt x="8286712" y="384873"/>
                </a:lnTo>
                <a:lnTo>
                  <a:pt x="8286712" y="416623"/>
                </a:lnTo>
                <a:lnTo>
                  <a:pt x="8318462" y="416623"/>
                </a:lnTo>
                <a:lnTo>
                  <a:pt x="8318462" y="384873"/>
                </a:lnTo>
                <a:close/>
              </a:path>
              <a:path w="8328025" h="1753870">
                <a:moveTo>
                  <a:pt x="8318462" y="319684"/>
                </a:moveTo>
                <a:lnTo>
                  <a:pt x="8288401" y="319684"/>
                </a:lnTo>
                <a:lnTo>
                  <a:pt x="8288401" y="337248"/>
                </a:lnTo>
                <a:lnTo>
                  <a:pt x="8286712" y="335559"/>
                </a:lnTo>
                <a:lnTo>
                  <a:pt x="8286712" y="353123"/>
                </a:lnTo>
                <a:lnTo>
                  <a:pt x="8318462" y="353123"/>
                </a:lnTo>
                <a:lnTo>
                  <a:pt x="8318462" y="351434"/>
                </a:lnTo>
                <a:lnTo>
                  <a:pt x="8318462" y="319684"/>
                </a:lnTo>
                <a:close/>
              </a:path>
              <a:path w="8328025" h="1753870">
                <a:moveTo>
                  <a:pt x="8327987" y="1699564"/>
                </a:moveTo>
                <a:lnTo>
                  <a:pt x="8296237" y="1699564"/>
                </a:lnTo>
                <a:lnTo>
                  <a:pt x="8296237" y="1731314"/>
                </a:lnTo>
                <a:lnTo>
                  <a:pt x="8327987" y="1731314"/>
                </a:lnTo>
                <a:lnTo>
                  <a:pt x="8327987" y="1699564"/>
                </a:lnTo>
                <a:close/>
              </a:path>
              <a:path w="8328025" h="1753870">
                <a:moveTo>
                  <a:pt x="8327987" y="1636064"/>
                </a:moveTo>
                <a:lnTo>
                  <a:pt x="8296237" y="1636064"/>
                </a:lnTo>
                <a:lnTo>
                  <a:pt x="8296237" y="1667814"/>
                </a:lnTo>
                <a:lnTo>
                  <a:pt x="8327987" y="1667814"/>
                </a:lnTo>
                <a:lnTo>
                  <a:pt x="8327987" y="1636064"/>
                </a:lnTo>
                <a:close/>
              </a:path>
              <a:path w="8328025" h="1753870">
                <a:moveTo>
                  <a:pt x="8327987" y="1572564"/>
                </a:moveTo>
                <a:lnTo>
                  <a:pt x="8296237" y="1572564"/>
                </a:lnTo>
                <a:lnTo>
                  <a:pt x="8296237" y="1604314"/>
                </a:lnTo>
                <a:lnTo>
                  <a:pt x="8327987" y="1604314"/>
                </a:lnTo>
                <a:lnTo>
                  <a:pt x="8327987" y="1572564"/>
                </a:lnTo>
                <a:close/>
              </a:path>
              <a:path w="8328025" h="1753870">
                <a:moveTo>
                  <a:pt x="8327987" y="1509064"/>
                </a:moveTo>
                <a:lnTo>
                  <a:pt x="8296237" y="1509064"/>
                </a:lnTo>
                <a:lnTo>
                  <a:pt x="8296237" y="1540814"/>
                </a:lnTo>
                <a:lnTo>
                  <a:pt x="8327987" y="1540814"/>
                </a:lnTo>
                <a:lnTo>
                  <a:pt x="8327987" y="1509064"/>
                </a:lnTo>
                <a:close/>
              </a:path>
              <a:path w="8328025" h="1753870">
                <a:moveTo>
                  <a:pt x="8327987" y="1445564"/>
                </a:moveTo>
                <a:lnTo>
                  <a:pt x="8296237" y="1445564"/>
                </a:lnTo>
                <a:lnTo>
                  <a:pt x="8296237" y="1477314"/>
                </a:lnTo>
                <a:lnTo>
                  <a:pt x="8327987" y="1477314"/>
                </a:lnTo>
                <a:lnTo>
                  <a:pt x="8327987" y="1445564"/>
                </a:lnTo>
                <a:close/>
              </a:path>
              <a:path w="8328025" h="1753870">
                <a:moveTo>
                  <a:pt x="8327987" y="1382064"/>
                </a:moveTo>
                <a:lnTo>
                  <a:pt x="8296237" y="1382064"/>
                </a:lnTo>
                <a:lnTo>
                  <a:pt x="8296237" y="1413814"/>
                </a:lnTo>
                <a:lnTo>
                  <a:pt x="8327987" y="1413814"/>
                </a:lnTo>
                <a:lnTo>
                  <a:pt x="8327987" y="1382064"/>
                </a:lnTo>
                <a:close/>
              </a:path>
              <a:path w="8328025" h="1753870">
                <a:moveTo>
                  <a:pt x="8327987" y="1318564"/>
                </a:moveTo>
                <a:lnTo>
                  <a:pt x="8296237" y="1318564"/>
                </a:lnTo>
                <a:lnTo>
                  <a:pt x="8296237" y="1350314"/>
                </a:lnTo>
                <a:lnTo>
                  <a:pt x="8327987" y="1350314"/>
                </a:lnTo>
                <a:lnTo>
                  <a:pt x="8327987" y="1318564"/>
                </a:lnTo>
                <a:close/>
              </a:path>
              <a:path w="8328025" h="1753870">
                <a:moveTo>
                  <a:pt x="8327987" y="1255064"/>
                </a:moveTo>
                <a:lnTo>
                  <a:pt x="8296237" y="1255064"/>
                </a:lnTo>
                <a:lnTo>
                  <a:pt x="8296237" y="1286814"/>
                </a:lnTo>
                <a:lnTo>
                  <a:pt x="8327987" y="1286814"/>
                </a:lnTo>
                <a:lnTo>
                  <a:pt x="8327987" y="1255064"/>
                </a:lnTo>
                <a:close/>
              </a:path>
              <a:path w="8328025" h="1753870">
                <a:moveTo>
                  <a:pt x="8327987" y="1191564"/>
                </a:moveTo>
                <a:lnTo>
                  <a:pt x="8296237" y="1191564"/>
                </a:lnTo>
                <a:lnTo>
                  <a:pt x="8296237" y="1223314"/>
                </a:lnTo>
                <a:lnTo>
                  <a:pt x="8327987" y="1223314"/>
                </a:lnTo>
                <a:lnTo>
                  <a:pt x="8327987" y="1191564"/>
                </a:lnTo>
                <a:close/>
              </a:path>
              <a:path w="8328025" h="1753870">
                <a:moveTo>
                  <a:pt x="8327987" y="1128064"/>
                </a:moveTo>
                <a:lnTo>
                  <a:pt x="8296237" y="1128064"/>
                </a:lnTo>
                <a:lnTo>
                  <a:pt x="8296237" y="1159814"/>
                </a:lnTo>
                <a:lnTo>
                  <a:pt x="8327987" y="1159814"/>
                </a:lnTo>
                <a:lnTo>
                  <a:pt x="8327987" y="1128064"/>
                </a:lnTo>
                <a:close/>
              </a:path>
              <a:path w="8328025" h="1753870">
                <a:moveTo>
                  <a:pt x="8327987" y="1064564"/>
                </a:moveTo>
                <a:lnTo>
                  <a:pt x="8296237" y="1064564"/>
                </a:lnTo>
                <a:lnTo>
                  <a:pt x="8296237" y="1096314"/>
                </a:lnTo>
                <a:lnTo>
                  <a:pt x="8327987" y="1096314"/>
                </a:lnTo>
                <a:lnTo>
                  <a:pt x="8327987" y="1064564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340" y="828547"/>
            <a:ext cx="7327900" cy="399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217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void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deleteNode(NodePtr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Head,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int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item){ </a:t>
            </a:r>
            <a:r>
              <a:rPr dirty="0" sz="2400">
                <a:latin typeface="Courier New"/>
                <a:cs typeface="Courier New"/>
              </a:rPr>
              <a:t>NodePtr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Cur;</a:t>
            </a:r>
            <a:endParaRPr sz="2400">
              <a:latin typeface="Courier New"/>
              <a:cs typeface="Courier New"/>
            </a:endParaRPr>
          </a:p>
          <a:p>
            <a:pPr marL="355600" marR="1670050">
              <a:lnSpc>
                <a:spcPts val="3500"/>
              </a:lnSpc>
              <a:spcBef>
                <a:spcPts val="125"/>
              </a:spcBef>
            </a:pPr>
            <a:r>
              <a:rPr dirty="0" sz="2400">
                <a:latin typeface="Courier New"/>
                <a:cs typeface="Courier New"/>
              </a:rPr>
              <a:t>Cur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searchNode(Head,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item); </a:t>
            </a:r>
            <a:r>
              <a:rPr dirty="0" sz="2400">
                <a:latin typeface="Courier New"/>
                <a:cs typeface="Courier New"/>
              </a:rPr>
              <a:t>if(Cur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!=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NULL){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2400" spc="-10">
                <a:latin typeface="Courier New"/>
                <a:cs typeface="Courier New"/>
              </a:rPr>
              <a:t>Cur-&gt;prev-</a:t>
            </a:r>
            <a:r>
              <a:rPr dirty="0" sz="2400">
                <a:latin typeface="Courier New"/>
                <a:cs typeface="Courier New"/>
              </a:rPr>
              <a:t>&gt;next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Cur-&gt;next;</a:t>
            </a:r>
            <a:endParaRPr sz="2400">
              <a:latin typeface="Courier New"/>
              <a:cs typeface="Courier New"/>
            </a:endParaRPr>
          </a:p>
          <a:p>
            <a:pPr marL="927100" marR="1280795">
              <a:lnSpc>
                <a:spcPct val="121700"/>
              </a:lnSpc>
            </a:pPr>
            <a:r>
              <a:rPr dirty="0" sz="2400" spc="-10">
                <a:latin typeface="Courier New"/>
                <a:cs typeface="Courier New"/>
              </a:rPr>
              <a:t>Cur-&gt;next-</a:t>
            </a:r>
            <a:r>
              <a:rPr dirty="0" sz="2400">
                <a:latin typeface="Courier New"/>
                <a:cs typeface="Courier New"/>
              </a:rPr>
              <a:t>&gt;prev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Cur-&gt;prev; </a:t>
            </a:r>
            <a:r>
              <a:rPr dirty="0" sz="2400">
                <a:latin typeface="Courier New"/>
                <a:cs typeface="Courier New"/>
              </a:rPr>
              <a:t>delete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Cur;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25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407" y="381000"/>
            <a:ext cx="4937760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92275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 a </a:t>
            </a:r>
            <a:r>
              <a:rPr dirty="0" spc="-20"/>
              <a:t>Node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1594611"/>
            <a:ext cx="7455534" cy="88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Insert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New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after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dummy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before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800" spc="-25">
                <a:latin typeface="Courier New"/>
                <a:cs typeface="Courier New"/>
              </a:rPr>
              <a:t>Cur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847976" y="5256212"/>
            <a:ext cx="95250" cy="609600"/>
          </a:xfrm>
          <a:custGeom>
            <a:avLst/>
            <a:gdLst/>
            <a:ahLst/>
            <a:cxnLst/>
            <a:rect l="l" t="t" r="r" b="b"/>
            <a:pathLst>
              <a:path w="95250" h="609600">
                <a:moveTo>
                  <a:pt x="63500" y="79375"/>
                </a:moveTo>
                <a:lnTo>
                  <a:pt x="31750" y="79375"/>
                </a:lnTo>
                <a:lnTo>
                  <a:pt x="31748" y="609600"/>
                </a:lnTo>
                <a:lnTo>
                  <a:pt x="63498" y="609600"/>
                </a:lnTo>
                <a:lnTo>
                  <a:pt x="63500" y="79375"/>
                </a:lnTo>
                <a:close/>
              </a:path>
              <a:path w="95250" h="609600">
                <a:moveTo>
                  <a:pt x="47625" y="0"/>
                </a:moveTo>
                <a:lnTo>
                  <a:pt x="0" y="95250"/>
                </a:lnTo>
                <a:lnTo>
                  <a:pt x="31749" y="95250"/>
                </a:lnTo>
                <a:lnTo>
                  <a:pt x="31750" y="79375"/>
                </a:lnTo>
                <a:lnTo>
                  <a:pt x="87312" y="79375"/>
                </a:lnTo>
                <a:lnTo>
                  <a:pt x="47625" y="0"/>
                </a:lnTo>
                <a:close/>
              </a:path>
              <a:path w="95250" h="609600">
                <a:moveTo>
                  <a:pt x="87312" y="79375"/>
                </a:moveTo>
                <a:lnTo>
                  <a:pt x="63500" y="79375"/>
                </a:lnTo>
                <a:lnTo>
                  <a:pt x="63499" y="95250"/>
                </a:lnTo>
                <a:lnTo>
                  <a:pt x="95250" y="95250"/>
                </a:lnTo>
                <a:lnTo>
                  <a:pt x="87312" y="7937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593339" y="58242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34176" y="5334000"/>
            <a:ext cx="95250" cy="533400"/>
          </a:xfrm>
          <a:custGeom>
            <a:avLst/>
            <a:gdLst/>
            <a:ahLst/>
            <a:cxnLst/>
            <a:rect l="l" t="t" r="r" b="b"/>
            <a:pathLst>
              <a:path w="95250" h="533400">
                <a:moveTo>
                  <a:pt x="63500" y="79375"/>
                </a:moveTo>
                <a:lnTo>
                  <a:pt x="31750" y="79375"/>
                </a:lnTo>
                <a:lnTo>
                  <a:pt x="31748" y="533399"/>
                </a:lnTo>
                <a:lnTo>
                  <a:pt x="63498" y="533399"/>
                </a:lnTo>
                <a:lnTo>
                  <a:pt x="63500" y="79375"/>
                </a:lnTo>
                <a:close/>
              </a:path>
              <a:path w="95250" h="533400">
                <a:moveTo>
                  <a:pt x="47625" y="0"/>
                </a:moveTo>
                <a:lnTo>
                  <a:pt x="0" y="95250"/>
                </a:lnTo>
                <a:lnTo>
                  <a:pt x="31749" y="95250"/>
                </a:lnTo>
                <a:lnTo>
                  <a:pt x="31750" y="79375"/>
                </a:lnTo>
                <a:lnTo>
                  <a:pt x="87312" y="79375"/>
                </a:lnTo>
                <a:lnTo>
                  <a:pt x="47625" y="0"/>
                </a:lnTo>
                <a:close/>
              </a:path>
              <a:path w="95250" h="533400">
                <a:moveTo>
                  <a:pt x="87312" y="79375"/>
                </a:moveTo>
                <a:lnTo>
                  <a:pt x="63500" y="79375"/>
                </a:lnTo>
                <a:lnTo>
                  <a:pt x="63499" y="95250"/>
                </a:lnTo>
                <a:lnTo>
                  <a:pt x="95250" y="95250"/>
                </a:lnTo>
                <a:lnTo>
                  <a:pt x="87312" y="7937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2736850" y="4792662"/>
            <a:ext cx="4147820" cy="495300"/>
            <a:chOff x="2736850" y="4792662"/>
            <a:chExt cx="4147820" cy="495300"/>
          </a:xfrm>
        </p:grpSpPr>
        <p:sp>
          <p:nvSpPr>
            <p:cNvPr id="9" name="object 9" descr=""/>
            <p:cNvSpPr/>
            <p:nvPr/>
          </p:nvSpPr>
          <p:spPr>
            <a:xfrm>
              <a:off x="2978546" y="4799012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5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5" y="482600"/>
                  </a:lnTo>
                  <a:lnTo>
                    <a:pt x="47069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78546" y="4799012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43200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43200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49241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49241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07547" y="4799012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07547" y="4799012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403340" y="5824220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13897" y="4830571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733789" y="4792662"/>
            <a:ext cx="3386454" cy="495300"/>
            <a:chOff x="3733789" y="4792662"/>
            <a:chExt cx="3386454" cy="495300"/>
          </a:xfrm>
        </p:grpSpPr>
        <p:sp>
          <p:nvSpPr>
            <p:cNvPr id="20" name="object 20" descr=""/>
            <p:cNvSpPr/>
            <p:nvPr/>
          </p:nvSpPr>
          <p:spPr>
            <a:xfrm>
              <a:off x="6172200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172200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878241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878241" y="4799012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733787" y="4829124"/>
              <a:ext cx="2439035" cy="246379"/>
            </a:xfrm>
            <a:custGeom>
              <a:avLst/>
              <a:gdLst/>
              <a:ahLst/>
              <a:cxnLst/>
              <a:rect l="l" t="t" r="r" b="b"/>
              <a:pathLst>
                <a:path w="2439035" h="246379">
                  <a:moveTo>
                    <a:pt x="31762" y="30238"/>
                  </a:moveTo>
                  <a:lnTo>
                    <a:pt x="12" y="30213"/>
                  </a:lnTo>
                  <a:lnTo>
                    <a:pt x="0" y="61963"/>
                  </a:lnTo>
                  <a:lnTo>
                    <a:pt x="31750" y="61988"/>
                  </a:lnTo>
                  <a:lnTo>
                    <a:pt x="31762" y="30238"/>
                  </a:lnTo>
                  <a:close/>
                </a:path>
                <a:path w="2439035" h="246379">
                  <a:moveTo>
                    <a:pt x="95262" y="30276"/>
                  </a:moveTo>
                  <a:lnTo>
                    <a:pt x="63512" y="30264"/>
                  </a:lnTo>
                  <a:lnTo>
                    <a:pt x="63500" y="62014"/>
                  </a:lnTo>
                  <a:lnTo>
                    <a:pt x="95250" y="62026"/>
                  </a:lnTo>
                  <a:lnTo>
                    <a:pt x="95262" y="30276"/>
                  </a:lnTo>
                  <a:close/>
                </a:path>
                <a:path w="2439035" h="246379">
                  <a:moveTo>
                    <a:pt x="95288" y="150926"/>
                  </a:moveTo>
                  <a:lnTo>
                    <a:pt x="12" y="198488"/>
                  </a:lnTo>
                  <a:lnTo>
                    <a:pt x="95224" y="246176"/>
                  </a:lnTo>
                  <a:lnTo>
                    <a:pt x="95250" y="214426"/>
                  </a:lnTo>
                  <a:lnTo>
                    <a:pt x="95262" y="182676"/>
                  </a:lnTo>
                  <a:lnTo>
                    <a:pt x="95288" y="150926"/>
                  </a:lnTo>
                  <a:close/>
                </a:path>
                <a:path w="2439035" h="246379">
                  <a:moveTo>
                    <a:pt x="152412" y="182714"/>
                  </a:moveTo>
                  <a:lnTo>
                    <a:pt x="120662" y="182702"/>
                  </a:lnTo>
                  <a:lnTo>
                    <a:pt x="120650" y="214452"/>
                  </a:lnTo>
                  <a:lnTo>
                    <a:pt x="152400" y="214464"/>
                  </a:lnTo>
                  <a:lnTo>
                    <a:pt x="152412" y="182714"/>
                  </a:lnTo>
                  <a:close/>
                </a:path>
                <a:path w="2439035" h="246379">
                  <a:moveTo>
                    <a:pt x="158762" y="30327"/>
                  </a:moveTo>
                  <a:lnTo>
                    <a:pt x="127012" y="30302"/>
                  </a:lnTo>
                  <a:lnTo>
                    <a:pt x="127000" y="62052"/>
                  </a:lnTo>
                  <a:lnTo>
                    <a:pt x="158750" y="62077"/>
                  </a:lnTo>
                  <a:lnTo>
                    <a:pt x="158762" y="30327"/>
                  </a:lnTo>
                  <a:close/>
                </a:path>
                <a:path w="2439035" h="246379">
                  <a:moveTo>
                    <a:pt x="215912" y="182765"/>
                  </a:moveTo>
                  <a:lnTo>
                    <a:pt x="184162" y="182740"/>
                  </a:lnTo>
                  <a:lnTo>
                    <a:pt x="184150" y="214490"/>
                  </a:lnTo>
                  <a:lnTo>
                    <a:pt x="215900" y="214515"/>
                  </a:lnTo>
                  <a:lnTo>
                    <a:pt x="215912" y="182765"/>
                  </a:lnTo>
                  <a:close/>
                </a:path>
                <a:path w="2439035" h="246379">
                  <a:moveTo>
                    <a:pt x="222262" y="30365"/>
                  </a:moveTo>
                  <a:lnTo>
                    <a:pt x="190512" y="30340"/>
                  </a:lnTo>
                  <a:lnTo>
                    <a:pt x="190500" y="62090"/>
                  </a:lnTo>
                  <a:lnTo>
                    <a:pt x="222250" y="62115"/>
                  </a:lnTo>
                  <a:lnTo>
                    <a:pt x="222262" y="30365"/>
                  </a:lnTo>
                  <a:close/>
                </a:path>
                <a:path w="2439035" h="246379">
                  <a:moveTo>
                    <a:pt x="279412" y="182803"/>
                  </a:moveTo>
                  <a:lnTo>
                    <a:pt x="247662" y="182778"/>
                  </a:lnTo>
                  <a:lnTo>
                    <a:pt x="247650" y="214528"/>
                  </a:lnTo>
                  <a:lnTo>
                    <a:pt x="279400" y="214553"/>
                  </a:lnTo>
                  <a:lnTo>
                    <a:pt x="279412" y="182803"/>
                  </a:lnTo>
                  <a:close/>
                </a:path>
                <a:path w="2439035" h="246379">
                  <a:moveTo>
                    <a:pt x="285762" y="30403"/>
                  </a:moveTo>
                  <a:lnTo>
                    <a:pt x="254012" y="30391"/>
                  </a:lnTo>
                  <a:lnTo>
                    <a:pt x="254000" y="62141"/>
                  </a:lnTo>
                  <a:lnTo>
                    <a:pt x="285750" y="62153"/>
                  </a:lnTo>
                  <a:lnTo>
                    <a:pt x="285762" y="30403"/>
                  </a:lnTo>
                  <a:close/>
                </a:path>
                <a:path w="2439035" h="246379">
                  <a:moveTo>
                    <a:pt x="342912" y="182841"/>
                  </a:moveTo>
                  <a:lnTo>
                    <a:pt x="311162" y="182816"/>
                  </a:lnTo>
                  <a:lnTo>
                    <a:pt x="311150" y="214566"/>
                  </a:lnTo>
                  <a:lnTo>
                    <a:pt x="342900" y="214591"/>
                  </a:lnTo>
                  <a:lnTo>
                    <a:pt x="342912" y="182841"/>
                  </a:lnTo>
                  <a:close/>
                </a:path>
                <a:path w="2439035" h="246379">
                  <a:moveTo>
                    <a:pt x="349262" y="30441"/>
                  </a:moveTo>
                  <a:lnTo>
                    <a:pt x="317512" y="30429"/>
                  </a:lnTo>
                  <a:lnTo>
                    <a:pt x="317500" y="62179"/>
                  </a:lnTo>
                  <a:lnTo>
                    <a:pt x="349250" y="62191"/>
                  </a:lnTo>
                  <a:lnTo>
                    <a:pt x="349262" y="30441"/>
                  </a:lnTo>
                  <a:close/>
                </a:path>
                <a:path w="2439035" h="246379">
                  <a:moveTo>
                    <a:pt x="406412" y="182880"/>
                  </a:moveTo>
                  <a:lnTo>
                    <a:pt x="374662" y="182867"/>
                  </a:lnTo>
                  <a:lnTo>
                    <a:pt x="374650" y="214617"/>
                  </a:lnTo>
                  <a:lnTo>
                    <a:pt x="406400" y="214630"/>
                  </a:lnTo>
                  <a:lnTo>
                    <a:pt x="406412" y="182880"/>
                  </a:lnTo>
                  <a:close/>
                </a:path>
                <a:path w="2439035" h="246379">
                  <a:moveTo>
                    <a:pt x="412762" y="30492"/>
                  </a:moveTo>
                  <a:lnTo>
                    <a:pt x="381012" y="30467"/>
                  </a:lnTo>
                  <a:lnTo>
                    <a:pt x="381000" y="62217"/>
                  </a:lnTo>
                  <a:lnTo>
                    <a:pt x="412750" y="62242"/>
                  </a:lnTo>
                  <a:lnTo>
                    <a:pt x="412762" y="30492"/>
                  </a:lnTo>
                  <a:close/>
                </a:path>
                <a:path w="2439035" h="246379">
                  <a:moveTo>
                    <a:pt x="469912" y="182930"/>
                  </a:moveTo>
                  <a:lnTo>
                    <a:pt x="438162" y="182905"/>
                  </a:lnTo>
                  <a:lnTo>
                    <a:pt x="438150" y="214655"/>
                  </a:lnTo>
                  <a:lnTo>
                    <a:pt x="469900" y="214680"/>
                  </a:lnTo>
                  <a:lnTo>
                    <a:pt x="469912" y="182930"/>
                  </a:lnTo>
                  <a:close/>
                </a:path>
                <a:path w="2439035" h="246379">
                  <a:moveTo>
                    <a:pt x="476262" y="30530"/>
                  </a:moveTo>
                  <a:lnTo>
                    <a:pt x="444512" y="30505"/>
                  </a:lnTo>
                  <a:lnTo>
                    <a:pt x="444500" y="62255"/>
                  </a:lnTo>
                  <a:lnTo>
                    <a:pt x="476250" y="62280"/>
                  </a:lnTo>
                  <a:lnTo>
                    <a:pt x="476262" y="30530"/>
                  </a:lnTo>
                  <a:close/>
                </a:path>
                <a:path w="2439035" h="246379">
                  <a:moveTo>
                    <a:pt x="533412" y="182968"/>
                  </a:moveTo>
                  <a:lnTo>
                    <a:pt x="501662" y="182943"/>
                  </a:lnTo>
                  <a:lnTo>
                    <a:pt x="501650" y="214693"/>
                  </a:lnTo>
                  <a:lnTo>
                    <a:pt x="533400" y="214718"/>
                  </a:lnTo>
                  <a:lnTo>
                    <a:pt x="533412" y="182968"/>
                  </a:lnTo>
                  <a:close/>
                </a:path>
                <a:path w="2439035" h="246379">
                  <a:moveTo>
                    <a:pt x="539762" y="30568"/>
                  </a:moveTo>
                  <a:lnTo>
                    <a:pt x="508012" y="30556"/>
                  </a:lnTo>
                  <a:lnTo>
                    <a:pt x="508000" y="62306"/>
                  </a:lnTo>
                  <a:lnTo>
                    <a:pt x="539750" y="62318"/>
                  </a:lnTo>
                  <a:lnTo>
                    <a:pt x="539762" y="30568"/>
                  </a:lnTo>
                  <a:close/>
                </a:path>
                <a:path w="2439035" h="246379">
                  <a:moveTo>
                    <a:pt x="596912" y="183007"/>
                  </a:moveTo>
                  <a:lnTo>
                    <a:pt x="565162" y="182981"/>
                  </a:lnTo>
                  <a:lnTo>
                    <a:pt x="565150" y="214731"/>
                  </a:lnTo>
                  <a:lnTo>
                    <a:pt x="596900" y="214757"/>
                  </a:lnTo>
                  <a:lnTo>
                    <a:pt x="596912" y="183007"/>
                  </a:lnTo>
                  <a:close/>
                </a:path>
                <a:path w="2439035" h="246379">
                  <a:moveTo>
                    <a:pt x="603262" y="30607"/>
                  </a:moveTo>
                  <a:lnTo>
                    <a:pt x="571512" y="30594"/>
                  </a:lnTo>
                  <a:lnTo>
                    <a:pt x="571500" y="62344"/>
                  </a:lnTo>
                  <a:lnTo>
                    <a:pt x="603250" y="62357"/>
                  </a:lnTo>
                  <a:lnTo>
                    <a:pt x="603262" y="30607"/>
                  </a:lnTo>
                  <a:close/>
                </a:path>
                <a:path w="2439035" h="246379">
                  <a:moveTo>
                    <a:pt x="660412" y="183045"/>
                  </a:moveTo>
                  <a:lnTo>
                    <a:pt x="628662" y="183032"/>
                  </a:lnTo>
                  <a:lnTo>
                    <a:pt x="628650" y="214782"/>
                  </a:lnTo>
                  <a:lnTo>
                    <a:pt x="660400" y="214795"/>
                  </a:lnTo>
                  <a:lnTo>
                    <a:pt x="660412" y="183045"/>
                  </a:lnTo>
                  <a:close/>
                </a:path>
                <a:path w="2439035" h="246379">
                  <a:moveTo>
                    <a:pt x="666762" y="30657"/>
                  </a:moveTo>
                  <a:lnTo>
                    <a:pt x="635012" y="30632"/>
                  </a:lnTo>
                  <a:lnTo>
                    <a:pt x="635000" y="62382"/>
                  </a:lnTo>
                  <a:lnTo>
                    <a:pt x="666750" y="62407"/>
                  </a:lnTo>
                  <a:lnTo>
                    <a:pt x="666762" y="30657"/>
                  </a:lnTo>
                  <a:close/>
                </a:path>
                <a:path w="2439035" h="246379">
                  <a:moveTo>
                    <a:pt x="723912" y="183095"/>
                  </a:moveTo>
                  <a:lnTo>
                    <a:pt x="692162" y="183070"/>
                  </a:lnTo>
                  <a:lnTo>
                    <a:pt x="692150" y="214820"/>
                  </a:lnTo>
                  <a:lnTo>
                    <a:pt x="723900" y="214845"/>
                  </a:lnTo>
                  <a:lnTo>
                    <a:pt x="723912" y="183095"/>
                  </a:lnTo>
                  <a:close/>
                </a:path>
                <a:path w="2439035" h="246379">
                  <a:moveTo>
                    <a:pt x="730262" y="30695"/>
                  </a:moveTo>
                  <a:lnTo>
                    <a:pt x="698512" y="30670"/>
                  </a:lnTo>
                  <a:lnTo>
                    <a:pt x="698500" y="62420"/>
                  </a:lnTo>
                  <a:lnTo>
                    <a:pt x="730250" y="62445"/>
                  </a:lnTo>
                  <a:lnTo>
                    <a:pt x="730262" y="30695"/>
                  </a:lnTo>
                  <a:close/>
                </a:path>
                <a:path w="2439035" h="246379">
                  <a:moveTo>
                    <a:pt x="787412" y="183134"/>
                  </a:moveTo>
                  <a:lnTo>
                    <a:pt x="755662" y="183108"/>
                  </a:lnTo>
                  <a:lnTo>
                    <a:pt x="755650" y="214858"/>
                  </a:lnTo>
                  <a:lnTo>
                    <a:pt x="787400" y="214884"/>
                  </a:lnTo>
                  <a:lnTo>
                    <a:pt x="787412" y="183134"/>
                  </a:lnTo>
                  <a:close/>
                </a:path>
                <a:path w="2439035" h="246379">
                  <a:moveTo>
                    <a:pt x="793762" y="30734"/>
                  </a:moveTo>
                  <a:lnTo>
                    <a:pt x="762012" y="30721"/>
                  </a:lnTo>
                  <a:lnTo>
                    <a:pt x="762000" y="62471"/>
                  </a:lnTo>
                  <a:lnTo>
                    <a:pt x="793750" y="62484"/>
                  </a:lnTo>
                  <a:lnTo>
                    <a:pt x="793762" y="30734"/>
                  </a:lnTo>
                  <a:close/>
                </a:path>
                <a:path w="2439035" h="246379">
                  <a:moveTo>
                    <a:pt x="850912" y="183172"/>
                  </a:moveTo>
                  <a:lnTo>
                    <a:pt x="819162" y="183146"/>
                  </a:lnTo>
                  <a:lnTo>
                    <a:pt x="819150" y="214896"/>
                  </a:lnTo>
                  <a:lnTo>
                    <a:pt x="850900" y="214922"/>
                  </a:lnTo>
                  <a:lnTo>
                    <a:pt x="850912" y="183172"/>
                  </a:lnTo>
                  <a:close/>
                </a:path>
                <a:path w="2439035" h="246379">
                  <a:moveTo>
                    <a:pt x="857262" y="30772"/>
                  </a:moveTo>
                  <a:lnTo>
                    <a:pt x="825512" y="30759"/>
                  </a:lnTo>
                  <a:lnTo>
                    <a:pt x="825500" y="62509"/>
                  </a:lnTo>
                  <a:lnTo>
                    <a:pt x="857250" y="62522"/>
                  </a:lnTo>
                  <a:lnTo>
                    <a:pt x="857262" y="30772"/>
                  </a:lnTo>
                  <a:close/>
                </a:path>
                <a:path w="2439035" h="246379">
                  <a:moveTo>
                    <a:pt x="914412" y="183210"/>
                  </a:moveTo>
                  <a:lnTo>
                    <a:pt x="882662" y="183197"/>
                  </a:lnTo>
                  <a:lnTo>
                    <a:pt x="882650" y="214947"/>
                  </a:lnTo>
                  <a:lnTo>
                    <a:pt x="914400" y="214960"/>
                  </a:lnTo>
                  <a:lnTo>
                    <a:pt x="914412" y="183210"/>
                  </a:lnTo>
                  <a:close/>
                </a:path>
                <a:path w="2439035" h="246379">
                  <a:moveTo>
                    <a:pt x="920762" y="30822"/>
                  </a:moveTo>
                  <a:lnTo>
                    <a:pt x="889012" y="30797"/>
                  </a:lnTo>
                  <a:lnTo>
                    <a:pt x="889000" y="62547"/>
                  </a:lnTo>
                  <a:lnTo>
                    <a:pt x="920750" y="62572"/>
                  </a:lnTo>
                  <a:lnTo>
                    <a:pt x="920762" y="30822"/>
                  </a:lnTo>
                  <a:close/>
                </a:path>
                <a:path w="2439035" h="246379">
                  <a:moveTo>
                    <a:pt x="977912" y="183261"/>
                  </a:moveTo>
                  <a:lnTo>
                    <a:pt x="946162" y="183235"/>
                  </a:lnTo>
                  <a:lnTo>
                    <a:pt x="946150" y="214985"/>
                  </a:lnTo>
                  <a:lnTo>
                    <a:pt x="977900" y="215011"/>
                  </a:lnTo>
                  <a:lnTo>
                    <a:pt x="977912" y="183261"/>
                  </a:lnTo>
                  <a:close/>
                </a:path>
                <a:path w="2439035" h="246379">
                  <a:moveTo>
                    <a:pt x="984262" y="30861"/>
                  </a:moveTo>
                  <a:lnTo>
                    <a:pt x="952512" y="30835"/>
                  </a:lnTo>
                  <a:lnTo>
                    <a:pt x="952500" y="62585"/>
                  </a:lnTo>
                  <a:lnTo>
                    <a:pt x="984250" y="62611"/>
                  </a:lnTo>
                  <a:lnTo>
                    <a:pt x="984262" y="30861"/>
                  </a:lnTo>
                  <a:close/>
                </a:path>
                <a:path w="2439035" h="246379">
                  <a:moveTo>
                    <a:pt x="1041412" y="183299"/>
                  </a:moveTo>
                  <a:lnTo>
                    <a:pt x="1009662" y="183273"/>
                  </a:lnTo>
                  <a:lnTo>
                    <a:pt x="1009650" y="215023"/>
                  </a:lnTo>
                  <a:lnTo>
                    <a:pt x="1041400" y="215049"/>
                  </a:lnTo>
                  <a:lnTo>
                    <a:pt x="1041412" y="183299"/>
                  </a:lnTo>
                  <a:close/>
                </a:path>
                <a:path w="2439035" h="246379">
                  <a:moveTo>
                    <a:pt x="1047762" y="30899"/>
                  </a:moveTo>
                  <a:lnTo>
                    <a:pt x="1016012" y="30886"/>
                  </a:lnTo>
                  <a:lnTo>
                    <a:pt x="1016000" y="62636"/>
                  </a:lnTo>
                  <a:lnTo>
                    <a:pt x="1047750" y="62649"/>
                  </a:lnTo>
                  <a:lnTo>
                    <a:pt x="1047762" y="30899"/>
                  </a:lnTo>
                  <a:close/>
                </a:path>
                <a:path w="2439035" h="246379">
                  <a:moveTo>
                    <a:pt x="1104912" y="183337"/>
                  </a:moveTo>
                  <a:lnTo>
                    <a:pt x="1073162" y="183311"/>
                  </a:lnTo>
                  <a:lnTo>
                    <a:pt x="1073150" y="215061"/>
                  </a:lnTo>
                  <a:lnTo>
                    <a:pt x="1104900" y="215087"/>
                  </a:lnTo>
                  <a:lnTo>
                    <a:pt x="1104912" y="183337"/>
                  </a:lnTo>
                  <a:close/>
                </a:path>
                <a:path w="2439035" h="246379">
                  <a:moveTo>
                    <a:pt x="1111262" y="30937"/>
                  </a:moveTo>
                  <a:lnTo>
                    <a:pt x="1079512" y="30924"/>
                  </a:lnTo>
                  <a:lnTo>
                    <a:pt x="1079500" y="62674"/>
                  </a:lnTo>
                  <a:lnTo>
                    <a:pt x="1111250" y="62687"/>
                  </a:lnTo>
                  <a:lnTo>
                    <a:pt x="1111262" y="30937"/>
                  </a:lnTo>
                  <a:close/>
                </a:path>
                <a:path w="2439035" h="246379">
                  <a:moveTo>
                    <a:pt x="1168412" y="183375"/>
                  </a:moveTo>
                  <a:lnTo>
                    <a:pt x="1136662" y="183362"/>
                  </a:lnTo>
                  <a:lnTo>
                    <a:pt x="1136650" y="215112"/>
                  </a:lnTo>
                  <a:lnTo>
                    <a:pt x="1168400" y="215125"/>
                  </a:lnTo>
                  <a:lnTo>
                    <a:pt x="1168412" y="183375"/>
                  </a:lnTo>
                  <a:close/>
                </a:path>
                <a:path w="2439035" h="246379">
                  <a:moveTo>
                    <a:pt x="1174762" y="30988"/>
                  </a:moveTo>
                  <a:lnTo>
                    <a:pt x="1143012" y="30962"/>
                  </a:lnTo>
                  <a:lnTo>
                    <a:pt x="1143000" y="62712"/>
                  </a:lnTo>
                  <a:lnTo>
                    <a:pt x="1174750" y="62738"/>
                  </a:lnTo>
                  <a:lnTo>
                    <a:pt x="1174762" y="30988"/>
                  </a:lnTo>
                  <a:close/>
                </a:path>
                <a:path w="2439035" h="246379">
                  <a:moveTo>
                    <a:pt x="1231912" y="183426"/>
                  </a:moveTo>
                  <a:lnTo>
                    <a:pt x="1200162" y="183400"/>
                  </a:lnTo>
                  <a:lnTo>
                    <a:pt x="1200150" y="215150"/>
                  </a:lnTo>
                  <a:lnTo>
                    <a:pt x="1231900" y="215176"/>
                  </a:lnTo>
                  <a:lnTo>
                    <a:pt x="1231912" y="183426"/>
                  </a:lnTo>
                  <a:close/>
                </a:path>
                <a:path w="2439035" h="246379">
                  <a:moveTo>
                    <a:pt x="1238262" y="31026"/>
                  </a:moveTo>
                  <a:lnTo>
                    <a:pt x="1206512" y="31000"/>
                  </a:lnTo>
                  <a:lnTo>
                    <a:pt x="1206500" y="62750"/>
                  </a:lnTo>
                  <a:lnTo>
                    <a:pt x="1238250" y="62776"/>
                  </a:lnTo>
                  <a:lnTo>
                    <a:pt x="1238262" y="31026"/>
                  </a:lnTo>
                  <a:close/>
                </a:path>
                <a:path w="2439035" h="246379">
                  <a:moveTo>
                    <a:pt x="1295412" y="183464"/>
                  </a:moveTo>
                  <a:lnTo>
                    <a:pt x="1263662" y="183438"/>
                  </a:lnTo>
                  <a:lnTo>
                    <a:pt x="1263650" y="215188"/>
                  </a:lnTo>
                  <a:lnTo>
                    <a:pt x="1295400" y="215214"/>
                  </a:lnTo>
                  <a:lnTo>
                    <a:pt x="1295412" y="183464"/>
                  </a:lnTo>
                  <a:close/>
                </a:path>
                <a:path w="2439035" h="246379">
                  <a:moveTo>
                    <a:pt x="1301762" y="31064"/>
                  </a:moveTo>
                  <a:lnTo>
                    <a:pt x="1270012" y="31051"/>
                  </a:lnTo>
                  <a:lnTo>
                    <a:pt x="1270000" y="62801"/>
                  </a:lnTo>
                  <a:lnTo>
                    <a:pt x="1301750" y="62814"/>
                  </a:lnTo>
                  <a:lnTo>
                    <a:pt x="1301762" y="31064"/>
                  </a:lnTo>
                  <a:close/>
                </a:path>
                <a:path w="2439035" h="246379">
                  <a:moveTo>
                    <a:pt x="1358912" y="183502"/>
                  </a:moveTo>
                  <a:lnTo>
                    <a:pt x="1327162" y="183476"/>
                  </a:lnTo>
                  <a:lnTo>
                    <a:pt x="1327150" y="215226"/>
                  </a:lnTo>
                  <a:lnTo>
                    <a:pt x="1358900" y="215252"/>
                  </a:lnTo>
                  <a:lnTo>
                    <a:pt x="1358912" y="183502"/>
                  </a:lnTo>
                  <a:close/>
                </a:path>
                <a:path w="2439035" h="246379">
                  <a:moveTo>
                    <a:pt x="1365262" y="31102"/>
                  </a:moveTo>
                  <a:lnTo>
                    <a:pt x="1333512" y="31089"/>
                  </a:lnTo>
                  <a:lnTo>
                    <a:pt x="1333500" y="62839"/>
                  </a:lnTo>
                  <a:lnTo>
                    <a:pt x="1365250" y="62852"/>
                  </a:lnTo>
                  <a:lnTo>
                    <a:pt x="1365262" y="31102"/>
                  </a:lnTo>
                  <a:close/>
                </a:path>
                <a:path w="2439035" h="246379">
                  <a:moveTo>
                    <a:pt x="1422412" y="183540"/>
                  </a:moveTo>
                  <a:lnTo>
                    <a:pt x="1390662" y="183527"/>
                  </a:lnTo>
                  <a:lnTo>
                    <a:pt x="1390650" y="215277"/>
                  </a:lnTo>
                  <a:lnTo>
                    <a:pt x="1422400" y="215290"/>
                  </a:lnTo>
                  <a:lnTo>
                    <a:pt x="1422412" y="183540"/>
                  </a:lnTo>
                  <a:close/>
                </a:path>
                <a:path w="2439035" h="246379">
                  <a:moveTo>
                    <a:pt x="1428762" y="31153"/>
                  </a:moveTo>
                  <a:lnTo>
                    <a:pt x="1397012" y="31127"/>
                  </a:lnTo>
                  <a:lnTo>
                    <a:pt x="1397000" y="62877"/>
                  </a:lnTo>
                  <a:lnTo>
                    <a:pt x="1428750" y="62903"/>
                  </a:lnTo>
                  <a:lnTo>
                    <a:pt x="1428762" y="31153"/>
                  </a:lnTo>
                  <a:close/>
                </a:path>
                <a:path w="2439035" h="246379">
                  <a:moveTo>
                    <a:pt x="1485912" y="183591"/>
                  </a:moveTo>
                  <a:lnTo>
                    <a:pt x="1454162" y="183565"/>
                  </a:lnTo>
                  <a:lnTo>
                    <a:pt x="1454150" y="215315"/>
                  </a:lnTo>
                  <a:lnTo>
                    <a:pt x="1485900" y="215341"/>
                  </a:lnTo>
                  <a:lnTo>
                    <a:pt x="1485912" y="183591"/>
                  </a:lnTo>
                  <a:close/>
                </a:path>
                <a:path w="2439035" h="246379">
                  <a:moveTo>
                    <a:pt x="1492262" y="31191"/>
                  </a:moveTo>
                  <a:lnTo>
                    <a:pt x="1460512" y="31165"/>
                  </a:lnTo>
                  <a:lnTo>
                    <a:pt x="1460500" y="62915"/>
                  </a:lnTo>
                  <a:lnTo>
                    <a:pt x="1492250" y="62941"/>
                  </a:lnTo>
                  <a:lnTo>
                    <a:pt x="1492262" y="31191"/>
                  </a:lnTo>
                  <a:close/>
                </a:path>
                <a:path w="2439035" h="246379">
                  <a:moveTo>
                    <a:pt x="1549412" y="183629"/>
                  </a:moveTo>
                  <a:lnTo>
                    <a:pt x="1517662" y="183603"/>
                  </a:lnTo>
                  <a:lnTo>
                    <a:pt x="1517650" y="215353"/>
                  </a:lnTo>
                  <a:lnTo>
                    <a:pt x="1549400" y="215379"/>
                  </a:lnTo>
                  <a:lnTo>
                    <a:pt x="1549412" y="183629"/>
                  </a:lnTo>
                  <a:close/>
                </a:path>
                <a:path w="2439035" h="246379">
                  <a:moveTo>
                    <a:pt x="1555762" y="31229"/>
                  </a:moveTo>
                  <a:lnTo>
                    <a:pt x="1524012" y="31216"/>
                  </a:lnTo>
                  <a:lnTo>
                    <a:pt x="1524000" y="62966"/>
                  </a:lnTo>
                  <a:lnTo>
                    <a:pt x="1555750" y="62979"/>
                  </a:lnTo>
                  <a:lnTo>
                    <a:pt x="1555762" y="31229"/>
                  </a:lnTo>
                  <a:close/>
                </a:path>
                <a:path w="2439035" h="246379">
                  <a:moveTo>
                    <a:pt x="1612912" y="183667"/>
                  </a:moveTo>
                  <a:lnTo>
                    <a:pt x="1581162" y="183654"/>
                  </a:lnTo>
                  <a:lnTo>
                    <a:pt x="1581150" y="215404"/>
                  </a:lnTo>
                  <a:lnTo>
                    <a:pt x="1612900" y="215417"/>
                  </a:lnTo>
                  <a:lnTo>
                    <a:pt x="1612912" y="183667"/>
                  </a:lnTo>
                  <a:close/>
                </a:path>
                <a:path w="2439035" h="246379">
                  <a:moveTo>
                    <a:pt x="1619262" y="31267"/>
                  </a:moveTo>
                  <a:lnTo>
                    <a:pt x="1587512" y="31254"/>
                  </a:lnTo>
                  <a:lnTo>
                    <a:pt x="1587500" y="63004"/>
                  </a:lnTo>
                  <a:lnTo>
                    <a:pt x="1619250" y="63017"/>
                  </a:lnTo>
                  <a:lnTo>
                    <a:pt x="1619262" y="31267"/>
                  </a:lnTo>
                  <a:close/>
                </a:path>
                <a:path w="2439035" h="246379">
                  <a:moveTo>
                    <a:pt x="1676412" y="183705"/>
                  </a:moveTo>
                  <a:lnTo>
                    <a:pt x="1644662" y="183692"/>
                  </a:lnTo>
                  <a:lnTo>
                    <a:pt x="1644650" y="215442"/>
                  </a:lnTo>
                  <a:lnTo>
                    <a:pt x="1676400" y="215455"/>
                  </a:lnTo>
                  <a:lnTo>
                    <a:pt x="1676412" y="183705"/>
                  </a:lnTo>
                  <a:close/>
                </a:path>
                <a:path w="2439035" h="246379">
                  <a:moveTo>
                    <a:pt x="1682762" y="31318"/>
                  </a:moveTo>
                  <a:lnTo>
                    <a:pt x="1651012" y="31292"/>
                  </a:lnTo>
                  <a:lnTo>
                    <a:pt x="1651000" y="63042"/>
                  </a:lnTo>
                  <a:lnTo>
                    <a:pt x="1682750" y="63068"/>
                  </a:lnTo>
                  <a:lnTo>
                    <a:pt x="1682762" y="31318"/>
                  </a:lnTo>
                  <a:close/>
                </a:path>
                <a:path w="2439035" h="246379">
                  <a:moveTo>
                    <a:pt x="1739912" y="183756"/>
                  </a:moveTo>
                  <a:lnTo>
                    <a:pt x="1708162" y="183730"/>
                  </a:lnTo>
                  <a:lnTo>
                    <a:pt x="1708150" y="215480"/>
                  </a:lnTo>
                  <a:lnTo>
                    <a:pt x="1739900" y="215506"/>
                  </a:lnTo>
                  <a:lnTo>
                    <a:pt x="1739912" y="183756"/>
                  </a:lnTo>
                  <a:close/>
                </a:path>
                <a:path w="2439035" h="246379">
                  <a:moveTo>
                    <a:pt x="1746262" y="31356"/>
                  </a:moveTo>
                  <a:lnTo>
                    <a:pt x="1714512" y="31330"/>
                  </a:lnTo>
                  <a:lnTo>
                    <a:pt x="1714500" y="63080"/>
                  </a:lnTo>
                  <a:lnTo>
                    <a:pt x="1746250" y="63106"/>
                  </a:lnTo>
                  <a:lnTo>
                    <a:pt x="1746262" y="31356"/>
                  </a:lnTo>
                  <a:close/>
                </a:path>
                <a:path w="2439035" h="246379">
                  <a:moveTo>
                    <a:pt x="1803412" y="183794"/>
                  </a:moveTo>
                  <a:lnTo>
                    <a:pt x="1771662" y="183769"/>
                  </a:lnTo>
                  <a:lnTo>
                    <a:pt x="1771650" y="215519"/>
                  </a:lnTo>
                  <a:lnTo>
                    <a:pt x="1803400" y="215544"/>
                  </a:lnTo>
                  <a:lnTo>
                    <a:pt x="1803412" y="183794"/>
                  </a:lnTo>
                  <a:close/>
                </a:path>
                <a:path w="2439035" h="246379">
                  <a:moveTo>
                    <a:pt x="1809762" y="31394"/>
                  </a:moveTo>
                  <a:lnTo>
                    <a:pt x="1778012" y="31381"/>
                  </a:lnTo>
                  <a:lnTo>
                    <a:pt x="1778000" y="63131"/>
                  </a:lnTo>
                  <a:lnTo>
                    <a:pt x="1809750" y="63144"/>
                  </a:lnTo>
                  <a:lnTo>
                    <a:pt x="1809762" y="31394"/>
                  </a:lnTo>
                  <a:close/>
                </a:path>
                <a:path w="2439035" h="246379">
                  <a:moveTo>
                    <a:pt x="1866912" y="183832"/>
                  </a:moveTo>
                  <a:lnTo>
                    <a:pt x="1835162" y="183819"/>
                  </a:lnTo>
                  <a:lnTo>
                    <a:pt x="1835150" y="215569"/>
                  </a:lnTo>
                  <a:lnTo>
                    <a:pt x="1866900" y="215582"/>
                  </a:lnTo>
                  <a:lnTo>
                    <a:pt x="1866912" y="183832"/>
                  </a:lnTo>
                  <a:close/>
                </a:path>
                <a:path w="2439035" h="246379">
                  <a:moveTo>
                    <a:pt x="1873262" y="31432"/>
                  </a:moveTo>
                  <a:lnTo>
                    <a:pt x="1841512" y="31419"/>
                  </a:lnTo>
                  <a:lnTo>
                    <a:pt x="1841500" y="63169"/>
                  </a:lnTo>
                  <a:lnTo>
                    <a:pt x="1873250" y="63182"/>
                  </a:lnTo>
                  <a:lnTo>
                    <a:pt x="1873262" y="31432"/>
                  </a:lnTo>
                  <a:close/>
                </a:path>
                <a:path w="2439035" h="246379">
                  <a:moveTo>
                    <a:pt x="1930412" y="183870"/>
                  </a:moveTo>
                  <a:lnTo>
                    <a:pt x="1898662" y="183857"/>
                  </a:lnTo>
                  <a:lnTo>
                    <a:pt x="1898650" y="215607"/>
                  </a:lnTo>
                  <a:lnTo>
                    <a:pt x="1930400" y="215620"/>
                  </a:lnTo>
                  <a:lnTo>
                    <a:pt x="1930412" y="183870"/>
                  </a:lnTo>
                  <a:close/>
                </a:path>
                <a:path w="2439035" h="246379">
                  <a:moveTo>
                    <a:pt x="1936762" y="31483"/>
                  </a:moveTo>
                  <a:lnTo>
                    <a:pt x="1905012" y="31457"/>
                  </a:lnTo>
                  <a:lnTo>
                    <a:pt x="1905000" y="63207"/>
                  </a:lnTo>
                  <a:lnTo>
                    <a:pt x="1936750" y="63233"/>
                  </a:lnTo>
                  <a:lnTo>
                    <a:pt x="1936762" y="31483"/>
                  </a:lnTo>
                  <a:close/>
                </a:path>
                <a:path w="2439035" h="246379">
                  <a:moveTo>
                    <a:pt x="1993912" y="183921"/>
                  </a:moveTo>
                  <a:lnTo>
                    <a:pt x="1962162" y="183896"/>
                  </a:lnTo>
                  <a:lnTo>
                    <a:pt x="1962150" y="215646"/>
                  </a:lnTo>
                  <a:lnTo>
                    <a:pt x="1993900" y="215671"/>
                  </a:lnTo>
                  <a:lnTo>
                    <a:pt x="1993912" y="183921"/>
                  </a:lnTo>
                  <a:close/>
                </a:path>
                <a:path w="2439035" h="246379">
                  <a:moveTo>
                    <a:pt x="2000262" y="31521"/>
                  </a:moveTo>
                  <a:lnTo>
                    <a:pt x="1968512" y="31496"/>
                  </a:lnTo>
                  <a:lnTo>
                    <a:pt x="1968500" y="63246"/>
                  </a:lnTo>
                  <a:lnTo>
                    <a:pt x="2000250" y="63271"/>
                  </a:lnTo>
                  <a:lnTo>
                    <a:pt x="2000262" y="31521"/>
                  </a:lnTo>
                  <a:close/>
                </a:path>
                <a:path w="2439035" h="246379">
                  <a:moveTo>
                    <a:pt x="2057412" y="183959"/>
                  </a:moveTo>
                  <a:lnTo>
                    <a:pt x="2025662" y="183934"/>
                  </a:lnTo>
                  <a:lnTo>
                    <a:pt x="2025650" y="215684"/>
                  </a:lnTo>
                  <a:lnTo>
                    <a:pt x="2057400" y="215709"/>
                  </a:lnTo>
                  <a:lnTo>
                    <a:pt x="2057412" y="183959"/>
                  </a:lnTo>
                  <a:close/>
                </a:path>
                <a:path w="2439035" h="246379">
                  <a:moveTo>
                    <a:pt x="2063762" y="31559"/>
                  </a:moveTo>
                  <a:lnTo>
                    <a:pt x="2032012" y="31546"/>
                  </a:lnTo>
                  <a:lnTo>
                    <a:pt x="2032000" y="63296"/>
                  </a:lnTo>
                  <a:lnTo>
                    <a:pt x="2063750" y="63309"/>
                  </a:lnTo>
                  <a:lnTo>
                    <a:pt x="2063762" y="31559"/>
                  </a:lnTo>
                  <a:close/>
                </a:path>
                <a:path w="2439035" h="246379">
                  <a:moveTo>
                    <a:pt x="2120912" y="183997"/>
                  </a:moveTo>
                  <a:lnTo>
                    <a:pt x="2089162" y="183984"/>
                  </a:lnTo>
                  <a:lnTo>
                    <a:pt x="2089150" y="215734"/>
                  </a:lnTo>
                  <a:lnTo>
                    <a:pt x="2120900" y="215747"/>
                  </a:lnTo>
                  <a:lnTo>
                    <a:pt x="2120912" y="183997"/>
                  </a:lnTo>
                  <a:close/>
                </a:path>
                <a:path w="2439035" h="246379">
                  <a:moveTo>
                    <a:pt x="2127262" y="31610"/>
                  </a:moveTo>
                  <a:lnTo>
                    <a:pt x="2095512" y="31584"/>
                  </a:lnTo>
                  <a:lnTo>
                    <a:pt x="2095500" y="63334"/>
                  </a:lnTo>
                  <a:lnTo>
                    <a:pt x="2127250" y="63360"/>
                  </a:lnTo>
                  <a:lnTo>
                    <a:pt x="2127262" y="31610"/>
                  </a:lnTo>
                  <a:close/>
                </a:path>
                <a:path w="2439035" h="246379">
                  <a:moveTo>
                    <a:pt x="2184412" y="184035"/>
                  </a:moveTo>
                  <a:lnTo>
                    <a:pt x="2152662" y="184023"/>
                  </a:lnTo>
                  <a:lnTo>
                    <a:pt x="2152650" y="215773"/>
                  </a:lnTo>
                  <a:lnTo>
                    <a:pt x="2184400" y="215785"/>
                  </a:lnTo>
                  <a:lnTo>
                    <a:pt x="2184412" y="184035"/>
                  </a:lnTo>
                  <a:close/>
                </a:path>
                <a:path w="2439035" h="246379">
                  <a:moveTo>
                    <a:pt x="2190762" y="31648"/>
                  </a:moveTo>
                  <a:lnTo>
                    <a:pt x="2159012" y="31623"/>
                  </a:lnTo>
                  <a:lnTo>
                    <a:pt x="2159000" y="63373"/>
                  </a:lnTo>
                  <a:lnTo>
                    <a:pt x="2190750" y="63398"/>
                  </a:lnTo>
                  <a:lnTo>
                    <a:pt x="2190762" y="31648"/>
                  </a:lnTo>
                  <a:close/>
                </a:path>
                <a:path w="2439035" h="246379">
                  <a:moveTo>
                    <a:pt x="2247912" y="184086"/>
                  </a:moveTo>
                  <a:lnTo>
                    <a:pt x="2216162" y="184061"/>
                  </a:lnTo>
                  <a:lnTo>
                    <a:pt x="2216150" y="215811"/>
                  </a:lnTo>
                  <a:lnTo>
                    <a:pt x="2247900" y="215836"/>
                  </a:lnTo>
                  <a:lnTo>
                    <a:pt x="2247912" y="184086"/>
                  </a:lnTo>
                  <a:close/>
                </a:path>
                <a:path w="2439035" h="246379">
                  <a:moveTo>
                    <a:pt x="2254262" y="31686"/>
                  </a:moveTo>
                  <a:lnTo>
                    <a:pt x="2222512" y="31661"/>
                  </a:lnTo>
                  <a:lnTo>
                    <a:pt x="2222500" y="63411"/>
                  </a:lnTo>
                  <a:lnTo>
                    <a:pt x="2254250" y="63436"/>
                  </a:lnTo>
                  <a:lnTo>
                    <a:pt x="2254262" y="31686"/>
                  </a:lnTo>
                  <a:close/>
                </a:path>
                <a:path w="2439035" h="246379">
                  <a:moveTo>
                    <a:pt x="2311412" y="184124"/>
                  </a:moveTo>
                  <a:lnTo>
                    <a:pt x="2279662" y="184099"/>
                  </a:lnTo>
                  <a:lnTo>
                    <a:pt x="2279650" y="215849"/>
                  </a:lnTo>
                  <a:lnTo>
                    <a:pt x="2311400" y="215874"/>
                  </a:lnTo>
                  <a:lnTo>
                    <a:pt x="2311412" y="184124"/>
                  </a:lnTo>
                  <a:close/>
                </a:path>
                <a:path w="2439035" h="246379">
                  <a:moveTo>
                    <a:pt x="2317762" y="31724"/>
                  </a:moveTo>
                  <a:lnTo>
                    <a:pt x="2286012" y="31711"/>
                  </a:lnTo>
                  <a:lnTo>
                    <a:pt x="2286000" y="63461"/>
                  </a:lnTo>
                  <a:lnTo>
                    <a:pt x="2317750" y="63474"/>
                  </a:lnTo>
                  <a:lnTo>
                    <a:pt x="2317762" y="31724"/>
                  </a:lnTo>
                  <a:close/>
                </a:path>
                <a:path w="2439035" h="246379">
                  <a:moveTo>
                    <a:pt x="2374912" y="184162"/>
                  </a:moveTo>
                  <a:lnTo>
                    <a:pt x="2343162" y="184150"/>
                  </a:lnTo>
                  <a:lnTo>
                    <a:pt x="2343150" y="215900"/>
                  </a:lnTo>
                  <a:lnTo>
                    <a:pt x="2374900" y="215912"/>
                  </a:lnTo>
                  <a:lnTo>
                    <a:pt x="2374912" y="184162"/>
                  </a:lnTo>
                  <a:close/>
                </a:path>
                <a:path w="2439035" h="246379">
                  <a:moveTo>
                    <a:pt x="2438412" y="184200"/>
                  </a:moveTo>
                  <a:lnTo>
                    <a:pt x="2406662" y="184188"/>
                  </a:lnTo>
                  <a:lnTo>
                    <a:pt x="2406650" y="215938"/>
                  </a:lnTo>
                  <a:lnTo>
                    <a:pt x="2438400" y="215950"/>
                  </a:lnTo>
                  <a:lnTo>
                    <a:pt x="2438412" y="184200"/>
                  </a:lnTo>
                  <a:close/>
                </a:path>
                <a:path w="2439035" h="246379">
                  <a:moveTo>
                    <a:pt x="2438412" y="47675"/>
                  </a:moveTo>
                  <a:lnTo>
                    <a:pt x="2406586" y="31750"/>
                  </a:lnTo>
                  <a:lnTo>
                    <a:pt x="2343188" y="0"/>
                  </a:lnTo>
                  <a:lnTo>
                    <a:pt x="2343124" y="95250"/>
                  </a:lnTo>
                  <a:lnTo>
                    <a:pt x="2406713" y="63500"/>
                  </a:lnTo>
                  <a:lnTo>
                    <a:pt x="2438412" y="47675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2390631" y="5133975"/>
            <a:ext cx="4967605" cy="1177925"/>
          </a:xfrm>
          <a:custGeom>
            <a:avLst/>
            <a:gdLst/>
            <a:ahLst/>
            <a:cxnLst/>
            <a:rect l="l" t="t" r="r" b="b"/>
            <a:pathLst>
              <a:path w="4967605" h="1177925">
                <a:moveTo>
                  <a:pt x="352568" y="95250"/>
                </a:moveTo>
                <a:lnTo>
                  <a:pt x="0" y="95250"/>
                </a:lnTo>
                <a:lnTo>
                  <a:pt x="0" y="1177926"/>
                </a:lnTo>
                <a:lnTo>
                  <a:pt x="4967444" y="1177926"/>
                </a:lnTo>
                <a:lnTo>
                  <a:pt x="4967444" y="1162051"/>
                </a:lnTo>
                <a:lnTo>
                  <a:pt x="31750" y="1162051"/>
                </a:lnTo>
                <a:lnTo>
                  <a:pt x="15875" y="1146176"/>
                </a:lnTo>
                <a:lnTo>
                  <a:pt x="31750" y="1146176"/>
                </a:lnTo>
                <a:lnTo>
                  <a:pt x="31750" y="127000"/>
                </a:lnTo>
                <a:lnTo>
                  <a:pt x="15875" y="127000"/>
                </a:lnTo>
                <a:lnTo>
                  <a:pt x="31750" y="111125"/>
                </a:lnTo>
                <a:lnTo>
                  <a:pt x="352568" y="111125"/>
                </a:lnTo>
                <a:lnTo>
                  <a:pt x="352568" y="95250"/>
                </a:lnTo>
                <a:close/>
              </a:path>
              <a:path w="4967605" h="1177925">
                <a:moveTo>
                  <a:pt x="31750" y="1146176"/>
                </a:moveTo>
                <a:lnTo>
                  <a:pt x="15875" y="1146176"/>
                </a:lnTo>
                <a:lnTo>
                  <a:pt x="31750" y="1162051"/>
                </a:lnTo>
                <a:lnTo>
                  <a:pt x="31750" y="1146176"/>
                </a:lnTo>
                <a:close/>
              </a:path>
              <a:path w="4967605" h="1177925">
                <a:moveTo>
                  <a:pt x="4935694" y="1146176"/>
                </a:moveTo>
                <a:lnTo>
                  <a:pt x="31750" y="1146176"/>
                </a:lnTo>
                <a:lnTo>
                  <a:pt x="31750" y="1162051"/>
                </a:lnTo>
                <a:lnTo>
                  <a:pt x="4935694" y="1162051"/>
                </a:lnTo>
                <a:lnTo>
                  <a:pt x="4935694" y="1146176"/>
                </a:lnTo>
                <a:close/>
              </a:path>
              <a:path w="4967605" h="1177925">
                <a:moveTo>
                  <a:pt x="4935694" y="47625"/>
                </a:moveTo>
                <a:lnTo>
                  <a:pt x="4935694" y="1162051"/>
                </a:lnTo>
                <a:lnTo>
                  <a:pt x="4951569" y="1146176"/>
                </a:lnTo>
                <a:lnTo>
                  <a:pt x="4967444" y="1146176"/>
                </a:lnTo>
                <a:lnTo>
                  <a:pt x="4967444" y="63500"/>
                </a:lnTo>
                <a:lnTo>
                  <a:pt x="4951569" y="63500"/>
                </a:lnTo>
                <a:lnTo>
                  <a:pt x="4935694" y="47625"/>
                </a:lnTo>
                <a:close/>
              </a:path>
              <a:path w="4967605" h="1177925">
                <a:moveTo>
                  <a:pt x="4967444" y="1146176"/>
                </a:moveTo>
                <a:lnTo>
                  <a:pt x="4951569" y="1146176"/>
                </a:lnTo>
                <a:lnTo>
                  <a:pt x="4935694" y="1162051"/>
                </a:lnTo>
                <a:lnTo>
                  <a:pt x="4967444" y="1162051"/>
                </a:lnTo>
                <a:lnTo>
                  <a:pt x="4967444" y="1146176"/>
                </a:lnTo>
                <a:close/>
              </a:path>
              <a:path w="4967605" h="1177925">
                <a:moveTo>
                  <a:pt x="31750" y="111125"/>
                </a:moveTo>
                <a:lnTo>
                  <a:pt x="15875" y="127000"/>
                </a:lnTo>
                <a:lnTo>
                  <a:pt x="31750" y="127000"/>
                </a:lnTo>
                <a:lnTo>
                  <a:pt x="31750" y="111125"/>
                </a:lnTo>
                <a:close/>
              </a:path>
              <a:path w="4967605" h="1177925">
                <a:moveTo>
                  <a:pt x="352568" y="111125"/>
                </a:moveTo>
                <a:lnTo>
                  <a:pt x="31750" y="111125"/>
                </a:lnTo>
                <a:lnTo>
                  <a:pt x="31750" y="127000"/>
                </a:lnTo>
                <a:lnTo>
                  <a:pt x="352568" y="127000"/>
                </a:lnTo>
                <a:lnTo>
                  <a:pt x="352568" y="111125"/>
                </a:lnTo>
                <a:close/>
              </a:path>
              <a:path w="4967605" h="1177925">
                <a:moveTo>
                  <a:pt x="4818206" y="0"/>
                </a:moveTo>
                <a:lnTo>
                  <a:pt x="4722956" y="47625"/>
                </a:lnTo>
                <a:lnTo>
                  <a:pt x="4818206" y="95250"/>
                </a:lnTo>
                <a:lnTo>
                  <a:pt x="4818206" y="63500"/>
                </a:lnTo>
                <a:lnTo>
                  <a:pt x="4802331" y="63500"/>
                </a:lnTo>
                <a:lnTo>
                  <a:pt x="4802331" y="31750"/>
                </a:lnTo>
                <a:lnTo>
                  <a:pt x="4818206" y="31750"/>
                </a:lnTo>
                <a:lnTo>
                  <a:pt x="4818206" y="0"/>
                </a:lnTo>
                <a:close/>
              </a:path>
              <a:path w="4967605" h="1177925">
                <a:moveTo>
                  <a:pt x="4818206" y="31750"/>
                </a:moveTo>
                <a:lnTo>
                  <a:pt x="4802331" y="31750"/>
                </a:lnTo>
                <a:lnTo>
                  <a:pt x="4802331" y="63500"/>
                </a:lnTo>
                <a:lnTo>
                  <a:pt x="4818206" y="63500"/>
                </a:lnTo>
                <a:lnTo>
                  <a:pt x="4818206" y="31750"/>
                </a:lnTo>
                <a:close/>
              </a:path>
              <a:path w="4967605" h="1177925">
                <a:moveTo>
                  <a:pt x="4967444" y="31750"/>
                </a:moveTo>
                <a:lnTo>
                  <a:pt x="4818206" y="31750"/>
                </a:lnTo>
                <a:lnTo>
                  <a:pt x="4818206" y="63500"/>
                </a:lnTo>
                <a:lnTo>
                  <a:pt x="4935694" y="63500"/>
                </a:lnTo>
                <a:lnTo>
                  <a:pt x="4935694" y="47625"/>
                </a:lnTo>
                <a:lnTo>
                  <a:pt x="4967444" y="47625"/>
                </a:lnTo>
                <a:lnTo>
                  <a:pt x="4967444" y="31750"/>
                </a:lnTo>
                <a:close/>
              </a:path>
              <a:path w="4967605" h="1177925">
                <a:moveTo>
                  <a:pt x="4967444" y="47625"/>
                </a:moveTo>
                <a:lnTo>
                  <a:pt x="4935694" y="47625"/>
                </a:lnTo>
                <a:lnTo>
                  <a:pt x="4951569" y="63500"/>
                </a:lnTo>
                <a:lnTo>
                  <a:pt x="4967444" y="63500"/>
                </a:lnTo>
                <a:lnTo>
                  <a:pt x="4967444" y="4762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462262" y="4454523"/>
            <a:ext cx="4895850" cy="601980"/>
          </a:xfrm>
          <a:custGeom>
            <a:avLst/>
            <a:gdLst/>
            <a:ahLst/>
            <a:cxnLst/>
            <a:rect l="l" t="t" r="r" b="b"/>
            <a:pathLst>
              <a:path w="4895850" h="601979">
                <a:moveTo>
                  <a:pt x="4864064" y="569913"/>
                </a:moveTo>
                <a:lnTo>
                  <a:pt x="4651325" y="569913"/>
                </a:lnTo>
                <a:lnTo>
                  <a:pt x="4651325" y="601663"/>
                </a:lnTo>
                <a:lnTo>
                  <a:pt x="4895814" y="601663"/>
                </a:lnTo>
                <a:lnTo>
                  <a:pt x="4895814" y="585788"/>
                </a:lnTo>
                <a:lnTo>
                  <a:pt x="4864064" y="585788"/>
                </a:lnTo>
                <a:lnTo>
                  <a:pt x="4864064" y="569913"/>
                </a:lnTo>
                <a:close/>
              </a:path>
              <a:path w="4895850" h="601979">
                <a:moveTo>
                  <a:pt x="4864064" y="15874"/>
                </a:moveTo>
                <a:lnTo>
                  <a:pt x="4864064" y="585788"/>
                </a:lnTo>
                <a:lnTo>
                  <a:pt x="4879939" y="569913"/>
                </a:lnTo>
                <a:lnTo>
                  <a:pt x="4895814" y="569913"/>
                </a:lnTo>
                <a:lnTo>
                  <a:pt x="4895814" y="31749"/>
                </a:lnTo>
                <a:lnTo>
                  <a:pt x="4879939" y="31749"/>
                </a:lnTo>
                <a:lnTo>
                  <a:pt x="4864064" y="15874"/>
                </a:lnTo>
                <a:close/>
              </a:path>
              <a:path w="4895850" h="601979">
                <a:moveTo>
                  <a:pt x="4895814" y="569913"/>
                </a:moveTo>
                <a:lnTo>
                  <a:pt x="4879939" y="569913"/>
                </a:lnTo>
                <a:lnTo>
                  <a:pt x="4864064" y="585788"/>
                </a:lnTo>
                <a:lnTo>
                  <a:pt x="4895814" y="585788"/>
                </a:lnTo>
                <a:lnTo>
                  <a:pt x="4895814" y="569913"/>
                </a:lnTo>
                <a:close/>
              </a:path>
              <a:path w="4895850" h="601979">
                <a:moveTo>
                  <a:pt x="185687" y="450851"/>
                </a:moveTo>
                <a:lnTo>
                  <a:pt x="185687" y="546101"/>
                </a:lnTo>
                <a:lnTo>
                  <a:pt x="249187" y="514351"/>
                </a:lnTo>
                <a:lnTo>
                  <a:pt x="201562" y="514351"/>
                </a:lnTo>
                <a:lnTo>
                  <a:pt x="201562" y="482601"/>
                </a:lnTo>
                <a:lnTo>
                  <a:pt x="249187" y="482601"/>
                </a:lnTo>
                <a:lnTo>
                  <a:pt x="185687" y="450851"/>
                </a:lnTo>
                <a:close/>
              </a:path>
              <a:path w="4895850" h="601979">
                <a:moveTo>
                  <a:pt x="4895814" y="0"/>
                </a:moveTo>
                <a:lnTo>
                  <a:pt x="0" y="0"/>
                </a:lnTo>
                <a:lnTo>
                  <a:pt x="0" y="514351"/>
                </a:lnTo>
                <a:lnTo>
                  <a:pt x="185687" y="514351"/>
                </a:lnTo>
                <a:lnTo>
                  <a:pt x="185687" y="498476"/>
                </a:lnTo>
                <a:lnTo>
                  <a:pt x="31750" y="498476"/>
                </a:lnTo>
                <a:lnTo>
                  <a:pt x="15875" y="482601"/>
                </a:lnTo>
                <a:lnTo>
                  <a:pt x="31750" y="482601"/>
                </a:lnTo>
                <a:lnTo>
                  <a:pt x="31750" y="31749"/>
                </a:lnTo>
                <a:lnTo>
                  <a:pt x="15875" y="31749"/>
                </a:lnTo>
                <a:lnTo>
                  <a:pt x="31750" y="15874"/>
                </a:lnTo>
                <a:lnTo>
                  <a:pt x="4895814" y="15874"/>
                </a:lnTo>
                <a:lnTo>
                  <a:pt x="4895814" y="0"/>
                </a:lnTo>
                <a:close/>
              </a:path>
              <a:path w="4895850" h="601979">
                <a:moveTo>
                  <a:pt x="249187" y="482601"/>
                </a:moveTo>
                <a:lnTo>
                  <a:pt x="201562" y="482601"/>
                </a:lnTo>
                <a:lnTo>
                  <a:pt x="201562" y="514351"/>
                </a:lnTo>
                <a:lnTo>
                  <a:pt x="249187" y="514351"/>
                </a:lnTo>
                <a:lnTo>
                  <a:pt x="280937" y="498476"/>
                </a:lnTo>
                <a:lnTo>
                  <a:pt x="249187" y="482601"/>
                </a:lnTo>
                <a:close/>
              </a:path>
              <a:path w="4895850" h="601979">
                <a:moveTo>
                  <a:pt x="31750" y="482601"/>
                </a:moveTo>
                <a:lnTo>
                  <a:pt x="15875" y="482601"/>
                </a:lnTo>
                <a:lnTo>
                  <a:pt x="31750" y="498476"/>
                </a:lnTo>
                <a:lnTo>
                  <a:pt x="31750" y="482601"/>
                </a:lnTo>
                <a:close/>
              </a:path>
              <a:path w="4895850" h="601979">
                <a:moveTo>
                  <a:pt x="185687" y="482601"/>
                </a:moveTo>
                <a:lnTo>
                  <a:pt x="31750" y="482601"/>
                </a:lnTo>
                <a:lnTo>
                  <a:pt x="31750" y="498476"/>
                </a:lnTo>
                <a:lnTo>
                  <a:pt x="185687" y="498476"/>
                </a:lnTo>
                <a:lnTo>
                  <a:pt x="185687" y="482601"/>
                </a:lnTo>
                <a:close/>
              </a:path>
              <a:path w="4895850" h="601979">
                <a:moveTo>
                  <a:pt x="31750" y="15874"/>
                </a:moveTo>
                <a:lnTo>
                  <a:pt x="15875" y="31749"/>
                </a:lnTo>
                <a:lnTo>
                  <a:pt x="31750" y="31749"/>
                </a:lnTo>
                <a:lnTo>
                  <a:pt x="31750" y="15874"/>
                </a:lnTo>
                <a:close/>
              </a:path>
              <a:path w="4895850" h="601979">
                <a:moveTo>
                  <a:pt x="4864064" y="15874"/>
                </a:moveTo>
                <a:lnTo>
                  <a:pt x="31750" y="15874"/>
                </a:lnTo>
                <a:lnTo>
                  <a:pt x="31750" y="31749"/>
                </a:lnTo>
                <a:lnTo>
                  <a:pt x="4864064" y="31749"/>
                </a:lnTo>
                <a:lnTo>
                  <a:pt x="4864064" y="15874"/>
                </a:lnTo>
                <a:close/>
              </a:path>
              <a:path w="4895850" h="601979">
                <a:moveTo>
                  <a:pt x="4895814" y="15874"/>
                </a:moveTo>
                <a:lnTo>
                  <a:pt x="4864064" y="15874"/>
                </a:lnTo>
                <a:lnTo>
                  <a:pt x="4879939" y="31749"/>
                </a:lnTo>
                <a:lnTo>
                  <a:pt x="4895814" y="31749"/>
                </a:lnTo>
                <a:lnTo>
                  <a:pt x="4895814" y="15874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517139" y="3893820"/>
            <a:ext cx="3683000" cy="949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ourier New"/>
                <a:cs typeface="Courier New"/>
              </a:rPr>
              <a:t>(New-&gt;prev)-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New;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8" name="object 28" descr=""/>
          <p:cNvGraphicFramePr>
            <a:graphicFrameLocks noGrp="1"/>
          </p:cNvGraphicFramePr>
          <p:nvPr/>
        </p:nvGraphicFramePr>
        <p:xfrm>
          <a:off x="2498089" y="2577460"/>
          <a:ext cx="3416300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0"/>
                <a:gridCol w="304800"/>
                <a:gridCol w="1631950"/>
              </a:tblGrid>
              <a:tr h="372110">
                <a:tc>
                  <a:txBody>
                    <a:bodyPr/>
                    <a:lstStyle/>
                    <a:p>
                      <a:pPr algn="ctr" marR="37465">
                        <a:lnSpc>
                          <a:spcPts val="2065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New-&gt;next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06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Cur;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  <a:tr h="372110"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New;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</a:tbl>
          </a:graphicData>
        </a:graphic>
      </p:graphicFrame>
      <p:grpSp>
        <p:nvGrpSpPr>
          <p:cNvPr id="29" name="object 29" descr=""/>
          <p:cNvGrpSpPr/>
          <p:nvPr/>
        </p:nvGrpSpPr>
        <p:grpSpPr>
          <a:xfrm>
            <a:off x="4679950" y="5099050"/>
            <a:ext cx="546100" cy="546100"/>
            <a:chOff x="4679950" y="5099050"/>
            <a:chExt cx="546100" cy="546100"/>
          </a:xfrm>
        </p:grpSpPr>
        <p:sp>
          <p:nvSpPr>
            <p:cNvPr id="30" name="object 30" descr=""/>
            <p:cNvSpPr/>
            <p:nvPr/>
          </p:nvSpPr>
          <p:spPr>
            <a:xfrm>
              <a:off x="46863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533400" y="53339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6863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0"/>
                  </a:moveTo>
                  <a:lnTo>
                    <a:pt x="533400" y="0"/>
                  </a:lnTo>
                  <a:lnTo>
                    <a:pt x="533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686300" y="5105400"/>
            <a:ext cx="533400" cy="533400"/>
          </a:xfrm>
          <a:prstGeom prst="rect">
            <a:avLst/>
          </a:prstGeom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586645" y="5029200"/>
            <a:ext cx="2603500" cy="615950"/>
            <a:chOff x="3586645" y="5029200"/>
            <a:chExt cx="2603500" cy="615950"/>
          </a:xfrm>
        </p:grpSpPr>
        <p:sp>
          <p:nvSpPr>
            <p:cNvPr id="34" name="object 34" descr=""/>
            <p:cNvSpPr/>
            <p:nvPr/>
          </p:nvSpPr>
          <p:spPr>
            <a:xfrm>
              <a:off x="4419599" y="51054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266700" y="53339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419599" y="51054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219700" y="51054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266700" y="53339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219700" y="51054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586645" y="5029199"/>
              <a:ext cx="2603500" cy="596265"/>
            </a:xfrm>
            <a:custGeom>
              <a:avLst/>
              <a:gdLst/>
              <a:ahLst/>
              <a:cxnLst/>
              <a:rect l="l" t="t" r="r" b="b"/>
              <a:pathLst>
                <a:path w="2603500" h="596264">
                  <a:moveTo>
                    <a:pt x="832954" y="381000"/>
                  </a:moveTo>
                  <a:lnTo>
                    <a:pt x="818349" y="363270"/>
                  </a:lnTo>
                  <a:lnTo>
                    <a:pt x="765251" y="298805"/>
                  </a:lnTo>
                  <a:lnTo>
                    <a:pt x="752360" y="327812"/>
                  </a:lnTo>
                  <a:lnTo>
                    <a:pt x="153593" y="61696"/>
                  </a:lnTo>
                  <a:lnTo>
                    <a:pt x="140703" y="90716"/>
                  </a:lnTo>
                  <a:lnTo>
                    <a:pt x="739457" y="356831"/>
                  </a:lnTo>
                  <a:lnTo>
                    <a:pt x="726567" y="385838"/>
                  </a:lnTo>
                  <a:lnTo>
                    <a:pt x="832954" y="381000"/>
                  </a:lnTo>
                  <a:close/>
                </a:path>
                <a:path w="2603500" h="596264">
                  <a:moveTo>
                    <a:pt x="847623" y="515670"/>
                  </a:moveTo>
                  <a:lnTo>
                    <a:pt x="94678" y="229831"/>
                  </a:lnTo>
                  <a:lnTo>
                    <a:pt x="96812" y="224193"/>
                  </a:lnTo>
                  <a:lnTo>
                    <a:pt x="105943" y="200152"/>
                  </a:lnTo>
                  <a:lnTo>
                    <a:pt x="0" y="210870"/>
                  </a:lnTo>
                  <a:lnTo>
                    <a:pt x="72136" y="289191"/>
                  </a:lnTo>
                  <a:lnTo>
                    <a:pt x="83413" y="259511"/>
                  </a:lnTo>
                  <a:lnTo>
                    <a:pt x="836358" y="545350"/>
                  </a:lnTo>
                  <a:lnTo>
                    <a:pt x="847623" y="515670"/>
                  </a:lnTo>
                  <a:close/>
                </a:path>
                <a:path w="2603500" h="596264">
                  <a:moveTo>
                    <a:pt x="2585555" y="0"/>
                  </a:moveTo>
                  <a:lnTo>
                    <a:pt x="2479878" y="13220"/>
                  </a:lnTo>
                  <a:lnTo>
                    <a:pt x="2497493" y="39636"/>
                  </a:lnTo>
                  <a:lnTo>
                    <a:pt x="1890941" y="443992"/>
                  </a:lnTo>
                  <a:lnTo>
                    <a:pt x="1908556" y="470420"/>
                  </a:lnTo>
                  <a:lnTo>
                    <a:pt x="2515095" y="66052"/>
                  </a:lnTo>
                  <a:lnTo>
                    <a:pt x="2532710" y="92468"/>
                  </a:lnTo>
                  <a:lnTo>
                    <a:pt x="2567940" y="30822"/>
                  </a:lnTo>
                  <a:lnTo>
                    <a:pt x="2585555" y="0"/>
                  </a:lnTo>
                  <a:close/>
                </a:path>
                <a:path w="2603500" h="596264">
                  <a:moveTo>
                    <a:pt x="2603157" y="174713"/>
                  </a:moveTo>
                  <a:lnTo>
                    <a:pt x="2586482" y="147701"/>
                  </a:lnTo>
                  <a:lnTo>
                    <a:pt x="1963191" y="532498"/>
                  </a:lnTo>
                  <a:lnTo>
                    <a:pt x="1946516" y="505485"/>
                  </a:lnTo>
                  <a:lnTo>
                    <a:pt x="1890483" y="596036"/>
                  </a:lnTo>
                  <a:lnTo>
                    <a:pt x="1996541" y="586524"/>
                  </a:lnTo>
                  <a:lnTo>
                    <a:pt x="1985010" y="567855"/>
                  </a:lnTo>
                  <a:lnTo>
                    <a:pt x="1979866" y="559511"/>
                  </a:lnTo>
                  <a:lnTo>
                    <a:pt x="2603157" y="174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5184140" y="590042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025363" y="5589077"/>
            <a:ext cx="300990" cy="359410"/>
          </a:xfrm>
          <a:custGeom>
            <a:avLst/>
            <a:gdLst/>
            <a:ahLst/>
            <a:cxnLst/>
            <a:rect l="l" t="t" r="r" b="b"/>
            <a:pathLst>
              <a:path w="300989" h="359410">
                <a:moveTo>
                  <a:pt x="72969" y="63246"/>
                </a:moveTo>
                <a:lnTo>
                  <a:pt x="48512" y="83493"/>
                </a:lnTo>
                <a:lnTo>
                  <a:pt x="276432" y="358806"/>
                </a:lnTo>
                <a:lnTo>
                  <a:pt x="300888" y="338559"/>
                </a:lnTo>
                <a:lnTo>
                  <a:pt x="72969" y="63246"/>
                </a:lnTo>
                <a:close/>
              </a:path>
              <a:path w="300989" h="359410">
                <a:moveTo>
                  <a:pt x="0" y="0"/>
                </a:moveTo>
                <a:lnTo>
                  <a:pt x="24055" y="103740"/>
                </a:lnTo>
                <a:lnTo>
                  <a:pt x="48512" y="83493"/>
                </a:lnTo>
                <a:lnTo>
                  <a:pt x="38389" y="71265"/>
                </a:lnTo>
                <a:lnTo>
                  <a:pt x="62845" y="51018"/>
                </a:lnTo>
                <a:lnTo>
                  <a:pt x="87739" y="51018"/>
                </a:lnTo>
                <a:lnTo>
                  <a:pt x="97425" y="43000"/>
                </a:lnTo>
                <a:lnTo>
                  <a:pt x="0" y="0"/>
                </a:lnTo>
                <a:close/>
              </a:path>
              <a:path w="300989" h="359410">
                <a:moveTo>
                  <a:pt x="62845" y="51018"/>
                </a:moveTo>
                <a:lnTo>
                  <a:pt x="38389" y="71265"/>
                </a:lnTo>
                <a:lnTo>
                  <a:pt x="48512" y="83493"/>
                </a:lnTo>
                <a:lnTo>
                  <a:pt x="72969" y="63246"/>
                </a:lnTo>
                <a:lnTo>
                  <a:pt x="62845" y="51018"/>
                </a:lnTo>
                <a:close/>
              </a:path>
              <a:path w="300989" h="359410">
                <a:moveTo>
                  <a:pt x="87739" y="51018"/>
                </a:moveTo>
                <a:lnTo>
                  <a:pt x="62845" y="51018"/>
                </a:lnTo>
                <a:lnTo>
                  <a:pt x="72969" y="63246"/>
                </a:lnTo>
                <a:lnTo>
                  <a:pt x="87739" y="51018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594611"/>
            <a:ext cx="72567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Insert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New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middle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before</a:t>
            </a:r>
            <a:r>
              <a:rPr dirty="0" sz="2800" spc="-25">
                <a:latin typeface="Calibri"/>
                <a:cs typeface="Calibri"/>
              </a:rPr>
              <a:t> Cur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02689" y="2348860"/>
          <a:ext cx="3416300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0"/>
                <a:gridCol w="304800"/>
                <a:gridCol w="1631950"/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New-&gt;next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Cur;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New;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6553597" y="4718050"/>
            <a:ext cx="483870" cy="495300"/>
            <a:chOff x="6553597" y="4718050"/>
            <a:chExt cx="483870" cy="495300"/>
          </a:xfrm>
        </p:grpSpPr>
        <p:sp>
          <p:nvSpPr>
            <p:cNvPr id="5" name="object 5" descr=""/>
            <p:cNvSpPr/>
            <p:nvPr/>
          </p:nvSpPr>
          <p:spPr>
            <a:xfrm>
              <a:off x="6559947" y="4724400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59947" y="4724400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566297" y="4757420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318250" y="4718050"/>
            <a:ext cx="954405" cy="495300"/>
            <a:chOff x="6318250" y="4718050"/>
            <a:chExt cx="954405" cy="495300"/>
          </a:xfrm>
        </p:grpSpPr>
        <p:sp>
          <p:nvSpPr>
            <p:cNvPr id="9" name="object 9" descr=""/>
            <p:cNvSpPr/>
            <p:nvPr/>
          </p:nvSpPr>
          <p:spPr>
            <a:xfrm>
              <a:off x="6324600" y="47244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324600" y="47244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30641" y="47244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30641" y="47244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328080" y="4689475"/>
            <a:ext cx="2165350" cy="1178560"/>
            <a:chOff x="1328080" y="4689475"/>
            <a:chExt cx="2165350" cy="1178560"/>
          </a:xfrm>
        </p:grpSpPr>
        <p:sp>
          <p:nvSpPr>
            <p:cNvPr id="14" name="object 14" descr=""/>
            <p:cNvSpPr/>
            <p:nvPr/>
          </p:nvSpPr>
          <p:spPr>
            <a:xfrm>
              <a:off x="3089275" y="47847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34035" y="4695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34035" y="4695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28080" y="5178425"/>
              <a:ext cx="95250" cy="689610"/>
            </a:xfrm>
            <a:custGeom>
              <a:avLst/>
              <a:gdLst/>
              <a:ahLst/>
              <a:cxnLst/>
              <a:rect l="l" t="t" r="r" b="b"/>
              <a:pathLst>
                <a:path w="95250" h="689610">
                  <a:moveTo>
                    <a:pt x="31749" y="95137"/>
                  </a:moveTo>
                  <a:lnTo>
                    <a:pt x="27644" y="688865"/>
                  </a:lnTo>
                  <a:lnTo>
                    <a:pt x="59394" y="689084"/>
                  </a:lnTo>
                  <a:lnTo>
                    <a:pt x="63498" y="95357"/>
                  </a:lnTo>
                  <a:lnTo>
                    <a:pt x="31749" y="95137"/>
                  </a:lnTo>
                  <a:close/>
                </a:path>
                <a:path w="95250" h="689610">
                  <a:moveTo>
                    <a:pt x="87231" y="79263"/>
                  </a:moveTo>
                  <a:lnTo>
                    <a:pt x="31859" y="79263"/>
                  </a:lnTo>
                  <a:lnTo>
                    <a:pt x="63607" y="79482"/>
                  </a:lnTo>
                  <a:lnTo>
                    <a:pt x="63498" y="95357"/>
                  </a:lnTo>
                  <a:lnTo>
                    <a:pt x="95247" y="95576"/>
                  </a:lnTo>
                  <a:lnTo>
                    <a:pt x="87231" y="79263"/>
                  </a:lnTo>
                  <a:close/>
                </a:path>
                <a:path w="95250" h="689610">
                  <a:moveTo>
                    <a:pt x="31859" y="79263"/>
                  </a:moveTo>
                  <a:lnTo>
                    <a:pt x="31749" y="95137"/>
                  </a:lnTo>
                  <a:lnTo>
                    <a:pt x="63498" y="95357"/>
                  </a:lnTo>
                  <a:lnTo>
                    <a:pt x="63607" y="79482"/>
                  </a:lnTo>
                  <a:lnTo>
                    <a:pt x="31859" y="79263"/>
                  </a:lnTo>
                  <a:close/>
                </a:path>
                <a:path w="95250" h="689610">
                  <a:moveTo>
                    <a:pt x="48281" y="0"/>
                  </a:moveTo>
                  <a:lnTo>
                    <a:pt x="0" y="94918"/>
                  </a:lnTo>
                  <a:lnTo>
                    <a:pt x="31749" y="95137"/>
                  </a:lnTo>
                  <a:lnTo>
                    <a:pt x="31859" y="79263"/>
                  </a:lnTo>
                  <a:lnTo>
                    <a:pt x="87231" y="79263"/>
                  </a:lnTo>
                  <a:lnTo>
                    <a:pt x="48281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93139" y="59766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40384" y="47299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98525" y="4689475"/>
            <a:ext cx="2247900" cy="495300"/>
            <a:chOff x="898525" y="4689475"/>
            <a:chExt cx="2247900" cy="495300"/>
          </a:xfrm>
        </p:grpSpPr>
        <p:sp>
          <p:nvSpPr>
            <p:cNvPr id="21" name="object 21" descr=""/>
            <p:cNvSpPr/>
            <p:nvPr/>
          </p:nvSpPr>
          <p:spPr>
            <a:xfrm>
              <a:off x="2198687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98687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904727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904727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40221" y="4695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40221" y="46958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04875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4875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10916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10916" y="46958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846262" y="47847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16939" y="3665220"/>
            <a:ext cx="7797800" cy="1025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ourier New"/>
                <a:cs typeface="Courier New"/>
              </a:rPr>
              <a:t>(New-&gt;prev)-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New;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same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insert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front!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60438" y="4451350"/>
            <a:ext cx="6850380" cy="1943735"/>
          </a:xfrm>
          <a:custGeom>
            <a:avLst/>
            <a:gdLst/>
            <a:ahLst/>
            <a:cxnLst/>
            <a:rect l="l" t="t" r="r" b="b"/>
            <a:pathLst>
              <a:path w="6850380" h="1943735">
                <a:moveTo>
                  <a:pt x="6848195" y="561975"/>
                </a:moveTo>
                <a:lnTo>
                  <a:pt x="6700799" y="561975"/>
                </a:lnTo>
                <a:lnTo>
                  <a:pt x="6700799" y="530225"/>
                </a:lnTo>
                <a:lnTo>
                  <a:pt x="6605549" y="577850"/>
                </a:lnTo>
                <a:lnTo>
                  <a:pt x="6700799" y="625475"/>
                </a:lnTo>
                <a:lnTo>
                  <a:pt x="6700799" y="593725"/>
                </a:lnTo>
                <a:lnTo>
                  <a:pt x="6816445" y="593725"/>
                </a:lnTo>
                <a:lnTo>
                  <a:pt x="6816445" y="1911362"/>
                </a:lnTo>
                <a:lnTo>
                  <a:pt x="61798" y="1911362"/>
                </a:lnTo>
                <a:lnTo>
                  <a:pt x="61798" y="733425"/>
                </a:lnTo>
                <a:lnTo>
                  <a:pt x="177761" y="733425"/>
                </a:lnTo>
                <a:lnTo>
                  <a:pt x="177761" y="717550"/>
                </a:lnTo>
                <a:lnTo>
                  <a:pt x="177761" y="701675"/>
                </a:lnTo>
                <a:lnTo>
                  <a:pt x="30048" y="701675"/>
                </a:lnTo>
                <a:lnTo>
                  <a:pt x="30048" y="1943112"/>
                </a:lnTo>
                <a:lnTo>
                  <a:pt x="6848195" y="1943112"/>
                </a:lnTo>
                <a:lnTo>
                  <a:pt x="6848195" y="1927237"/>
                </a:lnTo>
                <a:lnTo>
                  <a:pt x="6848195" y="1911362"/>
                </a:lnTo>
                <a:lnTo>
                  <a:pt x="6848195" y="593725"/>
                </a:lnTo>
                <a:lnTo>
                  <a:pt x="6848195" y="577850"/>
                </a:lnTo>
                <a:lnTo>
                  <a:pt x="6848195" y="561975"/>
                </a:lnTo>
                <a:close/>
              </a:path>
              <a:path w="6850380" h="1943735">
                <a:moveTo>
                  <a:pt x="6849973" y="0"/>
                </a:moveTo>
                <a:lnTo>
                  <a:pt x="0" y="0"/>
                </a:lnTo>
                <a:lnTo>
                  <a:pt x="0" y="501650"/>
                </a:lnTo>
                <a:lnTo>
                  <a:pt x="149174" y="501650"/>
                </a:lnTo>
                <a:lnTo>
                  <a:pt x="149174" y="533400"/>
                </a:lnTo>
                <a:lnTo>
                  <a:pt x="212674" y="501650"/>
                </a:lnTo>
                <a:lnTo>
                  <a:pt x="244424" y="485775"/>
                </a:lnTo>
                <a:lnTo>
                  <a:pt x="212674" y="469900"/>
                </a:lnTo>
                <a:lnTo>
                  <a:pt x="149174" y="438150"/>
                </a:lnTo>
                <a:lnTo>
                  <a:pt x="149174" y="469900"/>
                </a:lnTo>
                <a:lnTo>
                  <a:pt x="31750" y="469900"/>
                </a:lnTo>
                <a:lnTo>
                  <a:pt x="31750" y="31750"/>
                </a:lnTo>
                <a:lnTo>
                  <a:pt x="6818223" y="31750"/>
                </a:lnTo>
                <a:lnTo>
                  <a:pt x="6818223" y="498475"/>
                </a:lnTo>
                <a:lnTo>
                  <a:pt x="6605549" y="498475"/>
                </a:lnTo>
                <a:lnTo>
                  <a:pt x="6605549" y="530225"/>
                </a:lnTo>
                <a:lnTo>
                  <a:pt x="6700799" y="530225"/>
                </a:lnTo>
                <a:lnTo>
                  <a:pt x="6849973" y="530225"/>
                </a:lnTo>
                <a:lnTo>
                  <a:pt x="6849973" y="514350"/>
                </a:lnTo>
                <a:lnTo>
                  <a:pt x="6849973" y="498475"/>
                </a:lnTo>
                <a:lnTo>
                  <a:pt x="6849973" y="31750"/>
                </a:lnTo>
                <a:lnTo>
                  <a:pt x="6849973" y="15875"/>
                </a:lnTo>
                <a:lnTo>
                  <a:pt x="684997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740150" y="4724400"/>
            <a:ext cx="469900" cy="457200"/>
          </a:xfrm>
          <a:prstGeom prst="rect">
            <a:avLst/>
          </a:prstGeom>
          <a:solidFill>
            <a:srgbClr val="00FFFF"/>
          </a:solidFill>
          <a:ln w="12700">
            <a:solidFill>
              <a:srgbClr val="80008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498850" y="4718050"/>
            <a:ext cx="247650" cy="469900"/>
            <a:chOff x="3498850" y="4718050"/>
            <a:chExt cx="247650" cy="469900"/>
          </a:xfrm>
        </p:grpSpPr>
        <p:sp>
          <p:nvSpPr>
            <p:cNvPr id="36" name="object 36" descr=""/>
            <p:cNvSpPr/>
            <p:nvPr/>
          </p:nvSpPr>
          <p:spPr>
            <a:xfrm>
              <a:off x="3505200" y="4724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505200" y="4724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4203700" y="4718050"/>
            <a:ext cx="2044700" cy="774700"/>
            <a:chOff x="4203700" y="4718050"/>
            <a:chExt cx="2044700" cy="774700"/>
          </a:xfrm>
        </p:grpSpPr>
        <p:sp>
          <p:nvSpPr>
            <p:cNvPr id="39" name="object 39" descr=""/>
            <p:cNvSpPr/>
            <p:nvPr/>
          </p:nvSpPr>
          <p:spPr>
            <a:xfrm>
              <a:off x="4210050" y="4724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23495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34950" y="45720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210050" y="4724400"/>
              <a:ext cx="234950" cy="457200"/>
            </a:xfrm>
            <a:custGeom>
              <a:avLst/>
              <a:gdLst/>
              <a:ahLst/>
              <a:cxnLst/>
              <a:rect l="l" t="t" r="r" b="b"/>
              <a:pathLst>
                <a:path w="234950" h="457200">
                  <a:moveTo>
                    <a:pt x="0" y="0"/>
                  </a:moveTo>
                  <a:lnTo>
                    <a:pt x="234950" y="0"/>
                  </a:lnTo>
                  <a:lnTo>
                    <a:pt x="2349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419600" y="4752987"/>
              <a:ext cx="1828800" cy="247650"/>
            </a:xfrm>
            <a:custGeom>
              <a:avLst/>
              <a:gdLst/>
              <a:ahLst/>
              <a:cxnLst/>
              <a:rect l="l" t="t" r="r" b="b"/>
              <a:pathLst>
                <a:path w="1828800" h="247650">
                  <a:moveTo>
                    <a:pt x="107950" y="31737"/>
                  </a:moveTo>
                  <a:lnTo>
                    <a:pt x="76200" y="31737"/>
                  </a:lnTo>
                  <a:lnTo>
                    <a:pt x="76200" y="63487"/>
                  </a:lnTo>
                  <a:lnTo>
                    <a:pt x="107950" y="63487"/>
                  </a:lnTo>
                  <a:lnTo>
                    <a:pt x="107950" y="31737"/>
                  </a:lnTo>
                  <a:close/>
                </a:path>
                <a:path w="1828800" h="247650">
                  <a:moveTo>
                    <a:pt x="114300" y="184137"/>
                  </a:moveTo>
                  <a:lnTo>
                    <a:pt x="95250" y="184137"/>
                  </a:lnTo>
                  <a:lnTo>
                    <a:pt x="95250" y="152387"/>
                  </a:lnTo>
                  <a:lnTo>
                    <a:pt x="0" y="200012"/>
                  </a:lnTo>
                  <a:lnTo>
                    <a:pt x="95250" y="247637"/>
                  </a:lnTo>
                  <a:lnTo>
                    <a:pt x="95250" y="215887"/>
                  </a:lnTo>
                  <a:lnTo>
                    <a:pt x="114300" y="215887"/>
                  </a:lnTo>
                  <a:lnTo>
                    <a:pt x="114300" y="184137"/>
                  </a:lnTo>
                  <a:close/>
                </a:path>
                <a:path w="1828800" h="247650">
                  <a:moveTo>
                    <a:pt x="171450" y="31737"/>
                  </a:moveTo>
                  <a:lnTo>
                    <a:pt x="139700" y="31737"/>
                  </a:lnTo>
                  <a:lnTo>
                    <a:pt x="139700" y="63487"/>
                  </a:lnTo>
                  <a:lnTo>
                    <a:pt x="171450" y="63487"/>
                  </a:lnTo>
                  <a:lnTo>
                    <a:pt x="171450" y="31737"/>
                  </a:lnTo>
                  <a:close/>
                </a:path>
                <a:path w="1828800" h="247650">
                  <a:moveTo>
                    <a:pt x="177800" y="184137"/>
                  </a:moveTo>
                  <a:lnTo>
                    <a:pt x="146050" y="184137"/>
                  </a:lnTo>
                  <a:lnTo>
                    <a:pt x="146050" y="215887"/>
                  </a:lnTo>
                  <a:lnTo>
                    <a:pt x="177800" y="215887"/>
                  </a:lnTo>
                  <a:lnTo>
                    <a:pt x="177800" y="184137"/>
                  </a:lnTo>
                  <a:close/>
                </a:path>
                <a:path w="1828800" h="247650">
                  <a:moveTo>
                    <a:pt x="234950" y="31737"/>
                  </a:moveTo>
                  <a:lnTo>
                    <a:pt x="203200" y="31737"/>
                  </a:lnTo>
                  <a:lnTo>
                    <a:pt x="203200" y="63487"/>
                  </a:lnTo>
                  <a:lnTo>
                    <a:pt x="234950" y="63487"/>
                  </a:lnTo>
                  <a:lnTo>
                    <a:pt x="234950" y="31737"/>
                  </a:lnTo>
                  <a:close/>
                </a:path>
                <a:path w="1828800" h="247650">
                  <a:moveTo>
                    <a:pt x="241300" y="184137"/>
                  </a:moveTo>
                  <a:lnTo>
                    <a:pt x="209550" y="184137"/>
                  </a:lnTo>
                  <a:lnTo>
                    <a:pt x="209550" y="215887"/>
                  </a:lnTo>
                  <a:lnTo>
                    <a:pt x="241300" y="215887"/>
                  </a:lnTo>
                  <a:lnTo>
                    <a:pt x="241300" y="184137"/>
                  </a:lnTo>
                  <a:close/>
                </a:path>
                <a:path w="1828800" h="247650">
                  <a:moveTo>
                    <a:pt x="298450" y="31737"/>
                  </a:moveTo>
                  <a:lnTo>
                    <a:pt x="266700" y="31737"/>
                  </a:lnTo>
                  <a:lnTo>
                    <a:pt x="266700" y="63487"/>
                  </a:lnTo>
                  <a:lnTo>
                    <a:pt x="298450" y="63487"/>
                  </a:lnTo>
                  <a:lnTo>
                    <a:pt x="298450" y="31737"/>
                  </a:lnTo>
                  <a:close/>
                </a:path>
                <a:path w="1828800" h="247650">
                  <a:moveTo>
                    <a:pt x="304800" y="184137"/>
                  </a:moveTo>
                  <a:lnTo>
                    <a:pt x="273050" y="184137"/>
                  </a:lnTo>
                  <a:lnTo>
                    <a:pt x="273050" y="215887"/>
                  </a:lnTo>
                  <a:lnTo>
                    <a:pt x="304800" y="215887"/>
                  </a:lnTo>
                  <a:lnTo>
                    <a:pt x="304800" y="184137"/>
                  </a:lnTo>
                  <a:close/>
                </a:path>
                <a:path w="1828800" h="247650">
                  <a:moveTo>
                    <a:pt x="361950" y="31737"/>
                  </a:moveTo>
                  <a:lnTo>
                    <a:pt x="330200" y="31737"/>
                  </a:lnTo>
                  <a:lnTo>
                    <a:pt x="330200" y="63487"/>
                  </a:lnTo>
                  <a:lnTo>
                    <a:pt x="361950" y="63487"/>
                  </a:lnTo>
                  <a:lnTo>
                    <a:pt x="361950" y="31737"/>
                  </a:lnTo>
                  <a:close/>
                </a:path>
                <a:path w="1828800" h="247650">
                  <a:moveTo>
                    <a:pt x="368300" y="184137"/>
                  </a:moveTo>
                  <a:lnTo>
                    <a:pt x="336550" y="184137"/>
                  </a:lnTo>
                  <a:lnTo>
                    <a:pt x="336550" y="215887"/>
                  </a:lnTo>
                  <a:lnTo>
                    <a:pt x="368300" y="215887"/>
                  </a:lnTo>
                  <a:lnTo>
                    <a:pt x="368300" y="184137"/>
                  </a:lnTo>
                  <a:close/>
                </a:path>
                <a:path w="1828800" h="247650">
                  <a:moveTo>
                    <a:pt x="425450" y="31737"/>
                  </a:moveTo>
                  <a:lnTo>
                    <a:pt x="393700" y="31737"/>
                  </a:lnTo>
                  <a:lnTo>
                    <a:pt x="393700" y="63487"/>
                  </a:lnTo>
                  <a:lnTo>
                    <a:pt x="425450" y="63487"/>
                  </a:lnTo>
                  <a:lnTo>
                    <a:pt x="425450" y="31737"/>
                  </a:lnTo>
                  <a:close/>
                </a:path>
                <a:path w="1828800" h="247650">
                  <a:moveTo>
                    <a:pt x="431800" y="184137"/>
                  </a:moveTo>
                  <a:lnTo>
                    <a:pt x="400050" y="184137"/>
                  </a:lnTo>
                  <a:lnTo>
                    <a:pt x="400050" y="215887"/>
                  </a:lnTo>
                  <a:lnTo>
                    <a:pt x="431800" y="215887"/>
                  </a:lnTo>
                  <a:lnTo>
                    <a:pt x="431800" y="184137"/>
                  </a:lnTo>
                  <a:close/>
                </a:path>
                <a:path w="1828800" h="247650">
                  <a:moveTo>
                    <a:pt x="488950" y="31737"/>
                  </a:moveTo>
                  <a:lnTo>
                    <a:pt x="457200" y="31737"/>
                  </a:lnTo>
                  <a:lnTo>
                    <a:pt x="457200" y="63487"/>
                  </a:lnTo>
                  <a:lnTo>
                    <a:pt x="488950" y="63487"/>
                  </a:lnTo>
                  <a:lnTo>
                    <a:pt x="488950" y="31737"/>
                  </a:lnTo>
                  <a:close/>
                </a:path>
                <a:path w="1828800" h="247650">
                  <a:moveTo>
                    <a:pt x="495300" y="184137"/>
                  </a:moveTo>
                  <a:lnTo>
                    <a:pt x="463550" y="184137"/>
                  </a:lnTo>
                  <a:lnTo>
                    <a:pt x="463550" y="215887"/>
                  </a:lnTo>
                  <a:lnTo>
                    <a:pt x="495300" y="215887"/>
                  </a:lnTo>
                  <a:lnTo>
                    <a:pt x="495300" y="184137"/>
                  </a:lnTo>
                  <a:close/>
                </a:path>
                <a:path w="1828800" h="247650">
                  <a:moveTo>
                    <a:pt x="552450" y="31737"/>
                  </a:moveTo>
                  <a:lnTo>
                    <a:pt x="520700" y="31737"/>
                  </a:lnTo>
                  <a:lnTo>
                    <a:pt x="520700" y="63487"/>
                  </a:lnTo>
                  <a:lnTo>
                    <a:pt x="552450" y="63487"/>
                  </a:lnTo>
                  <a:lnTo>
                    <a:pt x="552450" y="31737"/>
                  </a:lnTo>
                  <a:close/>
                </a:path>
                <a:path w="1828800" h="247650">
                  <a:moveTo>
                    <a:pt x="558800" y="184137"/>
                  </a:moveTo>
                  <a:lnTo>
                    <a:pt x="527050" y="184137"/>
                  </a:lnTo>
                  <a:lnTo>
                    <a:pt x="527050" y="215887"/>
                  </a:lnTo>
                  <a:lnTo>
                    <a:pt x="558800" y="215887"/>
                  </a:lnTo>
                  <a:lnTo>
                    <a:pt x="558800" y="184137"/>
                  </a:lnTo>
                  <a:close/>
                </a:path>
                <a:path w="1828800" h="247650">
                  <a:moveTo>
                    <a:pt x="615950" y="31737"/>
                  </a:moveTo>
                  <a:lnTo>
                    <a:pt x="584200" y="31737"/>
                  </a:lnTo>
                  <a:lnTo>
                    <a:pt x="584200" y="63487"/>
                  </a:lnTo>
                  <a:lnTo>
                    <a:pt x="615950" y="63487"/>
                  </a:lnTo>
                  <a:lnTo>
                    <a:pt x="615950" y="31737"/>
                  </a:lnTo>
                  <a:close/>
                </a:path>
                <a:path w="1828800" h="247650">
                  <a:moveTo>
                    <a:pt x="622300" y="184137"/>
                  </a:moveTo>
                  <a:lnTo>
                    <a:pt x="590550" y="184137"/>
                  </a:lnTo>
                  <a:lnTo>
                    <a:pt x="590550" y="215887"/>
                  </a:lnTo>
                  <a:lnTo>
                    <a:pt x="622300" y="215887"/>
                  </a:lnTo>
                  <a:lnTo>
                    <a:pt x="622300" y="184137"/>
                  </a:lnTo>
                  <a:close/>
                </a:path>
                <a:path w="1828800" h="247650">
                  <a:moveTo>
                    <a:pt x="679450" y="31737"/>
                  </a:moveTo>
                  <a:lnTo>
                    <a:pt x="647700" y="31737"/>
                  </a:lnTo>
                  <a:lnTo>
                    <a:pt x="647700" y="63487"/>
                  </a:lnTo>
                  <a:lnTo>
                    <a:pt x="679450" y="63487"/>
                  </a:lnTo>
                  <a:lnTo>
                    <a:pt x="679450" y="31737"/>
                  </a:lnTo>
                  <a:close/>
                </a:path>
                <a:path w="1828800" h="247650">
                  <a:moveTo>
                    <a:pt x="685800" y="184137"/>
                  </a:moveTo>
                  <a:lnTo>
                    <a:pt x="654050" y="184137"/>
                  </a:lnTo>
                  <a:lnTo>
                    <a:pt x="654050" y="215887"/>
                  </a:lnTo>
                  <a:lnTo>
                    <a:pt x="685800" y="215887"/>
                  </a:lnTo>
                  <a:lnTo>
                    <a:pt x="685800" y="184137"/>
                  </a:lnTo>
                  <a:close/>
                </a:path>
                <a:path w="1828800" h="247650">
                  <a:moveTo>
                    <a:pt x="742950" y="31737"/>
                  </a:moveTo>
                  <a:lnTo>
                    <a:pt x="711200" y="31737"/>
                  </a:lnTo>
                  <a:lnTo>
                    <a:pt x="711200" y="63487"/>
                  </a:lnTo>
                  <a:lnTo>
                    <a:pt x="742950" y="63487"/>
                  </a:lnTo>
                  <a:lnTo>
                    <a:pt x="742950" y="31737"/>
                  </a:lnTo>
                  <a:close/>
                </a:path>
                <a:path w="1828800" h="247650">
                  <a:moveTo>
                    <a:pt x="749300" y="184137"/>
                  </a:moveTo>
                  <a:lnTo>
                    <a:pt x="717550" y="184137"/>
                  </a:lnTo>
                  <a:lnTo>
                    <a:pt x="717550" y="215887"/>
                  </a:lnTo>
                  <a:lnTo>
                    <a:pt x="749300" y="215887"/>
                  </a:lnTo>
                  <a:lnTo>
                    <a:pt x="749300" y="184137"/>
                  </a:lnTo>
                  <a:close/>
                </a:path>
                <a:path w="1828800" h="247650">
                  <a:moveTo>
                    <a:pt x="806450" y="31737"/>
                  </a:moveTo>
                  <a:lnTo>
                    <a:pt x="774700" y="31737"/>
                  </a:lnTo>
                  <a:lnTo>
                    <a:pt x="774700" y="63487"/>
                  </a:lnTo>
                  <a:lnTo>
                    <a:pt x="806450" y="63487"/>
                  </a:lnTo>
                  <a:lnTo>
                    <a:pt x="806450" y="31737"/>
                  </a:lnTo>
                  <a:close/>
                </a:path>
                <a:path w="1828800" h="247650">
                  <a:moveTo>
                    <a:pt x="812800" y="184137"/>
                  </a:moveTo>
                  <a:lnTo>
                    <a:pt x="781050" y="184137"/>
                  </a:lnTo>
                  <a:lnTo>
                    <a:pt x="781050" y="215887"/>
                  </a:lnTo>
                  <a:lnTo>
                    <a:pt x="812800" y="215887"/>
                  </a:lnTo>
                  <a:lnTo>
                    <a:pt x="812800" y="184137"/>
                  </a:lnTo>
                  <a:close/>
                </a:path>
                <a:path w="1828800" h="247650">
                  <a:moveTo>
                    <a:pt x="869950" y="31737"/>
                  </a:moveTo>
                  <a:lnTo>
                    <a:pt x="838200" y="31737"/>
                  </a:lnTo>
                  <a:lnTo>
                    <a:pt x="838200" y="63487"/>
                  </a:lnTo>
                  <a:lnTo>
                    <a:pt x="869950" y="63487"/>
                  </a:lnTo>
                  <a:lnTo>
                    <a:pt x="869950" y="31737"/>
                  </a:lnTo>
                  <a:close/>
                </a:path>
                <a:path w="1828800" h="247650">
                  <a:moveTo>
                    <a:pt x="876300" y="184137"/>
                  </a:moveTo>
                  <a:lnTo>
                    <a:pt x="844550" y="184137"/>
                  </a:lnTo>
                  <a:lnTo>
                    <a:pt x="844550" y="215887"/>
                  </a:lnTo>
                  <a:lnTo>
                    <a:pt x="876300" y="215887"/>
                  </a:lnTo>
                  <a:lnTo>
                    <a:pt x="876300" y="184137"/>
                  </a:lnTo>
                  <a:close/>
                </a:path>
                <a:path w="1828800" h="247650">
                  <a:moveTo>
                    <a:pt x="933450" y="31737"/>
                  </a:moveTo>
                  <a:lnTo>
                    <a:pt x="901700" y="31737"/>
                  </a:lnTo>
                  <a:lnTo>
                    <a:pt x="901700" y="63487"/>
                  </a:lnTo>
                  <a:lnTo>
                    <a:pt x="933450" y="63487"/>
                  </a:lnTo>
                  <a:lnTo>
                    <a:pt x="933450" y="31737"/>
                  </a:lnTo>
                  <a:close/>
                </a:path>
                <a:path w="1828800" h="247650">
                  <a:moveTo>
                    <a:pt x="939800" y="184137"/>
                  </a:moveTo>
                  <a:lnTo>
                    <a:pt x="908050" y="184137"/>
                  </a:lnTo>
                  <a:lnTo>
                    <a:pt x="908050" y="215887"/>
                  </a:lnTo>
                  <a:lnTo>
                    <a:pt x="939800" y="215887"/>
                  </a:lnTo>
                  <a:lnTo>
                    <a:pt x="939800" y="184137"/>
                  </a:lnTo>
                  <a:close/>
                </a:path>
                <a:path w="1828800" h="247650">
                  <a:moveTo>
                    <a:pt x="996950" y="31737"/>
                  </a:moveTo>
                  <a:lnTo>
                    <a:pt x="965200" y="31737"/>
                  </a:lnTo>
                  <a:lnTo>
                    <a:pt x="965200" y="63487"/>
                  </a:lnTo>
                  <a:lnTo>
                    <a:pt x="996950" y="63487"/>
                  </a:lnTo>
                  <a:lnTo>
                    <a:pt x="996950" y="31737"/>
                  </a:lnTo>
                  <a:close/>
                </a:path>
                <a:path w="1828800" h="247650">
                  <a:moveTo>
                    <a:pt x="1003300" y="184137"/>
                  </a:moveTo>
                  <a:lnTo>
                    <a:pt x="971550" y="184137"/>
                  </a:lnTo>
                  <a:lnTo>
                    <a:pt x="971550" y="215887"/>
                  </a:lnTo>
                  <a:lnTo>
                    <a:pt x="1003300" y="215887"/>
                  </a:lnTo>
                  <a:lnTo>
                    <a:pt x="1003300" y="184137"/>
                  </a:lnTo>
                  <a:close/>
                </a:path>
                <a:path w="1828800" h="247650">
                  <a:moveTo>
                    <a:pt x="1060450" y="31737"/>
                  </a:moveTo>
                  <a:lnTo>
                    <a:pt x="1028700" y="31737"/>
                  </a:lnTo>
                  <a:lnTo>
                    <a:pt x="1028700" y="63487"/>
                  </a:lnTo>
                  <a:lnTo>
                    <a:pt x="1060450" y="63487"/>
                  </a:lnTo>
                  <a:lnTo>
                    <a:pt x="1060450" y="31737"/>
                  </a:lnTo>
                  <a:close/>
                </a:path>
                <a:path w="1828800" h="247650">
                  <a:moveTo>
                    <a:pt x="1066800" y="184137"/>
                  </a:moveTo>
                  <a:lnTo>
                    <a:pt x="1035050" y="184137"/>
                  </a:lnTo>
                  <a:lnTo>
                    <a:pt x="1035050" y="215887"/>
                  </a:lnTo>
                  <a:lnTo>
                    <a:pt x="1066800" y="215887"/>
                  </a:lnTo>
                  <a:lnTo>
                    <a:pt x="1066800" y="184137"/>
                  </a:lnTo>
                  <a:close/>
                </a:path>
                <a:path w="1828800" h="247650">
                  <a:moveTo>
                    <a:pt x="1123950" y="31737"/>
                  </a:moveTo>
                  <a:lnTo>
                    <a:pt x="1092200" y="31737"/>
                  </a:lnTo>
                  <a:lnTo>
                    <a:pt x="1092200" y="63487"/>
                  </a:lnTo>
                  <a:lnTo>
                    <a:pt x="1123950" y="63487"/>
                  </a:lnTo>
                  <a:lnTo>
                    <a:pt x="1123950" y="31737"/>
                  </a:lnTo>
                  <a:close/>
                </a:path>
                <a:path w="1828800" h="247650">
                  <a:moveTo>
                    <a:pt x="1130300" y="184137"/>
                  </a:moveTo>
                  <a:lnTo>
                    <a:pt x="1098550" y="184137"/>
                  </a:lnTo>
                  <a:lnTo>
                    <a:pt x="1098550" y="215887"/>
                  </a:lnTo>
                  <a:lnTo>
                    <a:pt x="1130300" y="215887"/>
                  </a:lnTo>
                  <a:lnTo>
                    <a:pt x="1130300" y="184137"/>
                  </a:lnTo>
                  <a:close/>
                </a:path>
                <a:path w="1828800" h="247650">
                  <a:moveTo>
                    <a:pt x="1187450" y="31737"/>
                  </a:moveTo>
                  <a:lnTo>
                    <a:pt x="1155700" y="31737"/>
                  </a:lnTo>
                  <a:lnTo>
                    <a:pt x="1155700" y="63487"/>
                  </a:lnTo>
                  <a:lnTo>
                    <a:pt x="1187450" y="63487"/>
                  </a:lnTo>
                  <a:lnTo>
                    <a:pt x="1187450" y="31737"/>
                  </a:lnTo>
                  <a:close/>
                </a:path>
                <a:path w="1828800" h="247650">
                  <a:moveTo>
                    <a:pt x="1193800" y="184137"/>
                  </a:moveTo>
                  <a:lnTo>
                    <a:pt x="1162050" y="184137"/>
                  </a:lnTo>
                  <a:lnTo>
                    <a:pt x="1162050" y="215887"/>
                  </a:lnTo>
                  <a:lnTo>
                    <a:pt x="1193800" y="215887"/>
                  </a:lnTo>
                  <a:lnTo>
                    <a:pt x="1193800" y="184137"/>
                  </a:lnTo>
                  <a:close/>
                </a:path>
                <a:path w="1828800" h="247650">
                  <a:moveTo>
                    <a:pt x="1250950" y="31737"/>
                  </a:moveTo>
                  <a:lnTo>
                    <a:pt x="1219200" y="31737"/>
                  </a:lnTo>
                  <a:lnTo>
                    <a:pt x="1219200" y="63487"/>
                  </a:lnTo>
                  <a:lnTo>
                    <a:pt x="1250950" y="63487"/>
                  </a:lnTo>
                  <a:lnTo>
                    <a:pt x="1250950" y="31737"/>
                  </a:lnTo>
                  <a:close/>
                </a:path>
                <a:path w="1828800" h="247650">
                  <a:moveTo>
                    <a:pt x="1257300" y="184137"/>
                  </a:moveTo>
                  <a:lnTo>
                    <a:pt x="1225550" y="184137"/>
                  </a:lnTo>
                  <a:lnTo>
                    <a:pt x="1225550" y="215887"/>
                  </a:lnTo>
                  <a:lnTo>
                    <a:pt x="1257300" y="215887"/>
                  </a:lnTo>
                  <a:lnTo>
                    <a:pt x="1257300" y="184137"/>
                  </a:lnTo>
                  <a:close/>
                </a:path>
                <a:path w="1828800" h="247650">
                  <a:moveTo>
                    <a:pt x="1314450" y="31737"/>
                  </a:moveTo>
                  <a:lnTo>
                    <a:pt x="1282700" y="31737"/>
                  </a:lnTo>
                  <a:lnTo>
                    <a:pt x="1282700" y="63487"/>
                  </a:lnTo>
                  <a:lnTo>
                    <a:pt x="1314450" y="63487"/>
                  </a:lnTo>
                  <a:lnTo>
                    <a:pt x="1314450" y="31737"/>
                  </a:lnTo>
                  <a:close/>
                </a:path>
                <a:path w="1828800" h="247650">
                  <a:moveTo>
                    <a:pt x="1320800" y="184137"/>
                  </a:moveTo>
                  <a:lnTo>
                    <a:pt x="1289050" y="184137"/>
                  </a:lnTo>
                  <a:lnTo>
                    <a:pt x="1289050" y="215887"/>
                  </a:lnTo>
                  <a:lnTo>
                    <a:pt x="1320800" y="215887"/>
                  </a:lnTo>
                  <a:lnTo>
                    <a:pt x="1320800" y="184137"/>
                  </a:lnTo>
                  <a:close/>
                </a:path>
                <a:path w="1828800" h="247650">
                  <a:moveTo>
                    <a:pt x="1377950" y="31750"/>
                  </a:moveTo>
                  <a:lnTo>
                    <a:pt x="1346200" y="31737"/>
                  </a:lnTo>
                  <a:lnTo>
                    <a:pt x="1346200" y="63487"/>
                  </a:lnTo>
                  <a:lnTo>
                    <a:pt x="1377950" y="63500"/>
                  </a:lnTo>
                  <a:lnTo>
                    <a:pt x="1377950" y="31750"/>
                  </a:lnTo>
                  <a:close/>
                </a:path>
                <a:path w="1828800" h="247650">
                  <a:moveTo>
                    <a:pt x="1384300" y="184137"/>
                  </a:moveTo>
                  <a:lnTo>
                    <a:pt x="1352550" y="184137"/>
                  </a:lnTo>
                  <a:lnTo>
                    <a:pt x="1352550" y="215887"/>
                  </a:lnTo>
                  <a:lnTo>
                    <a:pt x="1384300" y="215887"/>
                  </a:lnTo>
                  <a:lnTo>
                    <a:pt x="1384300" y="184137"/>
                  </a:lnTo>
                  <a:close/>
                </a:path>
                <a:path w="1828800" h="247650">
                  <a:moveTo>
                    <a:pt x="1441450" y="31750"/>
                  </a:moveTo>
                  <a:lnTo>
                    <a:pt x="1409700" y="31750"/>
                  </a:lnTo>
                  <a:lnTo>
                    <a:pt x="1409700" y="63500"/>
                  </a:lnTo>
                  <a:lnTo>
                    <a:pt x="1441450" y="63500"/>
                  </a:lnTo>
                  <a:lnTo>
                    <a:pt x="1441450" y="31750"/>
                  </a:lnTo>
                  <a:close/>
                </a:path>
                <a:path w="1828800" h="247650">
                  <a:moveTo>
                    <a:pt x="1447800" y="184137"/>
                  </a:moveTo>
                  <a:lnTo>
                    <a:pt x="1416050" y="184137"/>
                  </a:lnTo>
                  <a:lnTo>
                    <a:pt x="1416050" y="215887"/>
                  </a:lnTo>
                  <a:lnTo>
                    <a:pt x="1447800" y="215887"/>
                  </a:lnTo>
                  <a:lnTo>
                    <a:pt x="1447800" y="184137"/>
                  </a:lnTo>
                  <a:close/>
                </a:path>
                <a:path w="1828800" h="247650">
                  <a:moveTo>
                    <a:pt x="1504950" y="31750"/>
                  </a:moveTo>
                  <a:lnTo>
                    <a:pt x="1473200" y="31750"/>
                  </a:lnTo>
                  <a:lnTo>
                    <a:pt x="1473200" y="63500"/>
                  </a:lnTo>
                  <a:lnTo>
                    <a:pt x="1504950" y="63500"/>
                  </a:lnTo>
                  <a:lnTo>
                    <a:pt x="1504950" y="31750"/>
                  </a:lnTo>
                  <a:close/>
                </a:path>
                <a:path w="1828800" h="247650">
                  <a:moveTo>
                    <a:pt x="1511300" y="184137"/>
                  </a:moveTo>
                  <a:lnTo>
                    <a:pt x="1479550" y="184137"/>
                  </a:lnTo>
                  <a:lnTo>
                    <a:pt x="1479550" y="215887"/>
                  </a:lnTo>
                  <a:lnTo>
                    <a:pt x="1511300" y="215887"/>
                  </a:lnTo>
                  <a:lnTo>
                    <a:pt x="1511300" y="184137"/>
                  </a:lnTo>
                  <a:close/>
                </a:path>
                <a:path w="1828800" h="247650">
                  <a:moveTo>
                    <a:pt x="1568450" y="31750"/>
                  </a:moveTo>
                  <a:lnTo>
                    <a:pt x="1536700" y="31750"/>
                  </a:lnTo>
                  <a:lnTo>
                    <a:pt x="1536700" y="63500"/>
                  </a:lnTo>
                  <a:lnTo>
                    <a:pt x="1568450" y="63500"/>
                  </a:lnTo>
                  <a:lnTo>
                    <a:pt x="1568450" y="31750"/>
                  </a:lnTo>
                  <a:close/>
                </a:path>
                <a:path w="1828800" h="247650">
                  <a:moveTo>
                    <a:pt x="1574800" y="184137"/>
                  </a:moveTo>
                  <a:lnTo>
                    <a:pt x="1543050" y="184137"/>
                  </a:lnTo>
                  <a:lnTo>
                    <a:pt x="1543050" y="215887"/>
                  </a:lnTo>
                  <a:lnTo>
                    <a:pt x="1574800" y="215887"/>
                  </a:lnTo>
                  <a:lnTo>
                    <a:pt x="1574800" y="184137"/>
                  </a:lnTo>
                  <a:close/>
                </a:path>
                <a:path w="1828800" h="247650">
                  <a:moveTo>
                    <a:pt x="1631950" y="31750"/>
                  </a:moveTo>
                  <a:lnTo>
                    <a:pt x="1600200" y="31750"/>
                  </a:lnTo>
                  <a:lnTo>
                    <a:pt x="1600200" y="63500"/>
                  </a:lnTo>
                  <a:lnTo>
                    <a:pt x="1631950" y="63500"/>
                  </a:lnTo>
                  <a:lnTo>
                    <a:pt x="1631950" y="31750"/>
                  </a:lnTo>
                  <a:close/>
                </a:path>
                <a:path w="1828800" h="247650">
                  <a:moveTo>
                    <a:pt x="1638300" y="184137"/>
                  </a:moveTo>
                  <a:lnTo>
                    <a:pt x="1606550" y="184137"/>
                  </a:lnTo>
                  <a:lnTo>
                    <a:pt x="1606550" y="215887"/>
                  </a:lnTo>
                  <a:lnTo>
                    <a:pt x="1638300" y="215887"/>
                  </a:lnTo>
                  <a:lnTo>
                    <a:pt x="1638300" y="184137"/>
                  </a:lnTo>
                  <a:close/>
                </a:path>
                <a:path w="1828800" h="247650">
                  <a:moveTo>
                    <a:pt x="1695450" y="31750"/>
                  </a:moveTo>
                  <a:lnTo>
                    <a:pt x="1663700" y="31750"/>
                  </a:lnTo>
                  <a:lnTo>
                    <a:pt x="1663700" y="63500"/>
                  </a:lnTo>
                  <a:lnTo>
                    <a:pt x="1695450" y="63500"/>
                  </a:lnTo>
                  <a:lnTo>
                    <a:pt x="1695450" y="31750"/>
                  </a:lnTo>
                  <a:close/>
                </a:path>
                <a:path w="1828800" h="247650">
                  <a:moveTo>
                    <a:pt x="1701800" y="184137"/>
                  </a:moveTo>
                  <a:lnTo>
                    <a:pt x="1670050" y="184137"/>
                  </a:lnTo>
                  <a:lnTo>
                    <a:pt x="1670050" y="215887"/>
                  </a:lnTo>
                  <a:lnTo>
                    <a:pt x="1701800" y="215887"/>
                  </a:lnTo>
                  <a:lnTo>
                    <a:pt x="1701800" y="184137"/>
                  </a:lnTo>
                  <a:close/>
                </a:path>
                <a:path w="1828800" h="247650">
                  <a:moveTo>
                    <a:pt x="1765300" y="184137"/>
                  </a:moveTo>
                  <a:lnTo>
                    <a:pt x="1733550" y="184137"/>
                  </a:lnTo>
                  <a:lnTo>
                    <a:pt x="1733550" y="215887"/>
                  </a:lnTo>
                  <a:lnTo>
                    <a:pt x="1765300" y="215887"/>
                  </a:lnTo>
                  <a:lnTo>
                    <a:pt x="1765300" y="184137"/>
                  </a:lnTo>
                  <a:close/>
                </a:path>
                <a:path w="1828800" h="247650">
                  <a:moveTo>
                    <a:pt x="1828800" y="184137"/>
                  </a:moveTo>
                  <a:lnTo>
                    <a:pt x="1797050" y="184137"/>
                  </a:lnTo>
                  <a:lnTo>
                    <a:pt x="1797050" y="215887"/>
                  </a:lnTo>
                  <a:lnTo>
                    <a:pt x="1828800" y="215887"/>
                  </a:lnTo>
                  <a:lnTo>
                    <a:pt x="1828800" y="184137"/>
                  </a:lnTo>
                  <a:close/>
                </a:path>
                <a:path w="1828800" h="247650">
                  <a:moveTo>
                    <a:pt x="1828800" y="47625"/>
                  </a:moveTo>
                  <a:lnTo>
                    <a:pt x="1797050" y="31750"/>
                  </a:lnTo>
                  <a:lnTo>
                    <a:pt x="1733550" y="0"/>
                  </a:lnTo>
                  <a:lnTo>
                    <a:pt x="1733550" y="31750"/>
                  </a:lnTo>
                  <a:lnTo>
                    <a:pt x="1727200" y="31750"/>
                  </a:lnTo>
                  <a:lnTo>
                    <a:pt x="1727200" y="63500"/>
                  </a:lnTo>
                  <a:lnTo>
                    <a:pt x="1733550" y="63500"/>
                  </a:lnTo>
                  <a:lnTo>
                    <a:pt x="1733550" y="95250"/>
                  </a:lnTo>
                  <a:lnTo>
                    <a:pt x="1797050" y="63500"/>
                  </a:lnTo>
                  <a:lnTo>
                    <a:pt x="1828800" y="47625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133181" y="5006975"/>
              <a:ext cx="455930" cy="479425"/>
            </a:xfrm>
            <a:custGeom>
              <a:avLst/>
              <a:gdLst/>
              <a:ahLst/>
              <a:cxnLst/>
              <a:rect l="l" t="t" r="r" b="b"/>
              <a:pathLst>
                <a:path w="455929" h="479425">
                  <a:moveTo>
                    <a:pt x="455612" y="0"/>
                  </a:moveTo>
                  <a:lnTo>
                    <a:pt x="0" y="0"/>
                  </a:lnTo>
                  <a:lnTo>
                    <a:pt x="0" y="479425"/>
                  </a:lnTo>
                  <a:lnTo>
                    <a:pt x="455612" y="479425"/>
                  </a:lnTo>
                  <a:lnTo>
                    <a:pt x="455612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133181" y="5006975"/>
              <a:ext cx="455930" cy="479425"/>
            </a:xfrm>
            <a:custGeom>
              <a:avLst/>
              <a:gdLst/>
              <a:ahLst/>
              <a:cxnLst/>
              <a:rect l="l" t="t" r="r" b="b"/>
              <a:pathLst>
                <a:path w="455929" h="479425">
                  <a:moveTo>
                    <a:pt x="0" y="0"/>
                  </a:moveTo>
                  <a:lnTo>
                    <a:pt x="455613" y="0"/>
                  </a:lnTo>
                  <a:lnTo>
                    <a:pt x="455613" y="479425"/>
                  </a:lnTo>
                  <a:lnTo>
                    <a:pt x="0" y="4794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555740" y="5824220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6773005" y="5192548"/>
            <a:ext cx="95250" cy="635635"/>
          </a:xfrm>
          <a:custGeom>
            <a:avLst/>
            <a:gdLst/>
            <a:ahLst/>
            <a:cxnLst/>
            <a:rect l="l" t="t" r="r" b="b"/>
            <a:pathLst>
              <a:path w="95250" h="635635">
                <a:moveTo>
                  <a:pt x="63497" y="95130"/>
                </a:moveTo>
                <a:lnTo>
                  <a:pt x="31748" y="95365"/>
                </a:lnTo>
                <a:lnTo>
                  <a:pt x="35761" y="635444"/>
                </a:lnTo>
                <a:lnTo>
                  <a:pt x="67511" y="635208"/>
                </a:lnTo>
                <a:lnTo>
                  <a:pt x="63497" y="95130"/>
                </a:lnTo>
                <a:close/>
              </a:path>
              <a:path w="95250" h="635635">
                <a:moveTo>
                  <a:pt x="46915" y="0"/>
                </a:moveTo>
                <a:lnTo>
                  <a:pt x="0" y="95601"/>
                </a:lnTo>
                <a:lnTo>
                  <a:pt x="31748" y="95365"/>
                </a:lnTo>
                <a:lnTo>
                  <a:pt x="31630" y="79491"/>
                </a:lnTo>
                <a:lnTo>
                  <a:pt x="87282" y="79255"/>
                </a:lnTo>
                <a:lnTo>
                  <a:pt x="46915" y="0"/>
                </a:lnTo>
                <a:close/>
              </a:path>
              <a:path w="95250" h="635635">
                <a:moveTo>
                  <a:pt x="63379" y="79255"/>
                </a:moveTo>
                <a:lnTo>
                  <a:pt x="31630" y="79491"/>
                </a:lnTo>
                <a:lnTo>
                  <a:pt x="31748" y="95365"/>
                </a:lnTo>
                <a:lnTo>
                  <a:pt x="63497" y="95130"/>
                </a:lnTo>
                <a:lnTo>
                  <a:pt x="63379" y="79255"/>
                </a:lnTo>
                <a:close/>
              </a:path>
              <a:path w="95250" h="635635">
                <a:moveTo>
                  <a:pt x="87282" y="79255"/>
                </a:moveTo>
                <a:lnTo>
                  <a:pt x="63379" y="79255"/>
                </a:lnTo>
                <a:lnTo>
                  <a:pt x="63497" y="95130"/>
                </a:lnTo>
                <a:lnTo>
                  <a:pt x="95247" y="94894"/>
                </a:lnTo>
                <a:lnTo>
                  <a:pt x="87282" y="7925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5133181" y="5006975"/>
            <a:ext cx="455930" cy="479425"/>
          </a:xfrm>
          <a:prstGeom prst="rect">
            <a:avLst/>
          </a:prstGeom>
          <a:ln w="12700">
            <a:solidFill>
              <a:srgbClr val="80008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345775" y="5000625"/>
            <a:ext cx="1913255" cy="492125"/>
            <a:chOff x="4345775" y="5000625"/>
            <a:chExt cx="1913255" cy="492125"/>
          </a:xfrm>
        </p:grpSpPr>
        <p:sp>
          <p:nvSpPr>
            <p:cNvPr id="48" name="object 48" descr=""/>
            <p:cNvSpPr/>
            <p:nvPr/>
          </p:nvSpPr>
          <p:spPr>
            <a:xfrm>
              <a:off x="4905375" y="5006975"/>
              <a:ext cx="227965" cy="479425"/>
            </a:xfrm>
            <a:custGeom>
              <a:avLst/>
              <a:gdLst/>
              <a:ahLst/>
              <a:cxnLst/>
              <a:rect l="l" t="t" r="r" b="b"/>
              <a:pathLst>
                <a:path w="227964" h="479425">
                  <a:moveTo>
                    <a:pt x="227806" y="0"/>
                  </a:moveTo>
                  <a:lnTo>
                    <a:pt x="0" y="0"/>
                  </a:lnTo>
                  <a:lnTo>
                    <a:pt x="0" y="479425"/>
                  </a:lnTo>
                  <a:lnTo>
                    <a:pt x="227806" y="479425"/>
                  </a:lnTo>
                  <a:lnTo>
                    <a:pt x="22780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905375" y="5006975"/>
              <a:ext cx="227965" cy="479425"/>
            </a:xfrm>
            <a:custGeom>
              <a:avLst/>
              <a:gdLst/>
              <a:ahLst/>
              <a:cxnLst/>
              <a:rect l="l" t="t" r="r" b="b"/>
              <a:pathLst>
                <a:path w="227964" h="479425">
                  <a:moveTo>
                    <a:pt x="0" y="0"/>
                  </a:moveTo>
                  <a:lnTo>
                    <a:pt x="227806" y="0"/>
                  </a:lnTo>
                  <a:lnTo>
                    <a:pt x="227806" y="479425"/>
                  </a:lnTo>
                  <a:lnTo>
                    <a:pt x="0" y="4794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588793" y="5006975"/>
              <a:ext cx="227965" cy="479425"/>
            </a:xfrm>
            <a:custGeom>
              <a:avLst/>
              <a:gdLst/>
              <a:ahLst/>
              <a:cxnLst/>
              <a:rect l="l" t="t" r="r" b="b"/>
              <a:pathLst>
                <a:path w="227964" h="479425">
                  <a:moveTo>
                    <a:pt x="227806" y="0"/>
                  </a:moveTo>
                  <a:lnTo>
                    <a:pt x="0" y="0"/>
                  </a:lnTo>
                  <a:lnTo>
                    <a:pt x="0" y="479425"/>
                  </a:lnTo>
                  <a:lnTo>
                    <a:pt x="227806" y="479425"/>
                  </a:lnTo>
                  <a:lnTo>
                    <a:pt x="22780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588793" y="5006975"/>
              <a:ext cx="227965" cy="479425"/>
            </a:xfrm>
            <a:custGeom>
              <a:avLst/>
              <a:gdLst/>
              <a:ahLst/>
              <a:cxnLst/>
              <a:rect l="l" t="t" r="r" b="b"/>
              <a:pathLst>
                <a:path w="227964" h="479425">
                  <a:moveTo>
                    <a:pt x="0" y="0"/>
                  </a:moveTo>
                  <a:lnTo>
                    <a:pt x="227806" y="0"/>
                  </a:lnTo>
                  <a:lnTo>
                    <a:pt x="227806" y="479425"/>
                  </a:lnTo>
                  <a:lnTo>
                    <a:pt x="0" y="4794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345775" y="5029199"/>
              <a:ext cx="1913255" cy="445134"/>
            </a:xfrm>
            <a:custGeom>
              <a:avLst/>
              <a:gdLst/>
              <a:ahLst/>
              <a:cxnLst/>
              <a:rect l="l" t="t" r="r" b="b"/>
              <a:pathLst>
                <a:path w="1913254" h="445135">
                  <a:moveTo>
                    <a:pt x="559600" y="252412"/>
                  </a:moveTo>
                  <a:lnTo>
                    <a:pt x="548068" y="240271"/>
                  </a:lnTo>
                  <a:lnTo>
                    <a:pt x="486295" y="175171"/>
                  </a:lnTo>
                  <a:lnTo>
                    <a:pt x="475462" y="205016"/>
                  </a:lnTo>
                  <a:lnTo>
                    <a:pt x="79235" y="61277"/>
                  </a:lnTo>
                  <a:lnTo>
                    <a:pt x="68402" y="91135"/>
                  </a:lnTo>
                  <a:lnTo>
                    <a:pt x="464642" y="234861"/>
                  </a:lnTo>
                  <a:lnTo>
                    <a:pt x="453809" y="264706"/>
                  </a:lnTo>
                  <a:lnTo>
                    <a:pt x="559600" y="252412"/>
                  </a:lnTo>
                  <a:close/>
                </a:path>
                <a:path w="1913254" h="445135">
                  <a:moveTo>
                    <a:pt x="572947" y="369849"/>
                  </a:moveTo>
                  <a:lnTo>
                    <a:pt x="93878" y="166751"/>
                  </a:lnTo>
                  <a:lnTo>
                    <a:pt x="96507" y="160553"/>
                  </a:lnTo>
                  <a:lnTo>
                    <a:pt x="106273" y="137515"/>
                  </a:lnTo>
                  <a:lnTo>
                    <a:pt x="0" y="144183"/>
                  </a:lnTo>
                  <a:lnTo>
                    <a:pt x="69100" y="225209"/>
                  </a:lnTo>
                  <a:lnTo>
                    <a:pt x="81495" y="195973"/>
                  </a:lnTo>
                  <a:lnTo>
                    <a:pt x="560552" y="399084"/>
                  </a:lnTo>
                  <a:lnTo>
                    <a:pt x="572947" y="369849"/>
                  </a:lnTo>
                  <a:close/>
                </a:path>
                <a:path w="1913254" h="445135">
                  <a:moveTo>
                    <a:pt x="1902625" y="0"/>
                  </a:moveTo>
                  <a:lnTo>
                    <a:pt x="1797761" y="18554"/>
                  </a:lnTo>
                  <a:lnTo>
                    <a:pt x="1816684" y="44056"/>
                  </a:lnTo>
                  <a:lnTo>
                    <a:pt x="1461350" y="307936"/>
                  </a:lnTo>
                  <a:lnTo>
                    <a:pt x="1480286" y="333425"/>
                  </a:lnTo>
                  <a:lnTo>
                    <a:pt x="1835619" y="69545"/>
                  </a:lnTo>
                  <a:lnTo>
                    <a:pt x="1854542" y="95034"/>
                  </a:lnTo>
                  <a:lnTo>
                    <a:pt x="1885124" y="34582"/>
                  </a:lnTo>
                  <a:lnTo>
                    <a:pt x="1902625" y="0"/>
                  </a:lnTo>
                  <a:close/>
                </a:path>
                <a:path w="1913254" h="445135">
                  <a:moveTo>
                    <a:pt x="1913178" y="170078"/>
                  </a:moveTo>
                  <a:lnTo>
                    <a:pt x="1895881" y="143459"/>
                  </a:lnTo>
                  <a:lnTo>
                    <a:pt x="1532204" y="379704"/>
                  </a:lnTo>
                  <a:lnTo>
                    <a:pt x="1514906" y="353085"/>
                  </a:lnTo>
                  <a:lnTo>
                    <a:pt x="1460969" y="444906"/>
                  </a:lnTo>
                  <a:lnTo>
                    <a:pt x="1566799" y="432955"/>
                  </a:lnTo>
                  <a:lnTo>
                    <a:pt x="1555115" y="414972"/>
                  </a:lnTo>
                  <a:lnTo>
                    <a:pt x="1549501" y="406336"/>
                  </a:lnTo>
                  <a:lnTo>
                    <a:pt x="1913178" y="170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5107940" y="582422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5369562" y="5446482"/>
            <a:ext cx="95250" cy="410845"/>
          </a:xfrm>
          <a:custGeom>
            <a:avLst/>
            <a:gdLst/>
            <a:ahLst/>
            <a:cxnLst/>
            <a:rect l="l" t="t" r="r" b="b"/>
            <a:pathLst>
              <a:path w="95250" h="410845">
                <a:moveTo>
                  <a:pt x="31746" y="95035"/>
                </a:moveTo>
                <a:lnTo>
                  <a:pt x="27655" y="409829"/>
                </a:lnTo>
                <a:lnTo>
                  <a:pt x="59402" y="410241"/>
                </a:lnTo>
                <a:lnTo>
                  <a:pt x="63494" y="95448"/>
                </a:lnTo>
                <a:lnTo>
                  <a:pt x="31746" y="95035"/>
                </a:lnTo>
                <a:close/>
              </a:path>
              <a:path w="95250" h="410845">
                <a:moveTo>
                  <a:pt x="87162" y="79161"/>
                </a:moveTo>
                <a:lnTo>
                  <a:pt x="31953" y="79161"/>
                </a:lnTo>
                <a:lnTo>
                  <a:pt x="63700" y="79574"/>
                </a:lnTo>
                <a:lnTo>
                  <a:pt x="63494" y="95448"/>
                </a:lnTo>
                <a:lnTo>
                  <a:pt x="95242" y="95860"/>
                </a:lnTo>
                <a:lnTo>
                  <a:pt x="87162" y="79161"/>
                </a:lnTo>
                <a:close/>
              </a:path>
              <a:path w="95250" h="410845">
                <a:moveTo>
                  <a:pt x="31953" y="79161"/>
                </a:moveTo>
                <a:lnTo>
                  <a:pt x="31746" y="95035"/>
                </a:lnTo>
                <a:lnTo>
                  <a:pt x="63494" y="95448"/>
                </a:lnTo>
                <a:lnTo>
                  <a:pt x="63700" y="79574"/>
                </a:lnTo>
                <a:lnTo>
                  <a:pt x="31953" y="79161"/>
                </a:lnTo>
                <a:close/>
              </a:path>
              <a:path w="95250" h="410845">
                <a:moveTo>
                  <a:pt x="48859" y="0"/>
                </a:moveTo>
                <a:lnTo>
                  <a:pt x="0" y="94622"/>
                </a:lnTo>
                <a:lnTo>
                  <a:pt x="31746" y="95035"/>
                </a:lnTo>
                <a:lnTo>
                  <a:pt x="31953" y="79161"/>
                </a:lnTo>
                <a:lnTo>
                  <a:pt x="87162" y="79161"/>
                </a:lnTo>
                <a:lnTo>
                  <a:pt x="48859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594611"/>
            <a:ext cx="8026400" cy="2553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681990" indent="-342265">
              <a:lnSpc>
                <a:spcPts val="35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Insert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New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Rear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(with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Cur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pointing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dummy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head)</a:t>
            </a:r>
            <a:endParaRPr sz="2800">
              <a:latin typeface="Calibri"/>
              <a:cs typeface="Calibri"/>
            </a:endParaRPr>
          </a:p>
          <a:p>
            <a:pPr marL="546100">
              <a:lnSpc>
                <a:spcPts val="2105"/>
              </a:lnSpc>
            </a:pPr>
            <a:r>
              <a:rPr dirty="0" sz="2000" spc="-10">
                <a:latin typeface="Courier New"/>
                <a:cs typeface="Courier New"/>
              </a:rPr>
              <a:t>New-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Cur;</a:t>
            </a:r>
            <a:endParaRPr sz="2000">
              <a:latin typeface="Courier New"/>
              <a:cs typeface="Courier New"/>
            </a:endParaRPr>
          </a:p>
          <a:p>
            <a:pPr marL="546100" marR="4119245">
              <a:lnSpc>
                <a:spcPct val="150000"/>
              </a:lnSpc>
            </a:pPr>
            <a:r>
              <a:rPr dirty="0" sz="2000" spc="-10">
                <a:latin typeface="Courier New"/>
                <a:cs typeface="Courier New"/>
              </a:rPr>
              <a:t>New-</a:t>
            </a:r>
            <a:r>
              <a:rPr dirty="0" sz="2000">
                <a:latin typeface="Courier New"/>
                <a:cs typeface="Courier New"/>
              </a:rPr>
              <a:t>&gt;prev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Cur-&gt;prev; Cur-</a:t>
            </a:r>
            <a:r>
              <a:rPr dirty="0" sz="2000">
                <a:latin typeface="Courier New"/>
                <a:cs typeface="Courier New"/>
              </a:rPr>
              <a:t>&gt;prev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New;</a:t>
            </a:r>
            <a:endParaRPr sz="20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Courier New"/>
                <a:cs typeface="Courier New"/>
              </a:rPr>
              <a:t>(New-&gt;prev)-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New;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same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insert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front!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669610" y="4994275"/>
            <a:ext cx="483870" cy="495300"/>
            <a:chOff x="7669610" y="4994275"/>
            <a:chExt cx="483870" cy="495300"/>
          </a:xfrm>
        </p:grpSpPr>
        <p:sp>
          <p:nvSpPr>
            <p:cNvPr id="4" name="object 4" descr=""/>
            <p:cNvSpPr/>
            <p:nvPr/>
          </p:nvSpPr>
          <p:spPr>
            <a:xfrm>
              <a:off x="7675960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75960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682310" y="50347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586560" y="4994275"/>
            <a:ext cx="4801870" cy="495300"/>
            <a:chOff x="3586560" y="4994275"/>
            <a:chExt cx="4801870" cy="495300"/>
          </a:xfrm>
        </p:grpSpPr>
        <p:sp>
          <p:nvSpPr>
            <p:cNvPr id="8" name="object 8" descr=""/>
            <p:cNvSpPr/>
            <p:nvPr/>
          </p:nvSpPr>
          <p:spPr>
            <a:xfrm>
              <a:off x="744061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4061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14665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14665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92910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92910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599260" y="50347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351212" y="4994275"/>
            <a:ext cx="3441700" cy="495300"/>
            <a:chOff x="3351212" y="4994275"/>
            <a:chExt cx="3441700" cy="495300"/>
          </a:xfrm>
        </p:grpSpPr>
        <p:sp>
          <p:nvSpPr>
            <p:cNvPr id="16" name="object 16" descr=""/>
            <p:cNvSpPr/>
            <p:nvPr/>
          </p:nvSpPr>
          <p:spPr>
            <a:xfrm>
              <a:off x="335756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5756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06360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063602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15472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315472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21822" y="50347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947047" y="4994275"/>
            <a:ext cx="2080895" cy="495300"/>
            <a:chOff x="4947047" y="4994275"/>
            <a:chExt cx="2080895" cy="495300"/>
          </a:xfrm>
        </p:grpSpPr>
        <p:sp>
          <p:nvSpPr>
            <p:cNvPr id="24" name="object 24" descr=""/>
            <p:cNvSpPr/>
            <p:nvPr/>
          </p:nvSpPr>
          <p:spPr>
            <a:xfrm>
              <a:off x="4953397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953397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080125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080125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786166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786166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959747" y="50347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556680" y="4994275"/>
            <a:ext cx="5868670" cy="1257935"/>
            <a:chOff x="1556680" y="4994275"/>
            <a:chExt cx="5868670" cy="1257935"/>
          </a:xfrm>
        </p:grpSpPr>
        <p:sp>
          <p:nvSpPr>
            <p:cNvPr id="32" name="object 32" descr=""/>
            <p:cNvSpPr/>
            <p:nvPr/>
          </p:nvSpPr>
          <p:spPr>
            <a:xfrm>
              <a:off x="2936875" y="50895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718050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718050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424091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424091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332287" y="5089524"/>
              <a:ext cx="3093085" cy="300355"/>
            </a:xfrm>
            <a:custGeom>
              <a:avLst/>
              <a:gdLst/>
              <a:ahLst/>
              <a:cxnLst/>
              <a:rect l="l" t="t" r="r" b="b"/>
              <a:pathLst>
                <a:path w="3093084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3093084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  <a:path w="3093084" h="300354">
                  <a:moveTo>
                    <a:pt x="1747837" y="47637"/>
                  </a:moveTo>
                  <a:lnTo>
                    <a:pt x="1716074" y="31750"/>
                  </a:lnTo>
                  <a:lnTo>
                    <a:pt x="1652587" y="0"/>
                  </a:lnTo>
                  <a:lnTo>
                    <a:pt x="1652587" y="31750"/>
                  </a:lnTo>
                  <a:lnTo>
                    <a:pt x="1344612" y="31750"/>
                  </a:lnTo>
                  <a:lnTo>
                    <a:pt x="1344612" y="63500"/>
                  </a:lnTo>
                  <a:lnTo>
                    <a:pt x="1652587" y="63500"/>
                  </a:lnTo>
                  <a:lnTo>
                    <a:pt x="1652587" y="95250"/>
                  </a:lnTo>
                  <a:lnTo>
                    <a:pt x="1716087" y="63500"/>
                  </a:lnTo>
                  <a:lnTo>
                    <a:pt x="1747837" y="47637"/>
                  </a:lnTo>
                  <a:close/>
                </a:path>
                <a:path w="3093084" h="300354">
                  <a:moveTo>
                    <a:pt x="1748294" y="248246"/>
                  </a:moveTo>
                  <a:lnTo>
                    <a:pt x="1440535" y="236562"/>
                  </a:lnTo>
                  <a:lnTo>
                    <a:pt x="1440561" y="235953"/>
                  </a:lnTo>
                  <a:lnTo>
                    <a:pt x="1441742" y="204825"/>
                  </a:lnTo>
                  <a:lnTo>
                    <a:pt x="1344752" y="248805"/>
                  </a:lnTo>
                  <a:lnTo>
                    <a:pt x="1438122" y="300012"/>
                  </a:lnTo>
                  <a:lnTo>
                    <a:pt x="1439329" y="268287"/>
                  </a:lnTo>
                  <a:lnTo>
                    <a:pt x="1747088" y="279971"/>
                  </a:lnTo>
                  <a:lnTo>
                    <a:pt x="1748294" y="248246"/>
                  </a:lnTo>
                  <a:close/>
                </a:path>
                <a:path w="3093084" h="300354">
                  <a:moveTo>
                    <a:pt x="3092450" y="47637"/>
                  </a:moveTo>
                  <a:lnTo>
                    <a:pt x="3060687" y="31750"/>
                  </a:lnTo>
                  <a:lnTo>
                    <a:pt x="2997200" y="0"/>
                  </a:lnTo>
                  <a:lnTo>
                    <a:pt x="2997200" y="31750"/>
                  </a:lnTo>
                  <a:lnTo>
                    <a:pt x="2689225" y="31750"/>
                  </a:lnTo>
                  <a:lnTo>
                    <a:pt x="2689225" y="63500"/>
                  </a:lnTo>
                  <a:lnTo>
                    <a:pt x="2997200" y="63500"/>
                  </a:lnTo>
                  <a:lnTo>
                    <a:pt x="2997200" y="95250"/>
                  </a:lnTo>
                  <a:lnTo>
                    <a:pt x="3060700" y="63500"/>
                  </a:lnTo>
                  <a:lnTo>
                    <a:pt x="3092450" y="47637"/>
                  </a:lnTo>
                  <a:close/>
                </a:path>
                <a:path w="3093084" h="300354">
                  <a:moveTo>
                    <a:pt x="3092907" y="248246"/>
                  </a:moveTo>
                  <a:lnTo>
                    <a:pt x="2785148" y="236448"/>
                  </a:lnTo>
                  <a:lnTo>
                    <a:pt x="2785173" y="235839"/>
                  </a:lnTo>
                  <a:lnTo>
                    <a:pt x="2786367" y="204724"/>
                  </a:lnTo>
                  <a:lnTo>
                    <a:pt x="2689364" y="248666"/>
                  </a:lnTo>
                  <a:lnTo>
                    <a:pt x="2782722" y="299897"/>
                  </a:lnTo>
                  <a:lnTo>
                    <a:pt x="2783941" y="268173"/>
                  </a:lnTo>
                  <a:lnTo>
                    <a:pt x="3091688" y="279971"/>
                  </a:lnTo>
                  <a:lnTo>
                    <a:pt x="3092907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281635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281635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556680" y="5562600"/>
              <a:ext cx="95250" cy="689610"/>
            </a:xfrm>
            <a:custGeom>
              <a:avLst/>
              <a:gdLst/>
              <a:ahLst/>
              <a:cxnLst/>
              <a:rect l="l" t="t" r="r" b="b"/>
              <a:pathLst>
                <a:path w="95250" h="689610">
                  <a:moveTo>
                    <a:pt x="31749" y="95138"/>
                  </a:moveTo>
                  <a:lnTo>
                    <a:pt x="27644" y="688865"/>
                  </a:lnTo>
                  <a:lnTo>
                    <a:pt x="59394" y="689084"/>
                  </a:lnTo>
                  <a:lnTo>
                    <a:pt x="63498" y="95357"/>
                  </a:lnTo>
                  <a:lnTo>
                    <a:pt x="31749" y="95138"/>
                  </a:lnTo>
                  <a:close/>
                </a:path>
                <a:path w="95250" h="689610">
                  <a:moveTo>
                    <a:pt x="87231" y="79263"/>
                  </a:moveTo>
                  <a:lnTo>
                    <a:pt x="31859" y="79263"/>
                  </a:lnTo>
                  <a:lnTo>
                    <a:pt x="63607" y="79483"/>
                  </a:lnTo>
                  <a:lnTo>
                    <a:pt x="63498" y="95357"/>
                  </a:lnTo>
                  <a:lnTo>
                    <a:pt x="95247" y="95577"/>
                  </a:lnTo>
                  <a:lnTo>
                    <a:pt x="87231" y="79263"/>
                  </a:lnTo>
                  <a:close/>
                </a:path>
                <a:path w="95250" h="689610">
                  <a:moveTo>
                    <a:pt x="31859" y="79263"/>
                  </a:moveTo>
                  <a:lnTo>
                    <a:pt x="31749" y="95138"/>
                  </a:lnTo>
                  <a:lnTo>
                    <a:pt x="63498" y="95357"/>
                  </a:lnTo>
                  <a:lnTo>
                    <a:pt x="63607" y="79483"/>
                  </a:lnTo>
                  <a:lnTo>
                    <a:pt x="31859" y="79263"/>
                  </a:lnTo>
                  <a:close/>
                </a:path>
                <a:path w="95250" h="689610">
                  <a:moveTo>
                    <a:pt x="48281" y="0"/>
                  </a:moveTo>
                  <a:lnTo>
                    <a:pt x="0" y="94918"/>
                  </a:lnTo>
                  <a:lnTo>
                    <a:pt x="31749" y="95138"/>
                  </a:lnTo>
                  <a:lnTo>
                    <a:pt x="31859" y="79263"/>
                  </a:lnTo>
                  <a:lnTo>
                    <a:pt x="87231" y="79263"/>
                  </a:lnTo>
                  <a:lnTo>
                    <a:pt x="48281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221739" y="62814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287984" y="5034788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46125" y="4994275"/>
            <a:ext cx="2247900" cy="495300"/>
            <a:chOff x="746125" y="4994275"/>
            <a:chExt cx="2247900" cy="495300"/>
          </a:xfrm>
        </p:grpSpPr>
        <p:sp>
          <p:nvSpPr>
            <p:cNvPr id="44" name="object 44" descr=""/>
            <p:cNvSpPr/>
            <p:nvPr/>
          </p:nvSpPr>
          <p:spPr>
            <a:xfrm>
              <a:off x="2046287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046287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752327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752327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87821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987821" y="50006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52475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52475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458516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458516" y="50006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693862" y="5089524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4">
                  <a:moveTo>
                    <a:pt x="403225" y="47637"/>
                  </a:moveTo>
                  <a:lnTo>
                    <a:pt x="371462" y="31750"/>
                  </a:lnTo>
                  <a:lnTo>
                    <a:pt x="307975" y="0"/>
                  </a:lnTo>
                  <a:lnTo>
                    <a:pt x="307975" y="31750"/>
                  </a:lnTo>
                  <a:lnTo>
                    <a:pt x="0" y="31750"/>
                  </a:lnTo>
                  <a:lnTo>
                    <a:pt x="0" y="63500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403225" y="47637"/>
                  </a:lnTo>
                  <a:close/>
                </a:path>
                <a:path w="403860" h="300354">
                  <a:moveTo>
                    <a:pt x="403682" y="248246"/>
                  </a:moveTo>
                  <a:lnTo>
                    <a:pt x="95923" y="236562"/>
                  </a:lnTo>
                  <a:lnTo>
                    <a:pt x="95948" y="235953"/>
                  </a:lnTo>
                  <a:lnTo>
                    <a:pt x="97129" y="204825"/>
                  </a:lnTo>
                  <a:lnTo>
                    <a:pt x="139" y="248805"/>
                  </a:lnTo>
                  <a:lnTo>
                    <a:pt x="93510" y="300012"/>
                  </a:lnTo>
                  <a:lnTo>
                    <a:pt x="94716" y="268287"/>
                  </a:lnTo>
                  <a:lnTo>
                    <a:pt x="402475" y="279971"/>
                  </a:lnTo>
                  <a:lnTo>
                    <a:pt x="403682" y="248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64540" y="4756404"/>
            <a:ext cx="15836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508088" y="4611496"/>
            <a:ext cx="8128000" cy="1434465"/>
          </a:xfrm>
          <a:custGeom>
            <a:avLst/>
            <a:gdLst/>
            <a:ahLst/>
            <a:cxnLst/>
            <a:rect l="l" t="t" r="r" b="b"/>
            <a:pathLst>
              <a:path w="8128000" h="1434464">
                <a:moveTo>
                  <a:pt x="8118284" y="0"/>
                </a:moveTo>
                <a:lnTo>
                  <a:pt x="0" y="0"/>
                </a:lnTo>
                <a:lnTo>
                  <a:pt x="0" y="647890"/>
                </a:lnTo>
                <a:lnTo>
                  <a:pt x="149136" y="647890"/>
                </a:lnTo>
                <a:lnTo>
                  <a:pt x="149136" y="679640"/>
                </a:lnTo>
                <a:lnTo>
                  <a:pt x="212636" y="647890"/>
                </a:lnTo>
                <a:lnTo>
                  <a:pt x="244386" y="632015"/>
                </a:lnTo>
                <a:lnTo>
                  <a:pt x="212636" y="616140"/>
                </a:lnTo>
                <a:lnTo>
                  <a:pt x="149136" y="584390"/>
                </a:lnTo>
                <a:lnTo>
                  <a:pt x="149136" y="616140"/>
                </a:lnTo>
                <a:lnTo>
                  <a:pt x="31750" y="616140"/>
                </a:lnTo>
                <a:lnTo>
                  <a:pt x="31750" y="31750"/>
                </a:lnTo>
                <a:lnTo>
                  <a:pt x="8086534" y="31750"/>
                </a:lnTo>
                <a:lnTo>
                  <a:pt x="8086534" y="614553"/>
                </a:lnTo>
                <a:lnTo>
                  <a:pt x="7873898" y="614553"/>
                </a:lnTo>
                <a:lnTo>
                  <a:pt x="7873911" y="646303"/>
                </a:lnTo>
                <a:lnTo>
                  <a:pt x="8118284" y="646303"/>
                </a:lnTo>
                <a:lnTo>
                  <a:pt x="8118284" y="630428"/>
                </a:lnTo>
                <a:lnTo>
                  <a:pt x="8118284" y="614553"/>
                </a:lnTo>
                <a:lnTo>
                  <a:pt x="8118284" y="31750"/>
                </a:lnTo>
                <a:lnTo>
                  <a:pt x="8118284" y="15875"/>
                </a:lnTo>
                <a:lnTo>
                  <a:pt x="8118284" y="0"/>
                </a:lnTo>
                <a:close/>
              </a:path>
              <a:path w="8128000" h="1434464">
                <a:moveTo>
                  <a:pt x="8127809" y="708215"/>
                </a:moveTo>
                <a:lnTo>
                  <a:pt x="7978686" y="708215"/>
                </a:lnTo>
                <a:lnTo>
                  <a:pt x="7978686" y="676465"/>
                </a:lnTo>
                <a:lnTo>
                  <a:pt x="7883436" y="724090"/>
                </a:lnTo>
                <a:lnTo>
                  <a:pt x="7978686" y="771715"/>
                </a:lnTo>
                <a:lnTo>
                  <a:pt x="7978686" y="739965"/>
                </a:lnTo>
                <a:lnTo>
                  <a:pt x="8096059" y="739965"/>
                </a:lnTo>
                <a:lnTo>
                  <a:pt x="8096059" y="1402181"/>
                </a:lnTo>
                <a:lnTo>
                  <a:pt x="41275" y="1402181"/>
                </a:lnTo>
                <a:lnTo>
                  <a:pt x="41275" y="738378"/>
                </a:lnTo>
                <a:lnTo>
                  <a:pt x="253898" y="738378"/>
                </a:lnTo>
                <a:lnTo>
                  <a:pt x="253911" y="722503"/>
                </a:lnTo>
                <a:lnTo>
                  <a:pt x="253911" y="706628"/>
                </a:lnTo>
                <a:lnTo>
                  <a:pt x="9525" y="706628"/>
                </a:lnTo>
                <a:lnTo>
                  <a:pt x="9525" y="1433931"/>
                </a:lnTo>
                <a:lnTo>
                  <a:pt x="8127809" y="1433931"/>
                </a:lnTo>
                <a:lnTo>
                  <a:pt x="8127809" y="1418056"/>
                </a:lnTo>
                <a:lnTo>
                  <a:pt x="8127809" y="1402181"/>
                </a:lnTo>
                <a:lnTo>
                  <a:pt x="8127809" y="739965"/>
                </a:lnTo>
                <a:lnTo>
                  <a:pt x="8127809" y="724090"/>
                </a:lnTo>
                <a:lnTo>
                  <a:pt x="8127809" y="70821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383540" y="6281420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307911" y="4292600"/>
            <a:ext cx="6883400" cy="1883410"/>
          </a:xfrm>
          <a:custGeom>
            <a:avLst/>
            <a:gdLst/>
            <a:ahLst/>
            <a:cxnLst/>
            <a:rect l="l" t="t" r="r" b="b"/>
            <a:pathLst>
              <a:path w="6883400" h="1883410">
                <a:moveTo>
                  <a:pt x="31750" y="1409649"/>
                </a:moveTo>
                <a:lnTo>
                  <a:pt x="0" y="1409649"/>
                </a:lnTo>
                <a:lnTo>
                  <a:pt x="0" y="1444625"/>
                </a:lnTo>
                <a:lnTo>
                  <a:pt x="28524" y="1444625"/>
                </a:lnTo>
                <a:lnTo>
                  <a:pt x="28524" y="1425524"/>
                </a:lnTo>
                <a:lnTo>
                  <a:pt x="31750" y="1428750"/>
                </a:lnTo>
                <a:lnTo>
                  <a:pt x="31750" y="1412875"/>
                </a:lnTo>
                <a:lnTo>
                  <a:pt x="31750" y="1409649"/>
                </a:lnTo>
                <a:close/>
              </a:path>
              <a:path w="6883400" h="1883410">
                <a:moveTo>
                  <a:pt x="31750" y="1346149"/>
                </a:moveTo>
                <a:lnTo>
                  <a:pt x="0" y="1346149"/>
                </a:lnTo>
                <a:lnTo>
                  <a:pt x="0" y="1377899"/>
                </a:lnTo>
                <a:lnTo>
                  <a:pt x="31750" y="1377899"/>
                </a:lnTo>
                <a:lnTo>
                  <a:pt x="31750" y="1346149"/>
                </a:lnTo>
                <a:close/>
              </a:path>
              <a:path w="6883400" h="1883410">
                <a:moveTo>
                  <a:pt x="31750" y="1282649"/>
                </a:moveTo>
                <a:lnTo>
                  <a:pt x="0" y="1282649"/>
                </a:lnTo>
                <a:lnTo>
                  <a:pt x="0" y="1314399"/>
                </a:lnTo>
                <a:lnTo>
                  <a:pt x="31750" y="1314399"/>
                </a:lnTo>
                <a:lnTo>
                  <a:pt x="31750" y="1282649"/>
                </a:lnTo>
                <a:close/>
              </a:path>
              <a:path w="6883400" h="1883410">
                <a:moveTo>
                  <a:pt x="31750" y="1219149"/>
                </a:moveTo>
                <a:lnTo>
                  <a:pt x="0" y="1219149"/>
                </a:lnTo>
                <a:lnTo>
                  <a:pt x="0" y="1250899"/>
                </a:lnTo>
                <a:lnTo>
                  <a:pt x="31750" y="1250899"/>
                </a:lnTo>
                <a:lnTo>
                  <a:pt x="31750" y="1219149"/>
                </a:lnTo>
                <a:close/>
              </a:path>
              <a:path w="6883400" h="1883410">
                <a:moveTo>
                  <a:pt x="31750" y="1155649"/>
                </a:moveTo>
                <a:lnTo>
                  <a:pt x="0" y="1155649"/>
                </a:lnTo>
                <a:lnTo>
                  <a:pt x="0" y="1187399"/>
                </a:lnTo>
                <a:lnTo>
                  <a:pt x="31750" y="1187399"/>
                </a:lnTo>
                <a:lnTo>
                  <a:pt x="31750" y="1155649"/>
                </a:lnTo>
                <a:close/>
              </a:path>
              <a:path w="6883400" h="1883410">
                <a:moveTo>
                  <a:pt x="31750" y="1092149"/>
                </a:moveTo>
                <a:lnTo>
                  <a:pt x="0" y="1092149"/>
                </a:lnTo>
                <a:lnTo>
                  <a:pt x="0" y="1123899"/>
                </a:lnTo>
                <a:lnTo>
                  <a:pt x="31750" y="1123899"/>
                </a:lnTo>
                <a:lnTo>
                  <a:pt x="31750" y="1092149"/>
                </a:lnTo>
                <a:close/>
              </a:path>
              <a:path w="6883400" h="1883410">
                <a:moveTo>
                  <a:pt x="31750" y="1028649"/>
                </a:moveTo>
                <a:lnTo>
                  <a:pt x="0" y="1028649"/>
                </a:lnTo>
                <a:lnTo>
                  <a:pt x="0" y="1060399"/>
                </a:lnTo>
                <a:lnTo>
                  <a:pt x="31750" y="1060399"/>
                </a:lnTo>
                <a:lnTo>
                  <a:pt x="31750" y="1028649"/>
                </a:lnTo>
                <a:close/>
              </a:path>
              <a:path w="6883400" h="1883410">
                <a:moveTo>
                  <a:pt x="31750" y="965149"/>
                </a:moveTo>
                <a:lnTo>
                  <a:pt x="0" y="965149"/>
                </a:lnTo>
                <a:lnTo>
                  <a:pt x="0" y="996899"/>
                </a:lnTo>
                <a:lnTo>
                  <a:pt x="31750" y="996899"/>
                </a:lnTo>
                <a:lnTo>
                  <a:pt x="31750" y="965149"/>
                </a:lnTo>
                <a:close/>
              </a:path>
              <a:path w="6883400" h="1883410">
                <a:moveTo>
                  <a:pt x="63563" y="933450"/>
                </a:moveTo>
                <a:lnTo>
                  <a:pt x="31813" y="933450"/>
                </a:lnTo>
                <a:lnTo>
                  <a:pt x="31813" y="965200"/>
                </a:lnTo>
                <a:lnTo>
                  <a:pt x="63563" y="965200"/>
                </a:lnTo>
                <a:lnTo>
                  <a:pt x="63563" y="933450"/>
                </a:lnTo>
                <a:close/>
              </a:path>
              <a:path w="6883400" h="1883410">
                <a:moveTo>
                  <a:pt x="92024" y="1412875"/>
                </a:moveTo>
                <a:lnTo>
                  <a:pt x="60274" y="1412875"/>
                </a:lnTo>
                <a:lnTo>
                  <a:pt x="60274" y="1444625"/>
                </a:lnTo>
                <a:lnTo>
                  <a:pt x="92024" y="1444625"/>
                </a:lnTo>
                <a:lnTo>
                  <a:pt x="92024" y="1412875"/>
                </a:lnTo>
                <a:close/>
              </a:path>
              <a:path w="6883400" h="1883410">
                <a:moveTo>
                  <a:pt x="127063" y="933450"/>
                </a:moveTo>
                <a:lnTo>
                  <a:pt x="95313" y="933450"/>
                </a:lnTo>
                <a:lnTo>
                  <a:pt x="95313" y="965200"/>
                </a:lnTo>
                <a:lnTo>
                  <a:pt x="127063" y="965200"/>
                </a:lnTo>
                <a:lnTo>
                  <a:pt x="127063" y="933450"/>
                </a:lnTo>
                <a:close/>
              </a:path>
              <a:path w="6883400" h="1883410">
                <a:moveTo>
                  <a:pt x="155524" y="1412875"/>
                </a:moveTo>
                <a:lnTo>
                  <a:pt x="123774" y="1412875"/>
                </a:lnTo>
                <a:lnTo>
                  <a:pt x="123774" y="1444625"/>
                </a:lnTo>
                <a:lnTo>
                  <a:pt x="155524" y="1444625"/>
                </a:lnTo>
                <a:lnTo>
                  <a:pt x="155524" y="1412875"/>
                </a:lnTo>
                <a:close/>
              </a:path>
              <a:path w="6883400" h="1883410">
                <a:moveTo>
                  <a:pt x="190563" y="933450"/>
                </a:moveTo>
                <a:lnTo>
                  <a:pt x="158813" y="933450"/>
                </a:lnTo>
                <a:lnTo>
                  <a:pt x="158813" y="965200"/>
                </a:lnTo>
                <a:lnTo>
                  <a:pt x="190563" y="965200"/>
                </a:lnTo>
                <a:lnTo>
                  <a:pt x="190563" y="933450"/>
                </a:lnTo>
                <a:close/>
              </a:path>
              <a:path w="6883400" h="1883410">
                <a:moveTo>
                  <a:pt x="219024" y="1412875"/>
                </a:moveTo>
                <a:lnTo>
                  <a:pt x="187274" y="1412875"/>
                </a:lnTo>
                <a:lnTo>
                  <a:pt x="187274" y="1444625"/>
                </a:lnTo>
                <a:lnTo>
                  <a:pt x="219024" y="1444625"/>
                </a:lnTo>
                <a:lnTo>
                  <a:pt x="219024" y="1412875"/>
                </a:lnTo>
                <a:close/>
              </a:path>
              <a:path w="6883400" h="1883410">
                <a:moveTo>
                  <a:pt x="254063" y="933450"/>
                </a:moveTo>
                <a:lnTo>
                  <a:pt x="222313" y="933450"/>
                </a:lnTo>
                <a:lnTo>
                  <a:pt x="222313" y="965200"/>
                </a:lnTo>
                <a:lnTo>
                  <a:pt x="254063" y="965200"/>
                </a:lnTo>
                <a:lnTo>
                  <a:pt x="254063" y="933450"/>
                </a:lnTo>
                <a:close/>
              </a:path>
              <a:path w="6883400" h="1883410">
                <a:moveTo>
                  <a:pt x="282524" y="1412875"/>
                </a:moveTo>
                <a:lnTo>
                  <a:pt x="250774" y="1412875"/>
                </a:lnTo>
                <a:lnTo>
                  <a:pt x="250774" y="1444625"/>
                </a:lnTo>
                <a:lnTo>
                  <a:pt x="282524" y="1444625"/>
                </a:lnTo>
                <a:lnTo>
                  <a:pt x="282524" y="1412875"/>
                </a:lnTo>
                <a:close/>
              </a:path>
              <a:path w="6883400" h="1883410">
                <a:moveTo>
                  <a:pt x="317563" y="933450"/>
                </a:moveTo>
                <a:lnTo>
                  <a:pt x="285813" y="933450"/>
                </a:lnTo>
                <a:lnTo>
                  <a:pt x="285813" y="965200"/>
                </a:lnTo>
                <a:lnTo>
                  <a:pt x="317563" y="965200"/>
                </a:lnTo>
                <a:lnTo>
                  <a:pt x="317563" y="933450"/>
                </a:lnTo>
                <a:close/>
              </a:path>
              <a:path w="6883400" h="1883410">
                <a:moveTo>
                  <a:pt x="317576" y="662012"/>
                </a:moveTo>
                <a:lnTo>
                  <a:pt x="285826" y="662012"/>
                </a:lnTo>
                <a:lnTo>
                  <a:pt x="285826" y="693762"/>
                </a:lnTo>
                <a:lnTo>
                  <a:pt x="317576" y="693762"/>
                </a:lnTo>
                <a:lnTo>
                  <a:pt x="317576" y="662012"/>
                </a:lnTo>
                <a:close/>
              </a:path>
              <a:path w="6883400" h="1883410">
                <a:moveTo>
                  <a:pt x="317576" y="598512"/>
                </a:moveTo>
                <a:lnTo>
                  <a:pt x="285826" y="598512"/>
                </a:lnTo>
                <a:lnTo>
                  <a:pt x="285826" y="630262"/>
                </a:lnTo>
                <a:lnTo>
                  <a:pt x="317576" y="630262"/>
                </a:lnTo>
                <a:lnTo>
                  <a:pt x="317576" y="598512"/>
                </a:lnTo>
                <a:close/>
              </a:path>
              <a:path w="6883400" h="1883410">
                <a:moveTo>
                  <a:pt x="317576" y="535012"/>
                </a:moveTo>
                <a:lnTo>
                  <a:pt x="285826" y="535012"/>
                </a:lnTo>
                <a:lnTo>
                  <a:pt x="285826" y="566762"/>
                </a:lnTo>
                <a:lnTo>
                  <a:pt x="317576" y="566762"/>
                </a:lnTo>
                <a:lnTo>
                  <a:pt x="317576" y="535012"/>
                </a:lnTo>
                <a:close/>
              </a:path>
              <a:path w="6883400" h="1883410">
                <a:moveTo>
                  <a:pt x="317576" y="471512"/>
                </a:moveTo>
                <a:lnTo>
                  <a:pt x="285826" y="471512"/>
                </a:lnTo>
                <a:lnTo>
                  <a:pt x="285826" y="503262"/>
                </a:lnTo>
                <a:lnTo>
                  <a:pt x="317576" y="503262"/>
                </a:lnTo>
                <a:lnTo>
                  <a:pt x="317576" y="471512"/>
                </a:lnTo>
                <a:close/>
              </a:path>
              <a:path w="6883400" h="1883410">
                <a:moveTo>
                  <a:pt x="317576" y="408012"/>
                </a:moveTo>
                <a:lnTo>
                  <a:pt x="285826" y="408012"/>
                </a:lnTo>
                <a:lnTo>
                  <a:pt x="285826" y="439762"/>
                </a:lnTo>
                <a:lnTo>
                  <a:pt x="317576" y="439762"/>
                </a:lnTo>
                <a:lnTo>
                  <a:pt x="317576" y="408012"/>
                </a:lnTo>
                <a:close/>
              </a:path>
              <a:path w="6883400" h="1883410">
                <a:moveTo>
                  <a:pt x="317576" y="344512"/>
                </a:moveTo>
                <a:lnTo>
                  <a:pt x="285826" y="344512"/>
                </a:lnTo>
                <a:lnTo>
                  <a:pt x="285826" y="376262"/>
                </a:lnTo>
                <a:lnTo>
                  <a:pt x="317576" y="376262"/>
                </a:lnTo>
                <a:lnTo>
                  <a:pt x="317576" y="344512"/>
                </a:lnTo>
                <a:close/>
              </a:path>
              <a:path w="6883400" h="1883410">
                <a:moveTo>
                  <a:pt x="317576" y="281012"/>
                </a:moveTo>
                <a:lnTo>
                  <a:pt x="285826" y="281012"/>
                </a:lnTo>
                <a:lnTo>
                  <a:pt x="285826" y="312762"/>
                </a:lnTo>
                <a:lnTo>
                  <a:pt x="317576" y="312762"/>
                </a:lnTo>
                <a:lnTo>
                  <a:pt x="317576" y="281012"/>
                </a:lnTo>
                <a:close/>
              </a:path>
              <a:path w="6883400" h="1883410">
                <a:moveTo>
                  <a:pt x="317576" y="217512"/>
                </a:moveTo>
                <a:lnTo>
                  <a:pt x="285826" y="217512"/>
                </a:lnTo>
                <a:lnTo>
                  <a:pt x="285826" y="249262"/>
                </a:lnTo>
                <a:lnTo>
                  <a:pt x="317576" y="249262"/>
                </a:lnTo>
                <a:lnTo>
                  <a:pt x="317576" y="217512"/>
                </a:lnTo>
                <a:close/>
              </a:path>
              <a:path w="6883400" h="1883410">
                <a:moveTo>
                  <a:pt x="317576" y="154012"/>
                </a:moveTo>
                <a:lnTo>
                  <a:pt x="285826" y="154012"/>
                </a:lnTo>
                <a:lnTo>
                  <a:pt x="285826" y="185762"/>
                </a:lnTo>
                <a:lnTo>
                  <a:pt x="317576" y="185762"/>
                </a:lnTo>
                <a:lnTo>
                  <a:pt x="317576" y="154012"/>
                </a:lnTo>
                <a:close/>
              </a:path>
              <a:path w="6883400" h="1883410">
                <a:moveTo>
                  <a:pt x="317576" y="90512"/>
                </a:moveTo>
                <a:lnTo>
                  <a:pt x="285826" y="90512"/>
                </a:lnTo>
                <a:lnTo>
                  <a:pt x="285826" y="122262"/>
                </a:lnTo>
                <a:lnTo>
                  <a:pt x="317576" y="122262"/>
                </a:lnTo>
                <a:lnTo>
                  <a:pt x="317576" y="90512"/>
                </a:lnTo>
                <a:close/>
              </a:path>
              <a:path w="6883400" h="1883410">
                <a:moveTo>
                  <a:pt x="317576" y="27012"/>
                </a:moveTo>
                <a:lnTo>
                  <a:pt x="285826" y="27012"/>
                </a:lnTo>
                <a:lnTo>
                  <a:pt x="285826" y="58762"/>
                </a:lnTo>
                <a:lnTo>
                  <a:pt x="317576" y="58762"/>
                </a:lnTo>
                <a:lnTo>
                  <a:pt x="317576" y="27012"/>
                </a:lnTo>
                <a:close/>
              </a:path>
              <a:path w="6883400" h="1883410">
                <a:moveTo>
                  <a:pt x="322364" y="720725"/>
                </a:moveTo>
                <a:lnTo>
                  <a:pt x="301701" y="720725"/>
                </a:lnTo>
                <a:lnTo>
                  <a:pt x="306489" y="725512"/>
                </a:lnTo>
                <a:lnTo>
                  <a:pt x="285826" y="725512"/>
                </a:lnTo>
                <a:lnTo>
                  <a:pt x="285826" y="752475"/>
                </a:lnTo>
                <a:lnTo>
                  <a:pt x="322364" y="752475"/>
                </a:lnTo>
                <a:lnTo>
                  <a:pt x="322364" y="736600"/>
                </a:lnTo>
                <a:lnTo>
                  <a:pt x="322364" y="725512"/>
                </a:lnTo>
                <a:lnTo>
                  <a:pt x="322364" y="720725"/>
                </a:lnTo>
                <a:close/>
              </a:path>
              <a:path w="6883400" h="1883410">
                <a:moveTo>
                  <a:pt x="346024" y="1412875"/>
                </a:moveTo>
                <a:lnTo>
                  <a:pt x="314274" y="1412875"/>
                </a:lnTo>
                <a:lnTo>
                  <a:pt x="314274" y="1444625"/>
                </a:lnTo>
                <a:lnTo>
                  <a:pt x="346024" y="1444625"/>
                </a:lnTo>
                <a:lnTo>
                  <a:pt x="346024" y="1412875"/>
                </a:lnTo>
                <a:close/>
              </a:path>
              <a:path w="6883400" h="1883410">
                <a:moveTo>
                  <a:pt x="354076" y="0"/>
                </a:moveTo>
                <a:lnTo>
                  <a:pt x="322326" y="0"/>
                </a:lnTo>
                <a:lnTo>
                  <a:pt x="322326" y="31750"/>
                </a:lnTo>
                <a:lnTo>
                  <a:pt x="354076" y="31750"/>
                </a:lnTo>
                <a:lnTo>
                  <a:pt x="354076" y="0"/>
                </a:lnTo>
                <a:close/>
              </a:path>
              <a:path w="6883400" h="1883410">
                <a:moveTo>
                  <a:pt x="381063" y="933450"/>
                </a:moveTo>
                <a:lnTo>
                  <a:pt x="349313" y="933450"/>
                </a:lnTo>
                <a:lnTo>
                  <a:pt x="349313" y="965200"/>
                </a:lnTo>
                <a:lnTo>
                  <a:pt x="381063" y="965200"/>
                </a:lnTo>
                <a:lnTo>
                  <a:pt x="381063" y="933450"/>
                </a:lnTo>
                <a:close/>
              </a:path>
              <a:path w="6883400" h="1883410">
                <a:moveTo>
                  <a:pt x="385864" y="720725"/>
                </a:moveTo>
                <a:lnTo>
                  <a:pt x="354114" y="720725"/>
                </a:lnTo>
                <a:lnTo>
                  <a:pt x="354114" y="752475"/>
                </a:lnTo>
                <a:lnTo>
                  <a:pt x="385864" y="752475"/>
                </a:lnTo>
                <a:lnTo>
                  <a:pt x="385864" y="720725"/>
                </a:lnTo>
                <a:close/>
              </a:path>
              <a:path w="6883400" h="1883410">
                <a:moveTo>
                  <a:pt x="409524" y="1412875"/>
                </a:moveTo>
                <a:lnTo>
                  <a:pt x="377774" y="1412875"/>
                </a:lnTo>
                <a:lnTo>
                  <a:pt x="377774" y="1444625"/>
                </a:lnTo>
                <a:lnTo>
                  <a:pt x="409524" y="1444625"/>
                </a:lnTo>
                <a:lnTo>
                  <a:pt x="409524" y="1412875"/>
                </a:lnTo>
                <a:close/>
              </a:path>
              <a:path w="6883400" h="1883410">
                <a:moveTo>
                  <a:pt x="417576" y="0"/>
                </a:moveTo>
                <a:lnTo>
                  <a:pt x="385826" y="0"/>
                </a:lnTo>
                <a:lnTo>
                  <a:pt x="385826" y="31750"/>
                </a:lnTo>
                <a:lnTo>
                  <a:pt x="417576" y="31750"/>
                </a:lnTo>
                <a:lnTo>
                  <a:pt x="417576" y="0"/>
                </a:lnTo>
                <a:close/>
              </a:path>
              <a:path w="6883400" h="1883410">
                <a:moveTo>
                  <a:pt x="444563" y="933450"/>
                </a:moveTo>
                <a:lnTo>
                  <a:pt x="412813" y="933450"/>
                </a:lnTo>
                <a:lnTo>
                  <a:pt x="412813" y="965200"/>
                </a:lnTo>
                <a:lnTo>
                  <a:pt x="444563" y="965200"/>
                </a:lnTo>
                <a:lnTo>
                  <a:pt x="444563" y="933450"/>
                </a:lnTo>
                <a:close/>
              </a:path>
              <a:path w="6883400" h="1883410">
                <a:moveTo>
                  <a:pt x="473024" y="1412875"/>
                </a:moveTo>
                <a:lnTo>
                  <a:pt x="441274" y="1412875"/>
                </a:lnTo>
                <a:lnTo>
                  <a:pt x="441274" y="1444625"/>
                </a:lnTo>
                <a:lnTo>
                  <a:pt x="473024" y="1444625"/>
                </a:lnTo>
                <a:lnTo>
                  <a:pt x="473024" y="1412875"/>
                </a:lnTo>
                <a:close/>
              </a:path>
              <a:path w="6883400" h="1883410">
                <a:moveTo>
                  <a:pt x="481076" y="0"/>
                </a:moveTo>
                <a:lnTo>
                  <a:pt x="449326" y="0"/>
                </a:lnTo>
                <a:lnTo>
                  <a:pt x="449326" y="31750"/>
                </a:lnTo>
                <a:lnTo>
                  <a:pt x="481076" y="31750"/>
                </a:lnTo>
                <a:lnTo>
                  <a:pt x="481076" y="0"/>
                </a:lnTo>
                <a:close/>
              </a:path>
              <a:path w="6883400" h="1883410">
                <a:moveTo>
                  <a:pt x="530275" y="736600"/>
                </a:moveTo>
                <a:lnTo>
                  <a:pt x="498525" y="720725"/>
                </a:lnTo>
                <a:lnTo>
                  <a:pt x="435025" y="688975"/>
                </a:lnTo>
                <a:lnTo>
                  <a:pt x="435025" y="720725"/>
                </a:lnTo>
                <a:lnTo>
                  <a:pt x="417614" y="720725"/>
                </a:lnTo>
                <a:lnTo>
                  <a:pt x="417614" y="752475"/>
                </a:lnTo>
                <a:lnTo>
                  <a:pt x="435025" y="752475"/>
                </a:lnTo>
                <a:lnTo>
                  <a:pt x="435025" y="784225"/>
                </a:lnTo>
                <a:lnTo>
                  <a:pt x="498525" y="752475"/>
                </a:lnTo>
                <a:lnTo>
                  <a:pt x="530275" y="736600"/>
                </a:lnTo>
                <a:close/>
              </a:path>
              <a:path w="6883400" h="1883410">
                <a:moveTo>
                  <a:pt x="536524" y="1412875"/>
                </a:moveTo>
                <a:lnTo>
                  <a:pt x="504774" y="1412875"/>
                </a:lnTo>
                <a:lnTo>
                  <a:pt x="504774" y="1444625"/>
                </a:lnTo>
                <a:lnTo>
                  <a:pt x="536524" y="1444625"/>
                </a:lnTo>
                <a:lnTo>
                  <a:pt x="536524" y="1412875"/>
                </a:lnTo>
                <a:close/>
              </a:path>
              <a:path w="6883400" h="1883410">
                <a:moveTo>
                  <a:pt x="544576" y="0"/>
                </a:moveTo>
                <a:lnTo>
                  <a:pt x="512826" y="0"/>
                </a:lnTo>
                <a:lnTo>
                  <a:pt x="512826" y="31750"/>
                </a:lnTo>
                <a:lnTo>
                  <a:pt x="544576" y="31750"/>
                </a:lnTo>
                <a:lnTo>
                  <a:pt x="544576" y="0"/>
                </a:lnTo>
                <a:close/>
              </a:path>
              <a:path w="6883400" h="1883410">
                <a:moveTo>
                  <a:pt x="608076" y="0"/>
                </a:moveTo>
                <a:lnTo>
                  <a:pt x="576326" y="0"/>
                </a:lnTo>
                <a:lnTo>
                  <a:pt x="576326" y="31750"/>
                </a:lnTo>
                <a:lnTo>
                  <a:pt x="608076" y="31750"/>
                </a:lnTo>
                <a:lnTo>
                  <a:pt x="608076" y="0"/>
                </a:lnTo>
                <a:close/>
              </a:path>
              <a:path w="6883400" h="1883410">
                <a:moveTo>
                  <a:pt x="658215" y="1289380"/>
                </a:moveTo>
                <a:lnTo>
                  <a:pt x="650189" y="1273073"/>
                </a:lnTo>
                <a:lnTo>
                  <a:pt x="611251" y="1193800"/>
                </a:lnTo>
                <a:lnTo>
                  <a:pt x="562965" y="1288719"/>
                </a:lnTo>
                <a:lnTo>
                  <a:pt x="594715" y="1288948"/>
                </a:lnTo>
                <a:lnTo>
                  <a:pt x="593852" y="1412875"/>
                </a:lnTo>
                <a:lnTo>
                  <a:pt x="568274" y="1412875"/>
                </a:lnTo>
                <a:lnTo>
                  <a:pt x="568274" y="1444625"/>
                </a:lnTo>
                <a:lnTo>
                  <a:pt x="593636" y="1444625"/>
                </a:lnTo>
                <a:lnTo>
                  <a:pt x="590613" y="1882673"/>
                </a:lnTo>
                <a:lnTo>
                  <a:pt x="622350" y="1882889"/>
                </a:lnTo>
                <a:lnTo>
                  <a:pt x="626465" y="1289164"/>
                </a:lnTo>
                <a:lnTo>
                  <a:pt x="658215" y="1289380"/>
                </a:lnTo>
                <a:close/>
              </a:path>
              <a:path w="6883400" h="1883410">
                <a:moveTo>
                  <a:pt x="663524" y="1412875"/>
                </a:moveTo>
                <a:lnTo>
                  <a:pt x="631774" y="1412875"/>
                </a:lnTo>
                <a:lnTo>
                  <a:pt x="631774" y="1444625"/>
                </a:lnTo>
                <a:lnTo>
                  <a:pt x="663524" y="1444625"/>
                </a:lnTo>
                <a:lnTo>
                  <a:pt x="663524" y="1412875"/>
                </a:lnTo>
                <a:close/>
              </a:path>
              <a:path w="6883400" h="1883410">
                <a:moveTo>
                  <a:pt x="671576" y="0"/>
                </a:moveTo>
                <a:lnTo>
                  <a:pt x="639826" y="0"/>
                </a:lnTo>
                <a:lnTo>
                  <a:pt x="639826" y="31750"/>
                </a:lnTo>
                <a:lnTo>
                  <a:pt x="671576" y="31750"/>
                </a:lnTo>
                <a:lnTo>
                  <a:pt x="671576" y="0"/>
                </a:lnTo>
                <a:close/>
              </a:path>
              <a:path w="6883400" h="1883410">
                <a:moveTo>
                  <a:pt x="727024" y="1412875"/>
                </a:moveTo>
                <a:lnTo>
                  <a:pt x="695274" y="1412875"/>
                </a:lnTo>
                <a:lnTo>
                  <a:pt x="695274" y="1444625"/>
                </a:lnTo>
                <a:lnTo>
                  <a:pt x="727024" y="1444625"/>
                </a:lnTo>
                <a:lnTo>
                  <a:pt x="727024" y="1412875"/>
                </a:lnTo>
                <a:close/>
              </a:path>
              <a:path w="6883400" h="1883410">
                <a:moveTo>
                  <a:pt x="735076" y="0"/>
                </a:moveTo>
                <a:lnTo>
                  <a:pt x="703326" y="0"/>
                </a:lnTo>
                <a:lnTo>
                  <a:pt x="703326" y="31750"/>
                </a:lnTo>
                <a:lnTo>
                  <a:pt x="735076" y="31750"/>
                </a:lnTo>
                <a:lnTo>
                  <a:pt x="735076" y="0"/>
                </a:lnTo>
                <a:close/>
              </a:path>
              <a:path w="6883400" h="1883410">
                <a:moveTo>
                  <a:pt x="790524" y="1412875"/>
                </a:moveTo>
                <a:lnTo>
                  <a:pt x="758774" y="1412875"/>
                </a:lnTo>
                <a:lnTo>
                  <a:pt x="758774" y="1444625"/>
                </a:lnTo>
                <a:lnTo>
                  <a:pt x="790524" y="1444625"/>
                </a:lnTo>
                <a:lnTo>
                  <a:pt x="790524" y="1412875"/>
                </a:lnTo>
                <a:close/>
              </a:path>
              <a:path w="6883400" h="1883410">
                <a:moveTo>
                  <a:pt x="798576" y="0"/>
                </a:moveTo>
                <a:lnTo>
                  <a:pt x="766826" y="0"/>
                </a:lnTo>
                <a:lnTo>
                  <a:pt x="766826" y="31750"/>
                </a:lnTo>
                <a:lnTo>
                  <a:pt x="798576" y="31750"/>
                </a:lnTo>
                <a:lnTo>
                  <a:pt x="798576" y="0"/>
                </a:lnTo>
                <a:close/>
              </a:path>
              <a:path w="6883400" h="1883410">
                <a:moveTo>
                  <a:pt x="854024" y="1412875"/>
                </a:moveTo>
                <a:lnTo>
                  <a:pt x="822274" y="1412875"/>
                </a:lnTo>
                <a:lnTo>
                  <a:pt x="822274" y="1444625"/>
                </a:lnTo>
                <a:lnTo>
                  <a:pt x="854024" y="1444625"/>
                </a:lnTo>
                <a:lnTo>
                  <a:pt x="854024" y="1412875"/>
                </a:lnTo>
                <a:close/>
              </a:path>
              <a:path w="6883400" h="1883410">
                <a:moveTo>
                  <a:pt x="862076" y="0"/>
                </a:moveTo>
                <a:lnTo>
                  <a:pt x="830326" y="0"/>
                </a:lnTo>
                <a:lnTo>
                  <a:pt x="830326" y="31750"/>
                </a:lnTo>
                <a:lnTo>
                  <a:pt x="862076" y="31750"/>
                </a:lnTo>
                <a:lnTo>
                  <a:pt x="862076" y="0"/>
                </a:lnTo>
                <a:close/>
              </a:path>
              <a:path w="6883400" h="1883410">
                <a:moveTo>
                  <a:pt x="917524" y="1412875"/>
                </a:moveTo>
                <a:lnTo>
                  <a:pt x="885774" y="1412875"/>
                </a:lnTo>
                <a:lnTo>
                  <a:pt x="885774" y="1444625"/>
                </a:lnTo>
                <a:lnTo>
                  <a:pt x="917524" y="1444625"/>
                </a:lnTo>
                <a:lnTo>
                  <a:pt x="917524" y="1412875"/>
                </a:lnTo>
                <a:close/>
              </a:path>
              <a:path w="6883400" h="1883410">
                <a:moveTo>
                  <a:pt x="925576" y="0"/>
                </a:moveTo>
                <a:lnTo>
                  <a:pt x="893826" y="0"/>
                </a:lnTo>
                <a:lnTo>
                  <a:pt x="893826" y="31750"/>
                </a:lnTo>
                <a:lnTo>
                  <a:pt x="925576" y="31750"/>
                </a:lnTo>
                <a:lnTo>
                  <a:pt x="925576" y="0"/>
                </a:lnTo>
                <a:close/>
              </a:path>
              <a:path w="6883400" h="1883410">
                <a:moveTo>
                  <a:pt x="981024" y="1412875"/>
                </a:moveTo>
                <a:lnTo>
                  <a:pt x="949274" y="1412875"/>
                </a:lnTo>
                <a:lnTo>
                  <a:pt x="949274" y="1444625"/>
                </a:lnTo>
                <a:lnTo>
                  <a:pt x="981024" y="1444625"/>
                </a:lnTo>
                <a:lnTo>
                  <a:pt x="981024" y="1412875"/>
                </a:lnTo>
                <a:close/>
              </a:path>
              <a:path w="6883400" h="1883410">
                <a:moveTo>
                  <a:pt x="989076" y="0"/>
                </a:moveTo>
                <a:lnTo>
                  <a:pt x="957326" y="0"/>
                </a:lnTo>
                <a:lnTo>
                  <a:pt x="957326" y="31750"/>
                </a:lnTo>
                <a:lnTo>
                  <a:pt x="989076" y="31750"/>
                </a:lnTo>
                <a:lnTo>
                  <a:pt x="989076" y="0"/>
                </a:lnTo>
                <a:close/>
              </a:path>
              <a:path w="6883400" h="1883410">
                <a:moveTo>
                  <a:pt x="1044524" y="1412875"/>
                </a:moveTo>
                <a:lnTo>
                  <a:pt x="1012774" y="1412875"/>
                </a:lnTo>
                <a:lnTo>
                  <a:pt x="1012774" y="1444625"/>
                </a:lnTo>
                <a:lnTo>
                  <a:pt x="1044524" y="1444625"/>
                </a:lnTo>
                <a:lnTo>
                  <a:pt x="1044524" y="1412875"/>
                </a:lnTo>
                <a:close/>
              </a:path>
              <a:path w="6883400" h="1883410">
                <a:moveTo>
                  <a:pt x="1052576" y="0"/>
                </a:moveTo>
                <a:lnTo>
                  <a:pt x="1020826" y="0"/>
                </a:lnTo>
                <a:lnTo>
                  <a:pt x="1020826" y="31750"/>
                </a:lnTo>
                <a:lnTo>
                  <a:pt x="1052576" y="31750"/>
                </a:lnTo>
                <a:lnTo>
                  <a:pt x="1052576" y="0"/>
                </a:lnTo>
                <a:close/>
              </a:path>
              <a:path w="6883400" h="1883410">
                <a:moveTo>
                  <a:pt x="1108024" y="1412875"/>
                </a:moveTo>
                <a:lnTo>
                  <a:pt x="1076274" y="1412875"/>
                </a:lnTo>
                <a:lnTo>
                  <a:pt x="1076274" y="1444625"/>
                </a:lnTo>
                <a:lnTo>
                  <a:pt x="1108024" y="1444625"/>
                </a:lnTo>
                <a:lnTo>
                  <a:pt x="1108024" y="1412875"/>
                </a:lnTo>
                <a:close/>
              </a:path>
              <a:path w="6883400" h="1883410">
                <a:moveTo>
                  <a:pt x="1116076" y="0"/>
                </a:moveTo>
                <a:lnTo>
                  <a:pt x="1084326" y="0"/>
                </a:lnTo>
                <a:lnTo>
                  <a:pt x="1084326" y="31750"/>
                </a:lnTo>
                <a:lnTo>
                  <a:pt x="1116076" y="31750"/>
                </a:lnTo>
                <a:lnTo>
                  <a:pt x="1116076" y="0"/>
                </a:lnTo>
                <a:close/>
              </a:path>
              <a:path w="6883400" h="1883410">
                <a:moveTo>
                  <a:pt x="1171524" y="1412875"/>
                </a:moveTo>
                <a:lnTo>
                  <a:pt x="1139774" y="1412875"/>
                </a:lnTo>
                <a:lnTo>
                  <a:pt x="1139774" y="1444625"/>
                </a:lnTo>
                <a:lnTo>
                  <a:pt x="1171524" y="1444625"/>
                </a:lnTo>
                <a:lnTo>
                  <a:pt x="1171524" y="1412875"/>
                </a:lnTo>
                <a:close/>
              </a:path>
              <a:path w="6883400" h="1883410">
                <a:moveTo>
                  <a:pt x="1179576" y="0"/>
                </a:moveTo>
                <a:lnTo>
                  <a:pt x="1147826" y="0"/>
                </a:lnTo>
                <a:lnTo>
                  <a:pt x="1147826" y="31750"/>
                </a:lnTo>
                <a:lnTo>
                  <a:pt x="1179576" y="31750"/>
                </a:lnTo>
                <a:lnTo>
                  <a:pt x="1179576" y="0"/>
                </a:lnTo>
                <a:close/>
              </a:path>
              <a:path w="6883400" h="1883410">
                <a:moveTo>
                  <a:pt x="1235024" y="1412875"/>
                </a:moveTo>
                <a:lnTo>
                  <a:pt x="1203274" y="1412875"/>
                </a:lnTo>
                <a:lnTo>
                  <a:pt x="1203274" y="1444625"/>
                </a:lnTo>
                <a:lnTo>
                  <a:pt x="1235024" y="1444625"/>
                </a:lnTo>
                <a:lnTo>
                  <a:pt x="1235024" y="1412875"/>
                </a:lnTo>
                <a:close/>
              </a:path>
              <a:path w="6883400" h="1883410">
                <a:moveTo>
                  <a:pt x="1243076" y="0"/>
                </a:moveTo>
                <a:lnTo>
                  <a:pt x="1211326" y="0"/>
                </a:lnTo>
                <a:lnTo>
                  <a:pt x="1211326" y="31750"/>
                </a:lnTo>
                <a:lnTo>
                  <a:pt x="1243076" y="31750"/>
                </a:lnTo>
                <a:lnTo>
                  <a:pt x="1243076" y="0"/>
                </a:lnTo>
                <a:close/>
              </a:path>
              <a:path w="6883400" h="1883410">
                <a:moveTo>
                  <a:pt x="1298524" y="1412875"/>
                </a:moveTo>
                <a:lnTo>
                  <a:pt x="1266774" y="1412875"/>
                </a:lnTo>
                <a:lnTo>
                  <a:pt x="1266774" y="1444625"/>
                </a:lnTo>
                <a:lnTo>
                  <a:pt x="1298524" y="1444625"/>
                </a:lnTo>
                <a:lnTo>
                  <a:pt x="1298524" y="1412875"/>
                </a:lnTo>
                <a:close/>
              </a:path>
              <a:path w="6883400" h="1883410">
                <a:moveTo>
                  <a:pt x="1306576" y="0"/>
                </a:moveTo>
                <a:lnTo>
                  <a:pt x="1274826" y="0"/>
                </a:lnTo>
                <a:lnTo>
                  <a:pt x="1274826" y="31750"/>
                </a:lnTo>
                <a:lnTo>
                  <a:pt x="1306576" y="31750"/>
                </a:lnTo>
                <a:lnTo>
                  <a:pt x="1306576" y="0"/>
                </a:lnTo>
                <a:close/>
              </a:path>
              <a:path w="6883400" h="1883410">
                <a:moveTo>
                  <a:pt x="1362024" y="1412875"/>
                </a:moveTo>
                <a:lnTo>
                  <a:pt x="1330274" y="1412875"/>
                </a:lnTo>
                <a:lnTo>
                  <a:pt x="1330274" y="1444625"/>
                </a:lnTo>
                <a:lnTo>
                  <a:pt x="1362024" y="1444625"/>
                </a:lnTo>
                <a:lnTo>
                  <a:pt x="1362024" y="1412875"/>
                </a:lnTo>
                <a:close/>
              </a:path>
              <a:path w="6883400" h="1883410">
                <a:moveTo>
                  <a:pt x="1370076" y="0"/>
                </a:moveTo>
                <a:lnTo>
                  <a:pt x="1338326" y="0"/>
                </a:lnTo>
                <a:lnTo>
                  <a:pt x="1338326" y="31750"/>
                </a:lnTo>
                <a:lnTo>
                  <a:pt x="1370076" y="31750"/>
                </a:lnTo>
                <a:lnTo>
                  <a:pt x="1370076" y="0"/>
                </a:lnTo>
                <a:close/>
              </a:path>
              <a:path w="6883400" h="1883410">
                <a:moveTo>
                  <a:pt x="1425524" y="1412875"/>
                </a:moveTo>
                <a:lnTo>
                  <a:pt x="1393774" y="1412875"/>
                </a:lnTo>
                <a:lnTo>
                  <a:pt x="1393774" y="1444625"/>
                </a:lnTo>
                <a:lnTo>
                  <a:pt x="1425524" y="1444625"/>
                </a:lnTo>
                <a:lnTo>
                  <a:pt x="1425524" y="1412875"/>
                </a:lnTo>
                <a:close/>
              </a:path>
              <a:path w="6883400" h="1883410">
                <a:moveTo>
                  <a:pt x="1433576" y="0"/>
                </a:moveTo>
                <a:lnTo>
                  <a:pt x="1401826" y="0"/>
                </a:lnTo>
                <a:lnTo>
                  <a:pt x="1401826" y="31750"/>
                </a:lnTo>
                <a:lnTo>
                  <a:pt x="1433576" y="31750"/>
                </a:lnTo>
                <a:lnTo>
                  <a:pt x="1433576" y="0"/>
                </a:lnTo>
                <a:close/>
              </a:path>
              <a:path w="6883400" h="1883410">
                <a:moveTo>
                  <a:pt x="1489024" y="1412875"/>
                </a:moveTo>
                <a:lnTo>
                  <a:pt x="1457274" y="1412875"/>
                </a:lnTo>
                <a:lnTo>
                  <a:pt x="1457274" y="1444625"/>
                </a:lnTo>
                <a:lnTo>
                  <a:pt x="1489024" y="1444625"/>
                </a:lnTo>
                <a:lnTo>
                  <a:pt x="1489024" y="1412875"/>
                </a:lnTo>
                <a:close/>
              </a:path>
              <a:path w="6883400" h="1883410">
                <a:moveTo>
                  <a:pt x="1497076" y="0"/>
                </a:moveTo>
                <a:lnTo>
                  <a:pt x="1465326" y="0"/>
                </a:lnTo>
                <a:lnTo>
                  <a:pt x="1465326" y="31750"/>
                </a:lnTo>
                <a:lnTo>
                  <a:pt x="1497076" y="31750"/>
                </a:lnTo>
                <a:lnTo>
                  <a:pt x="1497076" y="0"/>
                </a:lnTo>
                <a:close/>
              </a:path>
              <a:path w="6883400" h="1883410">
                <a:moveTo>
                  <a:pt x="1552524" y="1412875"/>
                </a:moveTo>
                <a:lnTo>
                  <a:pt x="1520774" y="1412875"/>
                </a:lnTo>
                <a:lnTo>
                  <a:pt x="1520774" y="1444625"/>
                </a:lnTo>
                <a:lnTo>
                  <a:pt x="1552524" y="1444625"/>
                </a:lnTo>
                <a:lnTo>
                  <a:pt x="1552524" y="1412875"/>
                </a:lnTo>
                <a:close/>
              </a:path>
              <a:path w="6883400" h="1883410">
                <a:moveTo>
                  <a:pt x="1560576" y="0"/>
                </a:moveTo>
                <a:lnTo>
                  <a:pt x="1528826" y="0"/>
                </a:lnTo>
                <a:lnTo>
                  <a:pt x="1528826" y="31750"/>
                </a:lnTo>
                <a:lnTo>
                  <a:pt x="1560576" y="31750"/>
                </a:lnTo>
                <a:lnTo>
                  <a:pt x="1560576" y="0"/>
                </a:lnTo>
                <a:close/>
              </a:path>
              <a:path w="6883400" h="1883410">
                <a:moveTo>
                  <a:pt x="1616024" y="1412875"/>
                </a:moveTo>
                <a:lnTo>
                  <a:pt x="1584274" y="1412875"/>
                </a:lnTo>
                <a:lnTo>
                  <a:pt x="1584274" y="1444625"/>
                </a:lnTo>
                <a:lnTo>
                  <a:pt x="1616024" y="1444625"/>
                </a:lnTo>
                <a:lnTo>
                  <a:pt x="1616024" y="1412875"/>
                </a:lnTo>
                <a:close/>
              </a:path>
              <a:path w="6883400" h="1883410">
                <a:moveTo>
                  <a:pt x="1624076" y="0"/>
                </a:moveTo>
                <a:lnTo>
                  <a:pt x="1592326" y="0"/>
                </a:lnTo>
                <a:lnTo>
                  <a:pt x="1592326" y="31750"/>
                </a:lnTo>
                <a:lnTo>
                  <a:pt x="1624076" y="31750"/>
                </a:lnTo>
                <a:lnTo>
                  <a:pt x="1624076" y="0"/>
                </a:lnTo>
                <a:close/>
              </a:path>
              <a:path w="6883400" h="1883410">
                <a:moveTo>
                  <a:pt x="1679524" y="1412875"/>
                </a:moveTo>
                <a:lnTo>
                  <a:pt x="1647774" y="1412875"/>
                </a:lnTo>
                <a:lnTo>
                  <a:pt x="1647774" y="1444625"/>
                </a:lnTo>
                <a:lnTo>
                  <a:pt x="1679524" y="1444625"/>
                </a:lnTo>
                <a:lnTo>
                  <a:pt x="1679524" y="1412875"/>
                </a:lnTo>
                <a:close/>
              </a:path>
              <a:path w="6883400" h="1883410">
                <a:moveTo>
                  <a:pt x="1687576" y="0"/>
                </a:moveTo>
                <a:lnTo>
                  <a:pt x="1655826" y="0"/>
                </a:lnTo>
                <a:lnTo>
                  <a:pt x="1655826" y="31750"/>
                </a:lnTo>
                <a:lnTo>
                  <a:pt x="1687576" y="31750"/>
                </a:lnTo>
                <a:lnTo>
                  <a:pt x="1687576" y="0"/>
                </a:lnTo>
                <a:close/>
              </a:path>
              <a:path w="6883400" h="1883410">
                <a:moveTo>
                  <a:pt x="1743024" y="1412875"/>
                </a:moveTo>
                <a:lnTo>
                  <a:pt x="1711274" y="1412875"/>
                </a:lnTo>
                <a:lnTo>
                  <a:pt x="1711274" y="1444625"/>
                </a:lnTo>
                <a:lnTo>
                  <a:pt x="1743024" y="1444625"/>
                </a:lnTo>
                <a:lnTo>
                  <a:pt x="1743024" y="1412875"/>
                </a:lnTo>
                <a:close/>
              </a:path>
              <a:path w="6883400" h="1883410">
                <a:moveTo>
                  <a:pt x="1751076" y="0"/>
                </a:moveTo>
                <a:lnTo>
                  <a:pt x="1719326" y="0"/>
                </a:lnTo>
                <a:lnTo>
                  <a:pt x="1719326" y="31750"/>
                </a:lnTo>
                <a:lnTo>
                  <a:pt x="1751076" y="31750"/>
                </a:lnTo>
                <a:lnTo>
                  <a:pt x="1751076" y="0"/>
                </a:lnTo>
                <a:close/>
              </a:path>
              <a:path w="6883400" h="1883410">
                <a:moveTo>
                  <a:pt x="1806524" y="1412875"/>
                </a:moveTo>
                <a:lnTo>
                  <a:pt x="1774774" y="1412875"/>
                </a:lnTo>
                <a:lnTo>
                  <a:pt x="1774774" y="1444625"/>
                </a:lnTo>
                <a:lnTo>
                  <a:pt x="1806524" y="1444625"/>
                </a:lnTo>
                <a:lnTo>
                  <a:pt x="1806524" y="1412875"/>
                </a:lnTo>
                <a:close/>
              </a:path>
              <a:path w="6883400" h="1883410">
                <a:moveTo>
                  <a:pt x="1814576" y="0"/>
                </a:moveTo>
                <a:lnTo>
                  <a:pt x="1782826" y="0"/>
                </a:lnTo>
                <a:lnTo>
                  <a:pt x="1782826" y="31750"/>
                </a:lnTo>
                <a:lnTo>
                  <a:pt x="1814576" y="31750"/>
                </a:lnTo>
                <a:lnTo>
                  <a:pt x="1814576" y="0"/>
                </a:lnTo>
                <a:close/>
              </a:path>
              <a:path w="6883400" h="1883410">
                <a:moveTo>
                  <a:pt x="1870024" y="1412875"/>
                </a:moveTo>
                <a:lnTo>
                  <a:pt x="1838274" y="1412875"/>
                </a:lnTo>
                <a:lnTo>
                  <a:pt x="1838274" y="1444625"/>
                </a:lnTo>
                <a:lnTo>
                  <a:pt x="1870024" y="1444625"/>
                </a:lnTo>
                <a:lnTo>
                  <a:pt x="1870024" y="1412875"/>
                </a:lnTo>
                <a:close/>
              </a:path>
              <a:path w="6883400" h="1883410">
                <a:moveTo>
                  <a:pt x="1878076" y="0"/>
                </a:moveTo>
                <a:lnTo>
                  <a:pt x="1846326" y="0"/>
                </a:lnTo>
                <a:lnTo>
                  <a:pt x="1846326" y="31750"/>
                </a:lnTo>
                <a:lnTo>
                  <a:pt x="1878076" y="31750"/>
                </a:lnTo>
                <a:lnTo>
                  <a:pt x="1878076" y="0"/>
                </a:lnTo>
                <a:close/>
              </a:path>
              <a:path w="6883400" h="1883410">
                <a:moveTo>
                  <a:pt x="1933524" y="1412875"/>
                </a:moveTo>
                <a:lnTo>
                  <a:pt x="1901774" y="1412875"/>
                </a:lnTo>
                <a:lnTo>
                  <a:pt x="1901774" y="1444625"/>
                </a:lnTo>
                <a:lnTo>
                  <a:pt x="1933524" y="1444625"/>
                </a:lnTo>
                <a:lnTo>
                  <a:pt x="1933524" y="1412875"/>
                </a:lnTo>
                <a:close/>
              </a:path>
              <a:path w="6883400" h="1883410">
                <a:moveTo>
                  <a:pt x="1941576" y="0"/>
                </a:moveTo>
                <a:lnTo>
                  <a:pt x="1909826" y="0"/>
                </a:lnTo>
                <a:lnTo>
                  <a:pt x="1909826" y="31750"/>
                </a:lnTo>
                <a:lnTo>
                  <a:pt x="1941576" y="31750"/>
                </a:lnTo>
                <a:lnTo>
                  <a:pt x="1941576" y="0"/>
                </a:lnTo>
                <a:close/>
              </a:path>
              <a:path w="6883400" h="1883410">
                <a:moveTo>
                  <a:pt x="1997024" y="1412875"/>
                </a:moveTo>
                <a:lnTo>
                  <a:pt x="1965274" y="1412875"/>
                </a:lnTo>
                <a:lnTo>
                  <a:pt x="1965274" y="1444625"/>
                </a:lnTo>
                <a:lnTo>
                  <a:pt x="1997024" y="1444625"/>
                </a:lnTo>
                <a:lnTo>
                  <a:pt x="1997024" y="1412875"/>
                </a:lnTo>
                <a:close/>
              </a:path>
              <a:path w="6883400" h="1883410">
                <a:moveTo>
                  <a:pt x="2005076" y="0"/>
                </a:moveTo>
                <a:lnTo>
                  <a:pt x="1973326" y="0"/>
                </a:lnTo>
                <a:lnTo>
                  <a:pt x="1973326" y="31750"/>
                </a:lnTo>
                <a:lnTo>
                  <a:pt x="2005076" y="31750"/>
                </a:lnTo>
                <a:lnTo>
                  <a:pt x="2005076" y="0"/>
                </a:lnTo>
                <a:close/>
              </a:path>
              <a:path w="6883400" h="1883410">
                <a:moveTo>
                  <a:pt x="2060524" y="1412875"/>
                </a:moveTo>
                <a:lnTo>
                  <a:pt x="2028774" y="1412875"/>
                </a:lnTo>
                <a:lnTo>
                  <a:pt x="2028774" y="1444625"/>
                </a:lnTo>
                <a:lnTo>
                  <a:pt x="2060524" y="1444625"/>
                </a:lnTo>
                <a:lnTo>
                  <a:pt x="2060524" y="1412875"/>
                </a:lnTo>
                <a:close/>
              </a:path>
              <a:path w="6883400" h="1883410">
                <a:moveTo>
                  <a:pt x="2068576" y="0"/>
                </a:moveTo>
                <a:lnTo>
                  <a:pt x="2036826" y="0"/>
                </a:lnTo>
                <a:lnTo>
                  <a:pt x="2036826" y="31750"/>
                </a:lnTo>
                <a:lnTo>
                  <a:pt x="2068576" y="31750"/>
                </a:lnTo>
                <a:lnTo>
                  <a:pt x="2068576" y="0"/>
                </a:lnTo>
                <a:close/>
              </a:path>
              <a:path w="6883400" h="1883410">
                <a:moveTo>
                  <a:pt x="2124024" y="1412875"/>
                </a:moveTo>
                <a:lnTo>
                  <a:pt x="2092274" y="1412875"/>
                </a:lnTo>
                <a:lnTo>
                  <a:pt x="2092274" y="1444625"/>
                </a:lnTo>
                <a:lnTo>
                  <a:pt x="2124024" y="1444625"/>
                </a:lnTo>
                <a:lnTo>
                  <a:pt x="2124024" y="1412875"/>
                </a:lnTo>
                <a:close/>
              </a:path>
              <a:path w="6883400" h="1883410">
                <a:moveTo>
                  <a:pt x="2132076" y="0"/>
                </a:moveTo>
                <a:lnTo>
                  <a:pt x="2100326" y="0"/>
                </a:lnTo>
                <a:lnTo>
                  <a:pt x="2100326" y="31750"/>
                </a:lnTo>
                <a:lnTo>
                  <a:pt x="2132076" y="31750"/>
                </a:lnTo>
                <a:lnTo>
                  <a:pt x="2132076" y="0"/>
                </a:lnTo>
                <a:close/>
              </a:path>
              <a:path w="6883400" h="1883410">
                <a:moveTo>
                  <a:pt x="2187524" y="1412875"/>
                </a:moveTo>
                <a:lnTo>
                  <a:pt x="2155774" y="1412875"/>
                </a:lnTo>
                <a:lnTo>
                  <a:pt x="2155774" y="1444625"/>
                </a:lnTo>
                <a:lnTo>
                  <a:pt x="2187524" y="1444625"/>
                </a:lnTo>
                <a:lnTo>
                  <a:pt x="2187524" y="1412875"/>
                </a:lnTo>
                <a:close/>
              </a:path>
              <a:path w="6883400" h="1883410">
                <a:moveTo>
                  <a:pt x="2195576" y="0"/>
                </a:moveTo>
                <a:lnTo>
                  <a:pt x="2163826" y="0"/>
                </a:lnTo>
                <a:lnTo>
                  <a:pt x="2163826" y="31750"/>
                </a:lnTo>
                <a:lnTo>
                  <a:pt x="2195576" y="31750"/>
                </a:lnTo>
                <a:lnTo>
                  <a:pt x="2195576" y="0"/>
                </a:lnTo>
                <a:close/>
              </a:path>
              <a:path w="6883400" h="1883410">
                <a:moveTo>
                  <a:pt x="2251024" y="1412875"/>
                </a:moveTo>
                <a:lnTo>
                  <a:pt x="2219274" y="1412875"/>
                </a:lnTo>
                <a:lnTo>
                  <a:pt x="2219274" y="1444625"/>
                </a:lnTo>
                <a:lnTo>
                  <a:pt x="2251024" y="1444625"/>
                </a:lnTo>
                <a:lnTo>
                  <a:pt x="2251024" y="1412875"/>
                </a:lnTo>
                <a:close/>
              </a:path>
              <a:path w="6883400" h="1883410">
                <a:moveTo>
                  <a:pt x="2259076" y="0"/>
                </a:moveTo>
                <a:lnTo>
                  <a:pt x="2227326" y="0"/>
                </a:lnTo>
                <a:lnTo>
                  <a:pt x="2227326" y="31750"/>
                </a:lnTo>
                <a:lnTo>
                  <a:pt x="2259076" y="31750"/>
                </a:lnTo>
                <a:lnTo>
                  <a:pt x="2259076" y="0"/>
                </a:lnTo>
                <a:close/>
              </a:path>
              <a:path w="6883400" h="1883410">
                <a:moveTo>
                  <a:pt x="2314524" y="1412875"/>
                </a:moveTo>
                <a:lnTo>
                  <a:pt x="2282774" y="1412875"/>
                </a:lnTo>
                <a:lnTo>
                  <a:pt x="2282774" y="1444625"/>
                </a:lnTo>
                <a:lnTo>
                  <a:pt x="2314524" y="1444625"/>
                </a:lnTo>
                <a:lnTo>
                  <a:pt x="2314524" y="1412875"/>
                </a:lnTo>
                <a:close/>
              </a:path>
              <a:path w="6883400" h="1883410">
                <a:moveTo>
                  <a:pt x="2322576" y="0"/>
                </a:moveTo>
                <a:lnTo>
                  <a:pt x="2290826" y="0"/>
                </a:lnTo>
                <a:lnTo>
                  <a:pt x="2290826" y="31750"/>
                </a:lnTo>
                <a:lnTo>
                  <a:pt x="2322576" y="31750"/>
                </a:lnTo>
                <a:lnTo>
                  <a:pt x="2322576" y="0"/>
                </a:lnTo>
                <a:close/>
              </a:path>
              <a:path w="6883400" h="1883410">
                <a:moveTo>
                  <a:pt x="2378024" y="1412875"/>
                </a:moveTo>
                <a:lnTo>
                  <a:pt x="2346274" y="1412875"/>
                </a:lnTo>
                <a:lnTo>
                  <a:pt x="2346274" y="1444625"/>
                </a:lnTo>
                <a:lnTo>
                  <a:pt x="2378024" y="1444625"/>
                </a:lnTo>
                <a:lnTo>
                  <a:pt x="2378024" y="1412875"/>
                </a:lnTo>
                <a:close/>
              </a:path>
              <a:path w="6883400" h="1883410">
                <a:moveTo>
                  <a:pt x="2386076" y="0"/>
                </a:moveTo>
                <a:lnTo>
                  <a:pt x="2354326" y="0"/>
                </a:lnTo>
                <a:lnTo>
                  <a:pt x="2354326" y="31750"/>
                </a:lnTo>
                <a:lnTo>
                  <a:pt x="2386076" y="31750"/>
                </a:lnTo>
                <a:lnTo>
                  <a:pt x="2386076" y="0"/>
                </a:lnTo>
                <a:close/>
              </a:path>
              <a:path w="6883400" h="1883410">
                <a:moveTo>
                  <a:pt x="2441524" y="1412875"/>
                </a:moveTo>
                <a:lnTo>
                  <a:pt x="2409774" y="1412875"/>
                </a:lnTo>
                <a:lnTo>
                  <a:pt x="2409774" y="1444625"/>
                </a:lnTo>
                <a:lnTo>
                  <a:pt x="2441524" y="1444625"/>
                </a:lnTo>
                <a:lnTo>
                  <a:pt x="2441524" y="1412875"/>
                </a:lnTo>
                <a:close/>
              </a:path>
              <a:path w="6883400" h="1883410">
                <a:moveTo>
                  <a:pt x="2449576" y="0"/>
                </a:moveTo>
                <a:lnTo>
                  <a:pt x="2417826" y="0"/>
                </a:lnTo>
                <a:lnTo>
                  <a:pt x="2417826" y="31750"/>
                </a:lnTo>
                <a:lnTo>
                  <a:pt x="2449576" y="31750"/>
                </a:lnTo>
                <a:lnTo>
                  <a:pt x="2449576" y="0"/>
                </a:lnTo>
                <a:close/>
              </a:path>
              <a:path w="6883400" h="1883410">
                <a:moveTo>
                  <a:pt x="2505024" y="1412875"/>
                </a:moveTo>
                <a:lnTo>
                  <a:pt x="2473274" y="1412875"/>
                </a:lnTo>
                <a:lnTo>
                  <a:pt x="2473274" y="1444625"/>
                </a:lnTo>
                <a:lnTo>
                  <a:pt x="2505024" y="1444625"/>
                </a:lnTo>
                <a:lnTo>
                  <a:pt x="2505024" y="1412875"/>
                </a:lnTo>
                <a:close/>
              </a:path>
              <a:path w="6883400" h="1883410">
                <a:moveTo>
                  <a:pt x="2513076" y="0"/>
                </a:moveTo>
                <a:lnTo>
                  <a:pt x="2481326" y="0"/>
                </a:lnTo>
                <a:lnTo>
                  <a:pt x="2481326" y="31750"/>
                </a:lnTo>
                <a:lnTo>
                  <a:pt x="2513076" y="31750"/>
                </a:lnTo>
                <a:lnTo>
                  <a:pt x="2513076" y="0"/>
                </a:lnTo>
                <a:close/>
              </a:path>
              <a:path w="6883400" h="1883410">
                <a:moveTo>
                  <a:pt x="2568524" y="1412875"/>
                </a:moveTo>
                <a:lnTo>
                  <a:pt x="2536774" y="1412875"/>
                </a:lnTo>
                <a:lnTo>
                  <a:pt x="2536774" y="1444625"/>
                </a:lnTo>
                <a:lnTo>
                  <a:pt x="2568524" y="1444625"/>
                </a:lnTo>
                <a:lnTo>
                  <a:pt x="2568524" y="1412875"/>
                </a:lnTo>
                <a:close/>
              </a:path>
              <a:path w="6883400" h="1883410">
                <a:moveTo>
                  <a:pt x="2576576" y="0"/>
                </a:moveTo>
                <a:lnTo>
                  <a:pt x="2544826" y="0"/>
                </a:lnTo>
                <a:lnTo>
                  <a:pt x="2544826" y="31750"/>
                </a:lnTo>
                <a:lnTo>
                  <a:pt x="2576576" y="31750"/>
                </a:lnTo>
                <a:lnTo>
                  <a:pt x="2576576" y="0"/>
                </a:lnTo>
                <a:close/>
              </a:path>
              <a:path w="6883400" h="1883410">
                <a:moveTo>
                  <a:pt x="2632024" y="1412875"/>
                </a:moveTo>
                <a:lnTo>
                  <a:pt x="2600274" y="1412875"/>
                </a:lnTo>
                <a:lnTo>
                  <a:pt x="2600274" y="1444625"/>
                </a:lnTo>
                <a:lnTo>
                  <a:pt x="2632024" y="1444625"/>
                </a:lnTo>
                <a:lnTo>
                  <a:pt x="2632024" y="1412875"/>
                </a:lnTo>
                <a:close/>
              </a:path>
              <a:path w="6883400" h="1883410">
                <a:moveTo>
                  <a:pt x="2640076" y="0"/>
                </a:moveTo>
                <a:lnTo>
                  <a:pt x="2608326" y="0"/>
                </a:lnTo>
                <a:lnTo>
                  <a:pt x="2608326" y="31750"/>
                </a:lnTo>
                <a:lnTo>
                  <a:pt x="2640076" y="31750"/>
                </a:lnTo>
                <a:lnTo>
                  <a:pt x="2640076" y="0"/>
                </a:lnTo>
                <a:close/>
              </a:path>
              <a:path w="6883400" h="1883410">
                <a:moveTo>
                  <a:pt x="2695524" y="1412875"/>
                </a:moveTo>
                <a:lnTo>
                  <a:pt x="2663774" y="1412875"/>
                </a:lnTo>
                <a:lnTo>
                  <a:pt x="2663774" y="1444625"/>
                </a:lnTo>
                <a:lnTo>
                  <a:pt x="2695524" y="1444625"/>
                </a:lnTo>
                <a:lnTo>
                  <a:pt x="2695524" y="1412875"/>
                </a:lnTo>
                <a:close/>
              </a:path>
              <a:path w="6883400" h="1883410">
                <a:moveTo>
                  <a:pt x="2703576" y="0"/>
                </a:moveTo>
                <a:lnTo>
                  <a:pt x="2671826" y="0"/>
                </a:lnTo>
                <a:lnTo>
                  <a:pt x="2671826" y="31750"/>
                </a:lnTo>
                <a:lnTo>
                  <a:pt x="2703576" y="31750"/>
                </a:lnTo>
                <a:lnTo>
                  <a:pt x="2703576" y="0"/>
                </a:lnTo>
                <a:close/>
              </a:path>
              <a:path w="6883400" h="1883410">
                <a:moveTo>
                  <a:pt x="2759024" y="1412875"/>
                </a:moveTo>
                <a:lnTo>
                  <a:pt x="2727274" y="1412875"/>
                </a:lnTo>
                <a:lnTo>
                  <a:pt x="2727274" y="1444625"/>
                </a:lnTo>
                <a:lnTo>
                  <a:pt x="2759024" y="1444625"/>
                </a:lnTo>
                <a:lnTo>
                  <a:pt x="2759024" y="1412875"/>
                </a:lnTo>
                <a:close/>
              </a:path>
              <a:path w="6883400" h="1883410">
                <a:moveTo>
                  <a:pt x="2767076" y="0"/>
                </a:moveTo>
                <a:lnTo>
                  <a:pt x="2735326" y="0"/>
                </a:lnTo>
                <a:lnTo>
                  <a:pt x="2735326" y="31750"/>
                </a:lnTo>
                <a:lnTo>
                  <a:pt x="2767076" y="31750"/>
                </a:lnTo>
                <a:lnTo>
                  <a:pt x="2767076" y="0"/>
                </a:lnTo>
                <a:close/>
              </a:path>
              <a:path w="6883400" h="1883410">
                <a:moveTo>
                  <a:pt x="2822524" y="1412875"/>
                </a:moveTo>
                <a:lnTo>
                  <a:pt x="2790774" y="1412875"/>
                </a:lnTo>
                <a:lnTo>
                  <a:pt x="2790774" y="1444625"/>
                </a:lnTo>
                <a:lnTo>
                  <a:pt x="2822524" y="1444625"/>
                </a:lnTo>
                <a:lnTo>
                  <a:pt x="2822524" y="1412875"/>
                </a:lnTo>
                <a:close/>
              </a:path>
              <a:path w="6883400" h="1883410">
                <a:moveTo>
                  <a:pt x="2830576" y="0"/>
                </a:moveTo>
                <a:lnTo>
                  <a:pt x="2798826" y="0"/>
                </a:lnTo>
                <a:lnTo>
                  <a:pt x="2798826" y="31750"/>
                </a:lnTo>
                <a:lnTo>
                  <a:pt x="2830576" y="31750"/>
                </a:lnTo>
                <a:lnTo>
                  <a:pt x="2830576" y="0"/>
                </a:lnTo>
                <a:close/>
              </a:path>
              <a:path w="6883400" h="1883410">
                <a:moveTo>
                  <a:pt x="2886024" y="1412875"/>
                </a:moveTo>
                <a:lnTo>
                  <a:pt x="2854274" y="1412875"/>
                </a:lnTo>
                <a:lnTo>
                  <a:pt x="2854274" y="1444625"/>
                </a:lnTo>
                <a:lnTo>
                  <a:pt x="2886024" y="1444625"/>
                </a:lnTo>
                <a:lnTo>
                  <a:pt x="2886024" y="1412875"/>
                </a:lnTo>
                <a:close/>
              </a:path>
              <a:path w="6883400" h="1883410">
                <a:moveTo>
                  <a:pt x="2894076" y="0"/>
                </a:moveTo>
                <a:lnTo>
                  <a:pt x="2862326" y="0"/>
                </a:lnTo>
                <a:lnTo>
                  <a:pt x="2862326" y="31750"/>
                </a:lnTo>
                <a:lnTo>
                  <a:pt x="2894076" y="31750"/>
                </a:lnTo>
                <a:lnTo>
                  <a:pt x="2894076" y="0"/>
                </a:lnTo>
                <a:close/>
              </a:path>
              <a:path w="6883400" h="1883410">
                <a:moveTo>
                  <a:pt x="2949524" y="1412875"/>
                </a:moveTo>
                <a:lnTo>
                  <a:pt x="2917774" y="1412875"/>
                </a:lnTo>
                <a:lnTo>
                  <a:pt x="2917774" y="1444625"/>
                </a:lnTo>
                <a:lnTo>
                  <a:pt x="2949524" y="1444625"/>
                </a:lnTo>
                <a:lnTo>
                  <a:pt x="2949524" y="1412875"/>
                </a:lnTo>
                <a:close/>
              </a:path>
              <a:path w="6883400" h="1883410">
                <a:moveTo>
                  <a:pt x="2957576" y="0"/>
                </a:moveTo>
                <a:lnTo>
                  <a:pt x="2925826" y="0"/>
                </a:lnTo>
                <a:lnTo>
                  <a:pt x="2925826" y="31750"/>
                </a:lnTo>
                <a:lnTo>
                  <a:pt x="2957576" y="31750"/>
                </a:lnTo>
                <a:lnTo>
                  <a:pt x="2957576" y="0"/>
                </a:lnTo>
                <a:close/>
              </a:path>
              <a:path w="6883400" h="1883410">
                <a:moveTo>
                  <a:pt x="3013024" y="1412875"/>
                </a:moveTo>
                <a:lnTo>
                  <a:pt x="2981274" y="1412875"/>
                </a:lnTo>
                <a:lnTo>
                  <a:pt x="2981274" y="1444625"/>
                </a:lnTo>
                <a:lnTo>
                  <a:pt x="3013024" y="1444625"/>
                </a:lnTo>
                <a:lnTo>
                  <a:pt x="3013024" y="1412875"/>
                </a:lnTo>
                <a:close/>
              </a:path>
              <a:path w="6883400" h="1883410">
                <a:moveTo>
                  <a:pt x="3021076" y="0"/>
                </a:moveTo>
                <a:lnTo>
                  <a:pt x="2989326" y="0"/>
                </a:lnTo>
                <a:lnTo>
                  <a:pt x="2989326" y="31750"/>
                </a:lnTo>
                <a:lnTo>
                  <a:pt x="3021076" y="31750"/>
                </a:lnTo>
                <a:lnTo>
                  <a:pt x="3021076" y="0"/>
                </a:lnTo>
                <a:close/>
              </a:path>
              <a:path w="6883400" h="1883410">
                <a:moveTo>
                  <a:pt x="3076524" y="1412875"/>
                </a:moveTo>
                <a:lnTo>
                  <a:pt x="3044774" y="1412875"/>
                </a:lnTo>
                <a:lnTo>
                  <a:pt x="3044774" y="1444625"/>
                </a:lnTo>
                <a:lnTo>
                  <a:pt x="3076524" y="1444625"/>
                </a:lnTo>
                <a:lnTo>
                  <a:pt x="3076524" y="1412875"/>
                </a:lnTo>
                <a:close/>
              </a:path>
              <a:path w="6883400" h="1883410">
                <a:moveTo>
                  <a:pt x="3084576" y="0"/>
                </a:moveTo>
                <a:lnTo>
                  <a:pt x="3052826" y="0"/>
                </a:lnTo>
                <a:lnTo>
                  <a:pt x="3052826" y="31750"/>
                </a:lnTo>
                <a:lnTo>
                  <a:pt x="3084576" y="31750"/>
                </a:lnTo>
                <a:lnTo>
                  <a:pt x="3084576" y="0"/>
                </a:lnTo>
                <a:close/>
              </a:path>
              <a:path w="6883400" h="1883410">
                <a:moveTo>
                  <a:pt x="3140024" y="1412875"/>
                </a:moveTo>
                <a:lnTo>
                  <a:pt x="3108274" y="1412875"/>
                </a:lnTo>
                <a:lnTo>
                  <a:pt x="3108274" y="1444625"/>
                </a:lnTo>
                <a:lnTo>
                  <a:pt x="3140024" y="1444625"/>
                </a:lnTo>
                <a:lnTo>
                  <a:pt x="3140024" y="1412875"/>
                </a:lnTo>
                <a:close/>
              </a:path>
              <a:path w="6883400" h="1883410">
                <a:moveTo>
                  <a:pt x="3148076" y="0"/>
                </a:moveTo>
                <a:lnTo>
                  <a:pt x="3116326" y="0"/>
                </a:lnTo>
                <a:lnTo>
                  <a:pt x="3116326" y="31750"/>
                </a:lnTo>
                <a:lnTo>
                  <a:pt x="3148076" y="31750"/>
                </a:lnTo>
                <a:lnTo>
                  <a:pt x="3148076" y="0"/>
                </a:lnTo>
                <a:close/>
              </a:path>
              <a:path w="6883400" h="1883410">
                <a:moveTo>
                  <a:pt x="3203524" y="1412875"/>
                </a:moveTo>
                <a:lnTo>
                  <a:pt x="3171774" y="1412875"/>
                </a:lnTo>
                <a:lnTo>
                  <a:pt x="3171774" y="1444625"/>
                </a:lnTo>
                <a:lnTo>
                  <a:pt x="3203524" y="1444625"/>
                </a:lnTo>
                <a:lnTo>
                  <a:pt x="3203524" y="1412875"/>
                </a:lnTo>
                <a:close/>
              </a:path>
              <a:path w="6883400" h="1883410">
                <a:moveTo>
                  <a:pt x="3211576" y="0"/>
                </a:moveTo>
                <a:lnTo>
                  <a:pt x="3179826" y="0"/>
                </a:lnTo>
                <a:lnTo>
                  <a:pt x="3179826" y="31750"/>
                </a:lnTo>
                <a:lnTo>
                  <a:pt x="3211576" y="31750"/>
                </a:lnTo>
                <a:lnTo>
                  <a:pt x="3211576" y="0"/>
                </a:lnTo>
                <a:close/>
              </a:path>
              <a:path w="6883400" h="1883410">
                <a:moveTo>
                  <a:pt x="3267024" y="1412875"/>
                </a:moveTo>
                <a:lnTo>
                  <a:pt x="3235274" y="1412875"/>
                </a:lnTo>
                <a:lnTo>
                  <a:pt x="3235274" y="1444625"/>
                </a:lnTo>
                <a:lnTo>
                  <a:pt x="3267024" y="1444625"/>
                </a:lnTo>
                <a:lnTo>
                  <a:pt x="3267024" y="1412875"/>
                </a:lnTo>
                <a:close/>
              </a:path>
              <a:path w="6883400" h="1883410">
                <a:moveTo>
                  <a:pt x="3275076" y="0"/>
                </a:moveTo>
                <a:lnTo>
                  <a:pt x="3243326" y="0"/>
                </a:lnTo>
                <a:lnTo>
                  <a:pt x="3243326" y="31750"/>
                </a:lnTo>
                <a:lnTo>
                  <a:pt x="3275076" y="31750"/>
                </a:lnTo>
                <a:lnTo>
                  <a:pt x="3275076" y="0"/>
                </a:lnTo>
                <a:close/>
              </a:path>
              <a:path w="6883400" h="1883410">
                <a:moveTo>
                  <a:pt x="3330524" y="1412875"/>
                </a:moveTo>
                <a:lnTo>
                  <a:pt x="3298774" y="1412875"/>
                </a:lnTo>
                <a:lnTo>
                  <a:pt x="3298774" y="1444625"/>
                </a:lnTo>
                <a:lnTo>
                  <a:pt x="3330524" y="1444625"/>
                </a:lnTo>
                <a:lnTo>
                  <a:pt x="3330524" y="1412875"/>
                </a:lnTo>
                <a:close/>
              </a:path>
              <a:path w="6883400" h="1883410">
                <a:moveTo>
                  <a:pt x="3338576" y="0"/>
                </a:moveTo>
                <a:lnTo>
                  <a:pt x="3306826" y="0"/>
                </a:lnTo>
                <a:lnTo>
                  <a:pt x="3306826" y="31750"/>
                </a:lnTo>
                <a:lnTo>
                  <a:pt x="3338576" y="31750"/>
                </a:lnTo>
                <a:lnTo>
                  <a:pt x="3338576" y="0"/>
                </a:lnTo>
                <a:close/>
              </a:path>
              <a:path w="6883400" h="1883410">
                <a:moveTo>
                  <a:pt x="3394024" y="1412875"/>
                </a:moveTo>
                <a:lnTo>
                  <a:pt x="3362274" y="1412875"/>
                </a:lnTo>
                <a:lnTo>
                  <a:pt x="3362274" y="1444625"/>
                </a:lnTo>
                <a:lnTo>
                  <a:pt x="3394024" y="1444625"/>
                </a:lnTo>
                <a:lnTo>
                  <a:pt x="3394024" y="1412875"/>
                </a:lnTo>
                <a:close/>
              </a:path>
              <a:path w="6883400" h="1883410">
                <a:moveTo>
                  <a:pt x="3402076" y="0"/>
                </a:moveTo>
                <a:lnTo>
                  <a:pt x="3370326" y="0"/>
                </a:lnTo>
                <a:lnTo>
                  <a:pt x="3370326" y="31750"/>
                </a:lnTo>
                <a:lnTo>
                  <a:pt x="3402076" y="31750"/>
                </a:lnTo>
                <a:lnTo>
                  <a:pt x="3402076" y="0"/>
                </a:lnTo>
                <a:close/>
              </a:path>
              <a:path w="6883400" h="1883410">
                <a:moveTo>
                  <a:pt x="3457524" y="1412875"/>
                </a:moveTo>
                <a:lnTo>
                  <a:pt x="3425774" y="1412875"/>
                </a:lnTo>
                <a:lnTo>
                  <a:pt x="3425774" y="1444625"/>
                </a:lnTo>
                <a:lnTo>
                  <a:pt x="3457524" y="1444625"/>
                </a:lnTo>
                <a:lnTo>
                  <a:pt x="3457524" y="1412875"/>
                </a:lnTo>
                <a:close/>
              </a:path>
              <a:path w="6883400" h="1883410">
                <a:moveTo>
                  <a:pt x="3465576" y="0"/>
                </a:moveTo>
                <a:lnTo>
                  <a:pt x="3433826" y="0"/>
                </a:lnTo>
                <a:lnTo>
                  <a:pt x="3433826" y="31750"/>
                </a:lnTo>
                <a:lnTo>
                  <a:pt x="3465576" y="31750"/>
                </a:lnTo>
                <a:lnTo>
                  <a:pt x="3465576" y="0"/>
                </a:lnTo>
                <a:close/>
              </a:path>
              <a:path w="6883400" h="1883410">
                <a:moveTo>
                  <a:pt x="3521024" y="1412875"/>
                </a:moveTo>
                <a:lnTo>
                  <a:pt x="3489274" y="1412875"/>
                </a:lnTo>
                <a:lnTo>
                  <a:pt x="3489274" y="1444625"/>
                </a:lnTo>
                <a:lnTo>
                  <a:pt x="3521024" y="1444625"/>
                </a:lnTo>
                <a:lnTo>
                  <a:pt x="3521024" y="1412875"/>
                </a:lnTo>
                <a:close/>
              </a:path>
              <a:path w="6883400" h="1883410">
                <a:moveTo>
                  <a:pt x="3529076" y="0"/>
                </a:moveTo>
                <a:lnTo>
                  <a:pt x="3497326" y="0"/>
                </a:lnTo>
                <a:lnTo>
                  <a:pt x="3497326" y="31750"/>
                </a:lnTo>
                <a:lnTo>
                  <a:pt x="3529076" y="31750"/>
                </a:lnTo>
                <a:lnTo>
                  <a:pt x="3529076" y="0"/>
                </a:lnTo>
                <a:close/>
              </a:path>
              <a:path w="6883400" h="1883410">
                <a:moveTo>
                  <a:pt x="3584524" y="1412875"/>
                </a:moveTo>
                <a:lnTo>
                  <a:pt x="3552774" y="1412875"/>
                </a:lnTo>
                <a:lnTo>
                  <a:pt x="3552774" y="1444625"/>
                </a:lnTo>
                <a:lnTo>
                  <a:pt x="3584524" y="1444625"/>
                </a:lnTo>
                <a:lnTo>
                  <a:pt x="3584524" y="1412875"/>
                </a:lnTo>
                <a:close/>
              </a:path>
              <a:path w="6883400" h="1883410">
                <a:moveTo>
                  <a:pt x="3592576" y="0"/>
                </a:moveTo>
                <a:lnTo>
                  <a:pt x="3560826" y="0"/>
                </a:lnTo>
                <a:lnTo>
                  <a:pt x="3560826" y="31750"/>
                </a:lnTo>
                <a:lnTo>
                  <a:pt x="3592576" y="31750"/>
                </a:lnTo>
                <a:lnTo>
                  <a:pt x="3592576" y="0"/>
                </a:lnTo>
                <a:close/>
              </a:path>
              <a:path w="6883400" h="1883410">
                <a:moveTo>
                  <a:pt x="3648024" y="1412875"/>
                </a:moveTo>
                <a:lnTo>
                  <a:pt x="3616274" y="1412875"/>
                </a:lnTo>
                <a:lnTo>
                  <a:pt x="3616274" y="1444625"/>
                </a:lnTo>
                <a:lnTo>
                  <a:pt x="3648024" y="1444625"/>
                </a:lnTo>
                <a:lnTo>
                  <a:pt x="3648024" y="1412875"/>
                </a:lnTo>
                <a:close/>
              </a:path>
              <a:path w="6883400" h="1883410">
                <a:moveTo>
                  <a:pt x="3656076" y="0"/>
                </a:moveTo>
                <a:lnTo>
                  <a:pt x="3624326" y="0"/>
                </a:lnTo>
                <a:lnTo>
                  <a:pt x="3624326" y="31750"/>
                </a:lnTo>
                <a:lnTo>
                  <a:pt x="3656076" y="31750"/>
                </a:lnTo>
                <a:lnTo>
                  <a:pt x="3656076" y="0"/>
                </a:lnTo>
                <a:close/>
              </a:path>
              <a:path w="6883400" h="1883410">
                <a:moveTo>
                  <a:pt x="3711524" y="1412875"/>
                </a:moveTo>
                <a:lnTo>
                  <a:pt x="3679774" y="1412875"/>
                </a:lnTo>
                <a:lnTo>
                  <a:pt x="3679774" y="1444625"/>
                </a:lnTo>
                <a:lnTo>
                  <a:pt x="3711524" y="1444625"/>
                </a:lnTo>
                <a:lnTo>
                  <a:pt x="3711524" y="1412875"/>
                </a:lnTo>
                <a:close/>
              </a:path>
              <a:path w="6883400" h="1883410">
                <a:moveTo>
                  <a:pt x="3719576" y="0"/>
                </a:moveTo>
                <a:lnTo>
                  <a:pt x="3687826" y="0"/>
                </a:lnTo>
                <a:lnTo>
                  <a:pt x="3687826" y="31750"/>
                </a:lnTo>
                <a:lnTo>
                  <a:pt x="3719576" y="31750"/>
                </a:lnTo>
                <a:lnTo>
                  <a:pt x="3719576" y="0"/>
                </a:lnTo>
                <a:close/>
              </a:path>
              <a:path w="6883400" h="1883410">
                <a:moveTo>
                  <a:pt x="3775024" y="1412875"/>
                </a:moveTo>
                <a:lnTo>
                  <a:pt x="3743274" y="1412875"/>
                </a:lnTo>
                <a:lnTo>
                  <a:pt x="3743274" y="1444625"/>
                </a:lnTo>
                <a:lnTo>
                  <a:pt x="3775024" y="1444625"/>
                </a:lnTo>
                <a:lnTo>
                  <a:pt x="3775024" y="1412875"/>
                </a:lnTo>
                <a:close/>
              </a:path>
              <a:path w="6883400" h="1883410">
                <a:moveTo>
                  <a:pt x="3783076" y="0"/>
                </a:moveTo>
                <a:lnTo>
                  <a:pt x="3751326" y="0"/>
                </a:lnTo>
                <a:lnTo>
                  <a:pt x="3751326" y="31750"/>
                </a:lnTo>
                <a:lnTo>
                  <a:pt x="3783076" y="31750"/>
                </a:lnTo>
                <a:lnTo>
                  <a:pt x="3783076" y="0"/>
                </a:lnTo>
                <a:close/>
              </a:path>
              <a:path w="6883400" h="1883410">
                <a:moveTo>
                  <a:pt x="3838524" y="1412875"/>
                </a:moveTo>
                <a:lnTo>
                  <a:pt x="3806774" y="1412875"/>
                </a:lnTo>
                <a:lnTo>
                  <a:pt x="3806774" y="1444625"/>
                </a:lnTo>
                <a:lnTo>
                  <a:pt x="3838524" y="1444625"/>
                </a:lnTo>
                <a:lnTo>
                  <a:pt x="3838524" y="1412875"/>
                </a:lnTo>
                <a:close/>
              </a:path>
              <a:path w="6883400" h="1883410">
                <a:moveTo>
                  <a:pt x="3846576" y="0"/>
                </a:moveTo>
                <a:lnTo>
                  <a:pt x="3814826" y="0"/>
                </a:lnTo>
                <a:lnTo>
                  <a:pt x="3814826" y="31750"/>
                </a:lnTo>
                <a:lnTo>
                  <a:pt x="3846576" y="31750"/>
                </a:lnTo>
                <a:lnTo>
                  <a:pt x="3846576" y="0"/>
                </a:lnTo>
                <a:close/>
              </a:path>
              <a:path w="6883400" h="1883410">
                <a:moveTo>
                  <a:pt x="3902024" y="1412875"/>
                </a:moveTo>
                <a:lnTo>
                  <a:pt x="3870274" y="1412875"/>
                </a:lnTo>
                <a:lnTo>
                  <a:pt x="3870274" y="1444625"/>
                </a:lnTo>
                <a:lnTo>
                  <a:pt x="3902024" y="1444625"/>
                </a:lnTo>
                <a:lnTo>
                  <a:pt x="3902024" y="1412875"/>
                </a:lnTo>
                <a:close/>
              </a:path>
              <a:path w="6883400" h="1883410">
                <a:moveTo>
                  <a:pt x="3910076" y="0"/>
                </a:moveTo>
                <a:lnTo>
                  <a:pt x="3878326" y="0"/>
                </a:lnTo>
                <a:lnTo>
                  <a:pt x="3878326" y="31750"/>
                </a:lnTo>
                <a:lnTo>
                  <a:pt x="3910076" y="31750"/>
                </a:lnTo>
                <a:lnTo>
                  <a:pt x="3910076" y="0"/>
                </a:lnTo>
                <a:close/>
              </a:path>
              <a:path w="6883400" h="1883410">
                <a:moveTo>
                  <a:pt x="3965524" y="1412875"/>
                </a:moveTo>
                <a:lnTo>
                  <a:pt x="3933774" y="1412875"/>
                </a:lnTo>
                <a:lnTo>
                  <a:pt x="3933774" y="1444625"/>
                </a:lnTo>
                <a:lnTo>
                  <a:pt x="3965524" y="1444625"/>
                </a:lnTo>
                <a:lnTo>
                  <a:pt x="3965524" y="1412875"/>
                </a:lnTo>
                <a:close/>
              </a:path>
              <a:path w="6883400" h="1883410">
                <a:moveTo>
                  <a:pt x="3973576" y="0"/>
                </a:moveTo>
                <a:lnTo>
                  <a:pt x="3941826" y="0"/>
                </a:lnTo>
                <a:lnTo>
                  <a:pt x="3941826" y="31750"/>
                </a:lnTo>
                <a:lnTo>
                  <a:pt x="3973576" y="31750"/>
                </a:lnTo>
                <a:lnTo>
                  <a:pt x="3973576" y="0"/>
                </a:lnTo>
                <a:close/>
              </a:path>
              <a:path w="6883400" h="1883410">
                <a:moveTo>
                  <a:pt x="4029024" y="1412875"/>
                </a:moveTo>
                <a:lnTo>
                  <a:pt x="3997274" y="1412875"/>
                </a:lnTo>
                <a:lnTo>
                  <a:pt x="3997274" y="1444625"/>
                </a:lnTo>
                <a:lnTo>
                  <a:pt x="4029024" y="1444625"/>
                </a:lnTo>
                <a:lnTo>
                  <a:pt x="4029024" y="1412875"/>
                </a:lnTo>
                <a:close/>
              </a:path>
              <a:path w="6883400" h="1883410">
                <a:moveTo>
                  <a:pt x="4037076" y="0"/>
                </a:moveTo>
                <a:lnTo>
                  <a:pt x="4005326" y="0"/>
                </a:lnTo>
                <a:lnTo>
                  <a:pt x="4005326" y="31750"/>
                </a:lnTo>
                <a:lnTo>
                  <a:pt x="4037076" y="31750"/>
                </a:lnTo>
                <a:lnTo>
                  <a:pt x="4037076" y="0"/>
                </a:lnTo>
                <a:close/>
              </a:path>
              <a:path w="6883400" h="1883410">
                <a:moveTo>
                  <a:pt x="4092524" y="1412875"/>
                </a:moveTo>
                <a:lnTo>
                  <a:pt x="4060774" y="1412875"/>
                </a:lnTo>
                <a:lnTo>
                  <a:pt x="4060774" y="1444625"/>
                </a:lnTo>
                <a:lnTo>
                  <a:pt x="4092524" y="1444625"/>
                </a:lnTo>
                <a:lnTo>
                  <a:pt x="4092524" y="1412875"/>
                </a:lnTo>
                <a:close/>
              </a:path>
              <a:path w="6883400" h="1883410">
                <a:moveTo>
                  <a:pt x="4100576" y="0"/>
                </a:moveTo>
                <a:lnTo>
                  <a:pt x="4068826" y="0"/>
                </a:lnTo>
                <a:lnTo>
                  <a:pt x="4068826" y="31750"/>
                </a:lnTo>
                <a:lnTo>
                  <a:pt x="4100576" y="31750"/>
                </a:lnTo>
                <a:lnTo>
                  <a:pt x="4100576" y="0"/>
                </a:lnTo>
                <a:close/>
              </a:path>
              <a:path w="6883400" h="1883410">
                <a:moveTo>
                  <a:pt x="4156024" y="1412875"/>
                </a:moveTo>
                <a:lnTo>
                  <a:pt x="4124274" y="1412875"/>
                </a:lnTo>
                <a:lnTo>
                  <a:pt x="4124274" y="1444625"/>
                </a:lnTo>
                <a:lnTo>
                  <a:pt x="4156024" y="1444625"/>
                </a:lnTo>
                <a:lnTo>
                  <a:pt x="4156024" y="1412875"/>
                </a:lnTo>
                <a:close/>
              </a:path>
              <a:path w="6883400" h="1883410">
                <a:moveTo>
                  <a:pt x="4164076" y="0"/>
                </a:moveTo>
                <a:lnTo>
                  <a:pt x="4132326" y="0"/>
                </a:lnTo>
                <a:lnTo>
                  <a:pt x="4132326" y="31750"/>
                </a:lnTo>
                <a:lnTo>
                  <a:pt x="4164076" y="31750"/>
                </a:lnTo>
                <a:lnTo>
                  <a:pt x="4164076" y="0"/>
                </a:lnTo>
                <a:close/>
              </a:path>
              <a:path w="6883400" h="1883410">
                <a:moveTo>
                  <a:pt x="4219524" y="1412875"/>
                </a:moveTo>
                <a:lnTo>
                  <a:pt x="4187774" y="1412875"/>
                </a:lnTo>
                <a:lnTo>
                  <a:pt x="4187774" y="1444625"/>
                </a:lnTo>
                <a:lnTo>
                  <a:pt x="4219524" y="1444625"/>
                </a:lnTo>
                <a:lnTo>
                  <a:pt x="4219524" y="1412875"/>
                </a:lnTo>
                <a:close/>
              </a:path>
              <a:path w="6883400" h="1883410">
                <a:moveTo>
                  <a:pt x="4227576" y="0"/>
                </a:moveTo>
                <a:lnTo>
                  <a:pt x="4195826" y="0"/>
                </a:lnTo>
                <a:lnTo>
                  <a:pt x="4195826" y="31750"/>
                </a:lnTo>
                <a:lnTo>
                  <a:pt x="4227576" y="31750"/>
                </a:lnTo>
                <a:lnTo>
                  <a:pt x="4227576" y="0"/>
                </a:lnTo>
                <a:close/>
              </a:path>
              <a:path w="6883400" h="1883410">
                <a:moveTo>
                  <a:pt x="4283024" y="1412875"/>
                </a:moveTo>
                <a:lnTo>
                  <a:pt x="4251274" y="1412875"/>
                </a:lnTo>
                <a:lnTo>
                  <a:pt x="4251274" y="1444625"/>
                </a:lnTo>
                <a:lnTo>
                  <a:pt x="4283024" y="1444625"/>
                </a:lnTo>
                <a:lnTo>
                  <a:pt x="4283024" y="1412875"/>
                </a:lnTo>
                <a:close/>
              </a:path>
              <a:path w="6883400" h="1883410">
                <a:moveTo>
                  <a:pt x="4291076" y="0"/>
                </a:moveTo>
                <a:lnTo>
                  <a:pt x="4259326" y="0"/>
                </a:lnTo>
                <a:lnTo>
                  <a:pt x="4259326" y="31750"/>
                </a:lnTo>
                <a:lnTo>
                  <a:pt x="4291076" y="31750"/>
                </a:lnTo>
                <a:lnTo>
                  <a:pt x="4291076" y="0"/>
                </a:lnTo>
                <a:close/>
              </a:path>
              <a:path w="6883400" h="1883410">
                <a:moveTo>
                  <a:pt x="4346524" y="1412875"/>
                </a:moveTo>
                <a:lnTo>
                  <a:pt x="4314774" y="1412875"/>
                </a:lnTo>
                <a:lnTo>
                  <a:pt x="4314774" y="1444625"/>
                </a:lnTo>
                <a:lnTo>
                  <a:pt x="4346524" y="1444625"/>
                </a:lnTo>
                <a:lnTo>
                  <a:pt x="4346524" y="1412875"/>
                </a:lnTo>
                <a:close/>
              </a:path>
              <a:path w="6883400" h="1883410">
                <a:moveTo>
                  <a:pt x="4354576" y="0"/>
                </a:moveTo>
                <a:lnTo>
                  <a:pt x="4322826" y="0"/>
                </a:lnTo>
                <a:lnTo>
                  <a:pt x="4322826" y="31750"/>
                </a:lnTo>
                <a:lnTo>
                  <a:pt x="4354576" y="31750"/>
                </a:lnTo>
                <a:lnTo>
                  <a:pt x="4354576" y="0"/>
                </a:lnTo>
                <a:close/>
              </a:path>
              <a:path w="6883400" h="1883410">
                <a:moveTo>
                  <a:pt x="4410024" y="1412875"/>
                </a:moveTo>
                <a:lnTo>
                  <a:pt x="4378274" y="1412875"/>
                </a:lnTo>
                <a:lnTo>
                  <a:pt x="4378274" y="1444625"/>
                </a:lnTo>
                <a:lnTo>
                  <a:pt x="4410024" y="1444625"/>
                </a:lnTo>
                <a:lnTo>
                  <a:pt x="4410024" y="1412875"/>
                </a:lnTo>
                <a:close/>
              </a:path>
              <a:path w="6883400" h="1883410">
                <a:moveTo>
                  <a:pt x="4418076" y="0"/>
                </a:moveTo>
                <a:lnTo>
                  <a:pt x="4386326" y="0"/>
                </a:lnTo>
                <a:lnTo>
                  <a:pt x="4386326" y="31750"/>
                </a:lnTo>
                <a:lnTo>
                  <a:pt x="4418076" y="31750"/>
                </a:lnTo>
                <a:lnTo>
                  <a:pt x="4418076" y="0"/>
                </a:lnTo>
                <a:close/>
              </a:path>
              <a:path w="6883400" h="1883410">
                <a:moveTo>
                  <a:pt x="4473524" y="1412875"/>
                </a:moveTo>
                <a:lnTo>
                  <a:pt x="4441774" y="1412875"/>
                </a:lnTo>
                <a:lnTo>
                  <a:pt x="4441774" y="1444625"/>
                </a:lnTo>
                <a:lnTo>
                  <a:pt x="4473524" y="1444625"/>
                </a:lnTo>
                <a:lnTo>
                  <a:pt x="4473524" y="1412875"/>
                </a:lnTo>
                <a:close/>
              </a:path>
              <a:path w="6883400" h="1883410">
                <a:moveTo>
                  <a:pt x="4481576" y="0"/>
                </a:moveTo>
                <a:lnTo>
                  <a:pt x="4449826" y="0"/>
                </a:lnTo>
                <a:lnTo>
                  <a:pt x="4449826" y="31750"/>
                </a:lnTo>
                <a:lnTo>
                  <a:pt x="4481576" y="31750"/>
                </a:lnTo>
                <a:lnTo>
                  <a:pt x="4481576" y="0"/>
                </a:lnTo>
                <a:close/>
              </a:path>
              <a:path w="6883400" h="1883410">
                <a:moveTo>
                  <a:pt x="4537024" y="1412875"/>
                </a:moveTo>
                <a:lnTo>
                  <a:pt x="4505274" y="1412875"/>
                </a:lnTo>
                <a:lnTo>
                  <a:pt x="4505274" y="1444625"/>
                </a:lnTo>
                <a:lnTo>
                  <a:pt x="4537024" y="1444625"/>
                </a:lnTo>
                <a:lnTo>
                  <a:pt x="4537024" y="1412875"/>
                </a:lnTo>
                <a:close/>
              </a:path>
              <a:path w="6883400" h="1883410">
                <a:moveTo>
                  <a:pt x="4545076" y="0"/>
                </a:moveTo>
                <a:lnTo>
                  <a:pt x="4513326" y="0"/>
                </a:lnTo>
                <a:lnTo>
                  <a:pt x="4513326" y="31750"/>
                </a:lnTo>
                <a:lnTo>
                  <a:pt x="4545076" y="31750"/>
                </a:lnTo>
                <a:lnTo>
                  <a:pt x="4545076" y="0"/>
                </a:lnTo>
                <a:close/>
              </a:path>
              <a:path w="6883400" h="1883410">
                <a:moveTo>
                  <a:pt x="4600524" y="1412875"/>
                </a:moveTo>
                <a:lnTo>
                  <a:pt x="4568774" y="1412875"/>
                </a:lnTo>
                <a:lnTo>
                  <a:pt x="4568774" y="1444625"/>
                </a:lnTo>
                <a:lnTo>
                  <a:pt x="4600524" y="1444625"/>
                </a:lnTo>
                <a:lnTo>
                  <a:pt x="4600524" y="1412875"/>
                </a:lnTo>
                <a:close/>
              </a:path>
              <a:path w="6883400" h="1883410">
                <a:moveTo>
                  <a:pt x="4608576" y="0"/>
                </a:moveTo>
                <a:lnTo>
                  <a:pt x="4576826" y="0"/>
                </a:lnTo>
                <a:lnTo>
                  <a:pt x="4576826" y="31750"/>
                </a:lnTo>
                <a:lnTo>
                  <a:pt x="4608576" y="31750"/>
                </a:lnTo>
                <a:lnTo>
                  <a:pt x="4608576" y="0"/>
                </a:lnTo>
                <a:close/>
              </a:path>
              <a:path w="6883400" h="1883410">
                <a:moveTo>
                  <a:pt x="4664024" y="1412875"/>
                </a:moveTo>
                <a:lnTo>
                  <a:pt x="4632274" y="1412875"/>
                </a:lnTo>
                <a:lnTo>
                  <a:pt x="4632274" y="1444625"/>
                </a:lnTo>
                <a:lnTo>
                  <a:pt x="4664024" y="1444625"/>
                </a:lnTo>
                <a:lnTo>
                  <a:pt x="4664024" y="1412875"/>
                </a:lnTo>
                <a:close/>
              </a:path>
              <a:path w="6883400" h="1883410">
                <a:moveTo>
                  <a:pt x="4672076" y="0"/>
                </a:moveTo>
                <a:lnTo>
                  <a:pt x="4640326" y="0"/>
                </a:lnTo>
                <a:lnTo>
                  <a:pt x="4640326" y="31750"/>
                </a:lnTo>
                <a:lnTo>
                  <a:pt x="4672076" y="31750"/>
                </a:lnTo>
                <a:lnTo>
                  <a:pt x="4672076" y="0"/>
                </a:lnTo>
                <a:close/>
              </a:path>
              <a:path w="6883400" h="1883410">
                <a:moveTo>
                  <a:pt x="4727524" y="1412875"/>
                </a:moveTo>
                <a:lnTo>
                  <a:pt x="4695774" y="1412875"/>
                </a:lnTo>
                <a:lnTo>
                  <a:pt x="4695774" y="1444625"/>
                </a:lnTo>
                <a:lnTo>
                  <a:pt x="4727524" y="1444625"/>
                </a:lnTo>
                <a:lnTo>
                  <a:pt x="4727524" y="1412875"/>
                </a:lnTo>
                <a:close/>
              </a:path>
              <a:path w="6883400" h="1883410">
                <a:moveTo>
                  <a:pt x="4735576" y="0"/>
                </a:moveTo>
                <a:lnTo>
                  <a:pt x="4703826" y="0"/>
                </a:lnTo>
                <a:lnTo>
                  <a:pt x="4703826" y="31750"/>
                </a:lnTo>
                <a:lnTo>
                  <a:pt x="4735576" y="31750"/>
                </a:lnTo>
                <a:lnTo>
                  <a:pt x="4735576" y="0"/>
                </a:lnTo>
                <a:close/>
              </a:path>
              <a:path w="6883400" h="1883410">
                <a:moveTo>
                  <a:pt x="4791024" y="1412875"/>
                </a:moveTo>
                <a:lnTo>
                  <a:pt x="4759274" y="1412875"/>
                </a:lnTo>
                <a:lnTo>
                  <a:pt x="4759274" y="1444625"/>
                </a:lnTo>
                <a:lnTo>
                  <a:pt x="4791024" y="1444625"/>
                </a:lnTo>
                <a:lnTo>
                  <a:pt x="4791024" y="1412875"/>
                </a:lnTo>
                <a:close/>
              </a:path>
              <a:path w="6883400" h="1883410">
                <a:moveTo>
                  <a:pt x="4799076" y="0"/>
                </a:moveTo>
                <a:lnTo>
                  <a:pt x="4767326" y="0"/>
                </a:lnTo>
                <a:lnTo>
                  <a:pt x="4767326" y="31750"/>
                </a:lnTo>
                <a:lnTo>
                  <a:pt x="4799076" y="31750"/>
                </a:lnTo>
                <a:lnTo>
                  <a:pt x="4799076" y="0"/>
                </a:lnTo>
                <a:close/>
              </a:path>
              <a:path w="6883400" h="1883410">
                <a:moveTo>
                  <a:pt x="4854524" y="1412875"/>
                </a:moveTo>
                <a:lnTo>
                  <a:pt x="4822774" y="1412875"/>
                </a:lnTo>
                <a:lnTo>
                  <a:pt x="4822774" y="1444625"/>
                </a:lnTo>
                <a:lnTo>
                  <a:pt x="4854524" y="1444625"/>
                </a:lnTo>
                <a:lnTo>
                  <a:pt x="4854524" y="1412875"/>
                </a:lnTo>
                <a:close/>
              </a:path>
              <a:path w="6883400" h="1883410">
                <a:moveTo>
                  <a:pt x="4862576" y="0"/>
                </a:moveTo>
                <a:lnTo>
                  <a:pt x="4830826" y="0"/>
                </a:lnTo>
                <a:lnTo>
                  <a:pt x="4830826" y="31750"/>
                </a:lnTo>
                <a:lnTo>
                  <a:pt x="4862576" y="31750"/>
                </a:lnTo>
                <a:lnTo>
                  <a:pt x="4862576" y="0"/>
                </a:lnTo>
                <a:close/>
              </a:path>
              <a:path w="6883400" h="1883410">
                <a:moveTo>
                  <a:pt x="4918024" y="1412875"/>
                </a:moveTo>
                <a:lnTo>
                  <a:pt x="4886274" y="1412875"/>
                </a:lnTo>
                <a:lnTo>
                  <a:pt x="4886274" y="1444625"/>
                </a:lnTo>
                <a:lnTo>
                  <a:pt x="4918024" y="1444625"/>
                </a:lnTo>
                <a:lnTo>
                  <a:pt x="4918024" y="1412875"/>
                </a:lnTo>
                <a:close/>
              </a:path>
              <a:path w="6883400" h="1883410">
                <a:moveTo>
                  <a:pt x="4926076" y="0"/>
                </a:moveTo>
                <a:lnTo>
                  <a:pt x="4894326" y="0"/>
                </a:lnTo>
                <a:lnTo>
                  <a:pt x="4894326" y="31750"/>
                </a:lnTo>
                <a:lnTo>
                  <a:pt x="4926076" y="31750"/>
                </a:lnTo>
                <a:lnTo>
                  <a:pt x="4926076" y="0"/>
                </a:lnTo>
                <a:close/>
              </a:path>
              <a:path w="6883400" h="1883410">
                <a:moveTo>
                  <a:pt x="4981524" y="1412875"/>
                </a:moveTo>
                <a:lnTo>
                  <a:pt x="4949774" y="1412875"/>
                </a:lnTo>
                <a:lnTo>
                  <a:pt x="4949774" y="1444625"/>
                </a:lnTo>
                <a:lnTo>
                  <a:pt x="4981524" y="1444625"/>
                </a:lnTo>
                <a:lnTo>
                  <a:pt x="4981524" y="1412875"/>
                </a:lnTo>
                <a:close/>
              </a:path>
              <a:path w="6883400" h="1883410">
                <a:moveTo>
                  <a:pt x="4989576" y="0"/>
                </a:moveTo>
                <a:lnTo>
                  <a:pt x="4957826" y="0"/>
                </a:lnTo>
                <a:lnTo>
                  <a:pt x="4957826" y="31750"/>
                </a:lnTo>
                <a:lnTo>
                  <a:pt x="4989576" y="31750"/>
                </a:lnTo>
                <a:lnTo>
                  <a:pt x="4989576" y="0"/>
                </a:lnTo>
                <a:close/>
              </a:path>
              <a:path w="6883400" h="1883410">
                <a:moveTo>
                  <a:pt x="5045024" y="1412875"/>
                </a:moveTo>
                <a:lnTo>
                  <a:pt x="5013274" y="1412875"/>
                </a:lnTo>
                <a:lnTo>
                  <a:pt x="5013274" y="1444625"/>
                </a:lnTo>
                <a:lnTo>
                  <a:pt x="5045024" y="1444625"/>
                </a:lnTo>
                <a:lnTo>
                  <a:pt x="5045024" y="1412875"/>
                </a:lnTo>
                <a:close/>
              </a:path>
              <a:path w="6883400" h="1883410">
                <a:moveTo>
                  <a:pt x="5053076" y="0"/>
                </a:moveTo>
                <a:lnTo>
                  <a:pt x="5021326" y="0"/>
                </a:lnTo>
                <a:lnTo>
                  <a:pt x="5021326" y="31750"/>
                </a:lnTo>
                <a:lnTo>
                  <a:pt x="5053076" y="31750"/>
                </a:lnTo>
                <a:lnTo>
                  <a:pt x="5053076" y="0"/>
                </a:lnTo>
                <a:close/>
              </a:path>
              <a:path w="6883400" h="1883410">
                <a:moveTo>
                  <a:pt x="5108524" y="1412875"/>
                </a:moveTo>
                <a:lnTo>
                  <a:pt x="5076774" y="1412875"/>
                </a:lnTo>
                <a:lnTo>
                  <a:pt x="5076774" y="1444625"/>
                </a:lnTo>
                <a:lnTo>
                  <a:pt x="5108524" y="1444625"/>
                </a:lnTo>
                <a:lnTo>
                  <a:pt x="5108524" y="1412875"/>
                </a:lnTo>
                <a:close/>
              </a:path>
              <a:path w="6883400" h="1883410">
                <a:moveTo>
                  <a:pt x="5116576" y="0"/>
                </a:moveTo>
                <a:lnTo>
                  <a:pt x="5084826" y="0"/>
                </a:lnTo>
                <a:lnTo>
                  <a:pt x="5084826" y="31750"/>
                </a:lnTo>
                <a:lnTo>
                  <a:pt x="5116576" y="31750"/>
                </a:lnTo>
                <a:lnTo>
                  <a:pt x="5116576" y="0"/>
                </a:lnTo>
                <a:close/>
              </a:path>
              <a:path w="6883400" h="1883410">
                <a:moveTo>
                  <a:pt x="5172024" y="1412875"/>
                </a:moveTo>
                <a:lnTo>
                  <a:pt x="5140274" y="1412875"/>
                </a:lnTo>
                <a:lnTo>
                  <a:pt x="5140274" y="1444625"/>
                </a:lnTo>
                <a:lnTo>
                  <a:pt x="5172024" y="1444625"/>
                </a:lnTo>
                <a:lnTo>
                  <a:pt x="5172024" y="1412875"/>
                </a:lnTo>
                <a:close/>
              </a:path>
              <a:path w="6883400" h="1883410">
                <a:moveTo>
                  <a:pt x="5180076" y="0"/>
                </a:moveTo>
                <a:lnTo>
                  <a:pt x="5148326" y="0"/>
                </a:lnTo>
                <a:lnTo>
                  <a:pt x="5148326" y="31750"/>
                </a:lnTo>
                <a:lnTo>
                  <a:pt x="5180076" y="31750"/>
                </a:lnTo>
                <a:lnTo>
                  <a:pt x="5180076" y="0"/>
                </a:lnTo>
                <a:close/>
              </a:path>
              <a:path w="6883400" h="1883410">
                <a:moveTo>
                  <a:pt x="5235524" y="1412875"/>
                </a:moveTo>
                <a:lnTo>
                  <a:pt x="5203774" y="1412875"/>
                </a:lnTo>
                <a:lnTo>
                  <a:pt x="5203774" y="1444625"/>
                </a:lnTo>
                <a:lnTo>
                  <a:pt x="5235524" y="1444625"/>
                </a:lnTo>
                <a:lnTo>
                  <a:pt x="5235524" y="1412875"/>
                </a:lnTo>
                <a:close/>
              </a:path>
              <a:path w="6883400" h="1883410">
                <a:moveTo>
                  <a:pt x="5243576" y="0"/>
                </a:moveTo>
                <a:lnTo>
                  <a:pt x="5211826" y="0"/>
                </a:lnTo>
                <a:lnTo>
                  <a:pt x="5211826" y="31750"/>
                </a:lnTo>
                <a:lnTo>
                  <a:pt x="5243576" y="31750"/>
                </a:lnTo>
                <a:lnTo>
                  <a:pt x="5243576" y="0"/>
                </a:lnTo>
                <a:close/>
              </a:path>
              <a:path w="6883400" h="1883410">
                <a:moveTo>
                  <a:pt x="5299024" y="1412875"/>
                </a:moveTo>
                <a:lnTo>
                  <a:pt x="5267274" y="1412875"/>
                </a:lnTo>
                <a:lnTo>
                  <a:pt x="5267274" y="1444625"/>
                </a:lnTo>
                <a:lnTo>
                  <a:pt x="5299024" y="1444625"/>
                </a:lnTo>
                <a:lnTo>
                  <a:pt x="5299024" y="1412875"/>
                </a:lnTo>
                <a:close/>
              </a:path>
              <a:path w="6883400" h="1883410">
                <a:moveTo>
                  <a:pt x="5307076" y="0"/>
                </a:moveTo>
                <a:lnTo>
                  <a:pt x="5275326" y="0"/>
                </a:lnTo>
                <a:lnTo>
                  <a:pt x="5275326" y="31750"/>
                </a:lnTo>
                <a:lnTo>
                  <a:pt x="5307076" y="31750"/>
                </a:lnTo>
                <a:lnTo>
                  <a:pt x="5307076" y="0"/>
                </a:lnTo>
                <a:close/>
              </a:path>
              <a:path w="6883400" h="1883410">
                <a:moveTo>
                  <a:pt x="5362524" y="1412875"/>
                </a:moveTo>
                <a:lnTo>
                  <a:pt x="5330774" y="1412875"/>
                </a:lnTo>
                <a:lnTo>
                  <a:pt x="5330774" y="1444625"/>
                </a:lnTo>
                <a:lnTo>
                  <a:pt x="5362524" y="1444625"/>
                </a:lnTo>
                <a:lnTo>
                  <a:pt x="5362524" y="1412875"/>
                </a:lnTo>
                <a:close/>
              </a:path>
              <a:path w="6883400" h="1883410">
                <a:moveTo>
                  <a:pt x="5370576" y="0"/>
                </a:moveTo>
                <a:lnTo>
                  <a:pt x="5338826" y="0"/>
                </a:lnTo>
                <a:lnTo>
                  <a:pt x="5338826" y="31750"/>
                </a:lnTo>
                <a:lnTo>
                  <a:pt x="5370576" y="31750"/>
                </a:lnTo>
                <a:lnTo>
                  <a:pt x="5370576" y="0"/>
                </a:lnTo>
                <a:close/>
              </a:path>
              <a:path w="6883400" h="1883410">
                <a:moveTo>
                  <a:pt x="5426024" y="1412875"/>
                </a:moveTo>
                <a:lnTo>
                  <a:pt x="5394274" y="1412875"/>
                </a:lnTo>
                <a:lnTo>
                  <a:pt x="5394274" y="1444625"/>
                </a:lnTo>
                <a:lnTo>
                  <a:pt x="5426024" y="1444625"/>
                </a:lnTo>
                <a:lnTo>
                  <a:pt x="5426024" y="1412875"/>
                </a:lnTo>
                <a:close/>
              </a:path>
              <a:path w="6883400" h="1883410">
                <a:moveTo>
                  <a:pt x="5434076" y="0"/>
                </a:moveTo>
                <a:lnTo>
                  <a:pt x="5402326" y="0"/>
                </a:lnTo>
                <a:lnTo>
                  <a:pt x="5402326" y="31750"/>
                </a:lnTo>
                <a:lnTo>
                  <a:pt x="5434076" y="31750"/>
                </a:lnTo>
                <a:lnTo>
                  <a:pt x="5434076" y="0"/>
                </a:lnTo>
                <a:close/>
              </a:path>
              <a:path w="6883400" h="1883410">
                <a:moveTo>
                  <a:pt x="5489524" y="1412875"/>
                </a:moveTo>
                <a:lnTo>
                  <a:pt x="5457774" y="1412875"/>
                </a:lnTo>
                <a:lnTo>
                  <a:pt x="5457774" y="1444625"/>
                </a:lnTo>
                <a:lnTo>
                  <a:pt x="5489524" y="1444625"/>
                </a:lnTo>
                <a:lnTo>
                  <a:pt x="5489524" y="1412875"/>
                </a:lnTo>
                <a:close/>
              </a:path>
              <a:path w="6883400" h="1883410">
                <a:moveTo>
                  <a:pt x="5497576" y="0"/>
                </a:moveTo>
                <a:lnTo>
                  <a:pt x="5465826" y="0"/>
                </a:lnTo>
                <a:lnTo>
                  <a:pt x="5465826" y="31750"/>
                </a:lnTo>
                <a:lnTo>
                  <a:pt x="5497576" y="31750"/>
                </a:lnTo>
                <a:lnTo>
                  <a:pt x="5497576" y="0"/>
                </a:lnTo>
                <a:close/>
              </a:path>
              <a:path w="6883400" h="1883410">
                <a:moveTo>
                  <a:pt x="5553024" y="1412875"/>
                </a:moveTo>
                <a:lnTo>
                  <a:pt x="5521274" y="1412875"/>
                </a:lnTo>
                <a:lnTo>
                  <a:pt x="5521274" y="1444625"/>
                </a:lnTo>
                <a:lnTo>
                  <a:pt x="5553024" y="1444625"/>
                </a:lnTo>
                <a:lnTo>
                  <a:pt x="5553024" y="1412875"/>
                </a:lnTo>
                <a:close/>
              </a:path>
              <a:path w="6883400" h="1883410">
                <a:moveTo>
                  <a:pt x="5561076" y="0"/>
                </a:moveTo>
                <a:lnTo>
                  <a:pt x="5529326" y="0"/>
                </a:lnTo>
                <a:lnTo>
                  <a:pt x="5529326" y="31750"/>
                </a:lnTo>
                <a:lnTo>
                  <a:pt x="5561076" y="31750"/>
                </a:lnTo>
                <a:lnTo>
                  <a:pt x="5561076" y="0"/>
                </a:lnTo>
                <a:close/>
              </a:path>
              <a:path w="6883400" h="1883410">
                <a:moveTo>
                  <a:pt x="5616524" y="1412875"/>
                </a:moveTo>
                <a:lnTo>
                  <a:pt x="5584774" y="1412875"/>
                </a:lnTo>
                <a:lnTo>
                  <a:pt x="5584774" y="1444625"/>
                </a:lnTo>
                <a:lnTo>
                  <a:pt x="5616524" y="1444625"/>
                </a:lnTo>
                <a:lnTo>
                  <a:pt x="5616524" y="1412875"/>
                </a:lnTo>
                <a:close/>
              </a:path>
              <a:path w="6883400" h="1883410">
                <a:moveTo>
                  <a:pt x="5624576" y="0"/>
                </a:moveTo>
                <a:lnTo>
                  <a:pt x="5592826" y="0"/>
                </a:lnTo>
                <a:lnTo>
                  <a:pt x="5592826" y="31750"/>
                </a:lnTo>
                <a:lnTo>
                  <a:pt x="5624576" y="31750"/>
                </a:lnTo>
                <a:lnTo>
                  <a:pt x="5624576" y="0"/>
                </a:lnTo>
                <a:close/>
              </a:path>
              <a:path w="6883400" h="1883410">
                <a:moveTo>
                  <a:pt x="5680024" y="1412875"/>
                </a:moveTo>
                <a:lnTo>
                  <a:pt x="5648274" y="1412875"/>
                </a:lnTo>
                <a:lnTo>
                  <a:pt x="5648274" y="1444625"/>
                </a:lnTo>
                <a:lnTo>
                  <a:pt x="5680024" y="1444625"/>
                </a:lnTo>
                <a:lnTo>
                  <a:pt x="5680024" y="1412875"/>
                </a:lnTo>
                <a:close/>
              </a:path>
              <a:path w="6883400" h="1883410">
                <a:moveTo>
                  <a:pt x="5688076" y="0"/>
                </a:moveTo>
                <a:lnTo>
                  <a:pt x="5656326" y="0"/>
                </a:lnTo>
                <a:lnTo>
                  <a:pt x="5656326" y="31750"/>
                </a:lnTo>
                <a:lnTo>
                  <a:pt x="5688076" y="31750"/>
                </a:lnTo>
                <a:lnTo>
                  <a:pt x="5688076" y="0"/>
                </a:lnTo>
                <a:close/>
              </a:path>
              <a:path w="6883400" h="1883410">
                <a:moveTo>
                  <a:pt x="5743524" y="1412875"/>
                </a:moveTo>
                <a:lnTo>
                  <a:pt x="5711774" y="1412875"/>
                </a:lnTo>
                <a:lnTo>
                  <a:pt x="5711774" y="1444625"/>
                </a:lnTo>
                <a:lnTo>
                  <a:pt x="5743524" y="1444625"/>
                </a:lnTo>
                <a:lnTo>
                  <a:pt x="5743524" y="1412875"/>
                </a:lnTo>
                <a:close/>
              </a:path>
              <a:path w="6883400" h="1883410">
                <a:moveTo>
                  <a:pt x="5751576" y="0"/>
                </a:moveTo>
                <a:lnTo>
                  <a:pt x="5719826" y="0"/>
                </a:lnTo>
                <a:lnTo>
                  <a:pt x="5719826" y="31750"/>
                </a:lnTo>
                <a:lnTo>
                  <a:pt x="5751576" y="31750"/>
                </a:lnTo>
                <a:lnTo>
                  <a:pt x="5751576" y="0"/>
                </a:lnTo>
                <a:close/>
              </a:path>
              <a:path w="6883400" h="1883410">
                <a:moveTo>
                  <a:pt x="5807024" y="1412875"/>
                </a:moveTo>
                <a:lnTo>
                  <a:pt x="5775274" y="1412875"/>
                </a:lnTo>
                <a:lnTo>
                  <a:pt x="5775274" y="1444625"/>
                </a:lnTo>
                <a:lnTo>
                  <a:pt x="5807024" y="1444625"/>
                </a:lnTo>
                <a:lnTo>
                  <a:pt x="5807024" y="1412875"/>
                </a:lnTo>
                <a:close/>
              </a:path>
              <a:path w="6883400" h="1883410">
                <a:moveTo>
                  <a:pt x="5815076" y="0"/>
                </a:moveTo>
                <a:lnTo>
                  <a:pt x="5783326" y="0"/>
                </a:lnTo>
                <a:lnTo>
                  <a:pt x="5783326" y="31750"/>
                </a:lnTo>
                <a:lnTo>
                  <a:pt x="5815076" y="31750"/>
                </a:lnTo>
                <a:lnTo>
                  <a:pt x="5815076" y="0"/>
                </a:lnTo>
                <a:close/>
              </a:path>
              <a:path w="6883400" h="1883410">
                <a:moveTo>
                  <a:pt x="5870524" y="1412875"/>
                </a:moveTo>
                <a:lnTo>
                  <a:pt x="5838774" y="1412875"/>
                </a:lnTo>
                <a:lnTo>
                  <a:pt x="5838774" y="1444625"/>
                </a:lnTo>
                <a:lnTo>
                  <a:pt x="5870524" y="1444625"/>
                </a:lnTo>
                <a:lnTo>
                  <a:pt x="5870524" y="1412875"/>
                </a:lnTo>
                <a:close/>
              </a:path>
              <a:path w="6883400" h="1883410">
                <a:moveTo>
                  <a:pt x="5878576" y="0"/>
                </a:moveTo>
                <a:lnTo>
                  <a:pt x="5846826" y="0"/>
                </a:lnTo>
                <a:lnTo>
                  <a:pt x="5846826" y="31750"/>
                </a:lnTo>
                <a:lnTo>
                  <a:pt x="5878576" y="31750"/>
                </a:lnTo>
                <a:lnTo>
                  <a:pt x="5878576" y="0"/>
                </a:lnTo>
                <a:close/>
              </a:path>
              <a:path w="6883400" h="1883410">
                <a:moveTo>
                  <a:pt x="5934024" y="1412875"/>
                </a:moveTo>
                <a:lnTo>
                  <a:pt x="5902274" y="1412875"/>
                </a:lnTo>
                <a:lnTo>
                  <a:pt x="5902274" y="1444625"/>
                </a:lnTo>
                <a:lnTo>
                  <a:pt x="5934024" y="1444625"/>
                </a:lnTo>
                <a:lnTo>
                  <a:pt x="5934024" y="1412875"/>
                </a:lnTo>
                <a:close/>
              </a:path>
              <a:path w="6883400" h="1883410">
                <a:moveTo>
                  <a:pt x="5942076" y="0"/>
                </a:moveTo>
                <a:lnTo>
                  <a:pt x="5910326" y="0"/>
                </a:lnTo>
                <a:lnTo>
                  <a:pt x="5910326" y="31750"/>
                </a:lnTo>
                <a:lnTo>
                  <a:pt x="5942076" y="31750"/>
                </a:lnTo>
                <a:lnTo>
                  <a:pt x="5942076" y="0"/>
                </a:lnTo>
                <a:close/>
              </a:path>
              <a:path w="6883400" h="1883410">
                <a:moveTo>
                  <a:pt x="5997524" y="1412875"/>
                </a:moveTo>
                <a:lnTo>
                  <a:pt x="5965774" y="1412875"/>
                </a:lnTo>
                <a:lnTo>
                  <a:pt x="5965774" y="1444625"/>
                </a:lnTo>
                <a:lnTo>
                  <a:pt x="5997524" y="1444625"/>
                </a:lnTo>
                <a:lnTo>
                  <a:pt x="5997524" y="1412875"/>
                </a:lnTo>
                <a:close/>
              </a:path>
              <a:path w="6883400" h="1883410">
                <a:moveTo>
                  <a:pt x="6005576" y="0"/>
                </a:moveTo>
                <a:lnTo>
                  <a:pt x="5973826" y="0"/>
                </a:lnTo>
                <a:lnTo>
                  <a:pt x="5973826" y="31750"/>
                </a:lnTo>
                <a:lnTo>
                  <a:pt x="6005576" y="31750"/>
                </a:lnTo>
                <a:lnTo>
                  <a:pt x="6005576" y="0"/>
                </a:lnTo>
                <a:close/>
              </a:path>
              <a:path w="6883400" h="1883410">
                <a:moveTo>
                  <a:pt x="6061024" y="1412875"/>
                </a:moveTo>
                <a:lnTo>
                  <a:pt x="6029274" y="1412875"/>
                </a:lnTo>
                <a:lnTo>
                  <a:pt x="6029274" y="1444625"/>
                </a:lnTo>
                <a:lnTo>
                  <a:pt x="6061024" y="1444625"/>
                </a:lnTo>
                <a:lnTo>
                  <a:pt x="6061024" y="1412875"/>
                </a:lnTo>
                <a:close/>
              </a:path>
              <a:path w="6883400" h="1883410">
                <a:moveTo>
                  <a:pt x="6069076" y="0"/>
                </a:moveTo>
                <a:lnTo>
                  <a:pt x="6037326" y="0"/>
                </a:lnTo>
                <a:lnTo>
                  <a:pt x="6037326" y="31750"/>
                </a:lnTo>
                <a:lnTo>
                  <a:pt x="6069076" y="31750"/>
                </a:lnTo>
                <a:lnTo>
                  <a:pt x="6069076" y="0"/>
                </a:lnTo>
                <a:close/>
              </a:path>
              <a:path w="6883400" h="1883410">
                <a:moveTo>
                  <a:pt x="6124524" y="1412875"/>
                </a:moveTo>
                <a:lnTo>
                  <a:pt x="6092774" y="1412875"/>
                </a:lnTo>
                <a:lnTo>
                  <a:pt x="6092774" y="1444625"/>
                </a:lnTo>
                <a:lnTo>
                  <a:pt x="6124524" y="1444625"/>
                </a:lnTo>
                <a:lnTo>
                  <a:pt x="6124524" y="1412875"/>
                </a:lnTo>
                <a:close/>
              </a:path>
              <a:path w="6883400" h="1883410">
                <a:moveTo>
                  <a:pt x="6132576" y="0"/>
                </a:moveTo>
                <a:lnTo>
                  <a:pt x="6100826" y="0"/>
                </a:lnTo>
                <a:lnTo>
                  <a:pt x="6100826" y="31750"/>
                </a:lnTo>
                <a:lnTo>
                  <a:pt x="6132576" y="31750"/>
                </a:lnTo>
                <a:lnTo>
                  <a:pt x="6132576" y="0"/>
                </a:lnTo>
                <a:close/>
              </a:path>
              <a:path w="6883400" h="1883410">
                <a:moveTo>
                  <a:pt x="6188024" y="1412875"/>
                </a:moveTo>
                <a:lnTo>
                  <a:pt x="6156274" y="1412875"/>
                </a:lnTo>
                <a:lnTo>
                  <a:pt x="6156274" y="1444625"/>
                </a:lnTo>
                <a:lnTo>
                  <a:pt x="6188024" y="1444625"/>
                </a:lnTo>
                <a:lnTo>
                  <a:pt x="6188024" y="1412875"/>
                </a:lnTo>
                <a:close/>
              </a:path>
              <a:path w="6883400" h="1883410">
                <a:moveTo>
                  <a:pt x="6196076" y="0"/>
                </a:moveTo>
                <a:lnTo>
                  <a:pt x="6164326" y="0"/>
                </a:lnTo>
                <a:lnTo>
                  <a:pt x="6164326" y="31750"/>
                </a:lnTo>
                <a:lnTo>
                  <a:pt x="6196076" y="31750"/>
                </a:lnTo>
                <a:lnTo>
                  <a:pt x="6196076" y="0"/>
                </a:lnTo>
                <a:close/>
              </a:path>
              <a:path w="6883400" h="1883410">
                <a:moveTo>
                  <a:pt x="6251524" y="1412875"/>
                </a:moveTo>
                <a:lnTo>
                  <a:pt x="6219774" y="1412875"/>
                </a:lnTo>
                <a:lnTo>
                  <a:pt x="6219774" y="1444625"/>
                </a:lnTo>
                <a:lnTo>
                  <a:pt x="6251524" y="1444625"/>
                </a:lnTo>
                <a:lnTo>
                  <a:pt x="6251524" y="1412875"/>
                </a:lnTo>
                <a:close/>
              </a:path>
              <a:path w="6883400" h="1883410">
                <a:moveTo>
                  <a:pt x="6259576" y="0"/>
                </a:moveTo>
                <a:lnTo>
                  <a:pt x="6227826" y="0"/>
                </a:lnTo>
                <a:lnTo>
                  <a:pt x="6227826" y="31750"/>
                </a:lnTo>
                <a:lnTo>
                  <a:pt x="6259576" y="31750"/>
                </a:lnTo>
                <a:lnTo>
                  <a:pt x="6259576" y="0"/>
                </a:lnTo>
                <a:close/>
              </a:path>
              <a:path w="6883400" h="1883410">
                <a:moveTo>
                  <a:pt x="6315024" y="1412875"/>
                </a:moveTo>
                <a:lnTo>
                  <a:pt x="6283274" y="1412875"/>
                </a:lnTo>
                <a:lnTo>
                  <a:pt x="6283274" y="1444625"/>
                </a:lnTo>
                <a:lnTo>
                  <a:pt x="6315024" y="1444625"/>
                </a:lnTo>
                <a:lnTo>
                  <a:pt x="6315024" y="1412875"/>
                </a:lnTo>
                <a:close/>
              </a:path>
              <a:path w="6883400" h="1883410">
                <a:moveTo>
                  <a:pt x="6323076" y="0"/>
                </a:moveTo>
                <a:lnTo>
                  <a:pt x="6291326" y="0"/>
                </a:lnTo>
                <a:lnTo>
                  <a:pt x="6291326" y="31750"/>
                </a:lnTo>
                <a:lnTo>
                  <a:pt x="6323076" y="31750"/>
                </a:lnTo>
                <a:lnTo>
                  <a:pt x="6323076" y="0"/>
                </a:lnTo>
                <a:close/>
              </a:path>
              <a:path w="6883400" h="1883410">
                <a:moveTo>
                  <a:pt x="6378524" y="1412875"/>
                </a:moveTo>
                <a:lnTo>
                  <a:pt x="6346774" y="1412875"/>
                </a:lnTo>
                <a:lnTo>
                  <a:pt x="6346774" y="1444625"/>
                </a:lnTo>
                <a:lnTo>
                  <a:pt x="6378524" y="1444625"/>
                </a:lnTo>
                <a:lnTo>
                  <a:pt x="6378524" y="1412875"/>
                </a:lnTo>
                <a:close/>
              </a:path>
              <a:path w="6883400" h="1883410">
                <a:moveTo>
                  <a:pt x="6386576" y="0"/>
                </a:moveTo>
                <a:lnTo>
                  <a:pt x="6354826" y="0"/>
                </a:lnTo>
                <a:lnTo>
                  <a:pt x="6354826" y="31750"/>
                </a:lnTo>
                <a:lnTo>
                  <a:pt x="6386576" y="31750"/>
                </a:lnTo>
                <a:lnTo>
                  <a:pt x="6386576" y="0"/>
                </a:lnTo>
                <a:close/>
              </a:path>
              <a:path w="6883400" h="1883410">
                <a:moveTo>
                  <a:pt x="6442024" y="1412875"/>
                </a:moveTo>
                <a:lnTo>
                  <a:pt x="6410274" y="1412875"/>
                </a:lnTo>
                <a:lnTo>
                  <a:pt x="6410274" y="1444625"/>
                </a:lnTo>
                <a:lnTo>
                  <a:pt x="6442024" y="1444625"/>
                </a:lnTo>
                <a:lnTo>
                  <a:pt x="6442024" y="1412875"/>
                </a:lnTo>
                <a:close/>
              </a:path>
              <a:path w="6883400" h="1883410">
                <a:moveTo>
                  <a:pt x="6450076" y="0"/>
                </a:moveTo>
                <a:lnTo>
                  <a:pt x="6418326" y="0"/>
                </a:lnTo>
                <a:lnTo>
                  <a:pt x="6418326" y="31750"/>
                </a:lnTo>
                <a:lnTo>
                  <a:pt x="6450076" y="31750"/>
                </a:lnTo>
                <a:lnTo>
                  <a:pt x="6450076" y="0"/>
                </a:lnTo>
                <a:close/>
              </a:path>
              <a:path w="6883400" h="1883410">
                <a:moveTo>
                  <a:pt x="6505524" y="1412875"/>
                </a:moveTo>
                <a:lnTo>
                  <a:pt x="6473774" y="1412875"/>
                </a:lnTo>
                <a:lnTo>
                  <a:pt x="6473774" y="1444625"/>
                </a:lnTo>
                <a:lnTo>
                  <a:pt x="6505524" y="1444625"/>
                </a:lnTo>
                <a:lnTo>
                  <a:pt x="6505524" y="1412875"/>
                </a:lnTo>
                <a:close/>
              </a:path>
              <a:path w="6883400" h="1883410">
                <a:moveTo>
                  <a:pt x="6513576" y="0"/>
                </a:moveTo>
                <a:lnTo>
                  <a:pt x="6481826" y="0"/>
                </a:lnTo>
                <a:lnTo>
                  <a:pt x="6481826" y="31750"/>
                </a:lnTo>
                <a:lnTo>
                  <a:pt x="6513576" y="31750"/>
                </a:lnTo>
                <a:lnTo>
                  <a:pt x="6513576" y="0"/>
                </a:lnTo>
                <a:close/>
              </a:path>
              <a:path w="6883400" h="1883410">
                <a:moveTo>
                  <a:pt x="6569024" y="1412875"/>
                </a:moveTo>
                <a:lnTo>
                  <a:pt x="6537274" y="1412875"/>
                </a:lnTo>
                <a:lnTo>
                  <a:pt x="6537274" y="1444625"/>
                </a:lnTo>
                <a:lnTo>
                  <a:pt x="6569024" y="1444625"/>
                </a:lnTo>
                <a:lnTo>
                  <a:pt x="6569024" y="1412875"/>
                </a:lnTo>
                <a:close/>
              </a:path>
              <a:path w="6883400" h="1883410">
                <a:moveTo>
                  <a:pt x="6577076" y="0"/>
                </a:moveTo>
                <a:lnTo>
                  <a:pt x="6545326" y="0"/>
                </a:lnTo>
                <a:lnTo>
                  <a:pt x="6545326" y="31750"/>
                </a:lnTo>
                <a:lnTo>
                  <a:pt x="6577076" y="31750"/>
                </a:lnTo>
                <a:lnTo>
                  <a:pt x="6577076" y="0"/>
                </a:lnTo>
                <a:close/>
              </a:path>
              <a:path w="6883400" h="1883410">
                <a:moveTo>
                  <a:pt x="6632524" y="1412875"/>
                </a:moveTo>
                <a:lnTo>
                  <a:pt x="6600774" y="1412875"/>
                </a:lnTo>
                <a:lnTo>
                  <a:pt x="6600774" y="1444625"/>
                </a:lnTo>
                <a:lnTo>
                  <a:pt x="6632524" y="1444625"/>
                </a:lnTo>
                <a:lnTo>
                  <a:pt x="6632524" y="1412875"/>
                </a:lnTo>
                <a:close/>
              </a:path>
              <a:path w="6883400" h="1883410">
                <a:moveTo>
                  <a:pt x="6640576" y="0"/>
                </a:moveTo>
                <a:lnTo>
                  <a:pt x="6608826" y="0"/>
                </a:lnTo>
                <a:lnTo>
                  <a:pt x="6608826" y="31750"/>
                </a:lnTo>
                <a:lnTo>
                  <a:pt x="6640576" y="31750"/>
                </a:lnTo>
                <a:lnTo>
                  <a:pt x="6640576" y="0"/>
                </a:lnTo>
                <a:close/>
              </a:path>
              <a:path w="6883400" h="1883410">
                <a:moveTo>
                  <a:pt x="6696024" y="1412875"/>
                </a:moveTo>
                <a:lnTo>
                  <a:pt x="6664274" y="1412875"/>
                </a:lnTo>
                <a:lnTo>
                  <a:pt x="6664274" y="1444625"/>
                </a:lnTo>
                <a:lnTo>
                  <a:pt x="6696024" y="1444625"/>
                </a:lnTo>
                <a:lnTo>
                  <a:pt x="6696024" y="1412875"/>
                </a:lnTo>
                <a:close/>
              </a:path>
              <a:path w="6883400" h="1883410">
                <a:moveTo>
                  <a:pt x="6704076" y="0"/>
                </a:moveTo>
                <a:lnTo>
                  <a:pt x="6672326" y="0"/>
                </a:lnTo>
                <a:lnTo>
                  <a:pt x="6672326" y="31750"/>
                </a:lnTo>
                <a:lnTo>
                  <a:pt x="6704076" y="31750"/>
                </a:lnTo>
                <a:lnTo>
                  <a:pt x="6704076" y="0"/>
                </a:lnTo>
                <a:close/>
              </a:path>
              <a:path w="6883400" h="1883410">
                <a:moveTo>
                  <a:pt x="6759524" y="1412875"/>
                </a:moveTo>
                <a:lnTo>
                  <a:pt x="6727774" y="1412875"/>
                </a:lnTo>
                <a:lnTo>
                  <a:pt x="6727774" y="1444625"/>
                </a:lnTo>
                <a:lnTo>
                  <a:pt x="6759524" y="1444625"/>
                </a:lnTo>
                <a:lnTo>
                  <a:pt x="6759524" y="1412875"/>
                </a:lnTo>
                <a:close/>
              </a:path>
              <a:path w="6883400" h="1883410">
                <a:moveTo>
                  <a:pt x="6764401" y="828675"/>
                </a:moveTo>
                <a:lnTo>
                  <a:pt x="6732651" y="828675"/>
                </a:lnTo>
                <a:lnTo>
                  <a:pt x="6732651" y="860425"/>
                </a:lnTo>
                <a:lnTo>
                  <a:pt x="6764401" y="860425"/>
                </a:lnTo>
                <a:lnTo>
                  <a:pt x="6764401" y="828675"/>
                </a:lnTo>
                <a:close/>
              </a:path>
              <a:path w="6883400" h="1883410">
                <a:moveTo>
                  <a:pt x="6764401" y="765175"/>
                </a:moveTo>
                <a:lnTo>
                  <a:pt x="6732651" y="765175"/>
                </a:lnTo>
                <a:lnTo>
                  <a:pt x="6732651" y="796925"/>
                </a:lnTo>
                <a:lnTo>
                  <a:pt x="6764401" y="796925"/>
                </a:lnTo>
                <a:lnTo>
                  <a:pt x="6764401" y="765175"/>
                </a:lnTo>
                <a:close/>
              </a:path>
              <a:path w="6883400" h="1883410">
                <a:moveTo>
                  <a:pt x="6764401" y="701675"/>
                </a:moveTo>
                <a:lnTo>
                  <a:pt x="6732651" y="701675"/>
                </a:lnTo>
                <a:lnTo>
                  <a:pt x="6732651" y="733425"/>
                </a:lnTo>
                <a:lnTo>
                  <a:pt x="6764401" y="733425"/>
                </a:lnTo>
                <a:lnTo>
                  <a:pt x="6764401" y="701675"/>
                </a:lnTo>
                <a:close/>
              </a:path>
              <a:path w="6883400" h="1883410">
                <a:moveTo>
                  <a:pt x="6764401" y="638175"/>
                </a:moveTo>
                <a:lnTo>
                  <a:pt x="6732651" y="638175"/>
                </a:lnTo>
                <a:lnTo>
                  <a:pt x="6732651" y="669925"/>
                </a:lnTo>
                <a:lnTo>
                  <a:pt x="6764401" y="669925"/>
                </a:lnTo>
                <a:lnTo>
                  <a:pt x="6764401" y="638175"/>
                </a:lnTo>
                <a:close/>
              </a:path>
              <a:path w="6883400" h="1883410">
                <a:moveTo>
                  <a:pt x="6764401" y="574675"/>
                </a:moveTo>
                <a:lnTo>
                  <a:pt x="6732651" y="574675"/>
                </a:lnTo>
                <a:lnTo>
                  <a:pt x="6732651" y="606425"/>
                </a:lnTo>
                <a:lnTo>
                  <a:pt x="6764401" y="606425"/>
                </a:lnTo>
                <a:lnTo>
                  <a:pt x="6764401" y="574675"/>
                </a:lnTo>
                <a:close/>
              </a:path>
              <a:path w="6883400" h="1883410">
                <a:moveTo>
                  <a:pt x="6764401" y="511175"/>
                </a:moveTo>
                <a:lnTo>
                  <a:pt x="6732651" y="511175"/>
                </a:lnTo>
                <a:lnTo>
                  <a:pt x="6732651" y="542925"/>
                </a:lnTo>
                <a:lnTo>
                  <a:pt x="6764401" y="542925"/>
                </a:lnTo>
                <a:lnTo>
                  <a:pt x="6764401" y="511175"/>
                </a:lnTo>
                <a:close/>
              </a:path>
              <a:path w="6883400" h="1883410">
                <a:moveTo>
                  <a:pt x="6764401" y="447675"/>
                </a:moveTo>
                <a:lnTo>
                  <a:pt x="6732651" y="447675"/>
                </a:lnTo>
                <a:lnTo>
                  <a:pt x="6732651" y="479425"/>
                </a:lnTo>
                <a:lnTo>
                  <a:pt x="6764401" y="479425"/>
                </a:lnTo>
                <a:lnTo>
                  <a:pt x="6764401" y="447675"/>
                </a:lnTo>
                <a:close/>
              </a:path>
              <a:path w="6883400" h="1883410">
                <a:moveTo>
                  <a:pt x="6764401" y="384175"/>
                </a:moveTo>
                <a:lnTo>
                  <a:pt x="6732651" y="384175"/>
                </a:lnTo>
                <a:lnTo>
                  <a:pt x="6732651" y="415925"/>
                </a:lnTo>
                <a:lnTo>
                  <a:pt x="6764401" y="415925"/>
                </a:lnTo>
                <a:lnTo>
                  <a:pt x="6764401" y="384175"/>
                </a:lnTo>
                <a:close/>
              </a:path>
              <a:path w="6883400" h="1883410">
                <a:moveTo>
                  <a:pt x="6764401" y="320675"/>
                </a:moveTo>
                <a:lnTo>
                  <a:pt x="6732651" y="320675"/>
                </a:lnTo>
                <a:lnTo>
                  <a:pt x="6732651" y="352425"/>
                </a:lnTo>
                <a:lnTo>
                  <a:pt x="6764401" y="352425"/>
                </a:lnTo>
                <a:lnTo>
                  <a:pt x="6764401" y="320675"/>
                </a:lnTo>
                <a:close/>
              </a:path>
              <a:path w="6883400" h="1883410">
                <a:moveTo>
                  <a:pt x="6764401" y="257175"/>
                </a:moveTo>
                <a:lnTo>
                  <a:pt x="6732651" y="257175"/>
                </a:lnTo>
                <a:lnTo>
                  <a:pt x="6732651" y="288925"/>
                </a:lnTo>
                <a:lnTo>
                  <a:pt x="6764401" y="288925"/>
                </a:lnTo>
                <a:lnTo>
                  <a:pt x="6764401" y="257175"/>
                </a:lnTo>
                <a:close/>
              </a:path>
              <a:path w="6883400" h="1883410">
                <a:moveTo>
                  <a:pt x="6764401" y="193675"/>
                </a:moveTo>
                <a:lnTo>
                  <a:pt x="6732651" y="193675"/>
                </a:lnTo>
                <a:lnTo>
                  <a:pt x="6732651" y="225425"/>
                </a:lnTo>
                <a:lnTo>
                  <a:pt x="6764401" y="225425"/>
                </a:lnTo>
                <a:lnTo>
                  <a:pt x="6764401" y="193675"/>
                </a:lnTo>
                <a:close/>
              </a:path>
              <a:path w="6883400" h="1883410">
                <a:moveTo>
                  <a:pt x="6764401" y="130175"/>
                </a:moveTo>
                <a:lnTo>
                  <a:pt x="6732651" y="130175"/>
                </a:lnTo>
                <a:lnTo>
                  <a:pt x="6732651" y="161925"/>
                </a:lnTo>
                <a:lnTo>
                  <a:pt x="6764401" y="161925"/>
                </a:lnTo>
                <a:lnTo>
                  <a:pt x="6764401" y="130175"/>
                </a:lnTo>
                <a:close/>
              </a:path>
              <a:path w="6883400" h="1883410">
                <a:moveTo>
                  <a:pt x="6764401" y="66675"/>
                </a:moveTo>
                <a:lnTo>
                  <a:pt x="6732651" y="66675"/>
                </a:lnTo>
                <a:lnTo>
                  <a:pt x="6732651" y="98425"/>
                </a:lnTo>
                <a:lnTo>
                  <a:pt x="6764401" y="98425"/>
                </a:lnTo>
                <a:lnTo>
                  <a:pt x="6764401" y="66675"/>
                </a:lnTo>
                <a:close/>
              </a:path>
              <a:path w="6883400" h="1883410">
                <a:moveTo>
                  <a:pt x="6764401" y="0"/>
                </a:moveTo>
                <a:lnTo>
                  <a:pt x="6735826" y="0"/>
                </a:lnTo>
                <a:lnTo>
                  <a:pt x="6735826" y="19062"/>
                </a:lnTo>
                <a:lnTo>
                  <a:pt x="6732651" y="15875"/>
                </a:lnTo>
                <a:lnTo>
                  <a:pt x="6732651" y="34925"/>
                </a:lnTo>
                <a:lnTo>
                  <a:pt x="6764401" y="34925"/>
                </a:lnTo>
                <a:lnTo>
                  <a:pt x="6764401" y="31750"/>
                </a:lnTo>
                <a:lnTo>
                  <a:pt x="6764401" y="0"/>
                </a:lnTo>
                <a:close/>
              </a:path>
              <a:path w="6883400" h="1883410">
                <a:moveTo>
                  <a:pt x="6810248" y="1101725"/>
                </a:moveTo>
                <a:lnTo>
                  <a:pt x="6808851" y="1101725"/>
                </a:lnTo>
                <a:lnTo>
                  <a:pt x="6808851" y="1069975"/>
                </a:lnTo>
                <a:lnTo>
                  <a:pt x="6713601" y="1117600"/>
                </a:lnTo>
                <a:lnTo>
                  <a:pt x="6808851" y="1165225"/>
                </a:lnTo>
                <a:lnTo>
                  <a:pt x="6808851" y="1133475"/>
                </a:lnTo>
                <a:lnTo>
                  <a:pt x="6810248" y="1133475"/>
                </a:lnTo>
                <a:lnTo>
                  <a:pt x="6810248" y="1101725"/>
                </a:lnTo>
                <a:close/>
              </a:path>
              <a:path w="6883400" h="1883410">
                <a:moveTo>
                  <a:pt x="6823024" y="1412875"/>
                </a:moveTo>
                <a:lnTo>
                  <a:pt x="6791274" y="1412875"/>
                </a:lnTo>
                <a:lnTo>
                  <a:pt x="6791274" y="1444625"/>
                </a:lnTo>
                <a:lnTo>
                  <a:pt x="6823024" y="1444625"/>
                </a:lnTo>
                <a:lnTo>
                  <a:pt x="6823024" y="1412875"/>
                </a:lnTo>
                <a:close/>
              </a:path>
              <a:path w="6883400" h="1883410">
                <a:moveTo>
                  <a:pt x="6883311" y="1409661"/>
                </a:moveTo>
                <a:lnTo>
                  <a:pt x="6851561" y="1409661"/>
                </a:lnTo>
                <a:lnTo>
                  <a:pt x="6851561" y="1428750"/>
                </a:lnTo>
                <a:lnTo>
                  <a:pt x="6854774" y="1425536"/>
                </a:lnTo>
                <a:lnTo>
                  <a:pt x="6854774" y="1444625"/>
                </a:lnTo>
                <a:lnTo>
                  <a:pt x="6883311" y="1444625"/>
                </a:lnTo>
                <a:lnTo>
                  <a:pt x="6883311" y="1412875"/>
                </a:lnTo>
                <a:lnTo>
                  <a:pt x="6883311" y="1409661"/>
                </a:lnTo>
                <a:close/>
              </a:path>
              <a:path w="6883400" h="1883410">
                <a:moveTo>
                  <a:pt x="6883311" y="1346161"/>
                </a:moveTo>
                <a:lnTo>
                  <a:pt x="6851561" y="1346161"/>
                </a:lnTo>
                <a:lnTo>
                  <a:pt x="6851561" y="1377911"/>
                </a:lnTo>
                <a:lnTo>
                  <a:pt x="6883311" y="1377911"/>
                </a:lnTo>
                <a:lnTo>
                  <a:pt x="6883311" y="1346161"/>
                </a:lnTo>
                <a:close/>
              </a:path>
              <a:path w="6883400" h="1883410">
                <a:moveTo>
                  <a:pt x="6883311" y="1282661"/>
                </a:moveTo>
                <a:lnTo>
                  <a:pt x="6851561" y="1282661"/>
                </a:lnTo>
                <a:lnTo>
                  <a:pt x="6851561" y="1314411"/>
                </a:lnTo>
                <a:lnTo>
                  <a:pt x="6883311" y="1314411"/>
                </a:lnTo>
                <a:lnTo>
                  <a:pt x="6883311" y="1282661"/>
                </a:lnTo>
                <a:close/>
              </a:path>
              <a:path w="6883400" h="1883410">
                <a:moveTo>
                  <a:pt x="6883311" y="1219161"/>
                </a:moveTo>
                <a:lnTo>
                  <a:pt x="6851561" y="1219161"/>
                </a:lnTo>
                <a:lnTo>
                  <a:pt x="6851561" y="1250911"/>
                </a:lnTo>
                <a:lnTo>
                  <a:pt x="6883311" y="1250911"/>
                </a:lnTo>
                <a:lnTo>
                  <a:pt x="6883311" y="1219161"/>
                </a:lnTo>
                <a:close/>
              </a:path>
              <a:path w="6883400" h="1883410">
                <a:moveTo>
                  <a:pt x="6883311" y="1155661"/>
                </a:moveTo>
                <a:lnTo>
                  <a:pt x="6851561" y="1155661"/>
                </a:lnTo>
                <a:lnTo>
                  <a:pt x="6851561" y="1187411"/>
                </a:lnTo>
                <a:lnTo>
                  <a:pt x="6883311" y="1187411"/>
                </a:lnTo>
                <a:lnTo>
                  <a:pt x="6883311" y="1155661"/>
                </a:lnTo>
                <a:close/>
              </a:path>
              <a:path w="6883400" h="1883410">
                <a:moveTo>
                  <a:pt x="6883311" y="1101725"/>
                </a:moveTo>
                <a:lnTo>
                  <a:pt x="6841998" y="1101725"/>
                </a:lnTo>
                <a:lnTo>
                  <a:pt x="6841998" y="1133475"/>
                </a:lnTo>
                <a:lnTo>
                  <a:pt x="6867436" y="1133475"/>
                </a:lnTo>
                <a:lnTo>
                  <a:pt x="6857860" y="1123911"/>
                </a:lnTo>
                <a:lnTo>
                  <a:pt x="6883311" y="1123911"/>
                </a:lnTo>
                <a:lnTo>
                  <a:pt x="6883311" y="1117600"/>
                </a:lnTo>
                <a:lnTo>
                  <a:pt x="6883311" y="110172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7622540" y="620522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7957480" y="5486400"/>
            <a:ext cx="95250" cy="689610"/>
          </a:xfrm>
          <a:custGeom>
            <a:avLst/>
            <a:gdLst/>
            <a:ahLst/>
            <a:cxnLst/>
            <a:rect l="l" t="t" r="r" b="b"/>
            <a:pathLst>
              <a:path w="95250" h="689610">
                <a:moveTo>
                  <a:pt x="31748" y="95137"/>
                </a:moveTo>
                <a:lnTo>
                  <a:pt x="27644" y="688865"/>
                </a:lnTo>
                <a:lnTo>
                  <a:pt x="59394" y="689084"/>
                </a:lnTo>
                <a:lnTo>
                  <a:pt x="63498" y="95357"/>
                </a:lnTo>
                <a:lnTo>
                  <a:pt x="31748" y="95137"/>
                </a:lnTo>
                <a:close/>
              </a:path>
              <a:path w="95250" h="689610">
                <a:moveTo>
                  <a:pt x="87231" y="79263"/>
                </a:moveTo>
                <a:lnTo>
                  <a:pt x="31857" y="79263"/>
                </a:lnTo>
                <a:lnTo>
                  <a:pt x="63607" y="79482"/>
                </a:lnTo>
                <a:lnTo>
                  <a:pt x="63498" y="95357"/>
                </a:lnTo>
                <a:lnTo>
                  <a:pt x="95247" y="95576"/>
                </a:lnTo>
                <a:lnTo>
                  <a:pt x="87231" y="79263"/>
                </a:lnTo>
                <a:close/>
              </a:path>
              <a:path w="95250" h="689610">
                <a:moveTo>
                  <a:pt x="31857" y="79263"/>
                </a:moveTo>
                <a:lnTo>
                  <a:pt x="31748" y="95137"/>
                </a:lnTo>
                <a:lnTo>
                  <a:pt x="63498" y="95357"/>
                </a:lnTo>
                <a:lnTo>
                  <a:pt x="63607" y="79482"/>
                </a:lnTo>
                <a:lnTo>
                  <a:pt x="31857" y="79263"/>
                </a:lnTo>
                <a:close/>
              </a:path>
              <a:path w="95250" h="689610">
                <a:moveTo>
                  <a:pt x="48281" y="0"/>
                </a:moveTo>
                <a:lnTo>
                  <a:pt x="0" y="94918"/>
                </a:lnTo>
                <a:lnTo>
                  <a:pt x="31748" y="95137"/>
                </a:lnTo>
                <a:lnTo>
                  <a:pt x="31857" y="79263"/>
                </a:lnTo>
                <a:lnTo>
                  <a:pt x="87231" y="79263"/>
                </a:lnTo>
                <a:lnTo>
                  <a:pt x="48281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442211"/>
            <a:ext cx="6537959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Insert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New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Empty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(with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ourier New"/>
                <a:cs typeface="Courier New"/>
              </a:rPr>
              <a:t>Cur</a:t>
            </a:r>
            <a:endParaRPr sz="2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dirty="0" sz="2800">
                <a:latin typeface="Calibri"/>
                <a:cs typeface="Calibri"/>
              </a:rPr>
              <a:t>pointing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dummy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node)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736850" y="5251450"/>
            <a:ext cx="954405" cy="1073150"/>
            <a:chOff x="2736850" y="5251450"/>
            <a:chExt cx="954405" cy="1073150"/>
          </a:xfrm>
        </p:grpSpPr>
        <p:sp>
          <p:nvSpPr>
            <p:cNvPr id="4" name="object 4" descr=""/>
            <p:cNvSpPr/>
            <p:nvPr/>
          </p:nvSpPr>
          <p:spPr>
            <a:xfrm>
              <a:off x="2847976" y="5714999"/>
              <a:ext cx="95250" cy="609600"/>
            </a:xfrm>
            <a:custGeom>
              <a:avLst/>
              <a:gdLst/>
              <a:ahLst/>
              <a:cxnLst/>
              <a:rect l="l" t="t" r="r" b="b"/>
              <a:pathLst>
                <a:path w="95250" h="609600">
                  <a:moveTo>
                    <a:pt x="63500" y="79374"/>
                  </a:moveTo>
                  <a:lnTo>
                    <a:pt x="31750" y="79374"/>
                  </a:lnTo>
                  <a:lnTo>
                    <a:pt x="31748" y="609599"/>
                  </a:lnTo>
                  <a:lnTo>
                    <a:pt x="63498" y="609599"/>
                  </a:lnTo>
                  <a:lnTo>
                    <a:pt x="63500" y="79374"/>
                  </a:lnTo>
                  <a:close/>
                </a:path>
                <a:path w="95250" h="609600">
                  <a:moveTo>
                    <a:pt x="47625" y="0"/>
                  </a:moveTo>
                  <a:lnTo>
                    <a:pt x="0" y="95249"/>
                  </a:lnTo>
                  <a:lnTo>
                    <a:pt x="31749" y="95249"/>
                  </a:lnTo>
                  <a:lnTo>
                    <a:pt x="31750" y="79374"/>
                  </a:lnTo>
                  <a:lnTo>
                    <a:pt x="87312" y="79374"/>
                  </a:lnTo>
                  <a:lnTo>
                    <a:pt x="47625" y="0"/>
                  </a:lnTo>
                  <a:close/>
                </a:path>
                <a:path w="95250" h="609600">
                  <a:moveTo>
                    <a:pt x="87312" y="79374"/>
                  </a:moveTo>
                  <a:lnTo>
                    <a:pt x="63500" y="79374"/>
                  </a:lnTo>
                  <a:lnTo>
                    <a:pt x="63499" y="95249"/>
                  </a:lnTo>
                  <a:lnTo>
                    <a:pt x="95250" y="95249"/>
                  </a:lnTo>
                  <a:lnTo>
                    <a:pt x="87312" y="79374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78546" y="5257800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5" y="0"/>
                  </a:moveTo>
                  <a:lnTo>
                    <a:pt x="0" y="0"/>
                  </a:lnTo>
                  <a:lnTo>
                    <a:pt x="0" y="482599"/>
                  </a:lnTo>
                  <a:lnTo>
                    <a:pt x="470695" y="482599"/>
                  </a:lnTo>
                  <a:lnTo>
                    <a:pt x="47069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78546" y="5257800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43200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599"/>
                  </a:lnTo>
                  <a:lnTo>
                    <a:pt x="235347" y="482599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43200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449241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599"/>
                  </a:lnTo>
                  <a:lnTo>
                    <a:pt x="235346" y="482599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449241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593339" y="5061203"/>
            <a:ext cx="15836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Dummy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Head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498737" y="4848085"/>
            <a:ext cx="2592705" cy="1427480"/>
          </a:xfrm>
          <a:custGeom>
            <a:avLst/>
            <a:gdLst/>
            <a:ahLst/>
            <a:cxnLst/>
            <a:rect l="l" t="t" r="r" b="b"/>
            <a:pathLst>
              <a:path w="2592704" h="1427479">
                <a:moveTo>
                  <a:pt x="31750" y="410972"/>
                </a:moveTo>
                <a:lnTo>
                  <a:pt x="0" y="410972"/>
                </a:lnTo>
                <a:lnTo>
                  <a:pt x="0" y="442722"/>
                </a:lnTo>
                <a:lnTo>
                  <a:pt x="31750" y="442722"/>
                </a:lnTo>
                <a:lnTo>
                  <a:pt x="31750" y="410972"/>
                </a:lnTo>
                <a:close/>
              </a:path>
              <a:path w="2592704" h="1427479">
                <a:moveTo>
                  <a:pt x="31750" y="347472"/>
                </a:moveTo>
                <a:lnTo>
                  <a:pt x="0" y="347472"/>
                </a:lnTo>
                <a:lnTo>
                  <a:pt x="0" y="379222"/>
                </a:lnTo>
                <a:lnTo>
                  <a:pt x="31750" y="379222"/>
                </a:lnTo>
                <a:lnTo>
                  <a:pt x="31750" y="347472"/>
                </a:lnTo>
                <a:close/>
              </a:path>
              <a:path w="2592704" h="1427479">
                <a:moveTo>
                  <a:pt x="31750" y="283972"/>
                </a:moveTo>
                <a:lnTo>
                  <a:pt x="0" y="283972"/>
                </a:lnTo>
                <a:lnTo>
                  <a:pt x="0" y="315722"/>
                </a:lnTo>
                <a:lnTo>
                  <a:pt x="31750" y="315722"/>
                </a:lnTo>
                <a:lnTo>
                  <a:pt x="31750" y="283972"/>
                </a:lnTo>
                <a:close/>
              </a:path>
              <a:path w="2592704" h="1427479">
                <a:moveTo>
                  <a:pt x="31750" y="220472"/>
                </a:moveTo>
                <a:lnTo>
                  <a:pt x="0" y="220472"/>
                </a:lnTo>
                <a:lnTo>
                  <a:pt x="0" y="252222"/>
                </a:lnTo>
                <a:lnTo>
                  <a:pt x="31750" y="252222"/>
                </a:lnTo>
                <a:lnTo>
                  <a:pt x="31750" y="220472"/>
                </a:lnTo>
                <a:close/>
              </a:path>
              <a:path w="2592704" h="1427479">
                <a:moveTo>
                  <a:pt x="31750" y="156972"/>
                </a:moveTo>
                <a:lnTo>
                  <a:pt x="0" y="156972"/>
                </a:lnTo>
                <a:lnTo>
                  <a:pt x="0" y="188722"/>
                </a:lnTo>
                <a:lnTo>
                  <a:pt x="31750" y="188722"/>
                </a:lnTo>
                <a:lnTo>
                  <a:pt x="31750" y="156972"/>
                </a:lnTo>
                <a:close/>
              </a:path>
              <a:path w="2592704" h="1427479">
                <a:moveTo>
                  <a:pt x="31750" y="93472"/>
                </a:moveTo>
                <a:lnTo>
                  <a:pt x="0" y="93472"/>
                </a:lnTo>
                <a:lnTo>
                  <a:pt x="0" y="125222"/>
                </a:lnTo>
                <a:lnTo>
                  <a:pt x="31750" y="125222"/>
                </a:lnTo>
                <a:lnTo>
                  <a:pt x="31750" y="93472"/>
                </a:lnTo>
                <a:close/>
              </a:path>
              <a:path w="2592704" h="1427479">
                <a:moveTo>
                  <a:pt x="31750" y="29972"/>
                </a:moveTo>
                <a:lnTo>
                  <a:pt x="0" y="29972"/>
                </a:lnTo>
                <a:lnTo>
                  <a:pt x="0" y="61722"/>
                </a:lnTo>
                <a:lnTo>
                  <a:pt x="31750" y="61722"/>
                </a:lnTo>
                <a:lnTo>
                  <a:pt x="31750" y="29972"/>
                </a:lnTo>
                <a:close/>
              </a:path>
              <a:path w="2592704" h="1427479">
                <a:moveTo>
                  <a:pt x="34594" y="471627"/>
                </a:moveTo>
                <a:lnTo>
                  <a:pt x="15875" y="471627"/>
                </a:lnTo>
                <a:lnTo>
                  <a:pt x="18719" y="474472"/>
                </a:lnTo>
                <a:lnTo>
                  <a:pt x="0" y="474472"/>
                </a:lnTo>
                <a:lnTo>
                  <a:pt x="0" y="503377"/>
                </a:lnTo>
                <a:lnTo>
                  <a:pt x="34594" y="503377"/>
                </a:lnTo>
                <a:lnTo>
                  <a:pt x="34594" y="487502"/>
                </a:lnTo>
                <a:lnTo>
                  <a:pt x="34594" y="474472"/>
                </a:lnTo>
                <a:lnTo>
                  <a:pt x="34594" y="471627"/>
                </a:lnTo>
                <a:close/>
              </a:path>
              <a:path w="2592704" h="1427479">
                <a:moveTo>
                  <a:pt x="65265" y="0"/>
                </a:moveTo>
                <a:lnTo>
                  <a:pt x="33515" y="0"/>
                </a:lnTo>
                <a:lnTo>
                  <a:pt x="33515" y="31750"/>
                </a:lnTo>
                <a:lnTo>
                  <a:pt x="65265" y="31750"/>
                </a:lnTo>
                <a:lnTo>
                  <a:pt x="65265" y="0"/>
                </a:lnTo>
                <a:close/>
              </a:path>
              <a:path w="2592704" h="1427479">
                <a:moveTo>
                  <a:pt x="98094" y="471627"/>
                </a:moveTo>
                <a:lnTo>
                  <a:pt x="66344" y="471627"/>
                </a:lnTo>
                <a:lnTo>
                  <a:pt x="66344" y="503377"/>
                </a:lnTo>
                <a:lnTo>
                  <a:pt x="98094" y="503377"/>
                </a:lnTo>
                <a:lnTo>
                  <a:pt x="98094" y="471627"/>
                </a:lnTo>
                <a:close/>
              </a:path>
              <a:path w="2592704" h="1427479">
                <a:moveTo>
                  <a:pt x="128765" y="0"/>
                </a:moveTo>
                <a:lnTo>
                  <a:pt x="97015" y="0"/>
                </a:lnTo>
                <a:lnTo>
                  <a:pt x="97015" y="31750"/>
                </a:lnTo>
                <a:lnTo>
                  <a:pt x="128765" y="31750"/>
                </a:lnTo>
                <a:lnTo>
                  <a:pt x="128765" y="0"/>
                </a:lnTo>
                <a:close/>
              </a:path>
              <a:path w="2592704" h="1427479">
                <a:moveTo>
                  <a:pt x="192265" y="0"/>
                </a:moveTo>
                <a:lnTo>
                  <a:pt x="160515" y="0"/>
                </a:lnTo>
                <a:lnTo>
                  <a:pt x="160515" y="31750"/>
                </a:lnTo>
                <a:lnTo>
                  <a:pt x="192265" y="31750"/>
                </a:lnTo>
                <a:lnTo>
                  <a:pt x="192265" y="0"/>
                </a:lnTo>
                <a:close/>
              </a:path>
              <a:path w="2592704" h="1427479">
                <a:moveTo>
                  <a:pt x="244462" y="487502"/>
                </a:moveTo>
                <a:lnTo>
                  <a:pt x="212712" y="471627"/>
                </a:lnTo>
                <a:lnTo>
                  <a:pt x="149212" y="439877"/>
                </a:lnTo>
                <a:lnTo>
                  <a:pt x="149212" y="471627"/>
                </a:lnTo>
                <a:lnTo>
                  <a:pt x="129844" y="471627"/>
                </a:lnTo>
                <a:lnTo>
                  <a:pt x="129844" y="503377"/>
                </a:lnTo>
                <a:lnTo>
                  <a:pt x="149212" y="503377"/>
                </a:lnTo>
                <a:lnTo>
                  <a:pt x="149212" y="535127"/>
                </a:lnTo>
                <a:lnTo>
                  <a:pt x="212712" y="503377"/>
                </a:lnTo>
                <a:lnTo>
                  <a:pt x="244462" y="487502"/>
                </a:lnTo>
                <a:close/>
              </a:path>
              <a:path w="2592704" h="1427479">
                <a:moveTo>
                  <a:pt x="255765" y="0"/>
                </a:moveTo>
                <a:lnTo>
                  <a:pt x="224015" y="0"/>
                </a:lnTo>
                <a:lnTo>
                  <a:pt x="224015" y="31750"/>
                </a:lnTo>
                <a:lnTo>
                  <a:pt x="255765" y="31750"/>
                </a:lnTo>
                <a:lnTo>
                  <a:pt x="255765" y="0"/>
                </a:lnTo>
                <a:close/>
              </a:path>
              <a:path w="2592704" h="1427479">
                <a:moveTo>
                  <a:pt x="319265" y="0"/>
                </a:moveTo>
                <a:lnTo>
                  <a:pt x="287515" y="0"/>
                </a:lnTo>
                <a:lnTo>
                  <a:pt x="287515" y="31750"/>
                </a:lnTo>
                <a:lnTo>
                  <a:pt x="319265" y="31750"/>
                </a:lnTo>
                <a:lnTo>
                  <a:pt x="319265" y="0"/>
                </a:lnTo>
                <a:close/>
              </a:path>
              <a:path w="2592704" h="1427479">
                <a:moveTo>
                  <a:pt x="382765" y="0"/>
                </a:moveTo>
                <a:lnTo>
                  <a:pt x="351015" y="0"/>
                </a:lnTo>
                <a:lnTo>
                  <a:pt x="351015" y="31750"/>
                </a:lnTo>
                <a:lnTo>
                  <a:pt x="382765" y="31750"/>
                </a:lnTo>
                <a:lnTo>
                  <a:pt x="382765" y="0"/>
                </a:lnTo>
                <a:close/>
              </a:path>
              <a:path w="2592704" h="1427479">
                <a:moveTo>
                  <a:pt x="446265" y="0"/>
                </a:moveTo>
                <a:lnTo>
                  <a:pt x="414515" y="0"/>
                </a:lnTo>
                <a:lnTo>
                  <a:pt x="414515" y="31750"/>
                </a:lnTo>
                <a:lnTo>
                  <a:pt x="446265" y="31750"/>
                </a:lnTo>
                <a:lnTo>
                  <a:pt x="446265" y="0"/>
                </a:lnTo>
                <a:close/>
              </a:path>
              <a:path w="2592704" h="1427479">
                <a:moveTo>
                  <a:pt x="509765" y="0"/>
                </a:moveTo>
                <a:lnTo>
                  <a:pt x="478015" y="0"/>
                </a:lnTo>
                <a:lnTo>
                  <a:pt x="478015" y="31750"/>
                </a:lnTo>
                <a:lnTo>
                  <a:pt x="509765" y="31750"/>
                </a:lnTo>
                <a:lnTo>
                  <a:pt x="509765" y="0"/>
                </a:lnTo>
                <a:close/>
              </a:path>
              <a:path w="2592704" h="1427479">
                <a:moveTo>
                  <a:pt x="573265" y="0"/>
                </a:moveTo>
                <a:lnTo>
                  <a:pt x="541515" y="0"/>
                </a:lnTo>
                <a:lnTo>
                  <a:pt x="541515" y="31750"/>
                </a:lnTo>
                <a:lnTo>
                  <a:pt x="573265" y="31750"/>
                </a:lnTo>
                <a:lnTo>
                  <a:pt x="573265" y="0"/>
                </a:lnTo>
                <a:close/>
              </a:path>
              <a:path w="2592704" h="1427479">
                <a:moveTo>
                  <a:pt x="636765" y="0"/>
                </a:moveTo>
                <a:lnTo>
                  <a:pt x="605015" y="0"/>
                </a:lnTo>
                <a:lnTo>
                  <a:pt x="605015" y="31750"/>
                </a:lnTo>
                <a:lnTo>
                  <a:pt x="636765" y="31750"/>
                </a:lnTo>
                <a:lnTo>
                  <a:pt x="636765" y="0"/>
                </a:lnTo>
                <a:close/>
              </a:path>
              <a:path w="2592704" h="1427479">
                <a:moveTo>
                  <a:pt x="700265" y="0"/>
                </a:moveTo>
                <a:lnTo>
                  <a:pt x="668515" y="0"/>
                </a:lnTo>
                <a:lnTo>
                  <a:pt x="668515" y="31750"/>
                </a:lnTo>
                <a:lnTo>
                  <a:pt x="700265" y="31750"/>
                </a:lnTo>
                <a:lnTo>
                  <a:pt x="700265" y="0"/>
                </a:lnTo>
                <a:close/>
              </a:path>
              <a:path w="2592704" h="1427479">
                <a:moveTo>
                  <a:pt x="763765" y="0"/>
                </a:moveTo>
                <a:lnTo>
                  <a:pt x="732015" y="0"/>
                </a:lnTo>
                <a:lnTo>
                  <a:pt x="732015" y="31750"/>
                </a:lnTo>
                <a:lnTo>
                  <a:pt x="763765" y="31750"/>
                </a:lnTo>
                <a:lnTo>
                  <a:pt x="763765" y="0"/>
                </a:lnTo>
                <a:close/>
              </a:path>
              <a:path w="2592704" h="1427479">
                <a:moveTo>
                  <a:pt x="827265" y="0"/>
                </a:moveTo>
                <a:lnTo>
                  <a:pt x="795515" y="0"/>
                </a:lnTo>
                <a:lnTo>
                  <a:pt x="795515" y="31750"/>
                </a:lnTo>
                <a:lnTo>
                  <a:pt x="827265" y="31750"/>
                </a:lnTo>
                <a:lnTo>
                  <a:pt x="827265" y="0"/>
                </a:lnTo>
                <a:close/>
              </a:path>
              <a:path w="2592704" h="1427479">
                <a:moveTo>
                  <a:pt x="890765" y="0"/>
                </a:moveTo>
                <a:lnTo>
                  <a:pt x="859015" y="0"/>
                </a:lnTo>
                <a:lnTo>
                  <a:pt x="859015" y="31750"/>
                </a:lnTo>
                <a:lnTo>
                  <a:pt x="890765" y="31750"/>
                </a:lnTo>
                <a:lnTo>
                  <a:pt x="890765" y="0"/>
                </a:lnTo>
                <a:close/>
              </a:path>
              <a:path w="2592704" h="1427479">
                <a:moveTo>
                  <a:pt x="954265" y="0"/>
                </a:moveTo>
                <a:lnTo>
                  <a:pt x="922515" y="0"/>
                </a:lnTo>
                <a:lnTo>
                  <a:pt x="922515" y="31750"/>
                </a:lnTo>
                <a:lnTo>
                  <a:pt x="954265" y="31750"/>
                </a:lnTo>
                <a:lnTo>
                  <a:pt x="954265" y="0"/>
                </a:lnTo>
                <a:close/>
              </a:path>
              <a:path w="2592704" h="1427479">
                <a:moveTo>
                  <a:pt x="1017765" y="0"/>
                </a:moveTo>
                <a:lnTo>
                  <a:pt x="986015" y="0"/>
                </a:lnTo>
                <a:lnTo>
                  <a:pt x="986015" y="31750"/>
                </a:lnTo>
                <a:lnTo>
                  <a:pt x="1017765" y="31750"/>
                </a:lnTo>
                <a:lnTo>
                  <a:pt x="1017765" y="0"/>
                </a:lnTo>
                <a:close/>
              </a:path>
              <a:path w="2592704" h="1427479">
                <a:moveTo>
                  <a:pt x="1081265" y="0"/>
                </a:moveTo>
                <a:lnTo>
                  <a:pt x="1049515" y="0"/>
                </a:lnTo>
                <a:lnTo>
                  <a:pt x="1049515" y="31750"/>
                </a:lnTo>
                <a:lnTo>
                  <a:pt x="1081265" y="31750"/>
                </a:lnTo>
                <a:lnTo>
                  <a:pt x="1081265" y="0"/>
                </a:lnTo>
                <a:close/>
              </a:path>
              <a:path w="2592704" h="1427479">
                <a:moveTo>
                  <a:pt x="1144765" y="0"/>
                </a:moveTo>
                <a:lnTo>
                  <a:pt x="1113015" y="0"/>
                </a:lnTo>
                <a:lnTo>
                  <a:pt x="1113015" y="31750"/>
                </a:lnTo>
                <a:lnTo>
                  <a:pt x="1144765" y="31750"/>
                </a:lnTo>
                <a:lnTo>
                  <a:pt x="1144765" y="0"/>
                </a:lnTo>
                <a:close/>
              </a:path>
              <a:path w="2592704" h="1427479">
                <a:moveTo>
                  <a:pt x="1208265" y="0"/>
                </a:moveTo>
                <a:lnTo>
                  <a:pt x="1176515" y="0"/>
                </a:lnTo>
                <a:lnTo>
                  <a:pt x="1176515" y="31750"/>
                </a:lnTo>
                <a:lnTo>
                  <a:pt x="1208265" y="31750"/>
                </a:lnTo>
                <a:lnTo>
                  <a:pt x="1208265" y="0"/>
                </a:lnTo>
                <a:close/>
              </a:path>
              <a:path w="2592704" h="1427479">
                <a:moveTo>
                  <a:pt x="1217599" y="470039"/>
                </a:moveTo>
                <a:lnTo>
                  <a:pt x="1185849" y="470039"/>
                </a:lnTo>
                <a:lnTo>
                  <a:pt x="1185849" y="501789"/>
                </a:lnTo>
                <a:lnTo>
                  <a:pt x="1217599" y="501789"/>
                </a:lnTo>
                <a:lnTo>
                  <a:pt x="1217599" y="470039"/>
                </a:lnTo>
                <a:close/>
              </a:path>
              <a:path w="2592704" h="1427479">
                <a:moveTo>
                  <a:pt x="1271765" y="0"/>
                </a:moveTo>
                <a:lnTo>
                  <a:pt x="1240015" y="0"/>
                </a:lnTo>
                <a:lnTo>
                  <a:pt x="1240015" y="31750"/>
                </a:lnTo>
                <a:lnTo>
                  <a:pt x="1271765" y="31750"/>
                </a:lnTo>
                <a:lnTo>
                  <a:pt x="1271765" y="0"/>
                </a:lnTo>
                <a:close/>
              </a:path>
              <a:path w="2592704" h="1427479">
                <a:moveTo>
                  <a:pt x="1281099" y="470039"/>
                </a:moveTo>
                <a:lnTo>
                  <a:pt x="1249349" y="470039"/>
                </a:lnTo>
                <a:lnTo>
                  <a:pt x="1249349" y="501789"/>
                </a:lnTo>
                <a:lnTo>
                  <a:pt x="1281099" y="501789"/>
                </a:lnTo>
                <a:lnTo>
                  <a:pt x="1281099" y="470039"/>
                </a:lnTo>
                <a:close/>
              </a:path>
              <a:path w="2592704" h="1427479">
                <a:moveTo>
                  <a:pt x="1335265" y="0"/>
                </a:moveTo>
                <a:lnTo>
                  <a:pt x="1303515" y="0"/>
                </a:lnTo>
                <a:lnTo>
                  <a:pt x="1303515" y="31750"/>
                </a:lnTo>
                <a:lnTo>
                  <a:pt x="1335265" y="31750"/>
                </a:lnTo>
                <a:lnTo>
                  <a:pt x="1335265" y="0"/>
                </a:lnTo>
                <a:close/>
              </a:path>
              <a:path w="2592704" h="1427479">
                <a:moveTo>
                  <a:pt x="1344599" y="470039"/>
                </a:moveTo>
                <a:lnTo>
                  <a:pt x="1312849" y="470039"/>
                </a:lnTo>
                <a:lnTo>
                  <a:pt x="1312849" y="501789"/>
                </a:lnTo>
                <a:lnTo>
                  <a:pt x="1344599" y="501789"/>
                </a:lnTo>
                <a:lnTo>
                  <a:pt x="1344599" y="470039"/>
                </a:lnTo>
                <a:close/>
              </a:path>
              <a:path w="2592704" h="1427479">
                <a:moveTo>
                  <a:pt x="1398765" y="0"/>
                </a:moveTo>
                <a:lnTo>
                  <a:pt x="1367015" y="0"/>
                </a:lnTo>
                <a:lnTo>
                  <a:pt x="1367015" y="31750"/>
                </a:lnTo>
                <a:lnTo>
                  <a:pt x="1398765" y="31750"/>
                </a:lnTo>
                <a:lnTo>
                  <a:pt x="1398765" y="0"/>
                </a:lnTo>
                <a:close/>
              </a:path>
              <a:path w="2592704" h="1427479">
                <a:moveTo>
                  <a:pt x="1408099" y="470039"/>
                </a:moveTo>
                <a:lnTo>
                  <a:pt x="1376349" y="470039"/>
                </a:lnTo>
                <a:lnTo>
                  <a:pt x="1376349" y="501789"/>
                </a:lnTo>
                <a:lnTo>
                  <a:pt x="1408099" y="501789"/>
                </a:lnTo>
                <a:lnTo>
                  <a:pt x="1408099" y="470039"/>
                </a:lnTo>
                <a:close/>
              </a:path>
              <a:path w="2592704" h="1427479">
                <a:moveTo>
                  <a:pt x="1462265" y="0"/>
                </a:moveTo>
                <a:lnTo>
                  <a:pt x="1430515" y="0"/>
                </a:lnTo>
                <a:lnTo>
                  <a:pt x="1430515" y="31750"/>
                </a:lnTo>
                <a:lnTo>
                  <a:pt x="1462265" y="31750"/>
                </a:lnTo>
                <a:lnTo>
                  <a:pt x="1462265" y="0"/>
                </a:lnTo>
                <a:close/>
              </a:path>
              <a:path w="2592704" h="1427479">
                <a:moveTo>
                  <a:pt x="1471599" y="470039"/>
                </a:moveTo>
                <a:lnTo>
                  <a:pt x="1439849" y="470039"/>
                </a:lnTo>
                <a:lnTo>
                  <a:pt x="1439849" y="501789"/>
                </a:lnTo>
                <a:lnTo>
                  <a:pt x="1471599" y="501789"/>
                </a:lnTo>
                <a:lnTo>
                  <a:pt x="1471599" y="470039"/>
                </a:lnTo>
                <a:close/>
              </a:path>
              <a:path w="2592704" h="1427479">
                <a:moveTo>
                  <a:pt x="1525765" y="0"/>
                </a:moveTo>
                <a:lnTo>
                  <a:pt x="1494015" y="0"/>
                </a:lnTo>
                <a:lnTo>
                  <a:pt x="1494015" y="31750"/>
                </a:lnTo>
                <a:lnTo>
                  <a:pt x="1525765" y="31750"/>
                </a:lnTo>
                <a:lnTo>
                  <a:pt x="1525765" y="0"/>
                </a:lnTo>
                <a:close/>
              </a:path>
              <a:path w="2592704" h="1427479">
                <a:moveTo>
                  <a:pt x="1535099" y="470039"/>
                </a:moveTo>
                <a:lnTo>
                  <a:pt x="1503349" y="470039"/>
                </a:lnTo>
                <a:lnTo>
                  <a:pt x="1503349" y="501789"/>
                </a:lnTo>
                <a:lnTo>
                  <a:pt x="1535099" y="501789"/>
                </a:lnTo>
                <a:lnTo>
                  <a:pt x="1535099" y="470039"/>
                </a:lnTo>
                <a:close/>
              </a:path>
              <a:path w="2592704" h="1427479">
                <a:moveTo>
                  <a:pt x="1589265" y="0"/>
                </a:moveTo>
                <a:lnTo>
                  <a:pt x="1557515" y="0"/>
                </a:lnTo>
                <a:lnTo>
                  <a:pt x="1557515" y="31750"/>
                </a:lnTo>
                <a:lnTo>
                  <a:pt x="1589265" y="31750"/>
                </a:lnTo>
                <a:lnTo>
                  <a:pt x="1589265" y="0"/>
                </a:lnTo>
                <a:close/>
              </a:path>
              <a:path w="2592704" h="1427479">
                <a:moveTo>
                  <a:pt x="1598599" y="470039"/>
                </a:moveTo>
                <a:lnTo>
                  <a:pt x="1566849" y="470039"/>
                </a:lnTo>
                <a:lnTo>
                  <a:pt x="1566849" y="501789"/>
                </a:lnTo>
                <a:lnTo>
                  <a:pt x="1598599" y="501789"/>
                </a:lnTo>
                <a:lnTo>
                  <a:pt x="1598599" y="470039"/>
                </a:lnTo>
                <a:close/>
              </a:path>
              <a:path w="2592704" h="1427479">
                <a:moveTo>
                  <a:pt x="1652765" y="0"/>
                </a:moveTo>
                <a:lnTo>
                  <a:pt x="1621015" y="0"/>
                </a:lnTo>
                <a:lnTo>
                  <a:pt x="1621015" y="31750"/>
                </a:lnTo>
                <a:lnTo>
                  <a:pt x="1652765" y="31750"/>
                </a:lnTo>
                <a:lnTo>
                  <a:pt x="1652765" y="0"/>
                </a:lnTo>
                <a:close/>
              </a:path>
              <a:path w="2592704" h="1427479">
                <a:moveTo>
                  <a:pt x="1662099" y="470039"/>
                </a:moveTo>
                <a:lnTo>
                  <a:pt x="1630349" y="470039"/>
                </a:lnTo>
                <a:lnTo>
                  <a:pt x="1630349" y="501789"/>
                </a:lnTo>
                <a:lnTo>
                  <a:pt x="1662099" y="501789"/>
                </a:lnTo>
                <a:lnTo>
                  <a:pt x="1662099" y="470039"/>
                </a:lnTo>
                <a:close/>
              </a:path>
              <a:path w="2592704" h="1427479">
                <a:moveTo>
                  <a:pt x="1716265" y="0"/>
                </a:moveTo>
                <a:lnTo>
                  <a:pt x="1684515" y="0"/>
                </a:lnTo>
                <a:lnTo>
                  <a:pt x="1684515" y="31750"/>
                </a:lnTo>
                <a:lnTo>
                  <a:pt x="1716265" y="31750"/>
                </a:lnTo>
                <a:lnTo>
                  <a:pt x="1716265" y="0"/>
                </a:lnTo>
                <a:close/>
              </a:path>
              <a:path w="2592704" h="1427479">
                <a:moveTo>
                  <a:pt x="1725599" y="470039"/>
                </a:moveTo>
                <a:lnTo>
                  <a:pt x="1693849" y="470039"/>
                </a:lnTo>
                <a:lnTo>
                  <a:pt x="1693849" y="501789"/>
                </a:lnTo>
                <a:lnTo>
                  <a:pt x="1725599" y="501789"/>
                </a:lnTo>
                <a:lnTo>
                  <a:pt x="1725599" y="470039"/>
                </a:lnTo>
                <a:close/>
              </a:path>
              <a:path w="2592704" h="1427479">
                <a:moveTo>
                  <a:pt x="1771650" y="452602"/>
                </a:moveTo>
                <a:lnTo>
                  <a:pt x="1739900" y="452602"/>
                </a:lnTo>
                <a:lnTo>
                  <a:pt x="1739900" y="484352"/>
                </a:lnTo>
                <a:lnTo>
                  <a:pt x="1771650" y="484352"/>
                </a:lnTo>
                <a:lnTo>
                  <a:pt x="1771650" y="452602"/>
                </a:lnTo>
                <a:close/>
              </a:path>
              <a:path w="2592704" h="1427479">
                <a:moveTo>
                  <a:pt x="1771650" y="389102"/>
                </a:moveTo>
                <a:lnTo>
                  <a:pt x="1739900" y="389102"/>
                </a:lnTo>
                <a:lnTo>
                  <a:pt x="1739900" y="420852"/>
                </a:lnTo>
                <a:lnTo>
                  <a:pt x="1771650" y="420852"/>
                </a:lnTo>
                <a:lnTo>
                  <a:pt x="1771650" y="389102"/>
                </a:lnTo>
                <a:close/>
              </a:path>
              <a:path w="2592704" h="1427479">
                <a:moveTo>
                  <a:pt x="1771650" y="325602"/>
                </a:moveTo>
                <a:lnTo>
                  <a:pt x="1739900" y="325602"/>
                </a:lnTo>
                <a:lnTo>
                  <a:pt x="1739900" y="357352"/>
                </a:lnTo>
                <a:lnTo>
                  <a:pt x="1771650" y="357352"/>
                </a:lnTo>
                <a:lnTo>
                  <a:pt x="1771650" y="325602"/>
                </a:lnTo>
                <a:close/>
              </a:path>
              <a:path w="2592704" h="1427479">
                <a:moveTo>
                  <a:pt x="1771650" y="262102"/>
                </a:moveTo>
                <a:lnTo>
                  <a:pt x="1739900" y="262102"/>
                </a:lnTo>
                <a:lnTo>
                  <a:pt x="1739900" y="293852"/>
                </a:lnTo>
                <a:lnTo>
                  <a:pt x="1771650" y="293852"/>
                </a:lnTo>
                <a:lnTo>
                  <a:pt x="1771650" y="262102"/>
                </a:lnTo>
                <a:close/>
              </a:path>
              <a:path w="2592704" h="1427479">
                <a:moveTo>
                  <a:pt x="1771650" y="198602"/>
                </a:moveTo>
                <a:lnTo>
                  <a:pt x="1739900" y="198602"/>
                </a:lnTo>
                <a:lnTo>
                  <a:pt x="1739900" y="230352"/>
                </a:lnTo>
                <a:lnTo>
                  <a:pt x="1771650" y="230352"/>
                </a:lnTo>
                <a:lnTo>
                  <a:pt x="1771650" y="198602"/>
                </a:lnTo>
                <a:close/>
              </a:path>
              <a:path w="2592704" h="1427479">
                <a:moveTo>
                  <a:pt x="1771650" y="135102"/>
                </a:moveTo>
                <a:lnTo>
                  <a:pt x="1739900" y="135102"/>
                </a:lnTo>
                <a:lnTo>
                  <a:pt x="1739900" y="166852"/>
                </a:lnTo>
                <a:lnTo>
                  <a:pt x="1771650" y="166852"/>
                </a:lnTo>
                <a:lnTo>
                  <a:pt x="1771650" y="135102"/>
                </a:lnTo>
                <a:close/>
              </a:path>
              <a:path w="2592704" h="1427479">
                <a:moveTo>
                  <a:pt x="1771650" y="71602"/>
                </a:moveTo>
                <a:lnTo>
                  <a:pt x="1739900" y="71602"/>
                </a:lnTo>
                <a:lnTo>
                  <a:pt x="1739900" y="103352"/>
                </a:lnTo>
                <a:lnTo>
                  <a:pt x="1771650" y="103352"/>
                </a:lnTo>
                <a:lnTo>
                  <a:pt x="1771650" y="71602"/>
                </a:lnTo>
                <a:close/>
              </a:path>
              <a:path w="2592704" h="1427479">
                <a:moveTo>
                  <a:pt x="1771650" y="0"/>
                </a:moveTo>
                <a:lnTo>
                  <a:pt x="1748015" y="0"/>
                </a:lnTo>
                <a:lnTo>
                  <a:pt x="1748015" y="23977"/>
                </a:lnTo>
                <a:lnTo>
                  <a:pt x="1739900" y="15875"/>
                </a:lnTo>
                <a:lnTo>
                  <a:pt x="1739900" y="39852"/>
                </a:lnTo>
                <a:lnTo>
                  <a:pt x="1771650" y="39852"/>
                </a:lnTo>
                <a:lnTo>
                  <a:pt x="1771650" y="31750"/>
                </a:lnTo>
                <a:lnTo>
                  <a:pt x="1771650" y="0"/>
                </a:lnTo>
                <a:close/>
              </a:path>
              <a:path w="2592704" h="1427479">
                <a:moveTo>
                  <a:pt x="2592374" y="989164"/>
                </a:moveTo>
                <a:lnTo>
                  <a:pt x="2584437" y="973289"/>
                </a:lnTo>
                <a:lnTo>
                  <a:pt x="2544749" y="893914"/>
                </a:lnTo>
                <a:lnTo>
                  <a:pt x="2497124" y="989152"/>
                </a:lnTo>
                <a:lnTo>
                  <a:pt x="2528874" y="989164"/>
                </a:lnTo>
                <a:lnTo>
                  <a:pt x="2528874" y="1427314"/>
                </a:lnTo>
                <a:lnTo>
                  <a:pt x="2560624" y="1427314"/>
                </a:lnTo>
                <a:lnTo>
                  <a:pt x="2560624" y="989164"/>
                </a:lnTo>
                <a:lnTo>
                  <a:pt x="2592374" y="989164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650740" y="628142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800997" y="5251450"/>
            <a:ext cx="483870" cy="495300"/>
            <a:chOff x="4800997" y="5251450"/>
            <a:chExt cx="483870" cy="495300"/>
          </a:xfrm>
        </p:grpSpPr>
        <p:sp>
          <p:nvSpPr>
            <p:cNvPr id="15" name="object 15" descr=""/>
            <p:cNvSpPr/>
            <p:nvPr/>
          </p:nvSpPr>
          <p:spPr>
            <a:xfrm>
              <a:off x="4807347" y="5257800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599"/>
                  </a:lnTo>
                  <a:lnTo>
                    <a:pt x="470693" y="482599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807347" y="5257800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813697" y="5290820"/>
            <a:ext cx="45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282821" y="5516562"/>
            <a:ext cx="3475354" cy="1151890"/>
          </a:xfrm>
          <a:custGeom>
            <a:avLst/>
            <a:gdLst/>
            <a:ahLst/>
            <a:cxnLst/>
            <a:rect l="l" t="t" r="r" b="b"/>
            <a:pathLst>
              <a:path w="3475354" h="1151890">
                <a:moveTo>
                  <a:pt x="460387" y="30162"/>
                </a:moveTo>
                <a:lnTo>
                  <a:pt x="0" y="30162"/>
                </a:lnTo>
                <a:lnTo>
                  <a:pt x="0" y="1151280"/>
                </a:lnTo>
                <a:lnTo>
                  <a:pt x="3474982" y="1151280"/>
                </a:lnTo>
                <a:lnTo>
                  <a:pt x="3474982" y="1135405"/>
                </a:lnTo>
                <a:lnTo>
                  <a:pt x="31750" y="1135405"/>
                </a:lnTo>
                <a:lnTo>
                  <a:pt x="15875" y="1119530"/>
                </a:lnTo>
                <a:lnTo>
                  <a:pt x="31750" y="1119530"/>
                </a:lnTo>
                <a:lnTo>
                  <a:pt x="31750" y="61912"/>
                </a:lnTo>
                <a:lnTo>
                  <a:pt x="15875" y="61912"/>
                </a:lnTo>
                <a:lnTo>
                  <a:pt x="31750" y="46037"/>
                </a:lnTo>
                <a:lnTo>
                  <a:pt x="460378" y="46037"/>
                </a:lnTo>
                <a:lnTo>
                  <a:pt x="460387" y="30162"/>
                </a:lnTo>
                <a:close/>
              </a:path>
              <a:path w="3475354" h="1151890">
                <a:moveTo>
                  <a:pt x="31750" y="1119530"/>
                </a:moveTo>
                <a:lnTo>
                  <a:pt x="15875" y="1119530"/>
                </a:lnTo>
                <a:lnTo>
                  <a:pt x="31750" y="1135405"/>
                </a:lnTo>
                <a:lnTo>
                  <a:pt x="31750" y="1119530"/>
                </a:lnTo>
                <a:close/>
              </a:path>
              <a:path w="3475354" h="1151890">
                <a:moveTo>
                  <a:pt x="3443232" y="1119530"/>
                </a:moveTo>
                <a:lnTo>
                  <a:pt x="31750" y="1119530"/>
                </a:lnTo>
                <a:lnTo>
                  <a:pt x="31750" y="1135405"/>
                </a:lnTo>
                <a:lnTo>
                  <a:pt x="3443232" y="1135405"/>
                </a:lnTo>
                <a:lnTo>
                  <a:pt x="3443232" y="1119530"/>
                </a:lnTo>
                <a:close/>
              </a:path>
              <a:path w="3475354" h="1151890">
                <a:moveTo>
                  <a:pt x="3443232" y="47625"/>
                </a:moveTo>
                <a:lnTo>
                  <a:pt x="3443232" y="1135405"/>
                </a:lnTo>
                <a:lnTo>
                  <a:pt x="3459107" y="1119530"/>
                </a:lnTo>
                <a:lnTo>
                  <a:pt x="3474982" y="1119530"/>
                </a:lnTo>
                <a:lnTo>
                  <a:pt x="3474982" y="63500"/>
                </a:lnTo>
                <a:lnTo>
                  <a:pt x="3459107" y="63500"/>
                </a:lnTo>
                <a:lnTo>
                  <a:pt x="3443232" y="47625"/>
                </a:lnTo>
                <a:close/>
              </a:path>
              <a:path w="3475354" h="1151890">
                <a:moveTo>
                  <a:pt x="3474982" y="1119530"/>
                </a:moveTo>
                <a:lnTo>
                  <a:pt x="3459107" y="1119530"/>
                </a:lnTo>
                <a:lnTo>
                  <a:pt x="3443232" y="1135405"/>
                </a:lnTo>
                <a:lnTo>
                  <a:pt x="3474982" y="1135405"/>
                </a:lnTo>
                <a:lnTo>
                  <a:pt x="3474982" y="1119530"/>
                </a:lnTo>
                <a:close/>
              </a:path>
              <a:path w="3475354" h="1151890">
                <a:moveTo>
                  <a:pt x="3325816" y="0"/>
                </a:moveTo>
                <a:lnTo>
                  <a:pt x="3230566" y="47625"/>
                </a:lnTo>
                <a:lnTo>
                  <a:pt x="3325816" y="95250"/>
                </a:lnTo>
                <a:lnTo>
                  <a:pt x="3325816" y="63500"/>
                </a:lnTo>
                <a:lnTo>
                  <a:pt x="3309941" y="63500"/>
                </a:lnTo>
                <a:lnTo>
                  <a:pt x="3309941" y="31750"/>
                </a:lnTo>
                <a:lnTo>
                  <a:pt x="3325816" y="31750"/>
                </a:lnTo>
                <a:lnTo>
                  <a:pt x="3325816" y="0"/>
                </a:lnTo>
                <a:close/>
              </a:path>
              <a:path w="3475354" h="1151890">
                <a:moveTo>
                  <a:pt x="3325816" y="31750"/>
                </a:moveTo>
                <a:lnTo>
                  <a:pt x="3309941" y="31750"/>
                </a:lnTo>
                <a:lnTo>
                  <a:pt x="3309941" y="63500"/>
                </a:lnTo>
                <a:lnTo>
                  <a:pt x="3325816" y="63500"/>
                </a:lnTo>
                <a:lnTo>
                  <a:pt x="3325816" y="31750"/>
                </a:lnTo>
                <a:close/>
              </a:path>
              <a:path w="3475354" h="1151890">
                <a:moveTo>
                  <a:pt x="3474982" y="31750"/>
                </a:moveTo>
                <a:lnTo>
                  <a:pt x="3325816" y="31750"/>
                </a:lnTo>
                <a:lnTo>
                  <a:pt x="3325816" y="63500"/>
                </a:lnTo>
                <a:lnTo>
                  <a:pt x="3443232" y="63500"/>
                </a:lnTo>
                <a:lnTo>
                  <a:pt x="3443232" y="47625"/>
                </a:lnTo>
                <a:lnTo>
                  <a:pt x="3474982" y="47625"/>
                </a:lnTo>
                <a:lnTo>
                  <a:pt x="3474982" y="31750"/>
                </a:lnTo>
                <a:close/>
              </a:path>
              <a:path w="3475354" h="1151890">
                <a:moveTo>
                  <a:pt x="3474982" y="47625"/>
                </a:moveTo>
                <a:lnTo>
                  <a:pt x="3443232" y="47625"/>
                </a:lnTo>
                <a:lnTo>
                  <a:pt x="3459107" y="63500"/>
                </a:lnTo>
                <a:lnTo>
                  <a:pt x="3474982" y="63500"/>
                </a:lnTo>
                <a:lnTo>
                  <a:pt x="3474982" y="47625"/>
                </a:lnTo>
                <a:close/>
              </a:path>
              <a:path w="3475354" h="1151890">
                <a:moveTo>
                  <a:pt x="31750" y="46037"/>
                </a:moveTo>
                <a:lnTo>
                  <a:pt x="15875" y="61912"/>
                </a:lnTo>
                <a:lnTo>
                  <a:pt x="31750" y="61912"/>
                </a:lnTo>
                <a:lnTo>
                  <a:pt x="31750" y="46037"/>
                </a:lnTo>
                <a:close/>
              </a:path>
              <a:path w="3475354" h="1151890">
                <a:moveTo>
                  <a:pt x="460378" y="46037"/>
                </a:moveTo>
                <a:lnTo>
                  <a:pt x="31750" y="46037"/>
                </a:lnTo>
                <a:lnTo>
                  <a:pt x="31750" y="61912"/>
                </a:lnTo>
                <a:lnTo>
                  <a:pt x="460369" y="61912"/>
                </a:lnTo>
                <a:lnTo>
                  <a:pt x="460378" y="46037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249605" y="4709896"/>
            <a:ext cx="3508375" cy="749935"/>
          </a:xfrm>
          <a:custGeom>
            <a:avLst/>
            <a:gdLst/>
            <a:ahLst/>
            <a:cxnLst/>
            <a:rect l="l" t="t" r="r" b="b"/>
            <a:pathLst>
              <a:path w="3508375" h="749935">
                <a:moveTo>
                  <a:pt x="398344" y="654265"/>
                </a:moveTo>
                <a:lnTo>
                  <a:pt x="398344" y="749515"/>
                </a:lnTo>
                <a:lnTo>
                  <a:pt x="461844" y="717765"/>
                </a:lnTo>
                <a:lnTo>
                  <a:pt x="414219" y="717765"/>
                </a:lnTo>
                <a:lnTo>
                  <a:pt x="414219" y="686015"/>
                </a:lnTo>
                <a:lnTo>
                  <a:pt x="461844" y="686015"/>
                </a:lnTo>
                <a:lnTo>
                  <a:pt x="398344" y="654265"/>
                </a:lnTo>
                <a:close/>
              </a:path>
              <a:path w="3508375" h="749935">
                <a:moveTo>
                  <a:pt x="3508198" y="0"/>
                </a:moveTo>
                <a:lnTo>
                  <a:pt x="0" y="0"/>
                </a:lnTo>
                <a:lnTo>
                  <a:pt x="0" y="717765"/>
                </a:lnTo>
                <a:lnTo>
                  <a:pt x="398344" y="717765"/>
                </a:lnTo>
                <a:lnTo>
                  <a:pt x="398344" y="701890"/>
                </a:lnTo>
                <a:lnTo>
                  <a:pt x="31750" y="701890"/>
                </a:lnTo>
                <a:lnTo>
                  <a:pt x="15875" y="686015"/>
                </a:lnTo>
                <a:lnTo>
                  <a:pt x="31750" y="686015"/>
                </a:lnTo>
                <a:lnTo>
                  <a:pt x="31750" y="31750"/>
                </a:lnTo>
                <a:lnTo>
                  <a:pt x="15875" y="31750"/>
                </a:lnTo>
                <a:lnTo>
                  <a:pt x="31750" y="15875"/>
                </a:lnTo>
                <a:lnTo>
                  <a:pt x="3508198" y="15875"/>
                </a:lnTo>
                <a:lnTo>
                  <a:pt x="3508198" y="0"/>
                </a:lnTo>
                <a:close/>
              </a:path>
              <a:path w="3508375" h="749935">
                <a:moveTo>
                  <a:pt x="461844" y="686015"/>
                </a:moveTo>
                <a:lnTo>
                  <a:pt x="414219" y="686015"/>
                </a:lnTo>
                <a:lnTo>
                  <a:pt x="414219" y="717765"/>
                </a:lnTo>
                <a:lnTo>
                  <a:pt x="461844" y="717765"/>
                </a:lnTo>
                <a:lnTo>
                  <a:pt x="493594" y="701890"/>
                </a:lnTo>
                <a:lnTo>
                  <a:pt x="461844" y="686015"/>
                </a:lnTo>
                <a:close/>
              </a:path>
              <a:path w="3508375" h="749935">
                <a:moveTo>
                  <a:pt x="3476448" y="684428"/>
                </a:moveTo>
                <a:lnTo>
                  <a:pt x="3263773" y="684428"/>
                </a:lnTo>
                <a:lnTo>
                  <a:pt x="3263790" y="716178"/>
                </a:lnTo>
                <a:lnTo>
                  <a:pt x="3508198" y="716178"/>
                </a:lnTo>
                <a:lnTo>
                  <a:pt x="3508198" y="700303"/>
                </a:lnTo>
                <a:lnTo>
                  <a:pt x="3476448" y="700303"/>
                </a:lnTo>
                <a:lnTo>
                  <a:pt x="3476448" y="684428"/>
                </a:lnTo>
                <a:close/>
              </a:path>
              <a:path w="3508375" h="749935">
                <a:moveTo>
                  <a:pt x="31750" y="686015"/>
                </a:moveTo>
                <a:lnTo>
                  <a:pt x="15875" y="686015"/>
                </a:lnTo>
                <a:lnTo>
                  <a:pt x="31750" y="701890"/>
                </a:lnTo>
                <a:lnTo>
                  <a:pt x="31750" y="686015"/>
                </a:lnTo>
                <a:close/>
              </a:path>
              <a:path w="3508375" h="749935">
                <a:moveTo>
                  <a:pt x="398344" y="686015"/>
                </a:moveTo>
                <a:lnTo>
                  <a:pt x="31750" y="686015"/>
                </a:lnTo>
                <a:lnTo>
                  <a:pt x="31750" y="701890"/>
                </a:lnTo>
                <a:lnTo>
                  <a:pt x="398344" y="701890"/>
                </a:lnTo>
                <a:lnTo>
                  <a:pt x="398344" y="686015"/>
                </a:lnTo>
                <a:close/>
              </a:path>
              <a:path w="3508375" h="749935">
                <a:moveTo>
                  <a:pt x="3476448" y="15875"/>
                </a:moveTo>
                <a:lnTo>
                  <a:pt x="3476448" y="700303"/>
                </a:lnTo>
                <a:lnTo>
                  <a:pt x="3492323" y="684428"/>
                </a:lnTo>
                <a:lnTo>
                  <a:pt x="3508198" y="684428"/>
                </a:lnTo>
                <a:lnTo>
                  <a:pt x="3508198" y="31750"/>
                </a:lnTo>
                <a:lnTo>
                  <a:pt x="3492323" y="31750"/>
                </a:lnTo>
                <a:lnTo>
                  <a:pt x="3476448" y="15875"/>
                </a:lnTo>
                <a:close/>
              </a:path>
              <a:path w="3508375" h="749935">
                <a:moveTo>
                  <a:pt x="3508198" y="684428"/>
                </a:moveTo>
                <a:lnTo>
                  <a:pt x="3492323" y="684428"/>
                </a:lnTo>
                <a:lnTo>
                  <a:pt x="3476448" y="700303"/>
                </a:lnTo>
                <a:lnTo>
                  <a:pt x="3508198" y="700303"/>
                </a:lnTo>
                <a:lnTo>
                  <a:pt x="3508198" y="684428"/>
                </a:lnTo>
                <a:close/>
              </a:path>
              <a:path w="3508375" h="749935">
                <a:moveTo>
                  <a:pt x="31750" y="15875"/>
                </a:moveTo>
                <a:lnTo>
                  <a:pt x="15875" y="31750"/>
                </a:lnTo>
                <a:lnTo>
                  <a:pt x="31750" y="31750"/>
                </a:lnTo>
                <a:lnTo>
                  <a:pt x="31750" y="15875"/>
                </a:lnTo>
                <a:close/>
              </a:path>
              <a:path w="3508375" h="749935">
                <a:moveTo>
                  <a:pt x="3476448" y="15875"/>
                </a:moveTo>
                <a:lnTo>
                  <a:pt x="31750" y="15875"/>
                </a:lnTo>
                <a:lnTo>
                  <a:pt x="31750" y="31750"/>
                </a:lnTo>
                <a:lnTo>
                  <a:pt x="3476448" y="31750"/>
                </a:lnTo>
                <a:lnTo>
                  <a:pt x="3476448" y="15875"/>
                </a:lnTo>
                <a:close/>
              </a:path>
              <a:path w="3508375" h="749935">
                <a:moveTo>
                  <a:pt x="3508198" y="15875"/>
                </a:moveTo>
                <a:lnTo>
                  <a:pt x="3476448" y="15875"/>
                </a:lnTo>
                <a:lnTo>
                  <a:pt x="3492323" y="31750"/>
                </a:lnTo>
                <a:lnTo>
                  <a:pt x="3508198" y="31750"/>
                </a:lnTo>
                <a:lnTo>
                  <a:pt x="3508198" y="15875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2498736" y="5251450"/>
            <a:ext cx="3021330" cy="1073150"/>
            <a:chOff x="2498736" y="5251450"/>
            <a:chExt cx="3021330" cy="1073150"/>
          </a:xfrm>
        </p:grpSpPr>
        <p:sp>
          <p:nvSpPr>
            <p:cNvPr id="21" name="object 21" descr=""/>
            <p:cNvSpPr/>
            <p:nvPr/>
          </p:nvSpPr>
          <p:spPr>
            <a:xfrm>
              <a:off x="4572000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599"/>
                  </a:lnTo>
                  <a:lnTo>
                    <a:pt x="235347" y="482599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72000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278041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599"/>
                  </a:lnTo>
                  <a:lnTo>
                    <a:pt x="235346" y="482599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278041" y="5257800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98725" y="5362587"/>
              <a:ext cx="2073275" cy="962025"/>
            </a:xfrm>
            <a:custGeom>
              <a:avLst/>
              <a:gdLst/>
              <a:ahLst/>
              <a:cxnLst/>
              <a:rect l="l" t="t" r="r" b="b"/>
              <a:pathLst>
                <a:path w="2073275" h="962025">
                  <a:moveTo>
                    <a:pt x="31750" y="822325"/>
                  </a:moveTo>
                  <a:lnTo>
                    <a:pt x="0" y="822325"/>
                  </a:lnTo>
                  <a:lnTo>
                    <a:pt x="0" y="866927"/>
                  </a:lnTo>
                  <a:lnTo>
                    <a:pt x="18910" y="866927"/>
                  </a:lnTo>
                  <a:lnTo>
                    <a:pt x="18910" y="838200"/>
                  </a:lnTo>
                  <a:lnTo>
                    <a:pt x="31750" y="851052"/>
                  </a:lnTo>
                  <a:lnTo>
                    <a:pt x="31750" y="835177"/>
                  </a:lnTo>
                  <a:lnTo>
                    <a:pt x="31750" y="822325"/>
                  </a:lnTo>
                  <a:close/>
                </a:path>
                <a:path w="2073275" h="962025">
                  <a:moveTo>
                    <a:pt x="31750" y="758825"/>
                  </a:moveTo>
                  <a:lnTo>
                    <a:pt x="0" y="758825"/>
                  </a:lnTo>
                  <a:lnTo>
                    <a:pt x="0" y="790575"/>
                  </a:lnTo>
                  <a:lnTo>
                    <a:pt x="31750" y="790575"/>
                  </a:lnTo>
                  <a:lnTo>
                    <a:pt x="31750" y="758825"/>
                  </a:lnTo>
                  <a:close/>
                </a:path>
                <a:path w="2073275" h="962025">
                  <a:moveTo>
                    <a:pt x="31750" y="695325"/>
                  </a:moveTo>
                  <a:lnTo>
                    <a:pt x="0" y="695325"/>
                  </a:lnTo>
                  <a:lnTo>
                    <a:pt x="0" y="727075"/>
                  </a:lnTo>
                  <a:lnTo>
                    <a:pt x="31750" y="727075"/>
                  </a:lnTo>
                  <a:lnTo>
                    <a:pt x="31750" y="695325"/>
                  </a:lnTo>
                  <a:close/>
                </a:path>
                <a:path w="2073275" h="962025">
                  <a:moveTo>
                    <a:pt x="31750" y="631825"/>
                  </a:moveTo>
                  <a:lnTo>
                    <a:pt x="0" y="631825"/>
                  </a:lnTo>
                  <a:lnTo>
                    <a:pt x="0" y="663575"/>
                  </a:lnTo>
                  <a:lnTo>
                    <a:pt x="31750" y="663575"/>
                  </a:lnTo>
                  <a:lnTo>
                    <a:pt x="31750" y="631825"/>
                  </a:lnTo>
                  <a:close/>
                </a:path>
                <a:path w="2073275" h="962025">
                  <a:moveTo>
                    <a:pt x="31750" y="568325"/>
                  </a:moveTo>
                  <a:lnTo>
                    <a:pt x="0" y="568325"/>
                  </a:lnTo>
                  <a:lnTo>
                    <a:pt x="0" y="600075"/>
                  </a:lnTo>
                  <a:lnTo>
                    <a:pt x="31750" y="600075"/>
                  </a:lnTo>
                  <a:lnTo>
                    <a:pt x="31750" y="568325"/>
                  </a:lnTo>
                  <a:close/>
                </a:path>
                <a:path w="2073275" h="962025">
                  <a:moveTo>
                    <a:pt x="31750" y="504825"/>
                  </a:moveTo>
                  <a:lnTo>
                    <a:pt x="0" y="504825"/>
                  </a:lnTo>
                  <a:lnTo>
                    <a:pt x="0" y="536575"/>
                  </a:lnTo>
                  <a:lnTo>
                    <a:pt x="31750" y="536575"/>
                  </a:lnTo>
                  <a:lnTo>
                    <a:pt x="31750" y="504825"/>
                  </a:lnTo>
                  <a:close/>
                </a:path>
                <a:path w="2073275" h="962025">
                  <a:moveTo>
                    <a:pt x="31750" y="441325"/>
                  </a:moveTo>
                  <a:lnTo>
                    <a:pt x="0" y="441325"/>
                  </a:lnTo>
                  <a:lnTo>
                    <a:pt x="0" y="473075"/>
                  </a:lnTo>
                  <a:lnTo>
                    <a:pt x="31750" y="473075"/>
                  </a:lnTo>
                  <a:lnTo>
                    <a:pt x="31750" y="441325"/>
                  </a:lnTo>
                  <a:close/>
                </a:path>
                <a:path w="2073275" h="962025">
                  <a:moveTo>
                    <a:pt x="31750" y="377825"/>
                  </a:moveTo>
                  <a:lnTo>
                    <a:pt x="0" y="377825"/>
                  </a:lnTo>
                  <a:lnTo>
                    <a:pt x="0" y="409575"/>
                  </a:lnTo>
                  <a:lnTo>
                    <a:pt x="31750" y="409575"/>
                  </a:lnTo>
                  <a:lnTo>
                    <a:pt x="31750" y="377825"/>
                  </a:lnTo>
                  <a:close/>
                </a:path>
                <a:path w="2073275" h="962025">
                  <a:moveTo>
                    <a:pt x="53975" y="336537"/>
                  </a:moveTo>
                  <a:lnTo>
                    <a:pt x="22225" y="336537"/>
                  </a:lnTo>
                  <a:lnTo>
                    <a:pt x="22225" y="368287"/>
                  </a:lnTo>
                  <a:lnTo>
                    <a:pt x="53975" y="368287"/>
                  </a:lnTo>
                  <a:lnTo>
                    <a:pt x="53975" y="336537"/>
                  </a:lnTo>
                  <a:close/>
                </a:path>
                <a:path w="2073275" h="962025">
                  <a:moveTo>
                    <a:pt x="82410" y="835177"/>
                  </a:moveTo>
                  <a:lnTo>
                    <a:pt x="50660" y="835177"/>
                  </a:lnTo>
                  <a:lnTo>
                    <a:pt x="50660" y="866927"/>
                  </a:lnTo>
                  <a:lnTo>
                    <a:pt x="82410" y="866927"/>
                  </a:lnTo>
                  <a:lnTo>
                    <a:pt x="82410" y="835177"/>
                  </a:lnTo>
                  <a:close/>
                </a:path>
                <a:path w="2073275" h="962025">
                  <a:moveTo>
                    <a:pt x="117475" y="336537"/>
                  </a:moveTo>
                  <a:lnTo>
                    <a:pt x="85725" y="336537"/>
                  </a:lnTo>
                  <a:lnTo>
                    <a:pt x="85725" y="368287"/>
                  </a:lnTo>
                  <a:lnTo>
                    <a:pt x="117475" y="368287"/>
                  </a:lnTo>
                  <a:lnTo>
                    <a:pt x="117475" y="336537"/>
                  </a:lnTo>
                  <a:close/>
                </a:path>
                <a:path w="2073275" h="962025">
                  <a:moveTo>
                    <a:pt x="145910" y="835177"/>
                  </a:moveTo>
                  <a:lnTo>
                    <a:pt x="114160" y="835177"/>
                  </a:lnTo>
                  <a:lnTo>
                    <a:pt x="114160" y="866927"/>
                  </a:lnTo>
                  <a:lnTo>
                    <a:pt x="145910" y="866927"/>
                  </a:lnTo>
                  <a:lnTo>
                    <a:pt x="145910" y="835177"/>
                  </a:lnTo>
                  <a:close/>
                </a:path>
                <a:path w="2073275" h="962025">
                  <a:moveTo>
                    <a:pt x="180975" y="336537"/>
                  </a:moveTo>
                  <a:lnTo>
                    <a:pt x="149225" y="336537"/>
                  </a:lnTo>
                  <a:lnTo>
                    <a:pt x="149225" y="368287"/>
                  </a:lnTo>
                  <a:lnTo>
                    <a:pt x="180975" y="368287"/>
                  </a:lnTo>
                  <a:lnTo>
                    <a:pt x="180975" y="336537"/>
                  </a:lnTo>
                  <a:close/>
                </a:path>
                <a:path w="2073275" h="962025">
                  <a:moveTo>
                    <a:pt x="209410" y="835177"/>
                  </a:moveTo>
                  <a:lnTo>
                    <a:pt x="177660" y="835177"/>
                  </a:lnTo>
                  <a:lnTo>
                    <a:pt x="177660" y="866927"/>
                  </a:lnTo>
                  <a:lnTo>
                    <a:pt x="209410" y="866927"/>
                  </a:lnTo>
                  <a:lnTo>
                    <a:pt x="209410" y="835177"/>
                  </a:lnTo>
                  <a:close/>
                </a:path>
                <a:path w="2073275" h="962025">
                  <a:moveTo>
                    <a:pt x="244475" y="336537"/>
                  </a:moveTo>
                  <a:lnTo>
                    <a:pt x="212725" y="336537"/>
                  </a:lnTo>
                  <a:lnTo>
                    <a:pt x="212725" y="368287"/>
                  </a:lnTo>
                  <a:lnTo>
                    <a:pt x="244475" y="368287"/>
                  </a:lnTo>
                  <a:lnTo>
                    <a:pt x="244475" y="336537"/>
                  </a:lnTo>
                  <a:close/>
                </a:path>
                <a:path w="2073275" h="962025">
                  <a:moveTo>
                    <a:pt x="272910" y="835177"/>
                  </a:moveTo>
                  <a:lnTo>
                    <a:pt x="241160" y="835177"/>
                  </a:lnTo>
                  <a:lnTo>
                    <a:pt x="241160" y="866927"/>
                  </a:lnTo>
                  <a:lnTo>
                    <a:pt x="272910" y="866927"/>
                  </a:lnTo>
                  <a:lnTo>
                    <a:pt x="272910" y="835177"/>
                  </a:lnTo>
                  <a:close/>
                </a:path>
                <a:path w="2073275" h="962025">
                  <a:moveTo>
                    <a:pt x="336410" y="835177"/>
                  </a:moveTo>
                  <a:lnTo>
                    <a:pt x="304660" y="835177"/>
                  </a:lnTo>
                  <a:lnTo>
                    <a:pt x="304660" y="866927"/>
                  </a:lnTo>
                  <a:lnTo>
                    <a:pt x="336410" y="866927"/>
                  </a:lnTo>
                  <a:lnTo>
                    <a:pt x="336410" y="835177"/>
                  </a:lnTo>
                  <a:close/>
                </a:path>
                <a:path w="2073275" h="962025">
                  <a:moveTo>
                    <a:pt x="399910" y="835177"/>
                  </a:moveTo>
                  <a:lnTo>
                    <a:pt x="368160" y="835177"/>
                  </a:lnTo>
                  <a:lnTo>
                    <a:pt x="368160" y="866927"/>
                  </a:lnTo>
                  <a:lnTo>
                    <a:pt x="399910" y="866927"/>
                  </a:lnTo>
                  <a:lnTo>
                    <a:pt x="399910" y="835177"/>
                  </a:lnTo>
                  <a:close/>
                </a:path>
                <a:path w="2073275" h="962025">
                  <a:moveTo>
                    <a:pt x="463410" y="835177"/>
                  </a:moveTo>
                  <a:lnTo>
                    <a:pt x="431660" y="835177"/>
                  </a:lnTo>
                  <a:lnTo>
                    <a:pt x="431660" y="866927"/>
                  </a:lnTo>
                  <a:lnTo>
                    <a:pt x="463410" y="866927"/>
                  </a:lnTo>
                  <a:lnTo>
                    <a:pt x="463410" y="835177"/>
                  </a:lnTo>
                  <a:close/>
                </a:path>
                <a:path w="2073275" h="962025">
                  <a:moveTo>
                    <a:pt x="526910" y="835177"/>
                  </a:moveTo>
                  <a:lnTo>
                    <a:pt x="495160" y="835177"/>
                  </a:lnTo>
                  <a:lnTo>
                    <a:pt x="495160" y="866927"/>
                  </a:lnTo>
                  <a:lnTo>
                    <a:pt x="526910" y="866927"/>
                  </a:lnTo>
                  <a:lnTo>
                    <a:pt x="526910" y="835177"/>
                  </a:lnTo>
                  <a:close/>
                </a:path>
                <a:path w="2073275" h="962025">
                  <a:moveTo>
                    <a:pt x="590410" y="835177"/>
                  </a:moveTo>
                  <a:lnTo>
                    <a:pt x="558660" y="835177"/>
                  </a:lnTo>
                  <a:lnTo>
                    <a:pt x="558660" y="866927"/>
                  </a:lnTo>
                  <a:lnTo>
                    <a:pt x="590410" y="866927"/>
                  </a:lnTo>
                  <a:lnTo>
                    <a:pt x="590410" y="835177"/>
                  </a:lnTo>
                  <a:close/>
                </a:path>
                <a:path w="2073275" h="962025">
                  <a:moveTo>
                    <a:pt x="653910" y="835177"/>
                  </a:moveTo>
                  <a:lnTo>
                    <a:pt x="622160" y="835177"/>
                  </a:lnTo>
                  <a:lnTo>
                    <a:pt x="622160" y="866927"/>
                  </a:lnTo>
                  <a:lnTo>
                    <a:pt x="653910" y="866927"/>
                  </a:lnTo>
                  <a:lnTo>
                    <a:pt x="653910" y="835177"/>
                  </a:lnTo>
                  <a:close/>
                </a:path>
                <a:path w="2073275" h="962025">
                  <a:moveTo>
                    <a:pt x="717410" y="835177"/>
                  </a:moveTo>
                  <a:lnTo>
                    <a:pt x="685660" y="835177"/>
                  </a:lnTo>
                  <a:lnTo>
                    <a:pt x="685660" y="866927"/>
                  </a:lnTo>
                  <a:lnTo>
                    <a:pt x="717410" y="866927"/>
                  </a:lnTo>
                  <a:lnTo>
                    <a:pt x="717410" y="835177"/>
                  </a:lnTo>
                  <a:close/>
                </a:path>
                <a:path w="2073275" h="962025">
                  <a:moveTo>
                    <a:pt x="780910" y="835177"/>
                  </a:moveTo>
                  <a:lnTo>
                    <a:pt x="749160" y="835177"/>
                  </a:lnTo>
                  <a:lnTo>
                    <a:pt x="749160" y="866927"/>
                  </a:lnTo>
                  <a:lnTo>
                    <a:pt x="780910" y="866927"/>
                  </a:lnTo>
                  <a:lnTo>
                    <a:pt x="780910" y="835177"/>
                  </a:lnTo>
                  <a:close/>
                </a:path>
                <a:path w="2073275" h="962025">
                  <a:moveTo>
                    <a:pt x="844410" y="835177"/>
                  </a:moveTo>
                  <a:lnTo>
                    <a:pt x="812660" y="835177"/>
                  </a:lnTo>
                  <a:lnTo>
                    <a:pt x="812660" y="866927"/>
                  </a:lnTo>
                  <a:lnTo>
                    <a:pt x="844410" y="866927"/>
                  </a:lnTo>
                  <a:lnTo>
                    <a:pt x="844410" y="835177"/>
                  </a:lnTo>
                  <a:close/>
                </a:path>
                <a:path w="2073275" h="962025">
                  <a:moveTo>
                    <a:pt x="907910" y="835177"/>
                  </a:moveTo>
                  <a:lnTo>
                    <a:pt x="876160" y="835177"/>
                  </a:lnTo>
                  <a:lnTo>
                    <a:pt x="876160" y="866927"/>
                  </a:lnTo>
                  <a:lnTo>
                    <a:pt x="907910" y="866927"/>
                  </a:lnTo>
                  <a:lnTo>
                    <a:pt x="907910" y="835177"/>
                  </a:lnTo>
                  <a:close/>
                </a:path>
                <a:path w="2073275" h="962025">
                  <a:moveTo>
                    <a:pt x="971410" y="835177"/>
                  </a:moveTo>
                  <a:lnTo>
                    <a:pt x="939660" y="835177"/>
                  </a:lnTo>
                  <a:lnTo>
                    <a:pt x="939660" y="866927"/>
                  </a:lnTo>
                  <a:lnTo>
                    <a:pt x="971410" y="866927"/>
                  </a:lnTo>
                  <a:lnTo>
                    <a:pt x="971410" y="835177"/>
                  </a:lnTo>
                  <a:close/>
                </a:path>
                <a:path w="2073275" h="962025">
                  <a:moveTo>
                    <a:pt x="1034910" y="835177"/>
                  </a:moveTo>
                  <a:lnTo>
                    <a:pt x="1003160" y="835177"/>
                  </a:lnTo>
                  <a:lnTo>
                    <a:pt x="1003160" y="866927"/>
                  </a:lnTo>
                  <a:lnTo>
                    <a:pt x="1034910" y="866927"/>
                  </a:lnTo>
                  <a:lnTo>
                    <a:pt x="1034910" y="835177"/>
                  </a:lnTo>
                  <a:close/>
                </a:path>
                <a:path w="2073275" h="962025">
                  <a:moveTo>
                    <a:pt x="1098410" y="835177"/>
                  </a:moveTo>
                  <a:lnTo>
                    <a:pt x="1066660" y="835177"/>
                  </a:lnTo>
                  <a:lnTo>
                    <a:pt x="1066660" y="866927"/>
                  </a:lnTo>
                  <a:lnTo>
                    <a:pt x="1098410" y="866927"/>
                  </a:lnTo>
                  <a:lnTo>
                    <a:pt x="1098410" y="835177"/>
                  </a:lnTo>
                  <a:close/>
                </a:path>
                <a:path w="2073275" h="962025">
                  <a:moveTo>
                    <a:pt x="1206500" y="447662"/>
                  </a:moveTo>
                  <a:lnTo>
                    <a:pt x="1198562" y="431787"/>
                  </a:lnTo>
                  <a:lnTo>
                    <a:pt x="1158875" y="352412"/>
                  </a:lnTo>
                  <a:lnTo>
                    <a:pt x="1111250" y="447662"/>
                  </a:lnTo>
                  <a:lnTo>
                    <a:pt x="1143000" y="447662"/>
                  </a:lnTo>
                  <a:lnTo>
                    <a:pt x="1143000" y="835177"/>
                  </a:lnTo>
                  <a:lnTo>
                    <a:pt x="1130160" y="835177"/>
                  </a:lnTo>
                  <a:lnTo>
                    <a:pt x="1130160" y="866927"/>
                  </a:lnTo>
                  <a:lnTo>
                    <a:pt x="1143000" y="866927"/>
                  </a:lnTo>
                  <a:lnTo>
                    <a:pt x="1143000" y="962012"/>
                  </a:lnTo>
                  <a:lnTo>
                    <a:pt x="1174750" y="962012"/>
                  </a:lnTo>
                  <a:lnTo>
                    <a:pt x="1174750" y="447662"/>
                  </a:lnTo>
                  <a:lnTo>
                    <a:pt x="1206500" y="447662"/>
                  </a:lnTo>
                  <a:close/>
                </a:path>
                <a:path w="2073275" h="962025">
                  <a:moveTo>
                    <a:pt x="1225410" y="835177"/>
                  </a:moveTo>
                  <a:lnTo>
                    <a:pt x="1193660" y="835177"/>
                  </a:lnTo>
                  <a:lnTo>
                    <a:pt x="1193660" y="866927"/>
                  </a:lnTo>
                  <a:lnTo>
                    <a:pt x="1225410" y="866927"/>
                  </a:lnTo>
                  <a:lnTo>
                    <a:pt x="1225410" y="835177"/>
                  </a:lnTo>
                  <a:close/>
                </a:path>
                <a:path w="2073275" h="962025">
                  <a:moveTo>
                    <a:pt x="1288910" y="835177"/>
                  </a:moveTo>
                  <a:lnTo>
                    <a:pt x="1257160" y="835177"/>
                  </a:lnTo>
                  <a:lnTo>
                    <a:pt x="1257160" y="866927"/>
                  </a:lnTo>
                  <a:lnTo>
                    <a:pt x="1288910" y="866927"/>
                  </a:lnTo>
                  <a:lnTo>
                    <a:pt x="1288910" y="835177"/>
                  </a:lnTo>
                  <a:close/>
                </a:path>
                <a:path w="2073275" h="962025">
                  <a:moveTo>
                    <a:pt x="1306779" y="338137"/>
                  </a:moveTo>
                  <a:lnTo>
                    <a:pt x="1281112" y="338137"/>
                  </a:lnTo>
                  <a:lnTo>
                    <a:pt x="1281112" y="306387"/>
                  </a:lnTo>
                  <a:lnTo>
                    <a:pt x="1185862" y="354012"/>
                  </a:lnTo>
                  <a:lnTo>
                    <a:pt x="1281112" y="401637"/>
                  </a:lnTo>
                  <a:lnTo>
                    <a:pt x="1281112" y="369887"/>
                  </a:lnTo>
                  <a:lnTo>
                    <a:pt x="1306779" y="369887"/>
                  </a:lnTo>
                  <a:lnTo>
                    <a:pt x="1306779" y="338137"/>
                  </a:lnTo>
                  <a:close/>
                </a:path>
                <a:path w="2073275" h="962025">
                  <a:moveTo>
                    <a:pt x="1352410" y="835177"/>
                  </a:moveTo>
                  <a:lnTo>
                    <a:pt x="1320660" y="835177"/>
                  </a:lnTo>
                  <a:lnTo>
                    <a:pt x="1320660" y="866927"/>
                  </a:lnTo>
                  <a:lnTo>
                    <a:pt x="1352410" y="866927"/>
                  </a:lnTo>
                  <a:lnTo>
                    <a:pt x="1352410" y="835177"/>
                  </a:lnTo>
                  <a:close/>
                </a:path>
                <a:path w="2073275" h="962025">
                  <a:moveTo>
                    <a:pt x="1370279" y="338137"/>
                  </a:moveTo>
                  <a:lnTo>
                    <a:pt x="1338529" y="338137"/>
                  </a:lnTo>
                  <a:lnTo>
                    <a:pt x="1338529" y="369887"/>
                  </a:lnTo>
                  <a:lnTo>
                    <a:pt x="1370279" y="369887"/>
                  </a:lnTo>
                  <a:lnTo>
                    <a:pt x="1370279" y="338137"/>
                  </a:lnTo>
                  <a:close/>
                </a:path>
                <a:path w="2073275" h="962025">
                  <a:moveTo>
                    <a:pt x="1430324" y="849579"/>
                  </a:moveTo>
                  <a:lnTo>
                    <a:pt x="1400035" y="849579"/>
                  </a:lnTo>
                  <a:lnTo>
                    <a:pt x="1414449" y="835177"/>
                  </a:lnTo>
                  <a:lnTo>
                    <a:pt x="1384160" y="835177"/>
                  </a:lnTo>
                  <a:lnTo>
                    <a:pt x="1384160" y="866927"/>
                  </a:lnTo>
                  <a:lnTo>
                    <a:pt x="1430324" y="866927"/>
                  </a:lnTo>
                  <a:lnTo>
                    <a:pt x="1430324" y="851052"/>
                  </a:lnTo>
                  <a:lnTo>
                    <a:pt x="1430324" y="849579"/>
                  </a:lnTo>
                  <a:close/>
                </a:path>
                <a:path w="2073275" h="962025">
                  <a:moveTo>
                    <a:pt x="1430324" y="786079"/>
                  </a:moveTo>
                  <a:lnTo>
                    <a:pt x="1398574" y="786079"/>
                  </a:lnTo>
                  <a:lnTo>
                    <a:pt x="1398574" y="817829"/>
                  </a:lnTo>
                  <a:lnTo>
                    <a:pt x="1430324" y="817829"/>
                  </a:lnTo>
                  <a:lnTo>
                    <a:pt x="1430324" y="786079"/>
                  </a:lnTo>
                  <a:close/>
                </a:path>
                <a:path w="2073275" h="962025">
                  <a:moveTo>
                    <a:pt x="1430324" y="722579"/>
                  </a:moveTo>
                  <a:lnTo>
                    <a:pt x="1398574" y="722579"/>
                  </a:lnTo>
                  <a:lnTo>
                    <a:pt x="1398574" y="754329"/>
                  </a:lnTo>
                  <a:lnTo>
                    <a:pt x="1430324" y="754329"/>
                  </a:lnTo>
                  <a:lnTo>
                    <a:pt x="1430324" y="722579"/>
                  </a:lnTo>
                  <a:close/>
                </a:path>
                <a:path w="2073275" h="962025">
                  <a:moveTo>
                    <a:pt x="1430324" y="659079"/>
                  </a:moveTo>
                  <a:lnTo>
                    <a:pt x="1398574" y="659079"/>
                  </a:lnTo>
                  <a:lnTo>
                    <a:pt x="1398574" y="690829"/>
                  </a:lnTo>
                  <a:lnTo>
                    <a:pt x="1430324" y="690829"/>
                  </a:lnTo>
                  <a:lnTo>
                    <a:pt x="1430324" y="659079"/>
                  </a:lnTo>
                  <a:close/>
                </a:path>
                <a:path w="2073275" h="962025">
                  <a:moveTo>
                    <a:pt x="1430324" y="595579"/>
                  </a:moveTo>
                  <a:lnTo>
                    <a:pt x="1398574" y="595579"/>
                  </a:lnTo>
                  <a:lnTo>
                    <a:pt x="1398574" y="627329"/>
                  </a:lnTo>
                  <a:lnTo>
                    <a:pt x="1430324" y="627329"/>
                  </a:lnTo>
                  <a:lnTo>
                    <a:pt x="1430324" y="595579"/>
                  </a:lnTo>
                  <a:close/>
                </a:path>
                <a:path w="2073275" h="962025">
                  <a:moveTo>
                    <a:pt x="1430324" y="532079"/>
                  </a:moveTo>
                  <a:lnTo>
                    <a:pt x="1398574" y="532079"/>
                  </a:lnTo>
                  <a:lnTo>
                    <a:pt x="1398574" y="563829"/>
                  </a:lnTo>
                  <a:lnTo>
                    <a:pt x="1430324" y="563829"/>
                  </a:lnTo>
                  <a:lnTo>
                    <a:pt x="1430324" y="532079"/>
                  </a:lnTo>
                  <a:close/>
                </a:path>
                <a:path w="2073275" h="962025">
                  <a:moveTo>
                    <a:pt x="1430324" y="468579"/>
                  </a:moveTo>
                  <a:lnTo>
                    <a:pt x="1398574" y="468579"/>
                  </a:lnTo>
                  <a:lnTo>
                    <a:pt x="1398574" y="500329"/>
                  </a:lnTo>
                  <a:lnTo>
                    <a:pt x="1430324" y="500329"/>
                  </a:lnTo>
                  <a:lnTo>
                    <a:pt x="1430324" y="468579"/>
                  </a:lnTo>
                  <a:close/>
                </a:path>
                <a:path w="2073275" h="962025">
                  <a:moveTo>
                    <a:pt x="1430324" y="405079"/>
                  </a:moveTo>
                  <a:lnTo>
                    <a:pt x="1398574" y="405079"/>
                  </a:lnTo>
                  <a:lnTo>
                    <a:pt x="1398574" y="436829"/>
                  </a:lnTo>
                  <a:lnTo>
                    <a:pt x="1430324" y="436829"/>
                  </a:lnTo>
                  <a:lnTo>
                    <a:pt x="1430324" y="405079"/>
                  </a:lnTo>
                  <a:close/>
                </a:path>
                <a:path w="2073275" h="962025">
                  <a:moveTo>
                    <a:pt x="1430324" y="338137"/>
                  </a:moveTo>
                  <a:lnTo>
                    <a:pt x="1402029" y="338137"/>
                  </a:lnTo>
                  <a:lnTo>
                    <a:pt x="1402029" y="357454"/>
                  </a:lnTo>
                  <a:lnTo>
                    <a:pt x="1398574" y="354012"/>
                  </a:lnTo>
                  <a:lnTo>
                    <a:pt x="1398574" y="373329"/>
                  </a:lnTo>
                  <a:lnTo>
                    <a:pt x="1430324" y="373329"/>
                  </a:lnTo>
                  <a:lnTo>
                    <a:pt x="1430324" y="369887"/>
                  </a:lnTo>
                  <a:lnTo>
                    <a:pt x="1430324" y="338137"/>
                  </a:lnTo>
                  <a:close/>
                </a:path>
                <a:path w="2073275" h="962025">
                  <a:moveTo>
                    <a:pt x="2073275" y="107937"/>
                  </a:moveTo>
                  <a:lnTo>
                    <a:pt x="1330325" y="107950"/>
                  </a:lnTo>
                  <a:lnTo>
                    <a:pt x="1330325" y="76200"/>
                  </a:lnTo>
                  <a:lnTo>
                    <a:pt x="1235075" y="123825"/>
                  </a:lnTo>
                  <a:lnTo>
                    <a:pt x="1330325" y="171450"/>
                  </a:lnTo>
                  <a:lnTo>
                    <a:pt x="1330325" y="139700"/>
                  </a:lnTo>
                  <a:lnTo>
                    <a:pt x="2073275" y="139687"/>
                  </a:lnTo>
                  <a:lnTo>
                    <a:pt x="2073275" y="107937"/>
                  </a:lnTo>
                  <a:close/>
                </a:path>
                <a:path w="2073275" h="962025">
                  <a:moveTo>
                    <a:pt x="2073275" y="47625"/>
                  </a:moveTo>
                  <a:lnTo>
                    <a:pt x="1978025" y="0"/>
                  </a:lnTo>
                  <a:lnTo>
                    <a:pt x="1978025" y="31750"/>
                  </a:lnTo>
                  <a:lnTo>
                    <a:pt x="1235075" y="31737"/>
                  </a:lnTo>
                  <a:lnTo>
                    <a:pt x="1235075" y="63487"/>
                  </a:lnTo>
                  <a:lnTo>
                    <a:pt x="1978025" y="63500"/>
                  </a:lnTo>
                  <a:lnTo>
                    <a:pt x="1978025" y="95250"/>
                  </a:lnTo>
                  <a:lnTo>
                    <a:pt x="2041525" y="63500"/>
                  </a:lnTo>
                  <a:lnTo>
                    <a:pt x="1993900" y="63500"/>
                  </a:lnTo>
                  <a:lnTo>
                    <a:pt x="2041525" y="63487"/>
                  </a:lnTo>
                  <a:lnTo>
                    <a:pt x="2073275" y="47625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440939" y="6281420"/>
            <a:ext cx="115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1800" spc="-20">
                <a:latin typeface="Arial"/>
                <a:cs typeface="Arial"/>
              </a:rPr>
              <a:t>Head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2269489" y="2729860"/>
          <a:ext cx="3416300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0"/>
                <a:gridCol w="304800"/>
                <a:gridCol w="1631950"/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New-&gt;next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Cur;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New;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</a:tbl>
          </a:graphicData>
        </a:graphic>
      </p:graphicFrame>
      <p:sp>
        <p:nvSpPr>
          <p:cNvPr id="28" name="object 28" descr=""/>
          <p:cNvSpPr txBox="1"/>
          <p:nvPr/>
        </p:nvSpPr>
        <p:spPr>
          <a:xfrm>
            <a:off x="2288539" y="4046220"/>
            <a:ext cx="3683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ourier New"/>
                <a:cs typeface="Courier New"/>
              </a:rPr>
              <a:t>(New-&gt;prev)-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New;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85900">
              <a:lnSpc>
                <a:spcPct val="100000"/>
              </a:lnSpc>
              <a:spcBef>
                <a:spcPts val="100"/>
              </a:spcBef>
            </a:pPr>
            <a:r>
              <a:rPr dirty="0"/>
              <a:t>Doubly</a:t>
            </a:r>
            <a:r>
              <a:rPr dirty="0" spc="-25"/>
              <a:t> </a:t>
            </a:r>
            <a:r>
              <a:rPr dirty="0"/>
              <a:t>Linked</a:t>
            </a:r>
            <a:r>
              <a:rPr dirty="0" spc="-25"/>
              <a:t> </a:t>
            </a:r>
            <a:r>
              <a:rPr dirty="0" spc="-20"/>
              <a:t>List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16" y="2973946"/>
            <a:ext cx="8636214" cy="9127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340" y="263652"/>
            <a:ext cx="7950200" cy="3707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833880" indent="-342900">
              <a:lnSpc>
                <a:spcPct val="108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void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insertNode(NodePtr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Head,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item){ </a:t>
            </a:r>
            <a:r>
              <a:rPr dirty="0" sz="2000">
                <a:latin typeface="Courier New"/>
                <a:cs typeface="Courier New"/>
              </a:rPr>
              <a:t>NodePtr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New,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Cur;</a:t>
            </a:r>
            <a:endParaRPr sz="2000">
              <a:latin typeface="Courier New"/>
              <a:cs typeface="Courier New"/>
            </a:endParaRPr>
          </a:p>
          <a:p>
            <a:pPr marL="355600" marR="4995545">
              <a:lnSpc>
                <a:spcPct val="109000"/>
              </a:lnSpc>
              <a:spcBef>
                <a:spcPts val="70"/>
              </a:spcBef>
            </a:pP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new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Node; </a:t>
            </a:r>
            <a:r>
              <a:rPr dirty="0" sz="2000" spc="-10">
                <a:latin typeface="Courier New"/>
                <a:cs typeface="Courier New"/>
              </a:rPr>
              <a:t>New-</a:t>
            </a:r>
            <a:r>
              <a:rPr dirty="0" sz="2000">
                <a:latin typeface="Courier New"/>
                <a:cs typeface="Courier New"/>
              </a:rPr>
              <a:t>&gt;data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item;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Cur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Head-&gt;next;</a:t>
            </a:r>
            <a:endParaRPr sz="2000">
              <a:latin typeface="Courier New"/>
              <a:cs typeface="Courier New"/>
            </a:endParaRPr>
          </a:p>
          <a:p>
            <a:pPr marL="927100" marR="5080" indent="-571500">
              <a:lnSpc>
                <a:spcPts val="2690"/>
              </a:lnSpc>
              <a:spcBef>
                <a:spcPts val="40"/>
              </a:spcBef>
              <a:tabLst>
                <a:tab pos="3669665" algn="l"/>
              </a:tabLst>
            </a:pPr>
            <a:r>
              <a:rPr dirty="0" sz="2000">
                <a:latin typeface="Courier New"/>
                <a:cs typeface="Courier New"/>
              </a:rPr>
              <a:t>while(Cur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!=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Head){</a:t>
            </a:r>
            <a:r>
              <a:rPr dirty="0" sz="2000">
                <a:latin typeface="Courier New"/>
                <a:cs typeface="Courier New"/>
              </a:rPr>
              <a:t>	//position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Cur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for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insertion if(Cur-</a:t>
            </a:r>
            <a:r>
              <a:rPr dirty="0" sz="2000">
                <a:latin typeface="Courier New"/>
                <a:cs typeface="Courier New"/>
              </a:rPr>
              <a:t>&gt;data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&lt;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item)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75"/>
              </a:spcBef>
            </a:pPr>
            <a:r>
              <a:rPr dirty="0" sz="2000">
                <a:latin typeface="Courier New"/>
                <a:cs typeface="Courier New"/>
              </a:rPr>
              <a:t>Cur =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Cur-&gt;next;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dirty="0" sz="2000" spc="-2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10"/>
              </a:spcBef>
            </a:pPr>
            <a:r>
              <a:rPr dirty="0" sz="2000" spc="-1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31190" y="4025260"/>
          <a:ext cx="3416300" cy="128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0"/>
                <a:gridCol w="304800"/>
                <a:gridCol w="1631950"/>
              </a:tblGrid>
              <a:tr h="314325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New-&gt;next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7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75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Cur;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40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4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40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7975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3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30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New;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07340" y="5292852"/>
            <a:ext cx="4025900" cy="6838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2000" spc="-10">
                <a:latin typeface="Courier New"/>
                <a:cs typeface="Courier New"/>
              </a:rPr>
              <a:t>(New-&gt;prev)-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New;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3056" y="11683"/>
            <a:ext cx="7936230" cy="5963285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2400">
                <a:latin typeface="Arial"/>
                <a:cs typeface="Arial"/>
              </a:rPr>
              <a:t>Searching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node:</a:t>
            </a:r>
            <a:endParaRPr sz="2400">
              <a:latin typeface="Arial"/>
              <a:cs typeface="Arial"/>
            </a:endParaRPr>
          </a:p>
          <a:p>
            <a:pPr marL="415925" marR="5080" indent="-342900">
              <a:lnSpc>
                <a:spcPct val="121700"/>
              </a:lnSpc>
              <a:spcBef>
                <a:spcPts val="865"/>
              </a:spcBef>
            </a:pPr>
            <a:r>
              <a:rPr dirty="0" sz="2400">
                <a:latin typeface="Courier New"/>
                <a:cs typeface="Courier New"/>
              </a:rPr>
              <a:t>NodePtr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searchNode(NodePtr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Head,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int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item){ </a:t>
            </a:r>
            <a:r>
              <a:rPr dirty="0" sz="2400">
                <a:latin typeface="Courier New"/>
                <a:cs typeface="Courier New"/>
              </a:rPr>
              <a:t>NodePtr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Cur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Head-&gt;next;</a:t>
            </a:r>
            <a:endParaRPr sz="2400">
              <a:latin typeface="Courier New"/>
              <a:cs typeface="Courier New"/>
            </a:endParaRPr>
          </a:p>
          <a:p>
            <a:pPr marL="987425" marR="3106420" indent="-571500">
              <a:lnSpc>
                <a:spcPts val="3500"/>
              </a:lnSpc>
              <a:spcBef>
                <a:spcPts val="130"/>
              </a:spcBef>
            </a:pPr>
            <a:r>
              <a:rPr dirty="0" sz="2400">
                <a:latin typeface="Courier New"/>
                <a:cs typeface="Courier New"/>
              </a:rPr>
              <a:t>while(Cur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!=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Head){ if(Cur-</a:t>
            </a:r>
            <a:r>
              <a:rPr dirty="0" sz="2400">
                <a:latin typeface="Courier New"/>
                <a:cs typeface="Courier New"/>
              </a:rPr>
              <a:t>&gt;data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==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item)</a:t>
            </a:r>
            <a:endParaRPr sz="2400">
              <a:latin typeface="Courier New"/>
              <a:cs typeface="Courier New"/>
            </a:endParaRPr>
          </a:p>
          <a:p>
            <a:pPr marL="1901825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latin typeface="Courier New"/>
                <a:cs typeface="Courier New"/>
              </a:rPr>
              <a:t>return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Cur;</a:t>
            </a:r>
            <a:endParaRPr sz="2400">
              <a:latin typeface="Courier New"/>
              <a:cs typeface="Courier New"/>
            </a:endParaRPr>
          </a:p>
          <a:p>
            <a:pPr marL="1901825" marR="3104515" indent="-914400">
              <a:lnSpc>
                <a:spcPct val="121700"/>
              </a:lnSpc>
            </a:pPr>
            <a:r>
              <a:rPr dirty="0" sz="2400" spc="-10">
                <a:latin typeface="Courier New"/>
                <a:cs typeface="Courier New"/>
              </a:rPr>
              <a:t>if(Cur-</a:t>
            </a:r>
            <a:r>
              <a:rPr dirty="0" sz="2400">
                <a:latin typeface="Courier New"/>
                <a:cs typeface="Courier New"/>
              </a:rPr>
              <a:t>&gt;data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 </a:t>
            </a:r>
            <a:r>
              <a:rPr dirty="0" sz="2400" spc="-10">
                <a:latin typeface="Courier New"/>
                <a:cs typeface="Courier New"/>
              </a:rPr>
              <a:t>item) </a:t>
            </a:r>
            <a:r>
              <a:rPr dirty="0" sz="2400">
                <a:latin typeface="Courier New"/>
                <a:cs typeface="Courier New"/>
              </a:rPr>
              <a:t>Cur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Cur-&gt;next;</a:t>
            </a:r>
            <a:endParaRPr sz="2400">
              <a:latin typeface="Courier New"/>
              <a:cs typeface="Courier New"/>
            </a:endParaRPr>
          </a:p>
          <a:p>
            <a:pPr marL="987425">
              <a:lnSpc>
                <a:spcPct val="100000"/>
              </a:lnSpc>
              <a:spcBef>
                <a:spcPts val="530"/>
              </a:spcBef>
            </a:pPr>
            <a:r>
              <a:rPr dirty="0" sz="2400" spc="-2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1901825">
              <a:lnSpc>
                <a:spcPct val="100000"/>
              </a:lnSpc>
              <a:spcBef>
                <a:spcPts val="620"/>
              </a:spcBef>
            </a:pPr>
            <a:r>
              <a:rPr dirty="0" sz="2400" spc="-10">
                <a:latin typeface="Courier New"/>
                <a:cs typeface="Courier New"/>
              </a:rPr>
              <a:t>break;</a:t>
            </a:r>
            <a:endParaRPr sz="2400">
              <a:latin typeface="Courier New"/>
              <a:cs typeface="Courier New"/>
            </a:endParaRPr>
          </a:p>
          <a:p>
            <a:pPr marL="415925">
              <a:lnSpc>
                <a:spcPct val="100000"/>
              </a:lnSpc>
              <a:spcBef>
                <a:spcPts val="505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15925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Courier New"/>
                <a:cs typeface="Courier New"/>
              </a:rPr>
              <a:t>return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NULL;</a:t>
            </a:r>
            <a:endParaRPr sz="24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9250" y="505459"/>
            <a:ext cx="5843270" cy="432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Print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whole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list: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Arial"/>
              <a:cs typeface="Arial"/>
            </a:endParaRPr>
          </a:p>
          <a:p>
            <a:pPr algn="just" marL="694690" marR="919480" indent="-342900">
              <a:lnSpc>
                <a:spcPct val="120000"/>
              </a:lnSpc>
              <a:spcBef>
                <a:spcPts val="5"/>
              </a:spcBef>
            </a:pPr>
            <a:r>
              <a:rPr dirty="0" sz="2400">
                <a:latin typeface="Courier New"/>
                <a:cs typeface="Courier New"/>
              </a:rPr>
              <a:t>void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print(NodePtr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Head){ </a:t>
            </a:r>
            <a:r>
              <a:rPr dirty="0" sz="2400">
                <a:latin typeface="Courier New"/>
                <a:cs typeface="Courier New"/>
              </a:rPr>
              <a:t>NodePtr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Cur=Head-&gt;next; </a:t>
            </a:r>
            <a:r>
              <a:rPr dirty="0" sz="2400">
                <a:latin typeface="Courier New"/>
                <a:cs typeface="Courier New"/>
              </a:rPr>
              <a:t>while(Cur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!=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Head){</a:t>
            </a:r>
            <a:endParaRPr sz="2400">
              <a:latin typeface="Courier New"/>
              <a:cs typeface="Courier New"/>
            </a:endParaRPr>
          </a:p>
          <a:p>
            <a:pPr algn="just" marL="1266190" marR="5080">
              <a:lnSpc>
                <a:spcPct val="117500"/>
              </a:lnSpc>
              <a:spcBef>
                <a:spcPts val="120"/>
              </a:spcBef>
            </a:pPr>
            <a:r>
              <a:rPr dirty="0" sz="2400">
                <a:latin typeface="Courier New"/>
                <a:cs typeface="Courier New"/>
              </a:rPr>
              <a:t>cout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&lt;&lt;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Cur-</a:t>
            </a:r>
            <a:r>
              <a:rPr dirty="0" sz="2400">
                <a:latin typeface="Courier New"/>
                <a:cs typeface="Courier New"/>
              </a:rPr>
              <a:t>&gt;data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&lt;&lt;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"; </a:t>
            </a:r>
            <a:r>
              <a:rPr dirty="0" sz="2400">
                <a:latin typeface="Courier New"/>
                <a:cs typeface="Courier New"/>
              </a:rPr>
              <a:t>Cur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Cur-&gt;next;</a:t>
            </a:r>
            <a:endParaRPr sz="2400">
              <a:latin typeface="Courier New"/>
              <a:cs typeface="Courier New"/>
            </a:endParaRPr>
          </a:p>
          <a:p>
            <a:pPr marL="694690">
              <a:lnSpc>
                <a:spcPct val="100000"/>
              </a:lnSpc>
              <a:spcBef>
                <a:spcPts val="62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69469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Courier New"/>
                <a:cs typeface="Courier New"/>
              </a:rPr>
              <a:t>cout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&lt;&lt;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endl;</a:t>
            </a:r>
            <a:endParaRPr sz="2400">
              <a:latin typeface="Courier New"/>
              <a:cs typeface="Courier New"/>
            </a:endParaRPr>
          </a:p>
          <a:p>
            <a:pPr marL="351790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511" y="381000"/>
            <a:ext cx="3276600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21585">
              <a:lnSpc>
                <a:spcPct val="100000"/>
              </a:lnSpc>
              <a:spcBef>
                <a:spcPts val="100"/>
              </a:spcBef>
            </a:pPr>
            <a:r>
              <a:rPr dirty="0"/>
              <a:t>Node</a:t>
            </a:r>
            <a:r>
              <a:rPr dirty="0" spc="-5"/>
              <a:t> </a:t>
            </a:r>
            <a:r>
              <a:rPr dirty="0" spc="-20"/>
              <a:t>data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74139" y="1868932"/>
            <a:ext cx="6489700" cy="15132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user's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ts val="331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sng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next,</a:t>
            </a:r>
            <a:r>
              <a:rPr dirty="0" u="sng" sz="2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</a:t>
            </a:r>
            <a:r>
              <a:rPr dirty="0" u="sng" sz="2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pointer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address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next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previous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list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81200" y="4552950"/>
            <a:ext cx="5257800" cy="1028700"/>
            <a:chOff x="1981200" y="4552950"/>
            <a:chExt cx="5257800" cy="1028700"/>
          </a:xfrm>
        </p:grpSpPr>
        <p:sp>
          <p:nvSpPr>
            <p:cNvPr id="6" name="object 6" descr=""/>
            <p:cNvSpPr/>
            <p:nvPr/>
          </p:nvSpPr>
          <p:spPr>
            <a:xfrm>
              <a:off x="2590800" y="45720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3962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962400" y="9906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90800" y="45720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0" y="0"/>
                  </a:moveTo>
                  <a:lnTo>
                    <a:pt x="3962400" y="0"/>
                  </a:lnTo>
                  <a:lnTo>
                    <a:pt x="39624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81400" y="45720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w="0"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62600" y="45720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w="0"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81200" y="4914912"/>
              <a:ext cx="5257800" cy="228600"/>
            </a:xfrm>
            <a:custGeom>
              <a:avLst/>
              <a:gdLst/>
              <a:ahLst/>
              <a:cxnLst/>
              <a:rect l="l" t="t" r="r" b="b"/>
              <a:pathLst>
                <a:path w="5257800" h="228600">
                  <a:moveTo>
                    <a:pt x="1066800" y="76187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066800" y="152387"/>
                  </a:lnTo>
                  <a:lnTo>
                    <a:pt x="1066800" y="76187"/>
                  </a:lnTo>
                  <a:close/>
                </a:path>
                <a:path w="5257800" h="228600">
                  <a:moveTo>
                    <a:pt x="5257800" y="114300"/>
                  </a:moveTo>
                  <a:lnTo>
                    <a:pt x="5029200" y="0"/>
                  </a:lnTo>
                  <a:lnTo>
                    <a:pt x="5029200" y="76200"/>
                  </a:lnTo>
                  <a:lnTo>
                    <a:pt x="4114800" y="76187"/>
                  </a:lnTo>
                  <a:lnTo>
                    <a:pt x="4114800" y="152387"/>
                  </a:lnTo>
                  <a:lnTo>
                    <a:pt x="5029200" y="152400"/>
                  </a:lnTo>
                  <a:lnTo>
                    <a:pt x="5029200" y="228600"/>
                  </a:lnTo>
                  <a:lnTo>
                    <a:pt x="5181600" y="152400"/>
                  </a:lnTo>
                  <a:lnTo>
                    <a:pt x="5067300" y="152400"/>
                  </a:lnTo>
                  <a:lnTo>
                    <a:pt x="5181600" y="152387"/>
                  </a:lnTo>
                  <a:lnTo>
                    <a:pt x="5257800" y="1143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392" y="381000"/>
            <a:ext cx="5196839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2100">
              <a:lnSpc>
                <a:spcPct val="100000"/>
              </a:lnSpc>
              <a:spcBef>
                <a:spcPts val="100"/>
              </a:spcBef>
            </a:pPr>
            <a:r>
              <a:rPr dirty="0"/>
              <a:t>Node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10"/>
              <a:t> (cont.)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17139" y="1770380"/>
            <a:ext cx="2821305" cy="223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79145" indent="-342900">
              <a:lnSpc>
                <a:spcPct val="1217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struct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Node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{ </a:t>
            </a:r>
            <a:r>
              <a:rPr dirty="0" sz="2400">
                <a:latin typeface="Arial"/>
                <a:cs typeface="Arial"/>
              </a:rPr>
              <a:t>string</a:t>
            </a:r>
            <a:r>
              <a:rPr dirty="0" sz="2400" spc="-10">
                <a:latin typeface="Arial"/>
                <a:cs typeface="Arial"/>
              </a:rPr>
              <a:t> name;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400">
                <a:latin typeface="Arial"/>
                <a:cs typeface="Arial"/>
              </a:rPr>
              <a:t>Node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*prev,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*next;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25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Arial"/>
                <a:cs typeface="Arial"/>
              </a:rPr>
              <a:t>Node* </a:t>
            </a:r>
            <a:r>
              <a:rPr dirty="0" sz="2400" spc="-10">
                <a:latin typeface="Arial"/>
                <a:cs typeface="Arial"/>
              </a:rPr>
              <a:t>NodePtr;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4953000"/>
            <a:ext cx="8229600" cy="707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392" y="381000"/>
            <a:ext cx="5196839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2100">
              <a:lnSpc>
                <a:spcPct val="100000"/>
              </a:lnSpc>
              <a:spcBef>
                <a:spcPts val="100"/>
              </a:spcBef>
            </a:pPr>
            <a:r>
              <a:rPr dirty="0"/>
              <a:t>Node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10"/>
              <a:t> (cont.)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17139" y="1770380"/>
            <a:ext cx="3247390" cy="223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81455" indent="-342900">
              <a:lnSpc>
                <a:spcPct val="1217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struct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Node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{ </a:t>
            </a:r>
            <a:r>
              <a:rPr dirty="0" sz="2400">
                <a:latin typeface="Arial"/>
                <a:cs typeface="Arial"/>
              </a:rPr>
              <a:t>int</a:t>
            </a:r>
            <a:r>
              <a:rPr dirty="0" sz="2400" spc="-10">
                <a:latin typeface="Arial"/>
                <a:cs typeface="Arial"/>
              </a:rPr>
              <a:t> item;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400">
                <a:latin typeface="Arial"/>
                <a:cs typeface="Arial"/>
              </a:rPr>
              <a:t>Node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*prev,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*next;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25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Arial"/>
                <a:cs typeface="Arial"/>
              </a:rPr>
              <a:t>typedef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Node*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NodePtr;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81150" y="4876800"/>
            <a:ext cx="533400" cy="533400"/>
          </a:xfrm>
          <a:prstGeom prst="rect">
            <a:avLst/>
          </a:prstGeom>
          <a:solidFill>
            <a:srgbClr val="9F2936"/>
          </a:solidFill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108200" y="4870450"/>
            <a:ext cx="730885" cy="546100"/>
            <a:chOff x="2108200" y="4870450"/>
            <a:chExt cx="730885" cy="546100"/>
          </a:xfrm>
        </p:grpSpPr>
        <p:sp>
          <p:nvSpPr>
            <p:cNvPr id="7" name="object 7" descr=""/>
            <p:cNvSpPr/>
            <p:nvPr/>
          </p:nvSpPr>
          <p:spPr>
            <a:xfrm>
              <a:off x="21145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145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81250" y="4981587"/>
              <a:ext cx="457834" cy="320040"/>
            </a:xfrm>
            <a:custGeom>
              <a:avLst/>
              <a:gdLst/>
              <a:ahLst/>
              <a:cxnLst/>
              <a:rect l="l" t="t" r="r" b="b"/>
              <a:pathLst>
                <a:path w="457835" h="320039">
                  <a:moveTo>
                    <a:pt x="457200" y="47625"/>
                  </a:moveTo>
                  <a:lnTo>
                    <a:pt x="361950" y="0"/>
                  </a:lnTo>
                  <a:lnTo>
                    <a:pt x="361950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61950" y="63500"/>
                  </a:lnTo>
                  <a:lnTo>
                    <a:pt x="361950" y="95250"/>
                  </a:lnTo>
                  <a:lnTo>
                    <a:pt x="425450" y="63500"/>
                  </a:lnTo>
                  <a:lnTo>
                    <a:pt x="377825" y="63500"/>
                  </a:lnTo>
                  <a:lnTo>
                    <a:pt x="425450" y="63487"/>
                  </a:lnTo>
                  <a:lnTo>
                    <a:pt x="457200" y="47625"/>
                  </a:lnTo>
                  <a:close/>
                </a:path>
                <a:path w="457835" h="320039">
                  <a:moveTo>
                    <a:pt x="457631" y="269798"/>
                  </a:moveTo>
                  <a:lnTo>
                    <a:pt x="95935" y="256108"/>
                  </a:lnTo>
                  <a:lnTo>
                    <a:pt x="95961" y="255498"/>
                  </a:lnTo>
                  <a:lnTo>
                    <a:pt x="97142" y="224370"/>
                  </a:lnTo>
                  <a:lnTo>
                    <a:pt x="152" y="268363"/>
                  </a:lnTo>
                  <a:lnTo>
                    <a:pt x="93535" y="319557"/>
                  </a:lnTo>
                  <a:lnTo>
                    <a:pt x="94742" y="287832"/>
                  </a:lnTo>
                  <a:lnTo>
                    <a:pt x="456425" y="301523"/>
                  </a:lnTo>
                  <a:lnTo>
                    <a:pt x="457631" y="269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308100" y="4862512"/>
            <a:ext cx="279400" cy="561975"/>
            <a:chOff x="1308100" y="4862512"/>
            <a:chExt cx="279400" cy="561975"/>
          </a:xfrm>
        </p:grpSpPr>
        <p:sp>
          <p:nvSpPr>
            <p:cNvPr id="11" name="object 11" descr=""/>
            <p:cNvSpPr/>
            <p:nvPr/>
          </p:nvSpPr>
          <p:spPr>
            <a:xfrm>
              <a:off x="13144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144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600" y="4876800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0"/>
                  </a:moveTo>
                  <a:lnTo>
                    <a:pt x="0" y="5334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753350" y="4876800"/>
            <a:ext cx="533400" cy="533400"/>
          </a:xfrm>
          <a:prstGeom prst="rect">
            <a:avLst/>
          </a:prstGeom>
          <a:solidFill>
            <a:srgbClr val="00FFFF"/>
          </a:solidFill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480300" y="4870450"/>
            <a:ext cx="279400" cy="546100"/>
            <a:chOff x="7480300" y="4870450"/>
            <a:chExt cx="279400" cy="546100"/>
          </a:xfrm>
        </p:grpSpPr>
        <p:sp>
          <p:nvSpPr>
            <p:cNvPr id="16" name="object 16" descr=""/>
            <p:cNvSpPr/>
            <p:nvPr/>
          </p:nvSpPr>
          <p:spPr>
            <a:xfrm>
              <a:off x="74866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866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2851150" y="4870450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5937250" y="4870450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4394200" y="4870450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 descr=""/>
          <p:cNvSpPr/>
          <p:nvPr/>
        </p:nvSpPr>
        <p:spPr>
          <a:xfrm>
            <a:off x="3962400" y="4981576"/>
            <a:ext cx="457200" cy="95250"/>
          </a:xfrm>
          <a:custGeom>
            <a:avLst/>
            <a:gdLst/>
            <a:ahLst/>
            <a:cxnLst/>
            <a:rect l="l" t="t" r="r" b="b"/>
            <a:pathLst>
              <a:path w="457200" h="95250">
                <a:moveTo>
                  <a:pt x="31750" y="31748"/>
                </a:moveTo>
                <a:lnTo>
                  <a:pt x="0" y="31748"/>
                </a:lnTo>
                <a:lnTo>
                  <a:pt x="0" y="63498"/>
                </a:lnTo>
                <a:lnTo>
                  <a:pt x="31750" y="63498"/>
                </a:lnTo>
                <a:lnTo>
                  <a:pt x="31750" y="31748"/>
                </a:lnTo>
                <a:close/>
              </a:path>
              <a:path w="457200" h="95250">
                <a:moveTo>
                  <a:pt x="95250" y="31748"/>
                </a:moveTo>
                <a:lnTo>
                  <a:pt x="63500" y="31748"/>
                </a:lnTo>
                <a:lnTo>
                  <a:pt x="63500" y="63498"/>
                </a:lnTo>
                <a:lnTo>
                  <a:pt x="95250" y="63498"/>
                </a:lnTo>
                <a:lnTo>
                  <a:pt x="95250" y="31748"/>
                </a:lnTo>
                <a:close/>
              </a:path>
              <a:path w="457200" h="95250">
                <a:moveTo>
                  <a:pt x="158750" y="31748"/>
                </a:moveTo>
                <a:lnTo>
                  <a:pt x="127000" y="31748"/>
                </a:lnTo>
                <a:lnTo>
                  <a:pt x="127000" y="63498"/>
                </a:lnTo>
                <a:lnTo>
                  <a:pt x="158750" y="63498"/>
                </a:lnTo>
                <a:lnTo>
                  <a:pt x="158750" y="31748"/>
                </a:lnTo>
                <a:close/>
              </a:path>
              <a:path w="457200" h="95250">
                <a:moveTo>
                  <a:pt x="222250" y="31748"/>
                </a:moveTo>
                <a:lnTo>
                  <a:pt x="190500" y="31748"/>
                </a:lnTo>
                <a:lnTo>
                  <a:pt x="190500" y="63498"/>
                </a:lnTo>
                <a:lnTo>
                  <a:pt x="222250" y="63498"/>
                </a:lnTo>
                <a:lnTo>
                  <a:pt x="222250" y="31748"/>
                </a:lnTo>
                <a:close/>
              </a:path>
              <a:path w="457200" h="95250">
                <a:moveTo>
                  <a:pt x="285750" y="31748"/>
                </a:moveTo>
                <a:lnTo>
                  <a:pt x="254000" y="31748"/>
                </a:lnTo>
                <a:lnTo>
                  <a:pt x="254000" y="63498"/>
                </a:lnTo>
                <a:lnTo>
                  <a:pt x="285750" y="63498"/>
                </a:lnTo>
                <a:lnTo>
                  <a:pt x="285750" y="31748"/>
                </a:lnTo>
                <a:close/>
              </a:path>
              <a:path w="457200" h="95250">
                <a:moveTo>
                  <a:pt x="317500" y="31748"/>
                </a:moveTo>
                <a:lnTo>
                  <a:pt x="317500" y="63498"/>
                </a:lnTo>
                <a:lnTo>
                  <a:pt x="349250" y="63500"/>
                </a:lnTo>
                <a:lnTo>
                  <a:pt x="349250" y="31750"/>
                </a:lnTo>
                <a:lnTo>
                  <a:pt x="317500" y="31748"/>
                </a:lnTo>
                <a:close/>
              </a:path>
              <a:path w="457200" h="95250">
                <a:moveTo>
                  <a:pt x="361950" y="0"/>
                </a:moveTo>
                <a:lnTo>
                  <a:pt x="361950" y="95250"/>
                </a:lnTo>
                <a:lnTo>
                  <a:pt x="457200" y="47625"/>
                </a:lnTo>
                <a:lnTo>
                  <a:pt x="361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886384" y="5203011"/>
            <a:ext cx="534035" cy="95250"/>
          </a:xfrm>
          <a:custGeom>
            <a:avLst/>
            <a:gdLst/>
            <a:ahLst/>
            <a:cxnLst/>
            <a:rect l="l" t="t" r="r" b="b"/>
            <a:pathLst>
              <a:path w="534035" h="95250">
                <a:moveTo>
                  <a:pt x="501896" y="46906"/>
                </a:moveTo>
                <a:lnTo>
                  <a:pt x="500710" y="78633"/>
                </a:lnTo>
                <a:lnTo>
                  <a:pt x="532437" y="79819"/>
                </a:lnTo>
                <a:lnTo>
                  <a:pt x="533623" y="48091"/>
                </a:lnTo>
                <a:lnTo>
                  <a:pt x="501896" y="46906"/>
                </a:lnTo>
                <a:close/>
              </a:path>
              <a:path w="534035" h="95250">
                <a:moveTo>
                  <a:pt x="438439" y="44535"/>
                </a:moveTo>
                <a:lnTo>
                  <a:pt x="437254" y="76262"/>
                </a:lnTo>
                <a:lnTo>
                  <a:pt x="468981" y="77448"/>
                </a:lnTo>
                <a:lnTo>
                  <a:pt x="470167" y="45719"/>
                </a:lnTo>
                <a:lnTo>
                  <a:pt x="438439" y="44535"/>
                </a:lnTo>
                <a:close/>
              </a:path>
              <a:path w="534035" h="95250">
                <a:moveTo>
                  <a:pt x="374984" y="42162"/>
                </a:moveTo>
                <a:lnTo>
                  <a:pt x="373799" y="73891"/>
                </a:lnTo>
                <a:lnTo>
                  <a:pt x="405526" y="75076"/>
                </a:lnTo>
                <a:lnTo>
                  <a:pt x="406712" y="43348"/>
                </a:lnTo>
                <a:lnTo>
                  <a:pt x="374984" y="42162"/>
                </a:lnTo>
                <a:close/>
              </a:path>
              <a:path w="534035" h="95250">
                <a:moveTo>
                  <a:pt x="311528" y="39791"/>
                </a:moveTo>
                <a:lnTo>
                  <a:pt x="310343" y="71518"/>
                </a:lnTo>
                <a:lnTo>
                  <a:pt x="342070" y="72704"/>
                </a:lnTo>
                <a:lnTo>
                  <a:pt x="343256" y="40977"/>
                </a:lnTo>
                <a:lnTo>
                  <a:pt x="311528" y="39791"/>
                </a:lnTo>
                <a:close/>
              </a:path>
              <a:path w="534035" h="95250">
                <a:moveTo>
                  <a:pt x="248072" y="37420"/>
                </a:moveTo>
                <a:lnTo>
                  <a:pt x="246886" y="69147"/>
                </a:lnTo>
                <a:lnTo>
                  <a:pt x="278615" y="70333"/>
                </a:lnTo>
                <a:lnTo>
                  <a:pt x="279801" y="38605"/>
                </a:lnTo>
                <a:lnTo>
                  <a:pt x="248072" y="37420"/>
                </a:lnTo>
                <a:close/>
              </a:path>
              <a:path w="534035" h="95250">
                <a:moveTo>
                  <a:pt x="184617" y="35048"/>
                </a:moveTo>
                <a:lnTo>
                  <a:pt x="183431" y="66776"/>
                </a:lnTo>
                <a:lnTo>
                  <a:pt x="215159" y="67961"/>
                </a:lnTo>
                <a:lnTo>
                  <a:pt x="216345" y="36234"/>
                </a:lnTo>
                <a:lnTo>
                  <a:pt x="184617" y="35048"/>
                </a:lnTo>
                <a:close/>
              </a:path>
              <a:path w="534035" h="95250">
                <a:moveTo>
                  <a:pt x="121161" y="32677"/>
                </a:moveTo>
                <a:lnTo>
                  <a:pt x="119975" y="64404"/>
                </a:lnTo>
                <a:lnTo>
                  <a:pt x="151704" y="65590"/>
                </a:lnTo>
                <a:lnTo>
                  <a:pt x="152888" y="33863"/>
                </a:lnTo>
                <a:lnTo>
                  <a:pt x="121161" y="32677"/>
                </a:lnTo>
                <a:close/>
              </a:path>
              <a:path w="534035" h="95250">
                <a:moveTo>
                  <a:pt x="96963" y="0"/>
                </a:moveTo>
                <a:lnTo>
                  <a:pt x="0" y="44034"/>
                </a:lnTo>
                <a:lnTo>
                  <a:pt x="93405" y="95183"/>
                </a:lnTo>
                <a:lnTo>
                  <a:pt x="94600" y="63219"/>
                </a:lnTo>
                <a:lnTo>
                  <a:pt x="88248" y="63219"/>
                </a:lnTo>
                <a:lnTo>
                  <a:pt x="78727" y="62863"/>
                </a:lnTo>
                <a:lnTo>
                  <a:pt x="79913" y="31135"/>
                </a:lnTo>
                <a:lnTo>
                  <a:pt x="95799" y="31135"/>
                </a:lnTo>
                <a:lnTo>
                  <a:pt x="96963" y="0"/>
                </a:lnTo>
                <a:close/>
              </a:path>
              <a:path w="534035" h="95250">
                <a:moveTo>
                  <a:pt x="79913" y="31135"/>
                </a:moveTo>
                <a:lnTo>
                  <a:pt x="78727" y="62863"/>
                </a:lnTo>
                <a:lnTo>
                  <a:pt x="88248" y="63219"/>
                </a:lnTo>
                <a:lnTo>
                  <a:pt x="89433" y="31490"/>
                </a:lnTo>
                <a:lnTo>
                  <a:pt x="79913" y="31135"/>
                </a:lnTo>
                <a:close/>
              </a:path>
              <a:path w="534035" h="95250">
                <a:moveTo>
                  <a:pt x="95799" y="31135"/>
                </a:moveTo>
                <a:lnTo>
                  <a:pt x="79913" y="31135"/>
                </a:lnTo>
                <a:lnTo>
                  <a:pt x="89433" y="31490"/>
                </a:lnTo>
                <a:lnTo>
                  <a:pt x="88248" y="63219"/>
                </a:lnTo>
                <a:lnTo>
                  <a:pt x="94600" y="63219"/>
                </a:lnTo>
                <a:lnTo>
                  <a:pt x="95799" y="31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486400" y="4981576"/>
            <a:ext cx="457200" cy="95250"/>
          </a:xfrm>
          <a:custGeom>
            <a:avLst/>
            <a:gdLst/>
            <a:ahLst/>
            <a:cxnLst/>
            <a:rect l="l" t="t" r="r" b="b"/>
            <a:pathLst>
              <a:path w="457200" h="95250">
                <a:moveTo>
                  <a:pt x="31750" y="31748"/>
                </a:moveTo>
                <a:lnTo>
                  <a:pt x="0" y="31748"/>
                </a:lnTo>
                <a:lnTo>
                  <a:pt x="0" y="63498"/>
                </a:lnTo>
                <a:lnTo>
                  <a:pt x="31750" y="63498"/>
                </a:lnTo>
                <a:lnTo>
                  <a:pt x="31750" y="31748"/>
                </a:lnTo>
                <a:close/>
              </a:path>
              <a:path w="457200" h="95250">
                <a:moveTo>
                  <a:pt x="95250" y="31748"/>
                </a:moveTo>
                <a:lnTo>
                  <a:pt x="63500" y="31748"/>
                </a:lnTo>
                <a:lnTo>
                  <a:pt x="63500" y="63498"/>
                </a:lnTo>
                <a:lnTo>
                  <a:pt x="95250" y="63498"/>
                </a:lnTo>
                <a:lnTo>
                  <a:pt x="95250" y="31748"/>
                </a:lnTo>
                <a:close/>
              </a:path>
              <a:path w="457200" h="95250">
                <a:moveTo>
                  <a:pt x="158750" y="31748"/>
                </a:moveTo>
                <a:lnTo>
                  <a:pt x="127000" y="31748"/>
                </a:lnTo>
                <a:lnTo>
                  <a:pt x="127000" y="63498"/>
                </a:lnTo>
                <a:lnTo>
                  <a:pt x="158750" y="63498"/>
                </a:lnTo>
                <a:lnTo>
                  <a:pt x="158750" y="31748"/>
                </a:lnTo>
                <a:close/>
              </a:path>
              <a:path w="457200" h="95250">
                <a:moveTo>
                  <a:pt x="222250" y="31748"/>
                </a:moveTo>
                <a:lnTo>
                  <a:pt x="190500" y="31748"/>
                </a:lnTo>
                <a:lnTo>
                  <a:pt x="190500" y="63498"/>
                </a:lnTo>
                <a:lnTo>
                  <a:pt x="222250" y="63498"/>
                </a:lnTo>
                <a:lnTo>
                  <a:pt x="222250" y="31748"/>
                </a:lnTo>
                <a:close/>
              </a:path>
              <a:path w="457200" h="95250">
                <a:moveTo>
                  <a:pt x="285750" y="31748"/>
                </a:moveTo>
                <a:lnTo>
                  <a:pt x="254000" y="31748"/>
                </a:lnTo>
                <a:lnTo>
                  <a:pt x="254000" y="63498"/>
                </a:lnTo>
                <a:lnTo>
                  <a:pt x="285750" y="63498"/>
                </a:lnTo>
                <a:lnTo>
                  <a:pt x="285750" y="31748"/>
                </a:lnTo>
                <a:close/>
              </a:path>
              <a:path w="457200" h="95250">
                <a:moveTo>
                  <a:pt x="317500" y="31748"/>
                </a:moveTo>
                <a:lnTo>
                  <a:pt x="317500" y="63498"/>
                </a:lnTo>
                <a:lnTo>
                  <a:pt x="349250" y="63500"/>
                </a:lnTo>
                <a:lnTo>
                  <a:pt x="349250" y="31750"/>
                </a:lnTo>
                <a:lnTo>
                  <a:pt x="317500" y="31748"/>
                </a:lnTo>
                <a:close/>
              </a:path>
              <a:path w="457200" h="95250">
                <a:moveTo>
                  <a:pt x="361950" y="0"/>
                </a:moveTo>
                <a:lnTo>
                  <a:pt x="361950" y="95250"/>
                </a:lnTo>
                <a:lnTo>
                  <a:pt x="457200" y="47625"/>
                </a:lnTo>
                <a:lnTo>
                  <a:pt x="361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486562" y="5205955"/>
            <a:ext cx="457834" cy="95250"/>
          </a:xfrm>
          <a:custGeom>
            <a:avLst/>
            <a:gdLst/>
            <a:ahLst/>
            <a:cxnLst/>
            <a:rect l="l" t="t" r="r" b="b"/>
            <a:pathLst>
              <a:path w="457835" h="95250">
                <a:moveTo>
                  <a:pt x="425748" y="44223"/>
                </a:moveTo>
                <a:lnTo>
                  <a:pt x="424547" y="75951"/>
                </a:lnTo>
                <a:lnTo>
                  <a:pt x="456274" y="77152"/>
                </a:lnTo>
                <a:lnTo>
                  <a:pt x="457475" y="45425"/>
                </a:lnTo>
                <a:lnTo>
                  <a:pt x="425748" y="44223"/>
                </a:lnTo>
                <a:close/>
              </a:path>
              <a:path w="457835" h="95250">
                <a:moveTo>
                  <a:pt x="362294" y="41821"/>
                </a:moveTo>
                <a:lnTo>
                  <a:pt x="361092" y="73548"/>
                </a:lnTo>
                <a:lnTo>
                  <a:pt x="392819" y="74749"/>
                </a:lnTo>
                <a:lnTo>
                  <a:pt x="394021" y="43022"/>
                </a:lnTo>
                <a:lnTo>
                  <a:pt x="362294" y="41821"/>
                </a:lnTo>
                <a:close/>
              </a:path>
              <a:path w="457835" h="95250">
                <a:moveTo>
                  <a:pt x="298839" y="39418"/>
                </a:moveTo>
                <a:lnTo>
                  <a:pt x="297638" y="71145"/>
                </a:lnTo>
                <a:lnTo>
                  <a:pt x="329365" y="72346"/>
                </a:lnTo>
                <a:lnTo>
                  <a:pt x="330567" y="40619"/>
                </a:lnTo>
                <a:lnTo>
                  <a:pt x="298839" y="39418"/>
                </a:lnTo>
                <a:close/>
              </a:path>
              <a:path w="457835" h="95250">
                <a:moveTo>
                  <a:pt x="235385" y="37014"/>
                </a:moveTo>
                <a:lnTo>
                  <a:pt x="234182" y="68742"/>
                </a:lnTo>
                <a:lnTo>
                  <a:pt x="265911" y="69943"/>
                </a:lnTo>
                <a:lnTo>
                  <a:pt x="267112" y="38216"/>
                </a:lnTo>
                <a:lnTo>
                  <a:pt x="235385" y="37014"/>
                </a:lnTo>
                <a:close/>
              </a:path>
              <a:path w="457835" h="95250">
                <a:moveTo>
                  <a:pt x="171930" y="34611"/>
                </a:moveTo>
                <a:lnTo>
                  <a:pt x="170728" y="66338"/>
                </a:lnTo>
                <a:lnTo>
                  <a:pt x="202455" y="67539"/>
                </a:lnTo>
                <a:lnTo>
                  <a:pt x="203657" y="35812"/>
                </a:lnTo>
                <a:lnTo>
                  <a:pt x="171930" y="34611"/>
                </a:lnTo>
                <a:close/>
              </a:path>
              <a:path w="457835" h="95250">
                <a:moveTo>
                  <a:pt x="108475" y="32208"/>
                </a:moveTo>
                <a:lnTo>
                  <a:pt x="107274" y="63935"/>
                </a:lnTo>
                <a:lnTo>
                  <a:pt x="139001" y="65137"/>
                </a:lnTo>
                <a:lnTo>
                  <a:pt x="140202" y="33409"/>
                </a:lnTo>
                <a:lnTo>
                  <a:pt x="108475" y="32208"/>
                </a:lnTo>
                <a:close/>
              </a:path>
              <a:path w="457835" h="95250">
                <a:moveTo>
                  <a:pt x="96983" y="0"/>
                </a:moveTo>
                <a:lnTo>
                  <a:pt x="0" y="43986"/>
                </a:lnTo>
                <a:lnTo>
                  <a:pt x="93379" y="95182"/>
                </a:lnTo>
                <a:lnTo>
                  <a:pt x="96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010400" y="4981587"/>
            <a:ext cx="457834" cy="320040"/>
          </a:xfrm>
          <a:custGeom>
            <a:avLst/>
            <a:gdLst/>
            <a:ahLst/>
            <a:cxnLst/>
            <a:rect l="l" t="t" r="r" b="b"/>
            <a:pathLst>
              <a:path w="457834" h="320039">
                <a:moveTo>
                  <a:pt x="457200" y="47625"/>
                </a:moveTo>
                <a:lnTo>
                  <a:pt x="361950" y="0"/>
                </a:lnTo>
                <a:lnTo>
                  <a:pt x="361950" y="31750"/>
                </a:lnTo>
                <a:lnTo>
                  <a:pt x="0" y="31737"/>
                </a:lnTo>
                <a:lnTo>
                  <a:pt x="0" y="63487"/>
                </a:lnTo>
                <a:lnTo>
                  <a:pt x="361950" y="63500"/>
                </a:lnTo>
                <a:lnTo>
                  <a:pt x="361950" y="95250"/>
                </a:lnTo>
                <a:lnTo>
                  <a:pt x="425450" y="63500"/>
                </a:lnTo>
                <a:lnTo>
                  <a:pt x="377825" y="63500"/>
                </a:lnTo>
                <a:lnTo>
                  <a:pt x="425450" y="63487"/>
                </a:lnTo>
                <a:lnTo>
                  <a:pt x="457200" y="47625"/>
                </a:lnTo>
                <a:close/>
              </a:path>
              <a:path w="457834" h="320039">
                <a:moveTo>
                  <a:pt x="457631" y="269798"/>
                </a:moveTo>
                <a:lnTo>
                  <a:pt x="95935" y="256108"/>
                </a:lnTo>
                <a:lnTo>
                  <a:pt x="95961" y="255498"/>
                </a:lnTo>
                <a:lnTo>
                  <a:pt x="97142" y="224370"/>
                </a:lnTo>
                <a:lnTo>
                  <a:pt x="152" y="268363"/>
                </a:lnTo>
                <a:lnTo>
                  <a:pt x="93535" y="319557"/>
                </a:lnTo>
                <a:lnTo>
                  <a:pt x="94742" y="287832"/>
                </a:lnTo>
                <a:lnTo>
                  <a:pt x="456425" y="301523"/>
                </a:lnTo>
                <a:lnTo>
                  <a:pt x="457631" y="269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8280400" y="4862512"/>
            <a:ext cx="279400" cy="638175"/>
            <a:chOff x="8280400" y="4862512"/>
            <a:chExt cx="279400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82867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2867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305799" y="487680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228600" y="0"/>
                  </a:moveTo>
                  <a:lnTo>
                    <a:pt x="0" y="6096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381000"/>
            <a:ext cx="8296656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Doubly</a:t>
            </a:r>
            <a:r>
              <a:rPr dirty="0" spc="-30"/>
              <a:t> </a:t>
            </a:r>
            <a:r>
              <a:rPr dirty="0"/>
              <a:t>Linked</a:t>
            </a:r>
            <a:r>
              <a:rPr dirty="0" spc="-20"/>
              <a:t> </a:t>
            </a:r>
            <a:r>
              <a:rPr dirty="0"/>
              <a:t>List</a:t>
            </a:r>
            <a:r>
              <a:rPr dirty="0" spc="-15"/>
              <a:t> </a:t>
            </a:r>
            <a:r>
              <a:rPr dirty="0" spc="-10"/>
              <a:t>Operations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ts val="2750"/>
              </a:lnSpc>
              <a:spcBef>
                <a:spcPts val="100"/>
              </a:spcBef>
              <a:buClr>
                <a:srgbClr val="B26B02"/>
              </a:buClr>
              <a:buChar char="*"/>
              <a:tabLst>
                <a:tab pos="381000" algn="l"/>
              </a:tabLst>
            </a:pPr>
            <a:r>
              <a:rPr dirty="0"/>
              <a:t>insertNode(NodePtr</a:t>
            </a:r>
            <a:r>
              <a:rPr dirty="0" spc="-60"/>
              <a:t> </a:t>
            </a:r>
            <a:r>
              <a:rPr dirty="0"/>
              <a:t>Head,</a:t>
            </a:r>
            <a:r>
              <a:rPr dirty="0" spc="-50"/>
              <a:t> </a:t>
            </a:r>
            <a:r>
              <a:rPr dirty="0"/>
              <a:t>int</a:t>
            </a:r>
            <a:r>
              <a:rPr dirty="0" spc="-45"/>
              <a:t> </a:t>
            </a:r>
            <a:r>
              <a:rPr dirty="0" spc="-10"/>
              <a:t>item)</a:t>
            </a:r>
          </a:p>
          <a:p>
            <a:pPr marL="381000">
              <a:lnSpc>
                <a:spcPts val="2750"/>
              </a:lnSpc>
            </a:pPr>
            <a:r>
              <a:rPr dirty="0"/>
              <a:t>//add</a:t>
            </a:r>
            <a:r>
              <a:rPr dirty="0" spc="-40"/>
              <a:t> </a:t>
            </a:r>
            <a:r>
              <a:rPr dirty="0"/>
              <a:t>new</a:t>
            </a:r>
            <a:r>
              <a:rPr dirty="0" spc="-30"/>
              <a:t> </a:t>
            </a:r>
            <a:r>
              <a:rPr dirty="0"/>
              <a:t>node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ordered</a:t>
            </a:r>
            <a:r>
              <a:rPr dirty="0" spc="-30"/>
              <a:t> </a:t>
            </a:r>
            <a:r>
              <a:rPr dirty="0"/>
              <a:t>doubly</a:t>
            </a:r>
            <a:r>
              <a:rPr dirty="0" spc="-30"/>
              <a:t> </a:t>
            </a:r>
            <a:r>
              <a:rPr dirty="0"/>
              <a:t>linked</a:t>
            </a:r>
            <a:r>
              <a:rPr dirty="0" spc="-25"/>
              <a:t> </a:t>
            </a:r>
            <a:r>
              <a:rPr dirty="0" spc="-20"/>
              <a:t>list</a:t>
            </a:r>
          </a:p>
          <a:p>
            <a:pPr marL="381000" indent="-342900">
              <a:lnSpc>
                <a:spcPts val="2750"/>
              </a:lnSpc>
              <a:spcBef>
                <a:spcPts val="2300"/>
              </a:spcBef>
              <a:buClr>
                <a:srgbClr val="B26B02"/>
              </a:buClr>
              <a:buChar char="*"/>
              <a:tabLst>
                <a:tab pos="381000" algn="l"/>
              </a:tabLst>
            </a:pPr>
            <a:r>
              <a:rPr dirty="0"/>
              <a:t>deleteNode(NodePtr</a:t>
            </a:r>
            <a:r>
              <a:rPr dirty="0" spc="-60"/>
              <a:t> </a:t>
            </a:r>
            <a:r>
              <a:rPr dirty="0"/>
              <a:t>Head,</a:t>
            </a:r>
            <a:r>
              <a:rPr dirty="0" spc="-50"/>
              <a:t> </a:t>
            </a:r>
            <a:r>
              <a:rPr dirty="0"/>
              <a:t>int</a:t>
            </a:r>
            <a:r>
              <a:rPr dirty="0" spc="-45"/>
              <a:t> </a:t>
            </a:r>
            <a:r>
              <a:rPr dirty="0" spc="-10"/>
              <a:t>item)</a:t>
            </a:r>
          </a:p>
          <a:p>
            <a:pPr marL="403225">
              <a:lnSpc>
                <a:spcPts val="2750"/>
              </a:lnSpc>
            </a:pPr>
            <a:r>
              <a:rPr dirty="0"/>
              <a:t>//remove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node</a:t>
            </a:r>
            <a:r>
              <a:rPr dirty="0" spc="-30"/>
              <a:t> </a:t>
            </a:r>
            <a:r>
              <a:rPr dirty="0"/>
              <a:t>from</a:t>
            </a:r>
            <a:r>
              <a:rPr dirty="0" spc="-30"/>
              <a:t> </a:t>
            </a:r>
            <a:r>
              <a:rPr dirty="0"/>
              <a:t>doubly</a:t>
            </a:r>
            <a:r>
              <a:rPr dirty="0" spc="-30"/>
              <a:t> </a:t>
            </a:r>
            <a:r>
              <a:rPr dirty="0"/>
              <a:t>linked</a:t>
            </a:r>
            <a:r>
              <a:rPr dirty="0" spc="-25"/>
              <a:t> </a:t>
            </a:r>
            <a:r>
              <a:rPr dirty="0" spc="-20"/>
              <a:t>list</a:t>
            </a:r>
          </a:p>
          <a:p>
            <a:pPr marL="381000" indent="-342900">
              <a:lnSpc>
                <a:spcPct val="100000"/>
              </a:lnSpc>
              <a:spcBef>
                <a:spcPts val="2305"/>
              </a:spcBef>
              <a:buClr>
                <a:srgbClr val="B26B02"/>
              </a:buClr>
              <a:buChar char="*"/>
              <a:tabLst>
                <a:tab pos="381000" algn="l"/>
              </a:tabLst>
            </a:pPr>
            <a:r>
              <a:rPr dirty="0"/>
              <a:t>searchNode(NodePtr</a:t>
            </a:r>
            <a:r>
              <a:rPr dirty="0" spc="-60"/>
              <a:t> </a:t>
            </a:r>
            <a:r>
              <a:rPr dirty="0"/>
              <a:t>Head,</a:t>
            </a:r>
            <a:r>
              <a:rPr dirty="0" spc="-50"/>
              <a:t> </a:t>
            </a:r>
            <a:r>
              <a:rPr dirty="0"/>
              <a:t>int</a:t>
            </a:r>
            <a:r>
              <a:rPr dirty="0" spc="-45"/>
              <a:t> </a:t>
            </a:r>
            <a:r>
              <a:rPr dirty="0" spc="-10"/>
              <a:t>item)</a:t>
            </a:r>
          </a:p>
          <a:p>
            <a:pPr marL="381000" indent="-342900">
              <a:lnSpc>
                <a:spcPct val="100000"/>
              </a:lnSpc>
              <a:spcBef>
                <a:spcPts val="2235"/>
              </a:spcBef>
              <a:buClr>
                <a:srgbClr val="B26B02"/>
              </a:buClr>
              <a:buChar char="*"/>
              <a:tabLst>
                <a:tab pos="381000" algn="l"/>
              </a:tabLst>
            </a:pPr>
            <a:r>
              <a:rPr dirty="0"/>
              <a:t>print(NodePtr</a:t>
            </a:r>
            <a:r>
              <a:rPr dirty="0" spc="-50"/>
              <a:t> </a:t>
            </a:r>
            <a:r>
              <a:rPr dirty="0"/>
              <a:t>Head,</a:t>
            </a:r>
            <a:r>
              <a:rPr dirty="0" spc="-40"/>
              <a:t> </a:t>
            </a:r>
            <a:r>
              <a:rPr dirty="0"/>
              <a:t>int</a:t>
            </a:r>
            <a:r>
              <a:rPr dirty="0" spc="-40"/>
              <a:t> </a:t>
            </a:r>
            <a:r>
              <a:rPr dirty="0" spc="-10"/>
              <a:t>item)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5895" y="381000"/>
            <a:ext cx="4751832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84350">
              <a:lnSpc>
                <a:spcPct val="100000"/>
              </a:lnSpc>
              <a:spcBef>
                <a:spcPts val="100"/>
              </a:spcBef>
            </a:pPr>
            <a:r>
              <a:rPr dirty="0"/>
              <a:t>Deleting a</a:t>
            </a:r>
            <a:r>
              <a:rPr dirty="0" spc="5"/>
              <a:t> </a:t>
            </a:r>
            <a:r>
              <a:rPr dirty="0" spc="-20"/>
              <a:t>Node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442211"/>
            <a:ext cx="61156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Delete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Cur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(not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front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rear)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978977" y="2586983"/>
          <a:ext cx="5640705" cy="123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9145"/>
                <a:gridCol w="365125"/>
                <a:gridCol w="1955800"/>
              </a:tblGrid>
              <a:tr h="393065">
                <a:tc>
                  <a:txBody>
                    <a:bodyPr/>
                    <a:lstStyle/>
                    <a:p>
                      <a:pPr marL="131445">
                        <a:lnSpc>
                          <a:spcPts val="2480"/>
                        </a:lnSpc>
                      </a:pPr>
                      <a:r>
                        <a:rPr dirty="0" sz="2400" spc="-10">
                          <a:latin typeface="Courier New"/>
                          <a:cs typeface="Courier New"/>
                        </a:rPr>
                        <a:t>(Cur-&gt;prev)-&gt;next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2480"/>
                        </a:lnSpc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480"/>
                        </a:lnSpc>
                      </a:pPr>
                      <a:r>
                        <a:rPr dirty="0" sz="2400" spc="-10">
                          <a:latin typeface="Courier New"/>
                          <a:cs typeface="Courier New"/>
                        </a:rPr>
                        <a:t>Cur-&gt;next;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38200">
                <a:tc>
                  <a:txBody>
                    <a:bodyPr/>
                    <a:lstStyle/>
                    <a:p>
                      <a:pPr marL="116205">
                        <a:lnSpc>
                          <a:spcPts val="2860"/>
                        </a:lnSpc>
                      </a:pPr>
                      <a:r>
                        <a:rPr dirty="0" sz="2400" spc="-10">
                          <a:latin typeface="Courier New"/>
                          <a:cs typeface="Courier New"/>
                        </a:rPr>
                        <a:t>(Cur-&gt;next)-&gt;prev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dirty="0" sz="24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20">
                          <a:latin typeface="Courier New"/>
                          <a:cs typeface="Courier New"/>
                        </a:rPr>
                        <a:t>Cur;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ts val="2860"/>
                        </a:lnSpc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2860"/>
                        </a:lnSpc>
                      </a:pPr>
                      <a:r>
                        <a:rPr dirty="0" sz="2400" spc="-10">
                          <a:latin typeface="Courier New"/>
                          <a:cs typeface="Courier New"/>
                        </a:rPr>
                        <a:t>Cur-&gt;prev;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581150" y="4876800"/>
            <a:ext cx="533400" cy="533400"/>
          </a:xfrm>
          <a:prstGeom prst="rect">
            <a:avLst/>
          </a:prstGeom>
          <a:solidFill>
            <a:srgbClr val="9F2936"/>
          </a:solidFill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308100" y="4870450"/>
            <a:ext cx="279400" cy="546100"/>
            <a:chOff x="1308100" y="4870450"/>
            <a:chExt cx="279400" cy="546100"/>
          </a:xfrm>
        </p:grpSpPr>
        <p:sp>
          <p:nvSpPr>
            <p:cNvPr id="8" name="object 8" descr=""/>
            <p:cNvSpPr/>
            <p:nvPr/>
          </p:nvSpPr>
          <p:spPr>
            <a:xfrm>
              <a:off x="13144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144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2108200" y="4870450"/>
            <a:ext cx="730885" cy="546100"/>
            <a:chOff x="2108200" y="4870450"/>
            <a:chExt cx="730885" cy="546100"/>
          </a:xfrm>
        </p:grpSpPr>
        <p:sp>
          <p:nvSpPr>
            <p:cNvPr id="11" name="object 11" descr=""/>
            <p:cNvSpPr/>
            <p:nvPr/>
          </p:nvSpPr>
          <p:spPr>
            <a:xfrm>
              <a:off x="21145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145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81250" y="4981587"/>
              <a:ext cx="457834" cy="320040"/>
            </a:xfrm>
            <a:custGeom>
              <a:avLst/>
              <a:gdLst/>
              <a:ahLst/>
              <a:cxnLst/>
              <a:rect l="l" t="t" r="r" b="b"/>
              <a:pathLst>
                <a:path w="457835" h="320039">
                  <a:moveTo>
                    <a:pt x="457200" y="47625"/>
                  </a:moveTo>
                  <a:lnTo>
                    <a:pt x="361950" y="0"/>
                  </a:lnTo>
                  <a:lnTo>
                    <a:pt x="361950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61950" y="63500"/>
                  </a:lnTo>
                  <a:lnTo>
                    <a:pt x="361950" y="95250"/>
                  </a:lnTo>
                  <a:lnTo>
                    <a:pt x="425450" y="63500"/>
                  </a:lnTo>
                  <a:lnTo>
                    <a:pt x="377825" y="63500"/>
                  </a:lnTo>
                  <a:lnTo>
                    <a:pt x="425450" y="63487"/>
                  </a:lnTo>
                  <a:lnTo>
                    <a:pt x="457200" y="47625"/>
                  </a:lnTo>
                  <a:close/>
                </a:path>
                <a:path w="457835" h="320039">
                  <a:moveTo>
                    <a:pt x="457631" y="269798"/>
                  </a:moveTo>
                  <a:lnTo>
                    <a:pt x="95935" y="256108"/>
                  </a:lnTo>
                  <a:lnTo>
                    <a:pt x="95961" y="255498"/>
                  </a:lnTo>
                  <a:lnTo>
                    <a:pt x="97142" y="224370"/>
                  </a:lnTo>
                  <a:lnTo>
                    <a:pt x="152" y="268363"/>
                  </a:lnTo>
                  <a:lnTo>
                    <a:pt x="93535" y="319557"/>
                  </a:lnTo>
                  <a:lnTo>
                    <a:pt x="94742" y="287832"/>
                  </a:lnTo>
                  <a:lnTo>
                    <a:pt x="456425" y="301523"/>
                  </a:lnTo>
                  <a:lnTo>
                    <a:pt x="457631" y="269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753350" y="4876800"/>
            <a:ext cx="533400" cy="533400"/>
          </a:xfrm>
          <a:prstGeom prst="rect">
            <a:avLst/>
          </a:prstGeom>
          <a:solidFill>
            <a:srgbClr val="00FFFF"/>
          </a:solidFill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480300" y="4870450"/>
            <a:ext cx="279400" cy="546100"/>
            <a:chOff x="7480300" y="4870450"/>
            <a:chExt cx="279400" cy="546100"/>
          </a:xfrm>
        </p:grpSpPr>
        <p:sp>
          <p:nvSpPr>
            <p:cNvPr id="16" name="object 16" descr=""/>
            <p:cNvSpPr/>
            <p:nvPr/>
          </p:nvSpPr>
          <p:spPr>
            <a:xfrm>
              <a:off x="74866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866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2851150" y="4870450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5937250" y="4870450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4394200" y="4870450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 descr=""/>
          <p:cNvSpPr/>
          <p:nvPr/>
        </p:nvSpPr>
        <p:spPr>
          <a:xfrm>
            <a:off x="3962400" y="4981576"/>
            <a:ext cx="457200" cy="95250"/>
          </a:xfrm>
          <a:custGeom>
            <a:avLst/>
            <a:gdLst/>
            <a:ahLst/>
            <a:cxnLst/>
            <a:rect l="l" t="t" r="r" b="b"/>
            <a:pathLst>
              <a:path w="457200" h="95250">
                <a:moveTo>
                  <a:pt x="31750" y="31748"/>
                </a:moveTo>
                <a:lnTo>
                  <a:pt x="0" y="31748"/>
                </a:lnTo>
                <a:lnTo>
                  <a:pt x="0" y="63498"/>
                </a:lnTo>
                <a:lnTo>
                  <a:pt x="31750" y="63498"/>
                </a:lnTo>
                <a:lnTo>
                  <a:pt x="31750" y="31748"/>
                </a:lnTo>
                <a:close/>
              </a:path>
              <a:path w="457200" h="95250">
                <a:moveTo>
                  <a:pt x="95250" y="31748"/>
                </a:moveTo>
                <a:lnTo>
                  <a:pt x="63500" y="31748"/>
                </a:lnTo>
                <a:lnTo>
                  <a:pt x="63500" y="63498"/>
                </a:lnTo>
                <a:lnTo>
                  <a:pt x="95250" y="63498"/>
                </a:lnTo>
                <a:lnTo>
                  <a:pt x="95250" y="31748"/>
                </a:lnTo>
                <a:close/>
              </a:path>
              <a:path w="457200" h="95250">
                <a:moveTo>
                  <a:pt x="158750" y="31748"/>
                </a:moveTo>
                <a:lnTo>
                  <a:pt x="127000" y="31748"/>
                </a:lnTo>
                <a:lnTo>
                  <a:pt x="127000" y="63498"/>
                </a:lnTo>
                <a:lnTo>
                  <a:pt x="158750" y="63498"/>
                </a:lnTo>
                <a:lnTo>
                  <a:pt x="158750" y="31748"/>
                </a:lnTo>
                <a:close/>
              </a:path>
              <a:path w="457200" h="95250">
                <a:moveTo>
                  <a:pt x="222250" y="31748"/>
                </a:moveTo>
                <a:lnTo>
                  <a:pt x="190500" y="31748"/>
                </a:lnTo>
                <a:lnTo>
                  <a:pt x="190500" y="63498"/>
                </a:lnTo>
                <a:lnTo>
                  <a:pt x="222250" y="63498"/>
                </a:lnTo>
                <a:lnTo>
                  <a:pt x="222250" y="31748"/>
                </a:lnTo>
                <a:close/>
              </a:path>
              <a:path w="457200" h="95250">
                <a:moveTo>
                  <a:pt x="285750" y="31748"/>
                </a:moveTo>
                <a:lnTo>
                  <a:pt x="254000" y="31748"/>
                </a:lnTo>
                <a:lnTo>
                  <a:pt x="254000" y="63498"/>
                </a:lnTo>
                <a:lnTo>
                  <a:pt x="285750" y="63498"/>
                </a:lnTo>
                <a:lnTo>
                  <a:pt x="285750" y="31748"/>
                </a:lnTo>
                <a:close/>
              </a:path>
              <a:path w="457200" h="95250">
                <a:moveTo>
                  <a:pt x="317500" y="31748"/>
                </a:moveTo>
                <a:lnTo>
                  <a:pt x="317500" y="63498"/>
                </a:lnTo>
                <a:lnTo>
                  <a:pt x="349250" y="63500"/>
                </a:lnTo>
                <a:lnTo>
                  <a:pt x="349250" y="31750"/>
                </a:lnTo>
                <a:lnTo>
                  <a:pt x="317500" y="31748"/>
                </a:lnTo>
                <a:close/>
              </a:path>
              <a:path w="457200" h="95250">
                <a:moveTo>
                  <a:pt x="361950" y="0"/>
                </a:moveTo>
                <a:lnTo>
                  <a:pt x="361950" y="95250"/>
                </a:lnTo>
                <a:lnTo>
                  <a:pt x="457200" y="47625"/>
                </a:lnTo>
                <a:lnTo>
                  <a:pt x="361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886384" y="5203011"/>
            <a:ext cx="534035" cy="95250"/>
          </a:xfrm>
          <a:custGeom>
            <a:avLst/>
            <a:gdLst/>
            <a:ahLst/>
            <a:cxnLst/>
            <a:rect l="l" t="t" r="r" b="b"/>
            <a:pathLst>
              <a:path w="534035" h="95250">
                <a:moveTo>
                  <a:pt x="501896" y="46906"/>
                </a:moveTo>
                <a:lnTo>
                  <a:pt x="500710" y="78633"/>
                </a:lnTo>
                <a:lnTo>
                  <a:pt x="532437" y="79819"/>
                </a:lnTo>
                <a:lnTo>
                  <a:pt x="533623" y="48091"/>
                </a:lnTo>
                <a:lnTo>
                  <a:pt x="501896" y="46906"/>
                </a:lnTo>
                <a:close/>
              </a:path>
              <a:path w="534035" h="95250">
                <a:moveTo>
                  <a:pt x="438439" y="44535"/>
                </a:moveTo>
                <a:lnTo>
                  <a:pt x="437254" y="76262"/>
                </a:lnTo>
                <a:lnTo>
                  <a:pt x="468981" y="77448"/>
                </a:lnTo>
                <a:lnTo>
                  <a:pt x="470167" y="45719"/>
                </a:lnTo>
                <a:lnTo>
                  <a:pt x="438439" y="44535"/>
                </a:lnTo>
                <a:close/>
              </a:path>
              <a:path w="534035" h="95250">
                <a:moveTo>
                  <a:pt x="374984" y="42162"/>
                </a:moveTo>
                <a:lnTo>
                  <a:pt x="373799" y="73891"/>
                </a:lnTo>
                <a:lnTo>
                  <a:pt x="405526" y="75076"/>
                </a:lnTo>
                <a:lnTo>
                  <a:pt x="406712" y="43348"/>
                </a:lnTo>
                <a:lnTo>
                  <a:pt x="374984" y="42162"/>
                </a:lnTo>
                <a:close/>
              </a:path>
              <a:path w="534035" h="95250">
                <a:moveTo>
                  <a:pt x="311528" y="39791"/>
                </a:moveTo>
                <a:lnTo>
                  <a:pt x="310343" y="71518"/>
                </a:lnTo>
                <a:lnTo>
                  <a:pt x="342070" y="72704"/>
                </a:lnTo>
                <a:lnTo>
                  <a:pt x="343256" y="40977"/>
                </a:lnTo>
                <a:lnTo>
                  <a:pt x="311528" y="39791"/>
                </a:lnTo>
                <a:close/>
              </a:path>
              <a:path w="534035" h="95250">
                <a:moveTo>
                  <a:pt x="248072" y="37420"/>
                </a:moveTo>
                <a:lnTo>
                  <a:pt x="246886" y="69147"/>
                </a:lnTo>
                <a:lnTo>
                  <a:pt x="278615" y="70333"/>
                </a:lnTo>
                <a:lnTo>
                  <a:pt x="279801" y="38605"/>
                </a:lnTo>
                <a:lnTo>
                  <a:pt x="248072" y="37420"/>
                </a:lnTo>
                <a:close/>
              </a:path>
              <a:path w="534035" h="95250">
                <a:moveTo>
                  <a:pt x="184617" y="35048"/>
                </a:moveTo>
                <a:lnTo>
                  <a:pt x="183431" y="66776"/>
                </a:lnTo>
                <a:lnTo>
                  <a:pt x="215159" y="67961"/>
                </a:lnTo>
                <a:lnTo>
                  <a:pt x="216345" y="36234"/>
                </a:lnTo>
                <a:lnTo>
                  <a:pt x="184617" y="35048"/>
                </a:lnTo>
                <a:close/>
              </a:path>
              <a:path w="534035" h="95250">
                <a:moveTo>
                  <a:pt x="121161" y="32677"/>
                </a:moveTo>
                <a:lnTo>
                  <a:pt x="119975" y="64404"/>
                </a:lnTo>
                <a:lnTo>
                  <a:pt x="151704" y="65590"/>
                </a:lnTo>
                <a:lnTo>
                  <a:pt x="152888" y="33863"/>
                </a:lnTo>
                <a:lnTo>
                  <a:pt x="121161" y="32677"/>
                </a:lnTo>
                <a:close/>
              </a:path>
              <a:path w="534035" h="95250">
                <a:moveTo>
                  <a:pt x="96963" y="0"/>
                </a:moveTo>
                <a:lnTo>
                  <a:pt x="0" y="44034"/>
                </a:lnTo>
                <a:lnTo>
                  <a:pt x="93405" y="95183"/>
                </a:lnTo>
                <a:lnTo>
                  <a:pt x="94600" y="63219"/>
                </a:lnTo>
                <a:lnTo>
                  <a:pt x="88248" y="63219"/>
                </a:lnTo>
                <a:lnTo>
                  <a:pt x="78727" y="62863"/>
                </a:lnTo>
                <a:lnTo>
                  <a:pt x="79913" y="31135"/>
                </a:lnTo>
                <a:lnTo>
                  <a:pt x="95799" y="31135"/>
                </a:lnTo>
                <a:lnTo>
                  <a:pt x="96963" y="0"/>
                </a:lnTo>
                <a:close/>
              </a:path>
              <a:path w="534035" h="95250">
                <a:moveTo>
                  <a:pt x="79913" y="31135"/>
                </a:moveTo>
                <a:lnTo>
                  <a:pt x="78727" y="62863"/>
                </a:lnTo>
                <a:lnTo>
                  <a:pt x="88248" y="63219"/>
                </a:lnTo>
                <a:lnTo>
                  <a:pt x="89433" y="31490"/>
                </a:lnTo>
                <a:lnTo>
                  <a:pt x="79913" y="31135"/>
                </a:lnTo>
                <a:close/>
              </a:path>
              <a:path w="534035" h="95250">
                <a:moveTo>
                  <a:pt x="95799" y="31135"/>
                </a:moveTo>
                <a:lnTo>
                  <a:pt x="79913" y="31135"/>
                </a:lnTo>
                <a:lnTo>
                  <a:pt x="89433" y="31490"/>
                </a:lnTo>
                <a:lnTo>
                  <a:pt x="88248" y="63219"/>
                </a:lnTo>
                <a:lnTo>
                  <a:pt x="94600" y="63219"/>
                </a:lnTo>
                <a:lnTo>
                  <a:pt x="95799" y="31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486400" y="4981576"/>
            <a:ext cx="457200" cy="95250"/>
          </a:xfrm>
          <a:custGeom>
            <a:avLst/>
            <a:gdLst/>
            <a:ahLst/>
            <a:cxnLst/>
            <a:rect l="l" t="t" r="r" b="b"/>
            <a:pathLst>
              <a:path w="457200" h="95250">
                <a:moveTo>
                  <a:pt x="31750" y="31748"/>
                </a:moveTo>
                <a:lnTo>
                  <a:pt x="0" y="31748"/>
                </a:lnTo>
                <a:lnTo>
                  <a:pt x="0" y="63498"/>
                </a:lnTo>
                <a:lnTo>
                  <a:pt x="31750" y="63498"/>
                </a:lnTo>
                <a:lnTo>
                  <a:pt x="31750" y="31748"/>
                </a:lnTo>
                <a:close/>
              </a:path>
              <a:path w="457200" h="95250">
                <a:moveTo>
                  <a:pt x="95250" y="31748"/>
                </a:moveTo>
                <a:lnTo>
                  <a:pt x="63500" y="31748"/>
                </a:lnTo>
                <a:lnTo>
                  <a:pt x="63500" y="63498"/>
                </a:lnTo>
                <a:lnTo>
                  <a:pt x="95250" y="63498"/>
                </a:lnTo>
                <a:lnTo>
                  <a:pt x="95250" y="31748"/>
                </a:lnTo>
                <a:close/>
              </a:path>
              <a:path w="457200" h="95250">
                <a:moveTo>
                  <a:pt x="158750" y="31748"/>
                </a:moveTo>
                <a:lnTo>
                  <a:pt x="127000" y="31748"/>
                </a:lnTo>
                <a:lnTo>
                  <a:pt x="127000" y="63498"/>
                </a:lnTo>
                <a:lnTo>
                  <a:pt x="158750" y="63498"/>
                </a:lnTo>
                <a:lnTo>
                  <a:pt x="158750" y="31748"/>
                </a:lnTo>
                <a:close/>
              </a:path>
              <a:path w="457200" h="95250">
                <a:moveTo>
                  <a:pt x="222250" y="31748"/>
                </a:moveTo>
                <a:lnTo>
                  <a:pt x="190500" y="31748"/>
                </a:lnTo>
                <a:lnTo>
                  <a:pt x="190500" y="63498"/>
                </a:lnTo>
                <a:lnTo>
                  <a:pt x="222250" y="63498"/>
                </a:lnTo>
                <a:lnTo>
                  <a:pt x="222250" y="31748"/>
                </a:lnTo>
                <a:close/>
              </a:path>
              <a:path w="457200" h="95250">
                <a:moveTo>
                  <a:pt x="285750" y="31748"/>
                </a:moveTo>
                <a:lnTo>
                  <a:pt x="254000" y="31748"/>
                </a:lnTo>
                <a:lnTo>
                  <a:pt x="254000" y="63498"/>
                </a:lnTo>
                <a:lnTo>
                  <a:pt x="285750" y="63498"/>
                </a:lnTo>
                <a:lnTo>
                  <a:pt x="285750" y="31748"/>
                </a:lnTo>
                <a:close/>
              </a:path>
              <a:path w="457200" h="95250">
                <a:moveTo>
                  <a:pt x="317500" y="31748"/>
                </a:moveTo>
                <a:lnTo>
                  <a:pt x="317500" y="63498"/>
                </a:lnTo>
                <a:lnTo>
                  <a:pt x="349250" y="63500"/>
                </a:lnTo>
                <a:lnTo>
                  <a:pt x="349250" y="31750"/>
                </a:lnTo>
                <a:lnTo>
                  <a:pt x="317500" y="31748"/>
                </a:lnTo>
                <a:close/>
              </a:path>
              <a:path w="457200" h="95250">
                <a:moveTo>
                  <a:pt x="361950" y="0"/>
                </a:moveTo>
                <a:lnTo>
                  <a:pt x="361950" y="95250"/>
                </a:lnTo>
                <a:lnTo>
                  <a:pt x="457200" y="47625"/>
                </a:lnTo>
                <a:lnTo>
                  <a:pt x="361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486562" y="5205955"/>
            <a:ext cx="457834" cy="95250"/>
          </a:xfrm>
          <a:custGeom>
            <a:avLst/>
            <a:gdLst/>
            <a:ahLst/>
            <a:cxnLst/>
            <a:rect l="l" t="t" r="r" b="b"/>
            <a:pathLst>
              <a:path w="457835" h="95250">
                <a:moveTo>
                  <a:pt x="425748" y="44223"/>
                </a:moveTo>
                <a:lnTo>
                  <a:pt x="424547" y="75951"/>
                </a:lnTo>
                <a:lnTo>
                  <a:pt x="456274" y="77152"/>
                </a:lnTo>
                <a:lnTo>
                  <a:pt x="457475" y="45425"/>
                </a:lnTo>
                <a:lnTo>
                  <a:pt x="425748" y="44223"/>
                </a:lnTo>
                <a:close/>
              </a:path>
              <a:path w="457835" h="95250">
                <a:moveTo>
                  <a:pt x="362294" y="41821"/>
                </a:moveTo>
                <a:lnTo>
                  <a:pt x="361092" y="73548"/>
                </a:lnTo>
                <a:lnTo>
                  <a:pt x="392819" y="74749"/>
                </a:lnTo>
                <a:lnTo>
                  <a:pt x="394021" y="43022"/>
                </a:lnTo>
                <a:lnTo>
                  <a:pt x="362294" y="41821"/>
                </a:lnTo>
                <a:close/>
              </a:path>
              <a:path w="457835" h="95250">
                <a:moveTo>
                  <a:pt x="298839" y="39418"/>
                </a:moveTo>
                <a:lnTo>
                  <a:pt x="297638" y="71145"/>
                </a:lnTo>
                <a:lnTo>
                  <a:pt x="329365" y="72346"/>
                </a:lnTo>
                <a:lnTo>
                  <a:pt x="330567" y="40619"/>
                </a:lnTo>
                <a:lnTo>
                  <a:pt x="298839" y="39418"/>
                </a:lnTo>
                <a:close/>
              </a:path>
              <a:path w="457835" h="95250">
                <a:moveTo>
                  <a:pt x="235385" y="37014"/>
                </a:moveTo>
                <a:lnTo>
                  <a:pt x="234182" y="68742"/>
                </a:lnTo>
                <a:lnTo>
                  <a:pt x="265911" y="69943"/>
                </a:lnTo>
                <a:lnTo>
                  <a:pt x="267112" y="38216"/>
                </a:lnTo>
                <a:lnTo>
                  <a:pt x="235385" y="37014"/>
                </a:lnTo>
                <a:close/>
              </a:path>
              <a:path w="457835" h="95250">
                <a:moveTo>
                  <a:pt x="171930" y="34611"/>
                </a:moveTo>
                <a:lnTo>
                  <a:pt x="170728" y="66338"/>
                </a:lnTo>
                <a:lnTo>
                  <a:pt x="202455" y="67539"/>
                </a:lnTo>
                <a:lnTo>
                  <a:pt x="203657" y="35812"/>
                </a:lnTo>
                <a:lnTo>
                  <a:pt x="171930" y="34611"/>
                </a:lnTo>
                <a:close/>
              </a:path>
              <a:path w="457835" h="95250">
                <a:moveTo>
                  <a:pt x="108475" y="32208"/>
                </a:moveTo>
                <a:lnTo>
                  <a:pt x="107274" y="63935"/>
                </a:lnTo>
                <a:lnTo>
                  <a:pt x="139001" y="65137"/>
                </a:lnTo>
                <a:lnTo>
                  <a:pt x="140202" y="33409"/>
                </a:lnTo>
                <a:lnTo>
                  <a:pt x="108475" y="32208"/>
                </a:lnTo>
                <a:close/>
              </a:path>
              <a:path w="457835" h="95250">
                <a:moveTo>
                  <a:pt x="96983" y="0"/>
                </a:moveTo>
                <a:lnTo>
                  <a:pt x="0" y="43986"/>
                </a:lnTo>
                <a:lnTo>
                  <a:pt x="93379" y="95182"/>
                </a:lnTo>
                <a:lnTo>
                  <a:pt x="96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010400" y="4981587"/>
            <a:ext cx="457834" cy="320040"/>
          </a:xfrm>
          <a:custGeom>
            <a:avLst/>
            <a:gdLst/>
            <a:ahLst/>
            <a:cxnLst/>
            <a:rect l="l" t="t" r="r" b="b"/>
            <a:pathLst>
              <a:path w="457834" h="320039">
                <a:moveTo>
                  <a:pt x="457200" y="47625"/>
                </a:moveTo>
                <a:lnTo>
                  <a:pt x="361950" y="0"/>
                </a:lnTo>
                <a:lnTo>
                  <a:pt x="361950" y="31750"/>
                </a:lnTo>
                <a:lnTo>
                  <a:pt x="0" y="31737"/>
                </a:lnTo>
                <a:lnTo>
                  <a:pt x="0" y="63487"/>
                </a:lnTo>
                <a:lnTo>
                  <a:pt x="361950" y="63500"/>
                </a:lnTo>
                <a:lnTo>
                  <a:pt x="361950" y="95250"/>
                </a:lnTo>
                <a:lnTo>
                  <a:pt x="425450" y="63500"/>
                </a:lnTo>
                <a:lnTo>
                  <a:pt x="377825" y="63500"/>
                </a:lnTo>
                <a:lnTo>
                  <a:pt x="425450" y="63487"/>
                </a:lnTo>
                <a:lnTo>
                  <a:pt x="457200" y="47625"/>
                </a:lnTo>
                <a:close/>
              </a:path>
              <a:path w="457834" h="320039">
                <a:moveTo>
                  <a:pt x="457631" y="269798"/>
                </a:moveTo>
                <a:lnTo>
                  <a:pt x="95935" y="256108"/>
                </a:lnTo>
                <a:lnTo>
                  <a:pt x="95961" y="255498"/>
                </a:lnTo>
                <a:lnTo>
                  <a:pt x="97142" y="224370"/>
                </a:lnTo>
                <a:lnTo>
                  <a:pt x="152" y="268363"/>
                </a:lnTo>
                <a:lnTo>
                  <a:pt x="93535" y="319557"/>
                </a:lnTo>
                <a:lnTo>
                  <a:pt x="94742" y="287832"/>
                </a:lnTo>
                <a:lnTo>
                  <a:pt x="456425" y="301523"/>
                </a:lnTo>
                <a:lnTo>
                  <a:pt x="457631" y="269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8280400" y="4862512"/>
            <a:ext cx="279400" cy="638175"/>
            <a:chOff x="8280400" y="4862512"/>
            <a:chExt cx="279400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82867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286750" y="48768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305799" y="487680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228600" y="0"/>
                  </a:moveTo>
                  <a:lnTo>
                    <a:pt x="0" y="6096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221739" y="57480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357312" y="4862512"/>
            <a:ext cx="471805" cy="1014094"/>
            <a:chOff x="1357312" y="4862512"/>
            <a:chExt cx="471805" cy="1014094"/>
          </a:xfrm>
        </p:grpSpPr>
        <p:sp>
          <p:nvSpPr>
            <p:cNvPr id="32" name="object 32" descr=""/>
            <p:cNvSpPr/>
            <p:nvPr/>
          </p:nvSpPr>
          <p:spPr>
            <a:xfrm>
              <a:off x="1510790" y="5410200"/>
              <a:ext cx="318135" cy="466090"/>
            </a:xfrm>
            <a:custGeom>
              <a:avLst/>
              <a:gdLst/>
              <a:ahLst/>
              <a:cxnLst/>
              <a:rect l="l" t="t" r="r" b="b"/>
              <a:pathLst>
                <a:path w="318135" h="466089">
                  <a:moveTo>
                    <a:pt x="251965" y="70446"/>
                  </a:moveTo>
                  <a:lnTo>
                    <a:pt x="0" y="448393"/>
                  </a:lnTo>
                  <a:lnTo>
                    <a:pt x="26418" y="466005"/>
                  </a:lnTo>
                  <a:lnTo>
                    <a:pt x="278383" y="88058"/>
                  </a:lnTo>
                  <a:lnTo>
                    <a:pt x="251965" y="70446"/>
                  </a:lnTo>
                  <a:close/>
                </a:path>
                <a:path w="318135" h="466089">
                  <a:moveTo>
                    <a:pt x="310854" y="57237"/>
                  </a:moveTo>
                  <a:lnTo>
                    <a:pt x="260771" y="57237"/>
                  </a:lnTo>
                  <a:lnTo>
                    <a:pt x="287188" y="74849"/>
                  </a:lnTo>
                  <a:lnTo>
                    <a:pt x="278383" y="88058"/>
                  </a:lnTo>
                  <a:lnTo>
                    <a:pt x="304800" y="105670"/>
                  </a:lnTo>
                  <a:lnTo>
                    <a:pt x="310854" y="57237"/>
                  </a:lnTo>
                  <a:close/>
                </a:path>
                <a:path w="318135" h="466089">
                  <a:moveTo>
                    <a:pt x="260771" y="57237"/>
                  </a:moveTo>
                  <a:lnTo>
                    <a:pt x="251965" y="70446"/>
                  </a:lnTo>
                  <a:lnTo>
                    <a:pt x="278383" y="88058"/>
                  </a:lnTo>
                  <a:lnTo>
                    <a:pt x="287188" y="74849"/>
                  </a:lnTo>
                  <a:lnTo>
                    <a:pt x="260771" y="57237"/>
                  </a:lnTo>
                  <a:close/>
                </a:path>
                <a:path w="318135" h="466089">
                  <a:moveTo>
                    <a:pt x="318009" y="0"/>
                  </a:moveTo>
                  <a:lnTo>
                    <a:pt x="225548" y="52834"/>
                  </a:lnTo>
                  <a:lnTo>
                    <a:pt x="251965" y="70446"/>
                  </a:lnTo>
                  <a:lnTo>
                    <a:pt x="260771" y="57237"/>
                  </a:lnTo>
                  <a:lnTo>
                    <a:pt x="310854" y="57237"/>
                  </a:lnTo>
                  <a:lnTo>
                    <a:pt x="318009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371600" y="4876800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0"/>
                  </a:moveTo>
                  <a:lnTo>
                    <a:pt x="0" y="5334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803140" y="6052820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3775261" y="4632253"/>
            <a:ext cx="2301875" cy="247015"/>
          </a:xfrm>
          <a:custGeom>
            <a:avLst/>
            <a:gdLst/>
            <a:ahLst/>
            <a:cxnLst/>
            <a:rect l="l" t="t" r="r" b="b"/>
            <a:pathLst>
              <a:path w="2301875" h="247014">
                <a:moveTo>
                  <a:pt x="1158493" y="0"/>
                </a:moveTo>
                <a:lnTo>
                  <a:pt x="1051100" y="1320"/>
                </a:lnTo>
                <a:lnTo>
                  <a:pt x="944556" y="5162"/>
                </a:lnTo>
                <a:lnTo>
                  <a:pt x="839692" y="11357"/>
                </a:lnTo>
                <a:lnTo>
                  <a:pt x="737335" y="19737"/>
                </a:lnTo>
                <a:lnTo>
                  <a:pt x="638409" y="30125"/>
                </a:lnTo>
                <a:lnTo>
                  <a:pt x="590411" y="36029"/>
                </a:lnTo>
                <a:lnTo>
                  <a:pt x="543557" y="42377"/>
                </a:lnTo>
                <a:lnTo>
                  <a:pt x="497950" y="49147"/>
                </a:lnTo>
                <a:lnTo>
                  <a:pt x="453693" y="56319"/>
                </a:lnTo>
                <a:lnTo>
                  <a:pt x="410886" y="63874"/>
                </a:lnTo>
                <a:lnTo>
                  <a:pt x="369634" y="71793"/>
                </a:lnTo>
                <a:lnTo>
                  <a:pt x="330034" y="80055"/>
                </a:lnTo>
                <a:lnTo>
                  <a:pt x="292190" y="88642"/>
                </a:lnTo>
                <a:lnTo>
                  <a:pt x="222153" y="106723"/>
                </a:lnTo>
                <a:lnTo>
                  <a:pt x="160290" y="125912"/>
                </a:lnTo>
                <a:lnTo>
                  <a:pt x="107317" y="146141"/>
                </a:lnTo>
                <a:lnTo>
                  <a:pt x="63850" y="167481"/>
                </a:lnTo>
                <a:lnTo>
                  <a:pt x="30389" y="190419"/>
                </a:lnTo>
                <a:lnTo>
                  <a:pt x="2303" y="228547"/>
                </a:lnTo>
                <a:lnTo>
                  <a:pt x="0" y="242120"/>
                </a:lnTo>
                <a:lnTo>
                  <a:pt x="31376" y="246971"/>
                </a:lnTo>
                <a:lnTo>
                  <a:pt x="32386" y="240444"/>
                </a:lnTo>
                <a:lnTo>
                  <a:pt x="31776" y="240444"/>
                </a:lnTo>
                <a:lnTo>
                  <a:pt x="33033" y="236256"/>
                </a:lnTo>
                <a:lnTo>
                  <a:pt x="33695" y="236256"/>
                </a:lnTo>
                <a:lnTo>
                  <a:pt x="35325" y="232699"/>
                </a:lnTo>
                <a:lnTo>
                  <a:pt x="34917" y="232699"/>
                </a:lnTo>
                <a:lnTo>
                  <a:pt x="36677" y="229749"/>
                </a:lnTo>
                <a:lnTo>
                  <a:pt x="37144" y="229749"/>
                </a:lnTo>
                <a:lnTo>
                  <a:pt x="41516" y="223956"/>
                </a:lnTo>
                <a:lnTo>
                  <a:pt x="41257" y="223956"/>
                </a:lnTo>
                <a:lnTo>
                  <a:pt x="42957" y="222046"/>
                </a:lnTo>
                <a:lnTo>
                  <a:pt x="43255" y="222046"/>
                </a:lnTo>
                <a:lnTo>
                  <a:pt x="52332" y="213367"/>
                </a:lnTo>
                <a:lnTo>
                  <a:pt x="64891" y="204086"/>
                </a:lnTo>
                <a:lnTo>
                  <a:pt x="99133" y="184762"/>
                </a:lnTo>
                <a:lnTo>
                  <a:pt x="144536" y="165340"/>
                </a:lnTo>
                <a:lnTo>
                  <a:pt x="199979" y="146376"/>
                </a:lnTo>
                <a:lnTo>
                  <a:pt x="264463" y="128192"/>
                </a:lnTo>
                <a:lnTo>
                  <a:pt x="337058" y="111019"/>
                </a:lnTo>
                <a:lnTo>
                  <a:pt x="376116" y="102875"/>
                </a:lnTo>
                <a:lnTo>
                  <a:pt x="416871" y="95055"/>
                </a:lnTo>
                <a:lnTo>
                  <a:pt x="459210" y="87586"/>
                </a:lnTo>
                <a:lnTo>
                  <a:pt x="503029" y="80488"/>
                </a:lnTo>
                <a:lnTo>
                  <a:pt x="548218" y="73783"/>
                </a:lnTo>
                <a:lnTo>
                  <a:pt x="594673" y="67492"/>
                </a:lnTo>
                <a:lnTo>
                  <a:pt x="642285" y="61638"/>
                </a:lnTo>
                <a:lnTo>
                  <a:pt x="740650" y="51314"/>
                </a:lnTo>
                <a:lnTo>
                  <a:pt x="842281" y="43000"/>
                </a:lnTo>
                <a:lnTo>
                  <a:pt x="946426" y="36857"/>
                </a:lnTo>
                <a:lnTo>
                  <a:pt x="1052243" y="33050"/>
                </a:lnTo>
                <a:lnTo>
                  <a:pt x="1158882" y="31747"/>
                </a:lnTo>
                <a:lnTo>
                  <a:pt x="1690362" y="31747"/>
                </a:lnTo>
                <a:lnTo>
                  <a:pt x="1678697" y="30303"/>
                </a:lnTo>
                <a:lnTo>
                  <a:pt x="1579686" y="19841"/>
                </a:lnTo>
                <a:lnTo>
                  <a:pt x="1477331" y="11410"/>
                </a:lnTo>
                <a:lnTo>
                  <a:pt x="1372459" y="5181"/>
                </a:lnTo>
                <a:lnTo>
                  <a:pt x="1265900" y="1320"/>
                </a:lnTo>
                <a:lnTo>
                  <a:pt x="1158493" y="0"/>
                </a:lnTo>
                <a:close/>
              </a:path>
              <a:path w="2301875" h="247014">
                <a:moveTo>
                  <a:pt x="2222759" y="189795"/>
                </a:moveTo>
                <a:lnTo>
                  <a:pt x="2201471" y="210115"/>
                </a:lnTo>
                <a:lnTo>
                  <a:pt x="2301688" y="246133"/>
                </a:lnTo>
                <a:lnTo>
                  <a:pt x="2287843" y="201133"/>
                </a:lnTo>
                <a:lnTo>
                  <a:pt x="2236991" y="201133"/>
                </a:lnTo>
                <a:lnTo>
                  <a:pt x="2222759" y="189795"/>
                </a:lnTo>
                <a:close/>
              </a:path>
              <a:path w="2301875" h="247014">
                <a:moveTo>
                  <a:pt x="33033" y="236256"/>
                </a:moveTo>
                <a:lnTo>
                  <a:pt x="31776" y="240444"/>
                </a:lnTo>
                <a:lnTo>
                  <a:pt x="32696" y="238435"/>
                </a:lnTo>
                <a:lnTo>
                  <a:pt x="33033" y="236256"/>
                </a:lnTo>
                <a:close/>
              </a:path>
              <a:path w="2301875" h="247014">
                <a:moveTo>
                  <a:pt x="32696" y="238435"/>
                </a:moveTo>
                <a:lnTo>
                  <a:pt x="31776" y="240444"/>
                </a:lnTo>
                <a:lnTo>
                  <a:pt x="32386" y="240444"/>
                </a:lnTo>
                <a:lnTo>
                  <a:pt x="32696" y="238435"/>
                </a:lnTo>
                <a:close/>
              </a:path>
              <a:path w="2301875" h="247014">
                <a:moveTo>
                  <a:pt x="33695" y="236256"/>
                </a:moveTo>
                <a:lnTo>
                  <a:pt x="33033" y="236256"/>
                </a:lnTo>
                <a:lnTo>
                  <a:pt x="32696" y="238435"/>
                </a:lnTo>
                <a:lnTo>
                  <a:pt x="33695" y="236256"/>
                </a:lnTo>
                <a:close/>
              </a:path>
              <a:path w="2301875" h="247014">
                <a:moveTo>
                  <a:pt x="36677" y="229749"/>
                </a:moveTo>
                <a:lnTo>
                  <a:pt x="34917" y="232699"/>
                </a:lnTo>
                <a:lnTo>
                  <a:pt x="35956" y="231322"/>
                </a:lnTo>
                <a:lnTo>
                  <a:pt x="36677" y="229749"/>
                </a:lnTo>
                <a:close/>
              </a:path>
              <a:path w="2301875" h="247014">
                <a:moveTo>
                  <a:pt x="35956" y="231322"/>
                </a:moveTo>
                <a:lnTo>
                  <a:pt x="34917" y="232699"/>
                </a:lnTo>
                <a:lnTo>
                  <a:pt x="35325" y="232699"/>
                </a:lnTo>
                <a:lnTo>
                  <a:pt x="35956" y="231322"/>
                </a:lnTo>
                <a:close/>
              </a:path>
              <a:path w="2301875" h="247014">
                <a:moveTo>
                  <a:pt x="37144" y="229749"/>
                </a:moveTo>
                <a:lnTo>
                  <a:pt x="36677" y="229749"/>
                </a:lnTo>
                <a:lnTo>
                  <a:pt x="35956" y="231322"/>
                </a:lnTo>
                <a:lnTo>
                  <a:pt x="37144" y="229749"/>
                </a:lnTo>
                <a:close/>
              </a:path>
              <a:path w="2301875" h="247014">
                <a:moveTo>
                  <a:pt x="42957" y="222046"/>
                </a:moveTo>
                <a:lnTo>
                  <a:pt x="41257" y="223956"/>
                </a:lnTo>
                <a:lnTo>
                  <a:pt x="42187" y="223067"/>
                </a:lnTo>
                <a:lnTo>
                  <a:pt x="42957" y="222046"/>
                </a:lnTo>
                <a:close/>
              </a:path>
              <a:path w="2301875" h="247014">
                <a:moveTo>
                  <a:pt x="42187" y="223067"/>
                </a:moveTo>
                <a:lnTo>
                  <a:pt x="41257" y="223956"/>
                </a:lnTo>
                <a:lnTo>
                  <a:pt x="41516" y="223956"/>
                </a:lnTo>
                <a:lnTo>
                  <a:pt x="42187" y="223067"/>
                </a:lnTo>
                <a:close/>
              </a:path>
              <a:path w="2301875" h="247014">
                <a:moveTo>
                  <a:pt x="43255" y="222046"/>
                </a:moveTo>
                <a:lnTo>
                  <a:pt x="42957" y="222046"/>
                </a:lnTo>
                <a:lnTo>
                  <a:pt x="42187" y="223067"/>
                </a:lnTo>
                <a:lnTo>
                  <a:pt x="43255" y="222046"/>
                </a:lnTo>
                <a:close/>
              </a:path>
              <a:path w="2301875" h="247014">
                <a:moveTo>
                  <a:pt x="2245941" y="167669"/>
                </a:moveTo>
                <a:lnTo>
                  <a:pt x="2222759" y="189795"/>
                </a:lnTo>
                <a:lnTo>
                  <a:pt x="2236991" y="201133"/>
                </a:lnTo>
                <a:lnTo>
                  <a:pt x="2256766" y="176292"/>
                </a:lnTo>
                <a:lnTo>
                  <a:pt x="2245941" y="167669"/>
                </a:lnTo>
                <a:close/>
              </a:path>
              <a:path w="2301875" h="247014">
                <a:moveTo>
                  <a:pt x="2270372" y="144349"/>
                </a:moveTo>
                <a:lnTo>
                  <a:pt x="2245941" y="167669"/>
                </a:lnTo>
                <a:lnTo>
                  <a:pt x="2256774" y="176298"/>
                </a:lnTo>
                <a:lnTo>
                  <a:pt x="2236991" y="201133"/>
                </a:lnTo>
                <a:lnTo>
                  <a:pt x="2287843" y="201133"/>
                </a:lnTo>
                <a:lnTo>
                  <a:pt x="2270372" y="144349"/>
                </a:lnTo>
                <a:close/>
              </a:path>
              <a:path w="2301875" h="247014">
                <a:moveTo>
                  <a:pt x="2217236" y="185396"/>
                </a:moveTo>
                <a:lnTo>
                  <a:pt x="2222759" y="189795"/>
                </a:lnTo>
                <a:lnTo>
                  <a:pt x="2226520" y="186206"/>
                </a:lnTo>
                <a:lnTo>
                  <a:pt x="2218993" y="186206"/>
                </a:lnTo>
                <a:lnTo>
                  <a:pt x="2217236" y="185396"/>
                </a:lnTo>
                <a:close/>
              </a:path>
              <a:path w="2301875" h="247014">
                <a:moveTo>
                  <a:pt x="2215737" y="184202"/>
                </a:moveTo>
                <a:lnTo>
                  <a:pt x="2217236" y="185396"/>
                </a:lnTo>
                <a:lnTo>
                  <a:pt x="2218993" y="186206"/>
                </a:lnTo>
                <a:lnTo>
                  <a:pt x="2215737" y="184202"/>
                </a:lnTo>
                <a:close/>
              </a:path>
              <a:path w="2301875" h="247014">
                <a:moveTo>
                  <a:pt x="2228619" y="184202"/>
                </a:moveTo>
                <a:lnTo>
                  <a:pt x="2215737" y="184202"/>
                </a:lnTo>
                <a:lnTo>
                  <a:pt x="2218993" y="186206"/>
                </a:lnTo>
                <a:lnTo>
                  <a:pt x="2226520" y="186206"/>
                </a:lnTo>
                <a:lnTo>
                  <a:pt x="2228619" y="184202"/>
                </a:lnTo>
                <a:close/>
              </a:path>
              <a:path w="2301875" h="247014">
                <a:moveTo>
                  <a:pt x="1690362" y="31747"/>
                </a:moveTo>
                <a:lnTo>
                  <a:pt x="1158882" y="31747"/>
                </a:lnTo>
                <a:lnTo>
                  <a:pt x="1265509" y="33068"/>
                </a:lnTo>
                <a:lnTo>
                  <a:pt x="1371309" y="36910"/>
                </a:lnTo>
                <a:lnTo>
                  <a:pt x="1475447" y="43105"/>
                </a:lnTo>
                <a:lnTo>
                  <a:pt x="1577079" y="51483"/>
                </a:lnTo>
                <a:lnTo>
                  <a:pt x="1675359" y="61876"/>
                </a:lnTo>
                <a:lnTo>
                  <a:pt x="1722883" y="67764"/>
                </a:lnTo>
                <a:lnTo>
                  <a:pt x="1769342" y="74101"/>
                </a:lnTo>
                <a:lnTo>
                  <a:pt x="1814540" y="80858"/>
                </a:lnTo>
                <a:lnTo>
                  <a:pt x="1858368" y="88010"/>
                </a:lnTo>
                <a:lnTo>
                  <a:pt x="1900720" y="95537"/>
                </a:lnTo>
                <a:lnTo>
                  <a:pt x="1941488" y="103417"/>
                </a:lnTo>
                <a:lnTo>
                  <a:pt x="1980566" y="111626"/>
                </a:lnTo>
                <a:lnTo>
                  <a:pt x="2017844" y="120143"/>
                </a:lnTo>
                <a:lnTo>
                  <a:pt x="2086564" y="138004"/>
                </a:lnTo>
                <a:lnTo>
                  <a:pt x="2146753" y="156799"/>
                </a:lnTo>
                <a:lnTo>
                  <a:pt x="2197497" y="176298"/>
                </a:lnTo>
                <a:lnTo>
                  <a:pt x="2217236" y="185396"/>
                </a:lnTo>
                <a:lnTo>
                  <a:pt x="2215737" y="184202"/>
                </a:lnTo>
                <a:lnTo>
                  <a:pt x="2228619" y="184202"/>
                </a:lnTo>
                <a:lnTo>
                  <a:pt x="2245941" y="167669"/>
                </a:lnTo>
                <a:lnTo>
                  <a:pt x="2209439" y="146879"/>
                </a:lnTo>
                <a:lnTo>
                  <a:pt x="2156640" y="126627"/>
                </a:lnTo>
                <a:lnTo>
                  <a:pt x="2094884" y="107364"/>
                </a:lnTo>
                <a:lnTo>
                  <a:pt x="2024914" y="89190"/>
                </a:lnTo>
                <a:lnTo>
                  <a:pt x="1987092" y="80554"/>
                </a:lnTo>
                <a:lnTo>
                  <a:pt x="1947511" y="72243"/>
                </a:lnTo>
                <a:lnTo>
                  <a:pt x="1906275" y="64277"/>
                </a:lnTo>
                <a:lnTo>
                  <a:pt x="1863481" y="56675"/>
                </a:lnTo>
                <a:lnTo>
                  <a:pt x="1819233" y="49457"/>
                </a:lnTo>
                <a:lnTo>
                  <a:pt x="1773633" y="42644"/>
                </a:lnTo>
                <a:lnTo>
                  <a:pt x="1726784" y="36255"/>
                </a:lnTo>
                <a:lnTo>
                  <a:pt x="1690362" y="31747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3790950" y="5361381"/>
            <a:ext cx="2301875" cy="733425"/>
          </a:xfrm>
          <a:custGeom>
            <a:avLst/>
            <a:gdLst/>
            <a:ahLst/>
            <a:cxnLst/>
            <a:rect l="l" t="t" r="r" b="b"/>
            <a:pathLst>
              <a:path w="2301875" h="733425">
                <a:moveTo>
                  <a:pt x="2301684" y="51244"/>
                </a:moveTo>
                <a:lnTo>
                  <a:pt x="2270302" y="46393"/>
                </a:lnTo>
                <a:lnTo>
                  <a:pt x="2268982" y="54940"/>
                </a:lnTo>
                <a:lnTo>
                  <a:pt x="2265730" y="62052"/>
                </a:lnTo>
                <a:lnTo>
                  <a:pt x="2236787" y="89281"/>
                </a:lnTo>
                <a:lnTo>
                  <a:pt x="2202548" y="108610"/>
                </a:lnTo>
                <a:lnTo>
                  <a:pt x="2157145" y="128028"/>
                </a:lnTo>
                <a:lnTo>
                  <a:pt x="2101697" y="146989"/>
                </a:lnTo>
                <a:lnTo>
                  <a:pt x="2037219" y="165176"/>
                </a:lnTo>
                <a:lnTo>
                  <a:pt x="1964626" y="182346"/>
                </a:lnTo>
                <a:lnTo>
                  <a:pt x="1925561" y="190500"/>
                </a:lnTo>
                <a:lnTo>
                  <a:pt x="1884807" y="198310"/>
                </a:lnTo>
                <a:lnTo>
                  <a:pt x="1842477" y="205778"/>
                </a:lnTo>
                <a:lnTo>
                  <a:pt x="1798650" y="212877"/>
                </a:lnTo>
                <a:lnTo>
                  <a:pt x="1753463" y="219583"/>
                </a:lnTo>
                <a:lnTo>
                  <a:pt x="1707007" y="225882"/>
                </a:lnTo>
                <a:lnTo>
                  <a:pt x="1659394" y="231736"/>
                </a:lnTo>
                <a:lnTo>
                  <a:pt x="1561033" y="242062"/>
                </a:lnTo>
                <a:lnTo>
                  <a:pt x="1459395" y="250367"/>
                </a:lnTo>
                <a:lnTo>
                  <a:pt x="1355255" y="256514"/>
                </a:lnTo>
                <a:lnTo>
                  <a:pt x="1249426" y="260324"/>
                </a:lnTo>
                <a:lnTo>
                  <a:pt x="1237818" y="260477"/>
                </a:lnTo>
                <a:lnTo>
                  <a:pt x="1234668" y="94919"/>
                </a:lnTo>
                <a:lnTo>
                  <a:pt x="1266418" y="94322"/>
                </a:lnTo>
                <a:lnTo>
                  <a:pt x="1258417" y="79057"/>
                </a:lnTo>
                <a:lnTo>
                  <a:pt x="1216990" y="0"/>
                </a:lnTo>
                <a:lnTo>
                  <a:pt x="1171181" y="96139"/>
                </a:lnTo>
                <a:lnTo>
                  <a:pt x="1202931" y="95529"/>
                </a:lnTo>
                <a:lnTo>
                  <a:pt x="1206068" y="260858"/>
                </a:lnTo>
                <a:lnTo>
                  <a:pt x="1142796" y="261620"/>
                </a:lnTo>
                <a:lnTo>
                  <a:pt x="1036167" y="260324"/>
                </a:lnTo>
                <a:lnTo>
                  <a:pt x="930363" y="256527"/>
                </a:lnTo>
                <a:lnTo>
                  <a:pt x="826223" y="250418"/>
                </a:lnTo>
                <a:lnTo>
                  <a:pt x="724585" y="242163"/>
                </a:lnTo>
                <a:lnTo>
                  <a:pt x="626300" y="231902"/>
                </a:lnTo>
                <a:lnTo>
                  <a:pt x="578777" y="226098"/>
                </a:lnTo>
                <a:lnTo>
                  <a:pt x="532307" y="219849"/>
                </a:lnTo>
                <a:lnTo>
                  <a:pt x="487108" y="213182"/>
                </a:lnTo>
                <a:lnTo>
                  <a:pt x="443280" y="206133"/>
                </a:lnTo>
                <a:lnTo>
                  <a:pt x="400926" y="198704"/>
                </a:lnTo>
                <a:lnTo>
                  <a:pt x="360159" y="190944"/>
                </a:lnTo>
                <a:lnTo>
                  <a:pt x="321068" y="182841"/>
                </a:lnTo>
                <a:lnTo>
                  <a:pt x="283794" y="174447"/>
                </a:lnTo>
                <a:lnTo>
                  <a:pt x="215061" y="156819"/>
                </a:lnTo>
                <a:lnTo>
                  <a:pt x="154863" y="138290"/>
                </a:lnTo>
                <a:lnTo>
                  <a:pt x="104127" y="119062"/>
                </a:lnTo>
                <a:lnTo>
                  <a:pt x="87045" y="111290"/>
                </a:lnTo>
                <a:lnTo>
                  <a:pt x="84391" y="110083"/>
                </a:lnTo>
                <a:lnTo>
                  <a:pt x="83375" y="109283"/>
                </a:lnTo>
                <a:lnTo>
                  <a:pt x="79349" y="106095"/>
                </a:lnTo>
                <a:lnTo>
                  <a:pt x="90893" y="94869"/>
                </a:lnTo>
                <a:lnTo>
                  <a:pt x="100545" y="85496"/>
                </a:lnTo>
                <a:lnTo>
                  <a:pt x="0" y="50406"/>
                </a:lnTo>
                <a:lnTo>
                  <a:pt x="32258" y="151904"/>
                </a:lnTo>
                <a:lnTo>
                  <a:pt x="56400" y="128422"/>
                </a:lnTo>
                <a:lnTo>
                  <a:pt x="67208" y="136982"/>
                </a:lnTo>
                <a:lnTo>
                  <a:pt x="117538" y="158635"/>
                </a:lnTo>
                <a:lnTo>
                  <a:pt x="174904" y="178117"/>
                </a:lnTo>
                <a:lnTo>
                  <a:pt x="240855" y="196596"/>
                </a:lnTo>
                <a:lnTo>
                  <a:pt x="314629" y="213931"/>
                </a:lnTo>
                <a:lnTo>
                  <a:pt x="354215" y="222123"/>
                </a:lnTo>
                <a:lnTo>
                  <a:pt x="395439" y="229984"/>
                </a:lnTo>
                <a:lnTo>
                  <a:pt x="438238" y="237477"/>
                </a:lnTo>
                <a:lnTo>
                  <a:pt x="482485" y="244602"/>
                </a:lnTo>
                <a:lnTo>
                  <a:pt x="528078" y="251320"/>
                </a:lnTo>
                <a:lnTo>
                  <a:pt x="574929" y="257619"/>
                </a:lnTo>
                <a:lnTo>
                  <a:pt x="623011" y="263486"/>
                </a:lnTo>
                <a:lnTo>
                  <a:pt x="722007" y="273799"/>
                </a:lnTo>
                <a:lnTo>
                  <a:pt x="824369" y="282117"/>
                </a:lnTo>
                <a:lnTo>
                  <a:pt x="929233" y="288264"/>
                </a:lnTo>
                <a:lnTo>
                  <a:pt x="1035786" y="292061"/>
                </a:lnTo>
                <a:lnTo>
                  <a:pt x="1143190" y="293370"/>
                </a:lnTo>
                <a:lnTo>
                  <a:pt x="1206677" y="292595"/>
                </a:lnTo>
                <a:lnTo>
                  <a:pt x="1215059" y="732955"/>
                </a:lnTo>
                <a:lnTo>
                  <a:pt x="1246797" y="732358"/>
                </a:lnTo>
                <a:lnTo>
                  <a:pt x="1238415" y="292201"/>
                </a:lnTo>
                <a:lnTo>
                  <a:pt x="1250581" y="292049"/>
                </a:lnTo>
                <a:lnTo>
                  <a:pt x="1357122" y="288213"/>
                </a:lnTo>
                <a:lnTo>
                  <a:pt x="1461985" y="282016"/>
                </a:lnTo>
                <a:lnTo>
                  <a:pt x="1564347" y="273634"/>
                </a:lnTo>
                <a:lnTo>
                  <a:pt x="1663268" y="263245"/>
                </a:lnTo>
                <a:lnTo>
                  <a:pt x="1676463" y="261620"/>
                </a:lnTo>
                <a:lnTo>
                  <a:pt x="1711274" y="257340"/>
                </a:lnTo>
                <a:lnTo>
                  <a:pt x="1758124" y="250990"/>
                </a:lnTo>
                <a:lnTo>
                  <a:pt x="1803730" y="244221"/>
                </a:lnTo>
                <a:lnTo>
                  <a:pt x="1847989" y="237045"/>
                </a:lnTo>
                <a:lnTo>
                  <a:pt x="1890801" y="229501"/>
                </a:lnTo>
                <a:lnTo>
                  <a:pt x="1932051" y="221576"/>
                </a:lnTo>
                <a:lnTo>
                  <a:pt x="1971649" y="213309"/>
                </a:lnTo>
                <a:lnTo>
                  <a:pt x="2009495" y="204724"/>
                </a:lnTo>
                <a:lnTo>
                  <a:pt x="2079523" y="186651"/>
                </a:lnTo>
                <a:lnTo>
                  <a:pt x="2141397" y="167462"/>
                </a:lnTo>
                <a:lnTo>
                  <a:pt x="2194369" y="147231"/>
                </a:lnTo>
                <a:lnTo>
                  <a:pt x="2237829" y="125895"/>
                </a:lnTo>
                <a:lnTo>
                  <a:pt x="2271293" y="102946"/>
                </a:lnTo>
                <a:lnTo>
                  <a:pt x="2296401" y="71323"/>
                </a:lnTo>
                <a:lnTo>
                  <a:pt x="2297277" y="69418"/>
                </a:lnTo>
                <a:lnTo>
                  <a:pt x="2299373" y="64820"/>
                </a:lnTo>
                <a:lnTo>
                  <a:pt x="2299741" y="63627"/>
                </a:lnTo>
                <a:lnTo>
                  <a:pt x="2299805" y="63411"/>
                </a:lnTo>
                <a:lnTo>
                  <a:pt x="2300224" y="60667"/>
                </a:lnTo>
                <a:lnTo>
                  <a:pt x="2300770" y="57111"/>
                </a:lnTo>
                <a:lnTo>
                  <a:pt x="2301417" y="52920"/>
                </a:lnTo>
                <a:lnTo>
                  <a:pt x="2301684" y="51244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407" y="381000"/>
            <a:ext cx="4937760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92275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 a </a:t>
            </a:r>
            <a:r>
              <a:rPr dirty="0" spc="-20"/>
              <a:t>Node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1670811"/>
            <a:ext cx="6974840" cy="89725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4965" marR="5080" indent="-342265">
              <a:lnSpc>
                <a:spcPts val="350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Insert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New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before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Cur</a:t>
            </a:r>
            <a:r>
              <a:rPr dirty="0" sz="2800" spc="-1050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(not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front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or </a:t>
            </a:r>
            <a:r>
              <a:rPr dirty="0" sz="2800" spc="-10">
                <a:latin typeface="Calibri"/>
                <a:cs typeface="Calibri"/>
              </a:rPr>
              <a:t>rear)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57350" y="4648200"/>
            <a:ext cx="533400" cy="533400"/>
          </a:xfrm>
          <a:prstGeom prst="rect">
            <a:avLst/>
          </a:prstGeom>
          <a:solidFill>
            <a:srgbClr val="0000FF"/>
          </a:solidFill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384300" y="4641850"/>
            <a:ext cx="279400" cy="546100"/>
            <a:chOff x="1384300" y="4641850"/>
            <a:chExt cx="279400" cy="546100"/>
          </a:xfrm>
        </p:grpSpPr>
        <p:sp>
          <p:nvSpPr>
            <p:cNvPr id="7" name="object 7" descr=""/>
            <p:cNvSpPr/>
            <p:nvPr/>
          </p:nvSpPr>
          <p:spPr>
            <a:xfrm>
              <a:off x="13906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906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184400" y="4641850"/>
            <a:ext cx="730885" cy="546100"/>
            <a:chOff x="2184400" y="4641850"/>
            <a:chExt cx="730885" cy="546100"/>
          </a:xfrm>
        </p:grpSpPr>
        <p:sp>
          <p:nvSpPr>
            <p:cNvPr id="10" name="object 10" descr=""/>
            <p:cNvSpPr/>
            <p:nvPr/>
          </p:nvSpPr>
          <p:spPr>
            <a:xfrm>
              <a:off x="21907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907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57450" y="4752987"/>
              <a:ext cx="457834" cy="320040"/>
            </a:xfrm>
            <a:custGeom>
              <a:avLst/>
              <a:gdLst/>
              <a:ahLst/>
              <a:cxnLst/>
              <a:rect l="l" t="t" r="r" b="b"/>
              <a:pathLst>
                <a:path w="457835" h="320039">
                  <a:moveTo>
                    <a:pt x="457200" y="47625"/>
                  </a:moveTo>
                  <a:lnTo>
                    <a:pt x="361950" y="0"/>
                  </a:lnTo>
                  <a:lnTo>
                    <a:pt x="361950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61950" y="63500"/>
                  </a:lnTo>
                  <a:lnTo>
                    <a:pt x="361950" y="95250"/>
                  </a:lnTo>
                  <a:lnTo>
                    <a:pt x="425450" y="63500"/>
                  </a:lnTo>
                  <a:lnTo>
                    <a:pt x="377825" y="63500"/>
                  </a:lnTo>
                  <a:lnTo>
                    <a:pt x="425450" y="63487"/>
                  </a:lnTo>
                  <a:lnTo>
                    <a:pt x="457200" y="47625"/>
                  </a:lnTo>
                  <a:close/>
                </a:path>
                <a:path w="457835" h="320039">
                  <a:moveTo>
                    <a:pt x="457631" y="269798"/>
                  </a:moveTo>
                  <a:lnTo>
                    <a:pt x="95935" y="256108"/>
                  </a:lnTo>
                  <a:lnTo>
                    <a:pt x="95961" y="255498"/>
                  </a:lnTo>
                  <a:lnTo>
                    <a:pt x="97142" y="224370"/>
                  </a:lnTo>
                  <a:lnTo>
                    <a:pt x="152" y="268363"/>
                  </a:lnTo>
                  <a:lnTo>
                    <a:pt x="93535" y="319557"/>
                  </a:lnTo>
                  <a:lnTo>
                    <a:pt x="94742" y="287832"/>
                  </a:lnTo>
                  <a:lnTo>
                    <a:pt x="456425" y="301523"/>
                  </a:lnTo>
                  <a:lnTo>
                    <a:pt x="457631" y="269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829550" y="4648200"/>
            <a:ext cx="533400" cy="533400"/>
          </a:xfrm>
          <a:prstGeom prst="rect">
            <a:avLst/>
          </a:prstGeom>
          <a:solidFill>
            <a:srgbClr val="00FFFF"/>
          </a:solidFill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556500" y="4641850"/>
            <a:ext cx="279400" cy="546100"/>
            <a:chOff x="7556500" y="4641850"/>
            <a:chExt cx="279400" cy="546100"/>
          </a:xfrm>
        </p:grpSpPr>
        <p:sp>
          <p:nvSpPr>
            <p:cNvPr id="15" name="object 15" descr=""/>
            <p:cNvSpPr/>
            <p:nvPr/>
          </p:nvSpPr>
          <p:spPr>
            <a:xfrm>
              <a:off x="75628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628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2927350" y="4641850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pSp>
        <p:nvGrpSpPr>
          <p:cNvPr id="18" name="object 18" descr=""/>
          <p:cNvGrpSpPr/>
          <p:nvPr/>
        </p:nvGrpSpPr>
        <p:grpSpPr>
          <a:xfrm>
            <a:off x="8356600" y="4633912"/>
            <a:ext cx="279400" cy="638175"/>
            <a:chOff x="8356600" y="4633912"/>
            <a:chExt cx="279400" cy="638175"/>
          </a:xfrm>
        </p:grpSpPr>
        <p:sp>
          <p:nvSpPr>
            <p:cNvPr id="19" name="object 19" descr=""/>
            <p:cNvSpPr/>
            <p:nvPr/>
          </p:nvSpPr>
          <p:spPr>
            <a:xfrm>
              <a:off x="83629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6295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381999" y="464820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228600" y="0"/>
                  </a:moveTo>
                  <a:lnTo>
                    <a:pt x="0" y="6096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286500" y="4648200"/>
            <a:ext cx="533400" cy="533400"/>
          </a:xfrm>
          <a:prstGeom prst="rect">
            <a:avLst/>
          </a:prstGeom>
          <a:solidFill>
            <a:srgbClr val="00FFFF"/>
          </a:solidFill>
          <a:ln w="12700">
            <a:solidFill>
              <a:srgbClr val="80008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dirty="0" sz="2400" spc="-25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013450" y="4641850"/>
            <a:ext cx="279400" cy="546100"/>
            <a:chOff x="6013450" y="4641850"/>
            <a:chExt cx="279400" cy="546100"/>
          </a:xfrm>
        </p:grpSpPr>
        <p:sp>
          <p:nvSpPr>
            <p:cNvPr id="24" name="object 24" descr=""/>
            <p:cNvSpPr/>
            <p:nvPr/>
          </p:nvSpPr>
          <p:spPr>
            <a:xfrm>
              <a:off x="601980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01980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4398962" y="5341937"/>
          <a:ext cx="10795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533400"/>
                <a:gridCol w="266700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400" spc="-25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800080"/>
                      </a:solidFill>
                      <a:prstDash val="solid"/>
                    </a:lnL>
                    <a:lnR w="12700">
                      <a:solidFill>
                        <a:srgbClr val="800080"/>
                      </a:solidFill>
                      <a:prstDash val="solid"/>
                    </a:lnR>
                    <a:lnT w="12700">
                      <a:solidFill>
                        <a:srgbClr val="800080"/>
                      </a:solidFill>
                      <a:prstDash val="solid"/>
                    </a:lnT>
                    <a:lnB w="12700">
                      <a:solidFill>
                        <a:srgbClr val="80008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 descr=""/>
          <p:cNvSpPr/>
          <p:nvPr/>
        </p:nvSpPr>
        <p:spPr>
          <a:xfrm>
            <a:off x="5474534" y="4876800"/>
            <a:ext cx="621665" cy="696595"/>
          </a:xfrm>
          <a:custGeom>
            <a:avLst/>
            <a:gdLst/>
            <a:ahLst/>
            <a:cxnLst/>
            <a:rect l="l" t="t" r="r" b="b"/>
            <a:pathLst>
              <a:path w="621664" h="696595">
                <a:moveTo>
                  <a:pt x="546319" y="60643"/>
                </a:moveTo>
                <a:lnTo>
                  <a:pt x="0" y="675252"/>
                </a:lnTo>
                <a:lnTo>
                  <a:pt x="23731" y="696346"/>
                </a:lnTo>
                <a:lnTo>
                  <a:pt x="570049" y="81737"/>
                </a:lnTo>
                <a:lnTo>
                  <a:pt x="546319" y="60643"/>
                </a:lnTo>
                <a:close/>
              </a:path>
              <a:path w="621664" h="696595">
                <a:moveTo>
                  <a:pt x="608332" y="48778"/>
                </a:moveTo>
                <a:lnTo>
                  <a:pt x="556867" y="48778"/>
                </a:lnTo>
                <a:lnTo>
                  <a:pt x="580597" y="69871"/>
                </a:lnTo>
                <a:lnTo>
                  <a:pt x="570049" y="81737"/>
                </a:lnTo>
                <a:lnTo>
                  <a:pt x="593779" y="102830"/>
                </a:lnTo>
                <a:lnTo>
                  <a:pt x="608332" y="48778"/>
                </a:lnTo>
                <a:close/>
              </a:path>
              <a:path w="621664" h="696595">
                <a:moveTo>
                  <a:pt x="556867" y="48778"/>
                </a:moveTo>
                <a:lnTo>
                  <a:pt x="546319" y="60643"/>
                </a:lnTo>
                <a:lnTo>
                  <a:pt x="570049" y="81737"/>
                </a:lnTo>
                <a:lnTo>
                  <a:pt x="580597" y="69871"/>
                </a:lnTo>
                <a:lnTo>
                  <a:pt x="556867" y="48778"/>
                </a:lnTo>
                <a:close/>
              </a:path>
              <a:path w="621664" h="696595">
                <a:moveTo>
                  <a:pt x="621465" y="0"/>
                </a:moveTo>
                <a:lnTo>
                  <a:pt x="522589" y="39550"/>
                </a:lnTo>
                <a:lnTo>
                  <a:pt x="546319" y="60643"/>
                </a:lnTo>
                <a:lnTo>
                  <a:pt x="556867" y="48778"/>
                </a:lnTo>
                <a:lnTo>
                  <a:pt x="608332" y="48778"/>
                </a:lnTo>
                <a:lnTo>
                  <a:pt x="621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6813550" y="4641850"/>
            <a:ext cx="730885" cy="546100"/>
            <a:chOff x="6813550" y="4641850"/>
            <a:chExt cx="730885" cy="546100"/>
          </a:xfrm>
        </p:grpSpPr>
        <p:sp>
          <p:nvSpPr>
            <p:cNvPr id="29" name="object 29" descr=""/>
            <p:cNvSpPr/>
            <p:nvPr/>
          </p:nvSpPr>
          <p:spPr>
            <a:xfrm>
              <a:off x="681990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2667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66700" y="53340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19900" y="4648200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0"/>
                  </a:moveTo>
                  <a:lnTo>
                    <a:pt x="266700" y="0"/>
                  </a:lnTo>
                  <a:lnTo>
                    <a:pt x="2667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086600" y="4752987"/>
              <a:ext cx="457834" cy="320040"/>
            </a:xfrm>
            <a:custGeom>
              <a:avLst/>
              <a:gdLst/>
              <a:ahLst/>
              <a:cxnLst/>
              <a:rect l="l" t="t" r="r" b="b"/>
              <a:pathLst>
                <a:path w="457834" h="320039">
                  <a:moveTo>
                    <a:pt x="457200" y="47625"/>
                  </a:moveTo>
                  <a:lnTo>
                    <a:pt x="361950" y="0"/>
                  </a:lnTo>
                  <a:lnTo>
                    <a:pt x="361950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61950" y="63500"/>
                  </a:lnTo>
                  <a:lnTo>
                    <a:pt x="361950" y="95250"/>
                  </a:lnTo>
                  <a:lnTo>
                    <a:pt x="425450" y="63500"/>
                  </a:lnTo>
                  <a:lnTo>
                    <a:pt x="377825" y="63500"/>
                  </a:lnTo>
                  <a:lnTo>
                    <a:pt x="425450" y="63487"/>
                  </a:lnTo>
                  <a:lnTo>
                    <a:pt x="457200" y="47625"/>
                  </a:lnTo>
                  <a:close/>
                </a:path>
                <a:path w="457834" h="320039">
                  <a:moveTo>
                    <a:pt x="457631" y="269798"/>
                  </a:moveTo>
                  <a:lnTo>
                    <a:pt x="95935" y="256108"/>
                  </a:lnTo>
                  <a:lnTo>
                    <a:pt x="95961" y="255498"/>
                  </a:lnTo>
                  <a:lnTo>
                    <a:pt x="97142" y="224370"/>
                  </a:lnTo>
                  <a:lnTo>
                    <a:pt x="152" y="268363"/>
                  </a:lnTo>
                  <a:lnTo>
                    <a:pt x="93535" y="319557"/>
                  </a:lnTo>
                  <a:lnTo>
                    <a:pt x="94742" y="287832"/>
                  </a:lnTo>
                  <a:lnTo>
                    <a:pt x="456425" y="301523"/>
                  </a:lnTo>
                  <a:lnTo>
                    <a:pt x="457631" y="269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3974321" y="4829176"/>
            <a:ext cx="2068195" cy="951230"/>
            <a:chOff x="3974321" y="4829176"/>
            <a:chExt cx="2068195" cy="951230"/>
          </a:xfrm>
        </p:grpSpPr>
        <p:sp>
          <p:nvSpPr>
            <p:cNvPr id="33" name="object 33" descr=""/>
            <p:cNvSpPr/>
            <p:nvPr/>
          </p:nvSpPr>
          <p:spPr>
            <a:xfrm>
              <a:off x="3974312" y="4944592"/>
              <a:ext cx="2068195" cy="835660"/>
            </a:xfrm>
            <a:custGeom>
              <a:avLst/>
              <a:gdLst/>
              <a:ahLst/>
              <a:cxnLst/>
              <a:rect l="l" t="t" r="r" b="b"/>
              <a:pathLst>
                <a:path w="2068195" h="835660">
                  <a:moveTo>
                    <a:pt x="445287" y="618007"/>
                  </a:moveTo>
                  <a:lnTo>
                    <a:pt x="439674" y="559117"/>
                  </a:lnTo>
                  <a:lnTo>
                    <a:pt x="435190" y="512000"/>
                  </a:lnTo>
                  <a:lnTo>
                    <a:pt x="408266" y="528828"/>
                  </a:lnTo>
                  <a:lnTo>
                    <a:pt x="77749" y="0"/>
                  </a:lnTo>
                  <a:lnTo>
                    <a:pt x="50825" y="16827"/>
                  </a:lnTo>
                  <a:lnTo>
                    <a:pt x="381342" y="545655"/>
                  </a:lnTo>
                  <a:lnTo>
                    <a:pt x="354418" y="562483"/>
                  </a:lnTo>
                  <a:lnTo>
                    <a:pt x="445287" y="618007"/>
                  </a:lnTo>
                  <a:close/>
                </a:path>
                <a:path w="2068195" h="835660">
                  <a:moveTo>
                    <a:pt x="446862" y="769721"/>
                  </a:moveTo>
                  <a:lnTo>
                    <a:pt x="63588" y="149631"/>
                  </a:lnTo>
                  <a:lnTo>
                    <a:pt x="85432" y="136131"/>
                  </a:lnTo>
                  <a:lnTo>
                    <a:pt x="90589" y="132943"/>
                  </a:lnTo>
                  <a:lnTo>
                    <a:pt x="0" y="76962"/>
                  </a:lnTo>
                  <a:lnTo>
                    <a:pt x="9575" y="183019"/>
                  </a:lnTo>
                  <a:lnTo>
                    <a:pt x="36576" y="166331"/>
                  </a:lnTo>
                  <a:lnTo>
                    <a:pt x="419862" y="786409"/>
                  </a:lnTo>
                  <a:lnTo>
                    <a:pt x="446862" y="769721"/>
                  </a:lnTo>
                  <a:close/>
                </a:path>
                <a:path w="2068195" h="835660">
                  <a:moveTo>
                    <a:pt x="2067674" y="180365"/>
                  </a:moveTo>
                  <a:lnTo>
                    <a:pt x="2043315" y="159994"/>
                  </a:lnTo>
                  <a:lnTo>
                    <a:pt x="1547825" y="752411"/>
                  </a:lnTo>
                  <a:lnTo>
                    <a:pt x="1523466" y="732040"/>
                  </a:lnTo>
                  <a:lnTo>
                    <a:pt x="1498892" y="835660"/>
                  </a:lnTo>
                  <a:lnTo>
                    <a:pt x="1596529" y="793153"/>
                  </a:lnTo>
                  <a:lnTo>
                    <a:pt x="1586738" y="784961"/>
                  </a:lnTo>
                  <a:lnTo>
                    <a:pt x="1572183" y="772782"/>
                  </a:lnTo>
                  <a:lnTo>
                    <a:pt x="2067674" y="180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038599" y="4829176"/>
              <a:ext cx="1981200" cy="95250"/>
            </a:xfrm>
            <a:custGeom>
              <a:avLst/>
              <a:gdLst/>
              <a:ahLst/>
              <a:cxnLst/>
              <a:rect l="l" t="t" r="r" b="b"/>
              <a:pathLst>
                <a:path w="1981200" h="95250">
                  <a:moveTo>
                    <a:pt x="1981200" y="31748"/>
                  </a:moveTo>
                  <a:lnTo>
                    <a:pt x="1949450" y="31748"/>
                  </a:lnTo>
                  <a:lnTo>
                    <a:pt x="1949450" y="63498"/>
                  </a:lnTo>
                  <a:lnTo>
                    <a:pt x="1981200" y="63498"/>
                  </a:lnTo>
                  <a:lnTo>
                    <a:pt x="1981200" y="31748"/>
                  </a:lnTo>
                  <a:close/>
                </a:path>
                <a:path w="1981200" h="95250">
                  <a:moveTo>
                    <a:pt x="1917700" y="31748"/>
                  </a:moveTo>
                  <a:lnTo>
                    <a:pt x="1885950" y="31748"/>
                  </a:lnTo>
                  <a:lnTo>
                    <a:pt x="1885950" y="63498"/>
                  </a:lnTo>
                  <a:lnTo>
                    <a:pt x="1917700" y="63498"/>
                  </a:lnTo>
                  <a:lnTo>
                    <a:pt x="1917700" y="31748"/>
                  </a:lnTo>
                  <a:close/>
                </a:path>
                <a:path w="1981200" h="95250">
                  <a:moveTo>
                    <a:pt x="1854200" y="31748"/>
                  </a:moveTo>
                  <a:lnTo>
                    <a:pt x="1822450" y="31748"/>
                  </a:lnTo>
                  <a:lnTo>
                    <a:pt x="1822450" y="63498"/>
                  </a:lnTo>
                  <a:lnTo>
                    <a:pt x="1854200" y="63498"/>
                  </a:lnTo>
                  <a:lnTo>
                    <a:pt x="1854200" y="31748"/>
                  </a:lnTo>
                  <a:close/>
                </a:path>
                <a:path w="1981200" h="95250">
                  <a:moveTo>
                    <a:pt x="1790700" y="31748"/>
                  </a:moveTo>
                  <a:lnTo>
                    <a:pt x="1758950" y="31748"/>
                  </a:lnTo>
                  <a:lnTo>
                    <a:pt x="1758950" y="63498"/>
                  </a:lnTo>
                  <a:lnTo>
                    <a:pt x="1790700" y="63498"/>
                  </a:lnTo>
                  <a:lnTo>
                    <a:pt x="1790700" y="31748"/>
                  </a:lnTo>
                  <a:close/>
                </a:path>
                <a:path w="1981200" h="95250">
                  <a:moveTo>
                    <a:pt x="1727200" y="31748"/>
                  </a:moveTo>
                  <a:lnTo>
                    <a:pt x="1695450" y="31748"/>
                  </a:lnTo>
                  <a:lnTo>
                    <a:pt x="1695450" y="63498"/>
                  </a:lnTo>
                  <a:lnTo>
                    <a:pt x="1727200" y="63498"/>
                  </a:lnTo>
                  <a:lnTo>
                    <a:pt x="1727200" y="31748"/>
                  </a:lnTo>
                  <a:close/>
                </a:path>
                <a:path w="1981200" h="95250">
                  <a:moveTo>
                    <a:pt x="1663700" y="31748"/>
                  </a:moveTo>
                  <a:lnTo>
                    <a:pt x="1631950" y="31748"/>
                  </a:lnTo>
                  <a:lnTo>
                    <a:pt x="1631950" y="63498"/>
                  </a:lnTo>
                  <a:lnTo>
                    <a:pt x="1663700" y="63498"/>
                  </a:lnTo>
                  <a:lnTo>
                    <a:pt x="1663700" y="31748"/>
                  </a:lnTo>
                  <a:close/>
                </a:path>
                <a:path w="1981200" h="95250">
                  <a:moveTo>
                    <a:pt x="1600200" y="31748"/>
                  </a:moveTo>
                  <a:lnTo>
                    <a:pt x="1568450" y="31748"/>
                  </a:lnTo>
                  <a:lnTo>
                    <a:pt x="1568450" y="63498"/>
                  </a:lnTo>
                  <a:lnTo>
                    <a:pt x="1600200" y="63498"/>
                  </a:lnTo>
                  <a:lnTo>
                    <a:pt x="1600200" y="31748"/>
                  </a:lnTo>
                  <a:close/>
                </a:path>
                <a:path w="1981200" h="95250">
                  <a:moveTo>
                    <a:pt x="1536700" y="31748"/>
                  </a:moveTo>
                  <a:lnTo>
                    <a:pt x="1504950" y="31748"/>
                  </a:lnTo>
                  <a:lnTo>
                    <a:pt x="1504950" y="63498"/>
                  </a:lnTo>
                  <a:lnTo>
                    <a:pt x="1536700" y="63498"/>
                  </a:lnTo>
                  <a:lnTo>
                    <a:pt x="1536700" y="31748"/>
                  </a:lnTo>
                  <a:close/>
                </a:path>
                <a:path w="1981200" h="95250">
                  <a:moveTo>
                    <a:pt x="1473200" y="31748"/>
                  </a:moveTo>
                  <a:lnTo>
                    <a:pt x="1441450" y="31748"/>
                  </a:lnTo>
                  <a:lnTo>
                    <a:pt x="1441450" y="63498"/>
                  </a:lnTo>
                  <a:lnTo>
                    <a:pt x="1473200" y="63498"/>
                  </a:lnTo>
                  <a:lnTo>
                    <a:pt x="1473200" y="31748"/>
                  </a:lnTo>
                  <a:close/>
                </a:path>
                <a:path w="1981200" h="95250">
                  <a:moveTo>
                    <a:pt x="1409700" y="31748"/>
                  </a:moveTo>
                  <a:lnTo>
                    <a:pt x="1377950" y="31748"/>
                  </a:lnTo>
                  <a:lnTo>
                    <a:pt x="1377950" y="63498"/>
                  </a:lnTo>
                  <a:lnTo>
                    <a:pt x="1409700" y="63498"/>
                  </a:lnTo>
                  <a:lnTo>
                    <a:pt x="1409700" y="31748"/>
                  </a:lnTo>
                  <a:close/>
                </a:path>
                <a:path w="1981200" h="95250">
                  <a:moveTo>
                    <a:pt x="1346200" y="31748"/>
                  </a:moveTo>
                  <a:lnTo>
                    <a:pt x="1314450" y="31748"/>
                  </a:lnTo>
                  <a:lnTo>
                    <a:pt x="1314450" y="63498"/>
                  </a:lnTo>
                  <a:lnTo>
                    <a:pt x="1346200" y="63498"/>
                  </a:lnTo>
                  <a:lnTo>
                    <a:pt x="1346200" y="31748"/>
                  </a:lnTo>
                  <a:close/>
                </a:path>
                <a:path w="1981200" h="95250">
                  <a:moveTo>
                    <a:pt x="1282700" y="31748"/>
                  </a:moveTo>
                  <a:lnTo>
                    <a:pt x="1250950" y="31748"/>
                  </a:lnTo>
                  <a:lnTo>
                    <a:pt x="1250950" y="63498"/>
                  </a:lnTo>
                  <a:lnTo>
                    <a:pt x="1282700" y="63498"/>
                  </a:lnTo>
                  <a:lnTo>
                    <a:pt x="1282700" y="31748"/>
                  </a:lnTo>
                  <a:close/>
                </a:path>
                <a:path w="1981200" h="95250">
                  <a:moveTo>
                    <a:pt x="1219200" y="31748"/>
                  </a:moveTo>
                  <a:lnTo>
                    <a:pt x="1187450" y="31748"/>
                  </a:lnTo>
                  <a:lnTo>
                    <a:pt x="1187450" y="63498"/>
                  </a:lnTo>
                  <a:lnTo>
                    <a:pt x="1219200" y="63498"/>
                  </a:lnTo>
                  <a:lnTo>
                    <a:pt x="1219200" y="31748"/>
                  </a:lnTo>
                  <a:close/>
                </a:path>
                <a:path w="1981200" h="95250">
                  <a:moveTo>
                    <a:pt x="1155700" y="31748"/>
                  </a:moveTo>
                  <a:lnTo>
                    <a:pt x="1123950" y="31748"/>
                  </a:lnTo>
                  <a:lnTo>
                    <a:pt x="1123950" y="63498"/>
                  </a:lnTo>
                  <a:lnTo>
                    <a:pt x="1155700" y="63498"/>
                  </a:lnTo>
                  <a:lnTo>
                    <a:pt x="1155700" y="31748"/>
                  </a:lnTo>
                  <a:close/>
                </a:path>
                <a:path w="1981200" h="95250">
                  <a:moveTo>
                    <a:pt x="1092200" y="31748"/>
                  </a:moveTo>
                  <a:lnTo>
                    <a:pt x="1060450" y="31748"/>
                  </a:lnTo>
                  <a:lnTo>
                    <a:pt x="1060450" y="63498"/>
                  </a:lnTo>
                  <a:lnTo>
                    <a:pt x="1092200" y="63498"/>
                  </a:lnTo>
                  <a:lnTo>
                    <a:pt x="1092200" y="31748"/>
                  </a:lnTo>
                  <a:close/>
                </a:path>
                <a:path w="1981200" h="95250">
                  <a:moveTo>
                    <a:pt x="1028700" y="31748"/>
                  </a:moveTo>
                  <a:lnTo>
                    <a:pt x="996950" y="31748"/>
                  </a:lnTo>
                  <a:lnTo>
                    <a:pt x="996950" y="63498"/>
                  </a:lnTo>
                  <a:lnTo>
                    <a:pt x="1028700" y="63498"/>
                  </a:lnTo>
                  <a:lnTo>
                    <a:pt x="1028700" y="31748"/>
                  </a:lnTo>
                  <a:close/>
                </a:path>
                <a:path w="1981200" h="95250">
                  <a:moveTo>
                    <a:pt x="965200" y="31748"/>
                  </a:moveTo>
                  <a:lnTo>
                    <a:pt x="933450" y="31748"/>
                  </a:lnTo>
                  <a:lnTo>
                    <a:pt x="933450" y="63498"/>
                  </a:lnTo>
                  <a:lnTo>
                    <a:pt x="965200" y="63498"/>
                  </a:lnTo>
                  <a:lnTo>
                    <a:pt x="965200" y="31748"/>
                  </a:lnTo>
                  <a:close/>
                </a:path>
                <a:path w="1981200" h="95250">
                  <a:moveTo>
                    <a:pt x="901700" y="31748"/>
                  </a:moveTo>
                  <a:lnTo>
                    <a:pt x="869950" y="31748"/>
                  </a:lnTo>
                  <a:lnTo>
                    <a:pt x="869950" y="63498"/>
                  </a:lnTo>
                  <a:lnTo>
                    <a:pt x="901700" y="63498"/>
                  </a:lnTo>
                  <a:lnTo>
                    <a:pt x="901700" y="31748"/>
                  </a:lnTo>
                  <a:close/>
                </a:path>
                <a:path w="1981200" h="95250">
                  <a:moveTo>
                    <a:pt x="838200" y="31748"/>
                  </a:moveTo>
                  <a:lnTo>
                    <a:pt x="806450" y="31748"/>
                  </a:lnTo>
                  <a:lnTo>
                    <a:pt x="806450" y="63498"/>
                  </a:lnTo>
                  <a:lnTo>
                    <a:pt x="838200" y="63498"/>
                  </a:lnTo>
                  <a:lnTo>
                    <a:pt x="838200" y="31748"/>
                  </a:lnTo>
                  <a:close/>
                </a:path>
                <a:path w="1981200" h="95250">
                  <a:moveTo>
                    <a:pt x="774700" y="31748"/>
                  </a:moveTo>
                  <a:lnTo>
                    <a:pt x="742950" y="31748"/>
                  </a:lnTo>
                  <a:lnTo>
                    <a:pt x="742950" y="63498"/>
                  </a:lnTo>
                  <a:lnTo>
                    <a:pt x="774700" y="63498"/>
                  </a:lnTo>
                  <a:lnTo>
                    <a:pt x="774700" y="31748"/>
                  </a:lnTo>
                  <a:close/>
                </a:path>
                <a:path w="1981200" h="95250">
                  <a:moveTo>
                    <a:pt x="711200" y="31748"/>
                  </a:moveTo>
                  <a:lnTo>
                    <a:pt x="679450" y="31748"/>
                  </a:lnTo>
                  <a:lnTo>
                    <a:pt x="679450" y="63498"/>
                  </a:lnTo>
                  <a:lnTo>
                    <a:pt x="711200" y="63498"/>
                  </a:lnTo>
                  <a:lnTo>
                    <a:pt x="711200" y="31748"/>
                  </a:lnTo>
                  <a:close/>
                </a:path>
                <a:path w="1981200" h="95250">
                  <a:moveTo>
                    <a:pt x="647700" y="31748"/>
                  </a:moveTo>
                  <a:lnTo>
                    <a:pt x="615950" y="31748"/>
                  </a:lnTo>
                  <a:lnTo>
                    <a:pt x="615950" y="63498"/>
                  </a:lnTo>
                  <a:lnTo>
                    <a:pt x="647700" y="63498"/>
                  </a:lnTo>
                  <a:lnTo>
                    <a:pt x="647700" y="31748"/>
                  </a:lnTo>
                  <a:close/>
                </a:path>
                <a:path w="1981200" h="95250">
                  <a:moveTo>
                    <a:pt x="584200" y="31748"/>
                  </a:moveTo>
                  <a:lnTo>
                    <a:pt x="552450" y="31748"/>
                  </a:lnTo>
                  <a:lnTo>
                    <a:pt x="552450" y="63498"/>
                  </a:lnTo>
                  <a:lnTo>
                    <a:pt x="584200" y="63498"/>
                  </a:lnTo>
                  <a:lnTo>
                    <a:pt x="584200" y="31748"/>
                  </a:lnTo>
                  <a:close/>
                </a:path>
                <a:path w="1981200" h="95250">
                  <a:moveTo>
                    <a:pt x="520700" y="31748"/>
                  </a:moveTo>
                  <a:lnTo>
                    <a:pt x="488950" y="31750"/>
                  </a:lnTo>
                  <a:lnTo>
                    <a:pt x="488950" y="63500"/>
                  </a:lnTo>
                  <a:lnTo>
                    <a:pt x="520700" y="63498"/>
                  </a:lnTo>
                  <a:lnTo>
                    <a:pt x="520700" y="31748"/>
                  </a:lnTo>
                  <a:close/>
                </a:path>
                <a:path w="1981200" h="95250">
                  <a:moveTo>
                    <a:pt x="457200" y="31750"/>
                  </a:moveTo>
                  <a:lnTo>
                    <a:pt x="425450" y="31750"/>
                  </a:lnTo>
                  <a:lnTo>
                    <a:pt x="425450" y="63500"/>
                  </a:lnTo>
                  <a:lnTo>
                    <a:pt x="457200" y="63500"/>
                  </a:lnTo>
                  <a:lnTo>
                    <a:pt x="457200" y="31750"/>
                  </a:lnTo>
                  <a:close/>
                </a:path>
                <a:path w="1981200" h="95250">
                  <a:moveTo>
                    <a:pt x="393700" y="31750"/>
                  </a:moveTo>
                  <a:lnTo>
                    <a:pt x="361950" y="31750"/>
                  </a:lnTo>
                  <a:lnTo>
                    <a:pt x="361950" y="63500"/>
                  </a:lnTo>
                  <a:lnTo>
                    <a:pt x="393700" y="63500"/>
                  </a:lnTo>
                  <a:lnTo>
                    <a:pt x="393700" y="31750"/>
                  </a:lnTo>
                  <a:close/>
                </a:path>
                <a:path w="1981200" h="95250">
                  <a:moveTo>
                    <a:pt x="330200" y="31750"/>
                  </a:moveTo>
                  <a:lnTo>
                    <a:pt x="298450" y="31750"/>
                  </a:lnTo>
                  <a:lnTo>
                    <a:pt x="298450" y="63500"/>
                  </a:lnTo>
                  <a:lnTo>
                    <a:pt x="330200" y="63500"/>
                  </a:lnTo>
                  <a:lnTo>
                    <a:pt x="330200" y="31750"/>
                  </a:lnTo>
                  <a:close/>
                </a:path>
                <a:path w="1981200" h="95250">
                  <a:moveTo>
                    <a:pt x="266700" y="31750"/>
                  </a:moveTo>
                  <a:lnTo>
                    <a:pt x="234950" y="31750"/>
                  </a:lnTo>
                  <a:lnTo>
                    <a:pt x="234950" y="63500"/>
                  </a:lnTo>
                  <a:lnTo>
                    <a:pt x="266700" y="63500"/>
                  </a:lnTo>
                  <a:lnTo>
                    <a:pt x="266700" y="31750"/>
                  </a:lnTo>
                  <a:close/>
                </a:path>
                <a:path w="1981200" h="95250">
                  <a:moveTo>
                    <a:pt x="203200" y="31750"/>
                  </a:moveTo>
                  <a:lnTo>
                    <a:pt x="171450" y="31750"/>
                  </a:lnTo>
                  <a:lnTo>
                    <a:pt x="171450" y="63500"/>
                  </a:lnTo>
                  <a:lnTo>
                    <a:pt x="203200" y="63500"/>
                  </a:lnTo>
                  <a:lnTo>
                    <a:pt x="203200" y="31750"/>
                  </a:lnTo>
                  <a:close/>
                </a:path>
                <a:path w="1981200" h="95250">
                  <a:moveTo>
                    <a:pt x="139700" y="31750"/>
                  </a:moveTo>
                  <a:lnTo>
                    <a:pt x="107950" y="31750"/>
                  </a:lnTo>
                  <a:lnTo>
                    <a:pt x="107950" y="63500"/>
                  </a:lnTo>
                  <a:lnTo>
                    <a:pt x="139700" y="63500"/>
                  </a:lnTo>
                  <a:lnTo>
                    <a:pt x="139700" y="31750"/>
                  </a:lnTo>
                  <a:close/>
                </a:path>
                <a:path w="198120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297939" y="5519420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433512" y="4633912"/>
            <a:ext cx="471805" cy="1014094"/>
            <a:chOff x="1433512" y="4633912"/>
            <a:chExt cx="471805" cy="1014094"/>
          </a:xfrm>
        </p:grpSpPr>
        <p:sp>
          <p:nvSpPr>
            <p:cNvPr id="37" name="object 37" descr=""/>
            <p:cNvSpPr/>
            <p:nvPr/>
          </p:nvSpPr>
          <p:spPr>
            <a:xfrm>
              <a:off x="1586990" y="5181600"/>
              <a:ext cx="318135" cy="466090"/>
            </a:xfrm>
            <a:custGeom>
              <a:avLst/>
              <a:gdLst/>
              <a:ahLst/>
              <a:cxnLst/>
              <a:rect l="l" t="t" r="r" b="b"/>
              <a:pathLst>
                <a:path w="318135" h="466089">
                  <a:moveTo>
                    <a:pt x="251965" y="70446"/>
                  </a:moveTo>
                  <a:lnTo>
                    <a:pt x="0" y="448393"/>
                  </a:lnTo>
                  <a:lnTo>
                    <a:pt x="26418" y="466005"/>
                  </a:lnTo>
                  <a:lnTo>
                    <a:pt x="278383" y="88058"/>
                  </a:lnTo>
                  <a:lnTo>
                    <a:pt x="251965" y="70446"/>
                  </a:lnTo>
                  <a:close/>
                </a:path>
                <a:path w="318135" h="466089">
                  <a:moveTo>
                    <a:pt x="310854" y="57237"/>
                  </a:moveTo>
                  <a:lnTo>
                    <a:pt x="260771" y="57237"/>
                  </a:lnTo>
                  <a:lnTo>
                    <a:pt x="287188" y="74849"/>
                  </a:lnTo>
                  <a:lnTo>
                    <a:pt x="278383" y="88058"/>
                  </a:lnTo>
                  <a:lnTo>
                    <a:pt x="304800" y="105670"/>
                  </a:lnTo>
                  <a:lnTo>
                    <a:pt x="310854" y="57237"/>
                  </a:lnTo>
                  <a:close/>
                </a:path>
                <a:path w="318135" h="466089">
                  <a:moveTo>
                    <a:pt x="260771" y="57237"/>
                  </a:moveTo>
                  <a:lnTo>
                    <a:pt x="251965" y="70446"/>
                  </a:lnTo>
                  <a:lnTo>
                    <a:pt x="278383" y="88058"/>
                  </a:lnTo>
                  <a:lnTo>
                    <a:pt x="287188" y="74849"/>
                  </a:lnTo>
                  <a:lnTo>
                    <a:pt x="260771" y="57237"/>
                  </a:lnTo>
                  <a:close/>
                </a:path>
                <a:path w="318135" h="466089">
                  <a:moveTo>
                    <a:pt x="318009" y="0"/>
                  </a:moveTo>
                  <a:lnTo>
                    <a:pt x="225548" y="52834"/>
                  </a:lnTo>
                  <a:lnTo>
                    <a:pt x="251965" y="70446"/>
                  </a:lnTo>
                  <a:lnTo>
                    <a:pt x="260771" y="57237"/>
                  </a:lnTo>
                  <a:lnTo>
                    <a:pt x="310854" y="57237"/>
                  </a:lnTo>
                  <a:lnTo>
                    <a:pt x="318009" y="0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447800" y="4648200"/>
              <a:ext cx="152400" cy="533400"/>
            </a:xfrm>
            <a:custGeom>
              <a:avLst/>
              <a:gdLst/>
              <a:ahLst/>
              <a:cxnLst/>
              <a:rect l="l" t="t" r="r" b="b"/>
              <a:pathLst>
                <a:path w="152400" h="533400">
                  <a:moveTo>
                    <a:pt x="152400" y="0"/>
                  </a:moveTo>
                  <a:lnTo>
                    <a:pt x="0" y="53340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807902" y="5900420"/>
            <a:ext cx="1989455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Cur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4966900" y="5832857"/>
            <a:ext cx="95250" cy="733425"/>
          </a:xfrm>
          <a:custGeom>
            <a:avLst/>
            <a:gdLst/>
            <a:ahLst/>
            <a:cxnLst/>
            <a:rect l="l" t="t" r="r" b="b"/>
            <a:pathLst>
              <a:path w="95250" h="733425">
                <a:moveTo>
                  <a:pt x="63488" y="94930"/>
                </a:moveTo>
                <a:lnTo>
                  <a:pt x="31743" y="95534"/>
                </a:lnTo>
                <a:lnTo>
                  <a:pt x="43873" y="732961"/>
                </a:lnTo>
                <a:lnTo>
                  <a:pt x="75618" y="732357"/>
                </a:lnTo>
                <a:lnTo>
                  <a:pt x="63488" y="94930"/>
                </a:lnTo>
                <a:close/>
              </a:path>
              <a:path w="95250" h="733425">
                <a:moveTo>
                  <a:pt x="45803" y="0"/>
                </a:moveTo>
                <a:lnTo>
                  <a:pt x="0" y="96138"/>
                </a:lnTo>
                <a:lnTo>
                  <a:pt x="31743" y="95534"/>
                </a:lnTo>
                <a:lnTo>
                  <a:pt x="31441" y="79662"/>
                </a:lnTo>
                <a:lnTo>
                  <a:pt x="63186" y="79058"/>
                </a:lnTo>
                <a:lnTo>
                  <a:pt x="87231" y="79058"/>
                </a:lnTo>
                <a:lnTo>
                  <a:pt x="45803" y="0"/>
                </a:lnTo>
                <a:close/>
              </a:path>
              <a:path w="95250" h="733425">
                <a:moveTo>
                  <a:pt x="63186" y="79058"/>
                </a:moveTo>
                <a:lnTo>
                  <a:pt x="31441" y="79662"/>
                </a:lnTo>
                <a:lnTo>
                  <a:pt x="31743" y="95534"/>
                </a:lnTo>
                <a:lnTo>
                  <a:pt x="63488" y="94930"/>
                </a:lnTo>
                <a:lnTo>
                  <a:pt x="63186" y="79058"/>
                </a:lnTo>
                <a:close/>
              </a:path>
              <a:path w="95250" h="733425">
                <a:moveTo>
                  <a:pt x="87231" y="79058"/>
                </a:moveTo>
                <a:lnTo>
                  <a:pt x="63186" y="79058"/>
                </a:lnTo>
                <a:lnTo>
                  <a:pt x="63488" y="94930"/>
                </a:lnTo>
                <a:lnTo>
                  <a:pt x="95232" y="94326"/>
                </a:lnTo>
                <a:lnTo>
                  <a:pt x="87231" y="79058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6567099" y="5185157"/>
            <a:ext cx="95250" cy="733425"/>
          </a:xfrm>
          <a:custGeom>
            <a:avLst/>
            <a:gdLst/>
            <a:ahLst/>
            <a:cxnLst/>
            <a:rect l="l" t="t" r="r" b="b"/>
            <a:pathLst>
              <a:path w="95250" h="733425">
                <a:moveTo>
                  <a:pt x="63488" y="94930"/>
                </a:moveTo>
                <a:lnTo>
                  <a:pt x="31743" y="95534"/>
                </a:lnTo>
                <a:lnTo>
                  <a:pt x="43873" y="732962"/>
                </a:lnTo>
                <a:lnTo>
                  <a:pt x="75618" y="732357"/>
                </a:lnTo>
                <a:lnTo>
                  <a:pt x="63488" y="94930"/>
                </a:lnTo>
                <a:close/>
              </a:path>
              <a:path w="95250" h="733425">
                <a:moveTo>
                  <a:pt x="45803" y="0"/>
                </a:moveTo>
                <a:lnTo>
                  <a:pt x="0" y="96138"/>
                </a:lnTo>
                <a:lnTo>
                  <a:pt x="31743" y="95534"/>
                </a:lnTo>
                <a:lnTo>
                  <a:pt x="31441" y="79663"/>
                </a:lnTo>
                <a:lnTo>
                  <a:pt x="63186" y="79058"/>
                </a:lnTo>
                <a:lnTo>
                  <a:pt x="87231" y="79058"/>
                </a:lnTo>
                <a:lnTo>
                  <a:pt x="45803" y="0"/>
                </a:lnTo>
                <a:close/>
              </a:path>
              <a:path w="95250" h="733425">
                <a:moveTo>
                  <a:pt x="63186" y="79058"/>
                </a:moveTo>
                <a:lnTo>
                  <a:pt x="31441" y="79663"/>
                </a:lnTo>
                <a:lnTo>
                  <a:pt x="31743" y="95534"/>
                </a:lnTo>
                <a:lnTo>
                  <a:pt x="63488" y="94930"/>
                </a:lnTo>
                <a:lnTo>
                  <a:pt x="63186" y="79058"/>
                </a:lnTo>
                <a:close/>
              </a:path>
              <a:path w="95250" h="733425">
                <a:moveTo>
                  <a:pt x="87231" y="79058"/>
                </a:moveTo>
                <a:lnTo>
                  <a:pt x="63186" y="79058"/>
                </a:lnTo>
                <a:lnTo>
                  <a:pt x="63488" y="94930"/>
                </a:lnTo>
                <a:lnTo>
                  <a:pt x="95232" y="94326"/>
                </a:lnTo>
                <a:lnTo>
                  <a:pt x="87231" y="79058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 descr=""/>
          <p:cNvGraphicFramePr>
            <a:graphicFrameLocks noGrp="1"/>
          </p:cNvGraphicFramePr>
          <p:nvPr/>
        </p:nvGraphicFramePr>
        <p:xfrm>
          <a:off x="2345689" y="2577460"/>
          <a:ext cx="3416300" cy="120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550"/>
                <a:gridCol w="304800"/>
                <a:gridCol w="1631950"/>
              </a:tblGrid>
              <a:tr h="372110">
                <a:tc>
                  <a:txBody>
                    <a:bodyPr/>
                    <a:lstStyle/>
                    <a:p>
                      <a:pPr algn="ctr" marR="37465">
                        <a:lnSpc>
                          <a:spcPts val="2065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New-&gt;next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06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Cur;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57200"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New-&gt;prev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  <a:tr h="372110">
                <a:tc>
                  <a:txBody>
                    <a:bodyPr/>
                    <a:lstStyle/>
                    <a:p>
                      <a:pPr algn="ctr" marR="374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Cur-&gt;prev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New;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1910"/>
                </a:tc>
              </a:tr>
            </a:tbl>
          </a:graphicData>
        </a:graphic>
      </p:graphicFrame>
      <p:sp>
        <p:nvSpPr>
          <p:cNvPr id="43" name="object 43" descr=""/>
          <p:cNvSpPr txBox="1"/>
          <p:nvPr/>
        </p:nvSpPr>
        <p:spPr>
          <a:xfrm>
            <a:off x="2364739" y="3893820"/>
            <a:ext cx="3683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ourier New"/>
                <a:cs typeface="Courier New"/>
              </a:rPr>
              <a:t>(New-&gt;prev)-</a:t>
            </a:r>
            <a:r>
              <a:rPr dirty="0" sz="2000">
                <a:latin typeface="Courier New"/>
                <a:cs typeface="Courier New"/>
              </a:rPr>
              <a:t>&gt;next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New;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4038600" y="4676776"/>
            <a:ext cx="2057400" cy="95250"/>
          </a:xfrm>
          <a:custGeom>
            <a:avLst/>
            <a:gdLst/>
            <a:ahLst/>
            <a:cxnLst/>
            <a:rect l="l" t="t" r="r" b="b"/>
            <a:pathLst>
              <a:path w="2057400" h="95250">
                <a:moveTo>
                  <a:pt x="31750" y="31748"/>
                </a:moveTo>
                <a:lnTo>
                  <a:pt x="0" y="31748"/>
                </a:lnTo>
                <a:lnTo>
                  <a:pt x="0" y="63498"/>
                </a:lnTo>
                <a:lnTo>
                  <a:pt x="31750" y="63498"/>
                </a:lnTo>
                <a:lnTo>
                  <a:pt x="31750" y="31748"/>
                </a:lnTo>
                <a:close/>
              </a:path>
              <a:path w="2057400" h="95250">
                <a:moveTo>
                  <a:pt x="95250" y="31748"/>
                </a:moveTo>
                <a:lnTo>
                  <a:pt x="63500" y="31748"/>
                </a:lnTo>
                <a:lnTo>
                  <a:pt x="63500" y="63498"/>
                </a:lnTo>
                <a:lnTo>
                  <a:pt x="95250" y="63498"/>
                </a:lnTo>
                <a:lnTo>
                  <a:pt x="95250" y="31748"/>
                </a:lnTo>
                <a:close/>
              </a:path>
              <a:path w="2057400" h="95250">
                <a:moveTo>
                  <a:pt x="158750" y="31748"/>
                </a:moveTo>
                <a:lnTo>
                  <a:pt x="127000" y="31748"/>
                </a:lnTo>
                <a:lnTo>
                  <a:pt x="127000" y="63498"/>
                </a:lnTo>
                <a:lnTo>
                  <a:pt x="158750" y="63498"/>
                </a:lnTo>
                <a:lnTo>
                  <a:pt x="158750" y="31748"/>
                </a:lnTo>
                <a:close/>
              </a:path>
              <a:path w="2057400" h="95250">
                <a:moveTo>
                  <a:pt x="222250" y="31748"/>
                </a:moveTo>
                <a:lnTo>
                  <a:pt x="190500" y="31748"/>
                </a:lnTo>
                <a:lnTo>
                  <a:pt x="190500" y="63498"/>
                </a:lnTo>
                <a:lnTo>
                  <a:pt x="222250" y="63498"/>
                </a:lnTo>
                <a:lnTo>
                  <a:pt x="222250" y="31748"/>
                </a:lnTo>
                <a:close/>
              </a:path>
              <a:path w="2057400" h="95250">
                <a:moveTo>
                  <a:pt x="285750" y="31748"/>
                </a:moveTo>
                <a:lnTo>
                  <a:pt x="254000" y="31748"/>
                </a:lnTo>
                <a:lnTo>
                  <a:pt x="254000" y="63498"/>
                </a:lnTo>
                <a:lnTo>
                  <a:pt x="285750" y="63498"/>
                </a:lnTo>
                <a:lnTo>
                  <a:pt x="285750" y="31748"/>
                </a:lnTo>
                <a:close/>
              </a:path>
              <a:path w="2057400" h="95250">
                <a:moveTo>
                  <a:pt x="349250" y="31748"/>
                </a:moveTo>
                <a:lnTo>
                  <a:pt x="317500" y="31748"/>
                </a:lnTo>
                <a:lnTo>
                  <a:pt x="317500" y="63498"/>
                </a:lnTo>
                <a:lnTo>
                  <a:pt x="349250" y="63498"/>
                </a:lnTo>
                <a:lnTo>
                  <a:pt x="349250" y="31748"/>
                </a:lnTo>
                <a:close/>
              </a:path>
              <a:path w="2057400" h="95250">
                <a:moveTo>
                  <a:pt x="412750" y="31748"/>
                </a:moveTo>
                <a:lnTo>
                  <a:pt x="381000" y="31748"/>
                </a:lnTo>
                <a:lnTo>
                  <a:pt x="381000" y="63498"/>
                </a:lnTo>
                <a:lnTo>
                  <a:pt x="412750" y="63498"/>
                </a:lnTo>
                <a:lnTo>
                  <a:pt x="412750" y="31748"/>
                </a:lnTo>
                <a:close/>
              </a:path>
              <a:path w="2057400" h="95250">
                <a:moveTo>
                  <a:pt x="476250" y="31748"/>
                </a:moveTo>
                <a:lnTo>
                  <a:pt x="444500" y="31748"/>
                </a:lnTo>
                <a:lnTo>
                  <a:pt x="444500" y="63498"/>
                </a:lnTo>
                <a:lnTo>
                  <a:pt x="476250" y="63498"/>
                </a:lnTo>
                <a:lnTo>
                  <a:pt x="476250" y="31748"/>
                </a:lnTo>
                <a:close/>
              </a:path>
              <a:path w="2057400" h="95250">
                <a:moveTo>
                  <a:pt x="539750" y="31748"/>
                </a:moveTo>
                <a:lnTo>
                  <a:pt x="508000" y="31748"/>
                </a:lnTo>
                <a:lnTo>
                  <a:pt x="508000" y="63498"/>
                </a:lnTo>
                <a:lnTo>
                  <a:pt x="539750" y="63498"/>
                </a:lnTo>
                <a:lnTo>
                  <a:pt x="539750" y="31748"/>
                </a:lnTo>
                <a:close/>
              </a:path>
              <a:path w="2057400" h="95250">
                <a:moveTo>
                  <a:pt x="603250" y="31748"/>
                </a:moveTo>
                <a:lnTo>
                  <a:pt x="571500" y="31748"/>
                </a:lnTo>
                <a:lnTo>
                  <a:pt x="571500" y="63498"/>
                </a:lnTo>
                <a:lnTo>
                  <a:pt x="603250" y="63498"/>
                </a:lnTo>
                <a:lnTo>
                  <a:pt x="603250" y="31748"/>
                </a:lnTo>
                <a:close/>
              </a:path>
              <a:path w="2057400" h="95250">
                <a:moveTo>
                  <a:pt x="666750" y="31748"/>
                </a:moveTo>
                <a:lnTo>
                  <a:pt x="635000" y="31748"/>
                </a:lnTo>
                <a:lnTo>
                  <a:pt x="635000" y="63498"/>
                </a:lnTo>
                <a:lnTo>
                  <a:pt x="666750" y="63498"/>
                </a:lnTo>
                <a:lnTo>
                  <a:pt x="666750" y="31748"/>
                </a:lnTo>
                <a:close/>
              </a:path>
              <a:path w="2057400" h="95250">
                <a:moveTo>
                  <a:pt x="730250" y="31748"/>
                </a:moveTo>
                <a:lnTo>
                  <a:pt x="698500" y="31748"/>
                </a:lnTo>
                <a:lnTo>
                  <a:pt x="698500" y="63498"/>
                </a:lnTo>
                <a:lnTo>
                  <a:pt x="730250" y="63498"/>
                </a:lnTo>
                <a:lnTo>
                  <a:pt x="730250" y="31748"/>
                </a:lnTo>
                <a:close/>
              </a:path>
              <a:path w="2057400" h="95250">
                <a:moveTo>
                  <a:pt x="793750" y="31748"/>
                </a:moveTo>
                <a:lnTo>
                  <a:pt x="762000" y="31748"/>
                </a:lnTo>
                <a:lnTo>
                  <a:pt x="762000" y="63498"/>
                </a:lnTo>
                <a:lnTo>
                  <a:pt x="793750" y="63498"/>
                </a:lnTo>
                <a:lnTo>
                  <a:pt x="793750" y="31748"/>
                </a:lnTo>
                <a:close/>
              </a:path>
              <a:path w="2057400" h="95250">
                <a:moveTo>
                  <a:pt x="857250" y="31748"/>
                </a:moveTo>
                <a:lnTo>
                  <a:pt x="825500" y="31748"/>
                </a:lnTo>
                <a:lnTo>
                  <a:pt x="825500" y="63498"/>
                </a:lnTo>
                <a:lnTo>
                  <a:pt x="857250" y="63498"/>
                </a:lnTo>
                <a:lnTo>
                  <a:pt x="857250" y="31748"/>
                </a:lnTo>
                <a:close/>
              </a:path>
              <a:path w="2057400" h="95250">
                <a:moveTo>
                  <a:pt x="920750" y="31748"/>
                </a:moveTo>
                <a:lnTo>
                  <a:pt x="889000" y="31748"/>
                </a:lnTo>
                <a:lnTo>
                  <a:pt x="889000" y="63498"/>
                </a:lnTo>
                <a:lnTo>
                  <a:pt x="920750" y="63498"/>
                </a:lnTo>
                <a:lnTo>
                  <a:pt x="920750" y="31748"/>
                </a:lnTo>
                <a:close/>
              </a:path>
              <a:path w="2057400" h="95250">
                <a:moveTo>
                  <a:pt x="984250" y="31748"/>
                </a:moveTo>
                <a:lnTo>
                  <a:pt x="952500" y="31748"/>
                </a:lnTo>
                <a:lnTo>
                  <a:pt x="952500" y="63498"/>
                </a:lnTo>
                <a:lnTo>
                  <a:pt x="984250" y="63498"/>
                </a:lnTo>
                <a:lnTo>
                  <a:pt x="984250" y="31748"/>
                </a:lnTo>
                <a:close/>
              </a:path>
              <a:path w="2057400" h="95250">
                <a:moveTo>
                  <a:pt x="1047750" y="31748"/>
                </a:moveTo>
                <a:lnTo>
                  <a:pt x="1016000" y="31748"/>
                </a:lnTo>
                <a:lnTo>
                  <a:pt x="1016000" y="63498"/>
                </a:lnTo>
                <a:lnTo>
                  <a:pt x="1047750" y="63498"/>
                </a:lnTo>
                <a:lnTo>
                  <a:pt x="1047750" y="31748"/>
                </a:lnTo>
                <a:close/>
              </a:path>
              <a:path w="2057400" h="95250">
                <a:moveTo>
                  <a:pt x="1111250" y="31748"/>
                </a:moveTo>
                <a:lnTo>
                  <a:pt x="1079500" y="31748"/>
                </a:lnTo>
                <a:lnTo>
                  <a:pt x="1079500" y="63498"/>
                </a:lnTo>
                <a:lnTo>
                  <a:pt x="1111250" y="63498"/>
                </a:lnTo>
                <a:lnTo>
                  <a:pt x="1111250" y="31748"/>
                </a:lnTo>
                <a:close/>
              </a:path>
              <a:path w="2057400" h="95250">
                <a:moveTo>
                  <a:pt x="1174750" y="31748"/>
                </a:moveTo>
                <a:lnTo>
                  <a:pt x="1143000" y="31748"/>
                </a:lnTo>
                <a:lnTo>
                  <a:pt x="1143000" y="63498"/>
                </a:lnTo>
                <a:lnTo>
                  <a:pt x="1174750" y="63498"/>
                </a:lnTo>
                <a:lnTo>
                  <a:pt x="1174750" y="31748"/>
                </a:lnTo>
                <a:close/>
              </a:path>
              <a:path w="2057400" h="95250">
                <a:moveTo>
                  <a:pt x="1238250" y="31748"/>
                </a:moveTo>
                <a:lnTo>
                  <a:pt x="1206500" y="31748"/>
                </a:lnTo>
                <a:lnTo>
                  <a:pt x="1206500" y="63498"/>
                </a:lnTo>
                <a:lnTo>
                  <a:pt x="1238250" y="63498"/>
                </a:lnTo>
                <a:lnTo>
                  <a:pt x="1238250" y="31748"/>
                </a:lnTo>
                <a:close/>
              </a:path>
              <a:path w="2057400" h="95250">
                <a:moveTo>
                  <a:pt x="1301750" y="31748"/>
                </a:moveTo>
                <a:lnTo>
                  <a:pt x="1270000" y="31748"/>
                </a:lnTo>
                <a:lnTo>
                  <a:pt x="1270000" y="63498"/>
                </a:lnTo>
                <a:lnTo>
                  <a:pt x="1301750" y="63498"/>
                </a:lnTo>
                <a:lnTo>
                  <a:pt x="1301750" y="31748"/>
                </a:lnTo>
                <a:close/>
              </a:path>
              <a:path w="2057400" h="95250">
                <a:moveTo>
                  <a:pt x="1365250" y="31748"/>
                </a:moveTo>
                <a:lnTo>
                  <a:pt x="1333500" y="31748"/>
                </a:lnTo>
                <a:lnTo>
                  <a:pt x="1333500" y="63498"/>
                </a:lnTo>
                <a:lnTo>
                  <a:pt x="1365250" y="63498"/>
                </a:lnTo>
                <a:lnTo>
                  <a:pt x="1365250" y="31748"/>
                </a:lnTo>
                <a:close/>
              </a:path>
              <a:path w="2057400" h="95250">
                <a:moveTo>
                  <a:pt x="1428750" y="31748"/>
                </a:moveTo>
                <a:lnTo>
                  <a:pt x="1397000" y="31748"/>
                </a:lnTo>
                <a:lnTo>
                  <a:pt x="1397000" y="63498"/>
                </a:lnTo>
                <a:lnTo>
                  <a:pt x="1428750" y="63498"/>
                </a:lnTo>
                <a:lnTo>
                  <a:pt x="1428750" y="31748"/>
                </a:lnTo>
                <a:close/>
              </a:path>
              <a:path w="2057400" h="95250">
                <a:moveTo>
                  <a:pt x="1492250" y="31748"/>
                </a:moveTo>
                <a:lnTo>
                  <a:pt x="1460500" y="31748"/>
                </a:lnTo>
                <a:lnTo>
                  <a:pt x="1460500" y="63498"/>
                </a:lnTo>
                <a:lnTo>
                  <a:pt x="1492250" y="63498"/>
                </a:lnTo>
                <a:lnTo>
                  <a:pt x="1492250" y="31748"/>
                </a:lnTo>
                <a:close/>
              </a:path>
              <a:path w="2057400" h="95250">
                <a:moveTo>
                  <a:pt x="1555750" y="31750"/>
                </a:moveTo>
                <a:lnTo>
                  <a:pt x="1524000" y="31750"/>
                </a:lnTo>
                <a:lnTo>
                  <a:pt x="1524000" y="63500"/>
                </a:lnTo>
                <a:lnTo>
                  <a:pt x="1555750" y="63500"/>
                </a:lnTo>
                <a:lnTo>
                  <a:pt x="1555750" y="31750"/>
                </a:lnTo>
                <a:close/>
              </a:path>
              <a:path w="2057400" h="95250">
                <a:moveTo>
                  <a:pt x="1619250" y="31750"/>
                </a:moveTo>
                <a:lnTo>
                  <a:pt x="1587500" y="31750"/>
                </a:lnTo>
                <a:lnTo>
                  <a:pt x="1587500" y="63500"/>
                </a:lnTo>
                <a:lnTo>
                  <a:pt x="1619250" y="63500"/>
                </a:lnTo>
                <a:lnTo>
                  <a:pt x="1619250" y="31750"/>
                </a:lnTo>
                <a:close/>
              </a:path>
              <a:path w="2057400" h="95250">
                <a:moveTo>
                  <a:pt x="1682750" y="31750"/>
                </a:moveTo>
                <a:lnTo>
                  <a:pt x="1651000" y="31750"/>
                </a:lnTo>
                <a:lnTo>
                  <a:pt x="1651000" y="63500"/>
                </a:lnTo>
                <a:lnTo>
                  <a:pt x="1682750" y="63500"/>
                </a:lnTo>
                <a:lnTo>
                  <a:pt x="1682750" y="31750"/>
                </a:lnTo>
                <a:close/>
              </a:path>
              <a:path w="2057400" h="95250">
                <a:moveTo>
                  <a:pt x="1746250" y="31750"/>
                </a:moveTo>
                <a:lnTo>
                  <a:pt x="1714500" y="31750"/>
                </a:lnTo>
                <a:lnTo>
                  <a:pt x="1714500" y="63500"/>
                </a:lnTo>
                <a:lnTo>
                  <a:pt x="1746250" y="63500"/>
                </a:lnTo>
                <a:lnTo>
                  <a:pt x="1746250" y="31750"/>
                </a:lnTo>
                <a:close/>
              </a:path>
              <a:path w="2057400" h="95250">
                <a:moveTo>
                  <a:pt x="1809750" y="31750"/>
                </a:moveTo>
                <a:lnTo>
                  <a:pt x="1778000" y="31750"/>
                </a:lnTo>
                <a:lnTo>
                  <a:pt x="1778000" y="63500"/>
                </a:lnTo>
                <a:lnTo>
                  <a:pt x="1809750" y="63500"/>
                </a:lnTo>
                <a:lnTo>
                  <a:pt x="1809750" y="31750"/>
                </a:lnTo>
                <a:close/>
              </a:path>
              <a:path w="2057400" h="95250">
                <a:moveTo>
                  <a:pt x="1873250" y="31750"/>
                </a:moveTo>
                <a:lnTo>
                  <a:pt x="1841500" y="31750"/>
                </a:lnTo>
                <a:lnTo>
                  <a:pt x="1841500" y="63500"/>
                </a:lnTo>
                <a:lnTo>
                  <a:pt x="1873250" y="63500"/>
                </a:lnTo>
                <a:lnTo>
                  <a:pt x="1873250" y="31750"/>
                </a:lnTo>
                <a:close/>
              </a:path>
              <a:path w="2057400" h="95250">
                <a:moveTo>
                  <a:pt x="1936750" y="31750"/>
                </a:moveTo>
                <a:lnTo>
                  <a:pt x="1905000" y="31750"/>
                </a:lnTo>
                <a:lnTo>
                  <a:pt x="1905000" y="63500"/>
                </a:lnTo>
                <a:lnTo>
                  <a:pt x="1936750" y="63500"/>
                </a:lnTo>
                <a:lnTo>
                  <a:pt x="1936750" y="31750"/>
                </a:lnTo>
                <a:close/>
              </a:path>
              <a:path w="2057400" h="95250">
                <a:moveTo>
                  <a:pt x="1962150" y="0"/>
                </a:moveTo>
                <a:lnTo>
                  <a:pt x="1962150" y="95250"/>
                </a:lnTo>
                <a:lnTo>
                  <a:pt x="2025650" y="63500"/>
                </a:lnTo>
                <a:lnTo>
                  <a:pt x="1968500" y="63500"/>
                </a:lnTo>
                <a:lnTo>
                  <a:pt x="1968500" y="31750"/>
                </a:lnTo>
                <a:lnTo>
                  <a:pt x="2025650" y="31750"/>
                </a:lnTo>
                <a:lnTo>
                  <a:pt x="1962150" y="0"/>
                </a:lnTo>
                <a:close/>
              </a:path>
              <a:path w="2057400" h="95250">
                <a:moveTo>
                  <a:pt x="1978027" y="31750"/>
                </a:moveTo>
                <a:lnTo>
                  <a:pt x="1968500" y="31750"/>
                </a:lnTo>
                <a:lnTo>
                  <a:pt x="1968500" y="63500"/>
                </a:lnTo>
                <a:lnTo>
                  <a:pt x="1978027" y="63500"/>
                </a:lnTo>
                <a:lnTo>
                  <a:pt x="1978027" y="31750"/>
                </a:lnTo>
                <a:close/>
              </a:path>
              <a:path w="2057400" h="95250">
                <a:moveTo>
                  <a:pt x="2025650" y="31750"/>
                </a:moveTo>
                <a:lnTo>
                  <a:pt x="1978027" y="31750"/>
                </a:lnTo>
                <a:lnTo>
                  <a:pt x="1978027" y="63500"/>
                </a:lnTo>
                <a:lnTo>
                  <a:pt x="2025650" y="63500"/>
                </a:lnTo>
                <a:lnTo>
                  <a:pt x="2057400" y="47625"/>
                </a:lnTo>
                <a:lnTo>
                  <a:pt x="2025650" y="3175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25296" y="259079"/>
            <a:ext cx="6196965" cy="1554480"/>
            <a:chOff x="1225296" y="259079"/>
            <a:chExt cx="6196965" cy="15544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8" y="259079"/>
              <a:ext cx="5205983" cy="100888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5296" y="804671"/>
              <a:ext cx="6196583" cy="10088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4472" y="389635"/>
            <a:ext cx="562038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531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Doubly</a:t>
            </a:r>
            <a:r>
              <a:rPr dirty="0" sz="3600" spc="-50"/>
              <a:t> </a:t>
            </a:r>
            <a:r>
              <a:rPr dirty="0" sz="3600"/>
              <a:t>Linked</a:t>
            </a:r>
            <a:r>
              <a:rPr dirty="0" sz="3600" spc="-40"/>
              <a:t> </a:t>
            </a:r>
            <a:r>
              <a:rPr dirty="0" sz="3600" spc="-10"/>
              <a:t>Lists </a:t>
            </a:r>
            <a:r>
              <a:rPr dirty="0" sz="3600"/>
              <a:t>with</a:t>
            </a:r>
            <a:r>
              <a:rPr dirty="0" sz="3600" spc="-40"/>
              <a:t> </a:t>
            </a:r>
            <a:r>
              <a:rPr dirty="0" sz="3600"/>
              <a:t>Dummy</a:t>
            </a:r>
            <a:r>
              <a:rPr dirty="0" sz="3600" spc="-35"/>
              <a:t> </a:t>
            </a:r>
            <a:r>
              <a:rPr dirty="0" sz="3600"/>
              <a:t>Head</a:t>
            </a:r>
            <a:r>
              <a:rPr dirty="0" sz="3600" spc="-40"/>
              <a:t> </a:t>
            </a:r>
            <a:r>
              <a:rPr dirty="0" sz="3600" spc="-20"/>
              <a:t>Node</a:t>
            </a:r>
            <a:endParaRPr sz="3600"/>
          </a:p>
        </p:txBody>
      </p:sp>
      <p:sp>
        <p:nvSpPr>
          <p:cNvPr id="6" name="object 6" descr=""/>
          <p:cNvSpPr/>
          <p:nvPr/>
        </p:nvSpPr>
        <p:spPr>
          <a:xfrm>
            <a:off x="1043939" y="2484120"/>
            <a:ext cx="558800" cy="431800"/>
          </a:xfrm>
          <a:custGeom>
            <a:avLst/>
            <a:gdLst/>
            <a:ahLst/>
            <a:cxnLst/>
            <a:rect l="l" t="t" r="r" b="b"/>
            <a:pathLst>
              <a:path w="558800" h="431800">
                <a:moveTo>
                  <a:pt x="558482" y="0"/>
                </a:moveTo>
                <a:lnTo>
                  <a:pt x="0" y="0"/>
                </a:lnTo>
                <a:lnTo>
                  <a:pt x="0" y="431800"/>
                </a:lnTo>
                <a:lnTo>
                  <a:pt x="558482" y="431800"/>
                </a:lnTo>
                <a:lnTo>
                  <a:pt x="55848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88340" y="1606803"/>
            <a:ext cx="68859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0">
                <a:latin typeface="Calibri"/>
                <a:cs typeface="Calibri"/>
              </a:rPr>
              <a:t>To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simplify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deletion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avoiding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1239" y="2039619"/>
            <a:ext cx="22434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special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cases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41306" y="2065020"/>
            <a:ext cx="5053330" cy="431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60"/>
              </a:lnSpc>
            </a:pPr>
            <a:r>
              <a:rPr dirty="0" sz="2800">
                <a:latin typeface="Calibri"/>
                <a:cs typeface="Calibri"/>
              </a:rPr>
              <a:t>deletion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front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8340" y="2457195"/>
            <a:ext cx="7464425" cy="18237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>
              <a:lnSpc>
                <a:spcPct val="101400"/>
              </a:lnSpc>
              <a:spcBef>
                <a:spcPts val="50"/>
              </a:spcBef>
            </a:pPr>
            <a:r>
              <a:rPr dirty="0" sz="2800" spc="-35">
                <a:latin typeface="Calibri"/>
                <a:cs typeface="Calibri"/>
              </a:rPr>
              <a:t>rear,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dummy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354965" marR="596900" indent="-342265">
              <a:lnSpc>
                <a:spcPct val="100699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last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points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dummy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head </a:t>
            </a:r>
            <a:r>
              <a:rPr dirty="0" sz="2800">
                <a:latin typeface="Calibri"/>
                <a:cs typeface="Calibri"/>
              </a:rPr>
              <a:t>node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 its </a:t>
            </a:r>
            <a:r>
              <a:rPr dirty="0" sz="2800" spc="-10">
                <a:latin typeface="Calibri"/>
                <a:cs typeface="Calibri"/>
              </a:rPr>
              <a:t>successor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2023-01-24T21:22:58Z</dcterms:created>
  <dcterms:modified xsi:type="dcterms:W3CDTF">2023-01-24T21:22:58Z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LastSaved">
    <vt:filetime>2023-01-24T00:00:00Z</vt:filetime>
  </property>
  <property fmtid="{D5CDD505-2E9C-101B-9397-08002B2CF9AE}" pid="4" name="Producer">
    <vt:lpwstr>macOS Version 10.15.7 (Build 19H1030) Quartz PDFContext</vt:lpwstr>
  </property>
</Properties>
</file>