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71"/>
  </p:notesMasterIdLst>
  <p:sldIdLst>
    <p:sldId id="484" r:id="rId2"/>
    <p:sldId id="486" r:id="rId3"/>
    <p:sldId id="259" r:id="rId4"/>
    <p:sldId id="292" r:id="rId5"/>
    <p:sldId id="294" r:id="rId6"/>
    <p:sldId id="295" r:id="rId7"/>
    <p:sldId id="296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489" r:id="rId32"/>
    <p:sldId id="490" r:id="rId33"/>
    <p:sldId id="491" r:id="rId34"/>
    <p:sldId id="488" r:id="rId35"/>
    <p:sldId id="487" r:id="rId36"/>
    <p:sldId id="262" r:id="rId37"/>
    <p:sldId id="263" r:id="rId38"/>
    <p:sldId id="492" r:id="rId39"/>
    <p:sldId id="269" r:id="rId40"/>
    <p:sldId id="270" r:id="rId41"/>
    <p:sldId id="271" r:id="rId42"/>
    <p:sldId id="273" r:id="rId43"/>
    <p:sldId id="275" r:id="rId44"/>
    <p:sldId id="500" r:id="rId45"/>
    <p:sldId id="501" r:id="rId46"/>
    <p:sldId id="502" r:id="rId47"/>
    <p:sldId id="277" r:id="rId48"/>
    <p:sldId id="279" r:id="rId49"/>
    <p:sldId id="278" r:id="rId50"/>
    <p:sldId id="504" r:id="rId51"/>
    <p:sldId id="260" r:id="rId52"/>
    <p:sldId id="268" r:id="rId53"/>
    <p:sldId id="297" r:id="rId54"/>
    <p:sldId id="503" r:id="rId55"/>
    <p:sldId id="282" r:id="rId56"/>
    <p:sldId id="280" r:id="rId57"/>
    <p:sldId id="281" r:id="rId58"/>
    <p:sldId id="284" r:id="rId59"/>
    <p:sldId id="285" r:id="rId60"/>
    <p:sldId id="286" r:id="rId61"/>
    <p:sldId id="493" r:id="rId62"/>
    <p:sldId id="287" r:id="rId63"/>
    <p:sldId id="494" r:id="rId64"/>
    <p:sldId id="288" r:id="rId65"/>
    <p:sldId id="495" r:id="rId66"/>
    <p:sldId id="496" r:id="rId67"/>
    <p:sldId id="497" r:id="rId68"/>
    <p:sldId id="498" r:id="rId69"/>
    <p:sldId id="499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2" autoAdjust="0"/>
    <p:restoredTop sz="96035" autoAdjust="0"/>
  </p:normalViewPr>
  <p:slideViewPr>
    <p:cSldViewPr>
      <p:cViewPr varScale="1">
        <p:scale>
          <a:sx n="118" d="100"/>
          <a:sy n="118" d="100"/>
        </p:scale>
        <p:origin x="102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49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85 0 24575,'-2'20'0,"-7"38"0,0-10 0,-7 45 0,9-28 0,-2 0 0,1-7 0,0-13 0,0 5 0,3 1 0,2 6 0,3-5 0,3 8 0,7-12 0,1-4 0,7-9 0,0-15 0,4-1 0,4-8 0,6-3 0,13-3 0,6-3 0,-2-3 0,0-2 0,-18-3 0,-5 2 0,-10 0 0,-10 2 0,-2 1 0,-3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58.4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97 24575,'5'-19'0,"-1"2"0,1 2 0,0 4 0,4 1 0,-1 3 0,4 0 0,-1 3 0,-1 1 0,2 2 0,1-1 0,13 2 0,14 2 0,8 3 0,9 4 0,-17 1 0,-11-1 0,-16-1 0,-9 2 0,0 2 0,-3 8 0,0 2 0,-3 4 0,-4-2 0,-4 0 0,-2-4 0,-5 1 0,-1-2 0,-3 0 0,-9 5 0,1-1 0,-2 2 0,4 0 0,7-6 0,5-3 0,3-2 0,3-4 0,4-2 0,1-4 0,4 0 0,-1 0 0,1 1 0,3-1 0,1 2 0,4 0 0,4-1 0,5-1 0,4-2 0,4-1 0,6-1 0,-8-1 0,-2 0 0,-11 0 0,-4 0 0,-2 1 0,5 0 0,1 0 0,2 0 0,2 0 0,-6-1 0,-1 1 0,-1-1 0,2 1 0,0 0 0,3 0 0,-6 0 0,-1-1 0,-3 1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47.9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24575,'7'0'0,"7"0"0,4 1 0,3-1 0,2 1 0,-1-1 0,0 0 0,0 0 0,-4 0 0,-3 0 0,3 0 0,0 0 0,5 0 0,5 0 0,-2 0 0,-1 0 0,-4 0 0,-9 0 0,-4 0 0,-3 0 0,-2 0 0,0 0 0,3 0 0,2 0 0,-2 0 0,-1 0 0,-4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48.9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 24575,'21'-1'0,"4"1"0,2-1 0,-2 0 0,-8 0 0,-6 0 0,-2 1 0,4 0 0,4 0 0,3 0 0,3 0 0,-3 0 0,-6 0 0,-3 0 0,-7 0 0,2 0 0,3 0 0,3 0 0,10 0 0,-3 0 0,-1 0 0,-8 0 0,-6 0 0,3 0 0,2 1 0,16 2 0,8 0 0,2-1 0,-3-1 0,-16-1 0,-6 0 0,-8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49.8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0 24575,'0'20'0,"0"10"0,0 15 0,-2 25 0,2 4 0,-2 20 0,1-11 0,-2-7 0,-1-2 0,2-13 0,0 2 0,4 7 0,1-6 0,0 1 0,3-7 0,0-10 0,3-6 0,1-1 0,6 6 0,3 3 0,10 14 0,0-8 0,5-4 0,2-12 0,-2-16 0,10-1 0,3-12 0,-1-1 0,-1-8 0,-14-6 0,-7-4 0,-4-6 0,-7-1 0,0-2 0,-5 1 0,-5 2 0,-2 4 0,-1 3 0,0 4 0,0 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0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44 24575,'14'-1'0,"13"0"0,18 0 0,15 1 0,23-1 0,-6-1 0,-7-1 0,-21 1 0,-25 1 0,-11 0 0,-6 1 0,1-1 0,5 1 0,5 0 0,2-1 0,-3 0 0,-5 0 0,-6 0 0,-5 0 0,0-1 0,-1-4 0,0-1 0,0 2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1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 0 24575,'-1'16'0,"0"1"0,1 12 0,0 12 0,2 8 0,-2 18 0,1 7 0,-1-3 0,0 13 0,1-16 0,1 5 0,2-2 0,1-5 0,1-3 0,-2-4 0,1-15 0,-2-6 0,-1-12 0,-1-6 0,0-2 0,0-4 0,0-5 0,1-7 0,-2-3 0,1-3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2.1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24575,'17'27'0,"6"17"0,3 12 0,5 11 0,1 5 0,-4-9 0,-4-12 0,-5-1 0,-5-7 0,-3 0 0,-1 3 0,-3-11 0,-1 1 0,-3-14 0,0-5 0,-4-14 0,-4-13 0,-1-9 0,-1-12 0,1-8 0,2-6 0,1-11 0,6 7 0,1 4 0,6 6 0,0 11 0,5-2 0,2 5 0,0 4 0,6 0 0,-3 6 0,-1 1 0,0 2 0,-7 4 0,1 2 0,3 1 0,-2 1 0,4 0 0,-2 0 0,-7 3 0,-2-1 0,-5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2.7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 24575,'27'-1'0,"13"0"0,24-4 0,-5 1 0,-7 1 0,-23 0 0,-8 3 0,-9 0 0,-4 0 0,0 0 0,-2 0 0,2 0 0,0 0 0,-1 0 0,-2 0 0,-4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3.7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1 547 24575,'32'-4'0,"62"-9"0,-28 1 0,-11 2 0,-2-1 0,5-10 0,-15 0 0,-7-1 0,-14 0 0,-9 4 0,-3-7 0,-4-2 0,-1-1 0,-2-6 0,-5 1 0,-7-4 0,-9-14 0,-14 1 0,-2 4 0,0 9 0,15 21 0,8 8 0,7 20 0,1 14 0,0 15 0,-2 15 0,1-6 0,-1 6 0,2-8 0,1 1 0,3 2 0,3-3 0,6 3 0,6 0 0,4-4 0,-2-8 0,0-3 0,-4-8 0,3-3 0,6 7 0,4-4 0,7 2 0,0-3 0,-4-11 0,-5-2 0,-5-7 0,-3-3 0,-2-2 0,4-1 0,0-3 0,5-2 0,-2-2 0,-3-2 0,-5 0 0,-7 2 0,-3 3 0,-3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4.9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 24575,'20'6'0,"11"2"0,15-3 0,19-1 0,-16-3 0,5-1 0,15 0 0,5 0-1307,12 0 0,6 0 1307,-7 0 0,6 0 0,0 0-534,1 0 0,0 0 1,0 0 533,2-1 0,-1 1 0,-1-1 0,-1 1 0,-1 0 0,-6 0-206,2-1 1,-6 0 205,-3 0 0,-6 0 0,18 1 0,-25-2 1710,-2 1-1710,-4 1-4214,10-2 4214,17 1 346,-6-1-346,-4-2 0,-17 2 0,-23-1 0,-10 3 0,-6 0 6784,1 0-6784,2 0 0,17-1 0,-2 1 0,-2-2 0,-8 2 0,-18-1 0,-4 0 0,-1 1 0,-2 0 0,-21 0 0,15 0 0,-16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50.3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 24575,'15'2'0,"8"2"0,10-3 0,15 3 0,8-4 0,3 1 0,7-1 0,-13 0 0,-9 0 0,-15 0 0,-15 0 0,-1-1 0,1 0 0,0-2 0,-3 1 0,-6-1 0,-2 0 0,-4-1 0,1 2 0,-1-1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6.1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55 24575,'6'-6'0,"4"0"0,13-1 0,14-2 0,15 2 0,3-3 0,9 6 0,-7-1 0,-9 4 0,-10 2 0,-18 0 0,-7 5 0,1 5 0,-6 5 0,2 4 0,-6 4 0,-2-3 0,-2 6 0,-4-1 0,-5 2 0,-7 6 0,-4-3 0,-3 2 0,-1-2 0,2-6 0,0 0 0,0 1 0,3-2 0,-1-1 0,2 1 0,4-5 0,4-1 0,4-4 0,3-4 0,1-2 0,1-3 0,0-1 0,1-1 0,0 0 0,-1-1 0,1 0 0,-1 0 0,1 1 0,1-1 0,1 0 0,8 0 0,7 0 0,5-1 0,12 0 0,10-1 0,7 0 0,20 0 0,-2 0 0,-2 0 0,-12 0 0,-22 1 0,-14-1 0,-9 1 0,-7-1 0,0 0 0,-13 6 0,8-4 0,-9 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7.1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24575,'23'3'0,"2"-3"0,26 2 0,1 0 0,-1-2 0,-7 1 0,-20-1 0,-11 0 0,-9 1 0,1-1 0,4 1 0,1-1 0,-3 5 0,-3-3 0,-5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7.7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 24575,'29'-1'0,"1"-1"0,6-1 0,-8 0 0,-13 1 0,-5 2 0,-3-1 0,10 1 0,8 0 0,-2-1 0,-3 1 0,-11-1 0,1 1 0,14 1 0,10-1 0,11 3 0,3-3 0,-19 2 0,-9-2 0,-16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8.4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38 24575,'34'-2'0,"21"-1"0,26-2 0,17 1 0,-38 1 0,3 0 0,-1 1 0,1 0 0,2-2 0,0 1 0,7 1 0,-1 1 0,-7 0 0,0-1 0,-2 2 0,1 0 0,3 1 0,-1 0 0,-11-1 0,-1 0 0,8 1 0,-1 0 0,-9-1 0,-2 1 0,36-1 0,-4 3 0,-4-1 0,4 0 0,18-1 0,-19-1 0,-5 0 0,-24 0 0,-21 0 0,-11 0 0,-11 0 0,-1 0 0,-1 0 0,-1 0 0,-2 0 0,-2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3:59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50 166 24575,'-22'-5'0,"5"2"0,10 1 0,3-1 0,4-3 0,2-3 0,6-6 0,11-3 0,11-5 0,17-3 0,4 3 0,-6 5 0,-5 7 0,-12 8 0,1 4 0,5 5 0,-1 4 0,-2 3 0,-9 0 0,-10 3 0,-5 0 0,-5 9 0,-6 3 0,-4 6 0,-9 6 0,-3-2 0,-11 9 0,-11-4 0,5-2 0,-7-3 0,15-10 0,3-4 0,6-4 0,8-5 0,2-5 0,4-2 0,2-3 0,3-2 0,14-2 0,5 0 0,26 0 0,0 1 0,19 1 0,-2 0 0,-2 2 0,3 0 0,-20-1 0,0 1 0,-8-2 0,-5 2 0,1-1 0,-6-1 0,-11-2 0,-1-1 0,-5-5 0,0-3 0,-2 1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00.8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94 24575,'5'-11'0,"-2"2"0,4-5 0,-1 4 0,3-2 0,3 5 0,9-1 0,5 2 0,18-2 0,-7 3 0,-2 2 0,-12 2 0,-6 3 0,3 3 0,11 4 0,5 4 0,-5-2 0,-2 3 0,-14-6 0,-6-1 0,-6-1 0,-4 0 0,-2 5 0,-3 6 0,-3 4 0,-6 12 0,-3 0 0,-5 4 0,-2-4 0,5-10 0,4-7 0,6-5 0,5-6 0,0 0 0,3-1 0,-1 0 0,2-1 0,0 0 0,0 0 0,1 0 0,-2 1 0,2 0 0,-1 0 0,3 2 0,1-1 0,7 2 0,3-3 0,10 1 0,7-2 0,13 0 0,0 0 0,11-1 0,-17-2 0,-1-1 0,-8-2 0,2 0 0,-3-1 0,-1 0 0,-9 1 0,-7 2 0,1 0 0,-7 1 0,-1 0 0,-2 1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01.6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0 24575,'1'31'0,"-1"8"0,-2 12 0,1 5 0,0 13 0,1-1 0,1-4 0,0 5 0,2-20 0,-1 0 0,-1-9 0,-1-7 0,0 0 0,1 2 0,1-6 0,3 5 0,3-9 0,2-2 0,6-6 0,6-3 0,5-4 0,15-3 0,8-5 0,2-4 0,1-5 0,-10-7 0,-7-1 0,-2-3 0,-8 5 0,-8 4 0,-4 2 0,-8 5 0,-3 1 0,-3 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02.8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24575,'10'0'0,"1"1"0,6-1 0,12 0 0,21 0 0,-3 0 0,8 0 0,18 3 0,5 0-353,-1-1 1,1-1 352,9 3 0,-6-1 0,15-2 0,-31-1 0,-40 0 0,-20 0 0,-5 0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03.3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24575,'0'24'0,"0"7"0,0 17 0,2 3 0,5 24 0,7 8 0,6 10 0,-8-41 0,0-2 0,8 34 0,-1-13 0,-8-22 0,-4-22 0,-5-12 0,-2-12 0,0-2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04.4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24575,'5'14'0,"4"7"0,2 6 0,5 14 0,5 7 0,1 6 0,6 14 0,-3-1 0,-2 4 0,-3 8 0,-5-4 0,-6-3 0,-2 0 0,-5-23 0,-2-10 0,-1-19 0,0-11 0,-2-9 0,0-14 0,-1-7 0,-2-22 0,4-6 0,0-6 0,3-8 0,1 5 0,0-2 0,5-1 0,5 6 0,5 6 0,7 8 0,1 5 0,1 6 0,6-4 0,-1 6 0,-2 4 0,-3 5 0,-11 11 0,-1 3 0,0 3 0,2 1 0,4 0 0,3 3 0,-2-1 0,2 3 0,0 0 0,0 0 0,11 1 0,9 1 0,-1-3 0,2 1 0,-21-3 0,-10-1 0,-10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51.2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24575,'1'13'0,"-1"1"0,1 5 0,-1 4 0,0 3 0,1 5 0,0 1 0,0-2 0,-1 0 0,0-3 0,0-5 0,0 3 0,0-6 0,0 0 0,0-1 0,0 1 0,0-3 0,0 5 0,0-4 0,-1-1 0,1-2 0,-1-3 0,1 0 0,0 0 0,0-1 0,0 0 0,0-2 0,0 0 0,0 2 0,0 0 0,0 1 0,0 1 0,0-2 0,0-2 0,0 0 0,0-3 0,0-1 0,-1-3 0,1 1 0,-1-1 0,1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04.9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 24575,'90'3'0,"-33"-3"0,2-1 0,6 0 0,0-1 0,-1-1 0,-2 0 0,-9 0 0,-5 0 0,13 0 0,-22 0 0,-14 1 0,-12 0 0,-3-2 0,-6 2 0,-1-1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05.8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0 423 24575,'21'-5'0,"8"-5"0,13-4 0,44-28 0,-34 10 0,25-22 0,-52 16 0,-10 5 0,-12-4 0,-12 8 0,-12-10 0,-2 2 0,2 8 0,9 10 0,9 14 0,1 10 0,-1 13 0,-3 11 0,3 15 0,-2 21 0,6 4 0,5 7 0,9 0 0,4-14 0,-1-9 0,0-6 0,-3-13 0,3 7 0,5 4 0,1 1 0,10 7 0,-3-2 0,1-7 0,-2 0 0,-5-13 0,2-4 0,3-5 0,7-5 0,2-6 0,16-1 0,0-7 0,0-1 0,-8-2 0,-22-1 0,-11 1 0,-12-2 0,1-1 0,-3-2 0,3 1 0,-3 1 0,1 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06.6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69 24575,'71'-3'0,"-1"0"0,16 0 0,4-2 0,-23 0 0,2-1 0,2 1-1013,9 0 1,1 1 0,-2 0 1012,21-2 0,-4 0 0,-7 3 0,-3 2 256,-5-1 0,-5 2-256,-19 0 0,-2 1 0,12-1 0,2 1 0,-2-1 0,0 1 0,-3-1 0,1 0 0,8 0 0,-1-2 0,-18 1 0,-2-1 600,44 0-600,-30-1 0,-18 4 0,-6 0 1551,8 1-1551,-6-1 374,-4-1-374,-13 0 0,-13 0 0,-4 0 0,4 0 0,9 0 0,10 0 0,11-1 0,-10 0 0,-8 0 0,-25 2 0,-1-1 0,-7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07.7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80 24575,'10'-7'0,"5"-2"0,17-3 0,11-2 0,8 0 0,5 4 0,0 2 0,-2 5 0,8 0 0,-4 6 0,-11 0 0,-10 6 0,-20 2 0,-6 3 0,-4 9 0,-3 11 0,-3 8 0,-6 15 0,-8-4 0,-17 12 0,-16-7 0,-6-7 0,-14-8 0,1-11 0,8-5 0,3-3 0,19-11 0,11-3 0,6-4 0,9-2 0,2-2 0,7 1 0,7 1 0,4 2 0,11 1 0,10 2 0,9 0 0,28 3 0,14 0 0,-1-2 0,14 1 0,-27-3 0,-4-2 0,-20 0 0,-22-4 0,-9 3 0,-14-4 0,2 3 0,-4-4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19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 24575,'18'-2'0,"11"-1"0,14-1 0,21-2 0,9 3 0,-1 0 0,-5 0 0,-25 1 0,-15 1 0,-13 0 0,-8 1 0,2 0 0,0 0 0,5 0 0,-3 0 0,-2 0 0,-6 0 0,-1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19.8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20 24575,'28'-1'0,"14"-2"0,8-2 0,3 0 0,1 1 0,-20 3 0,0 1 0,1 1 0,15-1 0,7 2 0,4-1 0,-15 0 0,-18-1 0,-14-1 0,-12 1 0,-1-1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20.9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1 149 24575,'8'-11'0,"3"-2"0,8-5 0,9-4 0,1 0 0,1-1 0,-7 8 0,-7 3 0,-2 5 0,-5 4 0,1 1 0,-1 2 0,3 1 0,-3 0 0,5 3 0,-2 4 0,6 8 0,1 8 0,0 2 0,-5 6 0,-3 3 0,-5 1 0,-2 11 0,-5-2 0,-2-8 0,-6-2 0,-2-13 0,-2-3 0,-5 1 0,2-4 0,-1 0 0,1 0 0,3-2 0,-2 2 0,2-2 0,3-2 0,3-1 0,4-6 0,2-2 0,3 1 0,10 4 0,11 3 0,41 8 0,-16-8 0,5-1 0,6 0 0,3-1 0,11 0 0,-1-2 0,-14-3 0,-3-2 0,35 0 0,-33-3 0,-35-2 0,-10-3 0,-11-12 0,-1-3 0,0 3 0,0 6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21.9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24575,'6'32'0,"1"4"0,1 4 0,-1-2 0,-1 6 0,-3-11 0,1 9 0,1-1 0,-2 0 0,6 12 0,-2-2 0,5 2 0,0 8 0,3-13 0,-3-3 0,1-12 0,-2-8 0,0-7 0,3 1 0,1-5 0,2-3 0,1-1 0,-4-6 0,0-1 0,-3-1 0,4-1 0,9 1 0,12 1 0,0 0 0,0 0 0,-17-1 0,-9-1 0,-7-1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22.5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66 24575,'60'-2'0,"8"-2"0,-16-1 0,3-2 0,0 2 0,-1-1 0,-3 0 0,-2 0 0,44-4 0,-20 7 0,-8 0 0,1 3 0,-33 0 0,-10 0 0,-28-4 0,1 3 0,-5-3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23.1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24575,'0'14'0,"0"4"0,0 6 0,0 8 0,0 11 0,1 1 0,2 16 0,0-4 0,1-2 0,0 1 0,0-18 0,-1-3 0,-1-9 0,-1-2 0,-1-1 0,3 3 0,-1-6 0,1 0 0,-1-5 0,-1-5 0,0 0 0,0-3 0,0 0 0,-1-2 0,0-1 0,0-2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52.1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196 0 24575,'-12'13'0,"-9"9"0,-8 10 0,-3 6 0,-1-1 0,10-4 0,4-7 0,6-3 0,5-5 0,5-3 0,1 3 0,2-1 0,1 2 0,-1 5 0,3-1 0,-2 3 0,5 5 0,-1-4 0,2 3 0,0-2 0,1-5 0,1 0 0,1-4 0,1-1 0,0 0 0,-1-4 0,-3-5 0,-2-3 0,-3-6 0,-1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24.2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24575,'15'17'0,"5"7"0,10 17 0,8 7 0,19 17 0,8 4 0,-7-7 0,-6-3 0,-25-18 0,-11-9 0,-5 4 0,-6-9 0,-2 12 0,0-7 0,-3 1 0,1-5 0,-1-11 0,0-3 0,-1-7 0,0 0 0,-1-3 0,1 1 0,-2-8 0,-5-13 0,-3-7 0,-7-21 0,1 1 0,3-10 0,4 1 0,6 9 0,4 4 0,2 15 0,1 6 0,4 2 0,-2 5 0,3-1 0,2-2 0,7-4 0,1-2 0,11-11 0,-2 0 0,4-3 0,2 1 0,-11 11 0,-2 4 0,-10 10 0,-5 6 0,0 1 0,-1 1 0,0-1 0,0 1 0,2-1 0,1 0 0,4 0 0,-4-1 0,0 2 0,-4-1 0,-1 1 0,1 0 0,9 3 0,10 2 0,-6-1 0,1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24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28 24575,'51'0'0,"3"-1"0,7-1 0,-7-1 0,-8 2 0,-10-1 0,-2 2 0,-7 0 0,-4 0 0,-3 0 0,-7 0 0,-3 0 0,-5 0 0,-1 0 0,6-2 0,1 0 0,6-3 0,-6 1 0,-2 0 0,-6 3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25.8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24575,'3'18'0,"1"6"0,0 8 0,-2 3 0,0 6 0,-1 5 0,0 1 0,-1 6 0,1-10 0,-1 0 0,3 1 0,-2-4 0,2 8 0,1 4 0,1-3 0,3 4 0,3-9 0,2-4 0,2-2 0,1-10 0,0-3 0,2-5 0,2-4 0,0-3 0,8-3 0,5-6 0,5-3 0,17-7 0,-12-1 0,7-7 0,-21 3 0,-7 1 0,-9 2 0,-4 2 0,-2-1 0,-1 2 0,-2 0 0,0 2 0,3-2 0,-3 3 0,1-1 0,-4 2 0,0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27.6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1 120 24575,'32'0'0,"18"-2"0,29 2 0,-20-2 0,3 1 0,0 0 0,3-1-933,25 1 0,4-2 933,4 1 0,2 0 0,-31 1 0,1-1 0,3 1-511,10 0 1,3 0 0,-1 0 510,-6 0 0,-1 0 0,0-1 0,-2 2 0,-1-1 0,0 0-194,-4 0 1,-2-1-1,-4 1 194,6 0 0,-6 0 0,-7 0 0,-4 0 0,35 1 1226,-5 0-1226,11-2 0,-31 1 0,5-2 703,6 0 1,1-2-704,0 1 0,2-1 0,7-1 0,0 1 0,-17 1 0,-3-1 336,-4 3 1,-2 0-337,-5-1 0,-3 1 0,17 2 0,9-1 0,-7 1 0,2 0 672,7 0-672,-9 0 0,-10 0 0,-16 0 0,-16-1 0,-5 0 0,14 0 0,10 3 0,12-2 0,21 3 0,-5-3 0,-4 1 0,-16-1 0,-20 0 0,-7 0 0,0 0 0,-3 0 0,0 0 0,-8 0 0,-3 0 0,-7 0 0,1 0 0,5 0 0,7 0 0,5 0 0,5 0 0,1 0 0,-3 0 0,-2 0 0,0 0 0,2 0 0,15-1 0,9-2 0,-2 0 0,-4-2 0,-16 3 0,-9-1 0,-3 3 0,0-2 0,9 1 0,5-2 0,-1 1 0,-8 0 0,-10 1 0,-8 1 0,-1 0 0,1 0 0,7 0 0,4-1 0,-1 1 0,0-1 0,-7 1 0,-3 0 0,-3 0 0,1 0 0,0 0 0,0 0 0,-10-1 0,6 1 0,-8-1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29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1 147 24575,'2'-16'0,"6"0"0,5-7 0,4 4 0,5 0 0,-4 4 0,2 2 0,-4 5 0,1 2 0,0 2 0,3 1 0,-3 1 0,-4 0 0,-3 2 0,-6 0 0,1 0 0,1 0 0,4 0 0,3 1 0,3 1 0,-2 3 0,-1-1 0,-6 1 0,-1 2 0,-4 4 0,1 5 0,-2 4 0,1 5 0,0-2 0,-1-3 0,-3-5 0,-2-4 0,-5-1 0,-6 3 0,-3 0 0,-6 8 0,-1 3 0,4-4 0,-1 2 0,5-7 0,2 1 0,-2-1 0,3 0 0,2-1 0,1 1 0,6 1 0,-1 1 0,3 1 0,1-6 0,11-6 0,10-8 0,9-3 0,11-3 0,-1 3 0,1-1 0,0 2 0,-9 0 0,-1 1 0,-3 2 0,-4 1 0,6-1 0,1 1 0,0-1 0,1 1 0,-8 0 0,-6-1 0,-3 1 0,-8-1 0,-1 1 0,1 0 0,1 0 0,1 0 0,1 0 0,0 0 0,-3 0 0,0 0 0,-3 0 0,2 0 0,-1 0 0,0 0 0,0 0 0,-2 0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39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24575,'86'5'0,"0"0"0,-24-3 0,-5 1 0,33 1 0,-61-5 0,-21 1 0,0-3 0,3 2 0,1-2 0,-1 2 0,-6 0 0,-2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40.4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 24575,'11'1'0,"4"-1"0,11-1 0,15-2 0,17 0 0,20 1 0,7 1 0,-8 1 0,-10 0 0,-32 0 0,-11-1 0,-12 1 0,8-1 0,11 0 0,15 0 0,12 0 0,-8 1 0,-11 0 0,-19 0 0,-16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41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0 24575,'-2'83'0,"1"1"0,1 9 0,0-9 0,0-20 0,0-12 0,0-11 0,0-10 0,0-2 0,0 1 0,1-2 0,1-2 0,1-5 0,1-7 0,-1-4 0,0-4 0,3-2 0,8 1 0,24 2 0,18 0 0,34-1 0,-7-3 0,-5-3 0,-26-2 0,-25-2 0,-13-1 0,-11 0 0,-1 1 0,-2-2 0,2-3 0,1-6 0,3-2 0,-2 5 0,0 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42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 24575,'7'0'0,"8"1"0,8 0 0,21 1 0,17-1 0,3-1 0,5 0 0,-18 0 0,-7 0 0,-18 0 0,-6 0 0,-1 0 0,9 0 0,9 0 0,18-2 0,-3 0 0,-9 0 0,-15-2 0,-19 4 0,-7-1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42.8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24575,'2'4'0,"1"3"0,-3 7 0,1 5 0,-1 11 0,0 7 0,0 1 0,0 7 0,0-8 0,0 2 0,0-10 0,0-2 0,0-11 0,0 4 0,0-7 0,0 2 0,1-1 0,-1-2 0,1 0 0,0-2 0,-1-2 0,1-3 0,-1-2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53.4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37 24575,'12'10'0,"2"4"0,-2-1 0,1 6 0,-1 0 0,-2 1 0,0 3 0,-2 1 0,-1 0 0,-3 3 0,1-1 0,-2-3 0,1 1 0,-2-10 0,-1 0 0,0 0 0,-1 1 0,1 1 0,0 3 0,-1-4 0,1-1 0,-1 0 0,0 0 0,0-1 0,0 2 0,1-4 0,-1-1 0,1-4 0,-1-4 0,-2-20 0,-1-15 0,-4-23 0,-1-15 0,2 7 0,2-2 0,2 20 0,3 10 0,1 10 0,0 6 0,0 2 0,0 6 0,0 5 0,0 4 0,-1 0 0,4 0 0,3-4 0,3 1 0,2-2 0,-5 4 0,-1 2 0,1 2 0,8 0 0,19 0 0,9 0 0,1 0 0,-5 0 0,-19 0 0,-7 0 0,-5 2 0,0 0 0,0 1 0,0 0 0,-6-2 0,-2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43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24575,'9'9'0,"9"13"0,8 15 0,15 22 0,-6-4 0,5 14 0,-19-12 0,-5-1 0,-11 2 0,-4 0 0,-1-1 0,0-4 0,0-17 0,0-13 0,0-14 0,-1-15 0,-1-13 0,-1-19 0,-2-11 0,2-11 0,0-14 0,1 10 0,3 6 0,3 19 0,3 13 0,2 7 0,2 0 0,3 0 0,2-2 0,6-5 0,-1 4 0,4-1 0,-7 7 0,-2 4 0,1 4 0,0 1 0,3 1 0,1 1 0,-2 1 0,-1 2 0,-3 1 0,2 4 0,2 0 0,8 4 0,0 0 0,0 0 0,-2-1 0,-11-2 0,-3-3 0,-7 0 0,-3-1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45.2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24575,'32'0'0,"18"0"0,50-2 0,-11 0 0,-36 1 0,-1-1 0,19 0 0,-2 1 0,-10 1 0,14 0 0,-11 0 0,14 0 0,-11 0 0,-13 0 0,2 1 0,-6 1 0,6 0 0,30 0 0,12-1 0,-41-1 0,3 0 0,7 0 0,-2 0 0,-11 0 0,-2 0 0,5 0 0,0 0 0,38 0 0,-6 0 0,5 0 0,-14 0 0,2 0 0,11 0 0,2 0 0,3-1 0,-44 0 0,-3 1 0,30 0 0,-8 0 0,0 2 0,0-1 0,12 0 0,-29-1 0,0 1 0,36-1 0,-37 0 0,-1 0 0,14 0 0,-11 0 0,-22 0 0,-9 1 0,-2-1 0,3 1 0,-5-1 0,-4 0 0,-9 0 0,-11-2 0,-1 1 0,-3-1 0,5 1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4:46.8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55 24575,'10'-11'0,"0"2"0,-2 2 0,-2 3 0,-1 2 0,0-1 0,7-1 0,2 1 0,5 0 0,3 0 0,1 1 0,-3-1 0,-2 3 0,-8-1 0,3 1 0,3 0 0,2 1 0,2 0 0,-2 1 0,-6 1 0,0 0 0,-4 2 0,1 0 0,-2 3 0,2 2 0,-2 0 0,-1 1 0,-3-2 0,-1 0 0,-1-1 0,-1 0 0,-3 2 0,-1 2 0,-4 2 0,-4 3 0,-6 7 0,-4 0 0,-11 7 0,3-3 0,-2-4 0,0 1 0,6-7 0,3-4 0,6-4 0,10-7 0,3-1 0,1-1 0,1-1 0,1 2 0,-1-2 0,8 1 0,3 0 0,15-1 0,15-1 0,7 1 0,-2-3 0,-7 2 0,-17 0 0,-5 0 0,-5 1 0,-2 0 0,-1-1 0,5 1 0,2-1 0,4 1 0,-1 0 0,-3 0 0,-1 0 0,-2 0 0,-1 0 0,5 0 0,0 1 0,-2 0 0,-2 0 0,-6 0 0,-2-1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54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 24575,'20'1'0,"9"-1"0,8 0 0,8 0 0,-15 0 0,-4 0 0,-13 0 0,-6 0 0,-1 0 0,3 1 0,1 0 0,4 0 0,2-1 0,-1 0 0,3 0 0,-3-1 0,0 0 0,-4 0 0,-3 1 0,-12-4 0,-3 3 0,-3-4 0,0 4 0,9 0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55.2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1 326 24575,'13'0'0,"7"0"0,13-3 0,8-1 0,17-7 0,2-7 0,-3 0 0,-6-4 0,-18 5 0,-11 1 0,-10-2 0,-8 3 0,-2-4 0,-3-2 0,-2-4 0,1 3 0,-3 0 0,-3 5 0,-5 0 0,-5 1 0,-2 4 0,3 3 0,3 6 0,8 2 0,0 1 0,1 2 0,-2 3 0,-6 9 0,-5 7 0,-2 4 0,2 5 0,0 4 0,5-2 0,-2 10 0,8-1 0,1 1 0,4 2 0,2-13 0,0 3 0,1-11 0,0 0 0,3 1 0,-1 1 0,2 4 0,1 5 0,0-5 0,2-1 0,0-4 0,3-6 0,-2-4 0,2-2 0,0-3 0,3-2 0,9 0 0,10-3 0,2-1 0,3-2 0,-10-2 0,-7-1 0,-3-1 0,0-1 0,-2 1 0,-1-1 0,-8 2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56.0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0 24575,'14'10'0,"0"0"0,0 0 0,-1 2 0,1 4 0,-1 3 0,-6 0 0,0 2 0,-5 2 0,0 2 0,-1 0 0,1 4 0,1-6 0,-1 6 0,-1-5 0,0-1 0,-3-1 0,-3-1 0,-1 3 0,-2 6 0,0-2 0,-1 1 0,-3-1 0,1-4 0,-2-4 0,3-1 0,1-7 0,3-2 0,-1-1 0,0 1 0,-1 0 0,1 0 0,2-3 0,4-7 0,15-10 0,16-9 0,-10 5 0,4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2T18:42:56.8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415 0 24575,'-6'17'0,"-6"7"0,-4 8 0,-3 3 0,-2 6 0,-2-3 0,-1 0 0,-5 4 0,3-4 0,2-3 0,3-2 0,5-8 0,2 0 0,0 1 0,1 1 0,-1 0 0,1 5 0,2-7 0,0 7 0,1-5 0,2 1 0,-1 2 0,2-2 0,-1 0 0,0 0 0,0-8 0,1-1 0,0-7 0,3-5 0,0-3 0,1-4 0,1-1 0,0-5 0,1 4 0,1-2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programs do not actually declare node variables. Instead, the list is accessed through one or more pointers to nodes.</a:t>
            </a:r>
          </a:p>
          <a:p>
            <a:endParaRPr lang="en-US" dirty="0"/>
          </a:p>
          <a:p>
            <a:r>
              <a:rPr lang="en-US" dirty="0" err="1"/>
              <a:t>Head_pointer</a:t>
            </a:r>
            <a:endParaRPr lang="en-US" dirty="0"/>
          </a:p>
          <a:p>
            <a:r>
              <a:rPr lang="en-US" dirty="0" err="1"/>
              <a:t>Tail_pointer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8918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931A07-20B9-234D-AE1E-402D76E4DE8E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0D81D5-657E-2B4D-AE58-11C740772B08}" type="slidenum">
              <a:rPr lang="en-US"/>
              <a:pPr/>
              <a:t>11</a:t>
            </a:fld>
            <a:endParaRPr lang="en-US"/>
          </a:p>
        </p:txBody>
      </p:sp>
      <p:sp>
        <p:nvSpPr>
          <p:cNvPr id="2580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03A1072-F788-8B40-818B-CA5BEFBDC28D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EF404D-736D-EE44-98D3-FC94DDCBC903}" type="slidenum">
              <a:rPr lang="en-US"/>
              <a:pPr/>
              <a:t>12</a:t>
            </a:fld>
            <a:endParaRPr lang="en-US"/>
          </a:p>
        </p:txBody>
      </p:sp>
      <p:sp>
        <p:nvSpPr>
          <p:cNvPr id="2590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729DF4-4EAA-E94C-9EFF-931130EE3A8E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3856DE-FCDF-8D44-A97F-FC79591367EC}" type="slidenum">
              <a:rPr lang="en-US"/>
              <a:pPr/>
              <a:t>13</a:t>
            </a:fld>
            <a:endParaRPr lang="en-US"/>
          </a:p>
        </p:txBody>
      </p:sp>
      <p:sp>
        <p:nvSpPr>
          <p:cNvPr id="2600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0631317-3918-9D4D-B7AD-F5A9E0D92037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76C731-BBB0-3A45-8821-6329C2D1072D}" type="slidenum">
              <a:rPr lang="en-US"/>
              <a:pPr/>
              <a:t>14</a:t>
            </a:fld>
            <a:endParaRPr lang="en-US"/>
          </a:p>
        </p:txBody>
      </p:sp>
      <p:sp>
        <p:nvSpPr>
          <p:cNvPr id="2611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138767E-D3A0-9C4A-BF00-AF5D2BEB2978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0EE20-AD14-644E-9E10-6E74B1AA197B}" type="slidenum">
              <a:rPr lang="en-US"/>
              <a:pPr/>
              <a:t>15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A6A187A-15AB-014F-912F-92CEA3382554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F518A5-B8FA-A848-B0EC-8E5F5CB94FD3}" type="slidenum">
              <a:rPr lang="en-US"/>
              <a:pPr/>
              <a:t>16</a:t>
            </a:fld>
            <a:endParaRPr lang="en-US"/>
          </a:p>
        </p:txBody>
      </p:sp>
      <p:sp>
        <p:nvSpPr>
          <p:cNvPr id="2631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92AFEF8-38EE-9C45-B881-307045658B69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1AC464-13D1-1B40-8B1D-487FE8CD735D}" type="slidenum">
              <a:rPr lang="en-US"/>
              <a:pPr/>
              <a:t>17</a:t>
            </a:fld>
            <a:endParaRPr lang="en-US"/>
          </a:p>
        </p:txBody>
      </p:sp>
      <p:sp>
        <p:nvSpPr>
          <p:cNvPr id="2641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1259C16-1076-E54B-97FF-AAE2940ECA84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9AD23B-D973-2849-9B79-AD9BFE55D2F2}" type="slidenum">
              <a:rPr lang="en-US"/>
              <a:pPr/>
              <a:t>18</a:t>
            </a:fld>
            <a:endParaRPr lang="en-US"/>
          </a:p>
        </p:txBody>
      </p:sp>
      <p:sp>
        <p:nvSpPr>
          <p:cNvPr id="2652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311CEC-6DFC-7247-B09C-664AFD93B11C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C76F8-210D-D24D-87DE-00D52AB3FA8A}" type="slidenum">
              <a:rPr lang="en-US"/>
              <a:pPr/>
              <a:t>19</a:t>
            </a:fld>
            <a:endParaRPr lang="en-US"/>
          </a:p>
        </p:txBody>
      </p:sp>
      <p:sp>
        <p:nvSpPr>
          <p:cNvPr id="266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FCEFCA9-536B-AF48-8DB4-9AF5BD66DFD9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F3C1A-BEDD-5B4E-84EA-8C94A7C3FF21}" type="slidenum">
              <a:rPr lang="en-US"/>
              <a:pPr/>
              <a:t>20</a:t>
            </a:fld>
            <a:endParaRPr lang="en-US"/>
          </a:p>
        </p:txBody>
      </p:sp>
      <p:sp>
        <p:nvSpPr>
          <p:cNvPr id="2672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F6C1C15-DBB1-C947-991D-BBAF5CB23C77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2A8C49-E7AB-5C45-9F52-6260BF11096A}" type="slidenum">
              <a:rPr lang="en-US"/>
              <a:pPr/>
              <a:t>3</a:t>
            </a:fld>
            <a:endParaRPr lang="en-US"/>
          </a:p>
        </p:txBody>
      </p:sp>
      <p:sp>
        <p:nvSpPr>
          <p:cNvPr id="249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8597138-77C1-F943-B14C-2AD98593E727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0845AD-53B4-F241-A4EA-D575B5C57EA4}" type="slidenum">
              <a:rPr lang="en-US"/>
              <a:pPr/>
              <a:t>21</a:t>
            </a:fld>
            <a:endParaRPr lang="en-US"/>
          </a:p>
        </p:txBody>
      </p:sp>
      <p:sp>
        <p:nvSpPr>
          <p:cNvPr id="268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80CE67B-8E6D-AB48-B614-F2EB77746341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D9036-2671-6742-8BFB-241E6849DCA1}" type="slidenum">
              <a:rPr lang="en-US"/>
              <a:pPr/>
              <a:t>22</a:t>
            </a:fld>
            <a:endParaRPr lang="en-US"/>
          </a:p>
        </p:txBody>
      </p:sp>
      <p:sp>
        <p:nvSpPr>
          <p:cNvPr id="2693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4B3B882-6EF2-F84B-AC50-7A03E9FD6AA3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24B74-137E-3C49-8DAA-713980B15C37}" type="slidenum">
              <a:rPr lang="en-US"/>
              <a:pPr/>
              <a:t>23</a:t>
            </a:fld>
            <a:endParaRPr lang="en-US"/>
          </a:p>
        </p:txBody>
      </p:sp>
      <p:sp>
        <p:nvSpPr>
          <p:cNvPr id="2703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E69F02F-7349-B348-926B-DE0D0B483A33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DD5F8E-8312-7B43-A783-0725FA9F8824}" type="slidenum">
              <a:rPr lang="en-US"/>
              <a:pPr/>
              <a:t>24</a:t>
            </a:fld>
            <a:endParaRPr lang="en-US"/>
          </a:p>
        </p:txBody>
      </p:sp>
      <p:sp>
        <p:nvSpPr>
          <p:cNvPr id="2713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D0543FB-9EBD-DD40-99B7-E6D648D6A6E7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31391-55BC-F347-9C34-9E63F4282963}" type="slidenum">
              <a:rPr lang="en-US"/>
              <a:pPr/>
              <a:t>25</a:t>
            </a:fld>
            <a:endParaRPr lang="en-US"/>
          </a:p>
        </p:txBody>
      </p:sp>
      <p:sp>
        <p:nvSpPr>
          <p:cNvPr id="2723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D1DCDBC-8228-474F-9DE0-3A3B5D3FF8D7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2473D9-8D51-FF48-98D5-AFC0DF7AD8CC}" type="slidenum">
              <a:rPr lang="en-US"/>
              <a:pPr/>
              <a:t>26</a:t>
            </a:fld>
            <a:endParaRPr lang="en-US"/>
          </a:p>
        </p:txBody>
      </p:sp>
      <p:sp>
        <p:nvSpPr>
          <p:cNvPr id="2734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FDCD23C-8127-EA45-9066-CE4E8B991DB5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9AD224-3E44-574E-B6EC-D16F59F613FA}" type="slidenum">
              <a:rPr lang="en-US"/>
              <a:pPr/>
              <a:t>27</a:t>
            </a:fld>
            <a:endParaRPr lang="en-US"/>
          </a:p>
        </p:txBody>
      </p:sp>
      <p:sp>
        <p:nvSpPr>
          <p:cNvPr id="2744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90617E-6AA5-2C49-B83C-7433B51D47D4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24DDAD-CF4F-D546-A0DF-53C229AAD3C9}" type="slidenum">
              <a:rPr lang="en-US"/>
              <a:pPr/>
              <a:t>28</a:t>
            </a:fld>
            <a:endParaRPr lang="en-US"/>
          </a:p>
        </p:txBody>
      </p:sp>
      <p:sp>
        <p:nvSpPr>
          <p:cNvPr id="2754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227EDE0-A1F8-F543-BE0C-BE6B10537CD8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1B46C3-D133-CB40-A8CD-2BC7C7B88102}" type="slidenum">
              <a:rPr lang="en-US"/>
              <a:pPr/>
              <a:t>29</a:t>
            </a:fld>
            <a:endParaRPr lang="en-US"/>
          </a:p>
        </p:txBody>
      </p:sp>
      <p:sp>
        <p:nvSpPr>
          <p:cNvPr id="276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1A4AD49-5F2E-864A-B651-D724F36C69C5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F9113-1E17-FF47-BD17-DADE35DE564D}" type="slidenum">
              <a:rPr lang="en-US"/>
              <a:pPr/>
              <a:t>30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6A33D29-E28E-BB4F-A3C8-1628C49BD4C9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2CFDD1-3876-924C-9FA5-2939DA983B10}" type="slidenum">
              <a:rPr lang="en-US"/>
              <a:pPr/>
              <a:t>4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22DEAA7-66BB-8E4D-9BE1-094DAFAED1C2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C44AFB-BCCA-9540-B316-A6D322E3D957}" type="slidenum">
              <a:rPr lang="en-US"/>
              <a:pPr/>
              <a:t>5</a:t>
            </a:fld>
            <a:endParaRPr lang="en-US"/>
          </a:p>
        </p:txBody>
      </p:sp>
      <p:sp>
        <p:nvSpPr>
          <p:cNvPr id="2519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F84BF65-3993-1348-930A-A78847897EDD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59514-9468-124A-A240-1FF4E56BA31D}" type="slidenum">
              <a:rPr lang="en-US"/>
              <a:pPr/>
              <a:t>6</a:t>
            </a:fld>
            <a:endParaRPr lang="en-US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75A0EB8-2218-EC42-9B52-67A39F610ED9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4A536E-0DE3-244D-8517-10500DBD7BCA}" type="slidenum">
              <a:rPr lang="en-US"/>
              <a:pPr/>
              <a:t>7</a:t>
            </a:fld>
            <a:endParaRPr lang="en-US"/>
          </a:p>
        </p:txBody>
      </p:sp>
      <p:sp>
        <p:nvSpPr>
          <p:cNvPr id="2539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C8949D3-0AC8-F542-A3DD-EB379360C2F5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58C0D4-1EE9-AA44-A6E1-C8025A960C3D}" type="slidenum">
              <a:rPr lang="en-US"/>
              <a:pPr/>
              <a:t>8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8AB518-0016-D648-B98C-F930575DB590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E198C-76DC-C04F-8D2B-27EC3D886DFB}" type="slidenum">
              <a:rPr lang="en-US"/>
              <a:pPr/>
              <a:t>9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E200CF1-DD5B-C54F-8721-E7C053A9D3A5}" type="datetime1">
              <a:rPr lang="en-US"/>
              <a:pPr/>
              <a:t>2/2/23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B17B3-FDE7-084B-9ED1-4F6D354CE62C}" type="slidenum">
              <a:rPr lang="en-US"/>
              <a:pPr/>
              <a:t>10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2/2/23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4.xml"/><Relationship Id="rId16" Type="http://schemas.openxmlformats.org/officeDocument/2006/relationships/image" Target="../media/image7.png"/><Relationship Id="rId11" Type="http://schemas.openxmlformats.org/officeDocument/2006/relationships/customXml" Target="../ink/ink5.xml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5" Type="http://schemas.openxmlformats.org/officeDocument/2006/relationships/customXml" Target="../ink/ink2.xml"/><Relationship Id="rId90" Type="http://schemas.openxmlformats.org/officeDocument/2006/relationships/image" Target="../media/image44.png"/><Relationship Id="rId95" Type="http://schemas.openxmlformats.org/officeDocument/2006/relationships/customXml" Target="../ink/ink47.xml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80" Type="http://schemas.openxmlformats.org/officeDocument/2006/relationships/image" Target="../media/image39.png"/><Relationship Id="rId85" Type="http://schemas.openxmlformats.org/officeDocument/2006/relationships/customXml" Target="../ink/ink42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54" Type="http://schemas.openxmlformats.org/officeDocument/2006/relationships/image" Target="../media/image26.png"/><Relationship Id="rId62" Type="http://schemas.openxmlformats.org/officeDocument/2006/relationships/image" Target="../media/image30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91" Type="http://schemas.openxmlformats.org/officeDocument/2006/relationships/customXml" Target="../ink/ink45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36" Type="http://schemas.openxmlformats.org/officeDocument/2006/relationships/image" Target="../media/image17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0" Type="http://schemas.openxmlformats.org/officeDocument/2006/relationships/image" Target="../media/image4.png"/><Relationship Id="rId31" Type="http://schemas.openxmlformats.org/officeDocument/2006/relationships/customXml" Target="../ink/ink15.xml"/><Relationship Id="rId44" Type="http://schemas.openxmlformats.org/officeDocument/2006/relationships/image" Target="../media/image21.png"/><Relationship Id="rId52" Type="http://schemas.openxmlformats.org/officeDocument/2006/relationships/image" Target="../media/image25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8" Type="http://schemas.openxmlformats.org/officeDocument/2006/relationships/image" Target="../media/image3.png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D938E-274B-9CB0-9B21-AF61FC7C3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Binary search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Bool find(int a[], int n, int t){</a:t>
            </a:r>
          </a:p>
          <a:p>
            <a:pPr marL="0" indent="0">
              <a:buNone/>
            </a:pPr>
            <a:r>
              <a:rPr lang="en-US" sz="2000" dirty="0"/>
              <a:t>int l = 0;</a:t>
            </a:r>
          </a:p>
          <a:p>
            <a:pPr marL="0" indent="0">
              <a:buNone/>
            </a:pPr>
            <a:r>
              <a:rPr lang="en-US" sz="2000" dirty="0"/>
              <a:t>Int r = n-1; </a:t>
            </a:r>
          </a:p>
          <a:p>
            <a:pPr marL="0" indent="0">
              <a:buNone/>
            </a:pPr>
            <a:r>
              <a:rPr lang="en-US" sz="2000" dirty="0"/>
              <a:t>Int m;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While (l &lt;= r){</a:t>
            </a:r>
          </a:p>
          <a:p>
            <a:pPr marL="0" indent="0">
              <a:buNone/>
            </a:pPr>
            <a:r>
              <a:rPr lang="en-US" sz="2000" dirty="0"/>
              <a:t>	m = l + (r-l)/2;</a:t>
            </a:r>
          </a:p>
          <a:p>
            <a:pPr marL="0" indent="0">
              <a:buNone/>
            </a:pPr>
            <a:r>
              <a:rPr lang="en-US" sz="2000" dirty="0"/>
              <a:t>	if (a[m] == t) return true;</a:t>
            </a:r>
          </a:p>
          <a:p>
            <a:pPr marL="0" indent="0">
              <a:buNone/>
            </a:pPr>
            <a:r>
              <a:rPr lang="en-US" sz="2000" dirty="0"/>
              <a:t>	if (a[m] &lt; t) l = m + 1;</a:t>
            </a:r>
          </a:p>
          <a:p>
            <a:pPr marL="0" indent="0">
              <a:buNone/>
            </a:pPr>
            <a:r>
              <a:rPr lang="en-US" sz="2000" dirty="0"/>
              <a:t>	else r=m-1; 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r>
              <a:rPr lang="en-US" sz="2000" dirty="0"/>
              <a:t>Return false;}</a:t>
            </a:r>
          </a:p>
        </p:txBody>
      </p:sp>
      <p:sp>
        <p:nvSpPr>
          <p:cNvPr id="4" name="Line Callout 1 3">
            <a:extLst>
              <a:ext uri="{FF2B5EF4-FFF2-40B4-BE49-F238E27FC236}">
                <a16:creationId xmlns:a16="http://schemas.microsoft.com/office/drawing/2014/main" id="{DD7FB5FE-D547-0D14-28CF-BB892DB378F4}"/>
              </a:ext>
            </a:extLst>
          </p:cNvPr>
          <p:cNvSpPr/>
          <p:nvPr/>
        </p:nvSpPr>
        <p:spPr>
          <a:xfrm>
            <a:off x="4572000" y="1447800"/>
            <a:ext cx="4038600" cy="5334000"/>
          </a:xfrm>
          <a:prstGeom prst="borderCallout1">
            <a:avLst>
              <a:gd name="adj1" fmla="val 18750"/>
              <a:gd name="adj2" fmla="val -8333"/>
              <a:gd name="adj3" fmla="val 56193"/>
              <a:gd name="adj4" fmla="val -55583"/>
            </a:avLst>
          </a:prstGeom>
          <a:noFill/>
          <a:ln w="412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D6F478-B698-61EC-F535-CF3B3889C37A}"/>
              </a:ext>
            </a:extLst>
          </p:cNvPr>
          <p:cNvGrpSpPr/>
          <p:nvPr/>
        </p:nvGrpSpPr>
        <p:grpSpPr>
          <a:xfrm>
            <a:off x="4871349" y="1690937"/>
            <a:ext cx="381240" cy="329400"/>
            <a:chOff x="4871349" y="1690937"/>
            <a:chExt cx="381240" cy="32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339A78-1B44-A263-374F-D9AB3EFDDB83}"/>
                    </a:ext>
                  </a:extLst>
                </p14:cNvPr>
                <p14:cNvContentPartPr/>
                <p14:nvPr/>
              </p14:nvContentPartPr>
              <p14:xfrm>
                <a:off x="4871349" y="1690937"/>
                <a:ext cx="150840" cy="3294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339A78-1B44-A263-374F-D9AB3EFDDB8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62709" y="1681937"/>
                  <a:ext cx="1684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49F07B-A3F4-D667-47A2-50442B91F226}"/>
                    </a:ext>
                  </a:extLst>
                </p14:cNvPr>
                <p14:cNvContentPartPr/>
                <p14:nvPr/>
              </p14:nvContentPartPr>
              <p14:xfrm>
                <a:off x="5072229" y="1844297"/>
                <a:ext cx="180360" cy="82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49F07B-A3F4-D667-47A2-50442B91F22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63229" y="1835297"/>
                  <a:ext cx="1980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87C75C-F272-36CB-753E-F1EE855CB4B2}"/>
                    </a:ext>
                  </a:extLst>
                </p14:cNvPr>
                <p14:cNvContentPartPr/>
                <p14:nvPr/>
              </p14:nvContentPartPr>
              <p14:xfrm>
                <a:off x="5191749" y="1747097"/>
                <a:ext cx="1800" cy="217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87C75C-F272-36CB-753E-F1EE855CB4B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182749" y="1738097"/>
                  <a:ext cx="1944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CED11F-5D77-B771-F9FB-3A306E152083}"/>
              </a:ext>
            </a:extLst>
          </p:cNvPr>
          <p:cNvGrpSpPr/>
          <p:nvPr/>
        </p:nvGrpSpPr>
        <p:grpSpPr>
          <a:xfrm>
            <a:off x="5443749" y="1689137"/>
            <a:ext cx="1198800" cy="352800"/>
            <a:chOff x="5443749" y="1689137"/>
            <a:chExt cx="1198800" cy="35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A7F71F9-BD04-AE36-A0A6-48903F0E0C35}"/>
                    </a:ext>
                  </a:extLst>
                </p14:cNvPr>
                <p14:cNvContentPartPr/>
                <p14:nvPr/>
              </p14:nvContentPartPr>
              <p14:xfrm>
                <a:off x="5443749" y="1765457"/>
                <a:ext cx="70560" cy="227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A7F71F9-BD04-AE36-A0A6-48903F0E0C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35109" y="1756457"/>
                  <a:ext cx="882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1B5CC59-BA0B-BA0C-0FE8-5E38C4FA67EC}"/>
                    </a:ext>
                  </a:extLst>
                </p14:cNvPr>
                <p14:cNvContentPartPr/>
                <p14:nvPr/>
              </p14:nvContentPartPr>
              <p14:xfrm>
                <a:off x="5600349" y="1792097"/>
                <a:ext cx="151560" cy="183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1B5CC59-BA0B-BA0C-0FE8-5E38C4FA67E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91349" y="1783097"/>
                  <a:ext cx="16920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A36D414-91AE-59C5-A9D6-AEECDEAF36B6}"/>
                    </a:ext>
                  </a:extLst>
                </p14:cNvPr>
                <p14:cNvContentPartPr/>
                <p14:nvPr/>
              </p14:nvContentPartPr>
              <p14:xfrm>
                <a:off x="5806629" y="1867697"/>
                <a:ext cx="123840" cy="5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A36D414-91AE-59C5-A9D6-AEECDEAF36B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797629" y="1859057"/>
                  <a:ext cx="1414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868A4DE-8F91-1218-CCEB-892AAD0D22FC}"/>
                    </a:ext>
                  </a:extLst>
                </p14:cNvPr>
                <p14:cNvContentPartPr/>
                <p14:nvPr/>
              </p14:nvContentPartPr>
              <p14:xfrm>
                <a:off x="5975829" y="1689137"/>
                <a:ext cx="182520" cy="255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868A4DE-8F91-1218-CCEB-892AAD0D22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967189" y="1680137"/>
                  <a:ext cx="2001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9A52D31-0582-BC0F-8A96-5860CE612F2B}"/>
                    </a:ext>
                  </a:extLst>
                </p14:cNvPr>
                <p14:cNvContentPartPr/>
                <p14:nvPr/>
              </p14:nvContentPartPr>
              <p14:xfrm>
                <a:off x="6264909" y="1726217"/>
                <a:ext cx="48600" cy="227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9A52D31-0582-BC0F-8A96-5860CE612F2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55909" y="1717217"/>
                  <a:ext cx="662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99A8E2-D71E-99F8-41BF-B38CDF061A71}"/>
                    </a:ext>
                  </a:extLst>
                </p14:cNvPr>
                <p14:cNvContentPartPr/>
                <p14:nvPr/>
              </p14:nvContentPartPr>
              <p14:xfrm>
                <a:off x="6316029" y="1745297"/>
                <a:ext cx="149760" cy="296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99A8E2-D71E-99F8-41BF-B38CDF061A7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07029" y="1736297"/>
                  <a:ext cx="167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3395F0-7046-0B3B-2DD2-97C31C8B2E5E}"/>
                    </a:ext>
                  </a:extLst>
                </p14:cNvPr>
                <p14:cNvContentPartPr/>
                <p14:nvPr/>
              </p14:nvContentPartPr>
              <p14:xfrm>
                <a:off x="6507189" y="1843577"/>
                <a:ext cx="135360" cy="169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3395F0-7046-0B3B-2DD2-97C31C8B2E5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498189" y="1834937"/>
                  <a:ext cx="153000" cy="18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1AEFD78-79BD-6652-5E7B-AF12FB326F29}"/>
                  </a:ext>
                </a:extLst>
              </p14:cNvPr>
              <p14:cNvContentPartPr/>
              <p14:nvPr/>
            </p14:nvContentPartPr>
            <p14:xfrm>
              <a:off x="4836429" y="2790017"/>
              <a:ext cx="143640" cy="10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1AEFD78-79BD-6652-5E7B-AF12FB326F2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827789" y="2781017"/>
                <a:ext cx="1612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F0E8471-88D2-6C41-DAEB-7F4E2BEC3304}"/>
                  </a:ext>
                </a:extLst>
              </p14:cNvPr>
              <p14:cNvContentPartPr/>
              <p14:nvPr/>
            </p14:nvContentPartPr>
            <p14:xfrm>
              <a:off x="4813029" y="2990897"/>
              <a:ext cx="189720" cy="3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F0E8471-88D2-6C41-DAEB-7F4E2BEC330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804029" y="2981897"/>
                <a:ext cx="207360" cy="21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EEBBC75-7E01-D0DB-36D5-69CC4539184D}"/>
              </a:ext>
            </a:extLst>
          </p:cNvPr>
          <p:cNvGrpSpPr/>
          <p:nvPr/>
        </p:nvGrpSpPr>
        <p:grpSpPr>
          <a:xfrm>
            <a:off x="5299029" y="2564297"/>
            <a:ext cx="458280" cy="524880"/>
            <a:chOff x="5299029" y="2564297"/>
            <a:chExt cx="458280" cy="52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A1CADE-9602-37D7-818D-D553D245D47D}"/>
                    </a:ext>
                  </a:extLst>
                </p14:cNvPr>
                <p14:cNvContentPartPr/>
                <p14:nvPr/>
              </p14:nvContentPartPr>
              <p14:xfrm>
                <a:off x="5299029" y="2564297"/>
                <a:ext cx="191160" cy="5248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A1CADE-9602-37D7-818D-D553D245D47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290029" y="2555297"/>
                  <a:ext cx="208800" cy="54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D760494-C1EC-C00F-9C57-827D7B5FE399}"/>
                    </a:ext>
                  </a:extLst>
                </p14:cNvPr>
                <p14:cNvContentPartPr/>
                <p14:nvPr/>
              </p14:nvContentPartPr>
              <p14:xfrm>
                <a:off x="5553189" y="2798657"/>
                <a:ext cx="204120" cy="158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D760494-C1EC-C00F-9C57-827D7B5FE39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544549" y="2790017"/>
                  <a:ext cx="2217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7C37211-549D-CC3C-F025-5CF3CB96AC2C}"/>
                    </a:ext>
                  </a:extLst>
                </p14:cNvPr>
                <p14:cNvContentPartPr/>
                <p14:nvPr/>
              </p14:nvContentPartPr>
              <p14:xfrm>
                <a:off x="5671989" y="2662577"/>
                <a:ext cx="15120" cy="366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7C37211-549D-CC3C-F025-5CF3CB96AC2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62989" y="2653577"/>
                  <a:ext cx="3276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FB233-0E05-7AB3-670F-3EA8F99F77C1}"/>
              </a:ext>
            </a:extLst>
          </p:cNvPr>
          <p:cNvGrpSpPr/>
          <p:nvPr/>
        </p:nvGrpSpPr>
        <p:grpSpPr>
          <a:xfrm>
            <a:off x="6264189" y="2373137"/>
            <a:ext cx="916920" cy="385920"/>
            <a:chOff x="6264189" y="2373137"/>
            <a:chExt cx="91692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DC4F04D-E3A7-BBCA-D015-B5F70BDCAE3E}"/>
                    </a:ext>
                  </a:extLst>
                </p14:cNvPr>
                <p14:cNvContentPartPr/>
                <p14:nvPr/>
              </p14:nvContentPartPr>
              <p14:xfrm>
                <a:off x="6264189" y="2515697"/>
                <a:ext cx="175320" cy="2433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DC4F04D-E3A7-BBCA-D015-B5F70BDCAE3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55549" y="2506697"/>
                  <a:ext cx="192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F9415C-C605-6BB4-3D34-4ADAFF45E784}"/>
                    </a:ext>
                  </a:extLst>
                </p14:cNvPr>
                <p14:cNvContentPartPr/>
                <p14:nvPr/>
              </p14:nvContentPartPr>
              <p14:xfrm>
                <a:off x="6678549" y="2620817"/>
                <a:ext cx="127800" cy="64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F9415C-C605-6BB4-3D34-4ADAFF45E78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669549" y="2611817"/>
                  <a:ext cx="145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13E639-D7F1-2566-F638-5059163D1CC8}"/>
                    </a:ext>
                  </a:extLst>
                </p14:cNvPr>
                <p14:cNvContentPartPr/>
                <p14:nvPr/>
              </p14:nvContentPartPr>
              <p14:xfrm>
                <a:off x="6899949" y="2373137"/>
                <a:ext cx="281160" cy="315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13E639-D7F1-2566-F638-5059163D1CC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891309" y="2364497"/>
                  <a:ext cx="298800" cy="33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CD0BDB-4622-1AA1-03E6-AEB77F61A443}"/>
                  </a:ext>
                </a:extLst>
              </p14:cNvPr>
              <p14:cNvContentPartPr/>
              <p14:nvPr/>
            </p14:nvContentPartPr>
            <p14:xfrm>
              <a:off x="6235749" y="2880017"/>
              <a:ext cx="1045800" cy="104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CD0BDB-4622-1AA1-03E6-AEB77F61A443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27109" y="2871017"/>
                <a:ext cx="10634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1F99C6A-DADF-EB8B-B03B-DC6FA15187A3}"/>
                  </a:ext>
                </a:extLst>
              </p14:cNvPr>
              <p14:cNvContentPartPr/>
              <p14:nvPr/>
            </p14:nvContentPartPr>
            <p14:xfrm>
              <a:off x="6729309" y="3016097"/>
              <a:ext cx="257400" cy="207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1F99C6A-DADF-EB8B-B03B-DC6FA15187A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20309" y="3007097"/>
                <a:ext cx="27504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A788319-2B79-9022-AF52-7C08C9249387}"/>
                  </a:ext>
                </a:extLst>
              </p14:cNvPr>
              <p14:cNvContentPartPr/>
              <p14:nvPr/>
            </p14:nvContentPartPr>
            <p14:xfrm>
              <a:off x="4977549" y="4118057"/>
              <a:ext cx="116280" cy="8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A788319-2B79-9022-AF52-7C08C924938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968909" y="4109057"/>
                <a:ext cx="133920" cy="2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424696E3-3461-2CC6-A9B3-30BD7EF4544A}"/>
              </a:ext>
            </a:extLst>
          </p:cNvPr>
          <p:cNvGrpSpPr/>
          <p:nvPr/>
        </p:nvGrpSpPr>
        <p:grpSpPr>
          <a:xfrm>
            <a:off x="4951989" y="4236137"/>
            <a:ext cx="1165320" cy="325440"/>
            <a:chOff x="4951989" y="4236137"/>
            <a:chExt cx="1165320" cy="32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88CB894-B7D9-AB43-4FC6-53D7AD637CAA}"/>
                    </a:ext>
                  </a:extLst>
                </p14:cNvPr>
                <p14:cNvContentPartPr/>
                <p14:nvPr/>
              </p14:nvContentPartPr>
              <p14:xfrm>
                <a:off x="4951989" y="4312817"/>
                <a:ext cx="167040" cy="5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88CB894-B7D9-AB43-4FC6-53D7AD637CA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43349" y="4303817"/>
                  <a:ext cx="1846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7279451-8F7A-F64A-89A6-12C6EB79185A}"/>
                    </a:ext>
                  </a:extLst>
                </p14:cNvPr>
                <p14:cNvContentPartPr/>
                <p14:nvPr/>
              </p14:nvContentPartPr>
              <p14:xfrm>
                <a:off x="5321709" y="4236137"/>
                <a:ext cx="795600" cy="13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7279451-8F7A-F64A-89A6-12C6EB79185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12709" y="4227497"/>
                  <a:ext cx="813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D00C2C-2590-C569-F0C6-337BA31DC752}"/>
                    </a:ext>
                  </a:extLst>
                </p14:cNvPr>
                <p14:cNvContentPartPr/>
                <p14:nvPr/>
              </p14:nvContentPartPr>
              <p14:xfrm>
                <a:off x="5686029" y="4356377"/>
                <a:ext cx="267480" cy="205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D00C2C-2590-C569-F0C6-337BA31DC75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677029" y="4347737"/>
                  <a:ext cx="2851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AD6BFB9-D818-8A82-A387-B51C4DBEEDB9}"/>
              </a:ext>
            </a:extLst>
          </p:cNvPr>
          <p:cNvGrpSpPr/>
          <p:nvPr/>
        </p:nvGrpSpPr>
        <p:grpSpPr>
          <a:xfrm>
            <a:off x="5351229" y="3773537"/>
            <a:ext cx="569160" cy="305280"/>
            <a:chOff x="5351229" y="3773537"/>
            <a:chExt cx="56916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21EF515-4EA6-3C83-332A-5FF13CCAF065}"/>
                    </a:ext>
                  </a:extLst>
                </p14:cNvPr>
                <p14:cNvContentPartPr/>
                <p14:nvPr/>
              </p14:nvContentPartPr>
              <p14:xfrm>
                <a:off x="5351229" y="3885137"/>
                <a:ext cx="253440" cy="142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21EF515-4EA6-3C83-332A-5FF13CCAF06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342589" y="3876137"/>
                  <a:ext cx="2710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2106F6A-A859-8DD5-7E9F-FE071BD19FEA}"/>
                    </a:ext>
                  </a:extLst>
                </p14:cNvPr>
                <p14:cNvContentPartPr/>
                <p14:nvPr/>
              </p14:nvContentPartPr>
              <p14:xfrm>
                <a:off x="5748309" y="3773537"/>
                <a:ext cx="172080" cy="305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2106F6A-A859-8DD5-7E9F-FE071BD19FE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739669" y="3764537"/>
                  <a:ext cx="18972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9F326E8-0C37-8260-0425-3A4B6AA7C821}"/>
              </a:ext>
            </a:extLst>
          </p:cNvPr>
          <p:cNvGrpSpPr/>
          <p:nvPr/>
        </p:nvGrpSpPr>
        <p:grpSpPr>
          <a:xfrm>
            <a:off x="6353829" y="4098617"/>
            <a:ext cx="318600" cy="272880"/>
            <a:chOff x="6353829" y="4098617"/>
            <a:chExt cx="318600" cy="27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8813C0-25EE-FE00-1984-AB6CAE4F2F96}"/>
                    </a:ext>
                  </a:extLst>
                </p14:cNvPr>
                <p14:cNvContentPartPr/>
                <p14:nvPr/>
              </p14:nvContentPartPr>
              <p14:xfrm>
                <a:off x="6353829" y="4218137"/>
                <a:ext cx="318600" cy="7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8813C0-25EE-FE00-1984-AB6CAE4F2F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45189" y="4209497"/>
                  <a:ext cx="336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327D60F-2310-234D-AB39-7E9FADFE2139}"/>
                    </a:ext>
                  </a:extLst>
                </p14:cNvPr>
                <p14:cNvContentPartPr/>
                <p14:nvPr/>
              </p14:nvContentPartPr>
              <p14:xfrm>
                <a:off x="6497469" y="4098617"/>
                <a:ext cx="45360" cy="272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327D60F-2310-234D-AB39-7E9FADFE213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88469" y="4089617"/>
                  <a:ext cx="63000" cy="29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FD9588F-BEC3-7212-0E59-76A88D2A1786}"/>
              </a:ext>
            </a:extLst>
          </p:cNvPr>
          <p:cNvGrpSpPr/>
          <p:nvPr/>
        </p:nvGrpSpPr>
        <p:grpSpPr>
          <a:xfrm>
            <a:off x="7037469" y="3747977"/>
            <a:ext cx="1031760" cy="380520"/>
            <a:chOff x="7037469" y="3747977"/>
            <a:chExt cx="1031760" cy="380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D21931-2F87-6E08-93C3-E4EF4B7246BC}"/>
                    </a:ext>
                  </a:extLst>
                </p14:cNvPr>
                <p14:cNvContentPartPr/>
                <p14:nvPr/>
              </p14:nvContentPartPr>
              <p14:xfrm>
                <a:off x="7037469" y="3831137"/>
                <a:ext cx="295200" cy="297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D21931-2F87-6E08-93C3-E4EF4B7246B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028829" y="3822137"/>
                  <a:ext cx="3128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8AC0C23-EC5A-1EA0-1A60-03730F760EA2}"/>
                    </a:ext>
                  </a:extLst>
                </p14:cNvPr>
                <p14:cNvContentPartPr/>
                <p14:nvPr/>
              </p14:nvContentPartPr>
              <p14:xfrm>
                <a:off x="7387749" y="3990257"/>
                <a:ext cx="258840" cy="13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8AC0C23-EC5A-1EA0-1A60-03730F760EA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379109" y="3981617"/>
                  <a:ext cx="2764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8A6439B-9919-A649-ADD6-44B0BEB32289}"/>
                    </a:ext>
                  </a:extLst>
                </p14:cNvPr>
                <p14:cNvContentPartPr/>
                <p14:nvPr/>
              </p14:nvContentPartPr>
              <p14:xfrm>
                <a:off x="7729029" y="3747977"/>
                <a:ext cx="340200" cy="369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8A6439B-9919-A649-ADD6-44B0BEB3228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720029" y="3738977"/>
                  <a:ext cx="357840" cy="38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6660A7-A520-3899-6BE9-910C874515AE}"/>
                  </a:ext>
                </a:extLst>
              </p14:cNvPr>
              <p14:cNvContentPartPr/>
              <p14:nvPr/>
            </p14:nvContentPartPr>
            <p14:xfrm>
              <a:off x="7116669" y="4280417"/>
              <a:ext cx="960480" cy="2484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6660A7-A520-3899-6BE9-910C874515AE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108029" y="4271777"/>
                <a:ext cx="9781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8F068F5-32DF-5EA4-36AF-7E52301CEE6E}"/>
                  </a:ext>
                </a:extLst>
              </p14:cNvPr>
              <p14:cNvContentPartPr/>
              <p14:nvPr/>
            </p14:nvContentPartPr>
            <p14:xfrm>
              <a:off x="7570269" y="4462577"/>
              <a:ext cx="267120" cy="2516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8F068F5-32DF-5EA4-36AF-7E52301CEE6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561269" y="4453577"/>
                <a:ext cx="284760" cy="269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66" name="Group 2065">
            <a:extLst>
              <a:ext uri="{FF2B5EF4-FFF2-40B4-BE49-F238E27FC236}">
                <a16:creationId xmlns:a16="http://schemas.microsoft.com/office/drawing/2014/main" id="{61E09A93-9E0C-89FB-A779-06C11AC22555}"/>
              </a:ext>
            </a:extLst>
          </p:cNvPr>
          <p:cNvGrpSpPr/>
          <p:nvPr/>
        </p:nvGrpSpPr>
        <p:grpSpPr>
          <a:xfrm>
            <a:off x="4987269" y="4923737"/>
            <a:ext cx="2450880" cy="748440"/>
            <a:chOff x="4987269" y="4923737"/>
            <a:chExt cx="2450880" cy="74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2053" name="Ink 2052">
                  <a:extLst>
                    <a:ext uri="{FF2B5EF4-FFF2-40B4-BE49-F238E27FC236}">
                      <a16:creationId xmlns:a16="http://schemas.microsoft.com/office/drawing/2014/main" id="{43899A97-1605-6FEC-F2AB-482D667A8243}"/>
                    </a:ext>
                  </a:extLst>
                </p14:cNvPr>
                <p14:cNvContentPartPr/>
                <p14:nvPr/>
              </p14:nvContentPartPr>
              <p14:xfrm>
                <a:off x="4987269" y="5226497"/>
                <a:ext cx="182160" cy="10440"/>
              </p14:xfrm>
            </p:contentPart>
          </mc:Choice>
          <mc:Fallback>
            <p:pic>
              <p:nvPicPr>
                <p:cNvPr id="2053" name="Ink 2052">
                  <a:extLst>
                    <a:ext uri="{FF2B5EF4-FFF2-40B4-BE49-F238E27FC236}">
                      <a16:creationId xmlns:a16="http://schemas.microsoft.com/office/drawing/2014/main" id="{43899A97-1605-6FEC-F2AB-482D667A824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978629" y="5217857"/>
                  <a:ext cx="199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2054" name="Ink 2053">
                  <a:extLst>
                    <a:ext uri="{FF2B5EF4-FFF2-40B4-BE49-F238E27FC236}">
                      <a16:creationId xmlns:a16="http://schemas.microsoft.com/office/drawing/2014/main" id="{6EAC8F73-EA0A-3F3A-79D3-99C5DEF88874}"/>
                    </a:ext>
                  </a:extLst>
                </p14:cNvPr>
                <p14:cNvContentPartPr/>
                <p14:nvPr/>
              </p14:nvContentPartPr>
              <p14:xfrm>
                <a:off x="5006349" y="5400017"/>
                <a:ext cx="212400" cy="7560"/>
              </p14:xfrm>
            </p:contentPart>
          </mc:Choice>
          <mc:Fallback>
            <p:pic>
              <p:nvPicPr>
                <p:cNvPr id="2054" name="Ink 2053">
                  <a:extLst>
                    <a:ext uri="{FF2B5EF4-FFF2-40B4-BE49-F238E27FC236}">
                      <a16:creationId xmlns:a16="http://schemas.microsoft.com/office/drawing/2014/main" id="{6EAC8F73-EA0A-3F3A-79D3-99C5DEF8887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97349" y="5391377"/>
                  <a:ext cx="230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2055" name="Ink 2054">
                  <a:extLst>
                    <a:ext uri="{FF2B5EF4-FFF2-40B4-BE49-F238E27FC236}">
                      <a16:creationId xmlns:a16="http://schemas.microsoft.com/office/drawing/2014/main" id="{C4269E4A-3FCB-B556-AA37-7659F2D75C38}"/>
                    </a:ext>
                  </a:extLst>
                </p14:cNvPr>
                <p14:cNvContentPartPr/>
                <p14:nvPr/>
              </p14:nvContentPartPr>
              <p14:xfrm>
                <a:off x="5472189" y="5044697"/>
                <a:ext cx="339480" cy="229680"/>
              </p14:xfrm>
            </p:contentPart>
          </mc:Choice>
          <mc:Fallback>
            <p:pic>
              <p:nvPicPr>
                <p:cNvPr id="2055" name="Ink 2054">
                  <a:extLst>
                    <a:ext uri="{FF2B5EF4-FFF2-40B4-BE49-F238E27FC236}">
                      <a16:creationId xmlns:a16="http://schemas.microsoft.com/office/drawing/2014/main" id="{C4269E4A-3FCB-B556-AA37-7659F2D75C3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463549" y="5036057"/>
                  <a:ext cx="3571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056" name="Ink 2055">
                  <a:extLst>
                    <a:ext uri="{FF2B5EF4-FFF2-40B4-BE49-F238E27FC236}">
                      <a16:creationId xmlns:a16="http://schemas.microsoft.com/office/drawing/2014/main" id="{CA61A3ED-CF42-64A3-5BED-BF5E5402F83F}"/>
                    </a:ext>
                  </a:extLst>
                </p14:cNvPr>
                <p14:cNvContentPartPr/>
                <p14:nvPr/>
              </p14:nvContentPartPr>
              <p14:xfrm>
                <a:off x="5845509" y="4936697"/>
                <a:ext cx="156240" cy="292680"/>
              </p14:xfrm>
            </p:contentPart>
          </mc:Choice>
          <mc:Fallback>
            <p:pic>
              <p:nvPicPr>
                <p:cNvPr id="2056" name="Ink 2055">
                  <a:extLst>
                    <a:ext uri="{FF2B5EF4-FFF2-40B4-BE49-F238E27FC236}">
                      <a16:creationId xmlns:a16="http://schemas.microsoft.com/office/drawing/2014/main" id="{CA61A3ED-CF42-64A3-5BED-BF5E5402F83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36869" y="4927697"/>
                  <a:ext cx="1738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057" name="Ink 2056">
                  <a:extLst>
                    <a:ext uri="{FF2B5EF4-FFF2-40B4-BE49-F238E27FC236}">
                      <a16:creationId xmlns:a16="http://schemas.microsoft.com/office/drawing/2014/main" id="{92D7D5F7-3F15-5A9D-A09A-451FB9F32010}"/>
                    </a:ext>
                  </a:extLst>
                </p14:cNvPr>
                <p14:cNvContentPartPr/>
                <p14:nvPr/>
              </p14:nvContentPartPr>
              <p14:xfrm>
                <a:off x="6130989" y="5106977"/>
                <a:ext cx="287280" cy="24120"/>
              </p14:xfrm>
            </p:contentPart>
          </mc:Choice>
          <mc:Fallback>
            <p:pic>
              <p:nvPicPr>
                <p:cNvPr id="2057" name="Ink 2056">
                  <a:extLst>
                    <a:ext uri="{FF2B5EF4-FFF2-40B4-BE49-F238E27FC236}">
                      <a16:creationId xmlns:a16="http://schemas.microsoft.com/office/drawing/2014/main" id="{92D7D5F7-3F15-5A9D-A09A-451FB9F3201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121989" y="5097977"/>
                  <a:ext cx="30492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058" name="Ink 2057">
                  <a:extLst>
                    <a:ext uri="{FF2B5EF4-FFF2-40B4-BE49-F238E27FC236}">
                      <a16:creationId xmlns:a16="http://schemas.microsoft.com/office/drawing/2014/main" id="{4512D0E0-E363-A24B-D9C6-DFA26E807FE3}"/>
                    </a:ext>
                  </a:extLst>
                </p14:cNvPr>
                <p14:cNvContentPartPr/>
                <p14:nvPr/>
              </p14:nvContentPartPr>
              <p14:xfrm>
                <a:off x="6292989" y="4993577"/>
                <a:ext cx="14400" cy="236880"/>
              </p14:xfrm>
            </p:contentPart>
          </mc:Choice>
          <mc:Fallback>
            <p:pic>
              <p:nvPicPr>
                <p:cNvPr id="2058" name="Ink 2057">
                  <a:extLst>
                    <a:ext uri="{FF2B5EF4-FFF2-40B4-BE49-F238E27FC236}">
                      <a16:creationId xmlns:a16="http://schemas.microsoft.com/office/drawing/2014/main" id="{4512D0E0-E363-A24B-D9C6-DFA26E807F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84349" y="4984937"/>
                  <a:ext cx="320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059" name="Ink 2058">
                  <a:extLst>
                    <a:ext uri="{FF2B5EF4-FFF2-40B4-BE49-F238E27FC236}">
                      <a16:creationId xmlns:a16="http://schemas.microsoft.com/office/drawing/2014/main" id="{C8463ED9-09DD-B34E-1DAB-8CFD032C1DB2}"/>
                    </a:ext>
                  </a:extLst>
                </p14:cNvPr>
                <p14:cNvContentPartPr/>
                <p14:nvPr/>
              </p14:nvContentPartPr>
              <p14:xfrm>
                <a:off x="6513669" y="5011217"/>
                <a:ext cx="248040" cy="254880"/>
              </p14:xfrm>
            </p:contentPart>
          </mc:Choice>
          <mc:Fallback>
            <p:pic>
              <p:nvPicPr>
                <p:cNvPr id="2059" name="Ink 2058">
                  <a:extLst>
                    <a:ext uri="{FF2B5EF4-FFF2-40B4-BE49-F238E27FC236}">
                      <a16:creationId xmlns:a16="http://schemas.microsoft.com/office/drawing/2014/main" id="{C8463ED9-09DD-B34E-1DAB-8CFD032C1D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504669" y="5002577"/>
                  <a:ext cx="265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060" name="Ink 2059">
                  <a:extLst>
                    <a:ext uri="{FF2B5EF4-FFF2-40B4-BE49-F238E27FC236}">
                      <a16:creationId xmlns:a16="http://schemas.microsoft.com/office/drawing/2014/main" id="{7BF26EEC-ADE1-FF87-89B9-1D6A0F3C80BD}"/>
                    </a:ext>
                  </a:extLst>
                </p14:cNvPr>
                <p14:cNvContentPartPr/>
                <p14:nvPr/>
              </p14:nvContentPartPr>
              <p14:xfrm>
                <a:off x="6884109" y="5114177"/>
                <a:ext cx="180360" cy="10440"/>
              </p14:xfrm>
            </p:contentPart>
          </mc:Choice>
          <mc:Fallback>
            <p:pic>
              <p:nvPicPr>
                <p:cNvPr id="2060" name="Ink 2059">
                  <a:extLst>
                    <a:ext uri="{FF2B5EF4-FFF2-40B4-BE49-F238E27FC236}">
                      <a16:creationId xmlns:a16="http://schemas.microsoft.com/office/drawing/2014/main" id="{7BF26EEC-ADE1-FF87-89B9-1D6A0F3C80B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875469" y="5105177"/>
                  <a:ext cx="198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061" name="Ink 2060">
                  <a:extLst>
                    <a:ext uri="{FF2B5EF4-FFF2-40B4-BE49-F238E27FC236}">
                      <a16:creationId xmlns:a16="http://schemas.microsoft.com/office/drawing/2014/main" id="{54D2702D-8B3A-4A55-C569-ADFFB84080F1}"/>
                    </a:ext>
                  </a:extLst>
                </p14:cNvPr>
                <p14:cNvContentPartPr/>
                <p14:nvPr/>
              </p14:nvContentPartPr>
              <p14:xfrm>
                <a:off x="7124229" y="4923737"/>
                <a:ext cx="191160" cy="326880"/>
              </p14:xfrm>
            </p:contentPart>
          </mc:Choice>
          <mc:Fallback>
            <p:pic>
              <p:nvPicPr>
                <p:cNvPr id="2061" name="Ink 2060">
                  <a:extLst>
                    <a:ext uri="{FF2B5EF4-FFF2-40B4-BE49-F238E27FC236}">
                      <a16:creationId xmlns:a16="http://schemas.microsoft.com/office/drawing/2014/main" id="{54D2702D-8B3A-4A55-C569-ADFFB84080F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15229" y="4915097"/>
                  <a:ext cx="20880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063" name="Ink 2062">
                  <a:extLst>
                    <a:ext uri="{FF2B5EF4-FFF2-40B4-BE49-F238E27FC236}">
                      <a16:creationId xmlns:a16="http://schemas.microsoft.com/office/drawing/2014/main" id="{3F1A7AB0-D030-CA00-ED90-A3958539B334}"/>
                    </a:ext>
                  </a:extLst>
                </p14:cNvPr>
                <p14:cNvContentPartPr/>
                <p14:nvPr/>
              </p14:nvContentPartPr>
              <p14:xfrm>
                <a:off x="5517549" y="5371217"/>
                <a:ext cx="1920600" cy="43200"/>
              </p14:xfrm>
            </p:contentPart>
          </mc:Choice>
          <mc:Fallback>
            <p:pic>
              <p:nvPicPr>
                <p:cNvPr id="2063" name="Ink 2062">
                  <a:extLst>
                    <a:ext uri="{FF2B5EF4-FFF2-40B4-BE49-F238E27FC236}">
                      <a16:creationId xmlns:a16="http://schemas.microsoft.com/office/drawing/2014/main" id="{3F1A7AB0-D030-CA00-ED90-A3958539B3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508909" y="5362577"/>
                  <a:ext cx="1938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065" name="Ink 2064">
                  <a:extLst>
                    <a:ext uri="{FF2B5EF4-FFF2-40B4-BE49-F238E27FC236}">
                      <a16:creationId xmlns:a16="http://schemas.microsoft.com/office/drawing/2014/main" id="{3ED1D826-2D5B-982F-48D7-14E37957D346}"/>
                    </a:ext>
                  </a:extLst>
                </p14:cNvPr>
                <p14:cNvContentPartPr/>
                <p14:nvPr/>
              </p14:nvContentPartPr>
              <p14:xfrm>
                <a:off x="6344109" y="5510537"/>
                <a:ext cx="226800" cy="161640"/>
              </p14:xfrm>
            </p:contentPart>
          </mc:Choice>
          <mc:Fallback>
            <p:pic>
              <p:nvPicPr>
                <p:cNvPr id="2065" name="Ink 2064">
                  <a:extLst>
                    <a:ext uri="{FF2B5EF4-FFF2-40B4-BE49-F238E27FC236}">
                      <a16:creationId xmlns:a16="http://schemas.microsoft.com/office/drawing/2014/main" id="{3ED1D826-2D5B-982F-48D7-14E37957D34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35469" y="5501897"/>
                  <a:ext cx="244440" cy="17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9C1E8D0A-5B4A-1F9C-F8DB-BF4C0ACA1076}"/>
                  </a:ext>
                </a:extLst>
              </p14:cNvPr>
              <p14:cNvContentPartPr/>
              <p14:nvPr/>
            </p14:nvContentPartPr>
            <p14:xfrm>
              <a:off x="5084469" y="6224057"/>
              <a:ext cx="168840" cy="7200"/>
            </p14:xfrm>
          </p:contentPart>
        </mc:Choice>
        <mc:Fallback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9C1E8D0A-5B4A-1F9C-F8DB-BF4C0ACA107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075469" y="6215417"/>
                <a:ext cx="1864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39FA2F00-2658-5C7B-47B4-C4D401FF959B}"/>
                  </a:ext>
                </a:extLst>
              </p14:cNvPr>
              <p14:cNvContentPartPr/>
              <p14:nvPr/>
            </p14:nvContentPartPr>
            <p14:xfrm>
              <a:off x="5031189" y="6411257"/>
              <a:ext cx="287280" cy="5760"/>
            </p14:xfrm>
          </p:contentPart>
        </mc:Choice>
        <mc:Fallback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39FA2F00-2658-5C7B-47B4-C4D401FF959B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022549" y="6402257"/>
                <a:ext cx="304920" cy="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75" name="Group 2074">
            <a:extLst>
              <a:ext uri="{FF2B5EF4-FFF2-40B4-BE49-F238E27FC236}">
                <a16:creationId xmlns:a16="http://schemas.microsoft.com/office/drawing/2014/main" id="{8F24E06F-55F3-F55D-64C8-9A0223751261}"/>
              </a:ext>
            </a:extLst>
          </p:cNvPr>
          <p:cNvGrpSpPr/>
          <p:nvPr/>
        </p:nvGrpSpPr>
        <p:grpSpPr>
          <a:xfrm>
            <a:off x="6076269" y="5955857"/>
            <a:ext cx="774000" cy="303840"/>
            <a:chOff x="6076269" y="5955857"/>
            <a:chExt cx="774000" cy="30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069" name="Ink 2068">
                  <a:extLst>
                    <a:ext uri="{FF2B5EF4-FFF2-40B4-BE49-F238E27FC236}">
                      <a16:creationId xmlns:a16="http://schemas.microsoft.com/office/drawing/2014/main" id="{332C2806-CAF2-E58E-3B5D-D8521A140450}"/>
                    </a:ext>
                  </a:extLst>
                </p14:cNvPr>
                <p14:cNvContentPartPr/>
                <p14:nvPr/>
              </p14:nvContentPartPr>
              <p14:xfrm>
                <a:off x="6076269" y="5955857"/>
                <a:ext cx="179640" cy="262440"/>
              </p14:xfrm>
            </p:contentPart>
          </mc:Choice>
          <mc:Fallback>
            <p:pic>
              <p:nvPicPr>
                <p:cNvPr id="2069" name="Ink 2068">
                  <a:extLst>
                    <a:ext uri="{FF2B5EF4-FFF2-40B4-BE49-F238E27FC236}">
                      <a16:creationId xmlns:a16="http://schemas.microsoft.com/office/drawing/2014/main" id="{332C2806-CAF2-E58E-3B5D-D8521A14045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67269" y="5946857"/>
                  <a:ext cx="1972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070" name="Ink 2069">
                  <a:extLst>
                    <a:ext uri="{FF2B5EF4-FFF2-40B4-BE49-F238E27FC236}">
                      <a16:creationId xmlns:a16="http://schemas.microsoft.com/office/drawing/2014/main" id="{F722BF52-EFB8-679B-3F4A-5A650DF4D287}"/>
                    </a:ext>
                  </a:extLst>
                </p14:cNvPr>
                <p14:cNvContentPartPr/>
                <p14:nvPr/>
              </p14:nvContentPartPr>
              <p14:xfrm>
                <a:off x="6273189" y="6096257"/>
                <a:ext cx="251280" cy="4320"/>
              </p14:xfrm>
            </p:contentPart>
          </mc:Choice>
          <mc:Fallback>
            <p:pic>
              <p:nvPicPr>
                <p:cNvPr id="2070" name="Ink 2069">
                  <a:extLst>
                    <a:ext uri="{FF2B5EF4-FFF2-40B4-BE49-F238E27FC236}">
                      <a16:creationId xmlns:a16="http://schemas.microsoft.com/office/drawing/2014/main" id="{F722BF52-EFB8-679B-3F4A-5A650DF4D28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64189" y="6087257"/>
                  <a:ext cx="2689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071" name="Ink 2070">
                  <a:extLst>
                    <a:ext uri="{FF2B5EF4-FFF2-40B4-BE49-F238E27FC236}">
                      <a16:creationId xmlns:a16="http://schemas.microsoft.com/office/drawing/2014/main" id="{F47B1204-71B4-2204-8CFD-09C1B6DFD969}"/>
                    </a:ext>
                  </a:extLst>
                </p14:cNvPr>
                <p14:cNvContentPartPr/>
                <p14:nvPr/>
              </p14:nvContentPartPr>
              <p14:xfrm>
                <a:off x="6436269" y="6021017"/>
                <a:ext cx="3960" cy="164880"/>
              </p14:xfrm>
            </p:contentPart>
          </mc:Choice>
          <mc:Fallback>
            <p:pic>
              <p:nvPicPr>
                <p:cNvPr id="2071" name="Ink 2070">
                  <a:extLst>
                    <a:ext uri="{FF2B5EF4-FFF2-40B4-BE49-F238E27FC236}">
                      <a16:creationId xmlns:a16="http://schemas.microsoft.com/office/drawing/2014/main" id="{F47B1204-71B4-2204-8CFD-09C1B6DFD96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27269" y="6012377"/>
                  <a:ext cx="21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2072" name="Ink 2071">
                  <a:extLst>
                    <a:ext uri="{FF2B5EF4-FFF2-40B4-BE49-F238E27FC236}">
                      <a16:creationId xmlns:a16="http://schemas.microsoft.com/office/drawing/2014/main" id="{91FF481C-8C41-8844-0F19-E0CE4A69C40F}"/>
                    </a:ext>
                  </a:extLst>
                </p14:cNvPr>
                <p14:cNvContentPartPr/>
                <p14:nvPr/>
              </p14:nvContentPartPr>
              <p14:xfrm>
                <a:off x="6613749" y="6022457"/>
                <a:ext cx="236520" cy="237240"/>
              </p14:xfrm>
            </p:contentPart>
          </mc:Choice>
          <mc:Fallback>
            <p:pic>
              <p:nvPicPr>
                <p:cNvPr id="2072" name="Ink 2071">
                  <a:extLst>
                    <a:ext uri="{FF2B5EF4-FFF2-40B4-BE49-F238E27FC236}">
                      <a16:creationId xmlns:a16="http://schemas.microsoft.com/office/drawing/2014/main" id="{91FF481C-8C41-8844-0F19-E0CE4A69C40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05109" y="6013817"/>
                  <a:ext cx="25416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E88E9824-3C67-2A37-DAC2-BE3ED367CE76}"/>
                  </a:ext>
                </a:extLst>
              </p14:cNvPr>
              <p14:cNvContentPartPr/>
              <p14:nvPr/>
            </p14:nvContentPartPr>
            <p14:xfrm>
              <a:off x="5900589" y="6373817"/>
              <a:ext cx="1242000" cy="5040"/>
            </p14:xfrm>
          </p:contentPart>
        </mc:Choice>
        <mc:Fallback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E88E9824-3C67-2A37-DAC2-BE3ED367CE7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891589" y="6365177"/>
                <a:ext cx="125964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183BE6E2-80CB-D30C-0EF7-099F1CFD341B}"/>
                  </a:ext>
                </a:extLst>
              </p14:cNvPr>
              <p14:cNvContentPartPr/>
              <p14:nvPr/>
            </p14:nvContentPartPr>
            <p14:xfrm>
              <a:off x="6467229" y="6486857"/>
              <a:ext cx="181440" cy="127800"/>
            </p14:xfrm>
          </p:contentPart>
        </mc:Choice>
        <mc:Fallback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183BE6E2-80CB-D30C-0EF7-099F1CFD341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458589" y="6477857"/>
                <a:ext cx="199080" cy="14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6003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221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221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221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2214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221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221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221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221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221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222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223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223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225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225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225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225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225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225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225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225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226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226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226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226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226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323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323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323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3238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323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324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324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324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324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324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325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25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3260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326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326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3263" name="AutoShape 31"/>
          <p:cNvCxnSpPr>
            <a:cxnSpLocks noChangeShapeType="1"/>
            <a:stCxn id="223261" idx="2"/>
            <a:endCxn id="223262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57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326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326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326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326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326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326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327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327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327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327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327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327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327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3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425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426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426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4262" name="Rectangle 6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426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426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426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426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426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426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grpSp>
        <p:nvGrpSpPr>
          <p:cNvPr id="224269" name="Group 13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4270" name="Rectangle 14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4271" name="Rectangle 15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4272" name="Rectangle 16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4273" name="Rectangle 17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4274" name="Rectangle 18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4275" name="Rectangle 19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4276" name="Rectangle 20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4277" name="Rectangle 21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4278" name="Rectangle 22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4279" name="Rectangle 23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4280" name="Rectangle 24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428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428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4284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428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428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4287" name="AutoShape 31"/>
          <p:cNvCxnSpPr>
            <a:cxnSpLocks noChangeShapeType="1"/>
            <a:stCxn id="224285" idx="2"/>
            <a:endCxn id="224286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24289" name="Rectangle 3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4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5283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5284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528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5286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528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528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528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529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529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530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4: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530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531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531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531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531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531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531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531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531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532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532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532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532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532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6308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630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6310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631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631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631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631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631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632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633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6332" name="Group 28"/>
          <p:cNvGrpSpPr>
            <a:grpSpLocks/>
          </p:cNvGrpSpPr>
          <p:nvPr/>
        </p:nvGrpSpPr>
        <p:grpSpPr bwMode="auto">
          <a:xfrm>
            <a:off x="4800600" y="4419600"/>
            <a:ext cx="1066800" cy="381000"/>
            <a:chOff x="2016" y="3072"/>
            <a:chExt cx="672" cy="240"/>
          </a:xfrm>
        </p:grpSpPr>
        <p:sp>
          <p:nvSpPr>
            <p:cNvPr id="22633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633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6335" name="AutoShape 31"/>
          <p:cNvCxnSpPr>
            <a:cxnSpLocks noChangeShapeType="1"/>
            <a:stCxn id="226333" idx="2"/>
            <a:endCxn id="226334" idx="2"/>
          </p:cNvCxnSpPr>
          <p:nvPr/>
        </p:nvCxnSpPr>
        <p:spPr bwMode="auto">
          <a:xfrm rot="16200000" flipH="1">
            <a:off x="53332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633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633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633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633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634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634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634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634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634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634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634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634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634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7331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7332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7333" name="Rectangle 5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7334" name="Rectangle 6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7335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733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733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733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733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734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735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735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7356" name="Group 28"/>
          <p:cNvGrpSpPr>
            <a:grpSpLocks/>
          </p:cNvGrpSpPr>
          <p:nvPr/>
        </p:nvGrpSpPr>
        <p:grpSpPr bwMode="auto">
          <a:xfrm>
            <a:off x="4267200" y="4419600"/>
            <a:ext cx="1066800" cy="381000"/>
            <a:chOff x="2016" y="3072"/>
            <a:chExt cx="672" cy="240"/>
          </a:xfrm>
        </p:grpSpPr>
        <p:sp>
          <p:nvSpPr>
            <p:cNvPr id="22735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735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7359" name="AutoShape 31"/>
          <p:cNvCxnSpPr>
            <a:cxnSpLocks noChangeShapeType="1"/>
            <a:stCxn id="227357" idx="2"/>
            <a:endCxn id="227358" idx="2"/>
          </p:cNvCxnSpPr>
          <p:nvPr/>
        </p:nvCxnSpPr>
        <p:spPr bwMode="auto">
          <a:xfrm rot="16200000" flipH="1">
            <a:off x="47998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736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736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736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736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736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736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736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736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736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736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737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737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737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8356" name="Rectangle 4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836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836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836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836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837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837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8380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838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838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1.17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8383" name="AutoShape 31"/>
          <p:cNvCxnSpPr>
            <a:cxnSpLocks noChangeShapeType="1"/>
            <a:stCxn id="228381" idx="2"/>
            <a:endCxn id="228382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26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838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838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838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838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838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838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839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839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839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839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839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839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839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83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8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9379" name="Rectangle 3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29381" name="Rectangle 5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2938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9383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938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938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938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938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938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940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940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9404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940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940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9407" name="AutoShape 31"/>
          <p:cNvCxnSpPr>
            <a:cxnSpLocks noChangeShapeType="1"/>
            <a:stCxn id="229405" idx="2"/>
            <a:endCxn id="229406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940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940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941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941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941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941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941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941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941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941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941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941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942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9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0405" name="Rectangle 5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040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040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040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040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041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041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041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042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4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042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0428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3042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0.32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043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0431" name="AutoShape 31"/>
          <p:cNvCxnSpPr>
            <a:cxnSpLocks noChangeShapeType="1"/>
            <a:stCxn id="230429" idx="2"/>
            <a:endCxn id="230430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98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043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043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043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043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043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043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043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043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044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044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044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044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044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0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142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144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5:  </a:t>
            </a:r>
            <a:r>
              <a:rPr kumimoji="0" lang="en-US">
                <a:solidFill>
                  <a:srgbClr val="003399"/>
                </a:solidFill>
              </a:rPr>
              <a:t>step 5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145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145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145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145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145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146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146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146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146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146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146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146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146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147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9666-BDE3-4F7E-8884-1A2A2438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02E1-FF96-2502-7F68-5E0E5B6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Insertion Sort</a:t>
            </a:r>
          </a:p>
          <a:p>
            <a:endParaRPr lang="en-US" dirty="0"/>
          </a:p>
          <a:p>
            <a:r>
              <a:rPr lang="en-US" dirty="0"/>
              <a:t>Merge Sort</a:t>
            </a:r>
          </a:p>
          <a:p>
            <a:endParaRPr lang="en-US" dirty="0"/>
          </a:p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04516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245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245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245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245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245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245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245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246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247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32476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247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247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2479" name="AutoShape 31"/>
          <p:cNvCxnSpPr>
            <a:cxnSpLocks noChangeShapeType="1"/>
            <a:stCxn id="232477" idx="2"/>
            <a:endCxn id="232478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248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248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248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248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248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248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248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248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248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248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249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249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2492" name="Rectangle 4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sp>
        <p:nvSpPr>
          <p:cNvPr id="23249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347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347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348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348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348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3483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348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3349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6: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349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350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350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350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350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350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350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351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351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351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351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351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351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351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450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450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450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450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450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450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450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4507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450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452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45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4524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452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452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4527" name="AutoShape 31"/>
          <p:cNvCxnSpPr>
            <a:cxnSpLocks noChangeShapeType="1"/>
            <a:stCxn id="234525" idx="2"/>
            <a:endCxn id="234526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290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452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452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453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453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453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453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453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453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453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453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453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453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454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4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552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552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552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552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552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552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553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5531" name="Rectangle 11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553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554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554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5548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554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555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5551" name="AutoShape 31"/>
          <p:cNvCxnSpPr>
            <a:cxnSpLocks noChangeShapeType="1"/>
            <a:stCxn id="235549" idx="2"/>
            <a:endCxn id="235550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32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555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555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555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555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555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555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555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555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556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556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556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556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556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55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654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654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655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655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3655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655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655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6556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656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7: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657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657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657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657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657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658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658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658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658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658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658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658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658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658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7572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7573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7574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757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757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757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757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757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7580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759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759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7596" name="Group 28"/>
          <p:cNvGrpSpPr>
            <a:grpSpLocks/>
          </p:cNvGrpSpPr>
          <p:nvPr/>
        </p:nvGrpSpPr>
        <p:grpSpPr bwMode="auto">
          <a:xfrm>
            <a:off x="6400800" y="4419600"/>
            <a:ext cx="1066800" cy="381000"/>
            <a:chOff x="2016" y="3072"/>
            <a:chExt cx="672" cy="240"/>
          </a:xfrm>
        </p:grpSpPr>
        <p:sp>
          <p:nvSpPr>
            <p:cNvPr id="23759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759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7599" name="AutoShape 31"/>
          <p:cNvCxnSpPr>
            <a:cxnSpLocks noChangeShapeType="1"/>
            <a:stCxn id="237597" idx="2"/>
            <a:endCxn id="237598" idx="2"/>
          </p:cNvCxnSpPr>
          <p:nvPr/>
        </p:nvCxnSpPr>
        <p:spPr bwMode="auto">
          <a:xfrm rot="16200000" flipH="1">
            <a:off x="69334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7600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7601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7602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7603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7604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7605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7606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7607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7608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7609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7610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7611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7613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8595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8597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8598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8599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8600" name="Rectangle 8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860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8604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861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8618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8620" name="Group 28"/>
          <p:cNvGrpSpPr>
            <a:grpSpLocks/>
          </p:cNvGrpSpPr>
          <p:nvPr/>
        </p:nvGrpSpPr>
        <p:grpSpPr bwMode="auto">
          <a:xfrm>
            <a:off x="5867400" y="4419600"/>
            <a:ext cx="1066800" cy="381000"/>
            <a:chOff x="2016" y="3072"/>
            <a:chExt cx="672" cy="240"/>
          </a:xfrm>
        </p:grpSpPr>
        <p:sp>
          <p:nvSpPr>
            <p:cNvPr id="238621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8622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6.21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8623" name="AutoShape 31"/>
          <p:cNvCxnSpPr>
            <a:cxnSpLocks noChangeShapeType="1"/>
            <a:stCxn id="238621" idx="2"/>
            <a:endCxn id="238622" idx="2"/>
          </p:cNvCxnSpPr>
          <p:nvPr/>
        </p:nvCxnSpPr>
        <p:spPr bwMode="auto">
          <a:xfrm rot="16200000" flipH="1">
            <a:off x="6400006" y="4534694"/>
            <a:ext cx="1588" cy="533400"/>
          </a:xfrm>
          <a:prstGeom prst="curvedConnector3">
            <a:avLst>
              <a:gd name="adj1" fmla="val 314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862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862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862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862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862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862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863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863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863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863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863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863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863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8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39621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39622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396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39624" name="Rectangle 8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396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396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39627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39628" name="Rectangle 12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396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2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3964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39644" name="Group 28"/>
          <p:cNvGrpSpPr>
            <a:grpSpLocks/>
          </p:cNvGrpSpPr>
          <p:nvPr/>
        </p:nvGrpSpPr>
        <p:grpSpPr bwMode="auto">
          <a:xfrm>
            <a:off x="5334000" y="4419600"/>
            <a:ext cx="1066800" cy="381000"/>
            <a:chOff x="2016" y="3072"/>
            <a:chExt cx="672" cy="240"/>
          </a:xfrm>
        </p:grpSpPr>
        <p:sp>
          <p:nvSpPr>
            <p:cNvPr id="239645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3.14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39646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4.42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39647" name="AutoShape 31"/>
          <p:cNvCxnSpPr>
            <a:cxnSpLocks noChangeShapeType="1"/>
            <a:stCxn id="239645" idx="2"/>
            <a:endCxn id="239646" idx="2"/>
          </p:cNvCxnSpPr>
          <p:nvPr/>
        </p:nvCxnSpPr>
        <p:spPr bwMode="auto">
          <a:xfrm rot="16200000" flipH="1">
            <a:off x="5866606" y="4534694"/>
            <a:ext cx="1588" cy="533400"/>
          </a:xfrm>
          <a:prstGeom prst="curvedConnector3">
            <a:avLst>
              <a:gd name="adj1" fmla="val 273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39648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39649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39650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39651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39652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39653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39654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39655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39656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39657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39658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39659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39661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3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0643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0645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0646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0647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0648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064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4065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0651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0652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066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8:  </a:t>
            </a:r>
            <a:r>
              <a:rPr kumimoji="0" lang="en-US">
                <a:solidFill>
                  <a:srgbClr val="003399"/>
                </a:solidFill>
              </a:rPr>
              <a:t>step 3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066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067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067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067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067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067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067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067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067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068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068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068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068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068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41668" name="Rectangle 4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1.17</a:t>
            </a:r>
          </a:p>
        </p:txBody>
      </p:sp>
      <p:sp>
        <p:nvSpPr>
          <p:cNvPr id="241669" name="Rectangle 5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0.32</a:t>
            </a:r>
          </a:p>
        </p:txBody>
      </p:sp>
      <p:sp>
        <p:nvSpPr>
          <p:cNvPr id="241670" name="Rectangle 6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416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41672" name="Rectangle 8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3.14</a:t>
            </a:r>
          </a:p>
        </p:txBody>
      </p:sp>
      <p:sp>
        <p:nvSpPr>
          <p:cNvPr id="2416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7.71</a:t>
            </a:r>
          </a:p>
        </p:txBody>
      </p:sp>
      <p:sp>
        <p:nvSpPr>
          <p:cNvPr id="2416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41675" name="Rectangle 11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6.21</a:t>
            </a:r>
          </a:p>
        </p:txBody>
      </p:sp>
      <p:sp>
        <p:nvSpPr>
          <p:cNvPr id="241676" name="Rectangle 12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4.42</a:t>
            </a:r>
          </a:p>
        </p:txBody>
      </p:sp>
      <p:sp>
        <p:nvSpPr>
          <p:cNvPr id="2416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9:  </a:t>
            </a:r>
            <a:r>
              <a:rPr kumimoji="0" lang="en-US">
                <a:solidFill>
                  <a:srgbClr val="003399"/>
                </a:solidFill>
              </a:rPr>
              <a:t>step 0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169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41696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41697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41698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1699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41700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1701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41702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41703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41704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41705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41706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41707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41709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0:  step 0.</a:t>
            </a:r>
          </a:p>
        </p:txBody>
      </p:sp>
      <p:sp>
        <p:nvSpPr>
          <p:cNvPr id="61494" name="Rectangle 54"/>
          <p:cNvSpPr>
            <a:spLocks noGrp="1" noChangeArrowheads="1"/>
          </p:cNvSpPr>
          <p:nvPr>
            <p:ph type="title"/>
          </p:nvPr>
        </p:nvSpPr>
        <p:spPr>
          <a:xfrm>
            <a:off x="457200" y="-38100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96090-4E51-7AF1-4BB4-2032003F6BFE}"/>
              </a:ext>
            </a:extLst>
          </p:cNvPr>
          <p:cNvGrpSpPr/>
          <p:nvPr/>
        </p:nvGrpSpPr>
        <p:grpSpPr>
          <a:xfrm>
            <a:off x="1066800" y="4038600"/>
            <a:ext cx="6934200" cy="762000"/>
            <a:chOff x="1066800" y="4038600"/>
            <a:chExt cx="6934200" cy="762000"/>
          </a:xfrm>
        </p:grpSpPr>
        <p:sp>
          <p:nvSpPr>
            <p:cNvPr id="61498" name="Rectangle 58"/>
            <p:cNvSpPr>
              <a:spLocks noChangeArrowheads="1"/>
            </p:cNvSpPr>
            <p:nvPr/>
          </p:nvSpPr>
          <p:spPr bwMode="auto">
            <a:xfrm>
              <a:off x="37338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0.56</a:t>
              </a:r>
            </a:p>
          </p:txBody>
        </p:sp>
        <p:sp>
          <p:nvSpPr>
            <p:cNvPr id="61500" name="Rectangle 60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1.12</a:t>
              </a:r>
            </a:p>
          </p:txBody>
        </p:sp>
        <p:sp>
          <p:nvSpPr>
            <p:cNvPr id="61502" name="Rectangle 62"/>
            <p:cNvSpPr>
              <a:spLocks noChangeArrowheads="1"/>
            </p:cNvSpPr>
            <p:nvPr/>
          </p:nvSpPr>
          <p:spPr bwMode="auto">
            <a:xfrm>
              <a:off x="48006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1.17</a:t>
              </a:r>
            </a:p>
          </p:txBody>
        </p:sp>
        <p:sp>
          <p:nvSpPr>
            <p:cNvPr id="61504" name="Rectangle 64"/>
            <p:cNvSpPr>
              <a:spLocks noChangeArrowheads="1"/>
            </p:cNvSpPr>
            <p:nvPr/>
          </p:nvSpPr>
          <p:spPr bwMode="auto">
            <a:xfrm>
              <a:off x="53340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0.32</a:t>
              </a:r>
            </a:p>
          </p:txBody>
        </p:sp>
        <p:sp>
          <p:nvSpPr>
            <p:cNvPr id="61506" name="Rectangle 66"/>
            <p:cNvSpPr>
              <a:spLocks noChangeArrowheads="1"/>
            </p:cNvSpPr>
            <p:nvPr/>
          </p:nvSpPr>
          <p:spPr bwMode="auto">
            <a:xfrm>
              <a:off x="2667000" y="441960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Courier New" charset="0"/>
                </a:rPr>
                <a:t>2.78</a:t>
              </a:r>
            </a:p>
          </p:txBody>
        </p:sp>
        <p:sp>
          <p:nvSpPr>
            <p:cNvPr id="61508" name="Rectangle 68"/>
            <p:cNvSpPr>
              <a:spLocks noChangeArrowheads="1"/>
            </p:cNvSpPr>
            <p:nvPr/>
          </p:nvSpPr>
          <p:spPr bwMode="auto">
            <a:xfrm>
              <a:off x="32004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7.42</a:t>
              </a:r>
            </a:p>
          </p:txBody>
        </p:sp>
        <p:sp>
          <p:nvSpPr>
            <p:cNvPr id="61510" name="Rectangle 70"/>
            <p:cNvSpPr>
              <a:spLocks noChangeArrowheads="1"/>
            </p:cNvSpPr>
            <p:nvPr/>
          </p:nvSpPr>
          <p:spPr bwMode="auto">
            <a:xfrm>
              <a:off x="69342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3.14</a:t>
              </a:r>
            </a:p>
          </p:txBody>
        </p:sp>
        <p:sp>
          <p:nvSpPr>
            <p:cNvPr id="61512" name="Rectangle 72"/>
            <p:cNvSpPr>
              <a:spLocks noChangeArrowheads="1"/>
            </p:cNvSpPr>
            <p:nvPr/>
          </p:nvSpPr>
          <p:spPr bwMode="auto">
            <a:xfrm>
              <a:off x="74676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7.71</a:t>
              </a:r>
            </a:p>
          </p:txBody>
        </p:sp>
        <p:sp>
          <p:nvSpPr>
            <p:cNvPr id="61514" name="Rectangle 74"/>
            <p:cNvSpPr>
              <a:spLocks noChangeArrowheads="1"/>
            </p:cNvSpPr>
            <p:nvPr/>
          </p:nvSpPr>
          <p:spPr bwMode="auto">
            <a:xfrm>
              <a:off x="1066800" y="4419600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/>
                <a:t>Value</a:t>
              </a:r>
            </a:p>
          </p:txBody>
        </p:sp>
        <p:sp>
          <p:nvSpPr>
            <p:cNvPr id="61516" name="Rectangle 76"/>
            <p:cNvSpPr>
              <a:spLocks noChangeArrowheads="1"/>
            </p:cNvSpPr>
            <p:nvPr/>
          </p:nvSpPr>
          <p:spPr bwMode="auto">
            <a:xfrm>
              <a:off x="58674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6.21</a:t>
              </a:r>
            </a:p>
          </p:txBody>
        </p:sp>
        <p:sp>
          <p:nvSpPr>
            <p:cNvPr id="61518" name="Rectangle 78"/>
            <p:cNvSpPr>
              <a:spLocks noChangeArrowheads="1"/>
            </p:cNvSpPr>
            <p:nvPr/>
          </p:nvSpPr>
          <p:spPr bwMode="auto">
            <a:xfrm>
              <a:off x="64008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4.42</a:t>
              </a:r>
            </a:p>
          </p:txBody>
        </p:sp>
        <p:grpSp>
          <p:nvGrpSpPr>
            <p:cNvPr id="61527" name="Group 87"/>
            <p:cNvGrpSpPr>
              <a:grpSpLocks/>
            </p:cNvGrpSpPr>
            <p:nvPr/>
          </p:nvGrpSpPr>
          <p:grpSpPr bwMode="auto">
            <a:xfrm>
              <a:off x="1066800" y="4038600"/>
              <a:ext cx="6934200" cy="381000"/>
              <a:chOff x="672" y="2304"/>
              <a:chExt cx="4368" cy="240"/>
            </a:xfrm>
          </p:grpSpPr>
          <p:sp>
            <p:nvSpPr>
              <p:cNvPr id="61528" name="Rectangle 88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1529" name="Rectangle 89"/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1530" name="Rectangle 90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61531" name="Rectangle 91"/>
              <p:cNvSpPr>
                <a:spLocks noChangeArrowheads="1"/>
              </p:cNvSpPr>
              <p:nvPr/>
            </p:nvSpPr>
            <p:spPr bwMode="auto">
              <a:xfrm>
                <a:off x="336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61532" name="Rectangle 92"/>
              <p:cNvSpPr>
                <a:spLocks noChangeArrowheads="1"/>
              </p:cNvSpPr>
              <p:nvPr/>
            </p:nvSpPr>
            <p:spPr bwMode="auto">
              <a:xfrm>
                <a:off x="168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61533" name="Rectangle 9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61534" name="Rectangle 94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61535" name="Rectangle 95"/>
              <p:cNvSpPr>
                <a:spLocks noChangeArrowheads="1"/>
              </p:cNvSpPr>
              <p:nvPr/>
            </p:nvSpPr>
            <p:spPr bwMode="auto">
              <a:xfrm>
                <a:off x="470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61536" name="Rectangle 96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100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Array index</a:t>
                </a:r>
              </a:p>
            </p:txBody>
          </p:sp>
          <p:sp>
            <p:nvSpPr>
              <p:cNvPr id="61537" name="Rectangle 97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61538" name="Rectangle 98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  <p:sp>
        <p:nvSpPr>
          <p:cNvPr id="61540" name="Rectangle 100"/>
          <p:cNvSpPr>
            <a:spLocks noGrp="1" noChangeArrowheads="1"/>
          </p:cNvSpPr>
          <p:nvPr>
            <p:ph type="body" idx="1"/>
          </p:nvPr>
        </p:nvSpPr>
        <p:spPr>
          <a:xfrm>
            <a:off x="674914" y="1066800"/>
            <a:ext cx="8077200" cy="5410200"/>
          </a:xfrm>
          <a:noFill/>
          <a:ln/>
        </p:spPr>
        <p:txBody>
          <a:bodyPr/>
          <a:lstStyle/>
          <a:p>
            <a:r>
              <a:rPr lang="en-US" sz="2500" dirty="0"/>
              <a:t>Iteration </a:t>
            </a:r>
            <a:r>
              <a:rPr lang="en-US" sz="2500" dirty="0" err="1"/>
              <a:t>i</a:t>
            </a:r>
            <a:r>
              <a:rPr lang="en-US" sz="2500" dirty="0"/>
              <a:t>.  </a:t>
            </a:r>
            <a:r>
              <a:rPr lang="en-US" sz="2500" dirty="0">
                <a:solidFill>
                  <a:schemeClr val="tx1"/>
                </a:solidFill>
              </a:rPr>
              <a:t>Repeatedly swap element </a:t>
            </a:r>
            <a:r>
              <a:rPr lang="en-US" sz="2500" dirty="0" err="1">
                <a:solidFill>
                  <a:schemeClr val="tx1"/>
                </a:solidFill>
              </a:rPr>
              <a:t>i</a:t>
            </a:r>
            <a:r>
              <a:rPr lang="en-US" sz="2500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sz="2500" dirty="0"/>
          </a:p>
          <a:p>
            <a:r>
              <a:rPr lang="en-US" sz="2500" dirty="0"/>
              <a:t>Property.  </a:t>
            </a:r>
            <a:r>
              <a:rPr lang="en-US" sz="2500" dirty="0">
                <a:solidFill>
                  <a:schemeClr val="tx1"/>
                </a:solidFill>
              </a:rPr>
              <a:t>After </a:t>
            </a:r>
            <a:r>
              <a:rPr lang="en-US" sz="2500" dirty="0" err="1">
                <a:solidFill>
                  <a:schemeClr val="tx1"/>
                </a:solidFill>
              </a:rPr>
              <a:t>ith</a:t>
            </a:r>
            <a:r>
              <a:rPr lang="en-US" sz="2500" dirty="0">
                <a:solidFill>
                  <a:schemeClr val="tx1"/>
                </a:solidFill>
              </a:rPr>
              <a:t> iteration, </a:t>
            </a:r>
            <a:r>
              <a:rPr lang="en-US" sz="25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sz="2500" dirty="0">
                <a:solidFill>
                  <a:schemeClr val="tx1"/>
                </a:solidFill>
              </a:rPr>
              <a:t> through </a:t>
            </a:r>
            <a:r>
              <a:rPr lang="en-US" sz="25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25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25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sz="2500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10:  </a:t>
            </a:r>
            <a:r>
              <a:rPr kumimoji="0" lang="en-US">
                <a:solidFill>
                  <a:srgbClr val="003399"/>
                </a:solidFill>
              </a:rPr>
              <a:t>DONE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42714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B3986A-757A-BF50-A9CE-D401364AE065}"/>
              </a:ext>
            </a:extLst>
          </p:cNvPr>
          <p:cNvGrpSpPr/>
          <p:nvPr/>
        </p:nvGrpSpPr>
        <p:grpSpPr>
          <a:xfrm>
            <a:off x="1066800" y="4038600"/>
            <a:ext cx="6934200" cy="762000"/>
            <a:chOff x="1066800" y="4038600"/>
            <a:chExt cx="6934200" cy="762000"/>
          </a:xfrm>
        </p:grpSpPr>
        <p:sp>
          <p:nvSpPr>
            <p:cNvPr id="242690" name="Rectangle 2"/>
            <p:cNvSpPr>
              <a:spLocks noChangeArrowheads="1"/>
            </p:cNvSpPr>
            <p:nvPr/>
          </p:nvSpPr>
          <p:spPr bwMode="auto">
            <a:xfrm>
              <a:off x="6934200" y="4419600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7.42</a:t>
              </a:r>
            </a:p>
          </p:txBody>
        </p:sp>
        <p:sp>
          <p:nvSpPr>
            <p:cNvPr id="242691" name="Rectangle 3"/>
            <p:cNvSpPr>
              <a:spLocks noChangeArrowheads="1"/>
            </p:cNvSpPr>
            <p:nvPr/>
          </p:nvSpPr>
          <p:spPr bwMode="auto">
            <a:xfrm>
              <a:off x="3733800" y="4419600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1.12</a:t>
              </a:r>
            </a:p>
          </p:txBody>
        </p:sp>
        <p:sp>
          <p:nvSpPr>
            <p:cNvPr id="242692" name="Rectangle 4"/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1.17</a:t>
              </a:r>
            </a:p>
          </p:txBody>
        </p:sp>
        <p:sp>
          <p:nvSpPr>
            <p:cNvPr id="242693" name="Rectangle 5"/>
            <p:cNvSpPr>
              <a:spLocks noChangeArrowheads="1"/>
            </p:cNvSpPr>
            <p:nvPr/>
          </p:nvSpPr>
          <p:spPr bwMode="auto">
            <a:xfrm>
              <a:off x="2667000" y="4419600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0.32</a:t>
              </a:r>
            </a:p>
          </p:txBody>
        </p:sp>
        <p:sp>
          <p:nvSpPr>
            <p:cNvPr id="242694" name="Rectangle 6"/>
            <p:cNvSpPr>
              <a:spLocks noChangeArrowheads="1"/>
            </p:cNvSpPr>
            <p:nvPr/>
          </p:nvSpPr>
          <p:spPr bwMode="auto">
            <a:xfrm>
              <a:off x="48006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2.78</a:t>
              </a:r>
            </a:p>
          </p:txBody>
        </p:sp>
        <p:sp>
          <p:nvSpPr>
            <p:cNvPr id="242695" name="Rectangle 7"/>
            <p:cNvSpPr>
              <a:spLocks noChangeArrowheads="1"/>
            </p:cNvSpPr>
            <p:nvPr/>
          </p:nvSpPr>
          <p:spPr bwMode="auto">
            <a:xfrm>
              <a:off x="3200400" y="4419600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0.56</a:t>
              </a:r>
            </a:p>
          </p:txBody>
        </p:sp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5334000" y="4419600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3.14</a:t>
              </a:r>
            </a:p>
          </p:txBody>
        </p: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7467600" y="4419600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7.71</a:t>
              </a:r>
            </a:p>
          </p:txBody>
        </p:sp>
        <p:sp>
          <p:nvSpPr>
            <p:cNvPr id="242698" name="Rectangle 10"/>
            <p:cNvSpPr>
              <a:spLocks noChangeArrowheads="1"/>
            </p:cNvSpPr>
            <p:nvPr/>
          </p:nvSpPr>
          <p:spPr bwMode="auto">
            <a:xfrm>
              <a:off x="1066800" y="4419600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 dirty="0"/>
                <a:t>Value</a:t>
              </a: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6400800" y="4419600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6.21</a:t>
              </a:r>
            </a:p>
          </p:txBody>
        </p:sp>
        <p:sp>
          <p:nvSpPr>
            <p:cNvPr id="242700" name="Rectangle 12"/>
            <p:cNvSpPr>
              <a:spLocks noChangeArrowheads="1"/>
            </p:cNvSpPr>
            <p:nvPr/>
          </p:nvSpPr>
          <p:spPr bwMode="auto">
            <a:xfrm>
              <a:off x="5867400" y="4419600"/>
              <a:ext cx="533400" cy="381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latin typeface="Courier New" charset="0"/>
                </a:rPr>
                <a:t>4.42</a:t>
              </a:r>
            </a:p>
          </p:txBody>
        </p:sp>
        <p:grpSp>
          <p:nvGrpSpPr>
            <p:cNvPr id="242716" name="Group 28"/>
            <p:cNvGrpSpPr>
              <a:grpSpLocks/>
            </p:cNvGrpSpPr>
            <p:nvPr/>
          </p:nvGrpSpPr>
          <p:grpSpPr bwMode="auto">
            <a:xfrm>
              <a:off x="1066800" y="4038600"/>
              <a:ext cx="6934200" cy="381000"/>
              <a:chOff x="672" y="2304"/>
              <a:chExt cx="4368" cy="240"/>
            </a:xfrm>
          </p:grpSpPr>
          <p:sp>
            <p:nvSpPr>
              <p:cNvPr id="242717" name="Rectangle 29"/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242718" name="Rectangle 30"/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242719" name="Rectangle 31"/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242720" name="Rectangle 32"/>
              <p:cNvSpPr>
                <a:spLocks noChangeArrowheads="1"/>
              </p:cNvSpPr>
              <p:nvPr/>
            </p:nvSpPr>
            <p:spPr bwMode="auto">
              <a:xfrm>
                <a:off x="336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242721" name="Rectangle 33"/>
              <p:cNvSpPr>
                <a:spLocks noChangeArrowheads="1"/>
              </p:cNvSpPr>
              <p:nvPr/>
            </p:nvSpPr>
            <p:spPr bwMode="auto">
              <a:xfrm>
                <a:off x="168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242722" name="Rectangle 34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242723" name="Rectangle 35"/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242724" name="Rectangle 36"/>
              <p:cNvSpPr>
                <a:spLocks noChangeArrowheads="1"/>
              </p:cNvSpPr>
              <p:nvPr/>
            </p:nvSpPr>
            <p:spPr bwMode="auto">
              <a:xfrm>
                <a:off x="470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242725" name="Rectangle 37"/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100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 dirty="0">
                    <a:solidFill>
                      <a:schemeClr val="bg1"/>
                    </a:solidFill>
                  </a:rPr>
                  <a:t>Array index</a:t>
                </a:r>
              </a:p>
            </p:txBody>
          </p:sp>
          <p:sp>
            <p:nvSpPr>
              <p:cNvPr id="242726" name="Rectangle 38"/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242727" name="Rectangle 39"/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  <p:sp>
        <p:nvSpPr>
          <p:cNvPr id="242729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88FD-E366-BE18-D528-31268BA6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Pseudo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CC14F-DE0A-15A9-4A59-8A2D40B54661}"/>
              </a:ext>
            </a:extLst>
          </p:cNvPr>
          <p:cNvSpPr txBox="1"/>
          <p:nvPr/>
        </p:nvSpPr>
        <p:spPr>
          <a:xfrm>
            <a:off x="228600" y="3247817"/>
            <a:ext cx="47026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 = length(A) </a:t>
            </a:r>
          </a:p>
          <a:p>
            <a:endParaRPr lang="en-US" sz="2200" dirty="0"/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= 1 to n - 1</a:t>
            </a:r>
          </a:p>
          <a:p>
            <a:r>
              <a:rPr lang="en-US" sz="2200" dirty="0"/>
              <a:t>	j =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</a:p>
          <a:p>
            <a:r>
              <a:rPr lang="en-US" sz="2200" dirty="0"/>
              <a:t>	while j &gt; 0 and A[j-1] &gt; A[j]</a:t>
            </a:r>
          </a:p>
          <a:p>
            <a:r>
              <a:rPr lang="en-US" sz="2200" dirty="0"/>
              <a:t>		swap(A[j], A[j-1]) </a:t>
            </a:r>
          </a:p>
          <a:p>
            <a:r>
              <a:rPr lang="en-US" sz="2200" dirty="0"/>
              <a:t>		j = j - 1 </a:t>
            </a:r>
          </a:p>
          <a:p>
            <a:r>
              <a:rPr lang="en-US" sz="2200" dirty="0"/>
              <a:t>	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349626-DDCD-83A3-2365-47954CFA65B1}"/>
              </a:ext>
            </a:extLst>
          </p:cNvPr>
          <p:cNvGrpSpPr/>
          <p:nvPr/>
        </p:nvGrpSpPr>
        <p:grpSpPr>
          <a:xfrm>
            <a:off x="838200" y="1828800"/>
            <a:ext cx="6934200" cy="762000"/>
            <a:chOff x="1066800" y="4038600"/>
            <a:chExt cx="6934200" cy="762000"/>
          </a:xfrm>
        </p:grpSpPr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286EA02C-6113-B273-6E67-B18FD10B4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0.56</a:t>
              </a:r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A8030260-FD0E-288E-F75A-A7083A4F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1.12</a:t>
              </a:r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2D9AAAF2-9FA1-4822-41DC-38E309652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1.17</a:t>
              </a: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0DA871D0-82AE-9BC4-891D-DAAE5533C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0.32</a:t>
              </a: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90AE49DD-42E8-202E-35DC-B870337D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41960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Courier New" charset="0"/>
                </a:rPr>
                <a:t>2.78</a:t>
              </a: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4417C7C4-B6AC-3061-7CDF-71E1D55C3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7.42</a:t>
              </a: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077D491B-E77F-BA58-9730-6872C4D0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3.14</a:t>
              </a: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96AAEB78-EAF7-88F1-859F-720C3CBA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7.71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9BF4D1-017B-34C8-F6A7-E9899A4B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419600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/>
                <a:t>Value</a:t>
              </a:r>
            </a:p>
          </p:txBody>
        </p:sp>
        <p:sp>
          <p:nvSpPr>
            <p:cNvPr id="76" name="Rectangle 76">
              <a:extLst>
                <a:ext uri="{FF2B5EF4-FFF2-40B4-BE49-F238E27FC236}">
                  <a16:creationId xmlns:a16="http://schemas.microsoft.com/office/drawing/2014/main" id="{D97939EB-C460-052D-5B35-4C6A7F96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6.21</a:t>
              </a:r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6972EC45-7CDE-0927-B31F-50FB0566A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4.42</a:t>
              </a:r>
            </a:p>
          </p:txBody>
        </p:sp>
        <p:grpSp>
          <p:nvGrpSpPr>
            <p:cNvPr id="78" name="Group 87">
              <a:extLst>
                <a:ext uri="{FF2B5EF4-FFF2-40B4-BE49-F238E27FC236}">
                  <a16:creationId xmlns:a16="http://schemas.microsoft.com/office/drawing/2014/main" id="{6D3FB313-4EC2-38A9-1068-4DF3E1867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4038600"/>
              <a:ext cx="6934200" cy="381000"/>
              <a:chOff x="672" y="2304"/>
              <a:chExt cx="4368" cy="240"/>
            </a:xfrm>
          </p:grpSpPr>
          <p:sp>
            <p:nvSpPr>
              <p:cNvPr id="79" name="Rectangle 88">
                <a:extLst>
                  <a:ext uri="{FF2B5EF4-FFF2-40B4-BE49-F238E27FC236}">
                    <a16:creationId xmlns:a16="http://schemas.microsoft.com/office/drawing/2014/main" id="{AC4B2F02-B8F2-0CF4-5C31-0819DC6DE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80" name="Rectangle 89">
                <a:extLst>
                  <a:ext uri="{FF2B5EF4-FFF2-40B4-BE49-F238E27FC236}">
                    <a16:creationId xmlns:a16="http://schemas.microsoft.com/office/drawing/2014/main" id="{9D7CEDAF-8351-95EE-AE36-69A38819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1" name="Rectangle 90">
                <a:extLst>
                  <a:ext uri="{FF2B5EF4-FFF2-40B4-BE49-F238E27FC236}">
                    <a16:creationId xmlns:a16="http://schemas.microsoft.com/office/drawing/2014/main" id="{B76447F8-2A97-DDAE-C597-4F7B5740C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2" name="Rectangle 91">
                <a:extLst>
                  <a:ext uri="{FF2B5EF4-FFF2-40B4-BE49-F238E27FC236}">
                    <a16:creationId xmlns:a16="http://schemas.microsoft.com/office/drawing/2014/main" id="{ABBB0A0E-DE78-5F09-95F2-2E4D14C9E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83" name="Rectangle 92">
                <a:extLst>
                  <a:ext uri="{FF2B5EF4-FFF2-40B4-BE49-F238E27FC236}">
                    <a16:creationId xmlns:a16="http://schemas.microsoft.com/office/drawing/2014/main" id="{6A6CB190-B01A-F891-4D7D-6D78C4BFE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84" name="Rectangle 93">
                <a:extLst>
                  <a:ext uri="{FF2B5EF4-FFF2-40B4-BE49-F238E27FC236}">
                    <a16:creationId xmlns:a16="http://schemas.microsoft.com/office/drawing/2014/main" id="{237040C6-6D3C-26E5-A300-A012A8CC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85" name="Rectangle 94">
                <a:extLst>
                  <a:ext uri="{FF2B5EF4-FFF2-40B4-BE49-F238E27FC236}">
                    <a16:creationId xmlns:a16="http://schemas.microsoft.com/office/drawing/2014/main" id="{C0ABA0A9-0946-391E-C980-9F60429D9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86" name="Rectangle 95">
                <a:extLst>
                  <a:ext uri="{FF2B5EF4-FFF2-40B4-BE49-F238E27FC236}">
                    <a16:creationId xmlns:a16="http://schemas.microsoft.com/office/drawing/2014/main" id="{B0FE5010-6B58-7744-5291-24CE6388B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87" name="Rectangle 96">
                <a:extLst>
                  <a:ext uri="{FF2B5EF4-FFF2-40B4-BE49-F238E27FC236}">
                    <a16:creationId xmlns:a16="http://schemas.microsoft.com/office/drawing/2014/main" id="{B4E46F0B-03A6-E797-A111-E161C352F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100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Array index</a:t>
                </a:r>
              </a:p>
            </p:txBody>
          </p:sp>
          <p:sp>
            <p:nvSpPr>
              <p:cNvPr id="88" name="Rectangle 97">
                <a:extLst>
                  <a:ext uri="{FF2B5EF4-FFF2-40B4-BE49-F238E27FC236}">
                    <a16:creationId xmlns:a16="http://schemas.microsoft.com/office/drawing/2014/main" id="{1227DFEC-60AA-9BD0-D25F-46BB15F0F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89" name="Rectangle 98">
                <a:extLst>
                  <a:ext uri="{FF2B5EF4-FFF2-40B4-BE49-F238E27FC236}">
                    <a16:creationId xmlns:a16="http://schemas.microsoft.com/office/drawing/2014/main" id="{8DD1241A-7AE6-9F75-3997-D9FB94A9B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D488D1B9-523E-739F-2412-EB9221F82717}"/>
              </a:ext>
            </a:extLst>
          </p:cNvPr>
          <p:cNvSpPr txBox="1"/>
          <p:nvPr/>
        </p:nvSpPr>
        <p:spPr>
          <a:xfrm>
            <a:off x="4724401" y="396378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= 1, </a:t>
            </a:r>
          </a:p>
          <a:p>
            <a:r>
              <a:rPr lang="en-US" b="1" dirty="0">
                <a:solidFill>
                  <a:srgbClr val="0070C0"/>
                </a:solidFill>
              </a:rPr>
              <a:t>	j = 1:</a:t>
            </a:r>
          </a:p>
          <a:p>
            <a:r>
              <a:rPr lang="en-US" b="1" dirty="0">
                <a:solidFill>
                  <a:srgbClr val="0070C0"/>
                </a:solidFill>
              </a:rPr>
              <a:t>	while j &gt; 0 and A[0] &gt; A[1]</a:t>
            </a:r>
          </a:p>
          <a:p>
            <a:r>
              <a:rPr lang="en-US" b="1" dirty="0">
                <a:solidFill>
                  <a:srgbClr val="0070C0"/>
                </a:solidFill>
              </a:rPr>
              <a:t>		swap</a:t>
            </a:r>
          </a:p>
          <a:p>
            <a:r>
              <a:rPr lang="en-US" b="1" dirty="0">
                <a:solidFill>
                  <a:srgbClr val="0070C0"/>
                </a:solidFill>
              </a:rPr>
              <a:t>		j = j - 1 </a:t>
            </a:r>
          </a:p>
        </p:txBody>
      </p:sp>
    </p:spTree>
    <p:extLst>
      <p:ext uri="{BB962C8B-B14F-4D97-AF65-F5344CB8AC3E}">
        <p14:creationId xmlns:p14="http://schemas.microsoft.com/office/powerpoint/2010/main" val="34627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88FD-E366-BE18-D528-31268BA6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Pseudo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CC14F-DE0A-15A9-4A59-8A2D40B54661}"/>
              </a:ext>
            </a:extLst>
          </p:cNvPr>
          <p:cNvSpPr txBox="1"/>
          <p:nvPr/>
        </p:nvSpPr>
        <p:spPr>
          <a:xfrm>
            <a:off x="255813" y="3247817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 = length(A) </a:t>
            </a:r>
          </a:p>
          <a:p>
            <a:endParaRPr lang="en-US" sz="2200" dirty="0"/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= 1 to n - 1</a:t>
            </a:r>
          </a:p>
          <a:p>
            <a:r>
              <a:rPr lang="en-US" sz="2200" dirty="0"/>
              <a:t>	j =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</a:p>
          <a:p>
            <a:r>
              <a:rPr lang="en-US" sz="2200" dirty="0"/>
              <a:t>	while j &gt; 0 and A[j-1] &gt; A[j]</a:t>
            </a:r>
          </a:p>
          <a:p>
            <a:r>
              <a:rPr lang="en-US" sz="2200" dirty="0"/>
              <a:t>		swap(A[j], A[j-1]) </a:t>
            </a:r>
          </a:p>
          <a:p>
            <a:r>
              <a:rPr lang="en-US" sz="2200" dirty="0"/>
              <a:t>		j = j - 1 </a:t>
            </a:r>
          </a:p>
          <a:p>
            <a:r>
              <a:rPr lang="en-US" sz="2200" dirty="0"/>
              <a:t>	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349626-DDCD-83A3-2365-47954CFA65B1}"/>
              </a:ext>
            </a:extLst>
          </p:cNvPr>
          <p:cNvGrpSpPr/>
          <p:nvPr/>
        </p:nvGrpSpPr>
        <p:grpSpPr>
          <a:xfrm>
            <a:off x="838200" y="1828800"/>
            <a:ext cx="6934200" cy="762000"/>
            <a:chOff x="1066800" y="4038600"/>
            <a:chExt cx="6934200" cy="762000"/>
          </a:xfrm>
        </p:grpSpPr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286EA02C-6113-B273-6E67-B18FD10B4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0.56</a:t>
              </a:r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A8030260-FD0E-288E-F75A-A7083A4F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1.12</a:t>
              </a:r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2D9AAAF2-9FA1-4822-41DC-38E309652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1.17</a:t>
              </a: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0DA871D0-82AE-9BC4-891D-DAAE5533C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0.32</a:t>
              </a: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90AE49DD-42E8-202E-35DC-B870337D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41960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Courier New" charset="0"/>
                </a:rPr>
                <a:t>2.78</a:t>
              </a: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4417C7C4-B6AC-3061-7CDF-71E1D55C3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7.42</a:t>
              </a: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077D491B-E77F-BA58-9730-6872C4D0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3.14</a:t>
              </a: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96AAEB78-EAF7-88F1-859F-720C3CBA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7.71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9BF4D1-017B-34C8-F6A7-E9899A4B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419600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/>
                <a:t>Value</a:t>
              </a:r>
            </a:p>
          </p:txBody>
        </p:sp>
        <p:sp>
          <p:nvSpPr>
            <p:cNvPr id="76" name="Rectangle 76">
              <a:extLst>
                <a:ext uri="{FF2B5EF4-FFF2-40B4-BE49-F238E27FC236}">
                  <a16:creationId xmlns:a16="http://schemas.microsoft.com/office/drawing/2014/main" id="{D97939EB-C460-052D-5B35-4C6A7F96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6.21</a:t>
              </a:r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6972EC45-7CDE-0927-B31F-50FB0566A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4.42</a:t>
              </a:r>
            </a:p>
          </p:txBody>
        </p:sp>
        <p:grpSp>
          <p:nvGrpSpPr>
            <p:cNvPr id="78" name="Group 87">
              <a:extLst>
                <a:ext uri="{FF2B5EF4-FFF2-40B4-BE49-F238E27FC236}">
                  <a16:creationId xmlns:a16="http://schemas.microsoft.com/office/drawing/2014/main" id="{6D3FB313-4EC2-38A9-1068-4DF3E1867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4038600"/>
              <a:ext cx="6934200" cy="381000"/>
              <a:chOff x="672" y="2304"/>
              <a:chExt cx="4368" cy="240"/>
            </a:xfrm>
          </p:grpSpPr>
          <p:sp>
            <p:nvSpPr>
              <p:cNvPr id="79" name="Rectangle 88">
                <a:extLst>
                  <a:ext uri="{FF2B5EF4-FFF2-40B4-BE49-F238E27FC236}">
                    <a16:creationId xmlns:a16="http://schemas.microsoft.com/office/drawing/2014/main" id="{AC4B2F02-B8F2-0CF4-5C31-0819DC6DE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80" name="Rectangle 89">
                <a:extLst>
                  <a:ext uri="{FF2B5EF4-FFF2-40B4-BE49-F238E27FC236}">
                    <a16:creationId xmlns:a16="http://schemas.microsoft.com/office/drawing/2014/main" id="{9D7CEDAF-8351-95EE-AE36-69A38819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1" name="Rectangle 90">
                <a:extLst>
                  <a:ext uri="{FF2B5EF4-FFF2-40B4-BE49-F238E27FC236}">
                    <a16:creationId xmlns:a16="http://schemas.microsoft.com/office/drawing/2014/main" id="{B76447F8-2A97-DDAE-C597-4F7B5740C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2" name="Rectangle 91">
                <a:extLst>
                  <a:ext uri="{FF2B5EF4-FFF2-40B4-BE49-F238E27FC236}">
                    <a16:creationId xmlns:a16="http://schemas.microsoft.com/office/drawing/2014/main" id="{ABBB0A0E-DE78-5F09-95F2-2E4D14C9E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83" name="Rectangle 92">
                <a:extLst>
                  <a:ext uri="{FF2B5EF4-FFF2-40B4-BE49-F238E27FC236}">
                    <a16:creationId xmlns:a16="http://schemas.microsoft.com/office/drawing/2014/main" id="{6A6CB190-B01A-F891-4D7D-6D78C4BFE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84" name="Rectangle 93">
                <a:extLst>
                  <a:ext uri="{FF2B5EF4-FFF2-40B4-BE49-F238E27FC236}">
                    <a16:creationId xmlns:a16="http://schemas.microsoft.com/office/drawing/2014/main" id="{237040C6-6D3C-26E5-A300-A012A8CC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85" name="Rectangle 94">
                <a:extLst>
                  <a:ext uri="{FF2B5EF4-FFF2-40B4-BE49-F238E27FC236}">
                    <a16:creationId xmlns:a16="http://schemas.microsoft.com/office/drawing/2014/main" id="{C0ABA0A9-0946-391E-C980-9F60429D9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86" name="Rectangle 95">
                <a:extLst>
                  <a:ext uri="{FF2B5EF4-FFF2-40B4-BE49-F238E27FC236}">
                    <a16:creationId xmlns:a16="http://schemas.microsoft.com/office/drawing/2014/main" id="{B0FE5010-6B58-7744-5291-24CE6388B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87" name="Rectangle 96">
                <a:extLst>
                  <a:ext uri="{FF2B5EF4-FFF2-40B4-BE49-F238E27FC236}">
                    <a16:creationId xmlns:a16="http://schemas.microsoft.com/office/drawing/2014/main" id="{B4E46F0B-03A6-E797-A111-E161C352F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100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Array index</a:t>
                </a:r>
              </a:p>
            </p:txBody>
          </p:sp>
          <p:sp>
            <p:nvSpPr>
              <p:cNvPr id="88" name="Rectangle 97">
                <a:extLst>
                  <a:ext uri="{FF2B5EF4-FFF2-40B4-BE49-F238E27FC236}">
                    <a16:creationId xmlns:a16="http://schemas.microsoft.com/office/drawing/2014/main" id="{1227DFEC-60AA-9BD0-D25F-46BB15F0F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89" name="Rectangle 98">
                <a:extLst>
                  <a:ext uri="{FF2B5EF4-FFF2-40B4-BE49-F238E27FC236}">
                    <a16:creationId xmlns:a16="http://schemas.microsoft.com/office/drawing/2014/main" id="{8DD1241A-7AE6-9F75-3997-D9FB94A9B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A94C54-441B-F886-E80B-E9BDF46BFFEE}"/>
              </a:ext>
            </a:extLst>
          </p:cNvPr>
          <p:cNvSpPr txBox="1"/>
          <p:nvPr/>
        </p:nvSpPr>
        <p:spPr>
          <a:xfrm>
            <a:off x="4724401" y="396378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= 2, </a:t>
            </a:r>
          </a:p>
          <a:p>
            <a:r>
              <a:rPr lang="en-US" b="1" dirty="0">
                <a:solidFill>
                  <a:srgbClr val="0070C0"/>
                </a:solidFill>
              </a:rPr>
              <a:t>	j = 2:</a:t>
            </a:r>
          </a:p>
          <a:p>
            <a:r>
              <a:rPr lang="en-US" b="1" dirty="0">
                <a:solidFill>
                  <a:srgbClr val="0070C0"/>
                </a:solidFill>
              </a:rPr>
              <a:t>	while j &gt; 0 and A[1] &gt; A[2]</a:t>
            </a:r>
          </a:p>
          <a:p>
            <a:r>
              <a:rPr lang="en-US" b="1" dirty="0">
                <a:solidFill>
                  <a:srgbClr val="0070C0"/>
                </a:solidFill>
              </a:rPr>
              <a:t>		swap</a:t>
            </a:r>
          </a:p>
          <a:p>
            <a:r>
              <a:rPr lang="en-US" b="1" dirty="0">
                <a:solidFill>
                  <a:srgbClr val="0070C0"/>
                </a:solidFill>
              </a:rPr>
              <a:t>		j = j - 1 </a:t>
            </a:r>
          </a:p>
        </p:txBody>
      </p:sp>
    </p:spTree>
    <p:extLst>
      <p:ext uri="{BB962C8B-B14F-4D97-AF65-F5344CB8AC3E}">
        <p14:creationId xmlns:p14="http://schemas.microsoft.com/office/powerpoint/2010/main" val="344991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88FD-E366-BE18-D528-31268BA6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sort – Pseudo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CC14F-DE0A-15A9-4A59-8A2D40B54661}"/>
              </a:ext>
            </a:extLst>
          </p:cNvPr>
          <p:cNvSpPr txBox="1"/>
          <p:nvPr/>
        </p:nvSpPr>
        <p:spPr>
          <a:xfrm>
            <a:off x="255813" y="3247817"/>
            <a:ext cx="4572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 = length(A) </a:t>
            </a:r>
          </a:p>
          <a:p>
            <a:endParaRPr lang="en-US" sz="2200" dirty="0"/>
          </a:p>
          <a:p>
            <a:r>
              <a:rPr lang="en-US" sz="2200" dirty="0"/>
              <a:t>for </a:t>
            </a:r>
            <a:r>
              <a:rPr lang="en-US" sz="2200" dirty="0" err="1"/>
              <a:t>i</a:t>
            </a:r>
            <a:r>
              <a:rPr lang="en-US" sz="2200" dirty="0"/>
              <a:t> = 1 to n - 1</a:t>
            </a:r>
          </a:p>
          <a:p>
            <a:r>
              <a:rPr lang="en-US" sz="2200" dirty="0"/>
              <a:t>	j = </a:t>
            </a:r>
            <a:r>
              <a:rPr lang="en-US" sz="2200" dirty="0" err="1"/>
              <a:t>i</a:t>
            </a:r>
            <a:r>
              <a:rPr lang="en-US" sz="2200" dirty="0"/>
              <a:t> </a:t>
            </a:r>
          </a:p>
          <a:p>
            <a:r>
              <a:rPr lang="en-US" sz="2200" dirty="0"/>
              <a:t>	while j &gt; 0 and A[j-1] &gt; A[j]</a:t>
            </a:r>
          </a:p>
          <a:p>
            <a:r>
              <a:rPr lang="en-US" sz="2200" dirty="0"/>
              <a:t>		swap(A[j], A[j-1]) </a:t>
            </a:r>
          </a:p>
          <a:p>
            <a:r>
              <a:rPr lang="en-US" sz="2200" dirty="0"/>
              <a:t>		j = j - 1 </a:t>
            </a:r>
          </a:p>
          <a:p>
            <a:r>
              <a:rPr lang="en-US" sz="2200" dirty="0"/>
              <a:t>	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B349626-DDCD-83A3-2365-47954CFA65B1}"/>
              </a:ext>
            </a:extLst>
          </p:cNvPr>
          <p:cNvGrpSpPr/>
          <p:nvPr/>
        </p:nvGrpSpPr>
        <p:grpSpPr>
          <a:xfrm>
            <a:off x="838200" y="1828800"/>
            <a:ext cx="6934200" cy="762000"/>
            <a:chOff x="1066800" y="4038600"/>
            <a:chExt cx="6934200" cy="762000"/>
          </a:xfrm>
        </p:grpSpPr>
        <p:sp>
          <p:nvSpPr>
            <p:cNvPr id="67" name="Rectangle 58">
              <a:extLst>
                <a:ext uri="{FF2B5EF4-FFF2-40B4-BE49-F238E27FC236}">
                  <a16:creationId xmlns:a16="http://schemas.microsoft.com/office/drawing/2014/main" id="{286EA02C-6113-B273-6E67-B18FD10B49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38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0.56</a:t>
              </a:r>
            </a:p>
          </p:txBody>
        </p:sp>
        <p:sp>
          <p:nvSpPr>
            <p:cNvPr id="68" name="Rectangle 60">
              <a:extLst>
                <a:ext uri="{FF2B5EF4-FFF2-40B4-BE49-F238E27FC236}">
                  <a16:creationId xmlns:a16="http://schemas.microsoft.com/office/drawing/2014/main" id="{A8030260-FD0E-288E-F75A-A7083A4F2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1.12</a:t>
              </a:r>
            </a:p>
          </p:txBody>
        </p:sp>
        <p:sp>
          <p:nvSpPr>
            <p:cNvPr id="69" name="Rectangle 62">
              <a:extLst>
                <a:ext uri="{FF2B5EF4-FFF2-40B4-BE49-F238E27FC236}">
                  <a16:creationId xmlns:a16="http://schemas.microsoft.com/office/drawing/2014/main" id="{2D9AAAF2-9FA1-4822-41DC-38E309652B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1.17</a:t>
              </a:r>
            </a:p>
          </p:txBody>
        </p:sp>
        <p:sp>
          <p:nvSpPr>
            <p:cNvPr id="70" name="Rectangle 64">
              <a:extLst>
                <a:ext uri="{FF2B5EF4-FFF2-40B4-BE49-F238E27FC236}">
                  <a16:creationId xmlns:a16="http://schemas.microsoft.com/office/drawing/2014/main" id="{0DA871D0-82AE-9BC4-891D-DAAE5533C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0.32</a:t>
              </a:r>
            </a:p>
          </p:txBody>
        </p:sp>
        <p:sp>
          <p:nvSpPr>
            <p:cNvPr id="71" name="Rectangle 66">
              <a:extLst>
                <a:ext uri="{FF2B5EF4-FFF2-40B4-BE49-F238E27FC236}">
                  <a16:creationId xmlns:a16="http://schemas.microsoft.com/office/drawing/2014/main" id="{90AE49DD-42E8-202E-35DC-B870337D2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7000" y="4419600"/>
              <a:ext cx="533400" cy="381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atin typeface="Courier New" charset="0"/>
                </a:rPr>
                <a:t>2.78</a:t>
              </a:r>
            </a:p>
          </p:txBody>
        </p:sp>
        <p:sp>
          <p:nvSpPr>
            <p:cNvPr id="72" name="Rectangle 68">
              <a:extLst>
                <a:ext uri="{FF2B5EF4-FFF2-40B4-BE49-F238E27FC236}">
                  <a16:creationId xmlns:a16="http://schemas.microsoft.com/office/drawing/2014/main" id="{4417C7C4-B6AC-3061-7CDF-71E1D55C3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7.42</a:t>
              </a:r>
            </a:p>
          </p:txBody>
        </p:sp>
        <p:sp>
          <p:nvSpPr>
            <p:cNvPr id="73" name="Rectangle 70">
              <a:extLst>
                <a:ext uri="{FF2B5EF4-FFF2-40B4-BE49-F238E27FC236}">
                  <a16:creationId xmlns:a16="http://schemas.microsoft.com/office/drawing/2014/main" id="{077D491B-E77F-BA58-9730-6872C4D06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2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3.14</a:t>
              </a:r>
            </a:p>
          </p:txBody>
        </p:sp>
        <p:sp>
          <p:nvSpPr>
            <p:cNvPr id="74" name="Rectangle 72">
              <a:extLst>
                <a:ext uri="{FF2B5EF4-FFF2-40B4-BE49-F238E27FC236}">
                  <a16:creationId xmlns:a16="http://schemas.microsoft.com/office/drawing/2014/main" id="{96AAEB78-EAF7-88F1-859F-720C3CBA0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6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7.71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39BF4D1-017B-34C8-F6A7-E9899A4B3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800" y="4419600"/>
              <a:ext cx="16002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/>
                <a:t>Value</a:t>
              </a:r>
            </a:p>
          </p:txBody>
        </p:sp>
        <p:sp>
          <p:nvSpPr>
            <p:cNvPr id="76" name="Rectangle 76">
              <a:extLst>
                <a:ext uri="{FF2B5EF4-FFF2-40B4-BE49-F238E27FC236}">
                  <a16:creationId xmlns:a16="http://schemas.microsoft.com/office/drawing/2014/main" id="{D97939EB-C460-052D-5B35-4C6A7F962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6.21</a:t>
              </a:r>
            </a:p>
          </p:txBody>
        </p:sp>
        <p:sp>
          <p:nvSpPr>
            <p:cNvPr id="77" name="Rectangle 78">
              <a:extLst>
                <a:ext uri="{FF2B5EF4-FFF2-40B4-BE49-F238E27FC236}">
                  <a16:creationId xmlns:a16="http://schemas.microsoft.com/office/drawing/2014/main" id="{6972EC45-7CDE-0927-B31F-50FB0566A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800" y="4419600"/>
              <a:ext cx="5334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Courier New" charset="0"/>
                </a:rPr>
                <a:t>4.42</a:t>
              </a:r>
            </a:p>
          </p:txBody>
        </p:sp>
        <p:grpSp>
          <p:nvGrpSpPr>
            <p:cNvPr id="78" name="Group 87">
              <a:extLst>
                <a:ext uri="{FF2B5EF4-FFF2-40B4-BE49-F238E27FC236}">
                  <a16:creationId xmlns:a16="http://schemas.microsoft.com/office/drawing/2014/main" id="{6D3FB313-4EC2-38A9-1068-4DF3E1867C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6800" y="4038600"/>
              <a:ext cx="6934200" cy="381000"/>
              <a:chOff x="672" y="2304"/>
              <a:chExt cx="4368" cy="240"/>
            </a:xfrm>
          </p:grpSpPr>
          <p:sp>
            <p:nvSpPr>
              <p:cNvPr id="79" name="Rectangle 88">
                <a:extLst>
                  <a:ext uri="{FF2B5EF4-FFF2-40B4-BE49-F238E27FC236}">
                    <a16:creationId xmlns:a16="http://schemas.microsoft.com/office/drawing/2014/main" id="{AC4B2F02-B8F2-0CF4-5C31-0819DC6DE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80" name="Rectangle 89">
                <a:extLst>
                  <a:ext uri="{FF2B5EF4-FFF2-40B4-BE49-F238E27FC236}">
                    <a16:creationId xmlns:a16="http://schemas.microsoft.com/office/drawing/2014/main" id="{9D7CEDAF-8351-95EE-AE36-69A3881923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81" name="Rectangle 90">
                <a:extLst>
                  <a:ext uri="{FF2B5EF4-FFF2-40B4-BE49-F238E27FC236}">
                    <a16:creationId xmlns:a16="http://schemas.microsoft.com/office/drawing/2014/main" id="{B76447F8-2A97-DDAE-C597-4F7B5740C0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4</a:t>
                </a:r>
              </a:p>
            </p:txBody>
          </p:sp>
          <p:sp>
            <p:nvSpPr>
              <p:cNvPr id="82" name="Rectangle 91">
                <a:extLst>
                  <a:ext uri="{FF2B5EF4-FFF2-40B4-BE49-F238E27FC236}">
                    <a16:creationId xmlns:a16="http://schemas.microsoft.com/office/drawing/2014/main" id="{ABBB0A0E-DE78-5F09-95F2-2E4D14C9E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5</a:t>
                </a:r>
              </a:p>
            </p:txBody>
          </p:sp>
          <p:sp>
            <p:nvSpPr>
              <p:cNvPr id="83" name="Rectangle 92">
                <a:extLst>
                  <a:ext uri="{FF2B5EF4-FFF2-40B4-BE49-F238E27FC236}">
                    <a16:creationId xmlns:a16="http://schemas.microsoft.com/office/drawing/2014/main" id="{6A6CB190-B01A-F891-4D7D-6D78C4BFE7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84" name="Rectangle 93">
                <a:extLst>
                  <a:ext uri="{FF2B5EF4-FFF2-40B4-BE49-F238E27FC236}">
                    <a16:creationId xmlns:a16="http://schemas.microsoft.com/office/drawing/2014/main" id="{237040C6-6D3C-26E5-A300-A012A8CC1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85" name="Rectangle 94">
                <a:extLst>
                  <a:ext uri="{FF2B5EF4-FFF2-40B4-BE49-F238E27FC236}">
                    <a16:creationId xmlns:a16="http://schemas.microsoft.com/office/drawing/2014/main" id="{C0ABA0A9-0946-391E-C980-9F60429D9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8</a:t>
                </a:r>
              </a:p>
            </p:txBody>
          </p:sp>
          <p:sp>
            <p:nvSpPr>
              <p:cNvPr id="86" name="Rectangle 95">
                <a:extLst>
                  <a:ext uri="{FF2B5EF4-FFF2-40B4-BE49-F238E27FC236}">
                    <a16:creationId xmlns:a16="http://schemas.microsoft.com/office/drawing/2014/main" id="{B0FE5010-6B58-7744-5291-24CE6388B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4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9</a:t>
                </a:r>
              </a:p>
            </p:txBody>
          </p:sp>
          <p:sp>
            <p:nvSpPr>
              <p:cNvPr id="87" name="Rectangle 96">
                <a:extLst>
                  <a:ext uri="{FF2B5EF4-FFF2-40B4-BE49-F238E27FC236}">
                    <a16:creationId xmlns:a16="http://schemas.microsoft.com/office/drawing/2014/main" id="{B4E46F0B-03A6-E797-A111-E161C352F9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04"/>
                <a:ext cx="1008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Array index</a:t>
                </a:r>
              </a:p>
            </p:txBody>
          </p:sp>
          <p:sp>
            <p:nvSpPr>
              <p:cNvPr id="88" name="Rectangle 97">
                <a:extLst>
                  <a:ext uri="{FF2B5EF4-FFF2-40B4-BE49-F238E27FC236}">
                    <a16:creationId xmlns:a16="http://schemas.microsoft.com/office/drawing/2014/main" id="{1227DFEC-60AA-9BD0-D25F-46BB15F0F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6</a:t>
                </a:r>
              </a:p>
            </p:txBody>
          </p:sp>
          <p:sp>
            <p:nvSpPr>
              <p:cNvPr id="89" name="Rectangle 98">
                <a:extLst>
                  <a:ext uri="{FF2B5EF4-FFF2-40B4-BE49-F238E27FC236}">
                    <a16:creationId xmlns:a16="http://schemas.microsoft.com/office/drawing/2014/main" id="{8DD1241A-7AE6-9F75-3997-D9FB94A9B0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2" y="2304"/>
                <a:ext cx="336" cy="240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kumimoji="0" lang="en-US">
                    <a:solidFill>
                      <a:schemeClr val="bg1"/>
                    </a:solidFill>
                  </a:rPr>
                  <a:t>7</a:t>
                </a: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5A94C54-441B-F886-E80B-E9BDF46BFFEE}"/>
              </a:ext>
            </a:extLst>
          </p:cNvPr>
          <p:cNvSpPr txBox="1"/>
          <p:nvPr/>
        </p:nvSpPr>
        <p:spPr>
          <a:xfrm>
            <a:off x="4724401" y="3963780"/>
            <a:ext cx="4191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</a:t>
            </a:r>
            <a:r>
              <a:rPr lang="en-US" b="1" dirty="0">
                <a:solidFill>
                  <a:srgbClr val="0070C0"/>
                </a:solidFill>
              </a:rPr>
              <a:t> = 3, </a:t>
            </a:r>
          </a:p>
          <a:p>
            <a:r>
              <a:rPr lang="en-US" b="1" dirty="0">
                <a:solidFill>
                  <a:srgbClr val="0070C0"/>
                </a:solidFill>
              </a:rPr>
              <a:t>	j = 3:</a:t>
            </a:r>
          </a:p>
          <a:p>
            <a:r>
              <a:rPr lang="en-US" b="1" dirty="0">
                <a:solidFill>
                  <a:srgbClr val="0070C0"/>
                </a:solidFill>
              </a:rPr>
              <a:t>	while j &gt; 0 and A[2] &gt; A[3]</a:t>
            </a:r>
          </a:p>
          <a:p>
            <a:r>
              <a:rPr lang="en-US" b="1" dirty="0">
                <a:solidFill>
                  <a:srgbClr val="0070C0"/>
                </a:solidFill>
              </a:rPr>
              <a:t>		swap</a:t>
            </a:r>
          </a:p>
          <a:p>
            <a:r>
              <a:rPr lang="en-US" b="1" dirty="0">
                <a:solidFill>
                  <a:srgbClr val="0070C0"/>
                </a:solidFill>
              </a:rPr>
              <a:t>		j = j - 1 </a:t>
            </a:r>
          </a:p>
        </p:txBody>
      </p:sp>
    </p:spTree>
    <p:extLst>
      <p:ext uri="{BB962C8B-B14F-4D97-AF65-F5344CB8AC3E}">
        <p14:creationId xmlns:p14="http://schemas.microsoft.com/office/powerpoint/2010/main" val="165028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6">
            <a:extLst>
              <a:ext uri="{FF2B5EF4-FFF2-40B4-BE49-F238E27FC236}">
                <a16:creationId xmlns:a16="http://schemas.microsoft.com/office/drawing/2014/main" id="{B2129745-A097-F938-34FD-CD4C7CA79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0BF816-3295-22E3-58B1-F363D3FFF600}"/>
              </a:ext>
            </a:extLst>
          </p:cNvPr>
          <p:cNvSpPr txBox="1"/>
          <p:nvPr/>
        </p:nvSpPr>
        <p:spPr>
          <a:xfrm>
            <a:off x="500742" y="1417638"/>
            <a:ext cx="74240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void </a:t>
            </a:r>
            <a:r>
              <a:rPr lang="en-US" dirty="0" err="1"/>
              <a:t>insertion_sort</a:t>
            </a:r>
            <a:r>
              <a:rPr lang="en-US" dirty="0"/>
              <a:t>(int </a:t>
            </a:r>
            <a:r>
              <a:rPr lang="en-US" dirty="0" err="1"/>
              <a:t>arr</a:t>
            </a:r>
            <a:r>
              <a:rPr lang="en-US" dirty="0"/>
              <a:t>[], int 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</a:t>
            </a:r>
            <a:r>
              <a:rPr lang="en-US" dirty="0" err="1"/>
              <a:t>i</a:t>
            </a:r>
            <a:r>
              <a:rPr lang="en-US" dirty="0"/>
              <a:t>, temp, j;</a:t>
            </a:r>
          </a:p>
          <a:p>
            <a:r>
              <a:rPr lang="en-US" dirty="0"/>
              <a:t>	for (</a:t>
            </a:r>
            <a:r>
              <a:rPr lang="en-US" dirty="0" err="1"/>
              <a:t>i</a:t>
            </a:r>
            <a:r>
              <a:rPr lang="en-US" dirty="0"/>
              <a:t> = 1;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temp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];</a:t>
            </a:r>
          </a:p>
          <a:p>
            <a:r>
              <a:rPr lang="en-US" dirty="0"/>
              <a:t>		j = </a:t>
            </a:r>
            <a:r>
              <a:rPr lang="en-US" dirty="0" err="1"/>
              <a:t>i</a:t>
            </a:r>
            <a:r>
              <a:rPr lang="en-US" dirty="0"/>
              <a:t> - 1;</a:t>
            </a:r>
          </a:p>
          <a:p>
            <a:endParaRPr lang="en-US" dirty="0"/>
          </a:p>
          <a:p>
            <a:r>
              <a:rPr lang="en-US" dirty="0"/>
              <a:t>		while (j &gt;= 0 &amp;&amp; </a:t>
            </a:r>
            <a:r>
              <a:rPr lang="en-US" dirty="0" err="1"/>
              <a:t>arr</a:t>
            </a:r>
            <a:r>
              <a:rPr lang="en-US" dirty="0"/>
              <a:t>[j] &gt; temp)</a:t>
            </a:r>
          </a:p>
          <a:p>
            <a:r>
              <a:rPr lang="en-US" dirty="0"/>
              <a:t>		{</a:t>
            </a:r>
          </a:p>
          <a:p>
            <a:r>
              <a:rPr lang="en-US" dirty="0"/>
              <a:t>			</a:t>
            </a:r>
            <a:r>
              <a:rPr lang="en-US" dirty="0" err="1"/>
              <a:t>arr</a:t>
            </a:r>
            <a:r>
              <a:rPr lang="en-US" dirty="0"/>
              <a:t>[j + 1] = </a:t>
            </a:r>
            <a:r>
              <a:rPr lang="en-US" dirty="0" err="1"/>
              <a:t>arr</a:t>
            </a:r>
            <a:r>
              <a:rPr lang="en-US" dirty="0"/>
              <a:t>[j];</a:t>
            </a:r>
          </a:p>
          <a:p>
            <a:r>
              <a:rPr lang="en-US" dirty="0"/>
              <a:t>			j = j - 1;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arr</a:t>
            </a:r>
            <a:r>
              <a:rPr lang="en-US" dirty="0"/>
              <a:t>[j + 1] = temp;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873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9666-BDE3-4F7E-8884-1A2A2438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02E1-FF96-2502-7F68-5E0E5B6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Merge Sort</a:t>
            </a:r>
          </a:p>
          <a:p>
            <a:endParaRPr lang="en-US" dirty="0"/>
          </a:p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6715373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68A9033-F0BC-B19D-C1ED-33228B1D8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“Divide and Conquer”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CA7206F-06A6-A86E-C094-05590C755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800" dirty="0"/>
              <a:t>Very important strategy in computer science: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/>
              <a:t>Divide problem into smaller parts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/>
              <a:t>Independently solve the parts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/>
              <a:t>Combine these solutions to get overall solution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800" b="1" dirty="0">
                <a:solidFill>
                  <a:srgbClr val="0000FF"/>
                </a:solidFill>
              </a:rPr>
              <a:t>Idea 1</a:t>
            </a:r>
            <a:r>
              <a:rPr lang="en-US" altLang="en-US" sz="2800" dirty="0"/>
              <a:t>: Divide array into two halves, </a:t>
            </a:r>
            <a:r>
              <a:rPr lang="en-US" altLang="en-US" sz="2800" i="1" dirty="0"/>
              <a:t>recursively </a:t>
            </a:r>
            <a:r>
              <a:rPr lang="en-US" altLang="en-US" sz="2800" dirty="0"/>
              <a:t>sort left and right halves, then </a:t>
            </a:r>
            <a:r>
              <a:rPr lang="en-US" altLang="en-US" sz="2800" i="1" dirty="0"/>
              <a:t>merge</a:t>
            </a:r>
            <a:r>
              <a:rPr lang="en-US" altLang="en-US" sz="2800" dirty="0"/>
              <a:t> two halves </a:t>
            </a:r>
            <a:r>
              <a:rPr lang="en-US" altLang="en-US" sz="2800" dirty="0">
                <a:sym typeface="Wingdings" pitchFamily="2" charset="2"/>
              </a:rPr>
              <a:t> </a:t>
            </a:r>
            <a:r>
              <a:rPr lang="en-US" altLang="en-US" sz="2800" dirty="0" err="1">
                <a:solidFill>
                  <a:schemeClr val="accent2"/>
                </a:solidFill>
                <a:sym typeface="Wingdings" pitchFamily="2" charset="2"/>
              </a:rPr>
              <a:t>Mergesort</a:t>
            </a:r>
            <a:endParaRPr lang="en-US" altLang="en-US" sz="2800" dirty="0">
              <a:solidFill>
                <a:schemeClr val="accent2"/>
              </a:solidFill>
              <a:sym typeface="Wingdings" pitchFamily="2" charset="2"/>
            </a:endParaRPr>
          </a:p>
          <a:p>
            <a:pPr marL="457200" indent="-457200">
              <a:lnSpc>
                <a:spcPct val="90000"/>
              </a:lnSpc>
            </a:pPr>
            <a:endParaRPr lang="en-US" altLang="en-US" sz="2800" dirty="0">
              <a:solidFill>
                <a:schemeClr val="accent2"/>
              </a:solidFill>
              <a:sym typeface="Wingdings" pitchFamily="2" charset="2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800" b="1" dirty="0">
                <a:solidFill>
                  <a:srgbClr val="0000FF"/>
                </a:solidFill>
                <a:sym typeface="Wingdings" pitchFamily="2" charset="2"/>
              </a:rPr>
              <a:t>Idea 2 : </a:t>
            </a:r>
            <a:r>
              <a:rPr lang="en-US" altLang="en-US" sz="2800" dirty="0">
                <a:sym typeface="Wingdings" pitchFamily="2" charset="2"/>
              </a:rPr>
              <a:t>Partition array into items that are “small” and items that are “large”, then recursively sort the two sets  </a:t>
            </a:r>
            <a:r>
              <a:rPr lang="en-US" altLang="en-US" sz="2800" dirty="0">
                <a:solidFill>
                  <a:schemeClr val="accent2"/>
                </a:solidFill>
                <a:sym typeface="Wingdings" pitchFamily="2" charset="2"/>
              </a:rPr>
              <a:t>Quicksort 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60BBC9F-D091-AB4C-B717-64DEC2E2B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EBA9321-6A61-9509-8B43-46C8CEA7E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 altLang="en-US">
              <a:sym typeface="Wingdings" pitchFamily="2" charset="2"/>
            </a:endParaRPr>
          </a:p>
          <a:p>
            <a:pPr marL="457200" indent="-457200"/>
            <a:endParaRPr lang="en-US" altLang="en-US">
              <a:sym typeface="Wingdings" pitchFamily="2" charset="2"/>
            </a:endParaRPr>
          </a:p>
          <a:p>
            <a:pPr marL="457200" indent="-457200"/>
            <a:endParaRPr lang="en-US" altLang="en-US">
              <a:sym typeface="Wingdings" pitchFamily="2" charset="2"/>
            </a:endParaRPr>
          </a:p>
          <a:p>
            <a:pPr marL="457200" indent="-457200"/>
            <a:r>
              <a:rPr lang="en-US" altLang="en-US"/>
              <a:t>Divide it in two at the midpoint</a:t>
            </a:r>
          </a:p>
          <a:p>
            <a:pPr marL="457200" indent="-457200"/>
            <a:r>
              <a:rPr lang="en-US" altLang="en-US"/>
              <a:t>Conquer each side in turn (by recursively sorting)</a:t>
            </a:r>
          </a:p>
          <a:p>
            <a:pPr marL="457200" indent="-457200"/>
            <a:r>
              <a:rPr lang="en-US" altLang="en-US"/>
              <a:t>Merge two halves together</a:t>
            </a:r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BE192B20-A09C-9B61-35B6-2CF6B569D6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895600"/>
            <a:ext cx="838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46A7FB8B-2756-7129-0ED2-4D1E8D9D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173589B7-3ED3-2EC3-956A-A880E1C2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6FF6D06B-3A44-2F99-3385-91D04F5C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53B9E385-F890-E4EE-95E6-083CDD476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15265101-3108-C36A-3938-D5E3E0BE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BA9E84E0-8E7F-C3C6-FC53-5E6D4EDB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13FF28B4-400D-7FCD-5129-186D78AD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BD5DBE7E-08A7-0D6C-E5FB-79B831CB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654BCF8A-C704-A88B-74A3-6D1DD0063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0574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2BB1D4A-175E-2D7B-F595-03E19CBAE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Example</a:t>
            </a: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6634425E-9CB0-50BE-0954-4D964CA87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6114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8  2   9   4</a:t>
            </a:r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2CA7274D-125C-6FE8-14F3-5AEB6B14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26479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5   3   1   6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0AF0ED54-D0FF-E020-31EE-82A82B17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5278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8   2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3DC2F718-0FC8-3EE1-204B-B7C3D46F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243263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61079C8C-0996-DFE6-94C6-F5D09086C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24167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9   4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7B8019AE-A806-CDE9-E8CD-891B3437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326072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5   3</a:t>
            </a:r>
          </a:p>
        </p:txBody>
      </p:sp>
      <p:sp>
        <p:nvSpPr>
          <p:cNvPr id="50194" name="Text Box 18">
            <a:extLst>
              <a:ext uri="{FF2B5EF4-FFF2-40B4-BE49-F238E27FC236}">
                <a16:creationId xmlns:a16="http://schemas.microsoft.com/office/drawing/2014/main" id="{D8E92D86-EB1B-C4EF-0714-9BCCD265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3889375"/>
            <a:ext cx="681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400" u="sng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9</a:t>
            </a: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		    </a:t>
            </a:r>
            <a:r>
              <a:rPr lang="en-US" altLang="en-US" sz="2400" u="sng"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u="sng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	  </a:t>
            </a:r>
            <a:r>
              <a:rPr lang="en-US" altLang="en-US" sz="2400" u="sng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	 </a:t>
            </a:r>
            <a:r>
              <a:rPr lang="en-US" altLang="en-US" sz="2400" u="sng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F85CA5AE-9803-792C-3C35-7778574C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4533900"/>
            <a:ext cx="673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   </a:t>
            </a:r>
            <a:r>
              <a:rPr lang="en-US" altLang="en-US" sz="2400" u="sng">
                <a:latin typeface="Times New Roman" panose="02020603050405020304" pitchFamily="18" charset="0"/>
              </a:rPr>
              <a:t>2   8</a:t>
            </a:r>
            <a:r>
              <a:rPr lang="en-US" altLang="en-US" sz="2400">
                <a:latin typeface="Times New Roman" panose="02020603050405020304" pitchFamily="18" charset="0"/>
              </a:rPr>
              <a:t>	               </a:t>
            </a:r>
            <a:r>
              <a:rPr lang="en-US" altLang="en-US" sz="2400" u="sng">
                <a:latin typeface="Times New Roman" panose="02020603050405020304" pitchFamily="18" charset="0"/>
              </a:rPr>
              <a:t>4    9</a:t>
            </a:r>
            <a:r>
              <a:rPr lang="en-US" altLang="en-US" sz="2400">
                <a:latin typeface="Times New Roman" panose="02020603050405020304" pitchFamily="18" charset="0"/>
              </a:rPr>
              <a:t>		        </a:t>
            </a:r>
            <a:r>
              <a:rPr lang="en-US" altLang="en-US" sz="2400" u="sng">
                <a:latin typeface="Times New Roman" panose="02020603050405020304" pitchFamily="18" charset="0"/>
              </a:rPr>
              <a:t>3   5</a:t>
            </a:r>
            <a:r>
              <a:rPr lang="en-US" altLang="en-US" sz="2400">
                <a:latin typeface="Times New Roman" panose="02020603050405020304" pitchFamily="18" charset="0"/>
              </a:rPr>
              <a:t>	       </a:t>
            </a: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50196" name="Text Box 20">
            <a:extLst>
              <a:ext uri="{FF2B5EF4-FFF2-40B4-BE49-F238E27FC236}">
                <a16:creationId xmlns:a16="http://schemas.microsoft.com/office/drawing/2014/main" id="{3A7363E2-A483-593B-5519-1B882D69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52324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2   4   8   9</a:t>
            </a:r>
            <a:r>
              <a:rPr lang="en-US" altLang="en-US" sz="2400">
                <a:latin typeface="Times New Roman" panose="02020603050405020304" pitchFamily="18" charset="0"/>
              </a:rPr>
              <a:t>	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1   3   5   6</a:t>
            </a:r>
          </a:p>
        </p:txBody>
      </p:sp>
      <p:sp>
        <p:nvSpPr>
          <p:cNvPr id="50197" name="Text Box 21">
            <a:extLst>
              <a:ext uri="{FF2B5EF4-FFF2-40B4-BE49-F238E27FC236}">
                <a16:creationId xmlns:a16="http://schemas.microsoft.com/office/drawing/2014/main" id="{AE7A6A29-2539-83BE-D96D-F9635C9B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5937250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1   2   3   4   5   6   8   9</a:t>
            </a:r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C70590C9-BADF-D3E3-851F-0346B0F437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42411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Line 23">
            <a:extLst>
              <a:ext uri="{FF2B5EF4-FFF2-40B4-BE49-F238E27FC236}">
                <a16:creationId xmlns:a16="http://schemas.microsoft.com/office/drawing/2014/main" id="{721459ED-969D-16F3-B098-BE569570C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242411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24">
            <a:extLst>
              <a:ext uri="{FF2B5EF4-FFF2-40B4-BE49-F238E27FC236}">
                <a16:creationId xmlns:a16="http://schemas.microsoft.com/office/drawing/2014/main" id="{1B5668E7-5A8D-5FEE-733F-7B7217FB5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8575" y="308292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7C0F9BB1-7ADA-103E-45D7-F8F809B67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306228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6">
            <a:extLst>
              <a:ext uri="{FF2B5EF4-FFF2-40B4-BE49-F238E27FC236}">
                <a16:creationId xmlns:a16="http://schemas.microsoft.com/office/drawing/2014/main" id="{00356EA3-7543-6357-BF87-2E83CF2BF0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600" y="310356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7">
            <a:extLst>
              <a:ext uri="{FF2B5EF4-FFF2-40B4-BE49-F238E27FC236}">
                <a16:creationId xmlns:a16="http://schemas.microsoft.com/office/drawing/2014/main" id="{1A51E800-F29A-6FE8-0BA2-F95EF212C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300" y="310356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28">
            <a:extLst>
              <a:ext uri="{FF2B5EF4-FFF2-40B4-BE49-F238E27FC236}">
                <a16:creationId xmlns:a16="http://schemas.microsoft.com/office/drawing/2014/main" id="{8D90BAAB-9D3C-2975-6100-045CD8C8FC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8163" y="3719513"/>
            <a:ext cx="2159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Line 29">
            <a:extLst>
              <a:ext uri="{FF2B5EF4-FFF2-40B4-BE49-F238E27FC236}">
                <a16:creationId xmlns:a16="http://schemas.microsoft.com/office/drawing/2014/main" id="{F728B788-AB9A-6A83-37A4-C3E4F12E9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3740150"/>
            <a:ext cx="123825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30">
            <a:extLst>
              <a:ext uri="{FF2B5EF4-FFF2-40B4-BE49-F238E27FC236}">
                <a16:creationId xmlns:a16="http://schemas.microsoft.com/office/drawing/2014/main" id="{007C2EA4-DB4C-2886-D33A-B792221AE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125" y="3751263"/>
            <a:ext cx="1952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31">
            <a:extLst>
              <a:ext uri="{FF2B5EF4-FFF2-40B4-BE49-F238E27FC236}">
                <a16:creationId xmlns:a16="http://schemas.microsoft.com/office/drawing/2014/main" id="{45B963FE-8E55-2E94-D3CC-F140DC106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938" y="3719513"/>
            <a:ext cx="23653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32">
            <a:extLst>
              <a:ext uri="{FF2B5EF4-FFF2-40B4-BE49-F238E27FC236}">
                <a16:creationId xmlns:a16="http://schemas.microsoft.com/office/drawing/2014/main" id="{38AA33EF-D5A5-4D3E-1095-F0606F7EEA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3751263"/>
            <a:ext cx="195262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Line 33">
            <a:extLst>
              <a:ext uri="{FF2B5EF4-FFF2-40B4-BE49-F238E27FC236}">
                <a16:creationId xmlns:a16="http://schemas.microsoft.com/office/drawing/2014/main" id="{46B8CCD4-CD04-7AD4-1291-C029448CD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3740150"/>
            <a:ext cx="123825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Line 34">
            <a:extLst>
              <a:ext uri="{FF2B5EF4-FFF2-40B4-BE49-F238E27FC236}">
                <a16:creationId xmlns:a16="http://schemas.microsoft.com/office/drawing/2014/main" id="{838CD9DB-7432-B088-0471-8A27B3BC27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0625" y="3760788"/>
            <a:ext cx="29845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Line 35">
            <a:extLst>
              <a:ext uri="{FF2B5EF4-FFF2-40B4-BE49-F238E27FC236}">
                <a16:creationId xmlns:a16="http://schemas.microsoft.com/office/drawing/2014/main" id="{F3488B24-6E76-2A34-F12C-B4FDCB6C9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3760788"/>
            <a:ext cx="1746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Line 36">
            <a:extLst>
              <a:ext uri="{FF2B5EF4-FFF2-40B4-BE49-F238E27FC236}">
                <a16:creationId xmlns:a16="http://schemas.microsoft.com/office/drawing/2014/main" id="{21DA8821-A3C5-4CED-666D-8458C6DC1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4338" y="4316413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7">
            <a:extLst>
              <a:ext uri="{FF2B5EF4-FFF2-40B4-BE49-F238E27FC236}">
                <a16:creationId xmlns:a16="http://schemas.microsoft.com/office/drawing/2014/main" id="{373112FE-F951-B132-DA83-9B3BE25FE3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4225" y="4316413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38">
            <a:extLst>
              <a:ext uri="{FF2B5EF4-FFF2-40B4-BE49-F238E27FC236}">
                <a16:creationId xmlns:a16="http://schemas.microsoft.com/office/drawing/2014/main" id="{0FF72BA0-5E48-2601-4F31-45A2B538B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314825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Line 39">
            <a:extLst>
              <a:ext uri="{FF2B5EF4-FFF2-40B4-BE49-F238E27FC236}">
                <a16:creationId xmlns:a16="http://schemas.microsoft.com/office/drawing/2014/main" id="{8685CBC7-CE55-35CD-3343-2E3E8D39D6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2075" y="4314825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Line 40">
            <a:extLst>
              <a:ext uri="{FF2B5EF4-FFF2-40B4-BE49-F238E27FC236}">
                <a16:creationId xmlns:a16="http://schemas.microsoft.com/office/drawing/2014/main" id="{84196EDD-47E7-8C73-8AD3-BCBF51343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63" y="430530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Line 41">
            <a:extLst>
              <a:ext uri="{FF2B5EF4-FFF2-40B4-BE49-F238E27FC236}">
                <a16:creationId xmlns:a16="http://schemas.microsoft.com/office/drawing/2014/main" id="{4A19A808-4D14-4185-1CEF-E33D69336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650" y="430530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42">
            <a:extLst>
              <a:ext uri="{FF2B5EF4-FFF2-40B4-BE49-F238E27FC236}">
                <a16:creationId xmlns:a16="http://schemas.microsoft.com/office/drawing/2014/main" id="{C07B80D4-1B54-8CA8-FB24-800328AB6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432435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Line 43">
            <a:extLst>
              <a:ext uri="{FF2B5EF4-FFF2-40B4-BE49-F238E27FC236}">
                <a16:creationId xmlns:a16="http://schemas.microsoft.com/office/drawing/2014/main" id="{BFAEF768-9082-0655-5B8D-C2EFE6410D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6538" y="432435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44">
            <a:extLst>
              <a:ext uri="{FF2B5EF4-FFF2-40B4-BE49-F238E27FC236}">
                <a16:creationId xmlns:a16="http://schemas.microsoft.com/office/drawing/2014/main" id="{AD91CA10-EBF6-33C0-B3CC-FA0641EA7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413" y="4973638"/>
            <a:ext cx="760412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Line 45">
            <a:extLst>
              <a:ext uri="{FF2B5EF4-FFF2-40B4-BE49-F238E27FC236}">
                <a16:creationId xmlns:a16="http://schemas.microsoft.com/office/drawing/2014/main" id="{A2ACD2B3-0164-36F4-31F7-C02D8D4878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7988" y="49641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2" name="Line 46">
            <a:extLst>
              <a:ext uri="{FF2B5EF4-FFF2-40B4-BE49-F238E27FC236}">
                <a16:creationId xmlns:a16="http://schemas.microsoft.com/office/drawing/2014/main" id="{A2C48FBE-F69B-B0F4-372C-75B0EB328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4960938"/>
            <a:ext cx="76041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3" name="Line 47">
            <a:extLst>
              <a:ext uri="{FF2B5EF4-FFF2-40B4-BE49-F238E27FC236}">
                <a16:creationId xmlns:a16="http://schemas.microsoft.com/office/drawing/2014/main" id="{9E2CD90B-CA21-C97F-C5F3-D72DF57969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9425" y="49514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Line 48">
            <a:extLst>
              <a:ext uri="{FF2B5EF4-FFF2-40B4-BE49-F238E27FC236}">
                <a16:creationId xmlns:a16="http://schemas.microsoft.com/office/drawing/2014/main" id="{75525255-83B6-D832-57C3-C38D75F5C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8" y="5672138"/>
            <a:ext cx="206533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Line 49">
            <a:extLst>
              <a:ext uri="{FF2B5EF4-FFF2-40B4-BE49-F238E27FC236}">
                <a16:creationId xmlns:a16="http://schemas.microsoft.com/office/drawing/2014/main" id="{CF4B37D8-8E39-6FA8-9CC0-6B70A1BA8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4125" y="5683250"/>
            <a:ext cx="17684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6" name="Text Box 50">
            <a:extLst>
              <a:ext uri="{FF2B5EF4-FFF2-40B4-BE49-F238E27FC236}">
                <a16:creationId xmlns:a16="http://schemas.microsoft.com/office/drawing/2014/main" id="{2687AC50-1766-995D-081D-1395D487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376738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50227" name="Text Box 51">
            <a:extLst>
              <a:ext uri="{FF2B5EF4-FFF2-40B4-BE49-F238E27FC236}">
                <a16:creationId xmlns:a16="http://schemas.microsoft.com/office/drawing/2014/main" id="{0DEBEEB2-7705-CD9F-F921-6B617B3A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5041900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50228" name="Text Box 52">
            <a:extLst>
              <a:ext uri="{FF2B5EF4-FFF2-40B4-BE49-F238E27FC236}">
                <a16:creationId xmlns:a16="http://schemas.microsoft.com/office/drawing/2014/main" id="{C5F83300-98ED-FF5A-1A59-B9CFF2959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5783263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50229" name="Text Box 53">
            <a:extLst>
              <a:ext uri="{FF2B5EF4-FFF2-40B4-BE49-F238E27FC236}">
                <a16:creationId xmlns:a16="http://schemas.microsoft.com/office/drawing/2014/main" id="{0EF690A4-E9FF-C327-926C-68203A27F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2796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50230" name="Text Box 54">
            <a:extLst>
              <a:ext uri="{FF2B5EF4-FFF2-40B4-BE49-F238E27FC236}">
                <a16:creationId xmlns:a16="http://schemas.microsoft.com/office/drawing/2014/main" id="{2F9E8F63-CE49-E665-647D-4B52E2D5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28527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50231" name="Text Box 55">
            <a:extLst>
              <a:ext uri="{FF2B5EF4-FFF2-40B4-BE49-F238E27FC236}">
                <a16:creationId xmlns:a16="http://schemas.microsoft.com/office/drawing/2014/main" id="{BA4FDB75-4515-546F-11D4-2820E21A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44011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50232" name="Text Box 56">
            <a:extLst>
              <a:ext uri="{FF2B5EF4-FFF2-40B4-BE49-F238E27FC236}">
                <a16:creationId xmlns:a16="http://schemas.microsoft.com/office/drawing/2014/main" id="{D60B82C6-2EA4-6701-97C0-B418D0F62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3859213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1 element</a:t>
            </a:r>
          </a:p>
        </p:txBody>
      </p:sp>
      <p:sp>
        <p:nvSpPr>
          <p:cNvPr id="50233" name="Text Box 57">
            <a:extLst>
              <a:ext uri="{FF2B5EF4-FFF2-40B4-BE49-F238E27FC236}">
                <a16:creationId xmlns:a16="http://schemas.microsoft.com/office/drawing/2014/main" id="{018407A4-5165-40E8-78F9-6DAFDB4A1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0234" name="Text Box 58">
            <a:extLst>
              <a:ext uri="{FF2B5EF4-FFF2-40B4-BE49-F238E27FC236}">
                <a16:creationId xmlns:a16="http://schemas.microsoft.com/office/drawing/2014/main" id="{3BEBE947-6769-E009-142A-22D821DCE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235" name="Text Box 59">
            <a:extLst>
              <a:ext uri="{FF2B5EF4-FFF2-40B4-BE49-F238E27FC236}">
                <a16:creationId xmlns:a16="http://schemas.microsoft.com/office/drawing/2014/main" id="{D9EF41F7-25AD-982A-2BD3-6634ADA6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0236" name="Text Box 60">
            <a:extLst>
              <a:ext uri="{FF2B5EF4-FFF2-40B4-BE49-F238E27FC236}">
                <a16:creationId xmlns:a16="http://schemas.microsoft.com/office/drawing/2014/main" id="{91C07261-30DE-8364-7BA1-995B0856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0237" name="Text Box 61">
            <a:extLst>
              <a:ext uri="{FF2B5EF4-FFF2-40B4-BE49-F238E27FC236}">
                <a16:creationId xmlns:a16="http://schemas.microsoft.com/office/drawing/2014/main" id="{409ECA57-50A8-1F9E-43FC-8E6D431D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238" name="Text Box 62">
            <a:extLst>
              <a:ext uri="{FF2B5EF4-FFF2-40B4-BE49-F238E27FC236}">
                <a16:creationId xmlns:a16="http://schemas.microsoft.com/office/drawing/2014/main" id="{69DD8F40-F998-7FBA-21A9-5FE07C3F1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239" name="Text Box 63">
            <a:extLst>
              <a:ext uri="{FF2B5EF4-FFF2-40B4-BE49-F238E27FC236}">
                <a16:creationId xmlns:a16="http://schemas.microsoft.com/office/drawing/2014/main" id="{AFC86410-8606-9462-6E53-CC9C36184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240" name="Text Box 64">
            <a:extLst>
              <a:ext uri="{FF2B5EF4-FFF2-40B4-BE49-F238E27FC236}">
                <a16:creationId xmlns:a16="http://schemas.microsoft.com/office/drawing/2014/main" id="{52FE6A4F-3676-4512-5ED5-BB7E85F0F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CB4AFAC-4AA9-5494-FE8F-1595B63676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Auxiliary Array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F4E7057-40E3-9857-9EE9-FC87AE6FB8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The merging requires an auxiliary array.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0DA9E9D-11CB-CF1E-855A-1E1A04E6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DA9B557B-FD62-1E5D-F780-76A9D3429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0422" name="Rectangle 6">
            <a:extLst>
              <a:ext uri="{FF2B5EF4-FFF2-40B4-BE49-F238E27FC236}">
                <a16:creationId xmlns:a16="http://schemas.microsoft.com/office/drawing/2014/main" id="{E6B75681-643D-4510-BACE-C3F812F35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0423" name="Rectangle 7">
            <a:extLst>
              <a:ext uri="{FF2B5EF4-FFF2-40B4-BE49-F238E27FC236}">
                <a16:creationId xmlns:a16="http://schemas.microsoft.com/office/drawing/2014/main" id="{8CDBAFE1-B409-B9A5-2B21-509B9C8C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0424" name="Rectangle 8">
            <a:extLst>
              <a:ext uri="{FF2B5EF4-FFF2-40B4-BE49-F238E27FC236}">
                <a16:creationId xmlns:a16="http://schemas.microsoft.com/office/drawing/2014/main" id="{9543A351-0556-7163-C73E-5492B6488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0425" name="Rectangle 9">
            <a:extLst>
              <a:ext uri="{FF2B5EF4-FFF2-40B4-BE49-F238E27FC236}">
                <a16:creationId xmlns:a16="http://schemas.microsoft.com/office/drawing/2014/main" id="{A9EB2289-2FEB-F705-7B16-A364BC255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0426" name="Rectangle 10">
            <a:extLst>
              <a:ext uri="{FF2B5EF4-FFF2-40B4-BE49-F238E27FC236}">
                <a16:creationId xmlns:a16="http://schemas.microsoft.com/office/drawing/2014/main" id="{8869AB7D-3061-845B-F182-E2A38EF80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0427" name="Rectangle 11">
            <a:extLst>
              <a:ext uri="{FF2B5EF4-FFF2-40B4-BE49-F238E27FC236}">
                <a16:creationId xmlns:a16="http://schemas.microsoft.com/office/drawing/2014/main" id="{E49DA4F5-49E3-06AE-DC97-5BBAA8EDE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0428" name="Line 12">
            <a:extLst>
              <a:ext uri="{FF2B5EF4-FFF2-40B4-BE49-F238E27FC236}">
                <a16:creationId xmlns:a16="http://schemas.microsoft.com/office/drawing/2014/main" id="{6B43B3D1-BFE2-4EA0-9CF7-9776B06FD5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9" name="Line 13">
            <a:extLst>
              <a:ext uri="{FF2B5EF4-FFF2-40B4-BE49-F238E27FC236}">
                <a16:creationId xmlns:a16="http://schemas.microsoft.com/office/drawing/2014/main" id="{90E9D54F-7350-55A1-0DE1-1C2D06388B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0" name="Line 14">
            <a:extLst>
              <a:ext uri="{FF2B5EF4-FFF2-40B4-BE49-F238E27FC236}">
                <a16:creationId xmlns:a16="http://schemas.microsoft.com/office/drawing/2014/main" id="{1EC53B5B-380C-1987-4B87-C38E2222E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1" name="Rectangle 15">
            <a:extLst>
              <a:ext uri="{FF2B5EF4-FFF2-40B4-BE49-F238E27FC236}">
                <a16:creationId xmlns:a16="http://schemas.microsoft.com/office/drawing/2014/main" id="{49858779-DEA8-70D8-8E5E-A7341B97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570CF8AB-8B7A-4CCB-C4E4-FAF60FB8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3" name="Rectangle 17">
            <a:extLst>
              <a:ext uri="{FF2B5EF4-FFF2-40B4-BE49-F238E27FC236}">
                <a16:creationId xmlns:a16="http://schemas.microsoft.com/office/drawing/2014/main" id="{C7CDC5C9-486D-6B34-0543-E3A43B3AE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4" name="Rectangle 18">
            <a:extLst>
              <a:ext uri="{FF2B5EF4-FFF2-40B4-BE49-F238E27FC236}">
                <a16:creationId xmlns:a16="http://schemas.microsoft.com/office/drawing/2014/main" id="{366B0BA3-A43A-096F-B0ED-43268F33A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5" name="Rectangle 19">
            <a:extLst>
              <a:ext uri="{FF2B5EF4-FFF2-40B4-BE49-F238E27FC236}">
                <a16:creationId xmlns:a16="http://schemas.microsoft.com/office/drawing/2014/main" id="{8B2EF023-97C1-BD0D-4DEC-D8CF41E2A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6" name="Rectangle 20">
            <a:extLst>
              <a:ext uri="{FF2B5EF4-FFF2-40B4-BE49-F238E27FC236}">
                <a16:creationId xmlns:a16="http://schemas.microsoft.com/office/drawing/2014/main" id="{9C410D36-6894-45B4-B824-B4B706032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7" name="Rectangle 21">
            <a:extLst>
              <a:ext uri="{FF2B5EF4-FFF2-40B4-BE49-F238E27FC236}">
                <a16:creationId xmlns:a16="http://schemas.microsoft.com/office/drawing/2014/main" id="{12801BB5-A8FA-647C-098B-5264EAD93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38" name="Rectangle 22">
            <a:extLst>
              <a:ext uri="{FF2B5EF4-FFF2-40B4-BE49-F238E27FC236}">
                <a16:creationId xmlns:a16="http://schemas.microsoft.com/office/drawing/2014/main" id="{21F012A8-E2F5-4DA3-F589-202B8945C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0440" name="Text Box 24">
            <a:extLst>
              <a:ext uri="{FF2B5EF4-FFF2-40B4-BE49-F238E27FC236}">
                <a16:creationId xmlns:a16="http://schemas.microsoft.com/office/drawing/2014/main" id="{3D6D6D4C-8C02-19AC-D8D8-DA8EED96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Auxiliary array</a:t>
            </a:r>
          </a:p>
        </p:txBody>
      </p:sp>
      <p:sp>
        <p:nvSpPr>
          <p:cNvPr id="60460" name="Line 44">
            <a:extLst>
              <a:ext uri="{FF2B5EF4-FFF2-40B4-BE49-F238E27FC236}">
                <a16:creationId xmlns:a16="http://schemas.microsoft.com/office/drawing/2014/main" id="{5CD6FCCE-8D41-92C1-849E-95731B1A2A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0.56</a:t>
            </a:r>
          </a:p>
        </p:txBody>
      </p:sp>
      <p:sp>
        <p:nvSpPr>
          <p:cNvPr id="214019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4022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4023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latin typeface="Courier New" charset="0"/>
              </a:rPr>
              <a:t>7.42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4025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4027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4041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B0F0"/>
                </a:solidFill>
              </a:rPr>
              <a:t>Iteration 1:  step 0.</a:t>
            </a:r>
          </a:p>
        </p:txBody>
      </p:sp>
      <p:sp>
        <p:nvSpPr>
          <p:cNvPr id="214042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0886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14045" name="Group 29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4046" name="Rectangle 30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4047" name="Rectangle 31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4048" name="Rectangle 32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4049" name="Rectangle 33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4050" name="Rectangle 34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4051" name="Rectangle 35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4052" name="Rectangle 36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4053" name="Rectangle 37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4054" name="Rectangle 38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4055" name="Rectangle 39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4056" name="Rectangle 40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405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3A8D95F-4DA5-E683-8343-7704ECD5C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Auxiliary Array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84BA8885-7FBF-D44B-302B-7B96A6EAB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246477FF-97CE-6544-AA66-74E6477D4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4842043F-872D-B274-AACE-CC3FB86BE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33B0FC08-FFF6-4F35-026F-1F0083385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3ED462C5-E164-8F7B-9205-7E430A909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1448" name="Rectangle 8">
            <a:extLst>
              <a:ext uri="{FF2B5EF4-FFF2-40B4-BE49-F238E27FC236}">
                <a16:creationId xmlns:a16="http://schemas.microsoft.com/office/drawing/2014/main" id="{2D295BD1-D3A6-E963-E1B1-BB464BE80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49" name="Rectangle 9">
            <a:extLst>
              <a:ext uri="{FF2B5EF4-FFF2-40B4-BE49-F238E27FC236}">
                <a16:creationId xmlns:a16="http://schemas.microsoft.com/office/drawing/2014/main" id="{A827A3EF-52AC-5B46-24C6-888FD342E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1450" name="Rectangle 10">
            <a:extLst>
              <a:ext uri="{FF2B5EF4-FFF2-40B4-BE49-F238E27FC236}">
                <a16:creationId xmlns:a16="http://schemas.microsoft.com/office/drawing/2014/main" id="{7F7F0021-453D-9E62-FA26-C1B0F1822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1451" name="Rectangle 11">
            <a:extLst>
              <a:ext uri="{FF2B5EF4-FFF2-40B4-BE49-F238E27FC236}">
                <a16:creationId xmlns:a16="http://schemas.microsoft.com/office/drawing/2014/main" id="{B573C280-078A-A514-D2C6-D56E4DC51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1452" name="Line 12">
            <a:extLst>
              <a:ext uri="{FF2B5EF4-FFF2-40B4-BE49-F238E27FC236}">
                <a16:creationId xmlns:a16="http://schemas.microsoft.com/office/drawing/2014/main" id="{563DB270-6BF0-B83C-93EA-D5B4BC31F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Line 13">
            <a:extLst>
              <a:ext uri="{FF2B5EF4-FFF2-40B4-BE49-F238E27FC236}">
                <a16:creationId xmlns:a16="http://schemas.microsoft.com/office/drawing/2014/main" id="{C5EBE20C-45B4-CA56-817B-6AA23DA078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Line 14">
            <a:extLst>
              <a:ext uri="{FF2B5EF4-FFF2-40B4-BE49-F238E27FC236}">
                <a16:creationId xmlns:a16="http://schemas.microsoft.com/office/drawing/2014/main" id="{31CE16A6-9977-EC46-F3EB-AB5059695A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429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Rectangle 15">
            <a:extLst>
              <a:ext uri="{FF2B5EF4-FFF2-40B4-BE49-F238E27FC236}">
                <a16:creationId xmlns:a16="http://schemas.microsoft.com/office/drawing/2014/main" id="{9D96AAC9-8541-660D-A875-FD4E26313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1456" name="Rectangle 16">
            <a:extLst>
              <a:ext uri="{FF2B5EF4-FFF2-40B4-BE49-F238E27FC236}">
                <a16:creationId xmlns:a16="http://schemas.microsoft.com/office/drawing/2014/main" id="{908BA6B1-9485-68BC-B65A-438880C5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7" name="Rectangle 17">
            <a:extLst>
              <a:ext uri="{FF2B5EF4-FFF2-40B4-BE49-F238E27FC236}">
                <a16:creationId xmlns:a16="http://schemas.microsoft.com/office/drawing/2014/main" id="{B489696E-BAE9-C001-AC02-216CFF54B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8" name="Rectangle 18">
            <a:extLst>
              <a:ext uri="{FF2B5EF4-FFF2-40B4-BE49-F238E27FC236}">
                <a16:creationId xmlns:a16="http://schemas.microsoft.com/office/drawing/2014/main" id="{A95D7C85-AEE1-BE68-2165-C748784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59" name="Rectangle 19">
            <a:extLst>
              <a:ext uri="{FF2B5EF4-FFF2-40B4-BE49-F238E27FC236}">
                <a16:creationId xmlns:a16="http://schemas.microsoft.com/office/drawing/2014/main" id="{FF00FE68-CA9C-D300-C1A2-D6C31614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60" name="Rectangle 20">
            <a:extLst>
              <a:ext uri="{FF2B5EF4-FFF2-40B4-BE49-F238E27FC236}">
                <a16:creationId xmlns:a16="http://schemas.microsoft.com/office/drawing/2014/main" id="{D29210EC-060E-2A71-0AD7-B7DEDF17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61" name="Rectangle 21">
            <a:extLst>
              <a:ext uri="{FF2B5EF4-FFF2-40B4-BE49-F238E27FC236}">
                <a16:creationId xmlns:a16="http://schemas.microsoft.com/office/drawing/2014/main" id="{975D770E-B954-EC59-8429-FA7DDE2F1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62" name="Rectangle 22">
            <a:extLst>
              <a:ext uri="{FF2B5EF4-FFF2-40B4-BE49-F238E27FC236}">
                <a16:creationId xmlns:a16="http://schemas.microsoft.com/office/drawing/2014/main" id="{53044294-329F-51D9-B204-5DAF037F5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1463" name="Text Box 23">
            <a:extLst>
              <a:ext uri="{FF2B5EF4-FFF2-40B4-BE49-F238E27FC236}">
                <a16:creationId xmlns:a16="http://schemas.microsoft.com/office/drawing/2014/main" id="{8E699329-21EE-F33F-7D6D-EA97E7E20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Auxiliary array</a:t>
            </a:r>
          </a:p>
        </p:txBody>
      </p:sp>
      <p:sp>
        <p:nvSpPr>
          <p:cNvPr id="61464" name="Line 24">
            <a:extLst>
              <a:ext uri="{FF2B5EF4-FFF2-40B4-BE49-F238E27FC236}">
                <a16:creationId xmlns:a16="http://schemas.microsoft.com/office/drawing/2014/main" id="{EC72A388-1CCD-B2E1-D928-8F9C6AB02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A190AF0-FCFA-DA65-2CE8-6E3892262C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Auxiliary Array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8834435A-2CBE-C802-4CA1-F5C06087D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merging requires an auxiliary array.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F59A6F4A-BE34-5A74-DA07-7E6F87345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469" name="Rectangle 5">
            <a:extLst>
              <a:ext uri="{FF2B5EF4-FFF2-40B4-BE49-F238E27FC236}">
                <a16:creationId xmlns:a16="http://schemas.microsoft.com/office/drawing/2014/main" id="{CDF4D7BF-4C78-79F2-C4CE-5C67125D1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2470" name="Rectangle 6">
            <a:extLst>
              <a:ext uri="{FF2B5EF4-FFF2-40B4-BE49-F238E27FC236}">
                <a16:creationId xmlns:a16="http://schemas.microsoft.com/office/drawing/2014/main" id="{25492B38-B4F8-85A1-9D59-1E9BFBBFB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62471" name="Rectangle 7">
            <a:extLst>
              <a:ext uri="{FF2B5EF4-FFF2-40B4-BE49-F238E27FC236}">
                <a16:creationId xmlns:a16="http://schemas.microsoft.com/office/drawing/2014/main" id="{D769D309-6D3B-63DC-EC4F-4FE003385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62472" name="Rectangle 8">
            <a:extLst>
              <a:ext uri="{FF2B5EF4-FFF2-40B4-BE49-F238E27FC236}">
                <a16:creationId xmlns:a16="http://schemas.microsoft.com/office/drawing/2014/main" id="{446132D6-25B9-9FD8-445E-C96104993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2473" name="Rectangle 9">
            <a:extLst>
              <a:ext uri="{FF2B5EF4-FFF2-40B4-BE49-F238E27FC236}">
                <a16:creationId xmlns:a16="http://schemas.microsoft.com/office/drawing/2014/main" id="{BBD7647F-870D-7F0D-A094-0CE753FAC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474" name="Rectangle 10">
            <a:extLst>
              <a:ext uri="{FF2B5EF4-FFF2-40B4-BE49-F238E27FC236}">
                <a16:creationId xmlns:a16="http://schemas.microsoft.com/office/drawing/2014/main" id="{8F3266C9-6A3E-D2CA-E88A-9239B1307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2475" name="Rectangle 11">
            <a:extLst>
              <a:ext uri="{FF2B5EF4-FFF2-40B4-BE49-F238E27FC236}">
                <a16:creationId xmlns:a16="http://schemas.microsoft.com/office/drawing/2014/main" id="{064803E0-73F3-E765-FC95-AF5D58FD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956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62476" name="Line 12">
            <a:extLst>
              <a:ext uri="{FF2B5EF4-FFF2-40B4-BE49-F238E27FC236}">
                <a16:creationId xmlns:a16="http://schemas.microsoft.com/office/drawing/2014/main" id="{0E3354D8-E881-50FB-2E7F-844F59A56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667000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Line 13">
            <a:extLst>
              <a:ext uri="{FF2B5EF4-FFF2-40B4-BE49-F238E27FC236}">
                <a16:creationId xmlns:a16="http://schemas.microsoft.com/office/drawing/2014/main" id="{AE5F13EF-7634-9C55-1296-7F2175872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35052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8" name="Line 14">
            <a:extLst>
              <a:ext uri="{FF2B5EF4-FFF2-40B4-BE49-F238E27FC236}">
                <a16:creationId xmlns:a16="http://schemas.microsoft.com/office/drawing/2014/main" id="{11806271-89D4-E24A-42EF-E3BDDE96E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34290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479" name="Rectangle 15">
            <a:extLst>
              <a:ext uri="{FF2B5EF4-FFF2-40B4-BE49-F238E27FC236}">
                <a16:creationId xmlns:a16="http://schemas.microsoft.com/office/drawing/2014/main" id="{BA9B332E-A399-7217-D4EF-1CF4A3D8F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62480" name="Rectangle 16">
            <a:extLst>
              <a:ext uri="{FF2B5EF4-FFF2-40B4-BE49-F238E27FC236}">
                <a16:creationId xmlns:a16="http://schemas.microsoft.com/office/drawing/2014/main" id="{5A679544-ADA5-64B4-1C54-F1800F00E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2481" name="Rectangle 17">
            <a:extLst>
              <a:ext uri="{FF2B5EF4-FFF2-40B4-BE49-F238E27FC236}">
                <a16:creationId xmlns:a16="http://schemas.microsoft.com/office/drawing/2014/main" id="{989DD822-DDF5-2B4F-6ABC-DE60581C6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62482" name="Rectangle 18">
            <a:extLst>
              <a:ext uri="{FF2B5EF4-FFF2-40B4-BE49-F238E27FC236}">
                <a16:creationId xmlns:a16="http://schemas.microsoft.com/office/drawing/2014/main" id="{0076B816-84DD-12BF-5745-1F83134F3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62483" name="Rectangle 19">
            <a:extLst>
              <a:ext uri="{FF2B5EF4-FFF2-40B4-BE49-F238E27FC236}">
                <a16:creationId xmlns:a16="http://schemas.microsoft.com/office/drawing/2014/main" id="{5FFE65D4-84A6-210D-5B5D-7041B8A90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62484" name="Rectangle 20">
            <a:extLst>
              <a:ext uri="{FF2B5EF4-FFF2-40B4-BE49-F238E27FC236}">
                <a16:creationId xmlns:a16="http://schemas.microsoft.com/office/drawing/2014/main" id="{C5786057-88E2-34D3-77F9-CC11A9876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85" name="Rectangle 21">
            <a:extLst>
              <a:ext uri="{FF2B5EF4-FFF2-40B4-BE49-F238E27FC236}">
                <a16:creationId xmlns:a16="http://schemas.microsoft.com/office/drawing/2014/main" id="{E1F7BA23-5556-1672-CBF8-3566B0FF3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86" name="Rectangle 22">
            <a:extLst>
              <a:ext uri="{FF2B5EF4-FFF2-40B4-BE49-F238E27FC236}">
                <a16:creationId xmlns:a16="http://schemas.microsoft.com/office/drawing/2014/main" id="{9475B3E9-F985-260F-C2D9-0CDB0CE8C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572000"/>
            <a:ext cx="5334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2487" name="Text Box 23">
            <a:extLst>
              <a:ext uri="{FF2B5EF4-FFF2-40B4-BE49-F238E27FC236}">
                <a16:creationId xmlns:a16="http://schemas.microsoft.com/office/drawing/2014/main" id="{DB50D03E-A0D3-A742-2FC6-D0DAD759B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506913"/>
            <a:ext cx="1793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Auxiliary array</a:t>
            </a:r>
          </a:p>
        </p:txBody>
      </p:sp>
      <p:sp>
        <p:nvSpPr>
          <p:cNvPr id="62488" name="Line 24">
            <a:extLst>
              <a:ext uri="{FF2B5EF4-FFF2-40B4-BE49-F238E27FC236}">
                <a16:creationId xmlns:a16="http://schemas.microsoft.com/office/drawing/2014/main" id="{C4ECB2D3-3FB3-C9D9-A501-2706591543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5105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2" name="Rectangle 10">
            <a:extLst>
              <a:ext uri="{FF2B5EF4-FFF2-40B4-BE49-F238E27FC236}">
                <a16:creationId xmlns:a16="http://schemas.microsoft.com/office/drawing/2014/main" id="{421119CF-C3E2-AA21-23FC-DCDA50C5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95600"/>
            <a:ext cx="30480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5B775AD0-8C3B-9D8B-E6FA-FF6F6FA307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Merging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CB7574B-6759-8B29-058F-ADC91FA4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133600"/>
            <a:ext cx="2438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A4BB9942-003A-9458-3C5A-64848F8D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2133600"/>
            <a:ext cx="2438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D15FCD07-80D6-C128-8845-C6C9111AE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895600"/>
            <a:ext cx="495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EAF5DCFE-41CC-A6B9-6A5A-2BCBD48E4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716CB4F6-CDDE-8343-EB66-2A904ED3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133600"/>
            <a:ext cx="1295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Line 9">
            <a:extLst>
              <a:ext uri="{FF2B5EF4-FFF2-40B4-BE49-F238E27FC236}">
                <a16:creationId xmlns:a16="http://schemas.microsoft.com/office/drawing/2014/main" id="{AA6F513A-9467-4EC5-1A87-B885C9761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19050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Line 11">
            <a:extLst>
              <a:ext uri="{FF2B5EF4-FFF2-40B4-BE49-F238E27FC236}">
                <a16:creationId xmlns:a16="http://schemas.microsoft.com/office/drawing/2014/main" id="{3C46818D-301D-43BC-9BFD-FCBF18A078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52800" y="2438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5" name="Line 13">
            <a:extLst>
              <a:ext uri="{FF2B5EF4-FFF2-40B4-BE49-F238E27FC236}">
                <a16:creationId xmlns:a16="http://schemas.microsoft.com/office/drawing/2014/main" id="{2EC6C884-C6BA-2F24-4138-A0BB102529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958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6" name="Line 14">
            <a:extLst>
              <a:ext uri="{FF2B5EF4-FFF2-40B4-BE49-F238E27FC236}">
                <a16:creationId xmlns:a16="http://schemas.microsoft.com/office/drawing/2014/main" id="{B6063F71-ACF6-106A-9DD4-0BE46C940A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2438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27" name="Text Box 15">
            <a:extLst>
              <a:ext uri="{FF2B5EF4-FFF2-40B4-BE49-F238E27FC236}">
                <a16:creationId xmlns:a16="http://schemas.microsoft.com/office/drawing/2014/main" id="{42C948A2-CABA-43D8-956A-789EB9D3D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2449513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64528" name="Text Box 16">
            <a:extLst>
              <a:ext uri="{FF2B5EF4-FFF2-40B4-BE49-F238E27FC236}">
                <a16:creationId xmlns:a16="http://schemas.microsoft.com/office/drawing/2014/main" id="{BFF9E116-3778-64E5-EE9A-79C320453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438400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</a:t>
            </a:r>
          </a:p>
        </p:txBody>
      </p:sp>
      <p:sp>
        <p:nvSpPr>
          <p:cNvPr id="64529" name="Text Box 17">
            <a:extLst>
              <a:ext uri="{FF2B5EF4-FFF2-40B4-BE49-F238E27FC236}">
                <a16:creationId xmlns:a16="http://schemas.microsoft.com/office/drawing/2014/main" id="{290B283E-7554-EFEC-4BED-18124D2F3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429000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target</a:t>
            </a:r>
          </a:p>
        </p:txBody>
      </p:sp>
      <p:sp>
        <p:nvSpPr>
          <p:cNvPr id="64530" name="Text Box 18">
            <a:extLst>
              <a:ext uri="{FF2B5EF4-FFF2-40B4-BE49-F238E27FC236}">
                <a16:creationId xmlns:a16="http://schemas.microsoft.com/office/drawing/2014/main" id="{A8DC2EB1-9776-72EB-B7A7-F2E2C5A2F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2449513"/>
            <a:ext cx="960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normal</a:t>
            </a:r>
          </a:p>
        </p:txBody>
      </p:sp>
      <p:sp>
        <p:nvSpPr>
          <p:cNvPr id="64531" name="Rectangle 19">
            <a:extLst>
              <a:ext uri="{FF2B5EF4-FFF2-40B4-BE49-F238E27FC236}">
                <a16:creationId xmlns:a16="http://schemas.microsoft.com/office/drawing/2014/main" id="{36F7F065-BEA3-1BBB-39D8-E7C948170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343400"/>
            <a:ext cx="2438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2" name="Rectangle 20">
            <a:extLst>
              <a:ext uri="{FF2B5EF4-FFF2-40B4-BE49-F238E27FC236}">
                <a16:creationId xmlns:a16="http://schemas.microsoft.com/office/drawing/2014/main" id="{91D780E7-DE0B-996D-F853-1CDE7A995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343400"/>
            <a:ext cx="2438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3" name="Rectangle 21">
            <a:extLst>
              <a:ext uri="{FF2B5EF4-FFF2-40B4-BE49-F238E27FC236}">
                <a16:creationId xmlns:a16="http://schemas.microsoft.com/office/drawing/2014/main" id="{70066B18-421F-A36C-18BF-09CD39085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495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5" name="Rectangle 23">
            <a:extLst>
              <a:ext uri="{FF2B5EF4-FFF2-40B4-BE49-F238E27FC236}">
                <a16:creationId xmlns:a16="http://schemas.microsoft.com/office/drawing/2014/main" id="{113922E8-3CEF-9F48-1BF9-B2E192977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43400"/>
            <a:ext cx="12954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6" name="Line 24">
            <a:extLst>
              <a:ext uri="{FF2B5EF4-FFF2-40B4-BE49-F238E27FC236}">
                <a16:creationId xmlns:a16="http://schemas.microsoft.com/office/drawing/2014/main" id="{9AE1E832-718D-2F80-3B3C-C39C26B25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4114800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7" name="Rectangle 25">
            <a:extLst>
              <a:ext uri="{FF2B5EF4-FFF2-40B4-BE49-F238E27FC236}">
                <a16:creationId xmlns:a16="http://schemas.microsoft.com/office/drawing/2014/main" id="{57CDE146-9E81-B969-6806-E732294CB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3581400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8" name="Line 26">
            <a:extLst>
              <a:ext uri="{FF2B5EF4-FFF2-40B4-BE49-F238E27FC236}">
                <a16:creationId xmlns:a16="http://schemas.microsoft.com/office/drawing/2014/main" id="{19AA9B05-5967-68E9-9927-AFC57EB244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4648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39" name="Line 27">
            <a:extLst>
              <a:ext uri="{FF2B5EF4-FFF2-40B4-BE49-F238E27FC236}">
                <a16:creationId xmlns:a16="http://schemas.microsoft.com/office/drawing/2014/main" id="{6C1CC0BB-5EB3-178F-062A-76EF7EC61F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410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0" name="Line 28">
            <a:extLst>
              <a:ext uri="{FF2B5EF4-FFF2-40B4-BE49-F238E27FC236}">
                <a16:creationId xmlns:a16="http://schemas.microsoft.com/office/drawing/2014/main" id="{E3BDB361-4422-F32F-F3F3-BDAD3D4E8D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648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1" name="Text Box 29">
            <a:extLst>
              <a:ext uri="{FF2B5EF4-FFF2-40B4-BE49-F238E27FC236}">
                <a16:creationId xmlns:a16="http://schemas.microsoft.com/office/drawing/2014/main" id="{8567B4D9-51BE-668E-5539-3F9571A94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648200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64542" name="Text Box 30">
            <a:extLst>
              <a:ext uri="{FF2B5EF4-FFF2-40B4-BE49-F238E27FC236}">
                <a16:creationId xmlns:a16="http://schemas.microsoft.com/office/drawing/2014/main" id="{53FD83E4-8123-4929-8DAD-7FFD63C15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648200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</a:t>
            </a:r>
          </a:p>
        </p:txBody>
      </p:sp>
      <p:sp>
        <p:nvSpPr>
          <p:cNvPr id="64543" name="Text Box 31">
            <a:extLst>
              <a:ext uri="{FF2B5EF4-FFF2-40B4-BE49-F238E27FC236}">
                <a16:creationId xmlns:a16="http://schemas.microsoft.com/office/drawing/2014/main" id="{AABC6F4A-CBCA-92EF-04C7-F56BFFA22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638800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target</a:t>
            </a:r>
          </a:p>
        </p:txBody>
      </p:sp>
      <p:sp>
        <p:nvSpPr>
          <p:cNvPr id="64544" name="Text Box 32">
            <a:extLst>
              <a:ext uri="{FF2B5EF4-FFF2-40B4-BE49-F238E27FC236}">
                <a16:creationId xmlns:a16="http://schemas.microsoft.com/office/drawing/2014/main" id="{C83FB07F-F1C7-A4BC-5D10-D6DB4882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0725" y="4506913"/>
            <a:ext cx="18478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Left completed</a:t>
            </a:r>
          </a:p>
          <a:p>
            <a:r>
              <a:rPr lang="en-US" altLang="en-US"/>
              <a:t>first</a:t>
            </a:r>
          </a:p>
        </p:txBody>
      </p:sp>
      <p:sp>
        <p:nvSpPr>
          <p:cNvPr id="64545" name="AutoShape 33">
            <a:extLst>
              <a:ext uri="{FF2B5EF4-FFF2-40B4-BE49-F238E27FC236}">
                <a16:creationId xmlns:a16="http://schemas.microsoft.com/office/drawing/2014/main" id="{4268B5EA-F95E-2108-E63B-D7FD3B69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7244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546" name="Text Box 34">
            <a:extLst>
              <a:ext uri="{FF2B5EF4-FFF2-40B4-BE49-F238E27FC236}">
                <a16:creationId xmlns:a16="http://schemas.microsoft.com/office/drawing/2014/main" id="{149FF006-8804-0F69-A757-248A695DF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125" y="4708525"/>
            <a:ext cx="612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copy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BB589EF-707D-DB2F-BC88-A6EC6DCBF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Merging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31DBF11-5642-D2FF-F3D7-E5D8DADA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2427288"/>
            <a:ext cx="2438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EF82C715-063A-9A9F-67DF-FA0DDC6EA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4475" y="2427288"/>
            <a:ext cx="2438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A43CE9F9-E1CB-18CC-BEB1-7AEDA740E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3189288"/>
            <a:ext cx="4953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AEA5D2AE-59FE-4C2F-25CE-2103B55CB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7275" y="2427288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8" name="Line 8">
            <a:extLst>
              <a:ext uri="{FF2B5EF4-FFF2-40B4-BE49-F238E27FC236}">
                <a16:creationId xmlns:a16="http://schemas.microsoft.com/office/drawing/2014/main" id="{C7CA0FB0-94D1-2540-3CC4-ADD3F27BA3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4475" y="2198688"/>
            <a:ext cx="0" cy="6858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93E36603-BF04-DDC7-5847-BD0E29B1D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3189288"/>
            <a:ext cx="4403725" cy="3048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0" name="Line 10">
            <a:extLst>
              <a:ext uri="{FF2B5EF4-FFF2-40B4-BE49-F238E27FC236}">
                <a16:creationId xmlns:a16="http://schemas.microsoft.com/office/drawing/2014/main" id="{F4050AB5-4F06-D84C-1B27-6DC061CE6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68675" y="27320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1" name="Line 11">
            <a:extLst>
              <a:ext uri="{FF2B5EF4-FFF2-40B4-BE49-F238E27FC236}">
                <a16:creationId xmlns:a16="http://schemas.microsoft.com/office/drawing/2014/main" id="{87126DAF-C8E7-A499-EB99-B4772FF76A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35052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2" name="Line 12">
            <a:extLst>
              <a:ext uri="{FF2B5EF4-FFF2-40B4-BE49-F238E27FC236}">
                <a16:creationId xmlns:a16="http://schemas.microsoft.com/office/drawing/2014/main" id="{220B7627-C731-BFCD-2D2C-59C8CED30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4275" y="27320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73" name="Text Box 13">
            <a:extLst>
              <a:ext uri="{FF2B5EF4-FFF2-40B4-BE49-F238E27FC236}">
                <a16:creationId xmlns:a16="http://schemas.microsoft.com/office/drawing/2014/main" id="{201A5FDB-C7BC-DA5B-F9BD-867A37083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743200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</a:t>
            </a:r>
          </a:p>
        </p:txBody>
      </p:sp>
      <p:sp>
        <p:nvSpPr>
          <p:cNvPr id="66574" name="Text Box 14">
            <a:extLst>
              <a:ext uri="{FF2B5EF4-FFF2-40B4-BE49-F238E27FC236}">
                <a16:creationId xmlns:a16="http://schemas.microsoft.com/office/drawing/2014/main" id="{33F0A0E0-9B8F-34E6-BF7F-670A472C2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075" y="2732088"/>
            <a:ext cx="241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j</a:t>
            </a:r>
          </a:p>
        </p:txBody>
      </p:sp>
      <p:sp>
        <p:nvSpPr>
          <p:cNvPr id="66575" name="Text Box 15">
            <a:extLst>
              <a:ext uri="{FF2B5EF4-FFF2-40B4-BE49-F238E27FC236}">
                <a16:creationId xmlns:a16="http://schemas.microsoft.com/office/drawing/2014/main" id="{53C7D53D-CD6B-5417-343D-086FF9A85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657600"/>
            <a:ext cx="831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target</a:t>
            </a:r>
          </a:p>
        </p:txBody>
      </p:sp>
      <p:sp>
        <p:nvSpPr>
          <p:cNvPr id="66576" name="Text Box 16">
            <a:extLst>
              <a:ext uri="{FF2B5EF4-FFF2-40B4-BE49-F238E27FC236}">
                <a16:creationId xmlns:a16="http://schemas.microsoft.com/office/drawing/2014/main" id="{08AAB15F-1781-2443-EA4A-58C250DD8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743200"/>
            <a:ext cx="20193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Right completed</a:t>
            </a:r>
          </a:p>
          <a:p>
            <a:r>
              <a:rPr lang="en-US" altLang="en-US"/>
              <a:t>first</a:t>
            </a:r>
          </a:p>
          <a:p>
            <a:endParaRPr lang="en-US" altLang="en-US"/>
          </a:p>
        </p:txBody>
      </p:sp>
      <p:sp>
        <p:nvSpPr>
          <p:cNvPr id="66591" name="AutoShape 31">
            <a:extLst>
              <a:ext uri="{FF2B5EF4-FFF2-40B4-BE49-F238E27FC236}">
                <a16:creationId xmlns:a16="http://schemas.microsoft.com/office/drawing/2014/main" id="{076BDCF9-51AD-078B-1B66-0AB1562E0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819400"/>
            <a:ext cx="152400" cy="3048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3" name="AutoShape 33">
            <a:extLst>
              <a:ext uri="{FF2B5EF4-FFF2-40B4-BE49-F238E27FC236}">
                <a16:creationId xmlns:a16="http://schemas.microsoft.com/office/drawing/2014/main" id="{D547BE94-BCDA-24B6-CBF9-E0A9D30F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057400"/>
            <a:ext cx="2514600" cy="457200"/>
          </a:xfrm>
          <a:custGeom>
            <a:avLst/>
            <a:gdLst>
              <a:gd name="G0" fmla="+- -707345 0 0"/>
              <a:gd name="G1" fmla="+- -11796480 0 0"/>
              <a:gd name="G2" fmla="+- -707345 0 -11796480"/>
              <a:gd name="G3" fmla="+- 10800 0 0"/>
              <a:gd name="G4" fmla="+- 0 0 -707345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9612 0 0"/>
              <a:gd name="G9" fmla="+- 0 0 -11796480"/>
              <a:gd name="G10" fmla="+- 9612 0 2700"/>
              <a:gd name="G11" fmla="cos G10 -707345"/>
              <a:gd name="G12" fmla="sin G10 -707345"/>
              <a:gd name="G13" fmla="cos 13500 -707345"/>
              <a:gd name="G14" fmla="sin 13500 -707345"/>
              <a:gd name="G15" fmla="+- G11 10800 0"/>
              <a:gd name="G16" fmla="+- G12 10800 0"/>
              <a:gd name="G17" fmla="+- G13 10800 0"/>
              <a:gd name="G18" fmla="+- G14 10800 0"/>
              <a:gd name="G19" fmla="*/ 9612 1 2"/>
              <a:gd name="G20" fmla="+- G19 5400 0"/>
              <a:gd name="G21" fmla="cos G20 -707345"/>
              <a:gd name="G22" fmla="sin G20 -707345"/>
              <a:gd name="G23" fmla="+- G21 10800 0"/>
              <a:gd name="G24" fmla="+- G12 G23 G22"/>
              <a:gd name="G25" fmla="+- G22 G23 G11"/>
              <a:gd name="G26" fmla="cos 10800 -707345"/>
              <a:gd name="G27" fmla="sin 10800 -707345"/>
              <a:gd name="G28" fmla="cos 9612 -707345"/>
              <a:gd name="G29" fmla="sin 9612 -707345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-707345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9612 G39"/>
              <a:gd name="G43" fmla="sin 9612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9784 w 21600"/>
              <a:gd name="T5" fmla="*/ 47 h 21600"/>
              <a:gd name="T6" fmla="*/ 594 w 21600"/>
              <a:gd name="T7" fmla="*/ 10799 h 21600"/>
              <a:gd name="T8" fmla="*/ 9895 w 21600"/>
              <a:gd name="T9" fmla="*/ 1230 h 21600"/>
              <a:gd name="T10" fmla="*/ 24061 w 21600"/>
              <a:gd name="T11" fmla="*/ 8271 h 21600"/>
              <a:gd name="T12" fmla="*/ 21442 w 21600"/>
              <a:gd name="T13" fmla="*/ 12124 h 21600"/>
              <a:gd name="T14" fmla="*/ 17589 w 21600"/>
              <a:gd name="T15" fmla="*/ 9505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20241" y="9000"/>
                </a:moveTo>
                <a:cubicBezTo>
                  <a:pt x="19377" y="4467"/>
                  <a:pt x="15414" y="1188"/>
                  <a:pt x="10800" y="1188"/>
                </a:cubicBezTo>
                <a:cubicBezTo>
                  <a:pt x="5491" y="1188"/>
                  <a:pt x="1188" y="5491"/>
                  <a:pt x="1188" y="10799"/>
                </a:cubicBezTo>
                <a:lnTo>
                  <a:pt x="0" y="10799"/>
                </a:lnTo>
                <a:cubicBezTo>
                  <a:pt x="0" y="4835"/>
                  <a:pt x="4835" y="0"/>
                  <a:pt x="10800" y="0"/>
                </a:cubicBezTo>
                <a:cubicBezTo>
                  <a:pt x="15984" y="0"/>
                  <a:pt x="20438" y="3684"/>
                  <a:pt x="21408" y="8777"/>
                </a:cubicBezTo>
                <a:lnTo>
                  <a:pt x="24061" y="8271"/>
                </a:lnTo>
                <a:lnTo>
                  <a:pt x="21442" y="12124"/>
                </a:lnTo>
                <a:lnTo>
                  <a:pt x="17589" y="9505"/>
                </a:lnTo>
                <a:lnTo>
                  <a:pt x="20241" y="9000"/>
                </a:ln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94" name="Text Box 34">
            <a:extLst>
              <a:ext uri="{FF2B5EF4-FFF2-40B4-BE49-F238E27FC236}">
                <a16:creationId xmlns:a16="http://schemas.microsoft.com/office/drawing/2014/main" id="{6AD8B37B-8448-2D6D-D409-71E0FD885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325" y="1812925"/>
            <a:ext cx="5127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first</a:t>
            </a:r>
          </a:p>
        </p:txBody>
      </p:sp>
      <p:sp>
        <p:nvSpPr>
          <p:cNvPr id="66595" name="Text Box 35">
            <a:extLst>
              <a:ext uri="{FF2B5EF4-FFF2-40B4-BE49-F238E27FC236}">
                <a16:creationId xmlns:a16="http://schemas.microsoft.com/office/drawing/2014/main" id="{A8AE93FF-A409-AE0F-CA45-D1C8C87ED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19400"/>
            <a:ext cx="838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second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9544FB-7289-AC69-D56E-0E48FB5F3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Merging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84F7CB77-FB7E-CDC8-E0E1-346F7D42D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00200"/>
            <a:ext cx="71628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/>
            <a:r>
              <a:rPr lang="en-US" sz="2200" b="0" i="0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(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[], l,  r)</a:t>
            </a:r>
            <a:b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If r &gt; l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Find the middle point to divide the array into two halves: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middle m = l + (r – l)/2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Call 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 for first half:   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Call 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(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, l, m)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Call 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 for second half: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Call 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(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, m + 1, r)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Merge the two halves sorted in steps 2 and 3:</a:t>
            </a:r>
          </a:p>
          <a:p>
            <a:pPr marL="742950" lvl="1" indent="-285750" algn="l" fontAlgn="base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Call merge(</a:t>
            </a:r>
            <a:r>
              <a:rPr lang="en-US" sz="2200" b="0" i="0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sz="2200" b="0" i="0" dirty="0">
                <a:solidFill>
                  <a:srgbClr val="273239"/>
                </a:solidFill>
                <a:effectLst/>
                <a:latin typeface="urw-din"/>
              </a:rPr>
              <a:t>, l, m, r)</a:t>
            </a:r>
          </a:p>
        </p:txBody>
      </p:sp>
    </p:spTree>
    <p:extLst>
      <p:ext uri="{BB962C8B-B14F-4D97-AF65-F5344CB8AC3E}">
        <p14:creationId xmlns:p14="http://schemas.microsoft.com/office/powerpoint/2010/main" val="2053107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9544FB-7289-AC69-D56E-0E48FB5F3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Merging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16BC8D6C-AAA2-6CAD-9757-AB991F2B1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00200"/>
            <a:ext cx="48768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/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step 1: start</a:t>
            </a:r>
          </a:p>
          <a:p>
            <a:pPr algn="l" fontAlgn="base"/>
            <a:endParaRPr lang="en-US" sz="2200" b="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step 2: declare array and left, right, mid variable</a:t>
            </a:r>
          </a:p>
          <a:p>
            <a:pPr algn="l" fontAlgn="base"/>
            <a:endParaRPr lang="en-US" sz="2200" b="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step 3: perform merge function.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if left &gt; right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    return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mid= (</a:t>
            </a:r>
            <a:r>
              <a:rPr lang="en-US" sz="2200" b="0" i="1" dirty="0" err="1">
                <a:solidFill>
                  <a:srgbClr val="273239"/>
                </a:solidFill>
                <a:effectLst/>
                <a:latin typeface="urw-din"/>
              </a:rPr>
              <a:t>left+right</a:t>
            </a: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)/2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</a:t>
            </a:r>
            <a:r>
              <a:rPr lang="en-US" sz="2200" b="0" i="1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(array, left, mid)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</a:t>
            </a:r>
            <a:r>
              <a:rPr lang="en-US" sz="2200" b="0" i="1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(array, mid+1, right)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merge(array, left, mid, right)</a:t>
            </a:r>
          </a:p>
          <a:p>
            <a:pPr algn="l" fontAlgn="base"/>
            <a:endParaRPr lang="en-US" sz="2200" b="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step 4: Stop</a:t>
            </a:r>
          </a:p>
          <a:p>
            <a:endParaRPr lang="en-US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73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9544FB-7289-AC69-D56E-0E48FB5F3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AF45F-93F5-9798-0B4E-C1877638859A}"/>
              </a:ext>
            </a:extLst>
          </p:cNvPr>
          <p:cNvSpPr txBox="1"/>
          <p:nvPr/>
        </p:nvSpPr>
        <p:spPr>
          <a:xfrm>
            <a:off x="2209800" y="2667000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074884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C568DF7-7268-AA62-918E-5BCE14285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Iterative Mergesort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5E5AE8C-4CB2-CCD4-0086-A5D21CA2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4D6E9ADB-DEED-466B-CA86-0BF18BE7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448A6EF4-51F4-DB15-9396-0ACEDF88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7527BBBB-F0DD-411F-72A5-2E215324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0523EA0E-4913-C4D0-9324-372549FD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38C81710-C553-314F-A9F9-9CEEC3809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86FAAD4B-ED79-9B73-4AEF-A23B4889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AC1133C8-08C9-5FBE-AEAF-ACE6CE669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B90F5478-207D-C180-50AB-0821A319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ED8D72B8-E2F1-B558-3431-C2604EFA5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07589632-91FB-105A-E2B9-FE024D80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14">
            <a:extLst>
              <a:ext uri="{FF2B5EF4-FFF2-40B4-BE49-F238E27FC236}">
                <a16:creationId xmlns:a16="http://schemas.microsoft.com/office/drawing/2014/main" id="{DA936226-3DE0-CE66-A766-75EAE187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Rectangle 15">
            <a:extLst>
              <a:ext uri="{FF2B5EF4-FFF2-40B4-BE49-F238E27FC236}">
                <a16:creationId xmlns:a16="http://schemas.microsoft.com/office/drawing/2014/main" id="{7DD3300B-6CDA-C31D-2883-5DD03DF8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Rectangle 16">
            <a:extLst>
              <a:ext uri="{FF2B5EF4-FFF2-40B4-BE49-F238E27FC236}">
                <a16:creationId xmlns:a16="http://schemas.microsoft.com/office/drawing/2014/main" id="{E94B38D2-3308-216D-FE80-FB288E6E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Rectangle 17">
            <a:extLst>
              <a:ext uri="{FF2B5EF4-FFF2-40B4-BE49-F238E27FC236}">
                <a16:creationId xmlns:a16="http://schemas.microsoft.com/office/drawing/2014/main" id="{5B8BCC28-FF39-5CC4-31E6-1E56154F4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Rectangle 18">
            <a:extLst>
              <a:ext uri="{FF2B5EF4-FFF2-40B4-BE49-F238E27FC236}">
                <a16:creationId xmlns:a16="http://schemas.microsoft.com/office/drawing/2014/main" id="{3A876700-A6E6-A1BC-DDE2-9B9D7952F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Rectangle 35">
            <a:extLst>
              <a:ext uri="{FF2B5EF4-FFF2-40B4-BE49-F238E27FC236}">
                <a16:creationId xmlns:a16="http://schemas.microsoft.com/office/drawing/2014/main" id="{0201581C-B098-905A-373E-8273A4B17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Rectangle 36">
            <a:extLst>
              <a:ext uri="{FF2B5EF4-FFF2-40B4-BE49-F238E27FC236}">
                <a16:creationId xmlns:a16="http://schemas.microsoft.com/office/drawing/2014/main" id="{2BCB2E90-3D11-7990-EB23-56CA47C77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Rectangle 37">
            <a:extLst>
              <a:ext uri="{FF2B5EF4-FFF2-40B4-BE49-F238E27FC236}">
                <a16:creationId xmlns:a16="http://schemas.microsoft.com/office/drawing/2014/main" id="{8C5BAD75-A9BC-7392-95C5-1F023665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Rectangle 38">
            <a:extLst>
              <a:ext uri="{FF2B5EF4-FFF2-40B4-BE49-F238E27FC236}">
                <a16:creationId xmlns:a16="http://schemas.microsoft.com/office/drawing/2014/main" id="{DD907975-0825-2F19-8569-93824DC4A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Rectangle 39">
            <a:extLst>
              <a:ext uri="{FF2B5EF4-FFF2-40B4-BE49-F238E27FC236}">
                <a16:creationId xmlns:a16="http://schemas.microsoft.com/office/drawing/2014/main" id="{DC05194B-22B2-D00E-FCBD-3DA8E534A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Rectangle 40">
            <a:extLst>
              <a:ext uri="{FF2B5EF4-FFF2-40B4-BE49-F238E27FC236}">
                <a16:creationId xmlns:a16="http://schemas.microsoft.com/office/drawing/2014/main" id="{CA6F9810-AF03-6A2B-EAAC-25353511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Rectangle 41">
            <a:extLst>
              <a:ext uri="{FF2B5EF4-FFF2-40B4-BE49-F238E27FC236}">
                <a16:creationId xmlns:a16="http://schemas.microsoft.com/office/drawing/2014/main" id="{79875A72-C7C0-E8D0-653B-958082C5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Rectangle 42">
            <a:extLst>
              <a:ext uri="{FF2B5EF4-FFF2-40B4-BE49-F238E27FC236}">
                <a16:creationId xmlns:a16="http://schemas.microsoft.com/office/drawing/2014/main" id="{25F71F20-3E5F-26A8-60CE-6486E5628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Line 43">
            <a:extLst>
              <a:ext uri="{FF2B5EF4-FFF2-40B4-BE49-F238E27FC236}">
                <a16:creationId xmlns:a16="http://schemas.microsoft.com/office/drawing/2014/main" id="{5B76D555-1BF2-780D-8BFC-BE6BC9E0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Line 44">
            <a:extLst>
              <a:ext uri="{FF2B5EF4-FFF2-40B4-BE49-F238E27FC236}">
                <a16:creationId xmlns:a16="http://schemas.microsoft.com/office/drawing/2014/main" id="{919EBF02-3FD3-0B45-8205-07AF54E9D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Line 45">
            <a:extLst>
              <a:ext uri="{FF2B5EF4-FFF2-40B4-BE49-F238E27FC236}">
                <a16:creationId xmlns:a16="http://schemas.microsoft.com/office/drawing/2014/main" id="{F6C1A519-0016-8CB0-AFD4-FA7CB1D41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Line 46">
            <a:extLst>
              <a:ext uri="{FF2B5EF4-FFF2-40B4-BE49-F238E27FC236}">
                <a16:creationId xmlns:a16="http://schemas.microsoft.com/office/drawing/2014/main" id="{B49C8D58-592E-8743-C8C9-EE31E1934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Line 47">
            <a:extLst>
              <a:ext uri="{FF2B5EF4-FFF2-40B4-BE49-F238E27FC236}">
                <a16:creationId xmlns:a16="http://schemas.microsoft.com/office/drawing/2014/main" id="{62AD82CE-3A3C-5127-D528-B22023F48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Line 48">
            <a:extLst>
              <a:ext uri="{FF2B5EF4-FFF2-40B4-BE49-F238E27FC236}">
                <a16:creationId xmlns:a16="http://schemas.microsoft.com/office/drawing/2014/main" id="{521E8017-9EA6-71FC-881F-6719F0B96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Line 49">
            <a:extLst>
              <a:ext uri="{FF2B5EF4-FFF2-40B4-BE49-F238E27FC236}">
                <a16:creationId xmlns:a16="http://schemas.microsoft.com/office/drawing/2014/main" id="{AAD3D8C7-E524-1E74-A2D4-426603A8C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8" name="Line 50">
            <a:extLst>
              <a:ext uri="{FF2B5EF4-FFF2-40B4-BE49-F238E27FC236}">
                <a16:creationId xmlns:a16="http://schemas.microsoft.com/office/drawing/2014/main" id="{DCF95DAA-08CA-FC71-D7A1-48D3186133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Line 51">
            <a:extLst>
              <a:ext uri="{FF2B5EF4-FFF2-40B4-BE49-F238E27FC236}">
                <a16:creationId xmlns:a16="http://schemas.microsoft.com/office/drawing/2014/main" id="{13D460B6-13EC-6318-3AB9-A29FBC31E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Line 52">
            <a:extLst>
              <a:ext uri="{FF2B5EF4-FFF2-40B4-BE49-F238E27FC236}">
                <a16:creationId xmlns:a16="http://schemas.microsoft.com/office/drawing/2014/main" id="{36F53429-9335-ED50-CB06-CF7B5C42D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Line 53">
            <a:extLst>
              <a:ext uri="{FF2B5EF4-FFF2-40B4-BE49-F238E27FC236}">
                <a16:creationId xmlns:a16="http://schemas.microsoft.com/office/drawing/2014/main" id="{323A454E-03FB-6DF4-D5C4-30F733172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Line 54">
            <a:extLst>
              <a:ext uri="{FF2B5EF4-FFF2-40B4-BE49-F238E27FC236}">
                <a16:creationId xmlns:a16="http://schemas.microsoft.com/office/drawing/2014/main" id="{C82E0FF3-D0C7-0A49-2FF7-A599A593DF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Line 55">
            <a:extLst>
              <a:ext uri="{FF2B5EF4-FFF2-40B4-BE49-F238E27FC236}">
                <a16:creationId xmlns:a16="http://schemas.microsoft.com/office/drawing/2014/main" id="{38C5E0EB-52FC-7064-84E6-D41E136E2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Line 56">
            <a:extLst>
              <a:ext uri="{FF2B5EF4-FFF2-40B4-BE49-F238E27FC236}">
                <a16:creationId xmlns:a16="http://schemas.microsoft.com/office/drawing/2014/main" id="{9D378BB1-58A6-62D4-BB76-93398CA262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Line 57">
            <a:extLst>
              <a:ext uri="{FF2B5EF4-FFF2-40B4-BE49-F238E27FC236}">
                <a16:creationId xmlns:a16="http://schemas.microsoft.com/office/drawing/2014/main" id="{664E7331-6690-ED5E-36A4-AF6824644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Line 58">
            <a:extLst>
              <a:ext uri="{FF2B5EF4-FFF2-40B4-BE49-F238E27FC236}">
                <a16:creationId xmlns:a16="http://schemas.microsoft.com/office/drawing/2014/main" id="{09E610B1-5F3E-68A9-CA89-251174844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Rectangle 59">
            <a:extLst>
              <a:ext uri="{FF2B5EF4-FFF2-40B4-BE49-F238E27FC236}">
                <a16:creationId xmlns:a16="http://schemas.microsoft.com/office/drawing/2014/main" id="{6C86CFB7-D4A4-5EA4-5E7B-2E8D3F94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Rectangle 60">
            <a:extLst>
              <a:ext uri="{FF2B5EF4-FFF2-40B4-BE49-F238E27FC236}">
                <a16:creationId xmlns:a16="http://schemas.microsoft.com/office/drawing/2014/main" id="{F6B9B285-377D-0422-E049-078ECEBC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Rectangle 61">
            <a:extLst>
              <a:ext uri="{FF2B5EF4-FFF2-40B4-BE49-F238E27FC236}">
                <a16:creationId xmlns:a16="http://schemas.microsoft.com/office/drawing/2014/main" id="{CF167858-9972-2321-D6C8-C64A354B6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Rectangle 62">
            <a:extLst>
              <a:ext uri="{FF2B5EF4-FFF2-40B4-BE49-F238E27FC236}">
                <a16:creationId xmlns:a16="http://schemas.microsoft.com/office/drawing/2014/main" id="{89FAEC2C-D4B7-9637-10E0-106F8B7E5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Line 63">
            <a:extLst>
              <a:ext uri="{FF2B5EF4-FFF2-40B4-BE49-F238E27FC236}">
                <a16:creationId xmlns:a16="http://schemas.microsoft.com/office/drawing/2014/main" id="{352EA7A0-E0B1-CF89-95D6-13AFFFA76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Line 64">
            <a:extLst>
              <a:ext uri="{FF2B5EF4-FFF2-40B4-BE49-F238E27FC236}">
                <a16:creationId xmlns:a16="http://schemas.microsoft.com/office/drawing/2014/main" id="{1E315CA3-722A-786D-F74A-DE4C9BBA9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Line 65">
            <a:extLst>
              <a:ext uri="{FF2B5EF4-FFF2-40B4-BE49-F238E27FC236}">
                <a16:creationId xmlns:a16="http://schemas.microsoft.com/office/drawing/2014/main" id="{4945D3E6-1BEA-B0CA-3C2F-21077F9D6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4" name="Line 66">
            <a:extLst>
              <a:ext uri="{FF2B5EF4-FFF2-40B4-BE49-F238E27FC236}">
                <a16:creationId xmlns:a16="http://schemas.microsoft.com/office/drawing/2014/main" id="{A2818622-6663-5C30-5951-01A5BFBB2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Line 67">
            <a:extLst>
              <a:ext uri="{FF2B5EF4-FFF2-40B4-BE49-F238E27FC236}">
                <a16:creationId xmlns:a16="http://schemas.microsoft.com/office/drawing/2014/main" id="{966F3C1A-97CE-2D25-977A-D6BC98850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254FE47B-D266-5B04-7282-F9B7B20ED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Line 69">
            <a:extLst>
              <a:ext uri="{FF2B5EF4-FFF2-40B4-BE49-F238E27FC236}">
                <a16:creationId xmlns:a16="http://schemas.microsoft.com/office/drawing/2014/main" id="{412EDEC8-9A58-BB4E-0808-2773A8C99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Line 70">
            <a:extLst>
              <a:ext uri="{FF2B5EF4-FFF2-40B4-BE49-F238E27FC236}">
                <a16:creationId xmlns:a16="http://schemas.microsoft.com/office/drawing/2014/main" id="{E6915DA1-576A-F1E9-F95B-F628F8296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Rectangle 71">
            <a:extLst>
              <a:ext uri="{FF2B5EF4-FFF2-40B4-BE49-F238E27FC236}">
                <a16:creationId xmlns:a16="http://schemas.microsoft.com/office/drawing/2014/main" id="{D4313E9B-C701-1B75-C88F-F66FBD1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0" name="Rectangle 72">
            <a:extLst>
              <a:ext uri="{FF2B5EF4-FFF2-40B4-BE49-F238E27FC236}">
                <a16:creationId xmlns:a16="http://schemas.microsoft.com/office/drawing/2014/main" id="{8F65DB1C-AB44-6B0C-2AAC-2672432E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1" name="Line 73">
            <a:extLst>
              <a:ext uri="{FF2B5EF4-FFF2-40B4-BE49-F238E27FC236}">
                <a16:creationId xmlns:a16="http://schemas.microsoft.com/office/drawing/2014/main" id="{53C24E3F-EE3B-B244-00D9-3FE9299CD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2" name="Line 74">
            <a:extLst>
              <a:ext uri="{FF2B5EF4-FFF2-40B4-BE49-F238E27FC236}">
                <a16:creationId xmlns:a16="http://schemas.microsoft.com/office/drawing/2014/main" id="{33C774E4-5E16-12A1-13D4-A64ABFB51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3" name="Line 75">
            <a:extLst>
              <a:ext uri="{FF2B5EF4-FFF2-40B4-BE49-F238E27FC236}">
                <a16:creationId xmlns:a16="http://schemas.microsoft.com/office/drawing/2014/main" id="{787AF148-EA2A-886D-0DEF-D38083BDF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4" name="Line 76">
            <a:extLst>
              <a:ext uri="{FF2B5EF4-FFF2-40B4-BE49-F238E27FC236}">
                <a16:creationId xmlns:a16="http://schemas.microsoft.com/office/drawing/2014/main" id="{47BE279D-5734-DC41-6C75-3E80BCE3D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5" name="Rectangle 77">
            <a:extLst>
              <a:ext uri="{FF2B5EF4-FFF2-40B4-BE49-F238E27FC236}">
                <a16:creationId xmlns:a16="http://schemas.microsoft.com/office/drawing/2014/main" id="{7ED54D8E-D5BB-2E85-20A9-185B2AA7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3657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6" name="Line 78">
            <a:extLst>
              <a:ext uri="{FF2B5EF4-FFF2-40B4-BE49-F238E27FC236}">
                <a16:creationId xmlns:a16="http://schemas.microsoft.com/office/drawing/2014/main" id="{0E25A7E1-B6B2-19FA-11C4-143D75E82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7" name="Line 79">
            <a:extLst>
              <a:ext uri="{FF2B5EF4-FFF2-40B4-BE49-F238E27FC236}">
                <a16:creationId xmlns:a16="http://schemas.microsoft.com/office/drawing/2014/main" id="{CE6E3987-B812-E84C-73E3-9193F7D4D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962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8" name="Text Box 80">
            <a:extLst>
              <a:ext uri="{FF2B5EF4-FFF2-40B4-BE49-F238E27FC236}">
                <a16:creationId xmlns:a16="http://schemas.microsoft.com/office/drawing/2014/main" id="{D1954B5F-9CB9-CB84-BA53-04A73E0A0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387600"/>
            <a:ext cx="13271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Merge by 1</a:t>
            </a:r>
          </a:p>
          <a:p>
            <a:endParaRPr lang="en-US" altLang="en-US" sz="1800"/>
          </a:p>
          <a:p>
            <a:r>
              <a:rPr lang="en-US" altLang="en-US" sz="1800"/>
              <a:t>Merge by 2</a:t>
            </a:r>
          </a:p>
          <a:p>
            <a:endParaRPr lang="en-US" altLang="en-US" sz="1800"/>
          </a:p>
          <a:p>
            <a:r>
              <a:rPr lang="en-US" altLang="en-US" sz="1800"/>
              <a:t>Merge by 4</a:t>
            </a:r>
          </a:p>
          <a:p>
            <a:endParaRPr lang="en-US" altLang="en-US" sz="1800"/>
          </a:p>
          <a:p>
            <a:r>
              <a:rPr lang="en-US" altLang="en-US" sz="1800"/>
              <a:t>Merge by 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EFB60A5-26A0-06E1-7339-77D901D2C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Iterative Mergesort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99F2D1B-140F-E0B6-7BF4-F4C84714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1C102BE5-DCDE-F0C0-3DD2-65E2D1F9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D72D24AA-99DD-495F-7390-AC5B61B93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DADF354C-2124-43CB-FE1E-A2CA982D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66F3EB40-27E7-D6AE-08AC-02B1A806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Rectangle 8">
            <a:extLst>
              <a:ext uri="{FF2B5EF4-FFF2-40B4-BE49-F238E27FC236}">
                <a16:creationId xmlns:a16="http://schemas.microsoft.com/office/drawing/2014/main" id="{E74ED313-ECE0-2D60-76BE-D24529C7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27F38051-2751-6911-0E23-E8724749B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7295B1F4-68E1-4228-994D-E4A1F00D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06085CDF-8673-1C66-472F-40DD0363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20BE9682-5DB0-8161-7530-405CA214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208C9632-CC29-CEF1-2C3C-36C5BFF7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31D61345-209D-A18F-B4A2-A3EE9E4B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1699E75E-5410-D258-7402-C981D2EC4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3E6C774C-20E5-F07E-35E1-1AEC1018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Rectangle 17">
            <a:extLst>
              <a:ext uri="{FF2B5EF4-FFF2-40B4-BE49-F238E27FC236}">
                <a16:creationId xmlns:a16="http://schemas.microsoft.com/office/drawing/2014/main" id="{1225DE79-8C45-7AB1-76E4-0F088A72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Rectangle 18">
            <a:extLst>
              <a:ext uri="{FF2B5EF4-FFF2-40B4-BE49-F238E27FC236}">
                <a16:creationId xmlns:a16="http://schemas.microsoft.com/office/drawing/2014/main" id="{4B1A6D32-2184-FC59-B5D7-02C4856B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Rectangle 19">
            <a:extLst>
              <a:ext uri="{FF2B5EF4-FFF2-40B4-BE49-F238E27FC236}">
                <a16:creationId xmlns:a16="http://schemas.microsoft.com/office/drawing/2014/main" id="{57123FDE-1F83-E5B2-7B98-F6E87E0D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0">
            <a:extLst>
              <a:ext uri="{FF2B5EF4-FFF2-40B4-BE49-F238E27FC236}">
                <a16:creationId xmlns:a16="http://schemas.microsoft.com/office/drawing/2014/main" id="{FD03BFF5-224F-4A5A-703F-F83FFDA5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Rectangle 21">
            <a:extLst>
              <a:ext uri="{FF2B5EF4-FFF2-40B4-BE49-F238E27FC236}">
                <a16:creationId xmlns:a16="http://schemas.microsoft.com/office/drawing/2014/main" id="{18F8060D-E3C2-281C-B7E2-2EB12F02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Rectangle 22">
            <a:extLst>
              <a:ext uri="{FF2B5EF4-FFF2-40B4-BE49-F238E27FC236}">
                <a16:creationId xmlns:a16="http://schemas.microsoft.com/office/drawing/2014/main" id="{952BFCD6-008B-959A-2DCC-2A6B4E12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Rectangle 23">
            <a:extLst>
              <a:ext uri="{FF2B5EF4-FFF2-40B4-BE49-F238E27FC236}">
                <a16:creationId xmlns:a16="http://schemas.microsoft.com/office/drawing/2014/main" id="{80DDDD46-4893-8130-2C8C-C112884D3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Rectangle 24">
            <a:extLst>
              <a:ext uri="{FF2B5EF4-FFF2-40B4-BE49-F238E27FC236}">
                <a16:creationId xmlns:a16="http://schemas.microsoft.com/office/drawing/2014/main" id="{71C7A68C-AC54-5C50-2253-A2AB561B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Rectangle 25">
            <a:extLst>
              <a:ext uri="{FF2B5EF4-FFF2-40B4-BE49-F238E27FC236}">
                <a16:creationId xmlns:a16="http://schemas.microsoft.com/office/drawing/2014/main" id="{E33B0929-2690-BDC0-7D70-A41C4883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Rectangle 26">
            <a:extLst>
              <a:ext uri="{FF2B5EF4-FFF2-40B4-BE49-F238E27FC236}">
                <a16:creationId xmlns:a16="http://schemas.microsoft.com/office/drawing/2014/main" id="{5F945A54-EE4B-C548-1F2A-149C940E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Line 27">
            <a:extLst>
              <a:ext uri="{FF2B5EF4-FFF2-40B4-BE49-F238E27FC236}">
                <a16:creationId xmlns:a16="http://schemas.microsoft.com/office/drawing/2014/main" id="{FFECD880-80B4-FFFA-7DBD-DF9B2543B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Line 28">
            <a:extLst>
              <a:ext uri="{FF2B5EF4-FFF2-40B4-BE49-F238E27FC236}">
                <a16:creationId xmlns:a16="http://schemas.microsoft.com/office/drawing/2014/main" id="{A71F5824-D185-739A-7F4F-1F315E2E4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5" name="Line 29">
            <a:extLst>
              <a:ext uri="{FF2B5EF4-FFF2-40B4-BE49-F238E27FC236}">
                <a16:creationId xmlns:a16="http://schemas.microsoft.com/office/drawing/2014/main" id="{A0F36190-5FE7-C510-6BBE-DABCAFC9F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Line 30">
            <a:extLst>
              <a:ext uri="{FF2B5EF4-FFF2-40B4-BE49-F238E27FC236}">
                <a16:creationId xmlns:a16="http://schemas.microsoft.com/office/drawing/2014/main" id="{CE5CF193-FDE4-4AA0-47F6-5CB6E39501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7" name="Line 31">
            <a:extLst>
              <a:ext uri="{FF2B5EF4-FFF2-40B4-BE49-F238E27FC236}">
                <a16:creationId xmlns:a16="http://schemas.microsoft.com/office/drawing/2014/main" id="{D0310348-C34D-C6D9-8E57-851CF2BE9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8" name="Line 32">
            <a:extLst>
              <a:ext uri="{FF2B5EF4-FFF2-40B4-BE49-F238E27FC236}">
                <a16:creationId xmlns:a16="http://schemas.microsoft.com/office/drawing/2014/main" id="{94424196-3ECC-2AE6-6838-8C047B6D24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9" name="Line 33">
            <a:extLst>
              <a:ext uri="{FF2B5EF4-FFF2-40B4-BE49-F238E27FC236}">
                <a16:creationId xmlns:a16="http://schemas.microsoft.com/office/drawing/2014/main" id="{057170DD-4A46-2A0D-125A-75CD07EA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Line 34">
            <a:extLst>
              <a:ext uri="{FF2B5EF4-FFF2-40B4-BE49-F238E27FC236}">
                <a16:creationId xmlns:a16="http://schemas.microsoft.com/office/drawing/2014/main" id="{FE04D598-3429-681F-439F-22421CD09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1" name="Line 35">
            <a:extLst>
              <a:ext uri="{FF2B5EF4-FFF2-40B4-BE49-F238E27FC236}">
                <a16:creationId xmlns:a16="http://schemas.microsoft.com/office/drawing/2014/main" id="{0A681E9C-49A3-9BA3-3953-402459AA8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2" name="Line 36">
            <a:extLst>
              <a:ext uri="{FF2B5EF4-FFF2-40B4-BE49-F238E27FC236}">
                <a16:creationId xmlns:a16="http://schemas.microsoft.com/office/drawing/2014/main" id="{0146576C-BE44-DC3A-9F44-9E59CCA1CB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Line 37">
            <a:extLst>
              <a:ext uri="{FF2B5EF4-FFF2-40B4-BE49-F238E27FC236}">
                <a16:creationId xmlns:a16="http://schemas.microsoft.com/office/drawing/2014/main" id="{9D6F16A9-7ED3-E5E1-71EC-2DA5DF24E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4" name="Line 38">
            <a:extLst>
              <a:ext uri="{FF2B5EF4-FFF2-40B4-BE49-F238E27FC236}">
                <a16:creationId xmlns:a16="http://schemas.microsoft.com/office/drawing/2014/main" id="{1BA7E487-C293-2EE6-0A8C-53597E14A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5" name="Line 39">
            <a:extLst>
              <a:ext uri="{FF2B5EF4-FFF2-40B4-BE49-F238E27FC236}">
                <a16:creationId xmlns:a16="http://schemas.microsoft.com/office/drawing/2014/main" id="{2F599B0D-397B-37D7-8DAC-4831D6B12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6" name="Line 40">
            <a:extLst>
              <a:ext uri="{FF2B5EF4-FFF2-40B4-BE49-F238E27FC236}">
                <a16:creationId xmlns:a16="http://schemas.microsoft.com/office/drawing/2014/main" id="{7591F744-9A66-86D8-30EE-11B89C6DD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7" name="Line 41">
            <a:extLst>
              <a:ext uri="{FF2B5EF4-FFF2-40B4-BE49-F238E27FC236}">
                <a16:creationId xmlns:a16="http://schemas.microsoft.com/office/drawing/2014/main" id="{E674DF21-5DF2-BF0F-FE17-0534B9E58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8" name="Line 42">
            <a:extLst>
              <a:ext uri="{FF2B5EF4-FFF2-40B4-BE49-F238E27FC236}">
                <a16:creationId xmlns:a16="http://schemas.microsoft.com/office/drawing/2014/main" id="{15F128F2-34B8-69C7-5B47-B1189995C6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9" name="Rectangle 43">
            <a:extLst>
              <a:ext uri="{FF2B5EF4-FFF2-40B4-BE49-F238E27FC236}">
                <a16:creationId xmlns:a16="http://schemas.microsoft.com/office/drawing/2014/main" id="{904D04BB-9D7C-6FE7-0C3D-9BADC9FE3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0" name="Rectangle 44">
            <a:extLst>
              <a:ext uri="{FF2B5EF4-FFF2-40B4-BE49-F238E27FC236}">
                <a16:creationId xmlns:a16="http://schemas.microsoft.com/office/drawing/2014/main" id="{B23DA8CD-A0E5-7B3A-2D52-462606E6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1" name="Rectangle 45">
            <a:extLst>
              <a:ext uri="{FF2B5EF4-FFF2-40B4-BE49-F238E27FC236}">
                <a16:creationId xmlns:a16="http://schemas.microsoft.com/office/drawing/2014/main" id="{29764BFE-D0D1-D200-1712-0977AF9B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2" name="Rectangle 46">
            <a:extLst>
              <a:ext uri="{FF2B5EF4-FFF2-40B4-BE49-F238E27FC236}">
                <a16:creationId xmlns:a16="http://schemas.microsoft.com/office/drawing/2014/main" id="{74DBA47D-9C26-841A-EC89-25EF58E2A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3" name="Line 47">
            <a:extLst>
              <a:ext uri="{FF2B5EF4-FFF2-40B4-BE49-F238E27FC236}">
                <a16:creationId xmlns:a16="http://schemas.microsoft.com/office/drawing/2014/main" id="{87FC2B51-590C-F136-DC1E-772C3A389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4" name="Line 48">
            <a:extLst>
              <a:ext uri="{FF2B5EF4-FFF2-40B4-BE49-F238E27FC236}">
                <a16:creationId xmlns:a16="http://schemas.microsoft.com/office/drawing/2014/main" id="{BDFCE9EA-7FBF-3FD5-48C0-1C06EA94A9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5" name="Line 49">
            <a:extLst>
              <a:ext uri="{FF2B5EF4-FFF2-40B4-BE49-F238E27FC236}">
                <a16:creationId xmlns:a16="http://schemas.microsoft.com/office/drawing/2014/main" id="{7243C4AF-34FC-070A-2352-8E5D9078A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6" name="Line 50">
            <a:extLst>
              <a:ext uri="{FF2B5EF4-FFF2-40B4-BE49-F238E27FC236}">
                <a16:creationId xmlns:a16="http://schemas.microsoft.com/office/drawing/2014/main" id="{7023BB3B-77FA-652B-5509-D77A9FC185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7" name="Line 51">
            <a:extLst>
              <a:ext uri="{FF2B5EF4-FFF2-40B4-BE49-F238E27FC236}">
                <a16:creationId xmlns:a16="http://schemas.microsoft.com/office/drawing/2014/main" id="{7289A7D3-D73D-BA15-65C3-91844728B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8" name="Line 52">
            <a:extLst>
              <a:ext uri="{FF2B5EF4-FFF2-40B4-BE49-F238E27FC236}">
                <a16:creationId xmlns:a16="http://schemas.microsoft.com/office/drawing/2014/main" id="{D95C2B11-EA19-6E25-CAE7-DABA87B18E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Line 53">
            <a:extLst>
              <a:ext uri="{FF2B5EF4-FFF2-40B4-BE49-F238E27FC236}">
                <a16:creationId xmlns:a16="http://schemas.microsoft.com/office/drawing/2014/main" id="{58C5ABBB-D3D0-95F1-24F1-A826A2561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0" name="Line 54">
            <a:extLst>
              <a:ext uri="{FF2B5EF4-FFF2-40B4-BE49-F238E27FC236}">
                <a16:creationId xmlns:a16="http://schemas.microsoft.com/office/drawing/2014/main" id="{D8A27173-B565-66A3-000B-1F72485405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1" name="Rectangle 55">
            <a:extLst>
              <a:ext uri="{FF2B5EF4-FFF2-40B4-BE49-F238E27FC236}">
                <a16:creationId xmlns:a16="http://schemas.microsoft.com/office/drawing/2014/main" id="{EFF97349-074F-BC03-2487-77C52B97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2" name="Rectangle 56">
            <a:extLst>
              <a:ext uri="{FF2B5EF4-FFF2-40B4-BE49-F238E27FC236}">
                <a16:creationId xmlns:a16="http://schemas.microsoft.com/office/drawing/2014/main" id="{2809E421-196F-F0C1-028F-EDA43C56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3" name="Line 57">
            <a:extLst>
              <a:ext uri="{FF2B5EF4-FFF2-40B4-BE49-F238E27FC236}">
                <a16:creationId xmlns:a16="http://schemas.microsoft.com/office/drawing/2014/main" id="{71AB6DFA-BD55-4278-9473-06763AAF4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4" name="Line 58">
            <a:extLst>
              <a:ext uri="{FF2B5EF4-FFF2-40B4-BE49-F238E27FC236}">
                <a16:creationId xmlns:a16="http://schemas.microsoft.com/office/drawing/2014/main" id="{A57D9F12-5FBF-1058-7022-A6A710A3EA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5" name="Line 59">
            <a:extLst>
              <a:ext uri="{FF2B5EF4-FFF2-40B4-BE49-F238E27FC236}">
                <a16:creationId xmlns:a16="http://schemas.microsoft.com/office/drawing/2014/main" id="{B2DEBE1A-A2CF-372E-D740-CF8CB6857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6" name="Line 60">
            <a:extLst>
              <a:ext uri="{FF2B5EF4-FFF2-40B4-BE49-F238E27FC236}">
                <a16:creationId xmlns:a16="http://schemas.microsoft.com/office/drawing/2014/main" id="{B02DC952-4171-3F88-5BD9-4555069AE9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7" name="Rectangle 61">
            <a:extLst>
              <a:ext uri="{FF2B5EF4-FFF2-40B4-BE49-F238E27FC236}">
                <a16:creationId xmlns:a16="http://schemas.microsoft.com/office/drawing/2014/main" id="{A06C57AB-5790-E26B-35F6-B2AE9501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3657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8" name="Line 62">
            <a:extLst>
              <a:ext uri="{FF2B5EF4-FFF2-40B4-BE49-F238E27FC236}">
                <a16:creationId xmlns:a16="http://schemas.microsoft.com/office/drawing/2014/main" id="{F93531C0-F463-2E0C-2431-6FDF4FDB9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9" name="Line 63">
            <a:extLst>
              <a:ext uri="{FF2B5EF4-FFF2-40B4-BE49-F238E27FC236}">
                <a16:creationId xmlns:a16="http://schemas.microsoft.com/office/drawing/2014/main" id="{A8954643-F302-E4C3-D2F6-B0E644D8D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962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Text Box 64">
            <a:extLst>
              <a:ext uri="{FF2B5EF4-FFF2-40B4-BE49-F238E27FC236}">
                <a16:creationId xmlns:a16="http://schemas.microsoft.com/office/drawing/2014/main" id="{2CB9958F-31F6-6C6D-9774-50E783FF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62200"/>
            <a:ext cx="131445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Merge by 1</a:t>
            </a:r>
          </a:p>
          <a:p>
            <a:endParaRPr lang="en-US" altLang="en-US" sz="1600"/>
          </a:p>
          <a:p>
            <a:r>
              <a:rPr lang="en-US" altLang="en-US" sz="1600"/>
              <a:t>Merge by 2</a:t>
            </a:r>
          </a:p>
          <a:p>
            <a:endParaRPr lang="en-US" altLang="en-US" sz="1600"/>
          </a:p>
          <a:p>
            <a:r>
              <a:rPr lang="en-US" altLang="en-US" sz="1600"/>
              <a:t>Merge by 4</a:t>
            </a:r>
          </a:p>
          <a:p>
            <a:endParaRPr lang="en-US" altLang="en-US" sz="1600"/>
          </a:p>
          <a:p>
            <a:r>
              <a:rPr lang="en-US" altLang="en-US" sz="1600"/>
              <a:t>Merge by 8</a:t>
            </a:r>
          </a:p>
          <a:p>
            <a:endParaRPr lang="en-US" altLang="en-US" sz="1600"/>
          </a:p>
          <a:p>
            <a:r>
              <a:rPr lang="en-US" altLang="en-US" sz="1600"/>
              <a:t>Merge by 16</a:t>
            </a:r>
          </a:p>
          <a:p>
            <a:endParaRPr lang="en-US" altLang="en-US" sz="1600"/>
          </a:p>
        </p:txBody>
      </p:sp>
      <p:sp>
        <p:nvSpPr>
          <p:cNvPr id="70721" name="Rectangle 65">
            <a:extLst>
              <a:ext uri="{FF2B5EF4-FFF2-40B4-BE49-F238E27FC236}">
                <a16:creationId xmlns:a16="http://schemas.microsoft.com/office/drawing/2014/main" id="{81CE4FBF-8AE2-F077-A3ED-571186671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Rectangle 66">
            <a:extLst>
              <a:ext uri="{FF2B5EF4-FFF2-40B4-BE49-F238E27FC236}">
                <a16:creationId xmlns:a16="http://schemas.microsoft.com/office/drawing/2014/main" id="{E19D9D39-5C49-AB64-4FE2-4CF7746C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Rectangle 67">
            <a:extLst>
              <a:ext uri="{FF2B5EF4-FFF2-40B4-BE49-F238E27FC236}">
                <a16:creationId xmlns:a16="http://schemas.microsoft.com/office/drawing/2014/main" id="{A2EFA489-DAD2-9C4D-BA76-09C8741B8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Rectangle 68">
            <a:extLst>
              <a:ext uri="{FF2B5EF4-FFF2-40B4-BE49-F238E27FC236}">
                <a16:creationId xmlns:a16="http://schemas.microsoft.com/office/drawing/2014/main" id="{F555C79B-BA18-7AB7-9C78-D26A846B6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5" name="Rectangle 69">
            <a:extLst>
              <a:ext uri="{FF2B5EF4-FFF2-40B4-BE49-F238E27FC236}">
                <a16:creationId xmlns:a16="http://schemas.microsoft.com/office/drawing/2014/main" id="{62101858-5519-C904-B0C9-025E3B68D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Rectangle 70">
            <a:extLst>
              <a:ext uri="{FF2B5EF4-FFF2-40B4-BE49-F238E27FC236}">
                <a16:creationId xmlns:a16="http://schemas.microsoft.com/office/drawing/2014/main" id="{E127FCD3-6F33-3649-61D2-E09488F2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7" name="Rectangle 71">
            <a:extLst>
              <a:ext uri="{FF2B5EF4-FFF2-40B4-BE49-F238E27FC236}">
                <a16:creationId xmlns:a16="http://schemas.microsoft.com/office/drawing/2014/main" id="{1166C110-2681-1679-A201-B5D399AA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8" name="Rectangle 72">
            <a:extLst>
              <a:ext uri="{FF2B5EF4-FFF2-40B4-BE49-F238E27FC236}">
                <a16:creationId xmlns:a16="http://schemas.microsoft.com/office/drawing/2014/main" id="{CBC77AE6-4CF0-B22D-F06B-BD2166DE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9" name="Rectangle 73">
            <a:extLst>
              <a:ext uri="{FF2B5EF4-FFF2-40B4-BE49-F238E27FC236}">
                <a16:creationId xmlns:a16="http://schemas.microsoft.com/office/drawing/2014/main" id="{06064275-DCC4-391A-C9B6-0996E535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0" name="Rectangle 74">
            <a:extLst>
              <a:ext uri="{FF2B5EF4-FFF2-40B4-BE49-F238E27FC236}">
                <a16:creationId xmlns:a16="http://schemas.microsoft.com/office/drawing/2014/main" id="{7753F726-9CA5-3BE4-B41C-CD8BB31F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1" name="Rectangle 75">
            <a:extLst>
              <a:ext uri="{FF2B5EF4-FFF2-40B4-BE49-F238E27FC236}">
                <a16:creationId xmlns:a16="http://schemas.microsoft.com/office/drawing/2014/main" id="{4985EB50-809D-55BB-6E8A-0E3573D6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2" name="Rectangle 76">
            <a:extLst>
              <a:ext uri="{FF2B5EF4-FFF2-40B4-BE49-F238E27FC236}">
                <a16:creationId xmlns:a16="http://schemas.microsoft.com/office/drawing/2014/main" id="{F6C13269-E62D-7DFF-87BE-27C7C62B7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3" name="Rectangle 77">
            <a:extLst>
              <a:ext uri="{FF2B5EF4-FFF2-40B4-BE49-F238E27FC236}">
                <a16:creationId xmlns:a16="http://schemas.microsoft.com/office/drawing/2014/main" id="{801018AB-B63D-1ABE-ED79-27EAB756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4" name="Rectangle 78">
            <a:extLst>
              <a:ext uri="{FF2B5EF4-FFF2-40B4-BE49-F238E27FC236}">
                <a16:creationId xmlns:a16="http://schemas.microsoft.com/office/drawing/2014/main" id="{04FF6A3B-5BB0-B587-7F8A-36D50367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5" name="Rectangle 79">
            <a:extLst>
              <a:ext uri="{FF2B5EF4-FFF2-40B4-BE49-F238E27FC236}">
                <a16:creationId xmlns:a16="http://schemas.microsoft.com/office/drawing/2014/main" id="{2963BB78-74D0-9085-21FF-C294E3715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6" name="Rectangle 80">
            <a:extLst>
              <a:ext uri="{FF2B5EF4-FFF2-40B4-BE49-F238E27FC236}">
                <a16:creationId xmlns:a16="http://schemas.microsoft.com/office/drawing/2014/main" id="{0CFD44D8-1FE8-1CD5-C18E-9836A5F1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7" name="Rectangle 81">
            <a:extLst>
              <a:ext uri="{FF2B5EF4-FFF2-40B4-BE49-F238E27FC236}">
                <a16:creationId xmlns:a16="http://schemas.microsoft.com/office/drawing/2014/main" id="{DCDE9F44-9AD3-2A46-4E73-86019A5B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8" name="Rectangle 82">
            <a:extLst>
              <a:ext uri="{FF2B5EF4-FFF2-40B4-BE49-F238E27FC236}">
                <a16:creationId xmlns:a16="http://schemas.microsoft.com/office/drawing/2014/main" id="{5F1DFCCA-A066-3E5F-BD8C-65F9938E2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9" name="Rectangle 83">
            <a:extLst>
              <a:ext uri="{FF2B5EF4-FFF2-40B4-BE49-F238E27FC236}">
                <a16:creationId xmlns:a16="http://schemas.microsoft.com/office/drawing/2014/main" id="{4F86C0ED-861B-906B-E973-FEE72197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0" name="Rectangle 84">
            <a:extLst>
              <a:ext uri="{FF2B5EF4-FFF2-40B4-BE49-F238E27FC236}">
                <a16:creationId xmlns:a16="http://schemas.microsoft.com/office/drawing/2014/main" id="{40F41346-6294-0F5E-2880-03F87E5A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1" name="Rectangle 85">
            <a:extLst>
              <a:ext uri="{FF2B5EF4-FFF2-40B4-BE49-F238E27FC236}">
                <a16:creationId xmlns:a16="http://schemas.microsoft.com/office/drawing/2014/main" id="{4EA9F3E0-6F18-1225-D5E1-5667794B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2" name="Rectangle 86">
            <a:extLst>
              <a:ext uri="{FF2B5EF4-FFF2-40B4-BE49-F238E27FC236}">
                <a16:creationId xmlns:a16="http://schemas.microsoft.com/office/drawing/2014/main" id="{7C4302E0-9CFF-04D6-F6E9-7E6537B4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3" name="Rectangle 87">
            <a:extLst>
              <a:ext uri="{FF2B5EF4-FFF2-40B4-BE49-F238E27FC236}">
                <a16:creationId xmlns:a16="http://schemas.microsoft.com/office/drawing/2014/main" id="{10E5221E-192D-F99F-3BF8-C08CA0D2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4" name="Rectangle 88">
            <a:extLst>
              <a:ext uri="{FF2B5EF4-FFF2-40B4-BE49-F238E27FC236}">
                <a16:creationId xmlns:a16="http://schemas.microsoft.com/office/drawing/2014/main" id="{621D9EAD-C72E-1FB5-277B-AEE235CD4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5" name="Line 89">
            <a:extLst>
              <a:ext uri="{FF2B5EF4-FFF2-40B4-BE49-F238E27FC236}">
                <a16:creationId xmlns:a16="http://schemas.microsoft.com/office/drawing/2014/main" id="{F968B059-535C-9DC3-1C9B-6A9D06C50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6" name="Line 90">
            <a:extLst>
              <a:ext uri="{FF2B5EF4-FFF2-40B4-BE49-F238E27FC236}">
                <a16:creationId xmlns:a16="http://schemas.microsoft.com/office/drawing/2014/main" id="{DB657882-282C-73D3-714C-E01C7B0B3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7" name="Line 91">
            <a:extLst>
              <a:ext uri="{FF2B5EF4-FFF2-40B4-BE49-F238E27FC236}">
                <a16:creationId xmlns:a16="http://schemas.microsoft.com/office/drawing/2014/main" id="{F139A8E9-6BC5-F935-CF65-FDEB79A67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8" name="Line 92">
            <a:extLst>
              <a:ext uri="{FF2B5EF4-FFF2-40B4-BE49-F238E27FC236}">
                <a16:creationId xmlns:a16="http://schemas.microsoft.com/office/drawing/2014/main" id="{F1CE780C-630F-3871-6A41-4A09BB1AD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9" name="Line 93">
            <a:extLst>
              <a:ext uri="{FF2B5EF4-FFF2-40B4-BE49-F238E27FC236}">
                <a16:creationId xmlns:a16="http://schemas.microsoft.com/office/drawing/2014/main" id="{04E96D97-9FC7-3344-37EC-D0E81C234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0" name="Line 94">
            <a:extLst>
              <a:ext uri="{FF2B5EF4-FFF2-40B4-BE49-F238E27FC236}">
                <a16:creationId xmlns:a16="http://schemas.microsoft.com/office/drawing/2014/main" id="{F7272E03-8C53-E3BB-CC8A-7C9B5D5F29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1" name="Line 95">
            <a:extLst>
              <a:ext uri="{FF2B5EF4-FFF2-40B4-BE49-F238E27FC236}">
                <a16:creationId xmlns:a16="http://schemas.microsoft.com/office/drawing/2014/main" id="{E2CD1328-81AF-6B9C-8A08-C39FD1F47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2" name="Line 96">
            <a:extLst>
              <a:ext uri="{FF2B5EF4-FFF2-40B4-BE49-F238E27FC236}">
                <a16:creationId xmlns:a16="http://schemas.microsoft.com/office/drawing/2014/main" id="{1B7005CF-9D05-686F-AA03-2FA6EBF49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3" name="Line 97">
            <a:extLst>
              <a:ext uri="{FF2B5EF4-FFF2-40B4-BE49-F238E27FC236}">
                <a16:creationId xmlns:a16="http://schemas.microsoft.com/office/drawing/2014/main" id="{81BA5CAD-C7D7-F98F-7A36-F1A4352CD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4" name="Line 98">
            <a:extLst>
              <a:ext uri="{FF2B5EF4-FFF2-40B4-BE49-F238E27FC236}">
                <a16:creationId xmlns:a16="http://schemas.microsoft.com/office/drawing/2014/main" id="{A26CF29C-80E8-147F-1237-A58B4E8F33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5" name="Line 99">
            <a:extLst>
              <a:ext uri="{FF2B5EF4-FFF2-40B4-BE49-F238E27FC236}">
                <a16:creationId xmlns:a16="http://schemas.microsoft.com/office/drawing/2014/main" id="{1953B4E5-73A0-AC8D-0D5E-308EAD252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6" name="Line 100">
            <a:extLst>
              <a:ext uri="{FF2B5EF4-FFF2-40B4-BE49-F238E27FC236}">
                <a16:creationId xmlns:a16="http://schemas.microsoft.com/office/drawing/2014/main" id="{146B55F5-A0D0-BD32-BE5D-20772F2D2C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7" name="Line 101">
            <a:extLst>
              <a:ext uri="{FF2B5EF4-FFF2-40B4-BE49-F238E27FC236}">
                <a16:creationId xmlns:a16="http://schemas.microsoft.com/office/drawing/2014/main" id="{7A78488C-97D2-0403-A4E9-091482AFC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8" name="Line 102">
            <a:extLst>
              <a:ext uri="{FF2B5EF4-FFF2-40B4-BE49-F238E27FC236}">
                <a16:creationId xmlns:a16="http://schemas.microsoft.com/office/drawing/2014/main" id="{A3D56AD1-EC23-1FC2-D569-D7F82D5ED8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" name="Line 103">
            <a:extLst>
              <a:ext uri="{FF2B5EF4-FFF2-40B4-BE49-F238E27FC236}">
                <a16:creationId xmlns:a16="http://schemas.microsoft.com/office/drawing/2014/main" id="{337EA1E9-BFC9-A111-2FD2-A21C7E112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0" name="Line 104">
            <a:extLst>
              <a:ext uri="{FF2B5EF4-FFF2-40B4-BE49-F238E27FC236}">
                <a16:creationId xmlns:a16="http://schemas.microsoft.com/office/drawing/2014/main" id="{D8DEE44E-FC43-FB22-D8F5-379BD6234E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1" name="Rectangle 105">
            <a:extLst>
              <a:ext uri="{FF2B5EF4-FFF2-40B4-BE49-F238E27FC236}">
                <a16:creationId xmlns:a16="http://schemas.microsoft.com/office/drawing/2014/main" id="{48914770-4E08-4F79-7264-531B47B65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" name="Rectangle 106">
            <a:extLst>
              <a:ext uri="{FF2B5EF4-FFF2-40B4-BE49-F238E27FC236}">
                <a16:creationId xmlns:a16="http://schemas.microsoft.com/office/drawing/2014/main" id="{B77C849B-CC03-7533-6E4A-2903F28C8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3" name="Rectangle 107">
            <a:extLst>
              <a:ext uri="{FF2B5EF4-FFF2-40B4-BE49-F238E27FC236}">
                <a16:creationId xmlns:a16="http://schemas.microsoft.com/office/drawing/2014/main" id="{C166A57B-6C3B-C9F8-EEEF-CA1E8583F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" name="Rectangle 108">
            <a:extLst>
              <a:ext uri="{FF2B5EF4-FFF2-40B4-BE49-F238E27FC236}">
                <a16:creationId xmlns:a16="http://schemas.microsoft.com/office/drawing/2014/main" id="{A7287A75-6BC0-A623-9454-D836C3CC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5" name="Line 109">
            <a:extLst>
              <a:ext uri="{FF2B5EF4-FFF2-40B4-BE49-F238E27FC236}">
                <a16:creationId xmlns:a16="http://schemas.microsoft.com/office/drawing/2014/main" id="{3CEC73F8-53B4-4BE8-03C4-84F6977FF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6" name="Line 110">
            <a:extLst>
              <a:ext uri="{FF2B5EF4-FFF2-40B4-BE49-F238E27FC236}">
                <a16:creationId xmlns:a16="http://schemas.microsoft.com/office/drawing/2014/main" id="{19E8B06A-48D4-8D75-EE59-585C8FD74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7" name="Line 111">
            <a:extLst>
              <a:ext uri="{FF2B5EF4-FFF2-40B4-BE49-F238E27FC236}">
                <a16:creationId xmlns:a16="http://schemas.microsoft.com/office/drawing/2014/main" id="{B056CAC8-03B3-BF28-FB3B-6722BC9DB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8" name="Line 112">
            <a:extLst>
              <a:ext uri="{FF2B5EF4-FFF2-40B4-BE49-F238E27FC236}">
                <a16:creationId xmlns:a16="http://schemas.microsoft.com/office/drawing/2014/main" id="{F9051363-4D92-BE2D-0F21-D356D6752C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9" name="Line 113">
            <a:extLst>
              <a:ext uri="{FF2B5EF4-FFF2-40B4-BE49-F238E27FC236}">
                <a16:creationId xmlns:a16="http://schemas.microsoft.com/office/drawing/2014/main" id="{0A86079E-E904-26D9-AA42-181197B1D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0" name="Line 114">
            <a:extLst>
              <a:ext uri="{FF2B5EF4-FFF2-40B4-BE49-F238E27FC236}">
                <a16:creationId xmlns:a16="http://schemas.microsoft.com/office/drawing/2014/main" id="{D2FE9D3E-6824-30F9-55D9-CA188B6D4A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1" name="Line 115">
            <a:extLst>
              <a:ext uri="{FF2B5EF4-FFF2-40B4-BE49-F238E27FC236}">
                <a16:creationId xmlns:a16="http://schemas.microsoft.com/office/drawing/2014/main" id="{0CFC5F52-1C9B-9BAB-C3CD-FEFFBAFBC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2" name="Line 116">
            <a:extLst>
              <a:ext uri="{FF2B5EF4-FFF2-40B4-BE49-F238E27FC236}">
                <a16:creationId xmlns:a16="http://schemas.microsoft.com/office/drawing/2014/main" id="{B812BC57-482C-A9F4-8E16-8C59EBD9B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3" name="Rectangle 117">
            <a:extLst>
              <a:ext uri="{FF2B5EF4-FFF2-40B4-BE49-F238E27FC236}">
                <a16:creationId xmlns:a16="http://schemas.microsoft.com/office/drawing/2014/main" id="{E56DDB36-4432-D9B7-5D48-56D7875C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4" name="Rectangle 118">
            <a:extLst>
              <a:ext uri="{FF2B5EF4-FFF2-40B4-BE49-F238E27FC236}">
                <a16:creationId xmlns:a16="http://schemas.microsoft.com/office/drawing/2014/main" id="{51C4B029-498F-2614-41E5-EE3BC1EF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5" name="Line 119">
            <a:extLst>
              <a:ext uri="{FF2B5EF4-FFF2-40B4-BE49-F238E27FC236}">
                <a16:creationId xmlns:a16="http://schemas.microsoft.com/office/drawing/2014/main" id="{CDD4095A-A3DE-0209-B605-4DCB05B64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6" name="Line 120">
            <a:extLst>
              <a:ext uri="{FF2B5EF4-FFF2-40B4-BE49-F238E27FC236}">
                <a16:creationId xmlns:a16="http://schemas.microsoft.com/office/drawing/2014/main" id="{EEF7E6C2-A91D-EF97-A461-FC22FDC04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7" name="Line 121">
            <a:extLst>
              <a:ext uri="{FF2B5EF4-FFF2-40B4-BE49-F238E27FC236}">
                <a16:creationId xmlns:a16="http://schemas.microsoft.com/office/drawing/2014/main" id="{3C50A939-274B-B05F-C6C0-42BDDE4EA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8" name="Line 122">
            <a:extLst>
              <a:ext uri="{FF2B5EF4-FFF2-40B4-BE49-F238E27FC236}">
                <a16:creationId xmlns:a16="http://schemas.microsoft.com/office/drawing/2014/main" id="{443DE930-7CD0-14F5-AE0A-B04D46C9DE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9" name="Rectangle 123">
            <a:extLst>
              <a:ext uri="{FF2B5EF4-FFF2-40B4-BE49-F238E27FC236}">
                <a16:creationId xmlns:a16="http://schemas.microsoft.com/office/drawing/2014/main" id="{FB788EBF-6BB6-26C1-529E-69BB1431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3657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0" name="Line 124">
            <a:extLst>
              <a:ext uri="{FF2B5EF4-FFF2-40B4-BE49-F238E27FC236}">
                <a16:creationId xmlns:a16="http://schemas.microsoft.com/office/drawing/2014/main" id="{C4364CFA-D149-CF98-3B58-948D6CCBD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1" name="Line 125">
            <a:extLst>
              <a:ext uri="{FF2B5EF4-FFF2-40B4-BE49-F238E27FC236}">
                <a16:creationId xmlns:a16="http://schemas.microsoft.com/office/drawing/2014/main" id="{1E9CC45F-D710-56C6-5ABB-E8D435CAFB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962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2" name="Rectangle 126">
            <a:extLst>
              <a:ext uri="{FF2B5EF4-FFF2-40B4-BE49-F238E27FC236}">
                <a16:creationId xmlns:a16="http://schemas.microsoft.com/office/drawing/2014/main" id="{47EA68A4-1388-0F2D-C418-260B976F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7315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3" name="Line 127">
            <a:extLst>
              <a:ext uri="{FF2B5EF4-FFF2-40B4-BE49-F238E27FC236}">
                <a16:creationId xmlns:a16="http://schemas.microsoft.com/office/drawing/2014/main" id="{A8E85F11-03E8-50C5-ED7A-CBBDD86E5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4" name="Line 128">
            <a:extLst>
              <a:ext uri="{FF2B5EF4-FFF2-40B4-BE49-F238E27FC236}">
                <a16:creationId xmlns:a16="http://schemas.microsoft.com/office/drawing/2014/main" id="{61F6B925-5EB6-72F2-B7C2-13DD1EE43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495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5" name="Rectangle 129">
            <a:extLst>
              <a:ext uri="{FF2B5EF4-FFF2-40B4-BE49-F238E27FC236}">
                <a16:creationId xmlns:a16="http://schemas.microsoft.com/office/drawing/2014/main" id="{4E392317-12BF-4A8D-4699-3D3B9D4C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10200"/>
            <a:ext cx="7315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6" name="Line 130">
            <a:extLst>
              <a:ext uri="{FF2B5EF4-FFF2-40B4-BE49-F238E27FC236}">
                <a16:creationId xmlns:a16="http://schemas.microsoft.com/office/drawing/2014/main" id="{4F904AF4-BD87-4C53-C660-AE6BF4A73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8" name="Text Box 132">
            <a:extLst>
              <a:ext uri="{FF2B5EF4-FFF2-40B4-BE49-F238E27FC236}">
                <a16:creationId xmlns:a16="http://schemas.microsoft.com/office/drawing/2014/main" id="{DEC6A81E-BEE8-16A0-2305-EF8C082B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Need of a  last copy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8891F4C-80B4-DF8E-8AF6-8B6F8A52A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Iterative Mergesort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C545524E-B045-4AF8-0CCC-ABA78007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37914"/>
            <a:ext cx="896719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 b="1" i="0" dirty="0">
                <a:solidFill>
                  <a:srgbClr val="324158"/>
                </a:solidFill>
                <a:effectLst/>
                <a:latin typeface="Open Sans" panose="020B0606030504020204" pitchFamily="34" charset="0"/>
              </a:rPr>
              <a:t>Iterative Merge Sort Algorithm</a:t>
            </a:r>
          </a:p>
          <a:p>
            <a:pPr algn="l"/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Consider an array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Arr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[] of size N that we want to sort: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1:    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Initialize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1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multiply it by 2 as long as it is less than N.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And for each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do the following: 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2: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   Initialize L with 0 and add 2*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as long as it is less than N.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Calculate Mid as min(L +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- 1, N-1)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 as min(L + (2*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 -1, N-1) and do the following: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3: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   Copy sub-array [L, Mid-1] in list A and sub-array [Mid, R] in list B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merge these sorted lists to make a sorted list C using the following method: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3.1: 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Compare the first elements of lists A and B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remove the first element from the list whose first element is smaller and append it to C.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Repeat this until either list A or B becomes empty.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3.2: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Copy the list(A or B), which is not empty, to C. 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4: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   Copy list C to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Arr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[] from index L to R.</a:t>
            </a:r>
          </a:p>
          <a:p>
            <a:endParaRPr lang="en-US" altLang="en-US" sz="15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6067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606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6070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6071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607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607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607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607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2:  step 0.</a:t>
            </a:r>
          </a:p>
        </p:txBody>
      </p:sp>
      <p:sp>
        <p:nvSpPr>
          <p:cNvPr id="216090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21771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16096" name="Group 32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16092" name="Rectangle 28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2"/>
                  </a:solidFill>
                  <a:latin typeface="Courier New" charset="0"/>
                </a:rPr>
                <a:t>0.56</a:t>
              </a:r>
              <a:endParaRPr kumimoji="0" lang="en-US" sz="1400" b="1" dirty="0">
                <a:ln>
                  <a:solidFill>
                    <a:sysClr val="windowText" lastClr="000000"/>
                  </a:solidFill>
                </a:ln>
                <a:latin typeface="Courier New" charset="0"/>
              </a:endParaRPr>
            </a:p>
          </p:txBody>
        </p:sp>
        <p:sp>
          <p:nvSpPr>
            <p:cNvPr id="216093" name="Rectangle 29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2"/>
                  </a:solidFill>
                  <a:latin typeface="Courier New" charset="0"/>
                </a:rPr>
                <a:t>7.42</a:t>
              </a:r>
              <a:endParaRPr kumimoji="0" lang="en-US" sz="1400" b="1" dirty="0">
                <a:ln>
                  <a:solidFill>
                    <a:sysClr val="windowText" lastClr="000000"/>
                  </a:solidFill>
                </a:ln>
                <a:latin typeface="Courier New" charset="0"/>
              </a:endParaRPr>
            </a:p>
          </p:txBody>
        </p:sp>
      </p:grpSp>
      <p:cxnSp>
        <p:nvCxnSpPr>
          <p:cNvPr id="216097" name="AutoShape 33"/>
          <p:cNvCxnSpPr>
            <a:cxnSpLocks noChangeShapeType="1"/>
            <a:stCxn id="216092" idx="2"/>
            <a:endCxn id="216093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1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6098" name="Group 3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6099" name="Rectangle 3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6100" name="Rectangle 3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6101" name="Rectangle 3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6102" name="Rectangle 3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6103" name="Rectangle 3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6104" name="Rectangle 4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6105" name="Rectangle 4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6106" name="Rectangle 4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6107" name="Rectangle 4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6108" name="Rectangle 4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6109" name="Rectangle 4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6111" name="Rectangle 4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8891F4C-80B4-DF8E-8AF6-8B6F8A52A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Iterative Mergesort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C545524E-B045-4AF8-0CCC-ABA78007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76463"/>
            <a:ext cx="739616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urier New" panose="02070309020205020404" pitchFamily="49" charset="0"/>
              </a:rPr>
              <a:t>IterativeMergesort(A[1..n]: integer array, n : integer) :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//precondition: n is a power of 2//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i, m, parity : integer;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T[1..n]: integer array;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m := 2; parity := 0;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while m </a:t>
            </a:r>
            <a:r>
              <a:rPr lang="en-US" altLang="en-US" sz="1600" u="sng">
                <a:latin typeface="Courier New" panose="02070309020205020404" pitchFamily="49" charset="0"/>
              </a:rPr>
              <a:t>&lt;</a:t>
            </a:r>
            <a:r>
              <a:rPr lang="en-US" altLang="en-US" sz="1600">
                <a:latin typeface="Courier New" panose="02070309020205020404" pitchFamily="49" charset="0"/>
              </a:rPr>
              <a:t> n do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for i = 1 to n – m + 1 by m do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if parity = 0 then Merge(A,T,i,i+m-1);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else Merge(T,A,i,i+m-1);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parity := 1 – parity;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m := 2*m;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if parity = 1 then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for i = 1 to n do A[i] := T[i];   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F0FB95FB-5572-277E-A749-2878EB6E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4389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do you handle non-powers of 2?</a:t>
            </a:r>
          </a:p>
          <a:p>
            <a:r>
              <a:rPr lang="en-US" altLang="en-US"/>
              <a:t>How can the final copy be avoided?</a:t>
            </a:r>
          </a:p>
        </p:txBody>
      </p:sp>
    </p:spTree>
    <p:extLst>
      <p:ext uri="{BB962C8B-B14F-4D97-AF65-F5344CB8AC3E}">
        <p14:creationId xmlns:p14="http://schemas.microsoft.com/office/powerpoint/2010/main" val="33284092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89A42FF-1DA5-E1E8-D778-29C12404A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Analysis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5355E70-50B8-9EC2-84B7-3CFD587D2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Let T(N) be the running time for an array of N elements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Mergesort divides array in half and calls itself on the two halves. After returning, it merges both halves using a temporary array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recursive call takes T(N/2) and merging takes O(N)</a:t>
            </a:r>
            <a:endParaRPr lang="en-US" altLang="en-US" sz="3600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051D131-23AC-2271-EF67-F0060BB3A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Recurrence Relation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EC4E18F-C064-5841-9FE1-2C5DDC933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 recurrence relation for T(N) is:</a:t>
            </a:r>
          </a:p>
          <a:p>
            <a:pPr lvl="1"/>
            <a:r>
              <a:rPr lang="en-US" altLang="en-US" dirty="0"/>
              <a:t>T(1) </a:t>
            </a:r>
            <a:r>
              <a:rPr lang="en-US" altLang="en-US" u="sng" dirty="0"/>
              <a:t>&lt;</a:t>
            </a:r>
            <a:r>
              <a:rPr lang="en-US" altLang="en-US" dirty="0"/>
              <a:t> a  </a:t>
            </a:r>
          </a:p>
          <a:p>
            <a:pPr lvl="2"/>
            <a:r>
              <a:rPr lang="en-US" altLang="en-US" sz="2200" dirty="0"/>
              <a:t>base case: 1 element array </a:t>
            </a:r>
            <a:r>
              <a:rPr lang="en-US" altLang="en-US" sz="2200" dirty="0">
                <a:sym typeface="Wingdings" pitchFamily="2" charset="2"/>
              </a:rPr>
              <a:t> constant time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T(N) </a:t>
            </a:r>
            <a:r>
              <a:rPr lang="en-US" altLang="en-US" u="sng" dirty="0">
                <a:sym typeface="Wingdings" pitchFamily="2" charset="2"/>
              </a:rPr>
              <a:t>&lt;</a:t>
            </a:r>
            <a:r>
              <a:rPr lang="en-US" altLang="en-US" dirty="0">
                <a:sym typeface="Wingdings" pitchFamily="2" charset="2"/>
              </a:rPr>
              <a:t> 2T(N/2) + </a:t>
            </a:r>
            <a:r>
              <a:rPr lang="en-US" altLang="en-US" dirty="0" err="1">
                <a:sym typeface="Wingdings" pitchFamily="2" charset="2"/>
              </a:rPr>
              <a:t>bN</a:t>
            </a:r>
            <a:endParaRPr lang="en-US" altLang="en-US" dirty="0">
              <a:sym typeface="Wingdings" pitchFamily="2" charset="2"/>
            </a:endParaRPr>
          </a:p>
          <a:p>
            <a:pPr lvl="2"/>
            <a:r>
              <a:rPr lang="en-US" altLang="en-US" dirty="0"/>
              <a:t>Sorting N elements takes </a:t>
            </a:r>
          </a:p>
          <a:p>
            <a:pPr lvl="3"/>
            <a:r>
              <a:rPr lang="en-US" altLang="en-US" dirty="0"/>
              <a:t>the time to sort the left half </a:t>
            </a:r>
          </a:p>
          <a:p>
            <a:pPr lvl="3"/>
            <a:r>
              <a:rPr lang="en-US" altLang="en-US" dirty="0"/>
              <a:t>plus the time to sort the right half </a:t>
            </a:r>
          </a:p>
          <a:p>
            <a:pPr lvl="3"/>
            <a:r>
              <a:rPr lang="en-US" altLang="en-US" dirty="0"/>
              <a:t>plus an O(N) time to merge the two halves</a:t>
            </a:r>
          </a:p>
          <a:p>
            <a:r>
              <a:rPr lang="en-US" altLang="en-US" dirty="0"/>
              <a:t>T(N) = O(n log n)</a:t>
            </a:r>
            <a:endParaRPr lang="en-US" altLang="en-US" sz="2400" dirty="0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96ACE37-50E6-C36F-7725-878100C02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Properties of Mergesort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19582B5-AB65-08F5-A825-20B7371B9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 in-place</a:t>
            </a:r>
          </a:p>
          <a:p>
            <a:pPr lvl="1"/>
            <a:r>
              <a:rPr lang="en-US" altLang="en-US"/>
              <a:t>Requires an auxiliary array </a:t>
            </a:r>
            <a:r>
              <a:rPr lang="en-US" altLang="en-US">
                <a:solidFill>
                  <a:schemeClr val="accent2"/>
                </a:solidFill>
              </a:rPr>
              <a:t>(O(n) extra space)</a:t>
            </a:r>
          </a:p>
          <a:p>
            <a:r>
              <a:rPr lang="en-US" altLang="en-US"/>
              <a:t>Stable</a:t>
            </a:r>
          </a:p>
          <a:p>
            <a:pPr lvl="1"/>
            <a:r>
              <a:rPr lang="en-US" altLang="en-US"/>
              <a:t>Make sure that </a:t>
            </a:r>
            <a:r>
              <a:rPr lang="en-US" altLang="en-US">
                <a:solidFill>
                  <a:schemeClr val="accent2"/>
                </a:solidFill>
              </a:rPr>
              <a:t>left</a:t>
            </a:r>
            <a:r>
              <a:rPr lang="en-US" altLang="en-US"/>
              <a:t> is sent to target on equal values.</a:t>
            </a:r>
          </a:p>
          <a:p>
            <a:r>
              <a:rPr lang="en-US" altLang="en-US"/>
              <a:t>Iterative Mergesort reduces copying.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9666-BDE3-4F7E-8884-1A2A2438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02E1-FF96-2502-7F68-5E0E5B6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  <a:p>
            <a:endParaRPr lang="en-US" dirty="0"/>
          </a:p>
          <a:p>
            <a:r>
              <a:rPr lang="en-US" dirty="0"/>
              <a:t>Merge Sort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8634110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81908CD-5F45-F77E-8ED8-D420EB1C2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The steps of QuickSort</a:t>
            </a:r>
          </a:p>
        </p:txBody>
      </p:sp>
      <p:sp>
        <p:nvSpPr>
          <p:cNvPr id="74755" name="Oval 3">
            <a:extLst>
              <a:ext uri="{FF2B5EF4-FFF2-40B4-BE49-F238E27FC236}">
                <a16:creationId xmlns:a16="http://schemas.microsoft.com/office/drawing/2014/main" id="{E2820344-E26E-9142-ECCE-5A802DD6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724400" cy="990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EAC192A8-ED69-20B8-8AC9-0D541D3F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FBFBC2AA-1145-260F-F578-76B5BDED2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57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81</a:t>
            </a: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752FA623-133B-B18A-B671-EA9808412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622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92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689C310D-D180-7FD3-4B7D-CC8B5C4D5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1336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010FF593-6DD0-3EE9-216C-DDDCB7661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447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65</a:t>
            </a:r>
          </a:p>
        </p:txBody>
      </p:sp>
      <p:sp>
        <p:nvSpPr>
          <p:cNvPr id="74761" name="Text Box 9">
            <a:extLst>
              <a:ext uri="{FF2B5EF4-FFF2-40B4-BE49-F238E27FC236}">
                <a16:creationId xmlns:a16="http://schemas.microsoft.com/office/drawing/2014/main" id="{137C0D77-68E7-FF14-29B8-B6CBB8AB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57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4762" name="Text Box 10">
            <a:extLst>
              <a:ext uri="{FF2B5EF4-FFF2-40B4-BE49-F238E27FC236}">
                <a16:creationId xmlns:a16="http://schemas.microsoft.com/office/drawing/2014/main" id="{359574AE-B1BD-6FBD-3FA5-9AE389D5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057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380A57EC-BCDF-7A3C-1237-1B56986E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146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26</a:t>
            </a:r>
          </a:p>
        </p:txBody>
      </p:sp>
      <p:sp>
        <p:nvSpPr>
          <p:cNvPr id="74764" name="Text Box 12">
            <a:extLst>
              <a:ext uri="{FF2B5EF4-FFF2-40B4-BE49-F238E27FC236}">
                <a16:creationId xmlns:a16="http://schemas.microsoft.com/office/drawing/2014/main" id="{FF76E33A-5FF1-1852-4587-8D001A9BA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09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75</a:t>
            </a:r>
          </a:p>
        </p:txBody>
      </p:sp>
      <p:sp>
        <p:nvSpPr>
          <p:cNvPr id="74765" name="Text Box 13">
            <a:extLst>
              <a:ext uri="{FF2B5EF4-FFF2-40B4-BE49-F238E27FC236}">
                <a16:creationId xmlns:a16="http://schemas.microsoft.com/office/drawing/2014/main" id="{4F4CF68A-EB6B-4CB4-2B3C-41C7BF524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622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4766" name="Oval 14">
            <a:extLst>
              <a:ext uri="{FF2B5EF4-FFF2-40B4-BE49-F238E27FC236}">
                <a16:creationId xmlns:a16="http://schemas.microsoft.com/office/drawing/2014/main" id="{362A50CD-CB5F-11F0-B2AE-6AA78EDB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513013"/>
            <a:ext cx="384175" cy="3016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Text Box 15">
            <a:extLst>
              <a:ext uri="{FF2B5EF4-FFF2-40B4-BE49-F238E27FC236}">
                <a16:creationId xmlns:a16="http://schemas.microsoft.com/office/drawing/2014/main" id="{944C88B3-8841-087D-E620-57A8FD4F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4768" name="Text Box 16">
            <a:extLst>
              <a:ext uri="{FF2B5EF4-FFF2-40B4-BE49-F238E27FC236}">
                <a16:creationId xmlns:a16="http://schemas.microsoft.com/office/drawing/2014/main" id="{819CB055-60AD-2BDA-9214-2B355710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49450"/>
            <a:ext cx="161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select pivot value</a:t>
            </a:r>
          </a:p>
        </p:txBody>
      </p:sp>
      <p:sp>
        <p:nvSpPr>
          <p:cNvPr id="74769" name="Oval 17">
            <a:extLst>
              <a:ext uri="{FF2B5EF4-FFF2-40B4-BE49-F238E27FC236}">
                <a16:creationId xmlns:a16="http://schemas.microsoft.com/office/drawing/2014/main" id="{700F475C-BF39-B39C-1188-95FDF22E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00400"/>
            <a:ext cx="1981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Text Box 18">
            <a:extLst>
              <a:ext uri="{FF2B5EF4-FFF2-40B4-BE49-F238E27FC236}">
                <a16:creationId xmlns:a16="http://schemas.microsoft.com/office/drawing/2014/main" id="{10D817E6-31D8-46C7-5BC4-CD8B04075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052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74771" name="Text Box 19">
            <a:extLst>
              <a:ext uri="{FF2B5EF4-FFF2-40B4-BE49-F238E27FC236}">
                <a16:creationId xmlns:a16="http://schemas.microsoft.com/office/drawing/2014/main" id="{FBF81219-6210-9D68-E1B0-F895FB00F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81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81</a:t>
            </a:r>
          </a:p>
        </p:txBody>
      </p:sp>
      <p:sp>
        <p:nvSpPr>
          <p:cNvPr id="74772" name="Text Box 20">
            <a:extLst>
              <a:ext uri="{FF2B5EF4-FFF2-40B4-BE49-F238E27FC236}">
                <a16:creationId xmlns:a16="http://schemas.microsoft.com/office/drawing/2014/main" id="{139DFB70-C680-8ED3-7AFF-573148B0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576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92</a:t>
            </a:r>
          </a:p>
        </p:txBody>
      </p:sp>
      <p:sp>
        <p:nvSpPr>
          <p:cNvPr id="74773" name="Text Box 21">
            <a:extLst>
              <a:ext uri="{FF2B5EF4-FFF2-40B4-BE49-F238E27FC236}">
                <a16:creationId xmlns:a16="http://schemas.microsoft.com/office/drawing/2014/main" id="{E3BB1A23-AE1F-CF70-DC70-D4E3A3D7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290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4774" name="Text Box 22">
            <a:extLst>
              <a:ext uri="{FF2B5EF4-FFF2-40B4-BE49-F238E27FC236}">
                <a16:creationId xmlns:a16="http://schemas.microsoft.com/office/drawing/2014/main" id="{FA764E00-D15D-9A4D-0357-CC9B1E709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346075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65</a:t>
            </a:r>
          </a:p>
        </p:txBody>
      </p:sp>
      <p:sp>
        <p:nvSpPr>
          <p:cNvPr id="74775" name="Text Box 23">
            <a:extLst>
              <a:ext uri="{FF2B5EF4-FFF2-40B4-BE49-F238E27FC236}">
                <a16:creationId xmlns:a16="http://schemas.microsoft.com/office/drawing/2014/main" id="{27099234-7A32-56D4-15CC-BA11FBC1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4776" name="Text Box 24">
            <a:extLst>
              <a:ext uri="{FF2B5EF4-FFF2-40B4-BE49-F238E27FC236}">
                <a16:creationId xmlns:a16="http://schemas.microsoft.com/office/drawing/2014/main" id="{3881E62C-0E8E-CEFB-B0C3-C1129ADB0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74777" name="Text Box 25">
            <a:extLst>
              <a:ext uri="{FF2B5EF4-FFF2-40B4-BE49-F238E27FC236}">
                <a16:creationId xmlns:a16="http://schemas.microsoft.com/office/drawing/2014/main" id="{967C9343-49BC-1A6E-D70D-A3492162D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733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26</a:t>
            </a:r>
          </a:p>
        </p:txBody>
      </p:sp>
      <p:sp>
        <p:nvSpPr>
          <p:cNvPr id="74778" name="Text Box 26">
            <a:extLst>
              <a:ext uri="{FF2B5EF4-FFF2-40B4-BE49-F238E27FC236}">
                <a16:creationId xmlns:a16="http://schemas.microsoft.com/office/drawing/2014/main" id="{98568D91-1E74-0EFC-03C8-5A2C6A152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52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75</a:t>
            </a:r>
          </a:p>
        </p:txBody>
      </p:sp>
      <p:sp>
        <p:nvSpPr>
          <p:cNvPr id="74779" name="Text Box 27">
            <a:extLst>
              <a:ext uri="{FF2B5EF4-FFF2-40B4-BE49-F238E27FC236}">
                <a16:creationId xmlns:a16="http://schemas.microsoft.com/office/drawing/2014/main" id="{F9CBA12F-80CA-B803-7D54-FE1A4E332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766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4780" name="Oval 28">
            <a:extLst>
              <a:ext uri="{FF2B5EF4-FFF2-40B4-BE49-F238E27FC236}">
                <a16:creationId xmlns:a16="http://schemas.microsoft.com/office/drawing/2014/main" id="{5BAAB9A3-D9E9-AC9F-DC42-B6D50E27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38417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Text Box 29">
            <a:extLst>
              <a:ext uri="{FF2B5EF4-FFF2-40B4-BE49-F238E27FC236}">
                <a16:creationId xmlns:a16="http://schemas.microsoft.com/office/drawing/2014/main" id="{9EA7FE31-AF46-09CC-AE03-BD44ACAA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82" name="Oval 30">
            <a:extLst>
              <a:ext uri="{FF2B5EF4-FFF2-40B4-BE49-F238E27FC236}">
                <a16:creationId xmlns:a16="http://schemas.microsoft.com/office/drawing/2014/main" id="{8FD9C33A-327E-9215-1312-513E99E47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1981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Text Box 31">
            <a:extLst>
              <a:ext uri="{FF2B5EF4-FFF2-40B4-BE49-F238E27FC236}">
                <a16:creationId xmlns:a16="http://schemas.microsoft.com/office/drawing/2014/main" id="{D8CAC4AD-9531-0274-A468-4AF6AE4CD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48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84" name="Text Box 32">
            <a:extLst>
              <a:ext uri="{FF2B5EF4-FFF2-40B4-BE49-F238E27FC236}">
                <a16:creationId xmlns:a16="http://schemas.microsoft.com/office/drawing/2014/main" id="{0E490D9A-DAA2-F019-0E60-3D451E693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3092450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partition </a:t>
            </a:r>
            <a:r>
              <a:rPr lang="en-US" alt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4785" name="Oval 33">
            <a:extLst>
              <a:ext uri="{FF2B5EF4-FFF2-40B4-BE49-F238E27FC236}">
                <a16:creationId xmlns:a16="http://schemas.microsoft.com/office/drawing/2014/main" id="{1AA947CD-5BC3-2399-A92B-B40BADAB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95825"/>
            <a:ext cx="23114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6" name="Text Box 34">
            <a:extLst>
              <a:ext uri="{FF2B5EF4-FFF2-40B4-BE49-F238E27FC236}">
                <a16:creationId xmlns:a16="http://schemas.microsoft.com/office/drawing/2014/main" id="{6A37536C-B350-77CB-49E2-6E20EC6C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74787" name="Text Box 35">
            <a:extLst>
              <a:ext uri="{FF2B5EF4-FFF2-40B4-BE49-F238E27FC236}">
                <a16:creationId xmlns:a16="http://schemas.microsoft.com/office/drawing/2014/main" id="{3EF38C77-963C-A787-1F40-20545623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4788" name="Text Box 36">
            <a:extLst>
              <a:ext uri="{FF2B5EF4-FFF2-40B4-BE49-F238E27FC236}">
                <a16:creationId xmlns:a16="http://schemas.microsoft.com/office/drawing/2014/main" id="{F92503BC-1343-405B-FBD4-C3F63A6F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4789" name="Text Box 37">
            <a:extLst>
              <a:ext uri="{FF2B5EF4-FFF2-40B4-BE49-F238E27FC236}">
                <a16:creationId xmlns:a16="http://schemas.microsoft.com/office/drawing/2014/main" id="{4CBB9BD5-60DD-C93A-2A14-6FD806A92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74790" name="Text Box 38">
            <a:extLst>
              <a:ext uri="{FF2B5EF4-FFF2-40B4-BE49-F238E27FC236}">
                <a16:creationId xmlns:a16="http://schemas.microsoft.com/office/drawing/2014/main" id="{63D0D6E0-BA3C-F3F9-5C89-8A3F7664C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26</a:t>
            </a:r>
          </a:p>
        </p:txBody>
      </p:sp>
      <p:sp>
        <p:nvSpPr>
          <p:cNvPr id="74791" name="Text Box 39">
            <a:extLst>
              <a:ext uri="{FF2B5EF4-FFF2-40B4-BE49-F238E27FC236}">
                <a16:creationId xmlns:a16="http://schemas.microsoft.com/office/drawing/2014/main" id="{04482FB2-BA73-446C-E0E0-29598867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475456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4792" name="Text Box 40">
            <a:extLst>
              <a:ext uri="{FF2B5EF4-FFF2-40B4-BE49-F238E27FC236}">
                <a16:creationId xmlns:a16="http://schemas.microsoft.com/office/drawing/2014/main" id="{57F80608-461D-8A0D-F547-C74CDC70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93" name="Text Box 41">
            <a:extLst>
              <a:ext uri="{FF2B5EF4-FFF2-40B4-BE49-F238E27FC236}">
                <a16:creationId xmlns:a16="http://schemas.microsoft.com/office/drawing/2014/main" id="{3F5373C9-E616-A0B6-C196-3F47D57A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81</a:t>
            </a:r>
          </a:p>
        </p:txBody>
      </p:sp>
      <p:sp>
        <p:nvSpPr>
          <p:cNvPr id="74794" name="Text Box 42">
            <a:extLst>
              <a:ext uri="{FF2B5EF4-FFF2-40B4-BE49-F238E27FC236}">
                <a16:creationId xmlns:a16="http://schemas.microsoft.com/office/drawing/2014/main" id="{53402E29-D946-B1E2-40CB-BE2F3F0D7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92</a:t>
            </a:r>
          </a:p>
        </p:txBody>
      </p:sp>
      <p:sp>
        <p:nvSpPr>
          <p:cNvPr id="74795" name="Text Box 43">
            <a:extLst>
              <a:ext uri="{FF2B5EF4-FFF2-40B4-BE49-F238E27FC236}">
                <a16:creationId xmlns:a16="http://schemas.microsoft.com/office/drawing/2014/main" id="{9C936ED6-09A4-5FA9-86C9-777C3984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75</a:t>
            </a:r>
          </a:p>
        </p:txBody>
      </p:sp>
      <p:sp>
        <p:nvSpPr>
          <p:cNvPr id="74796" name="Oval 44">
            <a:extLst>
              <a:ext uri="{FF2B5EF4-FFF2-40B4-BE49-F238E27FC236}">
                <a16:creationId xmlns:a16="http://schemas.microsoft.com/office/drawing/2014/main" id="{E9131CF2-EADF-8236-137F-F0229CBD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4648200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7" name="Text Box 45">
            <a:extLst>
              <a:ext uri="{FF2B5EF4-FFF2-40B4-BE49-F238E27FC236}">
                <a16:creationId xmlns:a16="http://schemas.microsoft.com/office/drawing/2014/main" id="{EDACAFEA-85E8-9DB8-5858-12A4DCFD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475615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65</a:t>
            </a:r>
          </a:p>
        </p:txBody>
      </p:sp>
      <p:sp>
        <p:nvSpPr>
          <p:cNvPr id="74798" name="Oval 46">
            <a:extLst>
              <a:ext uri="{FF2B5EF4-FFF2-40B4-BE49-F238E27FC236}">
                <a16:creationId xmlns:a16="http://schemas.microsoft.com/office/drawing/2014/main" id="{06BDCA2C-52EA-4C23-F0E1-06C23E32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4724400"/>
            <a:ext cx="38417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9" name="Text Box 47">
            <a:extLst>
              <a:ext uri="{FF2B5EF4-FFF2-40B4-BE49-F238E27FC236}">
                <a16:creationId xmlns:a16="http://schemas.microsoft.com/office/drawing/2014/main" id="{8C4D10D5-9CC3-EF4D-6A35-81480161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800" name="Text Box 48">
            <a:extLst>
              <a:ext uri="{FF2B5EF4-FFF2-40B4-BE49-F238E27FC236}">
                <a16:creationId xmlns:a16="http://schemas.microsoft.com/office/drawing/2014/main" id="{93874B9D-8FD8-792E-7B4C-121991F6F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44963"/>
            <a:ext cx="1684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QuickSort(S</a:t>
            </a:r>
            <a:r>
              <a:rPr lang="en-US" altLang="en-US" sz="16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) and</a:t>
            </a:r>
          </a:p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QuickSort(S</a:t>
            </a:r>
            <a:r>
              <a:rPr lang="en-US" altLang="en-US" sz="16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4801" name="Oval 49">
            <a:extLst>
              <a:ext uri="{FF2B5EF4-FFF2-40B4-BE49-F238E27FC236}">
                <a16:creationId xmlns:a16="http://schemas.microsoft.com/office/drawing/2014/main" id="{52EC4860-CC28-08AD-0062-B115B559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672138"/>
            <a:ext cx="3683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2" name="Text Box 50">
            <a:extLst>
              <a:ext uri="{FF2B5EF4-FFF2-40B4-BE49-F238E27FC236}">
                <a16:creationId xmlns:a16="http://schemas.microsoft.com/office/drawing/2014/main" id="{DDC505E3-286E-E14C-3F40-4D8B4CDE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74803" name="Text Box 51">
            <a:extLst>
              <a:ext uri="{FF2B5EF4-FFF2-40B4-BE49-F238E27FC236}">
                <a16:creationId xmlns:a16="http://schemas.microsoft.com/office/drawing/2014/main" id="{B0337306-3BF3-6D20-2F73-BCACB763A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4804" name="Text Box 52">
            <a:extLst>
              <a:ext uri="{FF2B5EF4-FFF2-40B4-BE49-F238E27FC236}">
                <a16:creationId xmlns:a16="http://schemas.microsoft.com/office/drawing/2014/main" id="{66EC59CC-C8C4-7001-9457-50F3F39F0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4805" name="Text Box 53">
            <a:extLst>
              <a:ext uri="{FF2B5EF4-FFF2-40B4-BE49-F238E27FC236}">
                <a16:creationId xmlns:a16="http://schemas.microsoft.com/office/drawing/2014/main" id="{596EC38B-25BF-13D3-1E1F-FEFE4594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74806" name="Text Box 54">
            <a:extLst>
              <a:ext uri="{FF2B5EF4-FFF2-40B4-BE49-F238E27FC236}">
                <a16:creationId xmlns:a16="http://schemas.microsoft.com/office/drawing/2014/main" id="{A2BC98EA-8D5C-C952-56A1-1CECB8B2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26</a:t>
            </a:r>
          </a:p>
        </p:txBody>
      </p:sp>
      <p:sp>
        <p:nvSpPr>
          <p:cNvPr id="74807" name="Text Box 55">
            <a:extLst>
              <a:ext uri="{FF2B5EF4-FFF2-40B4-BE49-F238E27FC236}">
                <a16:creationId xmlns:a16="http://schemas.microsoft.com/office/drawing/2014/main" id="{50DE69E8-435E-2862-E262-0C28EB7BF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574516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4808" name="Text Box 56">
            <a:extLst>
              <a:ext uri="{FF2B5EF4-FFF2-40B4-BE49-F238E27FC236}">
                <a16:creationId xmlns:a16="http://schemas.microsoft.com/office/drawing/2014/main" id="{A872EB9D-C513-5E6C-C9EE-1DBBD0B58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65</a:t>
            </a:r>
          </a:p>
        </p:txBody>
      </p:sp>
      <p:sp>
        <p:nvSpPr>
          <p:cNvPr id="74809" name="Text Box 57">
            <a:extLst>
              <a:ext uri="{FF2B5EF4-FFF2-40B4-BE49-F238E27FC236}">
                <a16:creationId xmlns:a16="http://schemas.microsoft.com/office/drawing/2014/main" id="{72C45468-6681-AFD5-6F5F-96302E66E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81</a:t>
            </a:r>
          </a:p>
        </p:txBody>
      </p:sp>
      <p:sp>
        <p:nvSpPr>
          <p:cNvPr id="74810" name="Text Box 58">
            <a:extLst>
              <a:ext uri="{FF2B5EF4-FFF2-40B4-BE49-F238E27FC236}">
                <a16:creationId xmlns:a16="http://schemas.microsoft.com/office/drawing/2014/main" id="{528CE97D-5929-4CBA-2699-45466D05A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92</a:t>
            </a:r>
          </a:p>
        </p:txBody>
      </p:sp>
      <p:sp>
        <p:nvSpPr>
          <p:cNvPr id="74811" name="Text Box 59">
            <a:extLst>
              <a:ext uri="{FF2B5EF4-FFF2-40B4-BE49-F238E27FC236}">
                <a16:creationId xmlns:a16="http://schemas.microsoft.com/office/drawing/2014/main" id="{D5D547B6-016E-0898-C90E-0B96300BB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75</a:t>
            </a:r>
          </a:p>
        </p:txBody>
      </p:sp>
      <p:sp>
        <p:nvSpPr>
          <p:cNvPr id="74812" name="Text Box 60">
            <a:extLst>
              <a:ext uri="{FF2B5EF4-FFF2-40B4-BE49-F238E27FC236}">
                <a16:creationId xmlns:a16="http://schemas.microsoft.com/office/drawing/2014/main" id="{632961C5-CCE0-BDE3-A00C-841F01D0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5562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4813" name="Text Box 61">
            <a:extLst>
              <a:ext uri="{FF2B5EF4-FFF2-40B4-BE49-F238E27FC236}">
                <a16:creationId xmlns:a16="http://schemas.microsoft.com/office/drawing/2014/main" id="{E13413A2-D449-D88C-5D37-92964C7D6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5715000"/>
            <a:ext cx="165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Voila!  </a:t>
            </a:r>
            <a:r>
              <a:rPr lang="en-US" alt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 is sorted</a:t>
            </a:r>
          </a:p>
        </p:txBody>
      </p:sp>
      <p:sp>
        <p:nvSpPr>
          <p:cNvPr id="74815" name="Freeform 63">
            <a:extLst>
              <a:ext uri="{FF2B5EF4-FFF2-40B4-BE49-F238E27FC236}">
                <a16:creationId xmlns:a16="http://schemas.microsoft.com/office/drawing/2014/main" id="{6AC2E44D-759D-94FB-6511-AA48105601EB}"/>
              </a:ext>
            </a:extLst>
          </p:cNvPr>
          <p:cNvSpPr>
            <a:spLocks/>
          </p:cNvSpPr>
          <p:nvPr/>
        </p:nvSpPr>
        <p:spPr bwMode="auto">
          <a:xfrm>
            <a:off x="3878263" y="2133600"/>
            <a:ext cx="2979737" cy="396875"/>
          </a:xfrm>
          <a:custGeom>
            <a:avLst/>
            <a:gdLst>
              <a:gd name="T0" fmla="*/ 1877 w 1877"/>
              <a:gd name="T1" fmla="*/ 0 h 250"/>
              <a:gd name="T2" fmla="*/ 600 w 1877"/>
              <a:gd name="T3" fmla="*/ 79 h 250"/>
              <a:gd name="T4" fmla="*/ 0 w 1877"/>
              <a:gd name="T5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7" h="250">
                <a:moveTo>
                  <a:pt x="1877" y="0"/>
                </a:moveTo>
                <a:cubicBezTo>
                  <a:pt x="1664" y="13"/>
                  <a:pt x="913" y="37"/>
                  <a:pt x="600" y="79"/>
                </a:cubicBezTo>
                <a:cubicBezTo>
                  <a:pt x="287" y="121"/>
                  <a:pt x="125" y="215"/>
                  <a:pt x="0" y="25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6" name="AutoShape 64">
            <a:extLst>
              <a:ext uri="{FF2B5EF4-FFF2-40B4-BE49-F238E27FC236}">
                <a16:creationId xmlns:a16="http://schemas.microsoft.com/office/drawing/2014/main" id="{C6463E11-3957-1563-322F-66ABE71D5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438400"/>
            <a:ext cx="381000" cy="38100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7" name="AutoShape 65">
            <a:extLst>
              <a:ext uri="{FF2B5EF4-FFF2-40B4-BE49-F238E27FC236}">
                <a16:creationId xmlns:a16="http://schemas.microsoft.com/office/drawing/2014/main" id="{88B599B3-56B0-942C-E869-DAB425E4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381000" cy="38100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8" name="AutoShape 66">
            <a:extLst>
              <a:ext uri="{FF2B5EF4-FFF2-40B4-BE49-F238E27FC236}">
                <a16:creationId xmlns:a16="http://schemas.microsoft.com/office/drawing/2014/main" id="{0DD6BB7E-A0A7-18DF-14B8-3EEDC195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05400"/>
            <a:ext cx="381000" cy="38100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112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>
            <a:extLst>
              <a:ext uri="{FF2B5EF4-FFF2-40B4-BE49-F238E27FC236}">
                <a16:creationId xmlns:a16="http://schemas.microsoft.com/office/drawing/2014/main" id="{12D9CA05-7C42-E0B7-BB95-C48D4FB19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Quicksort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890F1CC4-0CE1-2AE4-C9B0-F99C2E91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>
                <a:sym typeface="Wingdings" pitchFamily="2" charset="2"/>
              </a:rPr>
              <a:t>Quicksort uses a divide and conquer strategy, but does not require the O(N) extra space that MergeSort does</a:t>
            </a:r>
          </a:p>
          <a:p>
            <a:pPr lvl="1"/>
            <a:r>
              <a:rPr lang="en-US" altLang="en-US" sz="2400"/>
              <a:t>Partition array into left and right sub-arrays</a:t>
            </a:r>
          </a:p>
          <a:p>
            <a:pPr lvl="2"/>
            <a:r>
              <a:rPr lang="en-US" altLang="en-US" sz="2000"/>
              <a:t>Choose an element of the array, called </a:t>
            </a:r>
            <a:r>
              <a:rPr lang="en-US" altLang="en-US" sz="2000">
                <a:solidFill>
                  <a:schemeClr val="accent2"/>
                </a:solidFill>
              </a:rPr>
              <a:t>pivot</a:t>
            </a:r>
          </a:p>
          <a:p>
            <a:pPr lvl="2"/>
            <a:r>
              <a:rPr lang="en-US" altLang="en-US" sz="2000"/>
              <a:t>the elements in left sub-array are all less than pivot</a:t>
            </a:r>
          </a:p>
          <a:p>
            <a:pPr lvl="2"/>
            <a:r>
              <a:rPr lang="en-US" altLang="en-US" sz="2000"/>
              <a:t>elements in right sub-array are all greater than pivot</a:t>
            </a:r>
          </a:p>
          <a:p>
            <a:pPr lvl="1"/>
            <a:r>
              <a:rPr lang="en-US" altLang="en-US" sz="2400"/>
              <a:t>Recursively sort left and right sub-arrays</a:t>
            </a:r>
          </a:p>
          <a:p>
            <a:pPr lvl="1"/>
            <a:r>
              <a:rPr lang="en-US" altLang="en-US" sz="2400"/>
              <a:t>Concatenate left and right sub-arrays in </a:t>
            </a:r>
            <a:r>
              <a:rPr lang="en-US" altLang="en-US" sz="2400">
                <a:sym typeface="Wingdings" pitchFamily="2" charset="2"/>
              </a:rPr>
              <a:t>O(1) time</a:t>
            </a:r>
            <a:endParaRPr lang="en-US" altLang="en-US" sz="2400"/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94F578A-CCD6-9A04-F86C-F4B0DAC71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“Four easy steps”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73F1D3A-0E1E-C53B-E20F-C9921A594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sort an array </a:t>
            </a:r>
            <a:r>
              <a:rPr lang="en-US" altLang="en-US" b="1"/>
              <a:t>S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1. If the number of elements in </a:t>
            </a:r>
            <a:r>
              <a:rPr lang="en-US" altLang="en-US" b="1"/>
              <a:t>S</a:t>
            </a:r>
            <a:r>
              <a:rPr lang="en-US" altLang="en-US"/>
              <a:t> is 0 or 1, then return.  The array is sorted.</a:t>
            </a:r>
          </a:p>
          <a:p>
            <a:pPr lvl="1">
              <a:buFontTx/>
              <a:buNone/>
            </a:pPr>
            <a:r>
              <a:rPr lang="en-US" altLang="en-US"/>
              <a:t>2. Pick an element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/>
              <a:t> in </a:t>
            </a:r>
            <a:r>
              <a:rPr lang="en-US" altLang="en-US" b="1"/>
              <a:t>S</a:t>
            </a:r>
            <a:r>
              <a:rPr lang="en-US" altLang="en-US"/>
              <a:t>.  This is the </a:t>
            </a:r>
            <a:r>
              <a:rPr lang="en-US" altLang="en-US" i="1">
                <a:solidFill>
                  <a:schemeClr val="accent2"/>
                </a:solidFill>
              </a:rPr>
              <a:t>pivot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value.</a:t>
            </a:r>
          </a:p>
          <a:p>
            <a:pPr lvl="1">
              <a:buFontTx/>
              <a:buNone/>
            </a:pPr>
            <a:r>
              <a:rPr lang="en-US" altLang="en-US"/>
              <a:t>3. Partition </a:t>
            </a:r>
            <a:r>
              <a:rPr lang="en-US" altLang="en-US" b="1"/>
              <a:t>S</a:t>
            </a:r>
            <a:r>
              <a:rPr lang="en-US" altLang="en-US"/>
              <a:t>-{</a:t>
            </a:r>
            <a:r>
              <a:rPr lang="en-US" altLang="en-US" i="1"/>
              <a:t>v</a:t>
            </a:r>
            <a:r>
              <a:rPr lang="en-US" altLang="en-US"/>
              <a:t>} into two disjoint subsets, </a:t>
            </a:r>
            <a:r>
              <a:rPr lang="en-US" altLang="en-US" b="1"/>
              <a:t>S</a:t>
            </a:r>
            <a:r>
              <a:rPr lang="en-US" altLang="en-US" baseline="-25000"/>
              <a:t>1</a:t>
            </a:r>
            <a:r>
              <a:rPr lang="en-US" altLang="en-US"/>
              <a:t> = {all values </a:t>
            </a:r>
            <a:r>
              <a:rPr lang="en-US" altLang="en-US" i="1"/>
              <a:t>x</a:t>
            </a:r>
            <a:r>
              <a:rPr lang="en-US" altLang="en-US">
                <a:sym typeface="Symbol" pitchFamily="2" charset="2"/>
              </a:rPr>
              <a:t></a:t>
            </a:r>
            <a:r>
              <a:rPr lang="en-US" altLang="en-US" i="1">
                <a:sym typeface="Symbol" pitchFamily="2" charset="2"/>
              </a:rPr>
              <a:t>v</a:t>
            </a:r>
            <a:r>
              <a:rPr lang="en-US" altLang="en-US">
                <a:sym typeface="Symbol" pitchFamily="2" charset="2"/>
              </a:rPr>
              <a:t>}, and </a:t>
            </a:r>
            <a:r>
              <a:rPr lang="en-US" altLang="en-US" b="1">
                <a:sym typeface="Symbol" pitchFamily="2" charset="2"/>
              </a:rPr>
              <a:t>S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 = {all values </a:t>
            </a:r>
            <a:r>
              <a:rPr lang="en-US" altLang="en-US" i="1">
                <a:sym typeface="Symbol" pitchFamily="2" charset="2"/>
              </a:rPr>
              <a:t>x</a:t>
            </a:r>
            <a:r>
              <a:rPr lang="en-US" altLang="en-US">
                <a:sym typeface="Symbol" pitchFamily="2" charset="2"/>
              </a:rPr>
              <a:t></a:t>
            </a:r>
            <a:r>
              <a:rPr lang="en-US" altLang="en-US" i="1">
                <a:sym typeface="Symbol" pitchFamily="2" charset="2"/>
              </a:rPr>
              <a:t>v</a:t>
            </a:r>
            <a:r>
              <a:rPr lang="en-US" altLang="en-US">
                <a:sym typeface="Symbol" pitchFamily="2" charset="2"/>
              </a:rPr>
              <a:t>}.</a:t>
            </a:r>
          </a:p>
          <a:p>
            <a:pPr lvl="1">
              <a:buFontTx/>
              <a:buNone/>
            </a:pPr>
            <a:r>
              <a:rPr lang="en-US" altLang="en-US">
                <a:sym typeface="Symbol" pitchFamily="2" charset="2"/>
              </a:rPr>
              <a:t>4. Return QuickSort(</a:t>
            </a:r>
            <a:r>
              <a:rPr lang="en-US" altLang="en-US" b="1">
                <a:sym typeface="Symbol" pitchFamily="2" charset="2"/>
              </a:rPr>
              <a:t>S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), </a:t>
            </a:r>
            <a:r>
              <a:rPr lang="en-US" altLang="en-US" i="1">
                <a:sym typeface="Symbol" pitchFamily="2" charset="2"/>
              </a:rPr>
              <a:t>v</a:t>
            </a:r>
            <a:r>
              <a:rPr lang="en-US" altLang="en-US">
                <a:sym typeface="Symbol" pitchFamily="2" charset="2"/>
              </a:rPr>
              <a:t>, QuickSort(</a:t>
            </a:r>
            <a:r>
              <a:rPr lang="en-US" altLang="en-US" b="1">
                <a:sym typeface="Symbol" pitchFamily="2" charset="2"/>
              </a:rPr>
              <a:t>S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AA80147-2367-7E49-FF49-7A896B3B6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Details, details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F963457-8E06-BA80-D5B3-13DA6C697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altLang="en-US"/>
              <a:t>Implementing the actual partitioning</a:t>
            </a:r>
          </a:p>
          <a:p>
            <a:r>
              <a:rPr lang="en-US" altLang="en-US"/>
              <a:t> Picking the pivot</a:t>
            </a:r>
          </a:p>
          <a:p>
            <a:pPr lvl="1"/>
            <a:r>
              <a:rPr lang="en-US" altLang="en-US"/>
              <a:t>want a value that will cause |S</a:t>
            </a:r>
            <a:r>
              <a:rPr lang="en-US" altLang="en-US" baseline="-25000"/>
              <a:t>1</a:t>
            </a:r>
            <a:r>
              <a:rPr lang="en-US" altLang="en-US"/>
              <a:t>| and |S</a:t>
            </a:r>
            <a:r>
              <a:rPr lang="en-US" altLang="en-US" baseline="-25000"/>
              <a:t>2</a:t>
            </a:r>
            <a:r>
              <a:rPr lang="en-US" altLang="en-US"/>
              <a:t>| to be non-zero, and close to equal in size if possible</a:t>
            </a:r>
          </a:p>
          <a:p>
            <a:r>
              <a:rPr lang="en-US" altLang="en-US"/>
              <a:t>Dealing with cases where the element equals the pivot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D00381D-85B2-3307-2877-9728E3ED5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Quicksort Partitioning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50DA3BC-F1A4-F3B8-02FB-590CCA623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10600" cy="4267200"/>
          </a:xfrm>
        </p:spPr>
        <p:txBody>
          <a:bodyPr/>
          <a:lstStyle/>
          <a:p>
            <a:pPr marL="457200" indent="-457200"/>
            <a:r>
              <a:rPr lang="en-US" altLang="en-US" sz="2800"/>
              <a:t>Need to partition the array into left and right sub-arrays</a:t>
            </a:r>
          </a:p>
          <a:p>
            <a:pPr marL="838200" lvl="1" indent="-381000"/>
            <a:r>
              <a:rPr lang="en-US" altLang="en-US" sz="2400"/>
              <a:t>the elements in left sub-array are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pivot</a:t>
            </a:r>
          </a:p>
          <a:p>
            <a:pPr marL="838200" lvl="1" indent="-381000"/>
            <a:r>
              <a:rPr lang="en-US" altLang="en-US" sz="2400"/>
              <a:t>elements in right sub-array are </a:t>
            </a:r>
            <a:r>
              <a:rPr lang="en-US" altLang="en-US" sz="2400">
                <a:sym typeface="Symbol" pitchFamily="2" charset="2"/>
              </a:rPr>
              <a:t></a:t>
            </a:r>
            <a:r>
              <a:rPr lang="en-US" altLang="en-US" sz="2400"/>
              <a:t> pivot</a:t>
            </a:r>
          </a:p>
          <a:p>
            <a:pPr marL="457200" indent="-457200"/>
            <a:r>
              <a:rPr lang="en-US" altLang="en-US" sz="2800"/>
              <a:t>How do the elements get to the correct partition?</a:t>
            </a:r>
          </a:p>
          <a:p>
            <a:pPr marL="838200" lvl="1" indent="-381000"/>
            <a:r>
              <a:rPr lang="en-US" altLang="en-US" sz="2700"/>
              <a:t>Choose an element from the array as the pivot</a:t>
            </a:r>
            <a:endParaRPr lang="en-US" altLang="en-US" sz="2700" u="sng">
              <a:solidFill>
                <a:srgbClr val="0000FF"/>
              </a:solidFill>
            </a:endParaRPr>
          </a:p>
          <a:p>
            <a:pPr marL="838200" lvl="1" indent="-381000"/>
            <a:r>
              <a:rPr lang="en-US" altLang="en-US" sz="2700"/>
              <a:t>Make one pass through the rest of the array and swap as needed to put elements in partitions</a:t>
            </a:r>
            <a:endParaRPr lang="en-US" altLang="en-US" sz="23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7091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7094" name="Rectangle 6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7095" name="Rectangle 7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17096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7097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7098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7099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7100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2:  step 1.</a:t>
            </a:r>
          </a:p>
        </p:txBody>
      </p:sp>
      <p:sp>
        <p:nvSpPr>
          <p:cNvPr id="217114" name="Rectangle 26"/>
          <p:cNvSpPr>
            <a:spLocks noGrp="1" noChangeArrowheads="1"/>
          </p:cNvSpPr>
          <p:nvPr>
            <p:ph type="title"/>
          </p:nvPr>
        </p:nvSpPr>
        <p:spPr>
          <a:xfrm>
            <a:off x="457200" y="114754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17116" name="Group 28"/>
          <p:cNvGrpSpPr>
            <a:grpSpLocks/>
          </p:cNvGrpSpPr>
          <p:nvPr/>
        </p:nvGrpSpPr>
        <p:grpSpPr bwMode="auto">
          <a:xfrm>
            <a:off x="2667000" y="4419600"/>
            <a:ext cx="1066800" cy="381000"/>
            <a:chOff x="2016" y="3072"/>
            <a:chExt cx="672" cy="240"/>
          </a:xfrm>
        </p:grpSpPr>
        <p:sp>
          <p:nvSpPr>
            <p:cNvPr id="217117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urier New" charset="0"/>
                </a:rPr>
                <a:t>0.56</a:t>
              </a:r>
              <a:endParaRPr kumimoji="0" lang="en-US" sz="1400" b="1" dirty="0">
                <a:solidFill>
                  <a:srgbClr val="0070C0"/>
                </a:solidFill>
                <a:latin typeface="Courier New" charset="0"/>
              </a:endParaRPr>
            </a:p>
          </p:txBody>
        </p:sp>
        <p:sp>
          <p:nvSpPr>
            <p:cNvPr id="217118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urier New" charset="0"/>
                </a:rPr>
                <a:t>2.78</a:t>
              </a:r>
              <a:endParaRPr kumimoji="0" lang="en-US" sz="1400" b="1" dirty="0">
                <a:solidFill>
                  <a:srgbClr val="0070C0"/>
                </a:solidFill>
                <a:latin typeface="Courier New" charset="0"/>
              </a:endParaRPr>
            </a:p>
          </p:txBody>
        </p:sp>
      </p:grpSp>
      <p:cxnSp>
        <p:nvCxnSpPr>
          <p:cNvPr id="217119" name="AutoShape 31"/>
          <p:cNvCxnSpPr>
            <a:cxnSpLocks noChangeShapeType="1"/>
            <a:stCxn id="217117" idx="2"/>
            <a:endCxn id="217118" idx="2"/>
          </p:cNvCxnSpPr>
          <p:nvPr/>
        </p:nvCxnSpPr>
        <p:spPr bwMode="auto">
          <a:xfrm rot="16200000" flipH="1">
            <a:off x="3199606" y="4534694"/>
            <a:ext cx="1588" cy="533400"/>
          </a:xfrm>
          <a:prstGeom prst="curvedConnector3">
            <a:avLst>
              <a:gd name="adj1" fmla="val 25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17132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7133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7134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7135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7136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7137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7138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7139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7140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7141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7142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7143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7145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7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1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7E68F2F-3F08-82A9-62A5-3950F6371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Partitioning:Choosing the pivot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DC502E5-D4A8-F1D1-325C-B64012281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marL="457200" indent="-457200"/>
            <a:r>
              <a:rPr lang="en-US" altLang="en-US" sz="2800"/>
              <a:t>One implementation (there are others)</a:t>
            </a:r>
          </a:p>
          <a:p>
            <a:pPr marL="838200" lvl="1" indent="-381000"/>
            <a:r>
              <a:rPr lang="en-US" altLang="en-US"/>
              <a:t>median3 finds pivot and sorts left, center, right</a:t>
            </a:r>
          </a:p>
          <a:p>
            <a:pPr marL="1238250" lvl="2" indent="-381000"/>
            <a:r>
              <a:rPr lang="en-US" altLang="en-US" sz="2000"/>
              <a:t>Median3 takes the median of leftmost, middle, and rightmost elements</a:t>
            </a:r>
          </a:p>
          <a:p>
            <a:pPr marL="1238250" lvl="2" indent="-381000"/>
            <a:r>
              <a:rPr lang="en-US" altLang="en-US" sz="2000"/>
              <a:t>An alternative is to choose the pivot randomly (need a random number generator; “expensive”)</a:t>
            </a:r>
          </a:p>
          <a:p>
            <a:pPr marL="1238250" lvl="2" indent="-381000"/>
            <a:r>
              <a:rPr lang="en-US" altLang="en-US" sz="2000"/>
              <a:t>Another alternative is to choose the first element (but can be very bad. Why?)</a:t>
            </a:r>
          </a:p>
          <a:p>
            <a:pPr marL="838200" lvl="1" indent="-381000"/>
            <a:r>
              <a:rPr lang="en-US" altLang="en-US"/>
              <a:t>Swap pivot with next to last element</a:t>
            </a: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1065300-5538-1D4F-6392-1CAFEBECE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Partitioning in-place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0E6F736-00DF-FC0C-D391-B26B602D1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Set pointers i and j to start and end of array</a:t>
            </a:r>
          </a:p>
          <a:p>
            <a:pPr lvl="1"/>
            <a:r>
              <a:rPr lang="en-US" altLang="en-US"/>
              <a:t>Increment i until you hit element A[i] &gt; pivot</a:t>
            </a:r>
          </a:p>
          <a:p>
            <a:pPr lvl="1"/>
            <a:r>
              <a:rPr lang="en-US" altLang="en-US"/>
              <a:t>Decrement j until you hit elmt A[j] &lt; pivot</a:t>
            </a:r>
          </a:p>
          <a:p>
            <a:pPr lvl="1"/>
            <a:r>
              <a:rPr lang="en-US" altLang="en-US"/>
              <a:t>Swap A[i] and A[j]</a:t>
            </a:r>
          </a:p>
          <a:p>
            <a:pPr lvl="1"/>
            <a:r>
              <a:rPr lang="en-US" altLang="en-US"/>
              <a:t>Repeat until i and j cross</a:t>
            </a:r>
          </a:p>
          <a:p>
            <a:pPr lvl="1"/>
            <a:r>
              <a:rPr lang="en-US" altLang="en-US"/>
              <a:t>Swap pivot (at A[N-2]) with A[i]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6F861A72-11F8-7867-23DD-9D58AA8D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362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C8E835C0-E990-10BC-6682-3F3E5170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3750B5E9-11CF-95FB-3ADC-4EE420938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340C2098-98B2-D8DA-D173-0591A6F1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04BCBE1D-D1C1-141B-C973-DDD094B7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362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B046B270-03F2-17DD-B2B1-FC587F7F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63E80C69-A8F8-8FC4-71EC-1270D67B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1" name="Text Box 9">
            <a:extLst>
              <a:ext uri="{FF2B5EF4-FFF2-40B4-BE49-F238E27FC236}">
                <a16:creationId xmlns:a16="http://schemas.microsoft.com/office/drawing/2014/main" id="{4FC6F7A5-B05F-EA73-6594-EFA123A4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2" name="Text Box 10">
            <a:extLst>
              <a:ext uri="{FF2B5EF4-FFF2-40B4-BE49-F238E27FC236}">
                <a16:creationId xmlns:a16="http://schemas.microsoft.com/office/drawing/2014/main" id="{52FFD236-3440-A1B9-3272-B3C9DEC4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3" name="Text Box 11">
            <a:extLst>
              <a:ext uri="{FF2B5EF4-FFF2-40B4-BE49-F238E27FC236}">
                <a16:creationId xmlns:a16="http://schemas.microsoft.com/office/drawing/2014/main" id="{D671695C-768E-F146-32EB-58E660AD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9884" name="Text Box 12">
            <a:extLst>
              <a:ext uri="{FF2B5EF4-FFF2-40B4-BE49-F238E27FC236}">
                <a16:creationId xmlns:a16="http://schemas.microsoft.com/office/drawing/2014/main" id="{B064F888-10E7-4A31-8548-CA5ADC8BD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0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5" name="Text Box 13">
            <a:extLst>
              <a:ext uri="{FF2B5EF4-FFF2-40B4-BE49-F238E27FC236}">
                <a16:creationId xmlns:a16="http://schemas.microsoft.com/office/drawing/2014/main" id="{197D4A2F-1862-FBDE-FF89-7E6042AE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1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6" name="Text Box 14">
            <a:extLst>
              <a:ext uri="{FF2B5EF4-FFF2-40B4-BE49-F238E27FC236}">
                <a16:creationId xmlns:a16="http://schemas.microsoft.com/office/drawing/2014/main" id="{72516DA8-AA86-2D45-BC45-8137153E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2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7" name="Text Box 15">
            <a:extLst>
              <a:ext uri="{FF2B5EF4-FFF2-40B4-BE49-F238E27FC236}">
                <a16:creationId xmlns:a16="http://schemas.microsoft.com/office/drawing/2014/main" id="{77970543-7B7D-E822-A5D3-11752EC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3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753F11A8-CB35-2498-1FFE-E2F9623B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9" name="Text Box 17">
            <a:extLst>
              <a:ext uri="{FF2B5EF4-FFF2-40B4-BE49-F238E27FC236}">
                <a16:creationId xmlns:a16="http://schemas.microsoft.com/office/drawing/2014/main" id="{AAB8FA53-D899-F288-86C9-874B6BB62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5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C13684C6-550B-988D-12F4-E00BF7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6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1" name="Text Box 19">
            <a:extLst>
              <a:ext uri="{FF2B5EF4-FFF2-40B4-BE49-F238E27FC236}">
                <a16:creationId xmlns:a16="http://schemas.microsoft.com/office/drawing/2014/main" id="{9B3ABC01-CC95-871C-1A51-3D167924E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7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1EED420E-B0F5-1BC1-D8C0-ADD06683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8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E278ADCC-6581-464E-BFE3-9F741A217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9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80165277-3C41-E3DA-3039-0EEE3E920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004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AB46DC62-8EC3-26BA-F782-7561D4DE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6" name="Text Box 24">
            <a:extLst>
              <a:ext uri="{FF2B5EF4-FFF2-40B4-BE49-F238E27FC236}">
                <a16:creationId xmlns:a16="http://schemas.microsoft.com/office/drawing/2014/main" id="{DB3706EB-D424-8D1F-2D1B-DBA596A9C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7" name="Text Box 25">
            <a:extLst>
              <a:ext uri="{FF2B5EF4-FFF2-40B4-BE49-F238E27FC236}">
                <a16:creationId xmlns:a16="http://schemas.microsoft.com/office/drawing/2014/main" id="{AC19045C-9AFD-7213-3A64-D7C2550E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6AD1AE0C-45B7-F532-A0F8-3315B2C40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7E4858B0-9265-FCA7-F1F4-A2AC49FE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0" name="Text Box 28">
            <a:extLst>
              <a:ext uri="{FF2B5EF4-FFF2-40B4-BE49-F238E27FC236}">
                <a16:creationId xmlns:a16="http://schemas.microsoft.com/office/drawing/2014/main" id="{898E1830-F124-C916-CB8F-843F3A7D2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56A0480A-ECAF-1D73-C4BF-7FD40A3A8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2" name="Text Box 30">
            <a:extLst>
              <a:ext uri="{FF2B5EF4-FFF2-40B4-BE49-F238E27FC236}">
                <a16:creationId xmlns:a16="http://schemas.microsoft.com/office/drawing/2014/main" id="{A85D3B30-2EDE-C13B-69EE-CE5DE68CE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3" name="Text Box 31">
            <a:extLst>
              <a:ext uri="{FF2B5EF4-FFF2-40B4-BE49-F238E27FC236}">
                <a16:creationId xmlns:a16="http://schemas.microsoft.com/office/drawing/2014/main" id="{5314EC66-4EB7-F97D-910E-B0840B7F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004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5" name="Oval 33">
            <a:extLst>
              <a:ext uri="{FF2B5EF4-FFF2-40B4-BE49-F238E27FC236}">
                <a16:creationId xmlns:a16="http://schemas.microsoft.com/office/drawing/2014/main" id="{4689B2C1-2FBC-F0A2-6F93-B5C03C12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9" name="Text Box 47">
            <a:extLst>
              <a:ext uri="{FF2B5EF4-FFF2-40B4-BE49-F238E27FC236}">
                <a16:creationId xmlns:a16="http://schemas.microsoft.com/office/drawing/2014/main" id="{3165287E-D1A9-7761-4DB3-E6DD02D27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81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920" name="Text Box 48">
            <a:extLst>
              <a:ext uri="{FF2B5EF4-FFF2-40B4-BE49-F238E27FC236}">
                <a16:creationId xmlns:a16="http://schemas.microsoft.com/office/drawing/2014/main" id="{42DD09D5-5ED2-B322-F9F5-531A9ABA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81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80006" name="Rectangle 134">
            <a:extLst>
              <a:ext uri="{FF2B5EF4-FFF2-40B4-BE49-F238E27FC236}">
                <a16:creationId xmlns:a16="http://schemas.microsoft.com/office/drawing/2014/main" id="{5E535941-F064-9110-6678-D21CD35B7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80007" name="Text Box 135">
            <a:extLst>
              <a:ext uri="{FF2B5EF4-FFF2-40B4-BE49-F238E27FC236}">
                <a16:creationId xmlns:a16="http://schemas.microsoft.com/office/drawing/2014/main" id="{3327AC0E-CBBD-BAD0-BBA0-277276F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05200"/>
            <a:ext cx="42878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r>
              <a:rPr lang="en-US" altLang="en-US"/>
              <a:t>Place the largest at the right</a:t>
            </a:r>
            <a:br>
              <a:rPr lang="en-US" altLang="en-US"/>
            </a:br>
            <a:r>
              <a:rPr lang="en-US" altLang="en-US"/>
              <a:t>and the smallest at the left.</a:t>
            </a:r>
          </a:p>
          <a:p>
            <a:r>
              <a:rPr lang="en-US" altLang="en-US"/>
              <a:t>Swap pivot with next to last element.</a:t>
            </a:r>
          </a:p>
          <a:p>
            <a:endParaRPr lang="en-US" altLang="en-US"/>
          </a:p>
        </p:txBody>
      </p:sp>
      <p:sp>
        <p:nvSpPr>
          <p:cNvPr id="80009" name="Text Box 137">
            <a:extLst>
              <a:ext uri="{FF2B5EF4-FFF2-40B4-BE49-F238E27FC236}">
                <a16:creationId xmlns:a16="http://schemas.microsoft.com/office/drawing/2014/main" id="{275FE1C0-8FC7-A3CA-2A96-D5BBE847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Median of 0, 6, 8 is 6. Pivot is 6</a:t>
            </a:r>
          </a:p>
        </p:txBody>
      </p:sp>
      <p:sp>
        <p:nvSpPr>
          <p:cNvPr id="80010" name="Rectangle 138">
            <a:extLst>
              <a:ext uri="{FF2B5EF4-FFF2-40B4-BE49-F238E27FC236}">
                <a16:creationId xmlns:a16="http://schemas.microsoft.com/office/drawing/2014/main" id="{669D5C1D-DD53-4425-1C87-A84FA702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4681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Choose the pivot as the median of three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BE5A74A3-41A8-1CC2-A85F-8B1F4A518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en-US"/>
              <a:t>2/19/03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915A2E5C-E9AF-7C52-BD9A-66C2F3081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Divide and Conquer Sorting - Lecture 14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5AF19A7-90E9-6F8F-BC57-DC6EAC1CE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C1B7E-5BC8-C641-B647-4F509958C611}" type="slidenum">
              <a:rPr lang="en-US" altLang="en-US"/>
              <a:pPr/>
              <a:t>63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F2983D7C-1768-4343-658A-CCFFD73F8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EE078874-128B-6B8C-CAA7-1A5C42C92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39F97D13-7A61-75D9-C4A0-6B48C1FA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8B277DE1-FF15-DC06-C1D6-73480F1C2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E16ED69D-1399-1B1E-3C53-7FA39A8E7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031A3470-E45C-651E-884E-11D6D998E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8" name="Text Box 8">
            <a:extLst>
              <a:ext uri="{FF2B5EF4-FFF2-40B4-BE49-F238E27FC236}">
                <a16:creationId xmlns:a16="http://schemas.microsoft.com/office/drawing/2014/main" id="{8ACAA5F7-A1F9-6701-5465-B5EBA8FA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9" name="Text Box 9">
            <a:extLst>
              <a:ext uri="{FF2B5EF4-FFF2-40B4-BE49-F238E27FC236}">
                <a16:creationId xmlns:a16="http://schemas.microsoft.com/office/drawing/2014/main" id="{523E20FD-C761-9D2A-E014-946C0E822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83E3B0E0-85D0-ABAC-771D-C1B62E8F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EE36C191-427D-4B39-AAA7-C1E61D17D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BBA018FB-117C-1C7C-F51B-8E38130A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3" name="Oval 13">
            <a:extLst>
              <a:ext uri="{FF2B5EF4-FFF2-40B4-BE49-F238E27FC236}">
                <a16:creationId xmlns:a16="http://schemas.microsoft.com/office/drawing/2014/main" id="{DA99AC9A-E7BA-1EA2-4EAA-25D3AF22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CAA82F7E-89E5-AC2D-EBE6-8968F4789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5" name="Text Box 15">
            <a:extLst>
              <a:ext uri="{FF2B5EF4-FFF2-40B4-BE49-F238E27FC236}">
                <a16:creationId xmlns:a16="http://schemas.microsoft.com/office/drawing/2014/main" id="{5B2D5EA4-13A8-DE07-D701-8A319A08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F755E010-1667-D89F-CE8A-603BD83AE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7" name="Text Box 17">
            <a:extLst>
              <a:ext uri="{FF2B5EF4-FFF2-40B4-BE49-F238E27FC236}">
                <a16:creationId xmlns:a16="http://schemas.microsoft.com/office/drawing/2014/main" id="{EFCF72CC-5469-4A1D-F8E3-78177847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76538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9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DF538FF1-0606-BEDE-D16D-1E242D6C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39DB509B-65CA-783A-D316-CC1D3C2D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0" name="Text Box 20">
            <a:extLst>
              <a:ext uri="{FF2B5EF4-FFF2-40B4-BE49-F238E27FC236}">
                <a16:creationId xmlns:a16="http://schemas.microsoft.com/office/drawing/2014/main" id="{56D500EA-139A-1BC0-DABC-B272E081B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1" name="Text Box 21">
            <a:extLst>
              <a:ext uri="{FF2B5EF4-FFF2-40B4-BE49-F238E27FC236}">
                <a16:creationId xmlns:a16="http://schemas.microsoft.com/office/drawing/2014/main" id="{6E990723-7188-6791-8A8A-A5BA033DE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FD2CC3D4-343E-726C-B712-5B2264F1C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76538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1B140DCF-4C69-9D05-0737-72425353B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4" name="Oval 24">
            <a:extLst>
              <a:ext uri="{FF2B5EF4-FFF2-40B4-BE49-F238E27FC236}">
                <a16:creationId xmlns:a16="http://schemas.microsoft.com/office/drawing/2014/main" id="{FB8E5CA5-CE8B-970A-B461-9D6B0E08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765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>
            <a:extLst>
              <a:ext uri="{FF2B5EF4-FFF2-40B4-BE49-F238E27FC236}">
                <a16:creationId xmlns:a16="http://schemas.microsoft.com/office/drawing/2014/main" id="{2561DB55-3E5E-B7CA-3C7C-A84D169B2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050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30EAA501-1A7E-4E06-2F33-AB64BE73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050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92187" name="Text Box 27">
            <a:extLst>
              <a:ext uri="{FF2B5EF4-FFF2-40B4-BE49-F238E27FC236}">
                <a16:creationId xmlns:a16="http://schemas.microsoft.com/office/drawing/2014/main" id="{9A6DE2CE-2FA0-A643-F6D8-926D31E80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8" name="Text Box 28">
            <a:extLst>
              <a:ext uri="{FF2B5EF4-FFF2-40B4-BE49-F238E27FC236}">
                <a16:creationId xmlns:a16="http://schemas.microsoft.com/office/drawing/2014/main" id="{C858BAE9-ACE7-ECD9-BCDF-9DEEAC8B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9" name="Text Box 29">
            <a:extLst>
              <a:ext uri="{FF2B5EF4-FFF2-40B4-BE49-F238E27FC236}">
                <a16:creationId xmlns:a16="http://schemas.microsoft.com/office/drawing/2014/main" id="{E596613F-7659-871B-3E03-08EC87FA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0" name="Text Box 30">
            <a:extLst>
              <a:ext uri="{FF2B5EF4-FFF2-40B4-BE49-F238E27FC236}">
                <a16:creationId xmlns:a16="http://schemas.microsoft.com/office/drawing/2014/main" id="{2F9DE1DF-2E98-9923-8640-E9928359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1" name="Text Box 31">
            <a:extLst>
              <a:ext uri="{FF2B5EF4-FFF2-40B4-BE49-F238E27FC236}">
                <a16:creationId xmlns:a16="http://schemas.microsoft.com/office/drawing/2014/main" id="{7178D23A-31B1-1371-D788-66B5A6AF4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2" name="Text Box 32">
            <a:extLst>
              <a:ext uri="{FF2B5EF4-FFF2-40B4-BE49-F238E27FC236}">
                <a16:creationId xmlns:a16="http://schemas.microsoft.com/office/drawing/2014/main" id="{EE2A3678-E522-3E6D-EFF0-15A54AB7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3" name="Text Box 33">
            <a:extLst>
              <a:ext uri="{FF2B5EF4-FFF2-40B4-BE49-F238E27FC236}">
                <a16:creationId xmlns:a16="http://schemas.microsoft.com/office/drawing/2014/main" id="{5BA8ABAE-7C74-1611-9F9D-9CE98C4FE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4" name="Text Box 34">
            <a:extLst>
              <a:ext uri="{FF2B5EF4-FFF2-40B4-BE49-F238E27FC236}">
                <a16:creationId xmlns:a16="http://schemas.microsoft.com/office/drawing/2014/main" id="{717B7076-5364-8595-99A5-5EF79D3A6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386138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5" name="Text Box 35">
            <a:extLst>
              <a:ext uri="{FF2B5EF4-FFF2-40B4-BE49-F238E27FC236}">
                <a16:creationId xmlns:a16="http://schemas.microsoft.com/office/drawing/2014/main" id="{CA6389E8-B12F-92F4-CB6C-722EDE14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386138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6" name="Text Box 36">
            <a:extLst>
              <a:ext uri="{FF2B5EF4-FFF2-40B4-BE49-F238E27FC236}">
                <a16:creationId xmlns:a16="http://schemas.microsoft.com/office/drawing/2014/main" id="{19CB862A-BA2B-7A26-3D73-F98BBF90C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7" name="Oval 37">
            <a:extLst>
              <a:ext uri="{FF2B5EF4-FFF2-40B4-BE49-F238E27FC236}">
                <a16:creationId xmlns:a16="http://schemas.microsoft.com/office/drawing/2014/main" id="{2A68B215-59C1-F56E-030E-6AFF6E3A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861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8" name="Text Box 38">
            <a:extLst>
              <a:ext uri="{FF2B5EF4-FFF2-40B4-BE49-F238E27FC236}">
                <a16:creationId xmlns:a16="http://schemas.microsoft.com/office/drawing/2014/main" id="{DC61193A-D68D-386D-1B4E-27B7F050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146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99" name="Text Box 39">
            <a:extLst>
              <a:ext uri="{FF2B5EF4-FFF2-40B4-BE49-F238E27FC236}">
                <a16:creationId xmlns:a16="http://schemas.microsoft.com/office/drawing/2014/main" id="{10CD1F15-70F5-BF42-CCD4-B19D8732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146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00" name="Text Box 40">
            <a:extLst>
              <a:ext uri="{FF2B5EF4-FFF2-40B4-BE49-F238E27FC236}">
                <a16:creationId xmlns:a16="http://schemas.microsoft.com/office/drawing/2014/main" id="{1BB47A3D-9EC5-FF1A-88F5-75EB8FAD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1" name="Text Box 41">
            <a:extLst>
              <a:ext uri="{FF2B5EF4-FFF2-40B4-BE49-F238E27FC236}">
                <a16:creationId xmlns:a16="http://schemas.microsoft.com/office/drawing/2014/main" id="{A125CF75-A11E-1AC1-E88A-2E6C77E7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2" name="Text Box 42">
            <a:extLst>
              <a:ext uri="{FF2B5EF4-FFF2-40B4-BE49-F238E27FC236}">
                <a16:creationId xmlns:a16="http://schemas.microsoft.com/office/drawing/2014/main" id="{8096B37A-2FB9-2624-51F5-4316EB97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3" name="Text Box 43">
            <a:extLst>
              <a:ext uri="{FF2B5EF4-FFF2-40B4-BE49-F238E27FC236}">
                <a16:creationId xmlns:a16="http://schemas.microsoft.com/office/drawing/2014/main" id="{68F72C3F-06AC-B068-74FF-7D4FE6D34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95738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2204" name="Text Box 44">
            <a:extLst>
              <a:ext uri="{FF2B5EF4-FFF2-40B4-BE49-F238E27FC236}">
                <a16:creationId xmlns:a16="http://schemas.microsoft.com/office/drawing/2014/main" id="{375E785B-9A81-A61C-4D19-FDD0FA05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5" name="Text Box 45">
            <a:extLst>
              <a:ext uri="{FF2B5EF4-FFF2-40B4-BE49-F238E27FC236}">
                <a16:creationId xmlns:a16="http://schemas.microsoft.com/office/drawing/2014/main" id="{1BD69DAF-C098-4418-8CCA-01CA13A2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6" name="Text Box 46">
            <a:extLst>
              <a:ext uri="{FF2B5EF4-FFF2-40B4-BE49-F238E27FC236}">
                <a16:creationId xmlns:a16="http://schemas.microsoft.com/office/drawing/2014/main" id="{B7026E1C-90FC-BFEA-5BF3-4325FCC6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7" name="Text Box 47">
            <a:extLst>
              <a:ext uri="{FF2B5EF4-FFF2-40B4-BE49-F238E27FC236}">
                <a16:creationId xmlns:a16="http://schemas.microsoft.com/office/drawing/2014/main" id="{02F668FD-6D6D-512B-49EF-F0FBDEAF7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95738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8" name="Text Box 48">
            <a:extLst>
              <a:ext uri="{FF2B5EF4-FFF2-40B4-BE49-F238E27FC236}">
                <a16:creationId xmlns:a16="http://schemas.microsoft.com/office/drawing/2014/main" id="{30226D29-7D56-FA51-B22E-5C5D4E48D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995738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9" name="Text Box 49">
            <a:extLst>
              <a:ext uri="{FF2B5EF4-FFF2-40B4-BE49-F238E27FC236}">
                <a16:creationId xmlns:a16="http://schemas.microsoft.com/office/drawing/2014/main" id="{983B5FD0-502C-4CA2-E8C6-845A20481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10" name="Oval 50">
            <a:extLst>
              <a:ext uri="{FF2B5EF4-FFF2-40B4-BE49-F238E27FC236}">
                <a16:creationId xmlns:a16="http://schemas.microsoft.com/office/drawing/2014/main" id="{D091E4FC-8B9C-A003-0500-DB303BB6E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957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1" name="Text Box 51">
            <a:extLst>
              <a:ext uri="{FF2B5EF4-FFF2-40B4-BE49-F238E27FC236}">
                <a16:creationId xmlns:a16="http://schemas.microsoft.com/office/drawing/2014/main" id="{ACB1AC20-6288-F5BF-7E88-D4CC8FF85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242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12" name="Text Box 52">
            <a:extLst>
              <a:ext uri="{FF2B5EF4-FFF2-40B4-BE49-F238E27FC236}">
                <a16:creationId xmlns:a16="http://schemas.microsoft.com/office/drawing/2014/main" id="{E1D9E9C9-E9EF-152D-BAE4-59C18D1F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52" name="Text Box 92">
            <a:extLst>
              <a:ext uri="{FF2B5EF4-FFF2-40B4-BE49-F238E27FC236}">
                <a16:creationId xmlns:a16="http://schemas.microsoft.com/office/drawing/2014/main" id="{758241F9-EAC3-BC60-0464-858BE17B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53" name="Text Box 93">
            <a:extLst>
              <a:ext uri="{FF2B5EF4-FFF2-40B4-BE49-F238E27FC236}">
                <a16:creationId xmlns:a16="http://schemas.microsoft.com/office/drawing/2014/main" id="{80B71789-49B2-2B89-C6E4-6EBADF4A1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92254" name="Text Box 94">
            <a:extLst>
              <a:ext uri="{FF2B5EF4-FFF2-40B4-BE49-F238E27FC236}">
                <a16:creationId xmlns:a16="http://schemas.microsoft.com/office/drawing/2014/main" id="{04164B3B-33D6-C94A-2BCC-3A3D3688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4735513"/>
            <a:ext cx="52974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Move i to the right up to A[i]  larger than pivot.</a:t>
            </a:r>
          </a:p>
          <a:p>
            <a:r>
              <a:rPr lang="en-US" altLang="en-US"/>
              <a:t>Move j to the left up to A[j] smaller than pivot.</a:t>
            </a:r>
          </a:p>
          <a:p>
            <a:r>
              <a:rPr lang="en-US" altLang="en-US"/>
              <a:t>Swap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>
            <a:extLst>
              <a:ext uri="{FF2B5EF4-FFF2-40B4-BE49-F238E27FC236}">
                <a16:creationId xmlns:a16="http://schemas.microsoft.com/office/drawing/2014/main" id="{5964D772-FBD3-4885-1A8C-4F7AF5837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BCD97C21-97E1-2503-CA7A-3D4AB7DB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88842094-63F7-6A8C-4329-7F651FF55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C0A92628-0516-1B08-B057-33E34650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BDCDB87A-9130-043A-244C-36411A5D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0C19B01D-6D08-494A-EC22-E49F831A6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895A89BC-88E7-3F7E-3943-8AB73D43D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657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9CD05238-8D54-6627-620A-5B5C983E2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7" name="Text Box 11">
            <a:extLst>
              <a:ext uri="{FF2B5EF4-FFF2-40B4-BE49-F238E27FC236}">
                <a16:creationId xmlns:a16="http://schemas.microsoft.com/office/drawing/2014/main" id="{1FFBB4E3-EA38-0937-243E-159F4CC1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D2184DEF-B30A-9CAD-3A74-E736AB674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9" name="Oval 13">
            <a:extLst>
              <a:ext uri="{FF2B5EF4-FFF2-40B4-BE49-F238E27FC236}">
                <a16:creationId xmlns:a16="http://schemas.microsoft.com/office/drawing/2014/main" id="{D7FAB78A-E9BD-784A-2FCD-77B48FE3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F634E377-FE14-C083-7373-1CAD3711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861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88B2BE83-0FEA-6DC8-870F-2A05E594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861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6066D9EA-AABB-6E6F-9A4B-4859C703A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D0E9A93A-5C83-3DA1-FD65-86999E916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EB415E51-6F2B-3CFD-46EF-2F3F2EFE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5" name="Text Box 19">
            <a:extLst>
              <a:ext uri="{FF2B5EF4-FFF2-40B4-BE49-F238E27FC236}">
                <a16:creationId xmlns:a16="http://schemas.microsoft.com/office/drawing/2014/main" id="{9D9FAE81-225C-FB8B-4278-F798F5BE2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6" name="Text Box 20">
            <a:extLst>
              <a:ext uri="{FF2B5EF4-FFF2-40B4-BE49-F238E27FC236}">
                <a16:creationId xmlns:a16="http://schemas.microsoft.com/office/drawing/2014/main" id="{3FD96B8C-9DDD-E01D-87CD-3FB59E851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7" name="Text Box 21">
            <a:extLst>
              <a:ext uri="{FF2B5EF4-FFF2-40B4-BE49-F238E27FC236}">
                <a16:creationId xmlns:a16="http://schemas.microsoft.com/office/drawing/2014/main" id="{B63EC3CB-27FE-C9D5-3F8D-B0C71D61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8" name="Text Box 22">
            <a:extLst>
              <a:ext uri="{FF2B5EF4-FFF2-40B4-BE49-F238E27FC236}">
                <a16:creationId xmlns:a16="http://schemas.microsoft.com/office/drawing/2014/main" id="{5B9E47A2-ECF6-B910-6B31-A2221170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9" name="Text Box 23">
            <a:extLst>
              <a:ext uri="{FF2B5EF4-FFF2-40B4-BE49-F238E27FC236}">
                <a16:creationId xmlns:a16="http://schemas.microsoft.com/office/drawing/2014/main" id="{1507A4E8-3A15-CC9B-1B0C-87509C18B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0" name="Text Box 24">
            <a:extLst>
              <a:ext uri="{FF2B5EF4-FFF2-40B4-BE49-F238E27FC236}">
                <a16:creationId xmlns:a16="http://schemas.microsoft.com/office/drawing/2014/main" id="{4DF8433D-C6E5-88EE-17C6-9F04A136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3464F774-9B40-BD62-3399-DB1424A1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2" name="Oval 26">
            <a:extLst>
              <a:ext uri="{FF2B5EF4-FFF2-40B4-BE49-F238E27FC236}">
                <a16:creationId xmlns:a16="http://schemas.microsoft.com/office/drawing/2014/main" id="{25F330C8-C121-1768-9DCA-C63B9E3C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23" name="Text Box 27">
            <a:extLst>
              <a:ext uri="{FF2B5EF4-FFF2-40B4-BE49-F238E27FC236}">
                <a16:creationId xmlns:a16="http://schemas.microsoft.com/office/drawing/2014/main" id="{BED108A4-3E42-2381-9C1D-107B8741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95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24" name="Text Box 28">
            <a:extLst>
              <a:ext uri="{FF2B5EF4-FFF2-40B4-BE49-F238E27FC236}">
                <a16:creationId xmlns:a16="http://schemas.microsoft.com/office/drawing/2014/main" id="{593095D1-FAAC-F9DD-ABB8-D82160BF7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95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26" name="Text Box 30">
            <a:extLst>
              <a:ext uri="{FF2B5EF4-FFF2-40B4-BE49-F238E27FC236}">
                <a16:creationId xmlns:a16="http://schemas.microsoft.com/office/drawing/2014/main" id="{7014E8F2-AC3A-4C0E-2FE1-2109C957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7" name="Text Box 31">
            <a:extLst>
              <a:ext uri="{FF2B5EF4-FFF2-40B4-BE49-F238E27FC236}">
                <a16:creationId xmlns:a16="http://schemas.microsoft.com/office/drawing/2014/main" id="{A397C4A3-3680-52B7-F57A-527DEE28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8" name="Text Box 32">
            <a:extLst>
              <a:ext uri="{FF2B5EF4-FFF2-40B4-BE49-F238E27FC236}">
                <a16:creationId xmlns:a16="http://schemas.microsoft.com/office/drawing/2014/main" id="{C324A873-F62B-975A-EE55-3BD5B41A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9" name="Text Box 33">
            <a:extLst>
              <a:ext uri="{FF2B5EF4-FFF2-40B4-BE49-F238E27FC236}">
                <a16:creationId xmlns:a16="http://schemas.microsoft.com/office/drawing/2014/main" id="{DABE875F-F81E-A50A-2A63-9AFCD4B8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0930" name="Text Box 34">
            <a:extLst>
              <a:ext uri="{FF2B5EF4-FFF2-40B4-BE49-F238E27FC236}">
                <a16:creationId xmlns:a16="http://schemas.microsoft.com/office/drawing/2014/main" id="{8EE8D389-B589-BF04-7878-CCAD0F76E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1" name="Text Box 35">
            <a:extLst>
              <a:ext uri="{FF2B5EF4-FFF2-40B4-BE49-F238E27FC236}">
                <a16:creationId xmlns:a16="http://schemas.microsoft.com/office/drawing/2014/main" id="{26B0912B-7B49-340F-8120-B0F9A062E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2" name="Text Box 36">
            <a:extLst>
              <a:ext uri="{FF2B5EF4-FFF2-40B4-BE49-F238E27FC236}">
                <a16:creationId xmlns:a16="http://schemas.microsoft.com/office/drawing/2014/main" id="{D14A3DD2-43D6-6443-79F5-ED767C07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029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3" name="Text Box 37">
            <a:extLst>
              <a:ext uri="{FF2B5EF4-FFF2-40B4-BE49-F238E27FC236}">
                <a16:creationId xmlns:a16="http://schemas.microsoft.com/office/drawing/2014/main" id="{A2B7BA1D-19AB-8D07-00FE-11BCAF5C5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4" name="Text Box 38">
            <a:extLst>
              <a:ext uri="{FF2B5EF4-FFF2-40B4-BE49-F238E27FC236}">
                <a16:creationId xmlns:a16="http://schemas.microsoft.com/office/drawing/2014/main" id="{61B95A9E-906B-6CCD-2A33-D26F4B273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5" name="Text Box 39">
            <a:extLst>
              <a:ext uri="{FF2B5EF4-FFF2-40B4-BE49-F238E27FC236}">
                <a16:creationId xmlns:a16="http://schemas.microsoft.com/office/drawing/2014/main" id="{DFDCCF5F-4D19-59FD-771C-257FE4EC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6" name="Text Box 40">
            <a:extLst>
              <a:ext uri="{FF2B5EF4-FFF2-40B4-BE49-F238E27FC236}">
                <a16:creationId xmlns:a16="http://schemas.microsoft.com/office/drawing/2014/main" id="{BC703089-D93C-8162-6918-99C38C6D3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757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37" name="Text Box 41">
            <a:extLst>
              <a:ext uri="{FF2B5EF4-FFF2-40B4-BE49-F238E27FC236}">
                <a16:creationId xmlns:a16="http://schemas.microsoft.com/office/drawing/2014/main" id="{77ED02E8-4015-B915-89D8-0A4CDA27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757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39" name="Text Box 43">
            <a:extLst>
              <a:ext uri="{FF2B5EF4-FFF2-40B4-BE49-F238E27FC236}">
                <a16:creationId xmlns:a16="http://schemas.microsoft.com/office/drawing/2014/main" id="{A387A57E-E1BB-FF8A-2EC0-BDDC6D2E7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5991225"/>
            <a:ext cx="1163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S</a:t>
            </a:r>
            <a:r>
              <a:rPr lang="en-US" altLang="en-US" sz="1800" baseline="-25000"/>
              <a:t>1</a:t>
            </a:r>
            <a:r>
              <a:rPr lang="en-US" altLang="en-US" sz="1800"/>
              <a:t> &lt; pivot</a:t>
            </a:r>
          </a:p>
        </p:txBody>
      </p:sp>
      <p:sp>
        <p:nvSpPr>
          <p:cNvPr id="80940" name="Text Box 44">
            <a:extLst>
              <a:ext uri="{FF2B5EF4-FFF2-40B4-BE49-F238E27FC236}">
                <a16:creationId xmlns:a16="http://schemas.microsoft.com/office/drawing/2014/main" id="{969E2C00-D903-9AF4-5110-DEA87DE4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5943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pivot</a:t>
            </a:r>
          </a:p>
        </p:txBody>
      </p:sp>
      <p:sp>
        <p:nvSpPr>
          <p:cNvPr id="80941" name="Text Box 45">
            <a:extLst>
              <a:ext uri="{FF2B5EF4-FFF2-40B4-BE49-F238E27FC236}">
                <a16:creationId xmlns:a16="http://schemas.microsoft.com/office/drawing/2014/main" id="{6C813A59-E22E-D879-F22A-2F181E1F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5991225"/>
            <a:ext cx="1163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&gt; pivot</a:t>
            </a:r>
          </a:p>
        </p:txBody>
      </p:sp>
      <p:sp>
        <p:nvSpPr>
          <p:cNvPr id="80942" name="AutoShape 46">
            <a:extLst>
              <a:ext uri="{FF2B5EF4-FFF2-40B4-BE49-F238E27FC236}">
                <a16:creationId xmlns:a16="http://schemas.microsoft.com/office/drawing/2014/main" id="{39600427-BF2F-63EB-14D1-8F5752A46A23}"/>
              </a:ext>
            </a:extLst>
          </p:cNvPr>
          <p:cNvSpPr>
            <a:spLocks/>
          </p:cNvSpPr>
          <p:nvPr/>
        </p:nvSpPr>
        <p:spPr bwMode="auto">
          <a:xfrm rot="16200000">
            <a:off x="3352800" y="4529138"/>
            <a:ext cx="457200" cy="2286000"/>
          </a:xfrm>
          <a:prstGeom prst="leftBrace">
            <a:avLst>
              <a:gd name="adj1" fmla="val 41667"/>
              <a:gd name="adj2" fmla="val 5075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3" name="AutoShape 47">
            <a:extLst>
              <a:ext uri="{FF2B5EF4-FFF2-40B4-BE49-F238E27FC236}">
                <a16:creationId xmlns:a16="http://schemas.microsoft.com/office/drawing/2014/main" id="{41A0C32E-A0BB-1D8C-3EAA-0F1D64753100}"/>
              </a:ext>
            </a:extLst>
          </p:cNvPr>
          <p:cNvSpPr>
            <a:spLocks/>
          </p:cNvSpPr>
          <p:nvPr/>
        </p:nvSpPr>
        <p:spPr bwMode="auto">
          <a:xfrm rot="16200000">
            <a:off x="5448300" y="5100638"/>
            <a:ext cx="457200" cy="1143000"/>
          </a:xfrm>
          <a:prstGeom prst="leftBrace">
            <a:avLst>
              <a:gd name="adj1" fmla="val 20833"/>
              <a:gd name="adj2" fmla="val 5075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4" name="Line 48">
            <a:extLst>
              <a:ext uri="{FF2B5EF4-FFF2-40B4-BE49-F238E27FC236}">
                <a16:creationId xmlns:a16="http://schemas.microsoft.com/office/drawing/2014/main" id="{27910C04-7A40-3428-ABC1-00D800B6B5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443538"/>
            <a:ext cx="152400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5" name="Text Box 49">
            <a:extLst>
              <a:ext uri="{FF2B5EF4-FFF2-40B4-BE49-F238E27FC236}">
                <a16:creationId xmlns:a16="http://schemas.microsoft.com/office/drawing/2014/main" id="{1511A15B-E7EF-D3CE-A497-27F9A486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46" name="Text Box 50">
            <a:extLst>
              <a:ext uri="{FF2B5EF4-FFF2-40B4-BE49-F238E27FC236}">
                <a16:creationId xmlns:a16="http://schemas.microsoft.com/office/drawing/2014/main" id="{7B134272-C8FB-D744-BD62-B366A671E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47" name="Text Box 51">
            <a:extLst>
              <a:ext uri="{FF2B5EF4-FFF2-40B4-BE49-F238E27FC236}">
                <a16:creationId xmlns:a16="http://schemas.microsoft.com/office/drawing/2014/main" id="{B5829BD4-F71C-59A7-4607-5FE2E1D6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48" name="Text Box 52">
            <a:extLst>
              <a:ext uri="{FF2B5EF4-FFF2-40B4-BE49-F238E27FC236}">
                <a16:creationId xmlns:a16="http://schemas.microsoft.com/office/drawing/2014/main" id="{397BE77C-572E-E9C0-AD1C-81550447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949" name="Text Box 53">
            <a:extLst>
              <a:ext uri="{FF2B5EF4-FFF2-40B4-BE49-F238E27FC236}">
                <a16:creationId xmlns:a16="http://schemas.microsoft.com/office/drawing/2014/main" id="{5273F322-AAAA-D078-C62C-F4353E23E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0" name="Text Box 54">
            <a:extLst>
              <a:ext uri="{FF2B5EF4-FFF2-40B4-BE49-F238E27FC236}">
                <a16:creationId xmlns:a16="http://schemas.microsoft.com/office/drawing/2014/main" id="{722CAB61-CAB6-4377-BAEB-67A54B9B4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1" name="Text Box 55">
            <a:extLst>
              <a:ext uri="{FF2B5EF4-FFF2-40B4-BE49-F238E27FC236}">
                <a16:creationId xmlns:a16="http://schemas.microsoft.com/office/drawing/2014/main" id="{7B4F08C0-DC78-8A7E-8116-886162F2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2" name="Text Box 56">
            <a:extLst>
              <a:ext uri="{FF2B5EF4-FFF2-40B4-BE49-F238E27FC236}">
                <a16:creationId xmlns:a16="http://schemas.microsoft.com/office/drawing/2014/main" id="{AAB78DAD-9C10-3175-8555-AA4F0CAC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3" name="Text Box 57">
            <a:extLst>
              <a:ext uri="{FF2B5EF4-FFF2-40B4-BE49-F238E27FC236}">
                <a16:creationId xmlns:a16="http://schemas.microsoft.com/office/drawing/2014/main" id="{6FDADF15-325A-307F-1CA3-5F75DBFB2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4" name="Text Box 58">
            <a:extLst>
              <a:ext uri="{FF2B5EF4-FFF2-40B4-BE49-F238E27FC236}">
                <a16:creationId xmlns:a16="http://schemas.microsoft.com/office/drawing/2014/main" id="{CA6748C1-96F3-C704-B0F4-243AB3EC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5" name="Oval 59">
            <a:extLst>
              <a:ext uri="{FF2B5EF4-FFF2-40B4-BE49-F238E27FC236}">
                <a16:creationId xmlns:a16="http://schemas.microsoft.com/office/drawing/2014/main" id="{EBC0B73A-2A16-41C6-FCB5-51F25ED8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6" name="Text Box 60">
            <a:extLst>
              <a:ext uri="{FF2B5EF4-FFF2-40B4-BE49-F238E27FC236}">
                <a16:creationId xmlns:a16="http://schemas.microsoft.com/office/drawing/2014/main" id="{BD2A518E-693C-6A44-3D57-7341666E3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447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57" name="Text Box 61">
            <a:extLst>
              <a:ext uri="{FF2B5EF4-FFF2-40B4-BE49-F238E27FC236}">
                <a16:creationId xmlns:a16="http://schemas.microsoft.com/office/drawing/2014/main" id="{53EDD42B-16E2-A789-057F-10EF8311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447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80958" name="Text Box 62">
            <a:extLst>
              <a:ext uri="{FF2B5EF4-FFF2-40B4-BE49-F238E27FC236}">
                <a16:creationId xmlns:a16="http://schemas.microsoft.com/office/drawing/2014/main" id="{3D614336-90CD-4A0A-9B4F-9A1A67D4C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9" name="Text Box 63">
            <a:extLst>
              <a:ext uri="{FF2B5EF4-FFF2-40B4-BE49-F238E27FC236}">
                <a16:creationId xmlns:a16="http://schemas.microsoft.com/office/drawing/2014/main" id="{9BBD2CD4-CAFB-B036-DFA1-53EDE25E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0" name="Text Box 64">
            <a:extLst>
              <a:ext uri="{FF2B5EF4-FFF2-40B4-BE49-F238E27FC236}">
                <a16:creationId xmlns:a16="http://schemas.microsoft.com/office/drawing/2014/main" id="{CF39F44D-290E-81AA-E79E-5984761F6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1" name="Text Box 65">
            <a:extLst>
              <a:ext uri="{FF2B5EF4-FFF2-40B4-BE49-F238E27FC236}">
                <a16:creationId xmlns:a16="http://schemas.microsoft.com/office/drawing/2014/main" id="{0D3FD06B-EC1A-E898-9EEA-8D0560D74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2" name="Text Box 66">
            <a:extLst>
              <a:ext uri="{FF2B5EF4-FFF2-40B4-BE49-F238E27FC236}">
                <a16:creationId xmlns:a16="http://schemas.microsoft.com/office/drawing/2014/main" id="{2B3A1910-EDE3-1289-9F40-107C1A19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3" name="Text Box 67">
            <a:extLst>
              <a:ext uri="{FF2B5EF4-FFF2-40B4-BE49-F238E27FC236}">
                <a16:creationId xmlns:a16="http://schemas.microsoft.com/office/drawing/2014/main" id="{F5A45A11-ABF3-E10B-8C80-8228789C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4" name="Text Box 68">
            <a:extLst>
              <a:ext uri="{FF2B5EF4-FFF2-40B4-BE49-F238E27FC236}">
                <a16:creationId xmlns:a16="http://schemas.microsoft.com/office/drawing/2014/main" id="{62CEE105-3333-98A5-7952-A13469161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5" name="Text Box 69">
            <a:extLst>
              <a:ext uri="{FF2B5EF4-FFF2-40B4-BE49-F238E27FC236}">
                <a16:creationId xmlns:a16="http://schemas.microsoft.com/office/drawing/2014/main" id="{324BD4D0-EECD-E53B-11A5-2E2CCB18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6" name="Text Box 70">
            <a:extLst>
              <a:ext uri="{FF2B5EF4-FFF2-40B4-BE49-F238E27FC236}">
                <a16:creationId xmlns:a16="http://schemas.microsoft.com/office/drawing/2014/main" id="{FE37E3D8-E7BB-5392-1ADD-727561C04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7" name="Text Box 71">
            <a:extLst>
              <a:ext uri="{FF2B5EF4-FFF2-40B4-BE49-F238E27FC236}">
                <a16:creationId xmlns:a16="http://schemas.microsoft.com/office/drawing/2014/main" id="{68EDD65A-99AE-3ECF-1873-A015EEDDD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8" name="Oval 72">
            <a:extLst>
              <a:ext uri="{FF2B5EF4-FFF2-40B4-BE49-F238E27FC236}">
                <a16:creationId xmlns:a16="http://schemas.microsoft.com/office/drawing/2014/main" id="{E127D4A5-1DD5-FEA2-1C73-82970A45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69" name="Text Box 73">
            <a:extLst>
              <a:ext uri="{FF2B5EF4-FFF2-40B4-BE49-F238E27FC236}">
                <a16:creationId xmlns:a16="http://schemas.microsoft.com/office/drawing/2014/main" id="{7D1A9B06-FE83-529E-5098-C98C5231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90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70" name="Text Box 74">
            <a:extLst>
              <a:ext uri="{FF2B5EF4-FFF2-40B4-BE49-F238E27FC236}">
                <a16:creationId xmlns:a16="http://schemas.microsoft.com/office/drawing/2014/main" id="{C14C2FB9-4028-4D50-47FB-12F7406B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90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71" name="Text Box 75">
            <a:extLst>
              <a:ext uri="{FF2B5EF4-FFF2-40B4-BE49-F238E27FC236}">
                <a16:creationId xmlns:a16="http://schemas.microsoft.com/office/drawing/2014/main" id="{F948EEC2-AC1E-59D5-29BA-71A9B08A8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2" name="Text Box 76">
            <a:extLst>
              <a:ext uri="{FF2B5EF4-FFF2-40B4-BE49-F238E27FC236}">
                <a16:creationId xmlns:a16="http://schemas.microsoft.com/office/drawing/2014/main" id="{EDD14CF0-529F-08B2-61F8-57D6A586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3" name="Text Box 77">
            <a:extLst>
              <a:ext uri="{FF2B5EF4-FFF2-40B4-BE49-F238E27FC236}">
                <a16:creationId xmlns:a16="http://schemas.microsoft.com/office/drawing/2014/main" id="{C65A0750-FC3D-A90C-11F5-53AA449A6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4" name="Text Box 78">
            <a:extLst>
              <a:ext uri="{FF2B5EF4-FFF2-40B4-BE49-F238E27FC236}">
                <a16:creationId xmlns:a16="http://schemas.microsoft.com/office/drawing/2014/main" id="{A52578DF-1951-5577-9163-26CD39D2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0975" name="Text Box 79">
            <a:extLst>
              <a:ext uri="{FF2B5EF4-FFF2-40B4-BE49-F238E27FC236}">
                <a16:creationId xmlns:a16="http://schemas.microsoft.com/office/drawing/2014/main" id="{0E8E9E1F-B797-8A36-362E-CDF6BCEBC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6" name="Text Box 80">
            <a:extLst>
              <a:ext uri="{FF2B5EF4-FFF2-40B4-BE49-F238E27FC236}">
                <a16:creationId xmlns:a16="http://schemas.microsoft.com/office/drawing/2014/main" id="{E0984A3D-EEEC-A47A-0BAD-113F81B89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7" name="Text Box 81">
            <a:extLst>
              <a:ext uri="{FF2B5EF4-FFF2-40B4-BE49-F238E27FC236}">
                <a16:creationId xmlns:a16="http://schemas.microsoft.com/office/drawing/2014/main" id="{2805E710-D8DA-9704-404F-939639DFE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971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8" name="Text Box 82">
            <a:extLst>
              <a:ext uri="{FF2B5EF4-FFF2-40B4-BE49-F238E27FC236}">
                <a16:creationId xmlns:a16="http://schemas.microsoft.com/office/drawing/2014/main" id="{BC129E61-6847-7C93-0D78-D9D3E771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9" name="Text Box 83">
            <a:extLst>
              <a:ext uri="{FF2B5EF4-FFF2-40B4-BE49-F238E27FC236}">
                <a16:creationId xmlns:a16="http://schemas.microsoft.com/office/drawing/2014/main" id="{F669F666-E415-EF2F-519F-115A8F22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80" name="Text Box 84">
            <a:extLst>
              <a:ext uri="{FF2B5EF4-FFF2-40B4-BE49-F238E27FC236}">
                <a16:creationId xmlns:a16="http://schemas.microsoft.com/office/drawing/2014/main" id="{75052FF7-7594-A55F-9AA0-3AB30D358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81" name="Oval 85">
            <a:extLst>
              <a:ext uri="{FF2B5EF4-FFF2-40B4-BE49-F238E27FC236}">
                <a16:creationId xmlns:a16="http://schemas.microsoft.com/office/drawing/2014/main" id="{7DF8866D-C96C-C0E9-AFFE-C513CAAD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82" name="Text Box 86">
            <a:extLst>
              <a:ext uri="{FF2B5EF4-FFF2-40B4-BE49-F238E27FC236}">
                <a16:creationId xmlns:a16="http://schemas.microsoft.com/office/drawing/2014/main" id="{6986CF13-2838-5F4A-BD60-F18FE53F4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7003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83" name="Text Box 87">
            <a:extLst>
              <a:ext uri="{FF2B5EF4-FFF2-40B4-BE49-F238E27FC236}">
                <a16:creationId xmlns:a16="http://schemas.microsoft.com/office/drawing/2014/main" id="{C5B55CFB-F1DE-9DE0-6F4E-8A2C5B5A1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003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85" name="Rectangle 89">
            <a:extLst>
              <a:ext uri="{FF2B5EF4-FFF2-40B4-BE49-F238E27FC236}">
                <a16:creationId xmlns:a16="http://schemas.microsoft.com/office/drawing/2014/main" id="{1DABA064-8AEE-EFC3-E743-C721DBB90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80987" name="Text Box 91">
            <a:extLst>
              <a:ext uri="{FF2B5EF4-FFF2-40B4-BE49-F238E27FC236}">
                <a16:creationId xmlns:a16="http://schemas.microsoft.com/office/drawing/2014/main" id="{8829AC35-5881-4ED0-4D1B-573722DF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672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Cross-over i &gt; j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5E5A015-D2C7-5404-3CE6-5529F8115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Recursive Quicksort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876628AB-E7B2-B740-24BF-1DB5C2451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5565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urier New" panose="02070309020205020404" pitchFamily="49" charset="0"/>
              </a:rPr>
              <a:t>Quicksort(A[]: integer array, left,right : integer):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pivotindex : integer;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if left + CUTOFF </a:t>
            </a:r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 right then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pivot := median3(A,left,right);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pivotindex := Partition(A,left,right-1,pivot);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Quicksort(A, left, pivotindex – 1);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Quicksort(A, pivotindex + 1, right);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else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Insertionsort(A,left,right);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E29FE917-E9D6-C3EC-3314-931D7C8D5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345113"/>
            <a:ext cx="421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Don’t use quicksort for small arrays.</a:t>
            </a:r>
          </a:p>
          <a:p>
            <a:r>
              <a:rPr lang="en-US" altLang="en-US"/>
              <a:t>CUTOFF = 10 is reasonable.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8A66CB0-D64E-F753-C6E9-8E72054B4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Quicksort Best Case Performance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78917090-4754-D8F7-B645-2AFB54471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Algorithm always chooses best pivot and splits sub-arrays in half at each recursion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T(0) = T(1) = O(1)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constant time if 0 or 1 element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N &gt; 1, 2 recursive calls plus linear time for partitioning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T(N) = 2T(N/2) + O(N)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Same recurrence relation as Mergesort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T(N) = </a:t>
            </a:r>
            <a:r>
              <a:rPr lang="en-US" altLang="en-US" u="sng">
                <a:solidFill>
                  <a:srgbClr val="0000FF"/>
                </a:solidFill>
              </a:rPr>
              <a:t>O(N log N)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314FB04-FD20-B314-0290-A5484AC47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Quicksort Worst Case Performance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B8B53FF-E1C6-314A-115F-0C725D846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13" y="1751013"/>
            <a:ext cx="8004175" cy="4497387"/>
          </a:xfrm>
        </p:spPr>
        <p:txBody>
          <a:bodyPr/>
          <a:lstStyle/>
          <a:p>
            <a:r>
              <a:rPr lang="en-US" altLang="en-US" sz="2800"/>
              <a:t>Algorithm always chooses the worst pivot – one sub-array is empty at each recursion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T(N)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a for N </a:t>
            </a:r>
            <a:r>
              <a:rPr lang="en-US" altLang="en-US" sz="2400">
                <a:sym typeface="Symbol" pitchFamily="2" charset="2"/>
              </a:rPr>
              <a:t> C</a:t>
            </a:r>
            <a:endParaRPr lang="en-US" altLang="en-US" sz="2400"/>
          </a:p>
          <a:p>
            <a:pPr lvl="1">
              <a:spcBef>
                <a:spcPct val="10000"/>
              </a:spcBef>
            </a:pPr>
            <a:r>
              <a:rPr lang="en-US" altLang="en-US" sz="2400"/>
              <a:t>T(N)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T(N-1) + bN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       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T(N-2) + b(N-1) + bN 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       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T(C) + b(C+1)+ … + bN</a:t>
            </a:r>
          </a:p>
          <a:p>
            <a:pPr lvl="1">
              <a:spcBef>
                <a:spcPct val="10000"/>
              </a:spcBef>
            </a:pPr>
            <a:r>
              <a:rPr lang="en-US" altLang="en-US" sz="2400"/>
              <a:t>        </a:t>
            </a:r>
            <a:r>
              <a:rPr lang="en-US" altLang="en-US" sz="2400">
                <a:sym typeface="Symbol" pitchFamily="2" charset="2"/>
              </a:rPr>
              <a:t> a +b(C + (C+1) + (C+2) +  … + N)</a:t>
            </a:r>
            <a:endParaRPr lang="en-US" altLang="en-US" sz="2400"/>
          </a:p>
          <a:p>
            <a:pPr lvl="1">
              <a:spcBef>
                <a:spcPct val="10000"/>
              </a:spcBef>
            </a:pPr>
            <a:r>
              <a:rPr lang="en-US" altLang="en-US" sz="2400"/>
              <a:t>T(N) = </a:t>
            </a:r>
            <a:r>
              <a:rPr lang="en-US" altLang="en-US" sz="2400">
                <a:solidFill>
                  <a:srgbClr val="0000FF"/>
                </a:solidFill>
              </a:rPr>
              <a:t>O(N</a:t>
            </a:r>
            <a:r>
              <a:rPr lang="en-US" altLang="en-US" sz="2400" baseline="30000">
                <a:solidFill>
                  <a:srgbClr val="0000FF"/>
                </a:solidFill>
              </a:rPr>
              <a:t>2</a:t>
            </a:r>
            <a:r>
              <a:rPr lang="en-US" altLang="en-US" sz="2400">
                <a:solidFill>
                  <a:srgbClr val="0000FF"/>
                </a:solidFill>
              </a:rPr>
              <a:t>)</a:t>
            </a:r>
            <a:endParaRPr lang="en-US" altLang="en-US" sz="2400" u="sng">
              <a:solidFill>
                <a:srgbClr val="0000FF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800"/>
              <a:t>Fortunately, </a:t>
            </a:r>
            <a:r>
              <a:rPr lang="en-US" altLang="en-US" sz="2800" i="1">
                <a:solidFill>
                  <a:schemeClr val="accent2"/>
                </a:solidFill>
              </a:rPr>
              <a:t>average case performance</a:t>
            </a:r>
            <a:r>
              <a:rPr lang="en-US" altLang="en-US" sz="2800"/>
              <a:t> is    O(N log N) (see text for proof)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0079E0E-70A6-8DCF-8ADE-A87776855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Properties of Quicksort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0E68B31-9B28-9328-5D88-66D1C059A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Not stable because of long distance swapping.</a:t>
            </a:r>
          </a:p>
          <a:p>
            <a:r>
              <a:rPr lang="en-US" altLang="en-US" sz="2800"/>
              <a:t>No iterative version (without using a stack).</a:t>
            </a:r>
          </a:p>
          <a:p>
            <a:r>
              <a:rPr lang="en-US" altLang="en-US" sz="2800"/>
              <a:t>Pure quicksort not good for small arrays.</a:t>
            </a:r>
          </a:p>
          <a:p>
            <a:r>
              <a:rPr lang="en-US" altLang="en-US" sz="2800"/>
              <a:t>“In-place”, but uses auxiliary storage because of recursive call (O(logn) space).</a:t>
            </a:r>
          </a:p>
          <a:p>
            <a:r>
              <a:rPr lang="en-US" altLang="en-US" sz="2800"/>
              <a:t>O(n log n) average case performance, but O(n</a:t>
            </a:r>
            <a:r>
              <a:rPr lang="en-US" altLang="en-US" sz="2800" baseline="30000"/>
              <a:t>2</a:t>
            </a:r>
            <a:r>
              <a:rPr lang="en-US" altLang="en-US" sz="2800"/>
              <a:t>) worst case performance.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05B24CB6-3718-5737-436D-57AEAAB71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Folklore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36D17C5-C013-488D-084D-075DEF4B9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“Quicksort is the best in-memory sorting algorithm.”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Truth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Quicksort uses very few comparisons on average.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Quicksort does have good performance in the memory hierarchy.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Small footprint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Good locality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1.12</a:t>
            </a:r>
          </a:p>
        </p:txBody>
      </p:sp>
      <p:sp>
        <p:nvSpPr>
          <p:cNvPr id="218116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18117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18118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18119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 dirty="0">
                <a:latin typeface="Courier New" charset="0"/>
              </a:rPr>
              <a:t>0.56</a:t>
            </a:r>
          </a:p>
        </p:txBody>
      </p:sp>
      <p:sp>
        <p:nvSpPr>
          <p:cNvPr id="218120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18121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18122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18123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18124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18137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2:  step 2.</a:t>
            </a:r>
          </a:p>
        </p:txBody>
      </p:sp>
      <p:sp>
        <p:nvSpPr>
          <p:cNvPr id="218138" name="Rectangle 26"/>
          <p:cNvSpPr>
            <a:spLocks noGrp="1" noChangeArrowheads="1"/>
          </p:cNvSpPr>
          <p:nvPr>
            <p:ph type="title"/>
          </p:nvPr>
        </p:nvSpPr>
        <p:spPr>
          <a:xfrm>
            <a:off x="419100" y="114754"/>
            <a:ext cx="8229600" cy="1143000"/>
          </a:xfrm>
        </p:spPr>
        <p:txBody>
          <a:bodyPr/>
          <a:lstStyle/>
          <a:p>
            <a:r>
              <a:rPr lang="en-US" dirty="0"/>
              <a:t>Insertion Sort</a:t>
            </a:r>
          </a:p>
        </p:txBody>
      </p:sp>
      <p:grpSp>
        <p:nvGrpSpPr>
          <p:cNvPr id="218144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18145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146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18147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18148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18149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18150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18151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18152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18153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18154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18155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18157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0163" name="Rectangle 3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0164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0165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0166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0167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0168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0169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0170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0172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dirty="0">
                <a:solidFill>
                  <a:srgbClr val="0070C0"/>
                </a:solidFill>
              </a:rPr>
              <a:t>Iteration 3:  step 0.</a:t>
            </a:r>
          </a:p>
        </p:txBody>
      </p:sp>
      <p:sp>
        <p:nvSpPr>
          <p:cNvPr id="220186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0188" name="Group 28"/>
          <p:cNvGrpSpPr>
            <a:grpSpLocks/>
          </p:cNvGrpSpPr>
          <p:nvPr/>
        </p:nvGrpSpPr>
        <p:grpSpPr bwMode="auto">
          <a:xfrm>
            <a:off x="3733800" y="4419600"/>
            <a:ext cx="1066800" cy="381000"/>
            <a:chOff x="2016" y="3072"/>
            <a:chExt cx="672" cy="240"/>
          </a:xfrm>
        </p:grpSpPr>
        <p:sp>
          <p:nvSpPr>
            <p:cNvPr id="220189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urier New" charset="0"/>
                </a:rPr>
                <a:t>1.12</a:t>
              </a:r>
              <a:endParaRPr kumimoji="0" lang="en-US" sz="1400" b="1" dirty="0">
                <a:solidFill>
                  <a:srgbClr val="0070C0"/>
                </a:solidFill>
                <a:latin typeface="Courier New" charset="0"/>
              </a:endParaRPr>
            </a:p>
          </p:txBody>
        </p:sp>
        <p:sp>
          <p:nvSpPr>
            <p:cNvPr id="220190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 dirty="0">
                  <a:solidFill>
                    <a:srgbClr val="0070C0"/>
                  </a:solidFill>
                  <a:latin typeface="Courier New" charset="0"/>
                </a:rPr>
                <a:t>7.42</a:t>
              </a:r>
              <a:endParaRPr kumimoji="0" lang="en-US" sz="1400" b="1" dirty="0">
                <a:solidFill>
                  <a:srgbClr val="0070C0"/>
                </a:solidFill>
                <a:latin typeface="Courier New" charset="0"/>
              </a:endParaRPr>
            </a:p>
          </p:txBody>
        </p:sp>
      </p:grpSp>
      <p:cxnSp>
        <p:nvCxnSpPr>
          <p:cNvPr id="220191" name="AutoShape 31"/>
          <p:cNvCxnSpPr>
            <a:cxnSpLocks noChangeShapeType="1"/>
            <a:stCxn id="220189" idx="2"/>
            <a:endCxn id="220190" idx="2"/>
          </p:cNvCxnSpPr>
          <p:nvPr/>
        </p:nvCxnSpPr>
        <p:spPr bwMode="auto">
          <a:xfrm rot="16200000" flipH="1">
            <a:off x="4266406" y="4534694"/>
            <a:ext cx="1588" cy="533400"/>
          </a:xfrm>
          <a:prstGeom prst="curvedConnector3">
            <a:avLst>
              <a:gd name="adj1" fmla="val 315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0192" name="Group 32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0193" name="Rectangle 33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0194" name="Rectangle 34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0195" name="Rectangle 35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0196" name="Rectangle 36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0197" name="Rectangle 37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0198" name="Rectangle 38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0199" name="Rectangle 39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0200" name="Rectangle 40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0201" name="Rectangle 41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0202" name="Rectangle 42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0203" name="Rectangle 43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0205" name="Rectangle 45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 dirty="0"/>
              <a:t>Iteration </a:t>
            </a:r>
            <a:r>
              <a:rPr lang="en-US" dirty="0" err="1"/>
              <a:t>i</a:t>
            </a:r>
            <a:r>
              <a:rPr lang="en-US" dirty="0"/>
              <a:t>.  </a:t>
            </a:r>
            <a:r>
              <a:rPr lang="en-US" dirty="0">
                <a:solidFill>
                  <a:schemeClr val="tx1"/>
                </a:solidFill>
              </a:rPr>
              <a:t>Repeatedly swap element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with the one to its left if smaller.</a:t>
            </a:r>
          </a:p>
          <a:p>
            <a:endParaRPr lang="en-US" dirty="0"/>
          </a:p>
          <a:p>
            <a:r>
              <a:rPr lang="en-US" dirty="0"/>
              <a:t>Property.  </a:t>
            </a:r>
            <a:r>
              <a:rPr lang="en-US" dirty="0">
                <a:solidFill>
                  <a:schemeClr val="tx1"/>
                </a:solidFill>
              </a:rPr>
              <a:t>After </a:t>
            </a:r>
            <a:r>
              <a:rPr lang="en-US" dirty="0" err="1">
                <a:solidFill>
                  <a:schemeClr val="tx1"/>
                </a:solidFill>
              </a:rPr>
              <a:t>ith</a:t>
            </a:r>
            <a:r>
              <a:rPr lang="en-US" dirty="0">
                <a:solidFill>
                  <a:schemeClr val="tx1"/>
                </a:solidFill>
              </a:rPr>
              <a:t> iteration,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 dirty="0">
                <a:solidFill>
                  <a:schemeClr val="tx1"/>
                </a:solidFill>
              </a:rPr>
              <a:t> through 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a[</a:t>
            </a:r>
            <a:r>
              <a:rPr lang="en-US" sz="1600" dirty="0" err="1">
                <a:solidFill>
                  <a:schemeClr val="tx1"/>
                </a:solidFill>
                <a:latin typeface="Courier New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charset="0"/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ChangeArrowheads="1"/>
          </p:cNvSpPr>
          <p:nvPr/>
        </p:nvSpPr>
        <p:spPr bwMode="auto">
          <a:xfrm>
            <a:off x="42672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7.42</a:t>
            </a:r>
          </a:p>
        </p:txBody>
      </p:sp>
      <p:sp>
        <p:nvSpPr>
          <p:cNvPr id="221187" name="Rectangle 3"/>
          <p:cNvSpPr>
            <a:spLocks noChangeArrowheads="1"/>
          </p:cNvSpPr>
          <p:nvPr/>
        </p:nvSpPr>
        <p:spPr bwMode="auto">
          <a:xfrm>
            <a:off x="3733800" y="4419600"/>
            <a:ext cx="533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1.12</a:t>
            </a:r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4800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1.17</a:t>
            </a: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53340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0.32</a:t>
            </a:r>
          </a:p>
        </p:txBody>
      </p:sp>
      <p:sp>
        <p:nvSpPr>
          <p:cNvPr id="221190" name="Rectangle 6"/>
          <p:cNvSpPr>
            <a:spLocks noChangeArrowheads="1"/>
          </p:cNvSpPr>
          <p:nvPr/>
        </p:nvSpPr>
        <p:spPr bwMode="auto">
          <a:xfrm>
            <a:off x="3200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2.78</a:t>
            </a:r>
          </a:p>
        </p:txBody>
      </p:sp>
      <p:sp>
        <p:nvSpPr>
          <p:cNvPr id="221191" name="Rectangle 7"/>
          <p:cNvSpPr>
            <a:spLocks noChangeArrowheads="1"/>
          </p:cNvSpPr>
          <p:nvPr/>
        </p:nvSpPr>
        <p:spPr bwMode="auto">
          <a:xfrm>
            <a:off x="2667000" y="4419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latin typeface="Courier New" charset="0"/>
              </a:rPr>
              <a:t>0.56</a:t>
            </a:r>
          </a:p>
        </p:txBody>
      </p:sp>
      <p:sp>
        <p:nvSpPr>
          <p:cNvPr id="221192" name="Rectangle 8"/>
          <p:cNvSpPr>
            <a:spLocks noChangeArrowheads="1"/>
          </p:cNvSpPr>
          <p:nvPr/>
        </p:nvSpPr>
        <p:spPr bwMode="auto">
          <a:xfrm>
            <a:off x="69342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3.14</a:t>
            </a:r>
          </a:p>
        </p:txBody>
      </p:sp>
      <p:sp>
        <p:nvSpPr>
          <p:cNvPr id="221193" name="Rectangle 9"/>
          <p:cNvSpPr>
            <a:spLocks noChangeArrowheads="1"/>
          </p:cNvSpPr>
          <p:nvPr/>
        </p:nvSpPr>
        <p:spPr bwMode="auto">
          <a:xfrm>
            <a:off x="74676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7.71</a:t>
            </a:r>
          </a:p>
        </p:txBody>
      </p:sp>
      <p:sp>
        <p:nvSpPr>
          <p:cNvPr id="221194" name="Rectangle 10"/>
          <p:cNvSpPr>
            <a:spLocks noChangeArrowheads="1"/>
          </p:cNvSpPr>
          <p:nvPr/>
        </p:nvSpPr>
        <p:spPr bwMode="auto">
          <a:xfrm>
            <a:off x="1066800" y="4419600"/>
            <a:ext cx="1600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kumimoji="0" lang="en-US"/>
              <a:t>Value</a:t>
            </a:r>
          </a:p>
        </p:txBody>
      </p:sp>
      <p:sp>
        <p:nvSpPr>
          <p:cNvPr id="221195" name="Rectangle 11"/>
          <p:cNvSpPr>
            <a:spLocks noChangeArrowheads="1"/>
          </p:cNvSpPr>
          <p:nvPr/>
        </p:nvSpPr>
        <p:spPr bwMode="auto">
          <a:xfrm>
            <a:off x="58674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6.21</a:t>
            </a:r>
          </a:p>
        </p:txBody>
      </p:sp>
      <p:sp>
        <p:nvSpPr>
          <p:cNvPr id="221196" name="Rectangle 12"/>
          <p:cNvSpPr>
            <a:spLocks noChangeArrowheads="1"/>
          </p:cNvSpPr>
          <p:nvPr/>
        </p:nvSpPr>
        <p:spPr bwMode="auto">
          <a:xfrm>
            <a:off x="6400800" y="4419600"/>
            <a:ext cx="5334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Courier New" charset="0"/>
              </a:rPr>
              <a:t>4.42</a:t>
            </a:r>
          </a:p>
        </p:txBody>
      </p:sp>
      <p:sp>
        <p:nvSpPr>
          <p:cNvPr id="221209" name="Text Box 25"/>
          <p:cNvSpPr txBox="1">
            <a:spLocks noChangeArrowheads="1"/>
          </p:cNvSpPr>
          <p:nvPr/>
        </p:nvSpPr>
        <p:spPr bwMode="auto">
          <a:xfrm>
            <a:off x="2819400" y="5424488"/>
            <a:ext cx="3733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>
                <a:solidFill>
                  <a:schemeClr val="bg2"/>
                </a:solidFill>
              </a:rPr>
              <a:t>Iteration 3:  </a:t>
            </a:r>
            <a:r>
              <a:rPr kumimoji="0" lang="en-US">
                <a:solidFill>
                  <a:srgbClr val="003399"/>
                </a:solidFill>
              </a:rPr>
              <a:t>step 1</a:t>
            </a:r>
            <a:r>
              <a:rPr kumimoji="0" lang="en-US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1210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Sort</a:t>
            </a:r>
          </a:p>
        </p:txBody>
      </p:sp>
      <p:grpSp>
        <p:nvGrpSpPr>
          <p:cNvPr id="221212" name="Group 28"/>
          <p:cNvGrpSpPr>
            <a:grpSpLocks/>
          </p:cNvGrpSpPr>
          <p:nvPr/>
        </p:nvGrpSpPr>
        <p:grpSpPr bwMode="auto">
          <a:xfrm>
            <a:off x="3200400" y="4419600"/>
            <a:ext cx="1066800" cy="381000"/>
            <a:chOff x="2016" y="3072"/>
            <a:chExt cx="672" cy="240"/>
          </a:xfrm>
        </p:grpSpPr>
        <p:sp>
          <p:nvSpPr>
            <p:cNvPr id="221213" name="Rectangle 29"/>
            <p:cNvSpPr>
              <a:spLocks noChangeArrowheads="1"/>
            </p:cNvSpPr>
            <p:nvPr/>
          </p:nvSpPr>
          <p:spPr bwMode="auto">
            <a:xfrm>
              <a:off x="2016" y="3072"/>
              <a:ext cx="336" cy="240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1.12</a:t>
              </a:r>
              <a:endParaRPr kumimoji="0" lang="en-US" sz="1400" b="1">
                <a:latin typeface="Courier New" charset="0"/>
              </a:endParaRPr>
            </a:p>
          </p:txBody>
        </p:sp>
        <p:sp>
          <p:nvSpPr>
            <p:cNvPr id="221214" name="Rectangle 30"/>
            <p:cNvSpPr>
              <a:spLocks noChangeArrowheads="1"/>
            </p:cNvSpPr>
            <p:nvPr/>
          </p:nvSpPr>
          <p:spPr bwMode="auto">
            <a:xfrm>
              <a:off x="2352" y="3072"/>
              <a:ext cx="336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400" b="1">
                  <a:solidFill>
                    <a:schemeClr val="bg2"/>
                  </a:solidFill>
                  <a:latin typeface="Courier New" charset="0"/>
                </a:rPr>
                <a:t>2.78</a:t>
              </a:r>
              <a:endParaRPr kumimoji="0" lang="en-US" sz="1400" b="1">
                <a:latin typeface="Courier New" charset="0"/>
              </a:endParaRPr>
            </a:p>
          </p:txBody>
        </p:sp>
      </p:grpSp>
      <p:cxnSp>
        <p:nvCxnSpPr>
          <p:cNvPr id="221215" name="AutoShape 31"/>
          <p:cNvCxnSpPr>
            <a:cxnSpLocks noChangeShapeType="1"/>
            <a:stCxn id="221213" idx="2"/>
            <a:endCxn id="221214" idx="2"/>
          </p:cNvCxnSpPr>
          <p:nvPr/>
        </p:nvCxnSpPr>
        <p:spPr bwMode="auto">
          <a:xfrm rot="16200000" flipH="1">
            <a:off x="3733006" y="4534694"/>
            <a:ext cx="1588" cy="533400"/>
          </a:xfrm>
          <a:prstGeom prst="curvedConnector3">
            <a:avLst>
              <a:gd name="adj1" fmla="val 28299995"/>
            </a:avLst>
          </a:prstGeom>
          <a:noFill/>
          <a:ln w="34925">
            <a:solidFill>
              <a:srgbClr val="006600"/>
            </a:solidFill>
            <a:round/>
            <a:headEnd type="triangle" w="med" len="med"/>
            <a:tailEnd type="triangle" w="med" len="med"/>
          </a:ln>
          <a:effectLst/>
        </p:spPr>
      </p:cxnSp>
      <p:grpSp>
        <p:nvGrpSpPr>
          <p:cNvPr id="221228" name="Group 44"/>
          <p:cNvGrpSpPr>
            <a:grpSpLocks/>
          </p:cNvGrpSpPr>
          <p:nvPr/>
        </p:nvGrpSpPr>
        <p:grpSpPr bwMode="auto">
          <a:xfrm>
            <a:off x="1066800" y="4038600"/>
            <a:ext cx="6934200" cy="381000"/>
            <a:chOff x="672" y="2304"/>
            <a:chExt cx="4368" cy="240"/>
          </a:xfrm>
        </p:grpSpPr>
        <p:sp>
          <p:nvSpPr>
            <p:cNvPr id="221229" name="Rectangle 45"/>
            <p:cNvSpPr>
              <a:spLocks noChangeArrowheads="1"/>
            </p:cNvSpPr>
            <p:nvPr/>
          </p:nvSpPr>
          <p:spPr bwMode="auto">
            <a:xfrm>
              <a:off x="235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21230" name="Rectangle 46"/>
            <p:cNvSpPr>
              <a:spLocks noChangeArrowheads="1"/>
            </p:cNvSpPr>
            <p:nvPr/>
          </p:nvSpPr>
          <p:spPr bwMode="auto">
            <a:xfrm>
              <a:off x="268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21231" name="Rectangle 47"/>
            <p:cNvSpPr>
              <a:spLocks noChangeArrowheads="1"/>
            </p:cNvSpPr>
            <p:nvPr/>
          </p:nvSpPr>
          <p:spPr bwMode="auto">
            <a:xfrm>
              <a:off x="302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221232" name="Rectangle 48"/>
            <p:cNvSpPr>
              <a:spLocks noChangeArrowheads="1"/>
            </p:cNvSpPr>
            <p:nvPr/>
          </p:nvSpPr>
          <p:spPr bwMode="auto">
            <a:xfrm>
              <a:off x="336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21233" name="Rectangle 49"/>
            <p:cNvSpPr>
              <a:spLocks noChangeArrowheads="1"/>
            </p:cNvSpPr>
            <p:nvPr/>
          </p:nvSpPr>
          <p:spPr bwMode="auto">
            <a:xfrm>
              <a:off x="1680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21234" name="Rectangle 50"/>
            <p:cNvSpPr>
              <a:spLocks noChangeArrowheads="1"/>
            </p:cNvSpPr>
            <p:nvPr/>
          </p:nvSpPr>
          <p:spPr bwMode="auto">
            <a:xfrm>
              <a:off x="201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21235" name="Rectangle 51"/>
            <p:cNvSpPr>
              <a:spLocks noChangeArrowheads="1"/>
            </p:cNvSpPr>
            <p:nvPr/>
          </p:nvSpPr>
          <p:spPr bwMode="auto">
            <a:xfrm>
              <a:off x="4368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221236" name="Rectangle 52"/>
            <p:cNvSpPr>
              <a:spLocks noChangeArrowheads="1"/>
            </p:cNvSpPr>
            <p:nvPr/>
          </p:nvSpPr>
          <p:spPr bwMode="auto">
            <a:xfrm>
              <a:off x="4704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221237" name="Rectangle 53"/>
            <p:cNvSpPr>
              <a:spLocks noChangeArrowheads="1"/>
            </p:cNvSpPr>
            <p:nvPr/>
          </p:nvSpPr>
          <p:spPr bwMode="auto">
            <a:xfrm>
              <a:off x="672" y="2304"/>
              <a:ext cx="1008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Array index</a:t>
              </a:r>
            </a:p>
          </p:txBody>
        </p:sp>
        <p:sp>
          <p:nvSpPr>
            <p:cNvPr id="221238" name="Rectangle 54"/>
            <p:cNvSpPr>
              <a:spLocks noChangeArrowheads="1"/>
            </p:cNvSpPr>
            <p:nvPr/>
          </p:nvSpPr>
          <p:spPr bwMode="auto">
            <a:xfrm>
              <a:off x="3696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221239" name="Rectangle 55"/>
            <p:cNvSpPr>
              <a:spLocks noChangeArrowheads="1"/>
            </p:cNvSpPr>
            <p:nvPr/>
          </p:nvSpPr>
          <p:spPr bwMode="auto">
            <a:xfrm>
              <a:off x="4032" y="2304"/>
              <a:ext cx="336" cy="24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pPr algn="ctr"/>
              <a:r>
                <a:rPr kumimoji="0" lang="en-US">
                  <a:solidFill>
                    <a:schemeClr val="bg1"/>
                  </a:solidFill>
                </a:rPr>
                <a:t>7</a:t>
              </a:r>
            </a:p>
          </p:txBody>
        </p:sp>
      </p:grpSp>
      <p:sp>
        <p:nvSpPr>
          <p:cNvPr id="221241" name="Rectangle 57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8077200" cy="5410200"/>
          </a:xfrm>
          <a:noFill/>
          <a:ln/>
        </p:spPr>
        <p:txBody>
          <a:bodyPr/>
          <a:lstStyle/>
          <a:p>
            <a:r>
              <a:rPr lang="en-US"/>
              <a:t>Iteration i.  </a:t>
            </a:r>
            <a:r>
              <a:rPr lang="en-US">
                <a:solidFill>
                  <a:schemeClr val="tx1"/>
                </a:solidFill>
              </a:rPr>
              <a:t>Repeatedly swap element i with the one to its left if smaller.</a:t>
            </a:r>
          </a:p>
          <a:p>
            <a:endParaRPr lang="en-US"/>
          </a:p>
          <a:p>
            <a:r>
              <a:rPr lang="en-US"/>
              <a:t>Property.  </a:t>
            </a:r>
            <a:r>
              <a:rPr lang="en-US">
                <a:solidFill>
                  <a:schemeClr val="tx1"/>
                </a:solidFill>
              </a:rPr>
              <a:t>After ith iteration,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a[0]</a:t>
            </a:r>
            <a:r>
              <a:rPr lang="en-US">
                <a:solidFill>
                  <a:schemeClr val="tx1"/>
                </a:solidFill>
              </a:rPr>
              <a:t> through </a:t>
            </a:r>
            <a:r>
              <a:rPr lang="en-US" sz="1600">
                <a:solidFill>
                  <a:schemeClr val="tx1"/>
                </a:solidFill>
                <a:latin typeface="Courier New" charset="0"/>
              </a:rPr>
              <a:t>a[i]</a:t>
            </a:r>
            <a:r>
              <a:rPr lang="en-US">
                <a:solidFill>
                  <a:schemeClr val="tx1"/>
                </a:solidFill>
              </a:rPr>
              <a:t> contain first i+1 elements in ascending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1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6860</TotalTime>
  <Words>4899</Words>
  <Application>Microsoft Macintosh PowerPoint</Application>
  <PresentationFormat>On-screen Show (4:3)</PresentationFormat>
  <Paragraphs>1515</Paragraphs>
  <Slides>69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7" baseType="lpstr">
      <vt:lpstr>urw-din</vt:lpstr>
      <vt:lpstr>Arial</vt:lpstr>
      <vt:lpstr>Calibri</vt:lpstr>
      <vt:lpstr>Courier New</vt:lpstr>
      <vt:lpstr>Open Sans</vt:lpstr>
      <vt:lpstr>Times New Roman</vt:lpstr>
      <vt:lpstr>Verdana</vt:lpstr>
      <vt:lpstr>Office Theme</vt:lpstr>
      <vt:lpstr>Search</vt:lpstr>
      <vt:lpstr>Sorting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– Pseudo code</vt:lpstr>
      <vt:lpstr>Insertion sort – Pseudo code</vt:lpstr>
      <vt:lpstr>Insertion sort – Pseudo code</vt:lpstr>
      <vt:lpstr>Insertion Sort</vt:lpstr>
      <vt:lpstr>Sorting</vt:lpstr>
      <vt:lpstr>“Divide and Conquer”</vt:lpstr>
      <vt:lpstr>Mergesort</vt:lpstr>
      <vt:lpstr>Mergesort Example</vt:lpstr>
      <vt:lpstr>Auxiliary Array</vt:lpstr>
      <vt:lpstr>Auxiliary Array</vt:lpstr>
      <vt:lpstr>Auxiliary Array</vt:lpstr>
      <vt:lpstr>Merging</vt:lpstr>
      <vt:lpstr>Merging</vt:lpstr>
      <vt:lpstr>Merging</vt:lpstr>
      <vt:lpstr>Merging</vt:lpstr>
      <vt:lpstr>Merging</vt:lpstr>
      <vt:lpstr>Iterative Mergesort</vt:lpstr>
      <vt:lpstr>Iterative Mergesort</vt:lpstr>
      <vt:lpstr>Iterative Mergesort</vt:lpstr>
      <vt:lpstr>Iterative Mergesort</vt:lpstr>
      <vt:lpstr>Mergesort Analysis</vt:lpstr>
      <vt:lpstr>Mergesort Recurrence Relation</vt:lpstr>
      <vt:lpstr>Properties of Mergesort</vt:lpstr>
      <vt:lpstr>Sorting</vt:lpstr>
      <vt:lpstr>The steps of QuickSort</vt:lpstr>
      <vt:lpstr>Quicksort</vt:lpstr>
      <vt:lpstr>“Four easy steps”</vt:lpstr>
      <vt:lpstr>Details, details</vt:lpstr>
      <vt:lpstr>Quicksort Partitioning</vt:lpstr>
      <vt:lpstr>Partitioning:Choosing the pivot</vt:lpstr>
      <vt:lpstr>Partitioning in-place</vt:lpstr>
      <vt:lpstr>Example</vt:lpstr>
      <vt:lpstr>Example</vt:lpstr>
      <vt:lpstr>Example</vt:lpstr>
      <vt:lpstr>Recursive Quicksort</vt:lpstr>
      <vt:lpstr>Quicksort Best Case Performance</vt:lpstr>
      <vt:lpstr>Quicksort Worst Case Performance</vt:lpstr>
      <vt:lpstr>Properties of Quicksort</vt:lpstr>
      <vt:lpstr>Folklore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422</cp:revision>
  <dcterms:created xsi:type="dcterms:W3CDTF">2009-09-01T00:23:15Z</dcterms:created>
  <dcterms:modified xsi:type="dcterms:W3CDTF">2023-02-02T22:25:57Z</dcterms:modified>
</cp:coreProperties>
</file>