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4"/>
  </p:notesMasterIdLst>
  <p:sldIdLst>
    <p:sldId id="264" r:id="rId2"/>
    <p:sldId id="342" r:id="rId3"/>
    <p:sldId id="345" r:id="rId4"/>
    <p:sldId id="343" r:id="rId5"/>
    <p:sldId id="346" r:id="rId6"/>
    <p:sldId id="341" r:id="rId7"/>
    <p:sldId id="265" r:id="rId8"/>
    <p:sldId id="344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6" autoAdjust="0"/>
    <p:restoredTop sz="94382" autoAdjust="0"/>
  </p:normalViewPr>
  <p:slideViewPr>
    <p:cSldViewPr>
      <p:cViewPr varScale="1">
        <p:scale>
          <a:sx n="68" d="100"/>
          <a:sy n="68" d="100"/>
        </p:scale>
        <p:origin x="200" y="1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24575,'-3'51'0,"-1"-14"0,-1 11 0,-2 4 0,-4 32 0,0-5 0,3-10 0,5-47 0,1-14 0,10-38 0,17-30 0,7-7 0,23-11 0,-24 44 0,16 3 0,-32 26 0,5 3 0,-13 6 0,-2 15 0,-2 4 0,0 37 0,1 1 0,-1 2 0,1 9 0,0-12 0,-1-15 0,-3-40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24575,'2'40'0,"-1"1"0,-1 49 0,0-14 0,0-8 0,1 0 0,0 11 0,-1-27 0,1-4 0,-1-4 0,0-8 0,0-11 0,0-7 0,0-6 0,0-3 0,-1-29 0,1-25 0,-1-11 0,1 10 0,0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24575,'10'-11'0,"0"2"0,-2 4 0,-2 0 0,8 3 0,-7 1 0,7 0 0,-8 1 0,3 1 0,-4 2 0,9 10 0,-5 2 0,4 14 0,-8-12 0,-2 7 0,-5-12 0,-1 1 0,-7 12 0,-2 3 0,0 2 0,1-6 0,0-8 0,1-3 0,-3 3 0,5-6 0,1-2 0,3-6 0,0-1 0,1-1 0,0-1 0,1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24575,'11'0'0,"3"0"0,50-2 0,-29 0 0,33-1 0,-52 0 0,-7 1 0,-8 3 0,-4 2 0,-2 5 0,-2 5 0,0 4 0,-8 38 0,3 1 0,-2 26 0,9-31 0,1-2 0,2 3 0,-1 11 0,3-49 0,0 1 0,0-5 0,0 5 0,-1-8 0,0-2 0,-2-2 0,1 0 0,-3 0 0,3-1 0,-5-1 0,1-2 0,-7 0 0,3-1 0,-1 1 0,2 0 0,-2 1 0,-3 0 0,5 0 0,-1 0 0,4 0 0,2 0 0,0 0 0,21 1 0,17 0 0,5-1 0,25-2 0,-36 2 0,17-1 0,-28 1 0,19 0 0,-8-1 0,13 1 0,-19-2 0,-7 2 0,-13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53 218 24575,'-15'16'0,"2"3"0,-2 27 0,8-9 0,5 21 0,7-33 0,6 1 0,-2-18 0,44 1 0,-22-5 0,40 0 0,-34-14 0,6-9 0,-13-6 0,7-19 0,-5-16 0,-6 13 0,-2-26 0,-18 45 0,-1-15 0,-13 5 0,-1 11 0,-10-7 0,8 21 0,-6 5 0,5 8 0,-17 2 0,-7 3 0,-9 3 0,7-2 0,6 1 0,15-3 0,5-1 0,7 1 0,3 0 0,0 6 0,1-1 0,-1 10 0,7 8 0,12 0 0,-7-6 0,7-9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24575,'0'32'0,"0"19"0,0 4 0,0-3 0,-1-1 0,1-30 0,-2 16 0,0-22 0,1 2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5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24575,'23'-24'0,"2"3"0,35-17 0,-11 18 0,7-1 0,-8 19 0,-11 14 0,-2 1 0,0 28 0,-22-18 0,0 25 0,-16-27 0,-23 39 0,13-34 0,-18 28 0,20-34 0,-1-2 0,5-9 0,5-4 0,1-2 0,22-2 0,2-1 0,26 0 0,9 0 0,8 0 0,6-1 0,-11 0 0,-27-1 0,-14 0 0,-21 1 0,1-1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7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24575,'66'-26'0,"29"4"0,-26 24 0,16 6 0,-34 14 0,-20 6 0,-21 13 0,-11-6 0,-50 47 0,23-45 0,-26 24 0,41-50 0,4-6 0,7-5 0,15-4 0,34 6 0,-10-1 0,35 14 0,-37 8 0,-5 2 0,-14 1 0,-21 4 0,0-16 0,-30 12 0,5-16 0,-24 1 0,6 1 0,-21 1 0,24-5 0,-6 1 0,40-8 0,8-5 0,2 2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0 24575,'-7'14'0,"-12"20"0,-18 39 0,13-26 0,1 3 0,2 3 0,2-2 0,-2 18 0,24-31 0,13-25 0,70 3 0,-2-16 0,8-4 0,-1 3 0,4-1 0,-2-5 0,7-2 0,-11 0 0,-14 1 0,-7-1 0,7 2 0,-11 1 0,-20 0 0,-36 5 0,-11-1 0,-6 0 0,-18-10 0,-14-6 0,10 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24575,'4'71'0,"0"-26"0,1 43 0,0-36 0,1-6 0,-4 5 0,0-3 0,-2 0 0,0-4 0,0-3 0,1-9 0,-1 3 0,1-22 0,-3 3 0,1-18 0,0 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86 24575,'-4'-10'0,"-5"-2"0,-1 1 0,-14-7 0,5 7 0,-23-4 0,17 11 0,-28-1 0,27 6 0,-18 4 0,21 0 0,-13 11 0,14 0 0,-6 10 0,11 0 0,3 6 0,4 21 0,5-17 0,8 41 0,4-49 0,9 17 0,-1-35 0,0-3 0,5-3 0,-2-3 0,11-4 0,-3-3 0,9-8 0,-4-7 0,3-8 0,-6 2 0,19-42 0,-24 32 0,17-31 0,-29 36 0,-3 15 0,-5 10 0,-5 88 0,1-35 0,2 12 0,0 0 0,3-21 0,4 8 0,-5-32 0,3-21 0,-1-8 0,-1-4 0,1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3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4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4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5.73145"/>
      <inkml:brushProperty name="anchorY" value="-11858.65625"/>
      <inkml:brushProperty name="scaleFactor" value="0.5"/>
    </inkml:brush>
  </inkml:definitions>
  <inkml:trace contextRef="#ctx0" brushRef="#br0">558 0 24575,'-4'5'0,"-1"2"0,-2 7 0,-5 14 0,-7 12 0,-3 25 0,-3 5 0,0 9 0,4-6 0,-1 2 0,7 0 0,-2 9 0,0-8 0,-4 10 0,-3-13 0,-4 11 0,2-15 0,2 7 0,2-8 0,3 4 0,1-6 0,4-3 0,0-9 0,2-5 0,2-6 0,4-11 0,0-2 0,3-8 0,-2-1 0,3-3 0,-2 1 0,3-5 0,-1 3 0,0-4 0,0 1 0,1-3 0,-2 1 0,3 0 0,-1-1 0,-1 2 0,0-1 0,-2 3 0,2 0 0,-1-1 0,0 1 0,1-2 0,0 1 0,0-1 0,-1-1 0,0 4 0,-1 2 0,0 1 0,1 2 0,0-7 0,2-3 0,1-7 0,0-1 0,-1 1 0,1-2 0,-3 4 0,3-1 0,-1 1 0,1-1 0,0-3 0,-2 3 0,-1 2 0,-4 3 0,2-2 0,-1 0 0,3-6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5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553.41797"/>
      <inkml:brushProperty name="anchorY" value="-23280.28516"/>
      <inkml:brushProperty name="scaleFactor" value="0.5"/>
    </inkml:brush>
  </inkml:definitions>
  <inkml:trace contextRef="#ctx0" brushRef="#br0">429 0 24575,'-16'28'0,"0"7"0,-3 19 0,-1 22 0,-6 19 0,14-46 0,-1 0 0,-1 3 0,0 0 0,-10 45 0,11-44 0,1 1 0,-5 43 0,9-43 0,2 0 0,-2 37 0,0 4 0,2-19 0,-1-10 0,1-15 0,-3-3 0,2-8 0,-2 7 0,3-5 0,-2 3 0,3-7 0,-1-7 0,2-4 0,-2-2 0,-1 5 0,0 7 0,1 10 0,-2 0 0,2 2 0,0-9 0,0-2 0,3-12 0,-3 0 0,2-7 0,-2 9 0,1 0 0,-1 9 0,1-1 0,-1-2 0,2-10 0,0-7 0,2-9 0,0-2 0,-1-3 0,2-1 0,6-11 0,-3 8 0,6-8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7.1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78.17188"/>
      <inkml:brushProperty name="anchorY" value="-34673.07813"/>
      <inkml:brushProperty name="scaleFactor" value="0.5"/>
    </inkml:brush>
  </inkml:definitions>
  <inkml:trace contextRef="#ctx0" brushRef="#br0">1 0 24575,'2'52'0,"-1"0"0,1 23 0,-2 6 0,4 14 0,-2-5 0,3 0 0,-1-9 0,3 6 0,-1-7 0,0 6 0,1-6 0,-1 9 0,1-15 0,0 0 0,4-16 0,-2 2 0,1-12 0,-1-3 0,-1-13 0,-2-2 0,1-8 0,-4-6 0,0-3 0,0 2 0,-1 3 0,1 2 0,1 2 0,-1-4 0,1 0 0,-2-8 0,0-1 0,-1-4 0,-1 0 0,0 2 0,1 4 0,-1 0 0,1 5 0,-1-3 0,-1-1 0,1-1 0,-1 4 0,1 1 0,0 6 0,-2-1 0,2 1 0,-1-1 0,1 2 0,0-5 0,-1 0 0,0-10 0,-1-3 0,1-3 0,-2-2 0,1 2 0,0 1 0,1 6 0,-2-2 0,2 1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9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015.50781"/>
      <inkml:brushProperty name="anchorY" value="-48517.66016"/>
      <inkml:brushProperty name="scaleFactor" value="0.5"/>
    </inkml:brush>
  </inkml:definitions>
  <inkml:trace contextRef="#ctx0" brushRef="#br0">0 0 24575,'0'21'0,"0"12"0,0 15 0,6 29 0,-1-24 0,2 5 0,3 11 0,2 3-476,2 3 1,0 2 475,3 2 0,1-1 0,-4-17 0,-1-3 116,-3-6 1,-1-4-117,2 17 0,-6-14 0,-3-13 0,3-5 0,-2-1 718,4-2-718,4 8 0,-2-1 0,3 0 0,-7-12 0,1-4 0,-4-7 0,1-5 0,-2-1 0,1 1 0,0 1 0,0 4 0,0 1 0,1-4 0,-2-1 0,0-7 0,-1 2 0,0 1 0,0 4 0,0 2 0,0 10 0,-1 3 0,0 15 0,0-5 0,1 8 0,0-9 0,-1-2 0,-1-6 0,0-4 0,0-2 0,2-4 0,-2 1 0,2-5 0,0-1 0,0-4 0,0 0 0,2-4 0,-2 1 0,1 0 0,-1-1 0,0 2 0,0-1 0,0-1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24575,'0'39'0,"-2"-9"0,-1 34 0,-1 7 0,0 2 0,0 1 0,1 3 0,2-19 0,0-2 0,-2 43 0,1-23 0,-1 0 0,-2 22 0,3-37 0,0 2 0,0 2 0,-1 1 0,2 13 0,1 1 0,-2-14 0,0 3 0,1 5 0,-1 7 0,1-10 0,-1-16 0,1-2 0,-1 35 0,0 2 0,0-27 0,0-3 0,0-2 0,-1 0 0,1-1 0,-1 1 0,0 10 0,0 2 0,1-1 0,1-1 0,-2-10 0,1 0 0,-1 11 0,-1-6 0,0-11 0,-5 41 0,5-31 0,0-8 0,0 5 0,0-2 0,0 1 0,-2 9 0,-1 4 0,0 21 0,-1 2 0,2-17 0,-1-2 0,2 2 0,-1-2 0,1-6 0,0-7 0,-1 6 0,2-14 0,0 0 0,1 16 0,-2 6 0,1-2 0,1-20 0,1-9 0,1-8 0,0-21 0,0 5 0,0-6 0,1 0 0,0-10 0,1-8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24575,'17'-4'0,"-2"1"0,12-1 0,34 2 0,28 2 0,8 7 0,5 1 0,-32-4 0,3 1 0,7 4 0,8 1 0,-11-1 0,-22-2 0,-3 0 0,38 4 0,-1-1 0,2 1 0,-7-4 0,5-2 0,-20-1 0,2-1 0,-6-1 0,3 0 0,0 1 0,26 2 0,2 0 0,-20-1 0,2-1 0,-4 0 0,8 2 0,-3 0 0,8-2 0,2 0 0,9 2 0,-3-1 0,-31-2 0,0 0 0,5 1 0,6 0 0,1-1 0,5-1 0,1-1 0,-5 1 0,4-2 0,2 2 0,12 0 0,9 2 0,-11-1 0,-22-1 0,-2 1 0,1 2 0,5 0 0,-5 0 0,0-1 0,-2 0 0,30 1 0,-2-1 0,-43 1 0,-1-1 0,43 0 0,0 1 0,-45-2 0,0 1-216,36 2 1,1-1 215,-27-2 0,3 0 0,13 1 0,9 0 0,-7 0 0,-4 0 0,1 0 0,4 0 0,7 0 0,-1-1 0,-12 1 0,-2-1 0,0 0 0,-1 0 0,1 0 0,-1-1 0,-2 0 0,0 0 0,-2 1 0,30 0 0,-12 1 0,-9-2 0,-23 1 0,-3 0 0,-2-2 0,-9 0 0,10 0 431,-11 0-431,4 0 0,-4 0 0,0 0 0,7 0 0,-15 0 0,-9 1 0,-27-1 0,-25-4 0,15 3 0,-13-3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24575,'10'6'0,"-2"-2"0,8 9 0,14 7 0,-4-2 0,17 4 0,-16-12 0,-7-2 0,-6-4 0,-12-1 0,-2-1 0,0 1 0,0 0 0,0 2 0,0-1 0,-3 3 0,-1 0 0,-1-1 0,1 0 0,-2 2 0,2-3 0,-4 9 0,5-6 0,-2 5 0,0-1 0,2-3 0,-2 3 0,3-6 0,0 2 0,-3-2 0,2 2 0,-2 1 0,1 4 0,3-1 0,-2-1 0,2-5 0,1-4 0,-1-2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24575,'3'54'0,"-1"17"0,0-13 0,1 2 0,0 36 0,0-29 0,7-72 0,0-25 0,11-34 0,7 0 0,16-20 0,13 6 0,-7 16 0,-6 28 0,-25 30 0,-4 10 0,-5 5 0,3 20 0,2 9 0,3 16 0,7 20 0,-10-20 0,-1 1 0,-11-24 0,-2-20 0,1-8 0,3-21 0,11-27 0,33-41 0,-10 21 0,-6 20 0,1 2 0,14 0 0,1 8 0,0 0 0,-18 18 0,-6 14 0,9 67 0,-15-19 0,0 4 0,4 12 0,-1-2 0,11 28 0,-13-40 0,-9-36 0,5-3 0,15-19 0,42-24 0,8-11 0,-35 11 0,-1-1 0,36-13 0,-10-1 0,-35 0 0,-31 25 0,-4 3 0,-3 4 0,-3 5 0,-2 1 0,1 4 0,-4 2 0,4 3 0,-9 2 0,1 1 0,-13 18 0,6 14 0,-2 11 0,6 40 0,13-39 0,4 16 0,21-34 0,-2-15 0,35 1 0,-14-11 0,49-18 0,-42 2 0,9-9 0,-36 6 0,-14 8 0,1-9 0,-8-5 0,1 4 0,-2 1 0,2 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24575,'6'13'0,"45"56"0,-20-29 0,2 4 0,0 0 0,-2-7 0,-3 0 0,-11-16 0,-7-5 0,-7-11 0,-2-8 0,0-5 0,0 2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24575,'-15'8'0,"-29"20"0,6-5 0,-25 19 0,30-22 0,-22 15 0,27-16 0,-10 7 0,23-13 0,8-9 0,1 1 0,5-5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24575,'17'0'0,"-4"0"0,23 1 0,-13 0 0,20 0 0,-15-1 0,-3 0 0,-13 0 0,-12 0 0,-3 0 0,2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 24575,'-4'-5'0,"1"1"0,-1 2 0,-47 1 0,26 2 0,-56 7 0,51 2 0,-9 8 0,15 9 0,12-8 0,1 9 0,8-3 0,3-10 0,3 6 0,0-18 0,10-2 0,-2-6 0,20-8 0,-10 1 0,8-4 0,-12 4 0,0 0 0,-7 2 0,3-5 0,-10 8 0,3-3 0,-5 8 0,0 0 0,1 0 0,-5 12 0,1 0 0,-6 36 0,2-4 0,0 14 0,3-28 0,6-18 0,6-23 0,-3 3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24575,'13'40'0,"1"-7"0,-2-7 0,2-7 0,-10-11 0,2 0 0,-4-6 0,6-3 0,-6 0 0,4-1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24575,'-7'7'0,"-8"7"0,-3-1 0,-13 8 0,10-7 0,-13 8 0,13-2 0,0-2 0,9-3 0,8-11 0,12-3 0,-5-2 0,7-1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24575,'0'9'0,"2"5"0,0-5 0,0 10 0,-2-11 0,0 7 0,1-7 0,0-2 0,-1-3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24575,'1'11'0,"0"-3"0,-1 1 0,0-3 0,15 10 0,-11-11 0,11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 24575,'-9'-1'0,"3"0"0,1 1 0,-4 5 0,4 5 0,-2-3 0,4 4 0,3-7 0,0-1 0,3 4 0,11 12 0,-3-4 0,17 17 0,-19-18 0,4 8 0,-10-7 0,-3 1 0,1-2 0,-2 0 0,-1-6 0,-1 0 0,-3-5 0,-1 0 0,-1-1 0,-2 2 0,-1-2 0,-11 1 0,5-2 0,-2 0 0,10-1 0,7-1 0,1-3 0,1-1 0,0 0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24575,'9'0'0,"8"1"0,-6 0 0,3 0 0,-14-1 0,-1 1 0,-2 1 0,0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24575,'-16'-3'0,"2"0"0,4 2 0,-15 5 0,7-1 0,-10 4 0,15-3 0,2 1 0,0 2 0,0 1 0,-4 7 0,0 2 0,5 2 0,2 12 0,11 0 0,4-2 0,6-4 0,44 8 0,-5-8 0,35 13 0,-32-17 0,-12-3 0,-24-8 0,-10-2 0,-12-3 0,0-2 0,-4 4 0,3-3 0,-6 3 0,5-5 0,-2 1 0,-3-2 0,0-1 0,-5 2 0,1-1 0,1 2 0,-9-2 0,1 2 0,-11-2 0,2 2 0,8-2 0,2 1 0,13-2 0,0 1 0,3-1 0,1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24575,'-37'12'0,"-3"-2"0,-8 4 0,-4 2 0,19-3 0,16-8 0,9 0 0,17-11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24575,'10'11'0,"25"27"0,-7-14 0,8 13 0,-22-28 0,-13-8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24575,'2'9'0,"7"17"0,4-1 0,24 32 0,-15-26 0,13 13 0,-25-32 0,-3 0 0,-4-10 0,-2 1 0,3-3 0,-3 1 0,2-2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24575,'-8'4'0,"-12"7"0,2-1 0,-12 10 0,7-3 0,-9 12 0,13-8 0,1-1 0,12-13 0,5 41 0,-2-14 0,0 39 0,-2-21 0,3-15 0,0-4 0,2-25 0,3-7 0,-2-4 0,3-1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24575,'15'0'0,"34"1"0,8 1 0,10 1 0,-2 0 0,-4-1 0,-25-1 0,-17-1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24575,'-21'4'0,"6"0"0,-16 21 0,14-2 0,-9 26 0,15-14 0,4 13 0,8-29 0,4 1 0,0-19 0,4 0 0,2-2 0,7-1 0,39-22 0,-20 3 0,24-15 0,-40 13 0,-8 4 0,-8 8 0,-1 3 0,-4 8 0,0 13 0,0 7 0,3 32 0,5 18 0,4-4 0,-1-11 0,-4-34 0,-6-25 0,-3-7 0,2 2 0,-1-1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24575,'12'11'0,"17"12"0,2 5 0,27 26 0,-21-17 0,11 11 0,-32-31 0,2-11 0,-18-7 0,1-8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24575,'-23'16'0,"-8"8"0,12-8 0,-7 6 0,7-7 0,4-2 0,4-3 0,-1 3 0,3-4 0,0 0 0,4-3 0,4-4 0,3-1 0,3-1 0,-2 0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24575,'1'11'0,"4"12"0,0-5 0,3 7 0,-2-11 0,-2-6 0,-2-3 0,-2-4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24575,'1'7'0,"1"0"0,-1-4 0,0 1 0,0-3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24575,'43'1'0,"15"1"0,7-4 0,3-2 0,31-4 0,-42-2 0,-6-2 0,-13 0 0,-20-2 0,-18 12 0,-1 1 0,-2 1 0,-10 9 0,2 1 0,-31 44 0,16-15 0,-14 26 0,7 13 0,9-3 0,10-26 0,2-1 0,-1 13 0,7-22 0,0-31 0,0-7 0,-5-8 0,-5-6 0,3 5 0,17 4 0,9 9 0,30 8 0,9-3 0,14-1 0,4-1 0,18-3 0,-20-1 0,-8-2 0,-26-9 0,-17-6 0,-18 5 0,-1 0 0,-10 4 0,8 3 0,-8-1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24575,'-19'3'0,"0"3"0,10-1 0,0 4 0,6-4 0,-1 1 0,3 1 0,0-2 0,-1 11 0,2-7 0,-2 10 0,5-7 0,0-2 0,14 8 0,-6-9 0,7 4 0,-11-8 0,-3-1 0,-1-1 0,-2 0 0,0-1 0,-1 1 0,0 0 0,-1 2 0,-2 4 0,-2 0 0,-2 3 0,-1-6 0,1 0 0,0-4 0,1 0 0,-3 0 0,0-1 0,0 1 0,-5-2 0,5 1 0,0-1 0,5-3 0,0 2 0,-8-9 0,8 7 0,-6-4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24575,'11'0'0,"-3"0"0,-2 0 0,-3 0 0,5 1 0,2-1 0,18 2 0,-13-2 0,7 1 0,-19-1 0,-2 0 0,-6 0 0,3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24575,'-6'8'0,"-3"10"0,5-6 0,-2 5 0,5-10 0,0 3 0,1-7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24575,'-2'8'0,"0"4"0,-2 4 0,0 2 0,-2 4 0,0 0 0,3-10 0,-1 1 0,4-12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24575,'-9'24'0,"-6"20"0,4-16 0,-4 18 0,11-31 0,6-4 0,-1-11 0,3-3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24575,'-4'30'0,"3"-10"0,-2 20 0,2-7 0,-1-1 0,0-9 0,0-7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24 24575,'13'-8'0,"4"0"0,-7 3 0,2 3 0,-11 5 0,2 11 0,-4 20 0,-6 9 0,-20 37 0,9-42 0,-11 11 0,23-44 0,-7 0 0,5-2 0,-9 4 0,4-1 0,4 0 0,12-3 0,34-1 0,-12-2 0,14 1 0,-29-1 0,35 5 0,-3 0 0,47 4 0,-41-4 0,-9-3 0,-33-2 0,-8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24575,'-6'33'0,"-2"16"0,-1-13 0,2 2 0,2-16 0,4-17 0,1-3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 24575,'11'-1'0,"10"0"0,-4-1 0,21 4 0,-7 2 0,23 9 0,-25-4 0,2 4 0,-26 4 0,-2-3 0,0 17 0,-1-18 0,-2 4 0,-18-11 0,0 2 0,-35 14 0,33-12 0,-11 7 0,38-15 0,-3 13 0,2-4 0,-5 21 0,-1-14 0,0 6 0,-1-13 0,0-5 0,-2-3 0,-3 4 0,-3 9 0,-13 7 0,2 0 0,-4-5 0,7-9 0,-1-6 0,-2-1 0,-4-1 0,0 0 0,-30 0 0,31 1 0,-16-3 0,37 1 0,3-2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24575,'29'2'0,"5"0"0,-17-1 0,5 1 0,-18-2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93 24575,'-3'31'0,"1"8"0,-2 21 0,0-4 0,-3 43 0,4-43 0,-1 21 0,4-41 0,0-9 0,0-13 0,0-12 0,-1-10 0,-7-54 0,-1-16 0,-1-9 0,7 33 0,3 5 0,3 12 0,6-25 0,2 32 0,4-8 0,-2 10 0,13-2 0,-5 18 0,19 0 0,-11 9 0,29 9 0,2 12 0,0 5 0,-5 11 0,-36-15 0,-7 3 0,-20 5 0,-4 3 0,-10 18 0,-8 5 0,-8-6 0,-2-1 0,3 6 0,-2-1 0,-8-9 0,1-8 0,9-13 0,-17 4 0,27-17 0,-3 2 0,13-5 0,6 3 0,6-6 0,1 1 0,4-4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24575,'-10'44'0,"-4"12"0,3-18 0,0 4 0,5-19 0,3-12 0,5-7 0,4-10 0,13-16 0,-10 11 0,7-7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24575,'45'-1'0,"11"-3"0,-28 4 0,5-3 0,-30 2 0,-4 1 0,-6-1 0,-10-1 0,7 1 0,-3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53 24575,'39'-15'0,"22"-4"0,-23 9 0,5 2 0,-33 12 0,-9 7 0,0 4 0,-15 20 0,-1-11 0,-29 27 0,6-25 0,-18 14 0,11-13 0,14-7 0,9-4 0,23-13 0,4-1 0,35 0 0,-12 0 0,23 1 0,-12 1 0,4 0 0,2 1 0,9 0 0,-28-2 0,-2-2 0,-20-2 0,-5 0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24575,'18'-1'0,"1"0"0,-9 0 0,8 0 0,1-1 0,48 2 0,-11-1 0,18 1 0,-43 0 0,-20 0 0,-20 0 0,5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24575,'30'0'0,"-1"0"0,-15 0 0,-1 0 0,-7 4 0,7 10 0,-4 0 0,0 12 0,-10-12 0,-20 18 0,3-14 0,-27 20 0,22-20 0,-5 1 0,25-12 0,8-4 0,20-1 0,1 0 0,23 7 0,-20-3 0,4 15 0,-25-7 0,-2 7 0,-8 2 0,-3-8 0,-19 17 0,9-19 0,-24 6 0,22-15 0,-5 0 0,-8-3 0,18 0 0,-9-2 0,19 1 0,2-1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8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138 180 24575,'-25'1'0,"-2"3"0,3 1 0,8-2 0,12-7 0,-5-27 0,2-14 0,-2 1 0,10-1 0,2 34 0,4-1 0,-5 12 0,1 4 0,-3 3 0,-1 6 0,-5 2 0,-6 3 0,5-8 0,0-4 0,21-19 0,-4 6 0,6-4 0,-9 13 0,-6 0 0,0 2 0,-1-2 0,0 0 0,-2 2 0,-4 0 0,1 0 0,-2-2 0,6-4 0,5-6 0,14-6 0,-7 2 0,5 3 0,-14 10 0,-2 3 0,0 0 0,-3 7 0,-5 3 0,0 0 0,-4 2 0,6-10 0,2-2 0,4-5 0,4 5 0,-3-1 0,0 6 0,-5-2 0,0-1 0,-1-2 0,3-2 0,-6 1 0,2-1 0,-1 0 0,3-2 0,4-2 0,5-5 0,1 0 0,10-7 0,-6 6 0,9 0 0,-11 4 0,2 3 0,-7 1 0,-2 1 0,-2 3 0,1 0 0,-2 4 0,2-3 0,-2 1 0,0-3 0,0-1 0,-1-1 0,2-5 0,0 1 0,5-7 0,1 4 0,11-8 0,-6 8 0,3-2 0,-10 9 0,-2 2 0,-2 0 0,1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1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81 24575,'6'-8'0,"-1"0"0,0 4 0,2 0 0,-3 0 0,2 3 0,-4 4 0,-1 1 0,0 2 0,-8 5 0,-10 5 0,2-3 0,-6 2 0,13-13 0,2 0 0,3-2 0,1-1 0,1-7 0,0 1 0,4-17 0,3 2 0,5-7 0,2 10 0,-3 9 0,-4 7 0,-4 3 0,-1 4 0,0-1 0,-1 9 0,0-6 0,-2 4 0,0-3 0,-10 7 0,6-5 0,-3 3 0,5-8 0,4-5 0,2-6 0,3 0 0,1-2 0,-2 8 0,-3 1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6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1 24575,'-33'30'0,"14"-2"0,-5 16 0,18-17 0,4 17 0,8 18 0,12 7 0,-3-5 0,8-27 0,16-17 0,4-3 0,16 2 0,-25-10 0,-15-4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6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0 24575,'-12'64'0,"3"-16"0,1-1 0,-1 5 0,2 0 0,0-2 0,-4 28 0,1 17 0,12-67 0,-2-4 0,4-25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7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 24575,'-17'12'0,"-1"2"0,-25 15 0,15-9 0,-16 13 0,24-21 0,9-3 0,8-7 0,6-4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24575,'-17'-4'0,"4"2"0,-1 1 0,1 3 0,1 1 0,-2 5 0,5 2 0,-4 7 0,3-2 0,-1 8 0,6-5 0,2-3 0,5 8 0,2-12 0,12 25 0,-2-15 0,17 19 0,-16-21 0,3 3 0,-13-14 0,-2-1 0,-3-3 0,-1 0 0,-1 3 0,-5 2 0,-5 5 0,-5 1 0,4-4 0,1-4 0,7-6 0,-3 1 0,2-1 0,-5 0 0,6 0 0,-8-2 0,6 0 0,-18-4 0,16 2 0,-6-1 0,39-8 0,-17 9 0,17-8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7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 24575,'-11'48'0,"-2"23"0,0 9 0,6-29 0,-1-1 0,-4 29 0,3-22 0,3-28 0,1-15 0,0 7 0,3-13 0,2 0 0,0-5 0,1-3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8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24575,'12'23'0,"0"9"0,-11 18 0,-2-6 0,-5 15 0,-2-17 0,-7 11 0,0-9 0,-15 10 0,14-32 0,-4-4 0,11-13 0,2-3 0,-1 1 0,-1-2 0,2 1 0,1-2 0,4 1 0,3-2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9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0 24575,'-34'33'0,"5"-6"0,-10 17 0,3 2 0,9-6 0,2 4 0,11-13 0,7-8 0,1-2 0,3-2 0,1-5 0,2 9 0,1-13 0,2 7 0,-1-11 0,1-1 0,4-1 0,-1-1 0,8 2 0,-4-4 0,-1 1 0,-5-2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3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0 24575,'-11'37'0,"1"-9"0,-6 11 0,2-16 0,-11 7 0,-5-4 0,-1-1 0,-1-5 0,20-14 0,2-3 0,13-5 0,19-1 0,-12 2 0,13-1 0,-18 4 0,4 2 0,12 17 0,-11-11 0,7 13 0,-18-16 0,-2 6 0,0-2 0,-3 3 0,2-3 0,-7 4 0,4-6 0,-3 3 0,-1-4 0,3-2 0,-3 1 0,-1-1 0,-2 0 0,-4 3 0,-11 4 0,7-6 0,-1 3 0,11-9 0,4 0 0,3-1 0,1-1 0,3-1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5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24575,'10'4'0,"-2"-2"0,-4-1 0,3 1 0,-1 1 0,2 0 0,-2-1 0,0 0 0,-2 0 0,6-2 0,-2 0 0,8 0 0,-5 0 0,-2 0 0,-5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6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0 24575,'-9'14'0,"-9"5"0,7-4 0,-16 18 0,20-20 0,1-1 0,7-12 0,6-7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7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7 24575,'26'-4'0,"15"2"0,-14 2 0,16 6 0,-24 3 0,1 7 0,-8 5 0,-4 4 0,-4 1 0,-34 29 0,0-20 0,-33 25 0,-7-9 0,32-23 0,-6 5 0,43-31 0,20 1 0,27 2 0,-3 1 0,10-1 0,-28-3 0,-10-1 0,-7-1 0,-7-1 0,-8-5 0,4 4 0,-3-4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7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24575,'26'26'0,"1"14"0,10 16 0,-17-9 0,-3 1 0,2 9 0,-12-4 0,-5 0 0,-11-4 0,-9 19 0,-1-23 0,-4 4 0,1-16 0,6-7 0,8-19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24575,'-1'25'0,"-1"25"0,1-15 0,0 60 0,1-26 0,1 17 0,0-17 0,2-39 0,-2-7 0,2-22 0,-3-1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24575,'-60'12'0,"3"8"0,-1 1 0,19 2 0,28-13 0,5-3 0,2-1 0,2-3 0,-3 5 0,4-5 0,-1 2 0,2-2 0,0 0 0,1 2 0,6 5 0,14 11 0,12 6 0,41 18 0,-30-19 0,17 7 0,-49-24 0,3 1 0,-13-7 0,3 1 0,-7-4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1.png"/><Relationship Id="rId42" Type="http://schemas.openxmlformats.org/officeDocument/2006/relationships/customXml" Target="../ink/ink47.xml"/><Relationship Id="rId47" Type="http://schemas.openxmlformats.org/officeDocument/2006/relationships/image" Target="../media/image44.png"/><Relationship Id="rId63" Type="http://schemas.openxmlformats.org/officeDocument/2006/relationships/image" Target="../media/image52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89" Type="http://schemas.openxmlformats.org/officeDocument/2006/relationships/image" Target="../media/image65.png"/><Relationship Id="rId16" Type="http://schemas.openxmlformats.org/officeDocument/2006/relationships/customXml" Target="../ink/ink34.xml"/><Relationship Id="rId11" Type="http://schemas.openxmlformats.org/officeDocument/2006/relationships/image" Target="../media/image26.png"/><Relationship Id="rId32" Type="http://schemas.openxmlformats.org/officeDocument/2006/relationships/customXml" Target="../ink/ink42.xml"/><Relationship Id="rId37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60.png"/><Relationship Id="rId102" Type="http://schemas.openxmlformats.org/officeDocument/2006/relationships/customXml" Target="../ink/ink77.xml"/><Relationship Id="rId5" Type="http://schemas.openxmlformats.org/officeDocument/2006/relationships/image" Target="../media/image23.png"/><Relationship Id="rId90" Type="http://schemas.openxmlformats.org/officeDocument/2006/relationships/customXml" Target="../ink/ink71.xml"/><Relationship Id="rId95" Type="http://schemas.openxmlformats.org/officeDocument/2006/relationships/image" Target="../media/image68.png"/><Relationship Id="rId22" Type="http://schemas.openxmlformats.org/officeDocument/2006/relationships/customXml" Target="../ink/ink37.xml"/><Relationship Id="rId27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customXml" Target="../ink/ink50.xml"/><Relationship Id="rId64" Type="http://schemas.openxmlformats.org/officeDocument/2006/relationships/customXml" Target="../ink/ink58.xml"/><Relationship Id="rId69" Type="http://schemas.openxmlformats.org/officeDocument/2006/relationships/image" Target="../media/image55.png"/><Relationship Id="rId80" Type="http://schemas.openxmlformats.org/officeDocument/2006/relationships/customXml" Target="../ink/ink66.xml"/><Relationship Id="rId85" Type="http://schemas.openxmlformats.org/officeDocument/2006/relationships/image" Target="../media/image63.png"/><Relationship Id="rId12" Type="http://schemas.openxmlformats.org/officeDocument/2006/relationships/customXml" Target="../ink/ink3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103" Type="http://schemas.openxmlformats.org/officeDocument/2006/relationships/image" Target="../media/image72.png"/><Relationship Id="rId20" Type="http://schemas.openxmlformats.org/officeDocument/2006/relationships/customXml" Target="../ink/ink36.xml"/><Relationship Id="rId41" Type="http://schemas.openxmlformats.org/officeDocument/2006/relationships/image" Target="../media/image41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58.png"/><Relationship Id="rId83" Type="http://schemas.openxmlformats.org/officeDocument/2006/relationships/image" Target="../media/image62.png"/><Relationship Id="rId88" Type="http://schemas.openxmlformats.org/officeDocument/2006/relationships/customXml" Target="../ink/ink70.xml"/><Relationship Id="rId91" Type="http://schemas.openxmlformats.org/officeDocument/2006/relationships/image" Target="../media/image66.png"/><Relationship Id="rId96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31.xml"/><Relationship Id="rId31" Type="http://schemas.openxmlformats.org/officeDocument/2006/relationships/image" Target="../media/image36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3.png"/><Relationship Id="rId73" Type="http://schemas.openxmlformats.org/officeDocument/2006/relationships/image" Target="../media/image57.png"/><Relationship Id="rId78" Type="http://schemas.openxmlformats.org/officeDocument/2006/relationships/customXml" Target="../ink/ink65.xml"/><Relationship Id="rId81" Type="http://schemas.openxmlformats.org/officeDocument/2006/relationships/image" Target="../media/image61.png"/><Relationship Id="rId86" Type="http://schemas.openxmlformats.org/officeDocument/2006/relationships/customXml" Target="../ink/ink69.xml"/><Relationship Id="rId94" Type="http://schemas.openxmlformats.org/officeDocument/2006/relationships/customXml" Target="../ink/ink73.xml"/><Relationship Id="rId99" Type="http://schemas.openxmlformats.org/officeDocument/2006/relationships/image" Target="../media/image70.png"/><Relationship Id="rId101" Type="http://schemas.openxmlformats.org/officeDocument/2006/relationships/image" Target="../media/image71.png"/><Relationship Id="rId4" Type="http://schemas.openxmlformats.org/officeDocument/2006/relationships/customXml" Target="../ink/ink28.xml"/><Relationship Id="rId9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customXml" Target="../ink/ink35.xml"/><Relationship Id="rId39" Type="http://schemas.openxmlformats.org/officeDocument/2006/relationships/image" Target="../media/image40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48.png"/><Relationship Id="rId76" Type="http://schemas.openxmlformats.org/officeDocument/2006/relationships/customXml" Target="../ink/ink64.xml"/><Relationship Id="rId97" Type="http://schemas.openxmlformats.org/officeDocument/2006/relationships/image" Target="../media/image69.png"/><Relationship Id="rId7" Type="http://schemas.openxmlformats.org/officeDocument/2006/relationships/image" Target="../media/image24.png"/><Relationship Id="rId71" Type="http://schemas.openxmlformats.org/officeDocument/2006/relationships/image" Target="../media/image56.png"/><Relationship Id="rId92" Type="http://schemas.openxmlformats.org/officeDocument/2006/relationships/customXml" Target="../ink/ink72.xml"/><Relationship Id="rId2" Type="http://schemas.openxmlformats.org/officeDocument/2006/relationships/customXml" Target="../ink/ink27.xml"/><Relationship Id="rId29" Type="http://schemas.openxmlformats.org/officeDocument/2006/relationships/image" Target="../media/image35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43.png"/><Relationship Id="rId66" Type="http://schemas.openxmlformats.org/officeDocument/2006/relationships/customXml" Target="../ink/ink59.xml"/><Relationship Id="rId87" Type="http://schemas.openxmlformats.org/officeDocument/2006/relationships/image" Target="../media/image64.png"/><Relationship Id="rId61" Type="http://schemas.openxmlformats.org/officeDocument/2006/relationships/image" Target="../media/image51.png"/><Relationship Id="rId82" Type="http://schemas.openxmlformats.org/officeDocument/2006/relationships/customXml" Target="../ink/ink67.xml"/><Relationship Id="rId19" Type="http://schemas.openxmlformats.org/officeDocument/2006/relationships/image" Target="../media/image30.png"/><Relationship Id="rId14" Type="http://schemas.openxmlformats.org/officeDocument/2006/relationships/customXml" Target="../ink/ink33.xml"/><Relationship Id="rId30" Type="http://schemas.openxmlformats.org/officeDocument/2006/relationships/customXml" Target="../ink/ink41.xml"/><Relationship Id="rId35" Type="http://schemas.openxmlformats.org/officeDocument/2006/relationships/image" Target="../media/image38.png"/><Relationship Id="rId56" Type="http://schemas.openxmlformats.org/officeDocument/2006/relationships/customXml" Target="../ink/ink54.xml"/><Relationship Id="rId77" Type="http://schemas.openxmlformats.org/officeDocument/2006/relationships/image" Target="../media/image59.png"/><Relationship Id="rId100" Type="http://schemas.openxmlformats.org/officeDocument/2006/relationships/customXml" Target="../ink/ink76.xml"/><Relationship Id="rId8" Type="http://schemas.openxmlformats.org/officeDocument/2006/relationships/customXml" Target="../ink/ink30.xml"/><Relationship Id="rId51" Type="http://schemas.openxmlformats.org/officeDocument/2006/relationships/image" Target="../media/image46.png"/><Relationship Id="rId72" Type="http://schemas.openxmlformats.org/officeDocument/2006/relationships/customXml" Target="../ink/ink62.xml"/><Relationship Id="rId93" Type="http://schemas.openxmlformats.org/officeDocument/2006/relationships/image" Target="../media/image67.png"/><Relationship Id="rId98" Type="http://schemas.openxmlformats.org/officeDocument/2006/relationships/customXml" Target="../ink/ink75.xml"/><Relationship Id="rId3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emp.name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emp.kpi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emp.kpi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Now that we’ve defined a class for employee</a:t>
            </a:r>
          </a:p>
          <a:p>
            <a:pPr lvl="1">
              <a:defRPr/>
            </a:pPr>
            <a:r>
              <a:rPr lang="en-US" sz="2400" dirty="0"/>
              <a:t>We can have a set of employees using an array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defRPr/>
            </a:pPr>
            <a:r>
              <a:rPr lang="en-US" sz="2400" dirty="0"/>
              <a:t>Allocates space for 10 employee objects</a:t>
            </a:r>
          </a:p>
          <a:p>
            <a:pPr lvl="2">
              <a:defRPr/>
            </a:pPr>
            <a:r>
              <a:rPr lang="en-US" sz="2000" dirty="0"/>
              <a:t>Each one has 2 strings and 1 </a:t>
            </a:r>
            <a:r>
              <a:rPr lang="en-US" sz="2000" dirty="0" err="1"/>
              <a:t>int</a:t>
            </a:r>
            <a:endParaRPr lang="en-US" sz="20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dirty="0"/>
              <a:t>Combine array and class access operators</a:t>
            </a:r>
          </a:p>
          <a:p>
            <a:pPr lvl="1">
              <a:defRPr/>
            </a:pPr>
            <a:r>
              <a:rPr lang="en-US" sz="2400" dirty="0"/>
              <a:t>The 6</a:t>
            </a:r>
            <a:r>
              <a:rPr lang="en-US" sz="2400" baseline="30000" dirty="0"/>
              <a:t>th</a:t>
            </a:r>
            <a:r>
              <a:rPr lang="en-US" sz="2400" dirty="0"/>
              <a:t> employee’s name:</a:t>
            </a:r>
          </a:p>
          <a:p>
            <a:pPr lvl="2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/>
              <a:t>[5].name</a:t>
            </a:r>
          </a:p>
          <a:p>
            <a:pPr lvl="1">
              <a:defRPr/>
            </a:pPr>
            <a:r>
              <a:rPr lang="en-US" sz="2400" dirty="0"/>
              <a:t>the first employee’s review score:</a:t>
            </a:r>
          </a:p>
          <a:p>
            <a:pPr lvl="2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/>
              <a:t>[0].</a:t>
            </a:r>
            <a:r>
              <a:rPr lang="en-US" sz="2000" dirty="0" err="1"/>
              <a:t>kpi</a:t>
            </a:r>
            <a:r>
              <a:rPr lang="en-US" sz="2000" dirty="0"/>
              <a:t> = 10;</a:t>
            </a:r>
          </a:p>
          <a:p>
            <a:pPr lvl="1">
              <a:defRPr/>
            </a:pPr>
            <a:r>
              <a:rPr lang="en-US" dirty="0"/>
              <a:t>the Id of the 5</a:t>
            </a:r>
            <a:r>
              <a:rPr lang="en-US" baseline="30000" dirty="0"/>
              <a:t>th</a:t>
            </a:r>
            <a:r>
              <a:rPr lang="en-US" dirty="0"/>
              <a:t> employee</a:t>
            </a:r>
          </a:p>
          <a:p>
            <a:pPr lvl="2">
              <a:defRPr/>
            </a:pPr>
            <a:r>
              <a:rPr lang="en-US" dirty="0" err="1"/>
              <a:t>cout</a:t>
            </a:r>
            <a:r>
              <a:rPr lang="en-US" dirty="0"/>
              <a:t> &lt;&lt; e[4].id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"/>
            <a:ext cx="6781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to hold a point (x, y)</a:t>
            </a:r>
          </a:p>
          <a:p>
            <a:pPr lvl="1"/>
            <a:r>
              <a:rPr lang="en-US" dirty="0"/>
              <a:t>Like you would use to specify points on the screen</a:t>
            </a:r>
          </a:p>
          <a:p>
            <a:r>
              <a:rPr lang="en-US" dirty="0"/>
              <a:t>Write a statement to declare an array of 100 points</a:t>
            </a:r>
          </a:p>
          <a:p>
            <a:r>
              <a:rPr lang="en-US" dirty="0"/>
              <a:t>Write statements to set the first point to (1, 4) </a:t>
            </a:r>
          </a:p>
          <a:p>
            <a:pPr lvl="1"/>
            <a:r>
              <a:rPr lang="en-US" dirty="0"/>
              <a:t>That is, x is 1, y is 4</a:t>
            </a:r>
          </a:p>
          <a:p>
            <a:r>
              <a:rPr lang="en-US" dirty="0"/>
              <a:t>Write statements to set the second point to (5, 3)</a:t>
            </a:r>
          </a:p>
          <a:p>
            <a:r>
              <a:rPr lang="en-US" dirty="0"/>
              <a:t>Assuming there is an integer n, and there are n valid points in your array:</a:t>
            </a:r>
          </a:p>
          <a:p>
            <a:pPr lvl="1"/>
            <a:r>
              <a:rPr lang="en-US" dirty="0"/>
              <a:t>Write statements to print the values of all 100 points to the screen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D3CE6-7DA5-6F41-B7CA-231BD6F80323}"/>
              </a:ext>
            </a:extLst>
          </p:cNvPr>
          <p:cNvGrpSpPr/>
          <p:nvPr/>
        </p:nvGrpSpPr>
        <p:grpSpPr>
          <a:xfrm>
            <a:off x="6375532" y="333693"/>
            <a:ext cx="2674800" cy="1787400"/>
            <a:chOff x="6375532" y="333693"/>
            <a:chExt cx="2674800" cy="17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D375E6-1EAD-1648-81D7-237629D55958}"/>
                    </a:ext>
                  </a:extLst>
                </p14:cNvPr>
                <p14:cNvContentPartPr/>
                <p14:nvPr/>
              </p14:nvContentPartPr>
              <p14:xfrm>
                <a:off x="6693412" y="333693"/>
                <a:ext cx="81360" cy="1666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D375E6-1EAD-1648-81D7-237629D55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412" y="325053"/>
                  <a:ext cx="99000" cy="16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853FBE-5FFC-4543-8E5C-C17985CC729B}"/>
                    </a:ext>
                  </a:extLst>
                </p14:cNvPr>
                <p14:cNvContentPartPr/>
                <p14:nvPr/>
              </p14:nvContentPartPr>
              <p14:xfrm>
                <a:off x="6375532" y="1667493"/>
                <a:ext cx="2541240" cy="10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853FBE-5FFC-4543-8E5C-C17985CC72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892" y="1658493"/>
                  <a:ext cx="255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CAA533-4AB0-A649-8A28-6C3F5EB3C67F}"/>
                    </a:ext>
                  </a:extLst>
                </p14:cNvPr>
                <p14:cNvContentPartPr/>
                <p14:nvPr/>
              </p14:nvContentPartPr>
              <p14:xfrm>
                <a:off x="8862052" y="1705653"/>
                <a:ext cx="70560" cy="11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CAA533-4AB0-A649-8A28-6C3F5EB3C6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53052" y="1696653"/>
                  <a:ext cx="88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87AD54-B480-8349-A998-022F8EACB2FE}"/>
                    </a:ext>
                  </a:extLst>
                </p14:cNvPr>
                <p14:cNvContentPartPr/>
                <p14:nvPr/>
              </p14:nvContentPartPr>
              <p14:xfrm>
                <a:off x="8516452" y="1935333"/>
                <a:ext cx="89280" cy="1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87AD54-B480-8349-A998-022F8EACB2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7452" y="1926333"/>
                  <a:ext cx="10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483424-6812-2A4D-915E-AC2C9960EEEF}"/>
                    </a:ext>
                  </a:extLst>
                </p14:cNvPr>
                <p14:cNvContentPartPr/>
                <p14:nvPr/>
              </p14:nvContentPartPr>
              <p14:xfrm>
                <a:off x="8499532" y="1963053"/>
                <a:ext cx="123840" cy="8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483424-6812-2A4D-915E-AC2C9960EE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0892" y="1954413"/>
                  <a:ext cx="141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4A8408-F920-4944-8501-6754FA79B434}"/>
                    </a:ext>
                  </a:extLst>
                </p14:cNvPr>
                <p14:cNvContentPartPr/>
                <p14:nvPr/>
              </p14:nvContentPartPr>
              <p14:xfrm>
                <a:off x="8616892" y="2009853"/>
                <a:ext cx="71640" cy="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4A8408-F920-4944-8501-6754FA79B4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8252" y="2000853"/>
                  <a:ext cx="89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9B4E96-7F0C-2E4F-A5D2-E13E3A26F811}"/>
                    </a:ext>
                  </a:extLst>
                </p14:cNvPr>
                <p14:cNvContentPartPr/>
                <p14:nvPr/>
              </p14:nvContentPartPr>
              <p14:xfrm>
                <a:off x="8742532" y="1975653"/>
                <a:ext cx="103680" cy="9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9B4E96-7F0C-2E4F-A5D2-E13E3A26F8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3532" y="1966653"/>
                  <a:ext cx="121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6293E4-60E8-104A-8EBB-22CB2A42DDA5}"/>
                    </a:ext>
                  </a:extLst>
                </p14:cNvPr>
                <p14:cNvContentPartPr/>
                <p14:nvPr/>
              </p14:nvContentPartPr>
              <p14:xfrm>
                <a:off x="8834692" y="2010933"/>
                <a:ext cx="29520" cy="4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6293E4-60E8-104A-8EBB-22CB2A42D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5692" y="2002293"/>
                  <a:ext cx="47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76791E-3DAE-F74D-9031-7797C307499B}"/>
                    </a:ext>
                  </a:extLst>
                </p14:cNvPr>
                <p14:cNvContentPartPr/>
                <p14:nvPr/>
              </p14:nvContentPartPr>
              <p14:xfrm>
                <a:off x="8832532" y="2012733"/>
                <a:ext cx="66600" cy="5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76791E-3DAE-F74D-9031-7797C3074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23532" y="2003733"/>
                  <a:ext cx="84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BD2C71-B741-F347-9A17-34DE673F4AA8}"/>
                    </a:ext>
                  </a:extLst>
                </p14:cNvPr>
                <p14:cNvContentPartPr/>
                <p14:nvPr/>
              </p14:nvContentPartPr>
              <p14:xfrm>
                <a:off x="8913172" y="2039013"/>
                <a:ext cx="3240" cy="3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BD2C71-B741-F347-9A17-34DE673F4A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04532" y="2030013"/>
                  <a:ext cx="20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F344DC-EE23-E44F-99F5-BF75C3C331D1}"/>
                    </a:ext>
                  </a:extLst>
                </p14:cNvPr>
                <p14:cNvContentPartPr/>
                <p14:nvPr/>
              </p14:nvContentPartPr>
              <p14:xfrm>
                <a:off x="8936932" y="1993653"/>
                <a:ext cx="13320" cy="2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F344DC-EE23-E44F-99F5-BF75C3C331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28292" y="1984653"/>
                  <a:ext cx="30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44242E-B6DE-E442-BBF6-60F7388A14A2}"/>
                    </a:ext>
                  </a:extLst>
                </p14:cNvPr>
                <p14:cNvContentPartPr/>
                <p14:nvPr/>
              </p14:nvContentPartPr>
              <p14:xfrm>
                <a:off x="8998852" y="2033253"/>
                <a:ext cx="4284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44242E-B6DE-E442-BBF6-60F7388A14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89852" y="2024253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E45919-BEEE-2A40-86C4-E5F648116246}"/>
                    </a:ext>
                  </a:extLst>
                </p14:cNvPr>
                <p14:cNvContentPartPr/>
                <p14:nvPr/>
              </p14:nvContentPartPr>
              <p14:xfrm>
                <a:off x="9031612" y="2041533"/>
                <a:ext cx="18720" cy="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E45919-BEEE-2A40-86C4-E5F6481162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22972" y="2032533"/>
                  <a:ext cx="363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4F89CE-9FE9-554D-9D11-808CB2AE58B3}"/>
              </a:ext>
            </a:extLst>
          </p:cNvPr>
          <p:cNvGrpSpPr/>
          <p:nvPr/>
        </p:nvGrpSpPr>
        <p:grpSpPr>
          <a:xfrm>
            <a:off x="6694492" y="238293"/>
            <a:ext cx="803520" cy="218880"/>
            <a:chOff x="6694492" y="238293"/>
            <a:chExt cx="8035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F7CF0E-6B3E-BF40-83F7-7B0788641AEF}"/>
                    </a:ext>
                  </a:extLst>
                </p14:cNvPr>
                <p14:cNvContentPartPr/>
                <p14:nvPr/>
              </p14:nvContentPartPr>
              <p14:xfrm>
                <a:off x="6694492" y="338373"/>
                <a:ext cx="84960" cy="2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F7CF0E-6B3E-BF40-83F7-7B0788641A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5852" y="329373"/>
                  <a:ext cx="102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B0D514-8CC6-5F4B-A01C-4F1CE5829CA6}"/>
                    </a:ext>
                  </a:extLst>
                </p14:cNvPr>
                <p14:cNvContentPartPr/>
                <p14:nvPr/>
              </p14:nvContentPartPr>
              <p14:xfrm>
                <a:off x="6749932" y="332613"/>
                <a:ext cx="45000" cy="4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B0D514-8CC6-5F4B-A01C-4F1CE5829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932" y="323613"/>
                  <a:ext cx="62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55D865-006D-3143-B820-10D6A73A1CE4}"/>
                    </a:ext>
                  </a:extLst>
                </p14:cNvPr>
                <p14:cNvContentPartPr/>
                <p14:nvPr/>
              </p14:nvContentPartPr>
              <p14:xfrm>
                <a:off x="6877012" y="238293"/>
                <a:ext cx="5328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55D865-006D-3143-B820-10D6A73A1C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8372" y="229653"/>
                  <a:ext cx="70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EA504-C459-6145-9871-DC79014C899F}"/>
                    </a:ext>
                  </a:extLst>
                </p14:cNvPr>
                <p14:cNvContentPartPr/>
                <p14:nvPr/>
              </p14:nvContentPartPr>
              <p14:xfrm>
                <a:off x="6915892" y="270333"/>
                <a:ext cx="6912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EA504-C459-6145-9871-DC79014C89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7252" y="261693"/>
                  <a:ext cx="86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130A81-9414-BF44-931D-657687BFDB6B}"/>
                    </a:ext>
                  </a:extLst>
                </p14:cNvPr>
                <p14:cNvContentPartPr/>
                <p14:nvPr/>
              </p14:nvContentPartPr>
              <p14:xfrm>
                <a:off x="6960532" y="361773"/>
                <a:ext cx="133200" cy="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130A81-9414-BF44-931D-657687BFDB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1532" y="353133"/>
                  <a:ext cx="150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9065C8-1EC5-724A-BB9D-E7A1CBA0566C}"/>
                    </a:ext>
                  </a:extLst>
                </p14:cNvPr>
                <p14:cNvContentPartPr/>
                <p14:nvPr/>
              </p14:nvContentPartPr>
              <p14:xfrm>
                <a:off x="7119292" y="319653"/>
                <a:ext cx="104400" cy="13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9065C8-1EC5-724A-BB9D-E7A1CBA056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0292" y="311013"/>
                  <a:ext cx="12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7DF971-2B24-8247-98AE-64B03384E9A2}"/>
                    </a:ext>
                  </a:extLst>
                </p14:cNvPr>
                <p14:cNvContentPartPr/>
                <p14:nvPr/>
              </p14:nvContentPartPr>
              <p14:xfrm>
                <a:off x="7230532" y="357453"/>
                <a:ext cx="90360" cy="8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7DF971-2B24-8247-98AE-64B03384E9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892" y="348453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E411E4-F37F-4345-AE2E-5FD01A92CB59}"/>
                    </a:ext>
                  </a:extLst>
                </p14:cNvPr>
                <p14:cNvContentPartPr/>
                <p14:nvPr/>
              </p14:nvContentPartPr>
              <p14:xfrm>
                <a:off x="7271212" y="368253"/>
                <a:ext cx="651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E411E4-F37F-4345-AE2E-5FD01A92CB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212" y="359253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6295-6C8C-8B48-B47E-6A77B5F52CBA}"/>
                    </a:ext>
                  </a:extLst>
                </p14:cNvPr>
                <p14:cNvContentPartPr/>
                <p14:nvPr/>
              </p14:nvContentPartPr>
              <p14:xfrm>
                <a:off x="7347892" y="397773"/>
                <a:ext cx="11520" cy="3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6295-6C8C-8B48-B47E-6A77B5F52C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9252" y="388773"/>
                  <a:ext cx="2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60B747-661C-AA4A-A913-3E5E7BB4A4C3}"/>
                    </a:ext>
                  </a:extLst>
                </p14:cNvPr>
                <p14:cNvContentPartPr/>
                <p14:nvPr/>
              </p14:nvContentPartPr>
              <p14:xfrm>
                <a:off x="7369492" y="342333"/>
                <a:ext cx="2520" cy="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60B747-661C-AA4A-A913-3E5E7BB4A4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0492" y="333333"/>
                  <a:ext cx="2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391EA9-B341-8242-BC6F-3B7F17635AB4}"/>
                    </a:ext>
                  </a:extLst>
                </p14:cNvPr>
                <p14:cNvContentPartPr/>
                <p14:nvPr/>
              </p14:nvContentPartPr>
              <p14:xfrm>
                <a:off x="7395412" y="371133"/>
                <a:ext cx="4968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391EA9-B341-8242-BC6F-3B7F17635A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86412" y="362493"/>
                  <a:ext cx="67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AB11D8-DB67-8B48-A72D-B7D2EA9A3951}"/>
                    </a:ext>
                  </a:extLst>
                </p14:cNvPr>
                <p14:cNvContentPartPr/>
                <p14:nvPr/>
              </p14:nvContentPartPr>
              <p14:xfrm>
                <a:off x="7456252" y="396693"/>
                <a:ext cx="4176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AB11D8-DB67-8B48-A72D-B7D2EA9A39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47612" y="387693"/>
                  <a:ext cx="594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CD0AE3-A419-4840-B8CF-AFEC661F2E38}"/>
              </a:ext>
            </a:extLst>
          </p:cNvPr>
          <p:cNvGrpSpPr/>
          <p:nvPr/>
        </p:nvGrpSpPr>
        <p:grpSpPr>
          <a:xfrm>
            <a:off x="7060252" y="1708533"/>
            <a:ext cx="58320" cy="204120"/>
            <a:chOff x="7060252" y="1708533"/>
            <a:chExt cx="583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30BEAB-0A32-6148-8AF5-69C26F13DABE}"/>
                    </a:ext>
                  </a:extLst>
                </p14:cNvPr>
                <p14:cNvContentPartPr/>
                <p14:nvPr/>
              </p14:nvContentPartPr>
              <p14:xfrm>
                <a:off x="7081132" y="1708533"/>
                <a:ext cx="1008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30BEAB-0A32-6148-8AF5-69C26F13DA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72132" y="1699893"/>
                  <a:ext cx="2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A212C5-2698-7D49-B64A-F82B6A481114}"/>
                    </a:ext>
                  </a:extLst>
                </p14:cNvPr>
                <p14:cNvContentPartPr/>
                <p14:nvPr/>
              </p14:nvContentPartPr>
              <p14:xfrm>
                <a:off x="7107052" y="1730493"/>
                <a:ext cx="1152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A212C5-2698-7D49-B64A-F82B6A4811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98052" y="1721493"/>
                  <a:ext cx="29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A1FEE-1EDF-BE40-BD93-D57B5A352CFA}"/>
                    </a:ext>
                  </a:extLst>
                </p14:cNvPr>
                <p14:cNvContentPartPr/>
                <p14:nvPr/>
              </p14:nvContentPartPr>
              <p14:xfrm>
                <a:off x="7060252" y="1851813"/>
                <a:ext cx="1980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A1FEE-1EDF-BE40-BD93-D57B5A352C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1252" y="1842813"/>
                  <a:ext cx="374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63A71A-96AB-BF4C-8BAA-3A0BE85484C3}"/>
              </a:ext>
            </a:extLst>
          </p:cNvPr>
          <p:cNvGrpSpPr/>
          <p:nvPr/>
        </p:nvGrpSpPr>
        <p:grpSpPr>
          <a:xfrm>
            <a:off x="7514932" y="1708893"/>
            <a:ext cx="138240" cy="262800"/>
            <a:chOff x="7514932" y="1708893"/>
            <a:chExt cx="138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13EA6-02C7-7446-A97C-5F0AC4BE947E}"/>
                    </a:ext>
                  </a:extLst>
                </p14:cNvPr>
                <p14:cNvContentPartPr/>
                <p14:nvPr/>
              </p14:nvContentPartPr>
              <p14:xfrm>
                <a:off x="7588012" y="1708893"/>
                <a:ext cx="6120" cy="70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13EA6-02C7-7446-A97C-5F0AC4BE94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9372" y="1700253"/>
                  <a:ext cx="23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01B1DE-B8C1-7941-997A-4C25271B5DFC}"/>
                    </a:ext>
                  </a:extLst>
                </p14:cNvPr>
                <p14:cNvContentPartPr/>
                <p14:nvPr/>
              </p14:nvContentPartPr>
              <p14:xfrm>
                <a:off x="7514932" y="1854333"/>
                <a:ext cx="138240" cy="117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01B1DE-B8C1-7941-997A-4C25271B5D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5932" y="1845693"/>
                  <a:ext cx="15588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D8DAC6-2C78-1B4B-9164-456E13FEA417}"/>
                  </a:ext>
                </a:extLst>
              </p14:cNvPr>
              <p14:cNvContentPartPr/>
              <p14:nvPr/>
            </p14:nvContentPartPr>
            <p14:xfrm>
              <a:off x="8068972" y="1729053"/>
              <a:ext cx="13320" cy="66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D8DAC6-2C78-1B4B-9164-456E13FEA4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60332" y="1720053"/>
                <a:ext cx="309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818660-59B0-AC4D-ADF3-A6EFD86FAD5B}"/>
                  </a:ext>
                </a:extLst>
              </p14:cNvPr>
              <p14:cNvContentPartPr/>
              <p14:nvPr/>
            </p14:nvContentPartPr>
            <p14:xfrm>
              <a:off x="7981132" y="1887453"/>
              <a:ext cx="154800" cy="152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818660-59B0-AC4D-ADF3-A6EFD86FAD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72492" y="1878453"/>
                <a:ext cx="172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CD41AF-E391-BE45-A39D-F59496B11D04}"/>
                  </a:ext>
                </a:extLst>
              </p14:cNvPr>
              <p14:cNvContentPartPr/>
              <p14:nvPr/>
            </p14:nvContentPartPr>
            <p14:xfrm>
              <a:off x="6716092" y="1380933"/>
              <a:ext cx="40320" cy="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CD41AF-E391-BE45-A39D-F59496B11D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7452" y="1371933"/>
                <a:ext cx="57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366C9F-E03F-8447-9424-DC14F24898B7}"/>
                  </a:ext>
                </a:extLst>
              </p14:cNvPr>
              <p14:cNvContentPartPr/>
              <p14:nvPr/>
            </p14:nvContentPartPr>
            <p14:xfrm>
              <a:off x="6414052" y="1309293"/>
              <a:ext cx="201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366C9F-E03F-8447-9424-DC14F24898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05052" y="1300653"/>
                <a:ext cx="378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B9EC9-9BC9-9347-BC5A-A41C0A58E5CE}"/>
              </a:ext>
            </a:extLst>
          </p:cNvPr>
          <p:cNvGrpSpPr/>
          <p:nvPr/>
        </p:nvGrpSpPr>
        <p:grpSpPr>
          <a:xfrm>
            <a:off x="6452932" y="1025253"/>
            <a:ext cx="327960" cy="109440"/>
            <a:chOff x="6452932" y="1025253"/>
            <a:chExt cx="3279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DCB02B-6285-D04D-818B-DE4CF58D246E}"/>
                    </a:ext>
                  </a:extLst>
                </p14:cNvPr>
                <p14:cNvContentPartPr/>
                <p14:nvPr/>
              </p14:nvContentPartPr>
              <p14:xfrm>
                <a:off x="6721132" y="1090053"/>
                <a:ext cx="5976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DCB02B-6285-D04D-818B-DE4CF58D24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12132" y="1081413"/>
                  <a:ext cx="77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81584C-B846-8C41-898B-E3C0C8141DCB}"/>
                    </a:ext>
                  </a:extLst>
                </p14:cNvPr>
                <p14:cNvContentPartPr/>
                <p14:nvPr/>
              </p14:nvContentPartPr>
              <p14:xfrm>
                <a:off x="6452932" y="1025253"/>
                <a:ext cx="129960" cy="10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81584C-B846-8C41-898B-E3C0C8141D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44292" y="1016613"/>
                  <a:ext cx="1476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755086-712E-AE47-90B7-3925EDF8A798}"/>
                  </a:ext>
                </a:extLst>
              </p14:cNvPr>
              <p14:cNvContentPartPr/>
              <p14:nvPr/>
            </p14:nvContentPartPr>
            <p14:xfrm>
              <a:off x="6743092" y="798453"/>
              <a:ext cx="116280" cy="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755086-712E-AE47-90B7-3925EDF8A7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4092" y="789813"/>
                <a:ext cx="133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969F50-8DD9-9F48-9C0C-2620C9014F0B}"/>
                  </a:ext>
                </a:extLst>
              </p14:cNvPr>
              <p14:cNvContentPartPr/>
              <p14:nvPr/>
            </p14:nvContentPartPr>
            <p14:xfrm>
              <a:off x="6459052" y="760293"/>
              <a:ext cx="68400" cy="14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969F50-8DD9-9F48-9C0C-2620C9014F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0412" y="751293"/>
                <a:ext cx="86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20C916-FC92-D44E-8799-EFD2E5609636}"/>
                  </a:ext>
                </a:extLst>
              </p14:cNvPr>
              <p14:cNvContentPartPr/>
              <p14:nvPr/>
            </p14:nvContentPartPr>
            <p14:xfrm>
              <a:off x="7186612" y="1342773"/>
              <a:ext cx="50040" cy="69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20C916-FC92-D44E-8799-EFD2E56096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68612" y="1325133"/>
                <a:ext cx="85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5A286E9-31B2-424F-BB3D-4BCE4FFD56FE}"/>
                  </a:ext>
                </a:extLst>
              </p14:cNvPr>
              <p14:cNvContentPartPr/>
              <p14:nvPr/>
            </p14:nvContentPartPr>
            <p14:xfrm>
              <a:off x="8097052" y="1212813"/>
              <a:ext cx="29520" cy="4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5A286E9-31B2-424F-BB3D-4BCE4FFD56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79052" y="1195173"/>
                <a:ext cx="651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4C6F5-3E12-A14C-91CF-C592EA93BC1C}"/>
              </a:ext>
            </a:extLst>
          </p:cNvPr>
          <p:cNvGrpSpPr/>
          <p:nvPr/>
        </p:nvGrpSpPr>
        <p:grpSpPr>
          <a:xfrm>
            <a:off x="7135492" y="1017333"/>
            <a:ext cx="465840" cy="235800"/>
            <a:chOff x="7135492" y="1017333"/>
            <a:chExt cx="4658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5C4470-0E2F-E744-9712-15D1F333830F}"/>
                    </a:ext>
                  </a:extLst>
                </p14:cNvPr>
                <p14:cNvContentPartPr/>
                <p14:nvPr/>
              </p14:nvContentPartPr>
              <p14:xfrm>
                <a:off x="7135492" y="1033173"/>
                <a:ext cx="92160" cy="171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5C4470-0E2F-E744-9712-15D1F33383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17492" y="1015533"/>
                  <a:ext cx="127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63F08A-67D7-F440-9DED-0F9F9CE640DB}"/>
                    </a:ext>
                  </a:extLst>
                </p14:cNvPr>
                <p14:cNvContentPartPr/>
                <p14:nvPr/>
              </p14:nvContentPartPr>
              <p14:xfrm>
                <a:off x="7308292" y="1017333"/>
                <a:ext cx="26640" cy="19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63F08A-67D7-F440-9DED-0F9F9CE640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0652" y="999333"/>
                  <a:ext cx="6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D00E11-F6A0-6444-9916-3EC54C9F91B7}"/>
                    </a:ext>
                  </a:extLst>
                </p14:cNvPr>
                <p14:cNvContentPartPr/>
                <p14:nvPr/>
              </p14:nvContentPartPr>
              <p14:xfrm>
                <a:off x="7284532" y="1205613"/>
                <a:ext cx="66600" cy="4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D00E11-F6A0-6444-9916-3EC54C9F9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6532" y="1187973"/>
                  <a:ext cx="102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B959BB-FCC2-374D-B9C2-1E2DE12BB3BA}"/>
                    </a:ext>
                  </a:extLst>
                </p14:cNvPr>
                <p14:cNvContentPartPr/>
                <p14:nvPr/>
              </p14:nvContentPartPr>
              <p14:xfrm>
                <a:off x="7469212" y="1028133"/>
                <a:ext cx="3312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B959BB-FCC2-374D-B9C2-1E2DE12BB3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1572" y="1010493"/>
                  <a:ext cx="68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756425-4249-224A-AA72-4452A5242085}"/>
                    </a:ext>
                  </a:extLst>
                </p14:cNvPr>
                <p14:cNvContentPartPr/>
                <p14:nvPr/>
              </p14:nvContentPartPr>
              <p14:xfrm>
                <a:off x="7543732" y="1070253"/>
                <a:ext cx="57600" cy="164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756425-4249-224A-AA72-4452A52420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25732" y="1052613"/>
                  <a:ext cx="9324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464C5F9-F090-7345-9734-EF6262555099}"/>
                  </a:ext>
                </a:extLst>
              </p14:cNvPr>
              <p14:cNvContentPartPr/>
              <p14:nvPr/>
            </p14:nvContentPartPr>
            <p14:xfrm>
              <a:off x="8175892" y="998973"/>
              <a:ext cx="80640" cy="15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464C5F9-F090-7345-9734-EF62625550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8252" y="980973"/>
                <a:ext cx="11628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1C6985E-9EB1-074E-B096-FB5CB0B30360}"/>
              </a:ext>
            </a:extLst>
          </p:cNvPr>
          <p:cNvGrpSpPr/>
          <p:nvPr/>
        </p:nvGrpSpPr>
        <p:grpSpPr>
          <a:xfrm>
            <a:off x="8263732" y="1037133"/>
            <a:ext cx="471240" cy="262800"/>
            <a:chOff x="8263732" y="1037133"/>
            <a:chExt cx="471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2AE48E-EB46-0144-AAE5-3CB106CFB948}"/>
                    </a:ext>
                  </a:extLst>
                </p14:cNvPr>
                <p14:cNvContentPartPr/>
                <p14:nvPr/>
              </p14:nvContentPartPr>
              <p14:xfrm>
                <a:off x="8263732" y="1075653"/>
                <a:ext cx="106200" cy="16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2AE48E-EB46-0144-AAE5-3CB106CFB9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46092" y="1057653"/>
                  <a:ext cx="14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C81825-BE3A-A946-99C6-5CA922C9264D}"/>
                    </a:ext>
                  </a:extLst>
                </p14:cNvPr>
                <p14:cNvContentPartPr/>
                <p14:nvPr/>
              </p14:nvContentPartPr>
              <p14:xfrm>
                <a:off x="8327092" y="1037133"/>
                <a:ext cx="42120" cy="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C81825-BE3A-A946-99C6-5CA922C926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09092" y="1019133"/>
                  <a:ext cx="77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34EF2E-8F6B-6743-BC15-A1B252173384}"/>
                    </a:ext>
                  </a:extLst>
                </p14:cNvPr>
                <p14:cNvContentPartPr/>
                <p14:nvPr/>
              </p14:nvContentPartPr>
              <p14:xfrm>
                <a:off x="8397652" y="1203453"/>
                <a:ext cx="28440" cy="3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34EF2E-8F6B-6743-BC15-A1B2521733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0012" y="1185453"/>
                  <a:ext cx="6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C0AF9-917D-8D41-B2A2-A3FFED28CE6A}"/>
                    </a:ext>
                  </a:extLst>
                </p14:cNvPr>
                <p14:cNvContentPartPr/>
                <p14:nvPr/>
              </p14:nvContentPartPr>
              <p14:xfrm>
                <a:off x="8502412" y="1090053"/>
                <a:ext cx="100080" cy="140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C0AF9-917D-8D41-B2A2-A3FFED28CE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4772" y="1072413"/>
                  <a:ext cx="135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47D027-CC63-A54E-AD95-8E372E9E302C}"/>
                    </a:ext>
                  </a:extLst>
                </p14:cNvPr>
                <p14:cNvContentPartPr/>
                <p14:nvPr/>
              </p14:nvContentPartPr>
              <p14:xfrm>
                <a:off x="8678812" y="1063053"/>
                <a:ext cx="5616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47D027-CC63-A54E-AD95-8E372E9E30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61172" y="1045413"/>
                  <a:ext cx="91800" cy="272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8070"/>
              </p:ext>
            </p:extLst>
          </p:nvPr>
        </p:nvGraphicFramePr>
        <p:xfrm>
          <a:off x="1104900" y="3352800"/>
          <a:ext cx="69342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457200" y="17526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</p:spTree>
    <p:extLst>
      <p:ext uri="{BB962C8B-B14F-4D97-AF65-F5344CB8AC3E}">
        <p14:creationId xmlns:p14="http://schemas.microsoft.com/office/powerpoint/2010/main" val="20892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Parallel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5015"/>
              </p:ext>
            </p:extLst>
          </p:nvPr>
        </p:nvGraphicFramePr>
        <p:xfrm>
          <a:off x="1104900" y="3352800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4900" y="23622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41DBDF-5135-D040-9B08-F4758F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6797"/>
              </p:ext>
            </p:extLst>
          </p:nvPr>
        </p:nvGraphicFramePr>
        <p:xfrm>
          <a:off x="1104900" y="4378494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B1EFC5B-C5B0-F14F-B900-5B2523D4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7275"/>
              </p:ext>
            </p:extLst>
          </p:nvPr>
        </p:nvGraphicFramePr>
        <p:xfrm>
          <a:off x="1104900" y="5393302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D704-E370-CB42-834D-538E1A62AC6E}"/>
              </a:ext>
            </a:extLst>
          </p:cNvPr>
          <p:cNvGrpSpPr/>
          <p:nvPr/>
        </p:nvGrpSpPr>
        <p:grpSpPr>
          <a:xfrm>
            <a:off x="240504" y="2977320"/>
            <a:ext cx="1073880" cy="229680"/>
            <a:chOff x="240504" y="2977320"/>
            <a:chExt cx="10738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14:cNvPr>
                <p14:cNvContentPartPr/>
                <p14:nvPr/>
              </p14:nvContentPartPr>
              <p14:xfrm>
                <a:off x="240504" y="2977320"/>
                <a:ext cx="979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64" y="2968320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14:cNvPr>
                <p14:cNvContentPartPr/>
                <p14:nvPr/>
              </p14:nvContentPartPr>
              <p14:xfrm>
                <a:off x="393504" y="3021240"/>
                <a:ext cx="1598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04" y="3012240"/>
                  <a:ext cx="17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14:cNvPr>
                <p14:cNvContentPartPr/>
                <p14:nvPr/>
              </p14:nvContentPartPr>
              <p14:xfrm>
                <a:off x="606264" y="3030600"/>
                <a:ext cx="6040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264" y="3021960"/>
                  <a:ext cx="621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14:cNvPr>
                <p14:cNvContentPartPr/>
                <p14:nvPr/>
              </p14:nvContentPartPr>
              <p14:xfrm>
                <a:off x="1190184" y="3059760"/>
                <a:ext cx="12420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184" y="305076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38959-0312-FD4A-8AF6-7E1C77BBF0EC}"/>
              </a:ext>
            </a:extLst>
          </p:cNvPr>
          <p:cNvGrpSpPr/>
          <p:nvPr/>
        </p:nvGrpSpPr>
        <p:grpSpPr>
          <a:xfrm>
            <a:off x="224664" y="4143720"/>
            <a:ext cx="464400" cy="285120"/>
            <a:chOff x="224664" y="4143720"/>
            <a:chExt cx="464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14:cNvPr>
                <p14:cNvContentPartPr/>
                <p14:nvPr/>
              </p14:nvContentPartPr>
              <p14:xfrm>
                <a:off x="224664" y="4154160"/>
                <a:ext cx="26028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24" y="4145520"/>
                  <a:ext cx="277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14:cNvPr>
                <p14:cNvContentPartPr/>
                <p14:nvPr/>
              </p14:nvContentPartPr>
              <p14:xfrm>
                <a:off x="450024" y="4143720"/>
                <a:ext cx="1818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84" y="4134720"/>
                  <a:ext cx="199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14:cNvPr>
                <p14:cNvContentPartPr/>
                <p14:nvPr/>
              </p14:nvContentPartPr>
              <p14:xfrm>
                <a:off x="619224" y="4293480"/>
                <a:ext cx="6984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224" y="4284840"/>
                  <a:ext cx="87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89D93-A302-B540-A348-168E3713BEE3}"/>
              </a:ext>
            </a:extLst>
          </p:cNvPr>
          <p:cNvGrpSpPr/>
          <p:nvPr/>
        </p:nvGrpSpPr>
        <p:grpSpPr>
          <a:xfrm>
            <a:off x="279024" y="5253600"/>
            <a:ext cx="480240" cy="279720"/>
            <a:chOff x="279024" y="5253600"/>
            <a:chExt cx="48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14:cNvPr>
                <p14:cNvContentPartPr/>
                <p14:nvPr/>
              </p14:nvContentPartPr>
              <p14:xfrm>
                <a:off x="279024" y="5253600"/>
                <a:ext cx="468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84" y="5244600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14:cNvPr>
                <p14:cNvContentPartPr/>
                <p14:nvPr/>
              </p14:nvContentPartPr>
              <p14:xfrm>
                <a:off x="303504" y="5277720"/>
                <a:ext cx="9936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64" y="5268720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14:cNvPr>
                <p14:cNvContentPartPr/>
                <p14:nvPr/>
              </p14:nvContentPartPr>
              <p14:xfrm>
                <a:off x="460104" y="5278800"/>
                <a:ext cx="252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4" y="5269800"/>
                  <a:ext cx="2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14:cNvPr>
                <p14:cNvContentPartPr/>
                <p14:nvPr/>
              </p14:nvContentPartPr>
              <p14:xfrm>
                <a:off x="487104" y="5304360"/>
                <a:ext cx="48240" cy="10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64" y="5295720"/>
                  <a:ext cx="65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14:cNvPr>
                <p14:cNvContentPartPr/>
                <p14:nvPr/>
              </p14:nvContentPartPr>
              <p14:xfrm>
                <a:off x="614544" y="5322000"/>
                <a:ext cx="14472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544" y="5313360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14:cNvPr>
              <p14:cNvContentPartPr/>
              <p14:nvPr/>
            </p14:nvContentPartPr>
            <p14:xfrm>
              <a:off x="2001624" y="3075240"/>
              <a:ext cx="15156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984" y="3057600"/>
                <a:ext cx="187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14:cNvPr>
              <p14:cNvContentPartPr/>
              <p14:nvPr/>
            </p14:nvContentPartPr>
            <p14:xfrm>
              <a:off x="2957784" y="3075600"/>
              <a:ext cx="2880" cy="12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144" y="3057960"/>
                <a:ext cx="38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14:cNvPr>
              <p14:cNvContentPartPr/>
              <p14:nvPr/>
            </p14:nvContentPartPr>
            <p14:xfrm>
              <a:off x="4315704" y="3075240"/>
              <a:ext cx="249840" cy="12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064" y="3057240"/>
                <a:ext cx="285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14:cNvPr>
              <p14:cNvContentPartPr/>
              <p14:nvPr/>
            </p14:nvContentPartPr>
            <p14:xfrm>
              <a:off x="5612784" y="3035640"/>
              <a:ext cx="180000" cy="19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4784" y="3017640"/>
                <a:ext cx="21564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520D4-BB05-6546-90BC-192A9E41AD7A}"/>
              </a:ext>
            </a:extLst>
          </p:cNvPr>
          <p:cNvGrpSpPr/>
          <p:nvPr/>
        </p:nvGrpSpPr>
        <p:grpSpPr>
          <a:xfrm>
            <a:off x="6837504" y="2959680"/>
            <a:ext cx="390240" cy="266400"/>
            <a:chOff x="6837504" y="2959680"/>
            <a:chExt cx="39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14:cNvPr>
                <p14:cNvContentPartPr/>
                <p14:nvPr/>
              </p14:nvContentPartPr>
              <p14:xfrm>
                <a:off x="6837504" y="2959680"/>
                <a:ext cx="39024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864" y="2941680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14:cNvPr>
                <p14:cNvContentPartPr/>
                <p14:nvPr/>
              </p14:nvContentPartPr>
              <p14:xfrm>
                <a:off x="7060344" y="2998920"/>
                <a:ext cx="111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2704" y="2980920"/>
                  <a:ext cx="468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8288"/>
              </p:ext>
            </p:extLst>
          </p:nvPr>
        </p:nvGraphicFramePr>
        <p:xfrm>
          <a:off x="3962400" y="270671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0235"/>
              </p:ext>
            </p:extLst>
          </p:nvPr>
        </p:nvGraphicFramePr>
        <p:xfrm>
          <a:off x="3957637" y="412833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4642839" y="3358808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839" y="334980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4C2B34D-6CF7-D14D-B9E1-E65E8FC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5146"/>
              </p:ext>
            </p:extLst>
          </p:nvPr>
        </p:nvGraphicFramePr>
        <p:xfrm>
          <a:off x="6019800" y="150875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28A2842-E31C-824A-A652-7CD8F2F8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5912"/>
              </p:ext>
            </p:extLst>
          </p:nvPr>
        </p:nvGraphicFramePr>
        <p:xfrm>
          <a:off x="6015037" y="293037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14:cNvPr>
              <p14:cNvContentPartPr/>
              <p14:nvPr/>
            </p14:nvContentPartPr>
            <p14:xfrm>
              <a:off x="6700239" y="2160848"/>
              <a:ext cx="136800" cy="75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1239" y="215184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802641E-F0FB-8D48-9A6B-C694215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180"/>
              </p:ext>
            </p:extLst>
          </p:nvPr>
        </p:nvGraphicFramePr>
        <p:xfrm>
          <a:off x="1380485" y="2594647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E8ADA2B-C1A4-7548-B4E4-C9DA6AFA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4565"/>
              </p:ext>
            </p:extLst>
          </p:nvPr>
        </p:nvGraphicFramePr>
        <p:xfrm>
          <a:off x="1375722" y="4016263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14:cNvPr>
              <p14:cNvContentPartPr/>
              <p14:nvPr/>
            </p14:nvContentPartPr>
            <p14:xfrm>
              <a:off x="2060924" y="3246736"/>
              <a:ext cx="136800" cy="75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24" y="3237732"/>
                <a:ext cx="154440" cy="771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7462"/>
              </p:ext>
            </p:extLst>
          </p:nvPr>
        </p:nvGraphicFramePr>
        <p:xfrm>
          <a:off x="613896" y="2845266"/>
          <a:ext cx="758190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3212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 in a class: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009"/>
              </p:ext>
            </p:extLst>
          </p:nvPr>
        </p:nvGraphicFramePr>
        <p:xfrm>
          <a:off x="609133" y="4266882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CF7767-4A5D-1948-9C7B-855F02A6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8191"/>
              </p:ext>
            </p:extLst>
          </p:nvPr>
        </p:nvGraphicFramePr>
        <p:xfrm>
          <a:off x="2290296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0BD809D-F910-9A46-AD8D-79D4B22E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4718"/>
              </p:ext>
            </p:extLst>
          </p:nvPr>
        </p:nvGraphicFramePr>
        <p:xfrm>
          <a:off x="3971459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6CC15A1-C9A6-044A-BA41-3956564E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380"/>
              </p:ext>
            </p:extLst>
          </p:nvPr>
        </p:nvGraphicFramePr>
        <p:xfrm>
          <a:off x="5649602" y="425735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2054482-A01E-D740-ACA8-409D843C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9668"/>
              </p:ext>
            </p:extLst>
          </p:nvPr>
        </p:nvGraphicFramePr>
        <p:xfrm>
          <a:off x="7327745" y="4257356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1294335" y="3497355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95" y="3488715"/>
                <a:ext cx="154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14:cNvPr>
              <p14:cNvContentPartPr/>
              <p14:nvPr/>
            </p14:nvContentPartPr>
            <p14:xfrm>
              <a:off x="2698695" y="3514995"/>
              <a:ext cx="200880" cy="73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055" y="3505995"/>
                <a:ext cx="218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14:cNvPr>
              <p14:cNvContentPartPr/>
              <p14:nvPr/>
            </p14:nvContentPartPr>
            <p14:xfrm>
              <a:off x="4441815" y="3458115"/>
              <a:ext cx="154800" cy="79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3175" y="3449115"/>
                <a:ext cx="1724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14:cNvPr>
              <p14:cNvContentPartPr/>
              <p14:nvPr/>
            </p14:nvContentPartPr>
            <p14:xfrm>
              <a:off x="6080895" y="3508875"/>
              <a:ext cx="57240" cy="70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55" y="3499875"/>
                <a:ext cx="7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14:cNvPr>
              <p14:cNvContentPartPr/>
              <p14:nvPr/>
            </p14:nvContentPartPr>
            <p14:xfrm>
              <a:off x="7638615" y="3527955"/>
              <a:ext cx="8820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9615" y="3518955"/>
                <a:ext cx="1058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ID, one set of GPAs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ID, GPA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id;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1 strings and 2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>
                <a:highlight>
                  <a:srgbClr val="00FF00"/>
                </a:highlight>
              </a:rPr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>
                <a:highlight>
                  <a:srgbClr val="00FF00"/>
                </a:highlight>
              </a:rPr>
              <a:t>members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710EF-D918-424A-BFFA-34798CC6898A}"/>
              </a:ext>
            </a:extLst>
          </p:cNvPr>
          <p:cNvSpPr/>
          <p:nvPr/>
        </p:nvSpPr>
        <p:spPr>
          <a:xfrm>
            <a:off x="852487" y="3048000"/>
            <a:ext cx="3733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742950" lvl="2" indent="-342900"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1200150" lvl="3" indent="-342900"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1200150" lvl="3" indent="-342900"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1657350" lvl="4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 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e1;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e1.name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</TotalTime>
  <Words>655</Words>
  <Application>Microsoft Macintosh PowerPoint</Application>
  <PresentationFormat>On-screen Show (4:3)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Verdana</vt:lpstr>
      <vt:lpstr>Office Theme</vt:lpstr>
      <vt:lpstr>Class</vt:lpstr>
      <vt:lpstr>Review: Array</vt:lpstr>
      <vt:lpstr>Review: Parallel Array</vt:lpstr>
      <vt:lpstr>Class</vt:lpstr>
      <vt:lpstr>Class</vt:lpstr>
      <vt:lpstr>Structured data</vt:lpstr>
      <vt:lpstr>Using classes</vt:lpstr>
      <vt:lpstr>Using classes</vt:lpstr>
      <vt:lpstr>Using classes</vt:lpstr>
      <vt:lpstr>Using class objects</vt:lpstr>
      <vt:lpstr>Arrays of objects</vt:lpstr>
      <vt:lpstr>Exercise: arrays of objects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309</cp:revision>
  <dcterms:created xsi:type="dcterms:W3CDTF">2009-09-01T00:23:15Z</dcterms:created>
  <dcterms:modified xsi:type="dcterms:W3CDTF">2021-04-07T17:25:55Z</dcterms:modified>
</cp:coreProperties>
</file>