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8"/>
  </p:notesMasterIdLst>
  <p:sldIdLst>
    <p:sldId id="256" r:id="rId2"/>
    <p:sldId id="422" r:id="rId3"/>
    <p:sldId id="455" r:id="rId4"/>
    <p:sldId id="456" r:id="rId5"/>
    <p:sldId id="257" r:id="rId6"/>
    <p:sldId id="453" r:id="rId7"/>
    <p:sldId id="419" r:id="rId8"/>
    <p:sldId id="431" r:id="rId9"/>
    <p:sldId id="259" r:id="rId10"/>
    <p:sldId id="457" r:id="rId11"/>
    <p:sldId id="435" r:id="rId12"/>
    <p:sldId id="436" r:id="rId13"/>
    <p:sldId id="437" r:id="rId14"/>
    <p:sldId id="438" r:id="rId15"/>
    <p:sldId id="454" r:id="rId16"/>
    <p:sldId id="439" r:id="rId17"/>
    <p:sldId id="440" r:id="rId18"/>
    <p:sldId id="458" r:id="rId19"/>
    <p:sldId id="459" r:id="rId20"/>
    <p:sldId id="258" r:id="rId21"/>
    <p:sldId id="460" r:id="rId22"/>
    <p:sldId id="260" r:id="rId23"/>
    <p:sldId id="261" r:id="rId24"/>
    <p:sldId id="262" r:id="rId25"/>
    <p:sldId id="461" r:id="rId26"/>
    <p:sldId id="46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2" autoAdjust="0"/>
    <p:restoredTop sz="94767" autoAdjust="0"/>
  </p:normalViewPr>
  <p:slideViewPr>
    <p:cSldViewPr>
      <p:cViewPr>
        <p:scale>
          <a:sx n="110" d="100"/>
          <a:sy n="110" d="100"/>
        </p:scale>
        <p:origin x="1752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24575,'-2'22'0,"2"-6"0,-2 14 0,-3 20 0,4-19 0,-3 21 0,3-15 0,-1-12 0,1 14 0,-1-12 0,2 0 0,-3 8 0,0 15 0,-3 5 0,-2 17 0,1-17 0,-4 30 0,4-33 0,-1 20 0,1-12 0,1-15 0,-2 15 0,3-12 0,2-14 0,1-3 0,1-13 0,1-2 0,-1-1 0,-1 23 0,1-19 0,-2 36 0,1-36 0,1 25 0,0-24 0,0 17 0,1-19 0,-1 17 0,1-21 0,0 5 0,-1-8 0,1-4 0,-1 3 0,1-5 0,0-2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3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24575,'-12'82'0,"-1"-3"0,4-14 0,3-12 0,0-1 0,2-7 0,-4 36 0,4-42 0,-1-4 0,-2 23 0,0 3 0,1-9 0,-1 3 0,0-4 0,2-23 0,-1 16 0,3-17 0,-1 13 0,4-24 0,-2 1 0,1-11 0,0 0 0,1-6 0,-2 0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40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24575,'75'4'0,"0"-1"0,-25 0 0,0-1 0,28 0 0,-1-1 0,11 1 0,-13 0 0,-6 0 0,14 2 0,-2-1 0,11 0 0,4 0 0,-9 1 0,8 0 0,3-2 0,-10 0 0,6-2 0,-2 0 0,-7 0 0,-10-1 0,-6 0 0,4 0-433,5-1 0,7 0 0,-1 0 1,-7-1 432,22 0 0,-9 0 0,-18 0 0,-3 2-20,6 3 1,-5 2 19,25 3 0,-1 7 0,-1-5 0,-6-6 0,5-2 0,-14 1 0,0-1 863,10 0 1,-8-1-864,-10 0 43,-60-10-43,-22-18 0,4 10 0,-2-8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4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24575,'4'-6'0,"3"0"0,3-3 0,0 0 0,20-14 0,1 5 0,6-5 0,26-8 0,-33 16 0,23-11 0,-20 11 0,-4 3 0,8-2 0,9 5 0,-9 3 0,3 2 0,-20 6 0,-10 1 0,-3 1 0,1 1 0,3 6 0,4 4 0,-1 7 0,-1 6 0,-6-4 0,-1 9 0,-4-7 0,0-2 0,-4 1 0,-2-6 0,-2 2 0,-9 6 0,2-7 0,-14 11 0,-11 0 0,7-4 0,-7-1 0,-8-1 0,11-7 0,-12 6 0,27-14 0,10-4 0,12-6 0,2-1 0,34-4 0,-14 3 0,67-3 0,-53 5 0,35-1 0,-40 2 0,-3 0 0,-2 2 0,0 3 0,-12-2 0,4 3 0,-9 6 0,2 0 0,1 10 0,-5-9 0,-4 9 0,-2-7 0,-2 4 0,1-5 0,-3 13 0,2-11 0,-6 26 0,3-25 0,-4 16 0,0-20 0,-1 2 0,-29 10 0,-9-4 0,-10 6 0,5-10 0,12-6 0,5-4 0,-13 0 0,-9 0 0,14-3 0,-4-1 0,1 2 0,21-5 0,-21 4 0,20-4 0,2-1 0,-13 0 0,16 0 0,-3 0 0,13 0 0,8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58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1449 24575,'-37'-20'0,"5"2"0,7-4 0,-9-13 0,10 5 0,-14-30 0,23 26 0,-2-22 0,0-4 0,2-4 0,0 2 0,1-3 0,4-19 0,1 14 0,9-29 0,6 10 0,2 9 0,3 3 0,-2 44 0,21-19 0,-9 19 0,16-14 0,3 9 0,-15 17 0,26-13 0,6 0 0,-2 5 0,-2 1 0,1 3 0,-1 6 0,-11 7 0,3 2 0,-20 5 0,7 1 0,-14 4 0,23 3 0,-13-3 0,41 4 0,-36-3 0,24 3 0,-35-3 0,46 8 0,7 3 0,-17 0 0,11-1 0,-8 0 0,-39-1 0,16 16 0,-18-9 0,36 38 0,-19 3 0,-3-6 0,3 13 0,-20-34 0,-4 11 0,-8-14 0,0 16 0,-2 16 0,-1-8 0,-4 36 0,-3-28 0,-2 1 0,-9 36 0,-2-22 0,-2-5 0,-7-14 0,-16 10 0,21-38 0,-16 14 0,11-17 0,-33 30 0,25-25 0,-39 28 0,-3-20 0,16-5 0,-4-11 0,39-17 0,10-4 0,-7 0 0,8-1 0,-1 0 0,-6 0 0,9 0 0,0-1 0,7 1 0,-4-3 0,-5 0 0,-27-4 0,12 4 0,-25-5 0,32 3 0,-5-1 0,10-3 0,11 5 0,43-34 0,-24 29 0,35-24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59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1422 8 24575,'-17'-1'0,"-2"1"0,-30-1 0,-13-1 0,-31 2 0,44-2 0,-3 1 0,-10 0 0,-2 1 0,1 1 0,1 0 0,2 1 0,-3 0 0,-36 2 0,1 0 0,46-3 0,2 0 0,-29 1 0,8-1 0,27-2 0,10 1 0,5 1 0,-3 0 0,-25 5 0,32 1 0,-11 5 0,45 17 0,-1-4 0,21 38 0,-9-24 0,9 4 0,4 0 0,6-4 0,34 25 0,-29-32 0,8 5 0,-14-7 0,-6-6 0,1 0 0,-12-6 0,10 5 0,-1 1 0,13 4 0,19 13 0,-15-13 0,-10-4 0,-30-19 0,-12-9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0:0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24575,'91'-1'0,"1"0"0,-1 0 0,0 0 0,1 1 0,-1-1 0,14-1 0,-4 1 0,-4 0 0,-5 0 0,4-1 0,-5 1 0,-11 0 0,-8-2 0,-9 0 0,-9 1 0,-3 0 0,47-3 0,-4 1 0,-13 0 0,-29 2 0,-2 0 0,17-1 0,10 1 0,-50 2 0,21 0 0,-17 0 0,20 0 0,-25 0 0,-5 0 0,-19 0 0,-9-2 0,-2 1 0,2-1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0:0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24575,'42'-6'0,"11"-5"0,18-4 0,22 6 0,-7 1 0,-12 12 0,-3 4 0,-30-2 0,23 3 0,-46-5 0,-5 20 0,-19 24 0,-7 11 0,6-13 0,-3 7 0,-5 15 0,-4 16 0,-1 2 0,1-11 0,-2 9 0,0-4 0,1 2 0,-1 4 0,2-10 0,5-21 0,2-5 0,-1 1 0,1-3 0,-4 31 0,-5 12 0,17-45 0,1-11 0,2-18 0,1-7 0,0-9 0,-8-22 0,4 2 0,-4-6 0,6 13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0:0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24575,'33'-13'0,"14"2"0,18 3 0,17-1 0,3 0 0,9 0 0,-6 0 0,-1 1 0,-2 0 0,-8 0 0,3-1 0,-30 4 0,-42 4 0,-2 1 0,-4 0 0,2 0 0,-5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0:0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38 24575,'-62'-16'0,"0"0"0,-16 11 0,12 10 0,34 12 0,-14 23 0,5 9 0,24 8 0,-1-8 0,7-1 0,25 2 0,3-17 0,9-21 0,6-6 0,15 0 0,14 1 0,8-7 0,2-3 0,0-3 0,-8-7 0,-10-7 0,-34-5 0,-7-7 0,-10-2 0,-2 20 0,1-4 0,-2 15 0,2 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0:0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1300 0 24575,'-39'40'0,"-1"-1"0,-23 19 0,6-4 0,-9 11 0,5-7 0,14-14 0,-1 1 0,-16 18 0,-7 10 0,8-5 0,11-5 0,5-2 0,-10 9 0,4-2 0,19-19 0,3-3 0,-2 2 0,3-3 0,-8 15 0,8-14 0,-2 4 0,-5 12 0,2-2 0,-4 8 0,2-5 0,2-7 0,16-29 0,-8 14 0,19-29 0,2 0 0,37-32 0,-21 14 0,21-14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24575,'44'-7'0,"-7"2"0,1 1 0,-5 2 0,-17 2 0,8 3 0,-10-1 0,32 6 0,-16-5 0,40 8 0,-20-5 0,21 5 0,21 4 0,-3-1 0,3 0 0,8-1 0,-18-3 0,15-1 0,4 1 0,-4 0 0,-15-3 0,15 4 0,-3-3 0,-8-5 0,13-1 0,-3 0 0,-17-1 0,-22 0 0,-2-1 0,29-2 0,11-1 0,-13 0 0,-30 1 0,-3-1 0,49-3 0,-4-1 0,-26 2 0,-4 1 0,1 2 0,24 1 0,-28 0 0,-17 0 0,-45 0 0,-1 1 0,-1 0 0,1 0 0,0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0:05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13 337 24575,'-10'33'0,"8"-4"0,11-26 0,45-1 0,-21-5 0,41-14 0,-26-20 0,-11 5 0,0-16 0,-27 26 0,2-7 0,-6 17 0,-1 1 0,-2 7 0,-5-29 0,-3 9 0,-24-47 0,11 47 0,-11-12 0,-2 50 0,14-3 0,-18 15 0,11-4 0,-1 2 0,7-4 0,6 2 0,11-13 0,2 5 0,0-10 0,-1 0 0,1-4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0:0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 24575,'-29'42'0,"-10"15"0,3 0 0,-6 8 0,1-8 0,-2 4 0,1-3 0,-5 9 0,2-2 0,-7 5 0,11-15 0,29-37 0,14-8 0,7-1 0,17 5 0,15 0 0,18-5 0,23 0 0,8 0 0,-7-2 0,-2-1 0,-3-2 0,13-1-689,-10 0 0,14 1 1,8-1-1,3 0 0,-2-1 1,-7 0-1,-14-1 689,20-2 0,-13-2 0,4 0 0,2 1 0,10-1 0,-10 0 0,-27-1 0,-18-4 0,-49-2 0,-20-2 0,6 3 0,-2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0:0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24575,'3'83'0,"1"0"0,-1 0 0,1 1 0,-1-1 0,1 0 0,-2 6 0,-1-5 0,1-4 0,1-4 0,3 9 0,2-5 0,-3-12 0,-3 18 0,-1-22 0,-1-7 0,1-10 0,-1-24 0,1 10 0,0-28 0,2-9 0,4-10 0,-3 7 0,1-2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1:4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24575,'91'-3'0,"0"-1"0,-1 0 0,1 0 0,0 1 0,-1-1 0,-2 1 0,1-1 0,1 1 0,3 0 0,2 0 0,1 0 0,3 0 0,2-1 0,-11 2 0,3-2 0,4 1 0,1 0 0,1 0 0,1 0 0,0 0 0,-1 0 0,-2 0 0,-2 0 0,-3 0-609,4 0 0,-1 0 0,-2 0 1,-2 0-1,0 0 0,-2 0 1,0 0-1,-1 1 0,0 0 609,6 0 0,3 1 0,0-1 0,-2 1 0,-3 0 0,-5 0 0,-8 0 0,-9 0 547,16-1 0,-14-1 0,-4 1-547,18-3 0,-13-1 886,-9 0-886,-5-3 0,-41 8 0,-12 0 738,-72 13 0,44-8 0,-44 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1:4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0 24575,'-8'18'0,"2"6"0,-11 35 0,-2 11 0,-3 22 0,0 1 0,-2 7 0,3-8 0,-1 3 0,5-23 0,0 4 0,0 5 0,1 6 0,-1 7 0,0 2 0,1-6 0,-3 1 0,0-5 0,1 5 0,3-1 0,0 7 0,0-3 0,2-12 0,-1 2 0,0-7 0,1 7 0,3-9 0,6-5 0,1-41 0,-1 5 0,0-13 0,1-3 0,0-3 0,2-12 0,1-3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1:4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260 716 24575,'45'4'0,"0"0"0,44-10 0,-11-4 0,-28 0 0,3-2 0,11-7 0,5-3 0,27-6 0,-1 0 0,-33 5 0,-2 0 0,10 1 0,-15-2 0,-37-3 0,-9-2 0,-4-8 0,-8 3 0,-7-5 0,-28-27 0,2 21 0,-20 1 0,-6 3 0,-13 6 0,19 12 0,-2 1 0,7 6 0,-2 3 0,-26 3 0,-2 3 0,22 2 0,0 2 0,-17 3 0,4 9 0,22 16 0,8 4 0,-8 7 0,6-1 0,3 3 0,14-1 0,-6 28 0,22-24 0,12 26 0,33-15 0,-1-8 0,28-6 0,11-31 0,14-8 0,-14 2 0,3-1 0,1-1 0,-6 0 0,1 0 0,-1-2 0,3 0 0,0 0 0,-12-3 0,6-10 0,-22 5 0,-20-2 0,-22 10 0,7 0 0,-4-1 0,4-1 0,-6 4 0,-4 3 0,-13 26 0,2-3 0,-21 44 0,11-15 0,-2 12 0,1 5 0,9-21 0,1 0 0,-4 20 0,1-3 0,3 2 0,3 12 0,6-47 0,-2 26 0,4-38 0,0 8 0,0-7 0,0 24 0,-1-24 0,1 11 0,1-27 0,1 1 0,-1-4 0,2 2 0,-1-4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1:4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885 1 24575,'-21'15'0,"-6"2"0,-23 11 0,-12 7 0,-5 3 0,-4 4 0,9-5 0,-2 4 0,3-2 0,-10 5 0,6-2 0,11-3 0,7-4 0,0 0 0,-8 15 0,25-22 0,0 23 0,30-10 0,69 22 0,1-17 0,4-21 0,17-2 0,-4-5 0,-4-6 0,6-2-653,-15-1 0,14 1 1,5 0-1,-3-1 1,-11-1 652,-1-3 0,-9-2 0,9 0 0,-1 1 0,10-1 0,3 0 0,-3-2 0,-12-2-276,28-7 1,-10-2 275,2 4 0,-12-1 0,-10-12 0,-73 15 0,-14-3 0,-2 1 789,-22-4 1,20 6 0,-3-1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1:4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24575,'-17'53'0,"-7"19"0,8 5 0,2 9 0,2-1 0,1 1 0,2 0 0,3-3 0,5-16 0,1-5 0,0 18 0,0-14 0,-2 29 0,2-27 0,-1-6 0,-1-1 0,2 6 0,-1 8 0,1-54 0,0-13 0,0-4 0,-2 2 0,2-6 0,-2-2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0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62 247 24575,'3'-15'0,"1"-1"0,-2 6 0,6-4 0,-4 4 0,6-2 0,-4 4 0,3 0 0,0 0 0,4-2 0,6-3 0,26-20 0,-7 7 0,9-5 0,-11 13 0,-14 13 0,18-3 0,-19 6 0,30 4 0,-1 7 0,3 1 0,4 7 0,-28-2 0,-2 3 0,6 10 0,2 9 0,-6-4 0,-1 61 0,-23-32 0,-4 34 0,-17-20 0,-19 5 0,10-34 0,-2-2 0,-17 27 0,-10-5 0,30-44 0,-9 12 0,1-10 0,-12 11 0,3-9 0,-27 19 0,30-22 0,-7 8 0,-1 2 0,2 0 0,-22 22 0,40-28 0,1 6 0,13-15 0,-11 20 0,16-22 0,-7 30 0,10-17 0,2 1 0,1-15 0,1-9 0,2 6 0,-1-2 0,3 2 0,16-4 0,-3-4 0,26 1 0,-15-4 0,26-8 0,-26 2 0,5-6 0,-10 5 0,27-4 0,10 1 0,25-3 0,-37 5 0,-14 2 0,-27 2 0,-2 2 0,3 0 0,36-3 0,-13 2 0,21 0 0,5 0 0,1 0 0,17 1 0,-46-2 0,-26 2 0,-1-1 0,2 0 0,15-10 0,-5-4 0,6-2 0,-10-2 0,-4 5 0,0-2 0,3-12 0,-5 13 0,2-5 0,-5 16 0,1-1 0,-2 2 0,1 0 0,-1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0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637 727 24575,'76'-54'0,"-26"19"0,-5 2 0,-12 3 0,13-9 0,-30 8 0,-10 16 0,1-17 0,-9-8 0,0 7 0,-4-12 0,-7-3 0,4 23 0,-16-30 0,-20 6 0,-21-4 0,0 0 0,-26 15 0,50 27 0,-32 4 0,23 16 0,2 4 0,-17 4 0,17-4 0,-1 4 0,-27 39 0,38-22 0,0 9 0,5 0 0,18-5 0,12 31 0,28-33 0,37 15 0,-2-22 0,-5-11 0,2-2 0,16 4 0,10 2 0,-11 4 0,-29-8 0,44 28 0,-29-8 0,0 3 0,-23-9 0,-19-10 0,17 28 0,-12-16 0,21 48 0,-30-54 0,4 51 0,-16-54 0,-6 31 0,0-39 0,-16 11 0,9-17 0,-45 13 0,21-16 0,-33 6 0,12-15 0,20-1 0,-1-1 0,29 1 0,2-1 0,3-4 0,-3-5 0,0-2 0,-3-10 0,7 12 0,0-6 0,4 5 0,2 1 0,1-13 0,1 9 0,4-14 0,-1 15 0,7-8 0,-5 11 0,3-1 0,-2 6 0,4-3 0,8-1 0,2-3 0,-4 4 0,-1-1 0,-10 9 0,4-3 0,-1 0 0,2-2 0,-4 3 0,2-3 0,-10 6 0,1-2 0,-4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1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24575,'3'21'0,"0"0"0,0 14 0,0 19 0,-1-8 0,0 12 0,-2 16 0,-2-27 0,-2 27 0,2-30 0,-3 55 0,5-40 0,-3 40 0,4-57 0,0 5 0,0-3 0,-1 21 0,1-8 0,1 1 0,-1 12 0,1-21 0,0 2 0,-4 41 0,1-45 0,0 8 0,-1-2 0,0-13 0,0 25 0,-3 21 0,5-30 0,-5 23 0,5-58 0,-2 11 0,1-3 0,-2-4 0,2 5 0,0-16 0,1 12 0,0-11 0,-1 17 0,0-9 0,0-2 0,0-6 0,1-11 0,-1-4 0,0-18 0,-1 11 0,1-11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09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24575,'28'-12'0,"7"0"0,23 5 0,8 2 0,-18-1 0,5 2 0,15 0 0,15 2 0,5 0 0,-3 0-1526,-9 2 1,-1 0 0,1 1 0,2-2 1525,9 0 0,3-1 0,1 0 0,5 0 0,-2 0 0,7 1 0,1-1 0,-7 0 0,-12-1 0,19-2 0,-4 0 449,-16 1 1,9-1 0,-2 1 0,-15 0-450,-14 2 0,-5-1 0,25 0 0,1 0 0,-25 1 0,0 0 491,26 1 1,5 0-492,10-1 0,-1 0 0,-12 1 0,-4 1 0,-2-1 0,-15 0 3319,-37 2-3319,-54 7 0,18-6 0,-11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1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24575,'56'-22'0,"0"-1"0,22-7 0,-34 8 0,-18 8 0,-5-1 0,0 1 0,-9-1 0,-4 0 0,-1 3 0,0-3 0,-24 50 0,2-10 0,-25 50 0,13-24 0,2 4 0,7 12 0,1 2 0,-4-10 0,3-1 0,11 8 0,4-5 0,2-2 0,-1 5 0,2-21 0,0-15 0,0-15 0,0 18 0,0 0 0,2 19 0,-2-16 0,1 1 0,-1-14 0,0-4 0,0 2 0,0-5 0,0-1 0,2 7 0,-1-13 0,-6 6 0,-2-14 0,-3 0 0,-4 0 0,9 0 0,-3 1 0,9 0 0,23-2 0,12-1 0,54-5 0,-22-2 0,5 1 0,1 3 0,-2 0 0,-11-2 0,-6 1 0,4 5 0,-59 2 0,-10 0 0,-6 1 0,-7 0 0,-9 4 0,14-3 0,0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1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1853 24575,'20'7'0,"27"0"0,12 0 0,-1-4 0,3-1 0,14 4 0,0-1 0,-7-3 0,-6-2 0,5 1 0,5-2 0,-18 0 0,2-1 0,-6-4 0,1-5 0,16-10 0,0-9 0,-4-10 0,-2-9 0,6-15 0,-3-4 0,-14 16 0,-3-1 0,4-8 0,-10 3 0,-13-3 0,-7-17 0,-5-7 0,-13 18 0,-3-1 0,2-16 0,-4 2 0,-8 23 0,-6 6 0,-6 3 0,-1 4 0,-5-9 0,2 7 0,1 1 0,3 8 0,-12-2 0,-5 1 0,-17-12 0,17 19 0,0 1 0,-17-9 0,2-4 0,14 15 0,-9-9 0,-5 15 0,7 7 0,-1 3 0,11 6 0,-22-4 0,-30 4 0,3-2 0,-6 8 0,43-1 0,-3 0 0,-7 5 0,0 0 0,1-2 0,1 2 0,-6 6 0,5 2 0,7 6 0,-28 10 0,33-8 0,2 4 0,-1 5 0,-19 23 0,11 0 0,1 4 0,-9 19 0,24-16 0,5 0 0,4 9 0,9 6 0,3 2 0,-1 12 0,7-8 0,1 2 0,4 18 0,4 1 0,2-25 0,2-30 0,1-12 0,1 1 0,2 0 0,3 18 0,-2-21 0,6 16 0,5 1 0,-1-11 0,6 17 0,-7-22 0,0-4 0,8 9 0,-9-14 0,21 23 0,-16-23 0,54 40 0,-40-39 0,29 21 0,-42-35 0,-3-1 0,1-5 0,23 1 0,0-2 0,29-2 0,-35 1 0,0-2 0,-36-1 0,-3-2 0,-1 2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1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24575,'42'-7'0,"20"0"0,20-2 0,-1 1 0,-14 0 0,0 2 0,12-1-1267,-6 2 1,13-1-1,7 1 1,5 0 0,-3 0-1,-4 1 1,-12 0 1266,5 0 0,-10 2 0,-1-1 0,9 1 362,2 0 1,10-1 0,5 1 0,-3 1 0,-10-1-1,-16 2-362,7 0 0,-12 1 716,7-1 1,-4-1-717,26 2 0,-59-1 0,51 1 4992,-83-2-4992,-13 3 0,2-2 0,-2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2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24575,'0'16'0,"-2"8"0,-1 17 0,-2 21 0,-1 13 0,2-27 0,1 7 0,-3 34 0,0 4 0,2-29 0,0 0 0,-1 23 0,0-3 0,-4 6 0,-3-7 0,3-23 0,-1 2 0,1 2 0,1-1 0,1-6 0,1-2 0,-2 40 0,3-11 0,0-16 0,-1 31 0,3-57 0,1-7 0,2-38 0,2 0 0,0-1 0,-1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2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498 628 24575,'27'-43'0,"21"-11"0,-5 13 0,26-30 0,-36 29 0,2-7 0,-27 15 0,-10-23 0,-13 7 0,-6-14 0,-9 27 0,7 13 0,-4 2 0,1 6 0,-28 0 0,22 9 0,-48 12 0,42 6 0,-45 21 0,27-1 0,13-4 0,0 5 0,-27 37 0,15-9 0,15 5 0,25-14 0,8-3 0,27 40 0,1-48 0,32 23 0,30-46 0,7-12 0,2 0 0,-20-8 0,10-4 0,-18-4 0,-11-16 0,22-29 0,-59 33 0,8-8 0,-12 19 0,-6 22 0,-15 54 0,1 4 0,-2 5 0,2-15 0,0 0 0,0 15 0,3-5 0,5-7 0,-1 4 0,0-16 0,-1-6 0,1-16 0,-1 22 0,1-31 0,-13 17 0,-55-45 0,41 7 0,-37-7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2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0 24575,'-26'9'0,"-9"6"0,-50 25 0,-1 6 0,15-4 0,-11 8 0,9-6 0,21-11 0,2-1 0,-38 28 0,13-6 0,45-31 0,11-5 0,7-7 0,13-4 0,6 0 0,43 4 0,17-2 0,-11-4 0,5 0 0,8 2 0,9 1 0,6-2 0,7-3 0,9-1 0,1-1 0,-7 0 0,-1-1 0,-6 0 0,3-1 0,-5 1 0,5 0 0,-5-1 0,-15-1 0,-11 0 0,-18-2 0,-25-1 0,-34 2 0,8 1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2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24575,'-2'97'0,"0"0"0,0 3 0,1-8 0,4 6 0,-1-17 0,1-15 0,-2-40 0,1 27 0,-2-32 0,2 23 0,-2-22 0,1 5 0,-1-6 0,-1 4 0,1-7 0,-2 18 0,2-18 0,-2 13 0,0-16 0,1-5 0,0-5 0,1-8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2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24575,'-2'27'0,"0"1"0,1 26 0,0 6 0,-2 7 0,2-1 0,0-2 0,-2-8 0,0-3 0,0 0 0,0-5 0,1 4 0,0-4 0,1-29 0,0 15 0,1-27 0,0 25 0,0-3 0,1 33 0,0-13 0,1-10 0,-1-14 0,-1-22 0,0-2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3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0 24575,'-10'11'0,"-30"34"0,-2 7 0,-3 4 0,7-8 0,-2 0 0,-14 21 0,3-2 0,1 4 0,17-21 0,15-18 0,19-23 0,5-4 0,21 5 0,47-3 0,15-1 0,-23-1 0,4-1 0,22-1 0,11-2 0,-8 0 0,-11-2 0,-2-3 0,-4-2 0,5-1 0,-12-1 0,20-1 0,-36 1 0,-11-2 0,-26-1 0,-12 6 0,9-6 0,-19 7 0,-2 3 0,-24 1 0,20 0 0,-11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1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24575,'21'0'0,"43"0"0,10 1 0,11 0 0,7 0 0,10 0 0,-13 0 0,12-1 0,0 1 0,-10-1 0,-17 1 0,-7 1 0,4-1 0,29-1 0,4 0 0,-20 0 0,-7 2 0,-25 2 0,-43 25 0,-31 37 0,-14 19 0,7-21 0,0-2 0,-13 17 0,-3 10 0,25-38 0,2-2 0,-6 13 0,7-12 0,0 1 0,1 29 0,6-28 0,-1 25 0,5-25 0,0-8 0,0 7 0,0-5 0,2-4 0,-4 20 0,3-14 0,-2-3 0,2-10 0,3-31 0,0 0 0,2-22 0,0 8 0,0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3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24575,'0'80'0,"1"0"0,0 0 0,-1 17 0,4-7 0,7-20 0,5-6 0,-2-8 0,0-4 0,4 23 0,2-2 0,-17-55 0,0-2 0,-3-10 0,-1-3 0,0-2 0,-1-1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3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24575,'90'-6'0,"0"-1"0,-24 4 0,10-2 0,-5 0 0,18-3 0,12 0 0,5-1 0,-2 0 0,-8 1 0,-15 0 0,8 0 0,-12 1 0,12-1-224,-11 1 1,13-1 0,7 0 0,3-1 0,-5 0 0,-8 1-1,-15 0 224,32-5 0,-17 1 0,-11 4 0,2-1 0,-2 1 0,5-1 0,-6 0 0,0 2 0,-3 0 253,19-5 1,-7 0-254,-14 2 259,-17 0-259,-42 9 0,12 1 0,29-6 797,-25 5-797,8-3 0,-45 5 0,-10 4 0,8-2 0,-4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32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24575,'-43'89'0,"7"-14"0,21-47 0,-6 12 0,5-6 0,-8 13 0,-17 22 0,13-22 0,6-1 0,23-34 0,25-23 0,22 7 0,8 5 0,31 7 0,-13 0 0,-1 2 0,14 14 0,-27-1 0,-21-6 0,-12 10 0,-9-3 0,-6 1 0,-9-6 0,-5 2 0,-1-4 0,-3 16 0,-1-13 0,-2 5 0,-12 5 0,2-3 0,-8 3 0,-20 16 0,-12-2 0,4 0 0,-8-9 0,32-27 0,-8-3 0,2-4 0,7-2 0,6 0 0,10-1 0,-6-1 0,3 3 0,-11-4 0,16 3 0,1-3 0,8-10 0,1 8 0,0-6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3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24575,'53'-5'0,"-1"1"0,44-10 0,-37 5 0,-2-1 0,18-8 0,-45 10 0,-17 5 0,-11 3 0,-4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3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1510 1922 24575,'78'-19'0,"-25"4"0,32-13 0,-47 10 0,-7 4 0,-9 2 0,7-10 0,-3 0 0,26-24 0,3-13 0,2 0 0,-2-4 0,-7-2 0,-22 9 0,-3-6 0,3 1 0,-2 0 0,-2-6 0,-3 0 0,-3 12 0,-3 4 0,-3-5 0,-4 7 0,-1-2 0,-6-23 0,0-14 0,-12 5 0,0 28 0,-16-28 0,5 30 0,-27-28 0,13 34 0,-12-6 0,12 20 0,-16-1 0,8 13 0,-3 1 0,-27-11 0,14 13 0,-4 1 0,4 5 0,0 3 0,-4 0 0,-1 2 0,-2-1 0,2 2 0,-31 5 0,33 2 0,-8 1 0,6 2 0,-3-1 0,-2 5 0,-22 5 0,28-1 0,4 4 0,1 5 0,-14 22 0,-7 1 0,40-6 0,6 0 0,3-3 0,-16 22 0,26-29 0,-14 18 0,15-14 0,-20 40 0,23-29 0,-15 36 0,13-25 0,-3 12 0,8-3 0,-3 23 0,9-18 0,-1 9 0,10-26 0,7 2 0,5 5 0,5 6 0,2 1 0,-3-4 0,1-2 0,4-5 0,2-8 0,4-10 0,22 15 0,-12-16 0,22 8 0,-32-29 0,24 8 0,-24-14 0,65 17 0,-42-17 0,48 11 0,-42-15 0,17 0 0,-13-3 0,4 0 0,36 0 0,-17-1 0,-1-1 0,1-1 0,-17-1 0,-2 0 0,2 1 0,19-3 0,-24 3 0,-16-2 0,-3 0 0,-20 0 0,-12 1 0,-8 2 0,-2 1 0,-14-1 0,-4-6 0,-26-12 0,23 8 0,-5-4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3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24575,'-4'31'0,"1"15"0,1 8 0,0 42 0,1-30 0,-1-2 0,1 18 0,0-34 0,-1-23 0,1-4 0,1-15 0,0-31 0,0-22 0,-1-7 0,-1-3 0,2-23 0,-3 3 0,3 53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37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 24575,'-77'24'0,"12"-6"0,-16 3 0,6-4 0,21-4 0,11-3 0,37-8 0,5-1 0,49-25 0,-34 18 0,38-20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3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24575,'60'8'0,"0"0"0,30 4 0,-58-7 0,-22-4 0,-4 0 0,-2-1 0,2 0 0,1 0 0,-1 1 0,-3-1 0,-1 1 0,0-1 0,1 0 0,0 0 0,1 0 0,-2 0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4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24575,'22'5'0,"16"9"0,-13-2 0,38 10 0,-32-13 0,12-1 0,-35-8 0,-3-8 0,-1-10 0,-2 6 0,1-3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48.0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3444.5"/>
      <inkml:brushProperty name="anchorY" value="-297380.21875"/>
      <inkml:brushProperty name="scaleFactor" value="0.5"/>
    </inkml:brush>
  </inkml:definitions>
  <inkml:trace contextRef="#ctx0" brushRef="#br0">0 49 24575,'33'0'0,"23"-1"0,8 0 0,-14 0 0,4 0-803,43-4 0,5 0 803,-32 3 0,1-1 0,-5-1 0,4-1 0,-4 1 0,6 1 0,-2 1 260,23-1 0,-10-1-260,-23 2 266,-2 0-266,-67 1 0,3 2 0,-38 19 0,32-14 0,-22 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1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24575,'63'-3'0,"0"-1"0,31-1 0,-11 3 0,16 0 0,-12 0 0,-26 2 0,-3-1 0,15 2 0,6 1 0,-16 0 0,-16-1 0,10 0 0,-46-2 0,-1-1 0,6 0 0,-1 1 0,17-5 0,-18 3 0,-1-2 0,-15 4 0,-5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48.5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1624.625"/>
      <inkml:brushProperty name="anchorY" value="-305317.46875"/>
      <inkml:brushProperty name="scaleFactor" value="0.5"/>
    </inkml:brush>
  </inkml:definitions>
  <inkml:trace contextRef="#ctx0" brushRef="#br0">0 130 24575,'63'-4'0,"3"-2"0,9-2 0,7-1 0,8-3 0,4-1 0,9-1 0,-13 1 0,-19 1 0,-6 1 0,28-3 0,-36 4 0,-67 8 0,6 2 0,-19-1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49.4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99837.4375"/>
      <inkml:brushProperty name="anchorY" value="-313424.15625"/>
      <inkml:brushProperty name="scaleFactor" value="0.5"/>
    </inkml:brush>
  </inkml:definitions>
  <inkml:trace contextRef="#ctx0" brushRef="#br0">223 0 24575,'-38'41'0,"5"-4"0,0 0 0,-5 19 0,10-16 0,-3 13 0,20-22 0,3-2 0,6-5 0,3-6 0,4-7 0,8 3 0,9 8 0,54 37 0,-26-32 0,1 0 0,-3 2 0,-1-2 0,43 4 0,-61-26 0,-4-4 0,-15 1 0,-7-2 0,-11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51.2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27245.5625"/>
      <inkml:brushProperty name="anchorY" value="-321812.65625"/>
      <inkml:brushProperty name="scaleFactor" value="0.5"/>
    </inkml:brush>
  </inkml:definitions>
  <inkml:trace contextRef="#ctx0" brushRef="#br0">10 284 24575,'-6'-16'0,"3"-2"0,13-10 0,2 4 0,22-20 0,33-2 0,-7 8 0,-8 14 0,0 4 0,1 6 0,21 3 0,7 18 0,-26-4 0,23 9 0,-48-3 0,-2 1 0,4 25 0,-6 15 0,0 4 0,-12 34 0,-13-41 0,-18 49 0,-12-30 0,-21 18 0,13-32 0,-7-6 0,9-14 0,-21 25 0,7-12 0,-24 19 0,12-20 0,12-10 0,1-1 0,28-14 0,1-2 0,10 1 0,2-7 0,9-3 0,-1-5 0,7-1 0,2-2 0,7 1 0,9-1 0,29-2 0,24-4 0,0 2 0,-1-3 0,-24 7 0,-7-1 0,21-1 0,-16-1 0,6-1 0,-24-1 0,3-1 0,-13 3 0,5 0 0,-14 3 0,-3 0 0,-7 0 0,-1 0 0,-6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54.5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57357.0625"/>
      <inkml:brushProperty name="anchorY" value="-330313.9375"/>
      <inkml:brushProperty name="scaleFactor" value="0.5"/>
    </inkml:brush>
  </inkml:definitions>
  <inkml:trace contextRef="#ctx0" brushRef="#br0">939 248 24575,'12'-23'0,"-3"-7"0,0-7 0,-10 5 0,-18-2 0,1 15 0,-10-5 0,8 13 0,-19-2 0,5 4 0,-30-1 0,-23 4 0,28 6 0,-3 1 0,11 0 0,-3 0 0,-24 3 0,5 2 0,9 5 0,-32 5 0,44 10 0,18-3 0,7 11 0,19-15 0,13 14 0,3-11 0,11 16 0,4-6 0,13 6 0,40 9 0,3-10 0,-5-11 0,2-2 0,-21-8 0,-2-2 0,14 3 0,-2 0 0,19 3 0,-20-4 0,12 1 0,-34-5 0,27 18 0,-41-12 0,21 29 0,-29-22 0,9 22 0,-22-28 0,-2 44 0,-9-22 0,-3 30 0,-19-24 0,-6-18 0,1-9 0,5-17 0,20-5 0,-5-4 0,-11-11 0,2 2 0,-13-18 0,9 7 0,4 2 0,5 5 0,11 10 0,-1-29 0,-2-4 0,-1-15 0,2 6 0,3 22 0,7-6 0,3 19 0,5-6 0,15-4 0,11-9 0,7-6 0,18-7 0,-22 13 0,-2 7 0,-24 12 0,-14 14 0,-27 26 0,17-15 0,-15 14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55.2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87918.5625"/>
      <inkml:brushProperty name="anchorY" value="-342243.8125"/>
      <inkml:brushProperty name="scaleFactor" value="0.5"/>
    </inkml:brush>
  </inkml:definitions>
  <inkml:trace contextRef="#ctx0" brushRef="#br0">1 98 24575,'80'-3'0,"1"0"0,-13 0 0,3 0 0,-4 0 0,13 0 0,-1 0 0,-8 0 0,3-1 0,-10 1 0,18-1 0,-11-1 0,-3-1 0,-8-1 0,9 0 0,-1 0 0,-8 1 0,-10 3 0,0 0 0,4 1 0,18-4 0,-26 2 0,-1-2 0,-37 6 0,-3 2 0,-2 1 0,1 0 0,-4-2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56.5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18954.3125"/>
      <inkml:brushProperty name="anchorY" value="-355141"/>
      <inkml:brushProperty name="scaleFactor" value="0.5"/>
    </inkml:brush>
  </inkml:definitions>
  <inkml:trace contextRef="#ctx0" brushRef="#br0">0 315 24575,'55'-35'0,"-2"1"0,1-3 0,1-1 0,12-2 0,-17 7 0,-3 3 0,-11 13 0,-4 0 0,-17 9 0,4-5 0,-14 7 0,3-1 0,-14 34 0,-5 12 0,-13 49 0,-2 13 0,9-39 0,1 1 0,-2 11 0,-3 8 0,5-11 0,8-18 0,2-7 0,-4 28 0,12-27 0,0-30 0,0 5 0,-1-15 0,-1-2 0,0 5 0,0-3 0,0 2 0,0-8 0,4-8 0,11 4 0,6-5 0,26 3 0,-18 1 0,7 1 0,-12 4 0,-3-1 0,9-2 0,-23 1 0,-10-2 0,-8 3 0,-2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2:58.1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49602.125"/>
      <inkml:brushProperty name="anchorY" value="-369497.4375"/>
      <inkml:brushProperty name="scaleFactor" value="0.5"/>
    </inkml:brush>
  </inkml:definitions>
  <inkml:trace contextRef="#ctx0" brushRef="#br0">771 1428 24575,'52'-2'0,"3"-9"0,5-6 0,-4-3 0,0-3 0,13-4 0,-2-4 0,-10-3 0,-6 1 0,2-7 0,21-15 0,-41 26 0,11-10 0,-17 7 0,18-22 0,12-18 0,-5 5 0,-19 12 0,-5-1 0,-11-3 0,6-35 0,-28 4 0,-15 28 0,-13-25 0,-2 50 0,-4 6 0,-5-10 0,-22-6 0,38 31 0,-12-10 0,1 5 0,-21-11 0,12 9 0,-16 2 0,21 6 0,-9 5 0,-3 2 0,-16 5 0,17-2 0,-3 2 0,-36 11 0,22-6 0,-16 5 0,-10 10 0,37-2 0,8 6 0,0 5 0,-19 21 0,17-2 0,1 4 0,-16 19 0,36-28 0,5 1 0,-6 37 0,15-27 0,-9 30 0,14-6 0,6 24 0,4-10 0,11-23 0,5-1 0,16 18 0,8-15 0,6-2 0,19 9 0,-2-30 0,2-8 0,-4-11 0,5-10 0,-1-3 0,-9-3 0,0-1 0,0-2 0,-6-2 0,17-1 0,-24-4 0,-6 0 0,23 1 0,3-5 0,-13 2 0,-7-3 0,-39 0 0,-9-5 0,-6-7 0,4 5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13:00.2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79980.75"/>
      <inkml:brushProperty name="anchorY" value="-384327.75"/>
      <inkml:brushProperty name="scaleFactor" value="0.5"/>
    </inkml:brush>
  </inkml:definitions>
  <inkml:trace contextRef="#ctx0" brushRef="#br0">437 1461 24575,'94'25'0,"-17"-12"0,7 1 0,-32-14 0,3-2 0,8 2 0,6-2 0,-1-4 0,5-2 0,-4 0 0,8 1 0,-5-1 0,-2-5 0,-12-1 0,-30-1 0,-7 4 0,4-2 0,34-14 0,19-27 0,-12 13 0,-8-11 0,-50 32 0,-4 2 0,10-24 0,8-54 0,-5 18 0,-7 26 0,-2 1 0,-11-17 0,-14-12 0,3 32 0,-5 0 0,-3 2 0,-8 0 0,-30-18 0,-6 6 0,-13-2 0,20 16 0,2 5 0,6 8 0,5 4 0,-2-2 0,-23-13 0,19 13 0,-1 1 0,-20-6 0,3 12 0,1 4 0,-3 8 0,13 6 0,3 4 0,-17 13 0,-17 7 0,12-1 0,-13 8 0,15-5 0,-13 3 0,26 0 0,35 5 0,-6 20 0,10 5 0,0 9 0,10 4 0,10 9 0,2 16 0,3-40 0,1 9 0,7 28 0,2 14 0,1-12 0,-4-28 0,2-3 0,1 19 0,2 6 0,-2-27 0,-3-40 0,-5-15 0,6 7 0,11 7 0,1 4 0,13 14 0,-15-14 0,21 23 0,-11-14 0,1-1 0,-14-13 0,-14-15 0,-3-2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1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1771 0 24575,'-25'1'0,"-6"2"0,-39 12 0,-26 8 0,8-2 0,19-3 0,-4 0 0,-10 4 0,-16 3 0,0 1 0,12-2 0,-5 2 0,8 0 0,-8 3 0,3-1 0,27-9 0,6-2 0,-22 10 0,23-8 0,-34 12 0,25-8 0,-23 8 0,32-8 0,25-11 0,12 5 0,31-7 0,20 8 0,38 3 0,17 0 0,-7-7 0,3 0 0,-12-2 0,5 1 0,1-1 0,7-1 0,1-1 0,-6-2 0,-3-3 0,-4-1-3392,16 6 0,-7-2 3392,1-9 0,-38-7 0,-24 3 0,1-4 0,-9 3 0,16-6 0,-5 4 6784,15-4-6784,-11 6 0,42 1 0,27 2 0,-22 1 0,-2 1 0,-67 1 0,-42-8 0,26 5 0,-28-5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1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24575,'-2'35'0,"-1"-3"0,-2 33 0,-4 2 0,0 4 0,-2-14 0,-2 8 0,-1-6 0,2 7 0,1-6 0,4-2 0,2-18 0,-4 24 0,6-37 0,-1 25 0,4 2 0,-1-15 0,0 7 0,1-23 0,-1-9 0,1 13 0,0-16 0,0 2 0,0-7 0,-1-4 0,0-1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3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8:09:3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24575,'-45'60'0,"3"-6"0,-11 2 0,4-11 0,-5 8 0,14-22 0,6 1 0,3 1 0,9 7 0,2 1 0,19-6 0,10-11 0,25 2 0,12-10 0,3-1 0,3-1 0,26 3 0,-16-5 0,1 0 0,-12-4 0,0-1 0,7 0 0,3-3 0,21-6 0,-1-3 0,-27 3 0,-1-2 0,23-5 0,-4-1 0,-6 4 0,-14 2 0,0 1 0,12-1 0,33-4 0,-50 5 0,-1-4 0,-33 5 0,-1-2 0,11-9 0,1-4 0,-4 2 0,-10 3 0,-20 8 0,-25-6 0,18 5 0,-14-3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3D3CE3A-5E43-42DC-95F2-D0D92F39841D}" type="datetimeFigureOut">
              <a:rPr lang="en-US"/>
              <a:pPr>
                <a:defRPr/>
              </a:pPr>
              <a:t>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60C1231-049F-43D8-B4FF-603949B61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14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5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13EA9F-8163-4FF4-8ED6-8D0A828EAD6E}" type="datetimeFigureOut">
              <a:rPr lang="en-US"/>
              <a:pPr>
                <a:defRPr/>
              </a:pPr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2D9D1A-FA18-4544-90E9-B2F660545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0987F-B820-48E4-8333-1A5D4C03A3FC}" type="datetimeFigureOut">
              <a:rPr lang="en-US"/>
              <a:pPr>
                <a:defRPr/>
              </a:pPr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D98FA-24DD-4CFD-AAB1-99EC2F3ED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A633A-F058-48EC-865C-332F68AA049D}" type="datetimeFigureOut">
              <a:rPr lang="en-US"/>
              <a:pPr>
                <a:defRPr/>
              </a:pPr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FEF96-D9B3-4661-9185-E2A34C922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909661-16F7-4CD8-8141-EBF85D8107C9}" type="datetimeFigureOut">
              <a:rPr lang="en-US"/>
              <a:pPr>
                <a:defRPr/>
              </a:pPr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AB054E-09CE-4134-816E-CE0DBA66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D858B-2E5A-4B6E-8DF4-9C778A0E92B5}" type="datetimeFigureOut">
              <a:rPr lang="en-US"/>
              <a:pPr>
                <a:defRPr/>
              </a:pPr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42CDA-F7AB-4168-B872-1C151F53E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D8F8E-7E39-47E7-BEBA-D065BEBC673F}" type="datetimeFigureOut">
              <a:rPr lang="en-US"/>
              <a:pPr>
                <a:defRPr/>
              </a:pPr>
              <a:t>1/14/21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B79FE-73A7-4B89-9845-22ABE1287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1FF36-25F6-4B69-837B-BF4B4170EF84}" type="datetimeFigureOut">
              <a:rPr lang="en-US"/>
              <a:pPr>
                <a:defRPr/>
              </a:pPr>
              <a:t>1/14/21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05084-6183-4E6E-AE29-105FFB869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2A817-7AB5-4D30-8413-F3566A7DAEF9}" type="datetimeFigureOut">
              <a:rPr lang="en-US"/>
              <a:pPr>
                <a:defRPr/>
              </a:pPr>
              <a:t>1/14/21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A119C-B357-4AF3-B296-F850C156B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230FC-475E-40AF-B7E1-70292CDD42A6}" type="datetimeFigureOut">
              <a:rPr lang="en-US"/>
              <a:pPr>
                <a:defRPr/>
              </a:pPr>
              <a:t>1/14/21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D2FFD-B1EE-4648-8320-23C2F604C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1BC7D-EDB1-428E-8F83-EF76D375CEA6}" type="datetimeFigureOut">
              <a:rPr lang="en-US"/>
              <a:pPr>
                <a:defRPr/>
              </a:pPr>
              <a:t>1/14/21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68EF8-EE41-43F0-9B9E-986C05D7A2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4C82-4BB3-4B46-8B9F-FF3F48879FC6}" type="datetimeFigureOut">
              <a:rPr lang="en-US"/>
              <a:pPr>
                <a:defRPr/>
              </a:pPr>
              <a:t>1/14/21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C5CA6-4B7F-4F4E-8BD2-2EF119617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EB3219E-0B57-486C-9A84-F3E8DC0DC612}" type="datetimeFigureOut">
              <a:rPr lang="en-US"/>
              <a:pPr>
                <a:defRPr/>
              </a:pPr>
              <a:t>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9D11580-C23E-4E3E-8DDC-E45701B0B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ustavo.dietrich@utrgv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8.png"/><Relationship Id="rId21" Type="http://schemas.openxmlformats.org/officeDocument/2006/relationships/image" Target="../media/image19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7.png"/><Relationship Id="rId40" Type="http://schemas.openxmlformats.org/officeDocument/2006/relationships/customXml" Target="../ink/ink20.xml"/><Relationship Id="rId45" Type="http://schemas.openxmlformats.org/officeDocument/2006/relationships/image" Target="../media/image31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1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2.png"/><Relationship Id="rId30" Type="http://schemas.openxmlformats.org/officeDocument/2006/relationships/customXml" Target="../ink/ink15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8" Type="http://schemas.openxmlformats.org/officeDocument/2006/relationships/customXml" Target="../ink/ink4.xml"/><Relationship Id="rId3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.xml"/><Relationship Id="rId21" Type="http://schemas.openxmlformats.org/officeDocument/2006/relationships/image" Target="../media/image41.png"/><Relationship Id="rId42" Type="http://schemas.openxmlformats.org/officeDocument/2006/relationships/customXml" Target="../ink/ink43.xml"/><Relationship Id="rId47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customXml" Target="../ink/ink56.xml"/><Relationship Id="rId7" Type="http://schemas.openxmlformats.org/officeDocument/2006/relationships/image" Target="../media/image34.png"/><Relationship Id="rId71" Type="http://schemas.openxmlformats.org/officeDocument/2006/relationships/image" Target="../media/image66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9" Type="http://schemas.openxmlformats.org/officeDocument/2006/relationships/image" Target="../media/image45.png"/><Relationship Id="rId11" Type="http://schemas.openxmlformats.org/officeDocument/2006/relationships/image" Target="../media/image36.png"/><Relationship Id="rId24" Type="http://schemas.openxmlformats.org/officeDocument/2006/relationships/customXml" Target="../ink/ink34.xml"/><Relationship Id="rId32" Type="http://schemas.openxmlformats.org/officeDocument/2006/relationships/customXml" Target="../ink/ink38.xml"/><Relationship Id="rId37" Type="http://schemas.openxmlformats.org/officeDocument/2006/relationships/image" Target="../media/image49.png"/><Relationship Id="rId40" Type="http://schemas.openxmlformats.org/officeDocument/2006/relationships/customXml" Target="../ink/ink42.xml"/><Relationship Id="rId45" Type="http://schemas.openxmlformats.org/officeDocument/2006/relationships/image" Target="../media/image53.png"/><Relationship Id="rId53" Type="http://schemas.openxmlformats.org/officeDocument/2006/relationships/image" Target="../media/image57.png"/><Relationship Id="rId58" Type="http://schemas.openxmlformats.org/officeDocument/2006/relationships/customXml" Target="../ink/ink51.xml"/><Relationship Id="rId66" Type="http://schemas.openxmlformats.org/officeDocument/2006/relationships/customXml" Target="../ink/ink55.xml"/><Relationship Id="rId5" Type="http://schemas.openxmlformats.org/officeDocument/2006/relationships/image" Target="../media/image33.png"/><Relationship Id="rId61" Type="http://schemas.openxmlformats.org/officeDocument/2006/relationships/image" Target="../media/image61.png"/><Relationship Id="rId19" Type="http://schemas.openxmlformats.org/officeDocument/2006/relationships/image" Target="../media/image40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44.png"/><Relationship Id="rId30" Type="http://schemas.openxmlformats.org/officeDocument/2006/relationships/customXml" Target="../ink/ink37.xml"/><Relationship Id="rId35" Type="http://schemas.openxmlformats.org/officeDocument/2006/relationships/image" Target="../media/image48.png"/><Relationship Id="rId43" Type="http://schemas.openxmlformats.org/officeDocument/2006/relationships/image" Target="../media/image52.png"/><Relationship Id="rId48" Type="http://schemas.openxmlformats.org/officeDocument/2006/relationships/customXml" Target="../ink/ink46.xml"/><Relationship Id="rId56" Type="http://schemas.openxmlformats.org/officeDocument/2006/relationships/customXml" Target="../ink/ink50.xml"/><Relationship Id="rId64" Type="http://schemas.openxmlformats.org/officeDocument/2006/relationships/customXml" Target="../ink/ink54.xml"/><Relationship Id="rId69" Type="http://schemas.openxmlformats.org/officeDocument/2006/relationships/image" Target="../media/image65.png"/><Relationship Id="rId8" Type="http://schemas.openxmlformats.org/officeDocument/2006/relationships/customXml" Target="../ink/ink26.xml"/><Relationship Id="rId51" Type="http://schemas.openxmlformats.org/officeDocument/2006/relationships/image" Target="../media/image56.png"/><Relationship Id="rId3" Type="http://schemas.openxmlformats.org/officeDocument/2006/relationships/image" Target="../media/image32.png"/><Relationship Id="rId12" Type="http://schemas.openxmlformats.org/officeDocument/2006/relationships/customXml" Target="../ink/ink28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41.xml"/><Relationship Id="rId46" Type="http://schemas.openxmlformats.org/officeDocument/2006/relationships/customXml" Target="../ink/ink45.xml"/><Relationship Id="rId59" Type="http://schemas.openxmlformats.org/officeDocument/2006/relationships/image" Target="../media/image60.png"/><Relationship Id="rId67" Type="http://schemas.openxmlformats.org/officeDocument/2006/relationships/image" Target="../media/image64.png"/><Relationship Id="rId20" Type="http://schemas.openxmlformats.org/officeDocument/2006/relationships/customXml" Target="../ink/ink32.xml"/><Relationship Id="rId41" Type="http://schemas.openxmlformats.org/officeDocument/2006/relationships/image" Target="../media/image51.png"/><Relationship Id="rId54" Type="http://schemas.openxmlformats.org/officeDocument/2006/relationships/customXml" Target="../ink/ink49.xml"/><Relationship Id="rId62" Type="http://schemas.openxmlformats.org/officeDocument/2006/relationships/customXml" Target="../ink/ink53.xml"/><Relationship Id="rId70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36.xml"/><Relationship Id="rId36" Type="http://schemas.openxmlformats.org/officeDocument/2006/relationships/customXml" Target="../ink/ink40.xml"/><Relationship Id="rId49" Type="http://schemas.openxmlformats.org/officeDocument/2006/relationships/image" Target="../media/image55.png"/><Relationship Id="rId57" Type="http://schemas.openxmlformats.org/officeDocument/2006/relationships/image" Target="../media/image59.png"/><Relationship Id="rId10" Type="http://schemas.openxmlformats.org/officeDocument/2006/relationships/customXml" Target="../ink/ink27.xml"/><Relationship Id="rId31" Type="http://schemas.openxmlformats.org/officeDocument/2006/relationships/image" Target="../media/image46.png"/><Relationship Id="rId44" Type="http://schemas.openxmlformats.org/officeDocument/2006/relationships/customXml" Target="../ink/ink44.xml"/><Relationship Id="rId52" Type="http://schemas.openxmlformats.org/officeDocument/2006/relationships/customXml" Target="../ink/ink48.xml"/><Relationship Id="rId60" Type="http://schemas.openxmlformats.org/officeDocument/2006/relationships/customXml" Target="../ink/ink52.xml"/><Relationship Id="rId65" Type="http://schemas.openxmlformats.org/officeDocument/2006/relationships/image" Target="../media/image63.png"/><Relationship Id="rId4" Type="http://schemas.openxmlformats.org/officeDocument/2006/relationships/customXml" Target="../ink/ink24.xml"/><Relationship Id="rId9" Type="http://schemas.openxmlformats.org/officeDocument/2006/relationships/image" Target="../media/image35.png"/><Relationship Id="rId13" Type="http://schemas.openxmlformats.org/officeDocument/2006/relationships/image" Target="../media/image37.png"/><Relationship Id="rId18" Type="http://schemas.openxmlformats.org/officeDocument/2006/relationships/customXml" Target="../ink/ink31.xml"/><Relationship Id="rId39" Type="http://schemas.openxmlformats.org/officeDocument/2006/relationships/image" Target="../media/image50.png"/><Relationship Id="rId34" Type="http://schemas.openxmlformats.org/officeDocument/2006/relationships/customXml" Target="../ink/ink39.xml"/><Relationship Id="rId50" Type="http://schemas.openxmlformats.org/officeDocument/2006/relationships/customXml" Target="../ink/ink47.xml"/><Relationship Id="rId55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ybooks.zyante.com/#/zybook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4038600"/>
          </a:xfrm>
        </p:spPr>
        <p:txBody>
          <a:bodyPr>
            <a:normAutofit/>
          </a:bodyPr>
          <a:lstStyle/>
          <a:p>
            <a:pPr algn="r" eaLnBrk="1" hangingPunct="1">
              <a:defRPr/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CSCI/CMPE 1370 </a:t>
            </a:r>
            <a:b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Engineering Computer Science I</a:t>
            </a:r>
            <a:b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(for CSCI/CMPE majors, minors)</a:t>
            </a:r>
            <a:b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b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b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b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endParaRPr 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2057400"/>
          </a:xfrm>
        </p:spPr>
        <p:txBody>
          <a:bodyPr/>
          <a:lstStyle/>
          <a:p>
            <a:pPr algn="l" eaLnBrk="1" hangingPunct="1"/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 dirty="0">
                <a:solidFill>
                  <a:schemeClr val="tx1"/>
                </a:solidFill>
              </a:rPr>
              <a:t> Lin</a:t>
            </a:r>
          </a:p>
          <a:p>
            <a:pPr algn="l" eaLnBrk="1" hangingPunct="1"/>
            <a:r>
              <a:rPr lang="en-US" sz="2600" dirty="0">
                <a:solidFill>
                  <a:schemeClr val="tx1"/>
                </a:solidFill>
              </a:rPr>
              <a:t>Zoom Meeting ID: 758 217 1203</a:t>
            </a:r>
          </a:p>
          <a:p>
            <a:pPr algn="l" eaLnBrk="1" hangingPunct="1"/>
            <a:r>
              <a:rPr lang="en-US" sz="2600" dirty="0">
                <a:solidFill>
                  <a:schemeClr val="tx1"/>
                </a:solidFill>
              </a:rPr>
              <a:t>Email</a:t>
            </a:r>
            <a:r>
              <a:rPr lang="en-US" sz="2600" dirty="0">
                <a:solidFill>
                  <a:srgbClr val="0070C0"/>
                </a:solidFill>
              </a:rPr>
              <a:t>: </a:t>
            </a:r>
            <a:r>
              <a:rPr lang="en-US" sz="2600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beiyu.lin@utrgv.edu</a:t>
            </a:r>
            <a:endParaRPr lang="en-US" sz="2600" u="sng" dirty="0">
              <a:solidFill>
                <a:srgbClr val="0070C0"/>
              </a:solidFill>
            </a:endParaRPr>
          </a:p>
          <a:p>
            <a:pPr algn="l" eaLnBrk="1" hangingPunct="1"/>
            <a:endParaRPr lang="en-US" sz="26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r>
              <a:rPr lang="en-US" dirty="0"/>
              <a:t>Writing a computer program is simply giving instructions that a computer can follow</a:t>
            </a:r>
          </a:p>
          <a:p>
            <a:pPr lvl="1"/>
            <a:r>
              <a:rPr lang="en-US" dirty="0"/>
              <a:t>In this course, we’ll be giving instructions in the C++ language</a:t>
            </a:r>
          </a:p>
          <a:p>
            <a:r>
              <a:rPr lang="en-US" dirty="0"/>
              <a:t>A program is a sequence of </a:t>
            </a:r>
            <a:r>
              <a:rPr lang="en-US" i="1" dirty="0"/>
              <a:t>statements</a:t>
            </a:r>
            <a:endParaRPr lang="en-US" dirty="0"/>
          </a:p>
          <a:p>
            <a:pPr lvl="1"/>
            <a:r>
              <a:rPr lang="en-US" dirty="0"/>
              <a:t>Each statement tells the computer to do one (or more) </a:t>
            </a:r>
            <a:r>
              <a:rPr lang="en-US" i="1" dirty="0"/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332238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Language, Syntax and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an </a:t>
            </a:r>
            <a:r>
              <a:rPr lang="en-US" i="1" dirty="0"/>
              <a:t>artificial language</a:t>
            </a:r>
            <a:endParaRPr lang="en-US" dirty="0"/>
          </a:p>
          <a:p>
            <a:pPr lvl="1"/>
            <a:r>
              <a:rPr lang="en-US" dirty="0"/>
              <a:t>Similar to a natural language, only the rules are a lot more strict</a:t>
            </a:r>
          </a:p>
          <a:p>
            <a:pPr lvl="1"/>
            <a:r>
              <a:rPr lang="en-US" dirty="0"/>
              <a:t>To use a language, you have to know the syntax (what goes where) and the semantics (what does it mean)</a:t>
            </a:r>
          </a:p>
          <a:p>
            <a:pPr lvl="1"/>
            <a:r>
              <a:rPr lang="en-US" dirty="0"/>
              <a:t>In natural language, you can bend things quite a bit</a:t>
            </a:r>
          </a:p>
          <a:p>
            <a:pPr lvl="2"/>
            <a:r>
              <a:rPr lang="en-US" dirty="0"/>
              <a:t>i are teach u good!!!1!!11!</a:t>
            </a:r>
          </a:p>
          <a:p>
            <a:pPr lvl="1"/>
            <a:r>
              <a:rPr lang="en-US" dirty="0"/>
              <a:t>In a programming language, you have to follow the rules</a:t>
            </a:r>
          </a:p>
          <a:p>
            <a:pPr lvl="1"/>
            <a:r>
              <a:rPr lang="en-US" dirty="0"/>
              <a:t>Unlike in natural language, statements in C++ have only one meaning: they tell the computer to do a specific thing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0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Language, Syntax and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Every </a:t>
            </a:r>
            <a:r>
              <a:rPr lang="en-US" i="1" dirty="0"/>
              <a:t>statement</a:t>
            </a:r>
            <a:r>
              <a:rPr lang="en-US" dirty="0"/>
              <a:t> in C++ is like a sentence in English</a:t>
            </a:r>
          </a:p>
          <a:p>
            <a:pPr lvl="1"/>
            <a:r>
              <a:rPr lang="en-US" dirty="0"/>
              <a:t>Both are made up of words and symbols separated by spaces</a:t>
            </a:r>
          </a:p>
          <a:p>
            <a:pPr lvl="1"/>
            <a:r>
              <a:rPr lang="en-US" dirty="0"/>
              <a:t>English syntax rule: sentences end with punctuation</a:t>
            </a:r>
          </a:p>
          <a:p>
            <a:pPr lvl="1"/>
            <a:r>
              <a:rPr lang="en-US" dirty="0"/>
              <a:t>C++ syntax rule: statements end with a semi-colon (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By convention, each statement gets its own line</a:t>
            </a:r>
          </a:p>
          <a:p>
            <a:r>
              <a:rPr lang="en-US" dirty="0"/>
              <a:t>Based on this rule, here is the simplest C++ statement:</a:t>
            </a:r>
          </a:p>
          <a:p>
            <a:pPr>
              <a:buNone/>
            </a:pPr>
            <a:endParaRPr lang="en-US" sz="1000" dirty="0"/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endParaRPr lang="en-US" sz="1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It is a valid statement (follows the rules)</a:t>
            </a:r>
          </a:p>
          <a:p>
            <a:pPr lvl="1"/>
            <a:r>
              <a:rPr lang="en-US" dirty="0"/>
              <a:t>It tells the computer to do nothing</a:t>
            </a:r>
          </a:p>
        </p:txBody>
      </p:sp>
    </p:spTree>
    <p:extLst>
      <p:ext uri="{BB962C8B-B14F-4D97-AF65-F5344CB8AC3E}">
        <p14:creationId xmlns:p14="http://schemas.microsoft.com/office/powerpoint/2010/main" val="158455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sz="1800" dirty="0"/>
              <a:t>To tell the computer to do something, a statement can use an </a:t>
            </a:r>
            <a:r>
              <a:rPr lang="en-US" sz="1800" i="1" dirty="0"/>
              <a:t>operator</a:t>
            </a:r>
            <a:endParaRPr lang="en-US" sz="1800" dirty="0"/>
          </a:p>
          <a:p>
            <a:r>
              <a:rPr lang="en-US" sz="1800" dirty="0"/>
              <a:t>Each operator specifies a particular operation</a:t>
            </a:r>
          </a:p>
          <a:p>
            <a:pPr lvl="1"/>
            <a:r>
              <a:rPr lang="en-US" sz="1800" dirty="0"/>
              <a:t>Insertion operator </a:t>
            </a:r>
            <a:r>
              <a:rPr lang="en-US" sz="1800" dirty="0">
                <a:solidFill>
                  <a:srgbClr val="0070C0"/>
                </a:solidFill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70C0"/>
                </a:solidFill>
              </a:rPr>
              <a:t>):</a:t>
            </a:r>
            <a:r>
              <a:rPr lang="en-US" sz="1800" dirty="0"/>
              <a:t> print something, somewhere</a:t>
            </a:r>
          </a:p>
          <a:p>
            <a:pPr lvl="1"/>
            <a:r>
              <a:rPr lang="en-US" sz="1800" dirty="0"/>
              <a:t>Addition operator</a:t>
            </a:r>
            <a:r>
              <a:rPr lang="en-US" sz="1800" dirty="0">
                <a:solidFill>
                  <a:srgbClr val="0070C0"/>
                </a:solidFill>
              </a:rPr>
              <a:t> 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70C0"/>
                </a:solidFill>
              </a:rPr>
              <a:t>): </a:t>
            </a:r>
            <a:r>
              <a:rPr lang="en-US" sz="1800" dirty="0"/>
              <a:t>add two things</a:t>
            </a:r>
          </a:p>
          <a:p>
            <a:pPr lvl="1"/>
            <a:r>
              <a:rPr lang="en-US" sz="1800" dirty="0"/>
              <a:t>Subtraction operator </a:t>
            </a:r>
            <a:r>
              <a:rPr lang="en-US" sz="1800" dirty="0">
                <a:solidFill>
                  <a:srgbClr val="0070C0"/>
                </a:solidFill>
              </a:rPr>
              <a:t>(-):</a:t>
            </a:r>
            <a:r>
              <a:rPr lang="en-US" sz="1800" dirty="0"/>
              <a:t> subtract one thing from another</a:t>
            </a:r>
          </a:p>
          <a:p>
            <a:pPr lvl="1"/>
            <a:r>
              <a:rPr lang="en-US" sz="1800" dirty="0"/>
              <a:t>Assignment operator </a:t>
            </a:r>
            <a:r>
              <a:rPr lang="en-US" sz="1800" dirty="0">
                <a:solidFill>
                  <a:srgbClr val="0070C0"/>
                </a:solidFill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70C0"/>
                </a:solidFill>
              </a:rPr>
              <a:t>):</a:t>
            </a:r>
            <a:r>
              <a:rPr lang="en-US" sz="1800" dirty="0"/>
              <a:t> store something, somewhere</a:t>
            </a:r>
          </a:p>
          <a:p>
            <a:r>
              <a:rPr lang="en-US" sz="1800" dirty="0"/>
              <a:t>Each of these operators is </a:t>
            </a:r>
            <a:r>
              <a:rPr lang="en-US" sz="1800" i="1" dirty="0"/>
              <a:t>binary</a:t>
            </a:r>
            <a:endParaRPr lang="en-US" sz="1800" dirty="0"/>
          </a:p>
          <a:p>
            <a:pPr lvl="1"/>
            <a:r>
              <a:rPr lang="en-US" sz="1800" dirty="0"/>
              <a:t>They take two </a:t>
            </a:r>
            <a:r>
              <a:rPr lang="en-US" sz="1800" i="1" dirty="0"/>
              <a:t>arguments</a:t>
            </a:r>
          </a:p>
          <a:p>
            <a:pPr lvl="1"/>
            <a:r>
              <a:rPr lang="en-US" sz="1800" i="1" dirty="0">
                <a:solidFill>
                  <a:srgbClr val="00B0F0"/>
                </a:solidFill>
              </a:rPr>
              <a:t>Math: y = x + 2, x = 5, y = 7; </a:t>
            </a:r>
          </a:p>
          <a:p>
            <a:pPr lvl="1"/>
            <a:r>
              <a:rPr lang="en-US" sz="1800" i="1" dirty="0">
                <a:solidFill>
                  <a:srgbClr val="00B0F0"/>
                </a:solidFill>
              </a:rPr>
              <a:t>Computer: assume we defined a variable called y; </a:t>
            </a:r>
          </a:p>
          <a:p>
            <a:pPr lvl="2"/>
            <a:r>
              <a:rPr lang="en-US" sz="1800" i="1" dirty="0">
                <a:solidFill>
                  <a:srgbClr val="00B0F0"/>
                </a:solidFill>
              </a:rPr>
              <a:t>I want to assign value 7 to the variable y. </a:t>
            </a:r>
          </a:p>
          <a:p>
            <a:pPr lvl="2"/>
            <a:r>
              <a:rPr lang="en-US" sz="1800" i="1" dirty="0">
                <a:solidFill>
                  <a:srgbClr val="00B0F0"/>
                </a:solidFill>
              </a:rPr>
              <a:t>y = 7; </a:t>
            </a:r>
          </a:p>
          <a:p>
            <a:pPr lvl="2"/>
            <a:r>
              <a:rPr lang="en-US" sz="1800" i="1" dirty="0">
                <a:solidFill>
                  <a:srgbClr val="00B0F0"/>
                </a:solidFill>
              </a:rPr>
              <a:t>Print out the value of y: </a:t>
            </a:r>
          </a:p>
          <a:p>
            <a:pPr lvl="2"/>
            <a:r>
              <a:rPr lang="en-US" sz="1800" i="1" dirty="0" err="1">
                <a:solidFill>
                  <a:srgbClr val="00B0F0"/>
                </a:solidFill>
              </a:rPr>
              <a:t>cout</a:t>
            </a:r>
            <a:r>
              <a:rPr lang="en-US" sz="1800" i="1" dirty="0">
                <a:solidFill>
                  <a:srgbClr val="00B0F0"/>
                </a:solidFill>
              </a:rPr>
              <a:t> &lt;&lt; y; </a:t>
            </a:r>
            <a:r>
              <a:rPr lang="en-US" sz="1800" i="1" dirty="0">
                <a:solidFill>
                  <a:srgbClr val="00B0F0"/>
                </a:solidFill>
                <a:sym typeface="Wingdings" pitchFamily="2" charset="2"/>
              </a:rPr>
              <a:t> English: print out the value of y. </a:t>
            </a:r>
          </a:p>
          <a:p>
            <a:pPr lvl="2"/>
            <a:endParaRPr lang="en-US" sz="1800" i="1" dirty="0"/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8573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sz="2400" dirty="0"/>
              <a:t>Syntax rule: a binary operator needs a </a:t>
            </a:r>
            <a:r>
              <a:rPr lang="en-US" sz="2400" i="1" dirty="0"/>
              <a:t>left-hand side (LHS)</a:t>
            </a:r>
            <a:r>
              <a:rPr lang="en-US" sz="2400" dirty="0"/>
              <a:t> argument and a </a:t>
            </a:r>
            <a:r>
              <a:rPr lang="en-US" sz="2400" i="1" dirty="0"/>
              <a:t>right-hand side (RHS)</a:t>
            </a:r>
            <a:r>
              <a:rPr lang="en-US" sz="2400" dirty="0"/>
              <a:t> argument</a:t>
            </a:r>
          </a:p>
          <a:p>
            <a:pPr lvl="1"/>
            <a:r>
              <a:rPr lang="en-US" dirty="0"/>
              <a:t>Insertion operator: </a:t>
            </a:r>
            <a:r>
              <a:rPr lang="en-US" dirty="0" err="1">
                <a:solidFill>
                  <a:schemeClr val="accent4"/>
                </a:solidFill>
              </a:rPr>
              <a:t>cout</a:t>
            </a:r>
            <a:r>
              <a:rPr lang="en-US" dirty="0">
                <a:solidFill>
                  <a:schemeClr val="accent4"/>
                </a:solidFill>
              </a:rPr>
              <a:t> &lt;&lt; “Hello world!”;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English: print out the “hello world!”. </a:t>
            </a:r>
          </a:p>
          <a:p>
            <a:pPr lvl="2"/>
            <a:r>
              <a:rPr lang="en-US" dirty="0"/>
              <a:t>LHS: where to print</a:t>
            </a:r>
          </a:p>
          <a:p>
            <a:pPr lvl="2"/>
            <a:r>
              <a:rPr lang="en-US" dirty="0"/>
              <a:t>RHS: what to print</a:t>
            </a:r>
          </a:p>
          <a:p>
            <a:pPr lvl="1"/>
            <a:r>
              <a:rPr lang="en-US" dirty="0"/>
              <a:t>Addition operator: </a:t>
            </a:r>
            <a:r>
              <a:rPr lang="en-US" dirty="0">
                <a:solidFill>
                  <a:schemeClr val="accent4"/>
                </a:solidFill>
              </a:rPr>
              <a:t>5 + 6;</a:t>
            </a:r>
          </a:p>
          <a:p>
            <a:pPr lvl="2"/>
            <a:r>
              <a:rPr lang="en-US" dirty="0"/>
              <a:t>LHS/RHS: the two numbers to add</a:t>
            </a:r>
          </a:p>
          <a:p>
            <a:pPr lvl="1"/>
            <a:r>
              <a:rPr lang="en-US" dirty="0"/>
              <a:t>Subtraction operator: </a:t>
            </a:r>
            <a:r>
              <a:rPr lang="en-US" dirty="0">
                <a:solidFill>
                  <a:schemeClr val="accent4"/>
                </a:solidFill>
              </a:rPr>
              <a:t>19 – 3;</a:t>
            </a:r>
          </a:p>
          <a:p>
            <a:pPr lvl="2"/>
            <a:r>
              <a:rPr lang="en-US" dirty="0"/>
              <a:t>LHS: the number to subtract from</a:t>
            </a:r>
          </a:p>
          <a:p>
            <a:pPr lvl="2"/>
            <a:r>
              <a:rPr lang="en-US" dirty="0"/>
              <a:t>RHS: the number to subtract</a:t>
            </a:r>
          </a:p>
          <a:p>
            <a:r>
              <a:rPr lang="en-US" sz="2400" dirty="0"/>
              <a:t>In general, a statement with a binary operator looks like: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</a:rPr>
              <a:t>		LHS operator RHS;</a:t>
            </a:r>
          </a:p>
        </p:txBody>
      </p:sp>
    </p:spTree>
    <p:extLst>
      <p:ext uri="{BB962C8B-B14F-4D97-AF65-F5344CB8AC3E}">
        <p14:creationId xmlns:p14="http://schemas.microsoft.com/office/powerpoint/2010/main" val="216166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Print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dirty="0"/>
              <a:t>How does the computer understand this statement?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insertion operator</a:t>
            </a:r>
            <a:r>
              <a:rPr lang="en-US" dirty="0"/>
              <a:t> (</a:t>
            </a: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dirty="0"/>
              <a:t>) instructs the computer to print something: e.g., </a:t>
            </a:r>
            <a:r>
              <a:rPr lang="en-US" dirty="0" err="1">
                <a:solidFill>
                  <a:srgbClr val="00B0F0"/>
                </a:solidFill>
              </a:rPr>
              <a:t>cout</a:t>
            </a:r>
            <a:r>
              <a:rPr lang="en-US" dirty="0">
                <a:solidFill>
                  <a:srgbClr val="00B0F0"/>
                </a:solidFill>
              </a:rPr>
              <a:t> &lt;&lt; “Hello World!”;</a:t>
            </a:r>
          </a:p>
          <a:p>
            <a:pPr lvl="2"/>
            <a:r>
              <a:rPr lang="en-US" dirty="0"/>
              <a:t>To do so, it has to be told what to print and where</a:t>
            </a:r>
          </a:p>
          <a:p>
            <a:pPr lvl="1"/>
            <a:r>
              <a:rPr lang="en-US" dirty="0"/>
              <a:t>To the right of the operator is the </a:t>
            </a:r>
            <a:r>
              <a:rPr lang="en-US" i="1" dirty="0"/>
              <a:t>value</a:t>
            </a:r>
            <a:r>
              <a:rPr lang="en-US" dirty="0"/>
              <a:t> that we want it to print</a:t>
            </a:r>
          </a:p>
          <a:p>
            <a:pPr lvl="2"/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/>
              <a:t> is the literal number 4</a:t>
            </a:r>
          </a:p>
          <a:p>
            <a:pPr lvl="2"/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“Hello there”</a:t>
            </a:r>
            <a:r>
              <a:rPr lang="en-US" dirty="0"/>
              <a:t> is a literal </a:t>
            </a:r>
            <a:r>
              <a:rPr lang="en-US" i="1" dirty="0"/>
              <a:t>string</a:t>
            </a:r>
            <a:r>
              <a:rPr lang="en-US" dirty="0"/>
              <a:t> of characters</a:t>
            </a:r>
          </a:p>
          <a:p>
            <a:pPr lvl="1"/>
            <a:r>
              <a:rPr lang="en-US" dirty="0"/>
              <a:t>To the left of the operator is the place we want to print to</a:t>
            </a:r>
          </a:p>
          <a:p>
            <a:pPr lvl="2"/>
            <a:r>
              <a:rPr lang="en-US" dirty="0" err="1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/>
              <a:t> specifies that black box on the screen</a:t>
            </a:r>
          </a:p>
          <a:p>
            <a:pPr lvl="1"/>
            <a:r>
              <a:rPr lang="en-US" dirty="0">
                <a:cs typeface="Courier New" pitchFamily="49" charset="0"/>
              </a:rPr>
              <a:t>All statements in C++ end with a semi-colon (</a:t>
            </a: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6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Data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dirty="0"/>
              <a:t>What are valid arguments?</a:t>
            </a:r>
          </a:p>
          <a:p>
            <a:pPr lvl="1"/>
            <a:r>
              <a:rPr lang="en-US" dirty="0"/>
              <a:t>Depends on the operator</a:t>
            </a:r>
          </a:p>
          <a:p>
            <a:pPr lvl="1"/>
            <a:r>
              <a:rPr lang="en-US" dirty="0"/>
              <a:t>Most of the time, a piece of </a:t>
            </a:r>
            <a:r>
              <a:rPr lang="en-US" i="1" dirty="0"/>
              <a:t>data</a:t>
            </a:r>
            <a:endParaRPr lang="en-US" dirty="0"/>
          </a:p>
          <a:p>
            <a:r>
              <a:rPr lang="en-US" dirty="0"/>
              <a:t>Four </a:t>
            </a:r>
            <a:r>
              <a:rPr lang="en-US" i="1" dirty="0">
                <a:solidFill>
                  <a:srgbClr val="0070C0"/>
                </a:solidFill>
              </a:rPr>
              <a:t>primitive </a:t>
            </a:r>
            <a:r>
              <a:rPr lang="en-US" dirty="0">
                <a:solidFill>
                  <a:srgbClr val="0070C0"/>
                </a:solidFill>
              </a:rPr>
              <a:t>data types</a:t>
            </a:r>
          </a:p>
          <a:p>
            <a:pPr lvl="1"/>
            <a:r>
              <a:rPr lang="en-US" dirty="0"/>
              <a:t>An integer (whole number) </a:t>
            </a:r>
            <a:r>
              <a:rPr lang="en-US" dirty="0">
                <a:sym typeface="Wingdings" pitchFamily="2" charset="2"/>
              </a:rPr>
              <a:t> integer</a:t>
            </a: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3D8963"/>
                </a:solidFill>
                <a:latin typeface="Courier New" pitchFamily="49" charset="0"/>
              </a:rPr>
              <a:t>		12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 real number </a:t>
            </a:r>
            <a:r>
              <a:rPr lang="en-US" dirty="0">
                <a:sym typeface="Wingdings" pitchFamily="2" charset="2"/>
              </a:rPr>
              <a:t> data type is called double </a:t>
            </a: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3D8963"/>
                </a:solidFill>
                <a:latin typeface="Courier New" pitchFamily="49" charset="0"/>
              </a:rPr>
              <a:t> 		3.14</a:t>
            </a:r>
          </a:p>
          <a:p>
            <a:pPr lvl="1"/>
            <a:r>
              <a:rPr lang="en-US" dirty="0"/>
              <a:t>A character (surrounded by single quotes)</a:t>
            </a:r>
          </a:p>
          <a:p>
            <a:pPr lvl="1">
              <a:buFont typeface="Arial" charset="0"/>
              <a:buNone/>
            </a:pPr>
            <a:r>
              <a:rPr lang="en-US" dirty="0">
                <a:solidFill>
                  <a:srgbClr val="3D8963"/>
                </a:solidFill>
                <a:latin typeface="Courier New" pitchFamily="49" charset="0"/>
              </a:rPr>
              <a:t>	'A'</a:t>
            </a:r>
          </a:p>
          <a:p>
            <a:pPr lvl="1"/>
            <a:r>
              <a:rPr lang="en-US" dirty="0"/>
              <a:t>A string (surrounded by double quotes)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dirty="0">
                <a:solidFill>
                  <a:srgbClr val="3D8963"/>
                </a:solidFill>
                <a:latin typeface="Courier New" pitchFamily="49" charset="0"/>
              </a:rPr>
              <a:t>	"Hello world.” “today is Thursday.”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endParaRPr lang="en-US" dirty="0">
              <a:solidFill>
                <a:srgbClr val="3D8963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31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Data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dirty="0"/>
              <a:t>Addition and subtraction only work with numbers (integers or real numbers s)</a:t>
            </a:r>
          </a:p>
          <a:p>
            <a:r>
              <a:rPr lang="en-US" dirty="0"/>
              <a:t>Printing (insertion) works with numbers, characters or strings on the RHS</a:t>
            </a:r>
          </a:p>
          <a:p>
            <a:pPr lvl="1"/>
            <a:r>
              <a:rPr lang="en-US" dirty="0"/>
              <a:t>LHS is the place to print, we’ll get back to that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78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B6AF-BD3D-41C5-800D-DBCFDB007BDD}" type="slidenum">
              <a:rPr lang="en-US"/>
              <a:pPr/>
              <a:t>18</a:t>
            </a:fld>
            <a:endParaRPr lang="en-US"/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Arithmetic Operators</a:t>
            </a:r>
          </a:p>
        </p:txBody>
      </p:sp>
      <p:sp>
        <p:nvSpPr>
          <p:cNvPr id="1638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dirty="0"/>
              <a:t>C++ arithmetic operators:</a:t>
            </a:r>
          </a:p>
          <a:p>
            <a:pPr lvl="1" eaLnBrk="1" hangingPunct="1">
              <a:buFont typeface="Arial" charset="0"/>
              <a:buNone/>
            </a:pPr>
            <a:endParaRPr lang="en-US" dirty="0"/>
          </a:p>
          <a:p>
            <a:pPr lvl="1" eaLnBrk="1" hangingPunct="1">
              <a:buFont typeface="Arial" charset="0"/>
              <a:buNone/>
            </a:pPr>
            <a:endParaRPr lang="en-US" dirty="0"/>
          </a:p>
          <a:p>
            <a:pPr lvl="1" eaLnBrk="1" hangingPunct="1">
              <a:buFont typeface="Arial" charset="0"/>
              <a:buNone/>
            </a:pPr>
            <a:endParaRPr lang="en-US" dirty="0"/>
          </a:p>
          <a:p>
            <a:pPr lvl="1"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+, -, *, and / can be used with integral and floating-point data types</a:t>
            </a:r>
          </a:p>
          <a:p>
            <a:pPr eaLnBrk="1" hangingPunct="1"/>
            <a:r>
              <a:rPr lang="en-US" dirty="0"/>
              <a:t>These are </a:t>
            </a:r>
            <a:r>
              <a:rPr lang="en-US" i="1" dirty="0"/>
              <a:t>binary operators</a:t>
            </a:r>
            <a:endParaRPr lang="en-US" dirty="0"/>
          </a:p>
          <a:p>
            <a:pPr lvl="1" eaLnBrk="1" hangingPunct="1"/>
            <a:r>
              <a:rPr lang="en-US" dirty="0"/>
              <a:t>They operate on 2 </a:t>
            </a:r>
            <a:r>
              <a:rPr lang="en-US" i="1" dirty="0"/>
              <a:t>operands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38647"/>
              </p:ext>
            </p:extLst>
          </p:nvPr>
        </p:nvGraphicFramePr>
        <p:xfrm>
          <a:off x="990601" y="1981200"/>
          <a:ext cx="7467600" cy="2651760"/>
        </p:xfrm>
        <a:graphic>
          <a:graphicData uri="http://schemas.openxmlformats.org/drawingml/2006/table">
            <a:tbl>
              <a:tblPr/>
              <a:tblGrid>
                <a:gridCol w="76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7320">
                  <a:extLst>
                    <a:ext uri="{9D8B030D-6E8A-4147-A177-3AD203B41FA5}">
                      <a16:colId xmlns:a16="http://schemas.microsoft.com/office/drawing/2014/main" val="431630432"/>
                    </a:ext>
                  </a:extLst>
                </a:gridCol>
              </a:tblGrid>
              <a:tr h="325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8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5/2 = 2 (programming: integer/integer = integer)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5/2.0 = 2.5 (integer / double = double)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5+2+4+5/2.0 =&gt; the result is in double type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 + 2 + 4.0 + 5/2  =&gt; the result is in double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Modulus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5%2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28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Combinations of arithmetic operators and numbers</a:t>
            </a:r>
          </a:p>
          <a:p>
            <a:endParaRPr lang="en-US" dirty="0"/>
          </a:p>
          <a:p>
            <a:pPr>
              <a:buFont typeface="Arial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23 + 4 = 27</a:t>
            </a:r>
          </a:p>
          <a:p>
            <a:pPr>
              <a:buFont typeface="Arial" charset="0"/>
              <a:buNone/>
            </a:pP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5 – 6 * 20 = -115</a:t>
            </a:r>
          </a:p>
          <a:p>
            <a:pPr>
              <a:buFont typeface="Arial" charset="0"/>
              <a:buNone/>
            </a:pPr>
            <a:r>
              <a:rPr lang="en-US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56.882 – (34 / 23) = 55.882</a:t>
            </a:r>
          </a:p>
          <a:p>
            <a:pPr>
              <a:buFont typeface="Arial" charset="0"/>
              <a:buNone/>
            </a:pPr>
            <a:endParaRPr lang="en-US" sz="1500" dirty="0">
              <a:solidFill>
                <a:srgbClr val="4E854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Order:() has the highest priority 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   /, *, % has the second highest priority</a:t>
            </a:r>
          </a:p>
          <a:p>
            <a:pPr>
              <a:buFont typeface="Arial" charset="0"/>
              <a:buNone/>
            </a:pPr>
            <a:r>
              <a:rPr lang="en-US" sz="1800" dirty="0">
                <a:solidFill>
                  <a:srgbClr val="4E8542"/>
                </a:solidFill>
                <a:latin typeface="Courier New" pitchFamily="49" charset="0"/>
                <a:cs typeface="Courier New" pitchFamily="49" charset="0"/>
              </a:rPr>
              <a:t>		   -, +</a:t>
            </a:r>
          </a:p>
        </p:txBody>
      </p:sp>
    </p:spTree>
    <p:extLst>
      <p:ext uri="{BB962C8B-B14F-4D97-AF65-F5344CB8AC3E}">
        <p14:creationId xmlns:p14="http://schemas.microsoft.com/office/powerpoint/2010/main" val="263214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Science I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/>
              <a:t>Goal #1: </a:t>
            </a:r>
          </a:p>
          <a:p>
            <a:pPr lvl="1"/>
            <a:r>
              <a:rPr lang="en-US" dirty="0"/>
              <a:t>Introduce you to the ideas behind computer science</a:t>
            </a:r>
          </a:p>
          <a:p>
            <a:endParaRPr lang="en-US" sz="1000" dirty="0"/>
          </a:p>
          <a:p>
            <a:r>
              <a:rPr lang="en-US" dirty="0"/>
              <a:t>Goal #2: Learn two practical skills:</a:t>
            </a:r>
          </a:p>
          <a:p>
            <a:pPr lvl="1"/>
            <a:r>
              <a:rPr lang="en-US" dirty="0"/>
              <a:t>How to design solutions to different problems</a:t>
            </a:r>
          </a:p>
          <a:p>
            <a:pPr lvl="1"/>
            <a:r>
              <a:rPr lang="en-US" dirty="0"/>
              <a:t>How to implement those solutions writing computer programs in C++</a:t>
            </a:r>
          </a:p>
          <a:p>
            <a:pPr lvl="1"/>
            <a:endParaRPr lang="en-US" sz="1000" dirty="0"/>
          </a:p>
          <a:p>
            <a:pPr marL="342900" lvl="1" indent="-342900">
              <a:buFont typeface="Arial" charset="0"/>
              <a:buChar char="•"/>
            </a:pPr>
            <a:r>
              <a:rPr lang="en-US" sz="2800" b="1" dirty="0"/>
              <a:t>Expect to spend at least as much time outside of class as you spend in class </a:t>
            </a:r>
            <a:r>
              <a:rPr lang="en-US" sz="2800" dirty="0"/>
              <a:t>(ideally at least </a:t>
            </a:r>
            <a:r>
              <a:rPr lang="en-US" sz="2800" b="1" dirty="0"/>
              <a:t>3 hours </a:t>
            </a:r>
            <a:r>
              <a:rPr lang="en-US" sz="2800" dirty="0"/>
              <a:t>per </a:t>
            </a:r>
            <a:r>
              <a:rPr lang="en-US" sz="2800" b="1" dirty="0"/>
              <a:t>each hour </a:t>
            </a:r>
            <a:r>
              <a:rPr lang="en-US" sz="2800" dirty="0"/>
              <a:t>spent in the classroom)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D33F2-92CF-4A6C-A35D-B010B79BC450}" type="slidenum">
              <a:rPr lang="en-US"/>
              <a:pPr/>
              <a:t>20</a:t>
            </a:fld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Order of Precedence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All operations inside of () are evaluated first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*, /, and % are at the same level of precedence and are evaluated next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+ and – have the same level of precedence and are evaluated last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When operators are on the same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Performed from left to right (associativity)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</a:rPr>
              <a:t>3 * 7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 - 6 + 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</a:rPr>
              <a:t>2 * 5 / 4</a:t>
            </a:r>
            <a:r>
              <a:rPr lang="en-US" dirty="0">
                <a:solidFill>
                  <a:srgbClr val="00B0F0"/>
                </a:solidFill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 + 6</a:t>
            </a:r>
            <a:r>
              <a:rPr lang="en-US" dirty="0"/>
              <a:t> means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(21 – 6) + 2 + 6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(15 + 2) + 6 = 23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latin typeface="Courier New" pitchFamily="49" charset="0"/>
              </a:rPr>
              <a:t>(((3 * 7) – 6) + ((2 * 5) / 4 )) + 6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5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500" dirty="0"/>
              <a:t>Integer vs. Floating Point (double)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For all arithmetic operators</a:t>
            </a:r>
          </a:p>
          <a:p>
            <a:pPr lvl="1"/>
            <a:r>
              <a:rPr lang="en-US" dirty="0"/>
              <a:t>If both operands are integers, returns an integer</a:t>
            </a:r>
          </a:p>
          <a:p>
            <a:pPr lvl="1"/>
            <a:r>
              <a:rPr lang="en-US" dirty="0"/>
              <a:t>If either operand is floating-point (double), returns floating-point (double).</a:t>
            </a:r>
          </a:p>
          <a:p>
            <a:r>
              <a:rPr lang="en-US" dirty="0"/>
              <a:t>For integer division, this means truncating the result</a:t>
            </a:r>
          </a:p>
          <a:p>
            <a:pPr lvl="1">
              <a:buFont typeface="Arial" charset="0"/>
              <a:buNone/>
            </a:pPr>
            <a:r>
              <a:rPr lang="en-US" dirty="0"/>
              <a:t>7.0 / 2.0 = 3.5</a:t>
            </a:r>
          </a:p>
          <a:p>
            <a:pPr lvl="1">
              <a:buFont typeface="Arial" charset="0"/>
              <a:buNone/>
            </a:pPr>
            <a:r>
              <a:rPr lang="en-US" dirty="0"/>
              <a:t>7.0 / 2 = 3.5</a:t>
            </a:r>
          </a:p>
          <a:p>
            <a:pPr lvl="1">
              <a:buFont typeface="Arial" charset="0"/>
              <a:buNone/>
            </a:pPr>
            <a:r>
              <a:rPr lang="en-US" dirty="0"/>
              <a:t>7 / 2 = 3</a:t>
            </a:r>
          </a:p>
          <a:p>
            <a:pPr lvl="1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15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Evaluate the following expressions: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13 / 4 = 3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3 – 7 % 5 = 1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8 + 5 * 2.0 = 18.0</a:t>
            </a:r>
          </a:p>
          <a:p>
            <a:pPr marL="514350" indent="-514350">
              <a:buFont typeface="+mj-lt"/>
              <a:buAutoNum type="alphaUcPeriod"/>
              <a:defRPr/>
            </a:pPr>
            <a:r>
              <a:rPr lang="en-US" dirty="0"/>
              <a:t>17.0 / 4 = 4.25</a:t>
            </a:r>
          </a:p>
        </p:txBody>
      </p:sp>
    </p:spTree>
    <p:extLst>
      <p:ext uri="{BB962C8B-B14F-4D97-AF65-F5344CB8AC3E}">
        <p14:creationId xmlns:p14="http://schemas.microsoft.com/office/powerpoint/2010/main" val="2320869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2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these statements are executed, what are the values of variables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>
                <a:cs typeface="Courier New" pitchFamily="49" charset="0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/>
              <a:t>?</a:t>
            </a:r>
          </a:p>
          <a:p>
            <a:pPr lvl="1">
              <a:buFont typeface="Arial" charset="0"/>
              <a:buNone/>
            </a:pPr>
            <a:r>
              <a:rPr lang="en-US" dirty="0"/>
              <a:t>a = 3;</a:t>
            </a:r>
          </a:p>
          <a:p>
            <a:pPr lvl="1">
              <a:buFont typeface="Arial" charset="0"/>
              <a:buNone/>
            </a:pPr>
            <a:r>
              <a:rPr lang="en-US" dirty="0"/>
              <a:t>b = 4;</a:t>
            </a:r>
          </a:p>
          <a:p>
            <a:pPr lvl="1">
              <a:buFont typeface="Arial" charset="0"/>
              <a:buNone/>
            </a:pPr>
            <a:r>
              <a:rPr lang="en-US" dirty="0"/>
              <a:t>c = (a % b) * 6;</a:t>
            </a:r>
          </a:p>
          <a:p>
            <a:pPr lvl="1">
              <a:buFont typeface="Arial" charset="0"/>
              <a:buNone/>
            </a:pPr>
            <a:r>
              <a:rPr lang="en-US" dirty="0"/>
              <a:t>	// </a:t>
            </a:r>
            <a:r>
              <a:rPr lang="en-US" dirty="0">
                <a:solidFill>
                  <a:srgbClr val="00B0F0"/>
                </a:solidFill>
              </a:rPr>
              <a:t>(3%4) *6 = 3*6 = 18</a:t>
            </a:r>
            <a:endParaRPr lang="en-US" dirty="0"/>
          </a:p>
          <a:p>
            <a:pPr lvl="1">
              <a:buFont typeface="Arial" charset="0"/>
              <a:buNone/>
            </a:pPr>
            <a:r>
              <a:rPr lang="en-US" dirty="0"/>
              <a:t>d = c / b;</a:t>
            </a:r>
          </a:p>
          <a:p>
            <a:pPr lvl="1">
              <a:buFont typeface="Arial" charset="0"/>
              <a:buNone/>
            </a:pPr>
            <a:r>
              <a:rPr lang="en-US" dirty="0"/>
              <a:t>	//</a:t>
            </a:r>
            <a:r>
              <a:rPr lang="en-US" dirty="0">
                <a:solidFill>
                  <a:srgbClr val="00B0F0"/>
                </a:solidFill>
              </a:rPr>
              <a:t> 18/4 = 4;</a:t>
            </a:r>
            <a:endParaRPr lang="en-US" dirty="0"/>
          </a:p>
          <a:p>
            <a:pPr lvl="1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31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3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 marL="514350" indent="-514350">
              <a:buNone/>
            </a:pPr>
            <a:r>
              <a:rPr lang="en-US" sz="2400" dirty="0"/>
              <a:t>Write a function to compute an average and print the result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14400" lvl="1" indent="-514350">
              <a:buNone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statements go here</a:t>
            </a:r>
          </a:p>
          <a:p>
            <a:pPr marL="514350" indent="-514350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400" dirty="0">
                <a:cs typeface="Courier New" pitchFamily="49" charset="0"/>
              </a:rPr>
              <a:t>Write C++ statements that </a:t>
            </a:r>
            <a:r>
              <a:rPr lang="en-US" sz="2400" i="1" dirty="0">
                <a:cs typeface="Courier New" pitchFamily="49" charset="0"/>
              </a:rPr>
              <a:t>declare</a:t>
            </a:r>
            <a:r>
              <a:rPr lang="en-US" sz="2400" dirty="0">
                <a:cs typeface="Courier New" pitchFamily="49" charset="0"/>
              </a:rPr>
              <a:t> the following variables of type </a:t>
            </a:r>
            <a:r>
              <a:rPr lang="en-US" sz="2400" i="1" dirty="0" err="1">
                <a:cs typeface="Courier New" pitchFamily="49" charset="0"/>
              </a:rPr>
              <a:t>int</a:t>
            </a:r>
            <a:r>
              <a:rPr lang="en-US" sz="2400" dirty="0">
                <a:cs typeface="Courier New" pitchFamily="49" charset="0"/>
              </a:rPr>
              <a:t>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num3</a:t>
            </a:r>
            <a:r>
              <a:rPr lang="en-US" sz="2400" dirty="0">
                <a:cs typeface="Courier New" pitchFamily="49" charset="0"/>
              </a:rPr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average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400" dirty="0">
                <a:cs typeface="Courier New" pitchFamily="49" charset="0"/>
              </a:rPr>
              <a:t>Write C++ statements that </a:t>
            </a:r>
            <a:r>
              <a:rPr lang="en-US" sz="2400" i="1" dirty="0">
                <a:cs typeface="Courier New" pitchFamily="49" charset="0"/>
              </a:rPr>
              <a:t>assign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125</a:t>
            </a:r>
            <a:r>
              <a:rPr lang="en-US" sz="2400" dirty="0">
                <a:cs typeface="Courier New" pitchFamily="49" charset="0"/>
              </a:rPr>
              <a:t> to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28</a:t>
            </a:r>
            <a:r>
              <a:rPr lang="en-US" sz="2400" dirty="0">
                <a:cs typeface="Courier New" pitchFamily="49" charset="0"/>
              </a:rPr>
              <a:t> to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sz="2400" dirty="0">
                <a:cs typeface="Courier New" pitchFamily="49" charset="0"/>
              </a:rPr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-25</a:t>
            </a:r>
            <a:r>
              <a:rPr lang="en-US" sz="2400" dirty="0">
                <a:cs typeface="Courier New" pitchFamily="49" charset="0"/>
              </a:rPr>
              <a:t> to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num3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400" dirty="0">
                <a:cs typeface="Courier New" pitchFamily="49" charset="0"/>
              </a:rPr>
              <a:t>Write a C++ statement that </a:t>
            </a:r>
            <a:r>
              <a:rPr lang="en-US" sz="2400" i="1" dirty="0">
                <a:cs typeface="Courier New" pitchFamily="49" charset="0"/>
              </a:rPr>
              <a:t>assign</a:t>
            </a:r>
            <a:r>
              <a:rPr lang="en-US" sz="2400" dirty="0">
                <a:cs typeface="Courier New" pitchFamily="49" charset="0"/>
              </a:rPr>
              <a:t> the average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sz="2400" dirty="0">
                <a:cs typeface="Courier New" pitchFamily="49" charset="0"/>
              </a:rPr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num3</a:t>
            </a:r>
            <a:r>
              <a:rPr lang="en-US" sz="2400" dirty="0">
                <a:cs typeface="Courier New" pitchFamily="49" charset="0"/>
              </a:rPr>
              <a:t> into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average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400" dirty="0">
                <a:cs typeface="Courier New" pitchFamily="49" charset="0"/>
              </a:rPr>
              <a:t>Write C++ statements that print the values of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sz="2400" dirty="0">
                <a:cs typeface="Courier New" pitchFamily="49" charset="0"/>
              </a:rPr>
              <a:t>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num3</a:t>
            </a:r>
            <a:r>
              <a:rPr lang="en-US" sz="2400" dirty="0">
                <a:cs typeface="Courier New" pitchFamily="49" charset="0"/>
              </a:rPr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average</a:t>
            </a:r>
          </a:p>
        </p:txBody>
      </p:sp>
    </p:spTree>
    <p:extLst>
      <p:ext uri="{BB962C8B-B14F-4D97-AF65-F5344CB8AC3E}">
        <p14:creationId xmlns:p14="http://schemas.microsoft.com/office/powerpoint/2010/main" val="3044086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8494-B411-E84C-9463-B03CC71B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323B-E995-DB4B-88E7-5E9622291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7 % 4 = the remainder of 7 / 4. </a:t>
            </a:r>
          </a:p>
          <a:p>
            <a:r>
              <a:rPr lang="en-US" dirty="0"/>
              <a:t>Think as 7 is divided by 4: 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32AA9F-2219-CB45-A662-A561B96C290B}"/>
                  </a:ext>
                </a:extLst>
              </p14:cNvPr>
              <p14:cNvContentPartPr/>
              <p14:nvPr/>
            </p14:nvContentPartPr>
            <p14:xfrm>
              <a:off x="2653464" y="2803347"/>
              <a:ext cx="43920" cy="545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32AA9F-2219-CB45-A662-A561B96C29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4824" y="2794707"/>
                <a:ext cx="61560" cy="56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E68F26C-8894-8046-ADA3-2610C577AC81}"/>
              </a:ext>
            </a:extLst>
          </p:cNvPr>
          <p:cNvGrpSpPr/>
          <p:nvPr/>
        </p:nvGrpSpPr>
        <p:grpSpPr>
          <a:xfrm>
            <a:off x="1039944" y="3385107"/>
            <a:ext cx="2315160" cy="1568160"/>
            <a:chOff x="1039944" y="3385107"/>
            <a:chExt cx="2315160" cy="156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3037533-A7E4-5E4E-8A51-59DD1CB9B34B}"/>
                    </a:ext>
                  </a:extLst>
                </p14:cNvPr>
                <p14:cNvContentPartPr/>
                <p14:nvPr/>
              </p14:nvContentPartPr>
              <p14:xfrm>
                <a:off x="1974504" y="3385107"/>
                <a:ext cx="1049040" cy="62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3037533-A7E4-5E4E-8A51-59DD1CB9B3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5504" y="3376107"/>
                  <a:ext cx="1066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79B45B2-CBCE-C247-B447-89C7CA47EE79}"/>
                    </a:ext>
                  </a:extLst>
                </p14:cNvPr>
                <p14:cNvContentPartPr/>
                <p14:nvPr/>
              </p14:nvContentPartPr>
              <p14:xfrm>
                <a:off x="1967664" y="3423267"/>
                <a:ext cx="15120" cy="747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79B45B2-CBCE-C247-B447-89C7CA47EE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58664" y="3414627"/>
                  <a:ext cx="3276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BB1F74A-3DB5-B14D-A08C-807F534D1B79}"/>
                    </a:ext>
                  </a:extLst>
                </p14:cNvPr>
                <p14:cNvContentPartPr/>
                <p14:nvPr/>
              </p14:nvContentPartPr>
              <p14:xfrm>
                <a:off x="2351784" y="3696867"/>
                <a:ext cx="525240" cy="502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BB1F74A-3DB5-B14D-A08C-807F534D1B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43144" y="3688227"/>
                  <a:ext cx="5428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E173B3-5E71-B941-9F7F-A4F5BC7EB1FF}"/>
                    </a:ext>
                  </a:extLst>
                </p14:cNvPr>
                <p14:cNvContentPartPr/>
                <p14:nvPr/>
              </p14:nvContentPartPr>
              <p14:xfrm>
                <a:off x="2622864" y="4012227"/>
                <a:ext cx="374040" cy="1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E173B3-5E71-B941-9F7F-A4F5BC7EB1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13864" y="4003587"/>
                  <a:ext cx="391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02D798E-B7D6-B04C-B367-B3A498210C1B}"/>
                    </a:ext>
                  </a:extLst>
                </p14:cNvPr>
                <p14:cNvContentPartPr/>
                <p14:nvPr/>
              </p14:nvContentPartPr>
              <p14:xfrm>
                <a:off x="1039944" y="3591747"/>
                <a:ext cx="646200" cy="257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02D798E-B7D6-B04C-B367-B3A498210C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0944" y="3582747"/>
                  <a:ext cx="663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52B5AA-488B-634D-87C1-9D3FC598E19C}"/>
                    </a:ext>
                  </a:extLst>
                </p14:cNvPr>
                <p14:cNvContentPartPr/>
                <p14:nvPr/>
              </p14:nvContentPartPr>
              <p14:xfrm>
                <a:off x="1545384" y="3712707"/>
                <a:ext cx="44280" cy="379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52B5AA-488B-634D-87C1-9D3FC598E1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6384" y="3704067"/>
                  <a:ext cx="619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44EE15-7A41-984A-AB13-B68965D66D41}"/>
                    </a:ext>
                  </a:extLst>
                </p14:cNvPr>
                <p14:cNvContentPartPr/>
                <p14:nvPr/>
              </p14:nvContentPartPr>
              <p14:xfrm>
                <a:off x="2182944" y="4313907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44EE15-7A41-984A-AB13-B68965D66D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4304" y="43052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AB628D6-07F9-D04B-A2A2-A8B4C6BDDA22}"/>
                    </a:ext>
                  </a:extLst>
                </p14:cNvPr>
                <p14:cNvContentPartPr/>
                <p14:nvPr/>
              </p14:nvContentPartPr>
              <p14:xfrm>
                <a:off x="2420544" y="4329747"/>
                <a:ext cx="560880" cy="231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AB628D6-07F9-D04B-A2A2-A8B4C6BDDA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11544" y="4320747"/>
                  <a:ext cx="578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486D85-47BC-5241-9254-FC43DFC84254}"/>
                    </a:ext>
                  </a:extLst>
                </p14:cNvPr>
                <p14:cNvContentPartPr/>
                <p14:nvPr/>
              </p14:nvContentPartPr>
              <p14:xfrm>
                <a:off x="2736624" y="4411827"/>
                <a:ext cx="46080" cy="357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486D85-47BC-5241-9254-FC43DFC842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27624" y="4403187"/>
                  <a:ext cx="637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1B751B-5B7C-0D49-9ACC-B413A5F5A98F}"/>
                    </a:ext>
                  </a:extLst>
                </p14:cNvPr>
                <p14:cNvContentPartPr/>
                <p14:nvPr/>
              </p14:nvContentPartPr>
              <p14:xfrm>
                <a:off x="2091504" y="4923387"/>
                <a:ext cx="1263600" cy="29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1B751B-5B7C-0D49-9ACC-B413A5F5A9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82504" y="4914387"/>
                  <a:ext cx="128124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3DE44AB-7E25-FB43-9604-956283270C8C}"/>
                  </a:ext>
                </a:extLst>
              </p14:cNvPr>
              <p14:cNvContentPartPr/>
              <p14:nvPr/>
            </p14:nvContentPartPr>
            <p14:xfrm>
              <a:off x="2505144" y="5148027"/>
              <a:ext cx="275040" cy="351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3DE44AB-7E25-FB43-9604-956283270C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96504" y="5139027"/>
                <a:ext cx="292680" cy="36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90A4309-6EA9-B74F-BE4B-7A6BDF5EAA9F}"/>
              </a:ext>
            </a:extLst>
          </p:cNvPr>
          <p:cNvGrpSpPr/>
          <p:nvPr/>
        </p:nvGrpSpPr>
        <p:grpSpPr>
          <a:xfrm>
            <a:off x="2391024" y="5121387"/>
            <a:ext cx="3779640" cy="862560"/>
            <a:chOff x="2391024" y="5121387"/>
            <a:chExt cx="3779640" cy="86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F32FD9-16BA-C649-81D6-99CA4569324D}"/>
                    </a:ext>
                  </a:extLst>
                </p14:cNvPr>
                <p14:cNvContentPartPr/>
                <p14:nvPr/>
              </p14:nvContentPartPr>
              <p14:xfrm>
                <a:off x="2391024" y="5121387"/>
                <a:ext cx="555480" cy="547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F32FD9-16BA-C649-81D6-99CA456932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82384" y="5112387"/>
                  <a:ext cx="57312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9CC4C0-3657-A64B-B414-A16DA549DD33}"/>
                    </a:ext>
                  </a:extLst>
                </p14:cNvPr>
                <p14:cNvContentPartPr/>
                <p14:nvPr/>
              </p14:nvContentPartPr>
              <p14:xfrm>
                <a:off x="3104904" y="5391747"/>
                <a:ext cx="511920" cy="262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E9CC4C0-3657-A64B-B414-A16DA549DD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6264" y="5382747"/>
                  <a:ext cx="529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5A8469-AF71-FB49-BDEF-96A76476689B}"/>
                    </a:ext>
                  </a:extLst>
                </p14:cNvPr>
                <p14:cNvContentPartPr/>
                <p14:nvPr/>
              </p14:nvContentPartPr>
              <p14:xfrm>
                <a:off x="3334944" y="5536827"/>
                <a:ext cx="783360" cy="19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5A8469-AF71-FB49-BDEF-96A7647668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25944" y="5528187"/>
                  <a:ext cx="801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61BDE3-E050-494A-BE57-32CE40458055}"/>
                    </a:ext>
                  </a:extLst>
                </p14:cNvPr>
                <p14:cNvContentPartPr/>
                <p14:nvPr/>
              </p14:nvContentPartPr>
              <p14:xfrm>
                <a:off x="4335024" y="5336307"/>
                <a:ext cx="225720" cy="527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61BDE3-E050-494A-BE57-32CE4045805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26384" y="5327307"/>
                  <a:ext cx="2433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5B57B7-25BC-6E4C-AF8B-A4F21F7A69C7}"/>
                    </a:ext>
                  </a:extLst>
                </p14:cNvPr>
                <p14:cNvContentPartPr/>
                <p14:nvPr/>
              </p14:nvContentPartPr>
              <p14:xfrm>
                <a:off x="4383984" y="5628987"/>
                <a:ext cx="321840" cy="38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5B57B7-25BC-6E4C-AF8B-A4F21F7A69C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75344" y="5619987"/>
                  <a:ext cx="339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B781D3-241B-6A47-BD0B-AEABFF03C55F}"/>
                    </a:ext>
                  </a:extLst>
                </p14:cNvPr>
                <p14:cNvContentPartPr/>
                <p14:nvPr/>
              </p14:nvContentPartPr>
              <p14:xfrm>
                <a:off x="4872864" y="5275107"/>
                <a:ext cx="201240" cy="136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B781D3-241B-6A47-BD0B-AEABFF03C55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64224" y="5266467"/>
                  <a:ext cx="218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BFBDFB-0405-BF40-8A8F-356F911078FC}"/>
                    </a:ext>
                  </a:extLst>
                </p14:cNvPr>
                <p14:cNvContentPartPr/>
                <p14:nvPr/>
              </p14:nvContentPartPr>
              <p14:xfrm>
                <a:off x="4793664" y="5402907"/>
                <a:ext cx="468360" cy="581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BFBDFB-0405-BF40-8A8F-356F911078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85024" y="5393907"/>
                  <a:ext cx="4860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3FB5D3-5ABF-3647-8497-BFE1DA51828F}"/>
                    </a:ext>
                  </a:extLst>
                </p14:cNvPr>
                <p14:cNvContentPartPr/>
                <p14:nvPr/>
              </p14:nvContentPartPr>
              <p14:xfrm>
                <a:off x="5025864" y="5767227"/>
                <a:ext cx="118440" cy="145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3FB5D3-5ABF-3647-8497-BFE1DA5182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17224" y="5758587"/>
                  <a:ext cx="136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76C8AC-8637-074B-8D34-CFAA2D593A63}"/>
                    </a:ext>
                  </a:extLst>
                </p14:cNvPr>
                <p14:cNvContentPartPr/>
                <p14:nvPr/>
              </p14:nvContentPartPr>
              <p14:xfrm>
                <a:off x="5444184" y="5382747"/>
                <a:ext cx="726480" cy="282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76C8AC-8637-074B-8D34-CFAA2D593A6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35184" y="5374107"/>
                  <a:ext cx="744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742FEF-3F59-CA40-AB49-62DA197F4512}"/>
                    </a:ext>
                  </a:extLst>
                </p14:cNvPr>
                <p14:cNvContentPartPr/>
                <p14:nvPr/>
              </p14:nvContentPartPr>
              <p14:xfrm>
                <a:off x="5871864" y="5451867"/>
                <a:ext cx="27000" cy="495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742FEF-3F59-CA40-AB49-62DA197F45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63224" y="5443227"/>
                  <a:ext cx="44640" cy="513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81916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4CBD-D71D-7541-85C4-4F728282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6610-7274-BD47-8288-2DBC753C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9 % 4 =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1BBCE1-44E2-374C-B8A4-54D730DFD650}"/>
              </a:ext>
            </a:extLst>
          </p:cNvPr>
          <p:cNvGrpSpPr/>
          <p:nvPr/>
        </p:nvGrpSpPr>
        <p:grpSpPr>
          <a:xfrm>
            <a:off x="727104" y="2607867"/>
            <a:ext cx="2605680" cy="931680"/>
            <a:chOff x="727104" y="2607867"/>
            <a:chExt cx="2605680" cy="93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1273B26-82C7-8743-BE36-9A7DF228B0BE}"/>
                    </a:ext>
                  </a:extLst>
                </p14:cNvPr>
                <p14:cNvContentPartPr/>
                <p14:nvPr/>
              </p14:nvContentPartPr>
              <p14:xfrm>
                <a:off x="1742304" y="2607867"/>
                <a:ext cx="1590480" cy="5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1273B26-82C7-8743-BE36-9A7DF228B0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3304" y="2599227"/>
                  <a:ext cx="16081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F7729BE-8786-3E49-B6DC-A448760669CE}"/>
                    </a:ext>
                  </a:extLst>
                </p14:cNvPr>
                <p14:cNvContentPartPr/>
                <p14:nvPr/>
              </p14:nvContentPartPr>
              <p14:xfrm>
                <a:off x="1701264" y="2682387"/>
                <a:ext cx="167760" cy="85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F7729BE-8786-3E49-B6DC-A448760669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2264" y="2673387"/>
                  <a:ext cx="18540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27F80C-7237-6D42-847E-98F51465E6AA}"/>
                    </a:ext>
                  </a:extLst>
                </p14:cNvPr>
                <p14:cNvContentPartPr/>
                <p14:nvPr/>
              </p14:nvContentPartPr>
              <p14:xfrm>
                <a:off x="2337744" y="2873907"/>
                <a:ext cx="440640" cy="523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27F80C-7237-6D42-847E-98F51465E6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29104" y="2865267"/>
                  <a:ext cx="4582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2E6F06-0302-3F48-B938-2C4302807F73}"/>
                    </a:ext>
                  </a:extLst>
                </p14:cNvPr>
                <p14:cNvContentPartPr/>
                <p14:nvPr/>
              </p14:nvContentPartPr>
              <p14:xfrm>
                <a:off x="727104" y="2837187"/>
                <a:ext cx="747360" cy="33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2E6F06-0302-3F48-B938-2C4302807F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8464" y="2828547"/>
                  <a:ext cx="765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85BF5D-FDDD-2E4C-85CD-408132556E4D}"/>
                    </a:ext>
                  </a:extLst>
                </p14:cNvPr>
                <p14:cNvContentPartPr/>
                <p14:nvPr/>
              </p14:nvContentPartPr>
              <p14:xfrm>
                <a:off x="1233624" y="2962107"/>
                <a:ext cx="43560" cy="493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85BF5D-FDDD-2E4C-85CD-408132556E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24984" y="2953467"/>
                  <a:ext cx="61200" cy="51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7223D6-8156-F14A-AACC-0CF9DFDEC72A}"/>
                  </a:ext>
                </a:extLst>
              </p14:cNvPr>
              <p14:cNvContentPartPr/>
              <p14:nvPr/>
            </p14:nvContentPartPr>
            <p14:xfrm>
              <a:off x="2487144" y="1979667"/>
              <a:ext cx="361440" cy="543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7223D6-8156-F14A-AACC-0CF9DFDEC7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78144" y="1970667"/>
                <a:ext cx="37908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E5354FE-9EA1-5846-BBBA-72F9DED57E64}"/>
                  </a:ext>
                </a:extLst>
              </p14:cNvPr>
              <p14:cNvContentPartPr/>
              <p14:nvPr/>
            </p14:nvContentPartPr>
            <p14:xfrm>
              <a:off x="2357544" y="3644667"/>
              <a:ext cx="330120" cy="440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E5354FE-9EA1-5846-BBBA-72F9DED57E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8544" y="3636027"/>
                <a:ext cx="347760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BCFDE0E-B168-1741-9390-21B1D518461D}"/>
              </a:ext>
            </a:extLst>
          </p:cNvPr>
          <p:cNvGrpSpPr/>
          <p:nvPr/>
        </p:nvGrpSpPr>
        <p:grpSpPr>
          <a:xfrm>
            <a:off x="2033544" y="4333347"/>
            <a:ext cx="1214640" cy="864360"/>
            <a:chOff x="2033544" y="4333347"/>
            <a:chExt cx="1214640" cy="86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0834D7-F164-C64F-A66B-6DDBEB7E0639}"/>
                    </a:ext>
                  </a:extLst>
                </p14:cNvPr>
                <p14:cNvContentPartPr/>
                <p14:nvPr/>
              </p14:nvContentPartPr>
              <p14:xfrm>
                <a:off x="2033544" y="4333347"/>
                <a:ext cx="1214640" cy="4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0834D7-F164-C64F-A66B-6DDBEB7E06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24904" y="4324347"/>
                  <a:ext cx="1232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2076C2-3A1F-A44D-B9E5-D42FE49D6A23}"/>
                    </a:ext>
                  </a:extLst>
                </p14:cNvPr>
                <p14:cNvContentPartPr/>
                <p14:nvPr/>
              </p14:nvContentPartPr>
              <p14:xfrm>
                <a:off x="2511624" y="4600107"/>
                <a:ext cx="250560" cy="40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2076C2-3A1F-A44D-B9E5-D42FE49D6A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02624" y="4591467"/>
                  <a:ext cx="2682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A2D7A3-8E51-474E-B710-BE92614A7258}"/>
                    </a:ext>
                  </a:extLst>
                </p14:cNvPr>
                <p14:cNvContentPartPr/>
                <p14:nvPr/>
              </p14:nvContentPartPr>
              <p14:xfrm>
                <a:off x="2176464" y="4497507"/>
                <a:ext cx="798120" cy="700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A2D7A3-8E51-474E-B710-BE92614A72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67824" y="4488507"/>
                  <a:ext cx="815760" cy="71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86DC1B-DF11-2045-BB96-5719EC7DB61E}"/>
              </a:ext>
            </a:extLst>
          </p:cNvPr>
          <p:cNvGrpSpPr/>
          <p:nvPr/>
        </p:nvGrpSpPr>
        <p:grpSpPr>
          <a:xfrm>
            <a:off x="5305944" y="2392947"/>
            <a:ext cx="1668240" cy="688320"/>
            <a:chOff x="5305944" y="2392947"/>
            <a:chExt cx="1668240" cy="68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0418B3-D700-024B-8371-BDB157130B99}"/>
                    </a:ext>
                  </a:extLst>
                </p14:cNvPr>
                <p14:cNvContentPartPr/>
                <p14:nvPr/>
              </p14:nvContentPartPr>
              <p14:xfrm>
                <a:off x="6096504" y="2392947"/>
                <a:ext cx="877680" cy="39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0418B3-D700-024B-8371-BDB157130B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87864" y="2384307"/>
                  <a:ext cx="895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C1547C-7652-0D49-9828-86562BC70721}"/>
                    </a:ext>
                  </a:extLst>
                </p14:cNvPr>
                <p14:cNvContentPartPr/>
                <p14:nvPr/>
              </p14:nvContentPartPr>
              <p14:xfrm>
                <a:off x="6031344" y="2447667"/>
                <a:ext cx="54720" cy="633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C1547C-7652-0D49-9828-86562BC707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22344" y="2439027"/>
                  <a:ext cx="7236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92C87B-027F-814D-B3C4-382B7DAD5BEF}"/>
                    </a:ext>
                  </a:extLst>
                </p14:cNvPr>
                <p14:cNvContentPartPr/>
                <p14:nvPr/>
              </p14:nvContentPartPr>
              <p14:xfrm>
                <a:off x="6310704" y="2600667"/>
                <a:ext cx="275040" cy="467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92C87B-027F-814D-B3C4-382B7DAD5B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02064" y="2592027"/>
                  <a:ext cx="2926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1EE541-69F9-B74C-9A02-CB591427D993}"/>
                    </a:ext>
                  </a:extLst>
                </p14:cNvPr>
                <p14:cNvContentPartPr/>
                <p14:nvPr/>
              </p14:nvContentPartPr>
              <p14:xfrm>
                <a:off x="5305944" y="2624067"/>
                <a:ext cx="567000" cy="197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1EE541-69F9-B74C-9A02-CB591427D9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96944" y="2615067"/>
                  <a:ext cx="584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D2341A-C580-7A43-A702-F91C9B81F003}"/>
                    </a:ext>
                  </a:extLst>
                </p14:cNvPr>
                <p14:cNvContentPartPr/>
                <p14:nvPr/>
              </p14:nvContentPartPr>
              <p14:xfrm>
                <a:off x="5705184" y="2715507"/>
                <a:ext cx="5400" cy="361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D2341A-C580-7A43-A702-F91C9B81F00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96184" y="2706867"/>
                  <a:ext cx="23040" cy="37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595CD8-5DE0-4447-8F02-5B934EBA1BDB}"/>
                  </a:ext>
                </a:extLst>
              </p14:cNvPr>
              <p14:cNvContentPartPr/>
              <p14:nvPr/>
            </p14:nvContentPartPr>
            <p14:xfrm>
              <a:off x="6518064" y="1784547"/>
              <a:ext cx="10800" cy="352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595CD8-5DE0-4447-8F02-5B934EBA1B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09064" y="1775907"/>
                <a:ext cx="2844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18C9A50-5F61-094F-BEDB-FC5BD6D7FE36}"/>
              </a:ext>
            </a:extLst>
          </p:cNvPr>
          <p:cNvGrpSpPr/>
          <p:nvPr/>
        </p:nvGrpSpPr>
        <p:grpSpPr>
          <a:xfrm>
            <a:off x="6356784" y="3269187"/>
            <a:ext cx="450720" cy="407160"/>
            <a:chOff x="6356784" y="3269187"/>
            <a:chExt cx="45072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E95962-403D-BE4E-A529-DB97ADE7AE97}"/>
                    </a:ext>
                  </a:extLst>
                </p14:cNvPr>
                <p14:cNvContentPartPr/>
                <p14:nvPr/>
              </p14:nvContentPartPr>
              <p14:xfrm>
                <a:off x="6356784" y="3269187"/>
                <a:ext cx="450720" cy="216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E95962-403D-BE4E-A529-DB97ADE7AE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48144" y="3260187"/>
                  <a:ext cx="468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442723-1880-4146-9097-FEF2CC8DBFCB}"/>
                    </a:ext>
                  </a:extLst>
                </p14:cNvPr>
                <p14:cNvContentPartPr/>
                <p14:nvPr/>
              </p14:nvContentPartPr>
              <p14:xfrm>
                <a:off x="6621744" y="3366027"/>
                <a:ext cx="38160" cy="310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442723-1880-4146-9097-FEF2CC8DBFC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13104" y="3357027"/>
                  <a:ext cx="5580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AE8D7C-F359-5E4E-A13D-8DE798F290FE}"/>
              </a:ext>
            </a:extLst>
          </p:cNvPr>
          <p:cNvGrpSpPr/>
          <p:nvPr/>
        </p:nvGrpSpPr>
        <p:grpSpPr>
          <a:xfrm>
            <a:off x="5969424" y="3843027"/>
            <a:ext cx="1094040" cy="772200"/>
            <a:chOff x="5969424" y="3843027"/>
            <a:chExt cx="1094040" cy="77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3BFE5C6-25B1-2146-A7D1-917C32397E85}"/>
                    </a:ext>
                  </a:extLst>
                </p14:cNvPr>
                <p14:cNvContentPartPr/>
                <p14:nvPr/>
              </p14:nvContentPartPr>
              <p14:xfrm>
                <a:off x="5969424" y="3843027"/>
                <a:ext cx="1094040" cy="106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BFE5C6-25B1-2146-A7D1-917C32397E8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60424" y="3834387"/>
                  <a:ext cx="1111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F69A34-7197-FF4E-9EFD-FF830A689652}"/>
                    </a:ext>
                  </a:extLst>
                </p14:cNvPr>
                <p14:cNvContentPartPr/>
                <p14:nvPr/>
              </p14:nvContentPartPr>
              <p14:xfrm>
                <a:off x="6564144" y="4029507"/>
                <a:ext cx="220320" cy="37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F69A34-7197-FF4E-9EFD-FF830A6896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55504" y="4020507"/>
                  <a:ext cx="2379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F38DB6-0F99-D44A-9F60-E7A4305FC779}"/>
                    </a:ext>
                  </a:extLst>
                </p14:cNvPr>
                <p14:cNvContentPartPr/>
                <p14:nvPr/>
              </p14:nvContentPartPr>
              <p14:xfrm>
                <a:off x="6711744" y="4093227"/>
                <a:ext cx="157680" cy="25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F38DB6-0F99-D44A-9F60-E7A4305FC7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03104" y="4084587"/>
                  <a:ext cx="175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B22081-2019-454C-BB96-0ECBB4A89BA9}"/>
                    </a:ext>
                  </a:extLst>
                </p14:cNvPr>
                <p14:cNvContentPartPr/>
                <p14:nvPr/>
              </p14:nvContentPartPr>
              <p14:xfrm>
                <a:off x="6170664" y="3923307"/>
                <a:ext cx="838440" cy="691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B22081-2019-454C-BB96-0ECBB4A89B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62024" y="3914667"/>
                  <a:ext cx="856080" cy="70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D47A2E-433E-E146-B0CF-87A67D34C363}"/>
              </a:ext>
            </a:extLst>
          </p:cNvPr>
          <p:cNvGrpSpPr/>
          <p:nvPr/>
        </p:nvGrpSpPr>
        <p:grpSpPr>
          <a:xfrm>
            <a:off x="5521584" y="3238947"/>
            <a:ext cx="318600" cy="202680"/>
            <a:chOff x="5521584" y="3238947"/>
            <a:chExt cx="31860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F60D21-9978-414A-943B-F0F73E4FB22F}"/>
                    </a:ext>
                  </a:extLst>
                </p14:cNvPr>
                <p14:cNvContentPartPr/>
                <p14:nvPr/>
              </p14:nvContentPartPr>
              <p14:xfrm>
                <a:off x="5670624" y="3247587"/>
                <a:ext cx="9360" cy="194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F60D21-9978-414A-943B-F0F73E4FB2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61624" y="3238587"/>
                  <a:ext cx="27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A7158D-9F96-1446-8857-CADFB043BCC0}"/>
                    </a:ext>
                  </a:extLst>
                </p14:cNvPr>
                <p14:cNvContentPartPr/>
                <p14:nvPr/>
              </p14:nvContentPartPr>
              <p14:xfrm>
                <a:off x="5521584" y="3238947"/>
                <a:ext cx="145080" cy="38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A7158D-9F96-1446-8857-CADFB043BC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2944" y="3230307"/>
                  <a:ext cx="162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00863A3-6069-1A44-BE34-507D7303CAD7}"/>
                    </a:ext>
                  </a:extLst>
                </p14:cNvPr>
                <p14:cNvContentPartPr/>
                <p14:nvPr/>
              </p14:nvContentPartPr>
              <p14:xfrm>
                <a:off x="5607264" y="3240747"/>
                <a:ext cx="108720" cy="13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00863A3-6069-1A44-BE34-507D7303CA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98624" y="3231747"/>
                  <a:ext cx="126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4ABA74-DCCE-B640-B3CE-BF0D750D6C78}"/>
                    </a:ext>
                  </a:extLst>
                </p14:cNvPr>
                <p14:cNvContentPartPr/>
                <p14:nvPr/>
              </p14:nvContentPartPr>
              <p14:xfrm>
                <a:off x="5751624" y="3286827"/>
                <a:ext cx="88560" cy="25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4ABA74-DCCE-B640-B3CE-BF0D750D6C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42984" y="3278187"/>
                  <a:ext cx="1062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3F1C60-4A4D-744A-89A9-2F2B4E087C89}"/>
              </a:ext>
            </a:extLst>
          </p:cNvPr>
          <p:cNvGrpSpPr/>
          <p:nvPr/>
        </p:nvGrpSpPr>
        <p:grpSpPr>
          <a:xfrm>
            <a:off x="6708144" y="1791027"/>
            <a:ext cx="1140840" cy="377640"/>
            <a:chOff x="6708144" y="1791027"/>
            <a:chExt cx="1140840" cy="377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CC1BBF-EE52-C44D-9387-58A6AFE1E90E}"/>
                    </a:ext>
                  </a:extLst>
                </p14:cNvPr>
                <p14:cNvContentPartPr/>
                <p14:nvPr/>
              </p14:nvContentPartPr>
              <p14:xfrm>
                <a:off x="6745944" y="1932147"/>
                <a:ext cx="444960" cy="18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CC1BBF-EE52-C44D-9387-58A6AFE1E9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27944" y="1914147"/>
                  <a:ext cx="480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1D6222-A9BA-4A4E-915F-ED4F8F6633BD}"/>
                    </a:ext>
                  </a:extLst>
                </p14:cNvPr>
                <p14:cNvContentPartPr/>
                <p14:nvPr/>
              </p14:nvContentPartPr>
              <p14:xfrm>
                <a:off x="6836304" y="2009547"/>
                <a:ext cx="342000" cy="47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1D6222-A9BA-4A4E-915F-ED4F8F6633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18304" y="1991907"/>
                  <a:ext cx="377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8E0C89-4053-494F-831A-27A775D5C77E}"/>
                    </a:ext>
                  </a:extLst>
                </p14:cNvPr>
                <p14:cNvContentPartPr/>
                <p14:nvPr/>
              </p14:nvContentPartPr>
              <p14:xfrm>
                <a:off x="6708144" y="1887867"/>
                <a:ext cx="169560" cy="223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8E0C89-4053-494F-831A-27A775D5C7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90504" y="1869867"/>
                  <a:ext cx="205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B0E563-FD36-1440-B2F7-E601D97F5B0D}"/>
                    </a:ext>
                  </a:extLst>
                </p14:cNvPr>
                <p14:cNvContentPartPr/>
                <p14:nvPr/>
              </p14:nvContentPartPr>
              <p14:xfrm>
                <a:off x="7497264" y="1791027"/>
                <a:ext cx="351720" cy="377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B0E563-FD36-1440-B2F7-E601D97F5B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79624" y="1773387"/>
                  <a:ext cx="387360" cy="41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794364-54CF-1D41-9E83-B94DD8B861E6}"/>
              </a:ext>
            </a:extLst>
          </p:cNvPr>
          <p:cNvGrpSpPr/>
          <p:nvPr/>
        </p:nvGrpSpPr>
        <p:grpSpPr>
          <a:xfrm>
            <a:off x="7622904" y="3237867"/>
            <a:ext cx="558720" cy="527760"/>
            <a:chOff x="7622904" y="3237867"/>
            <a:chExt cx="558720" cy="527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7D4B8B-7F86-1C45-A512-74B80FABBB20}"/>
                    </a:ext>
                  </a:extLst>
                </p14:cNvPr>
                <p14:cNvContentPartPr/>
                <p14:nvPr/>
              </p14:nvContentPartPr>
              <p14:xfrm>
                <a:off x="7638384" y="3237867"/>
                <a:ext cx="399600" cy="370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7D4B8B-7F86-1C45-A512-74B80FABBB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20744" y="3219867"/>
                  <a:ext cx="4352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6B1043A-EB62-3740-B684-4EF9A7A52A1D}"/>
                    </a:ext>
                  </a:extLst>
                </p14:cNvPr>
                <p14:cNvContentPartPr/>
                <p14:nvPr/>
              </p14:nvContentPartPr>
              <p14:xfrm>
                <a:off x="7622904" y="3730347"/>
                <a:ext cx="558720" cy="35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6B1043A-EB62-3740-B684-4EF9A7A52A1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05264" y="3712707"/>
                  <a:ext cx="59436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A3C92A-E5BF-B84A-ACA4-6B40A1BC37C9}"/>
              </a:ext>
            </a:extLst>
          </p:cNvPr>
          <p:cNvGrpSpPr/>
          <p:nvPr/>
        </p:nvGrpSpPr>
        <p:grpSpPr>
          <a:xfrm>
            <a:off x="7592664" y="3930867"/>
            <a:ext cx="640800" cy="523800"/>
            <a:chOff x="7592664" y="3930867"/>
            <a:chExt cx="640800" cy="523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CAFA4CD-A96B-9E47-B80D-D054E34FF45D}"/>
                    </a:ext>
                  </a:extLst>
                </p14:cNvPr>
                <p14:cNvContentPartPr/>
                <p14:nvPr/>
              </p14:nvContentPartPr>
              <p14:xfrm>
                <a:off x="7850064" y="3946347"/>
                <a:ext cx="201240" cy="326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CAFA4CD-A96B-9E47-B80D-D054E34FF4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32064" y="3928347"/>
                  <a:ext cx="2368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4D3644-EF61-9840-A9FD-69A83B36A821}"/>
                    </a:ext>
                  </a:extLst>
                </p14:cNvPr>
                <p14:cNvContentPartPr/>
                <p14:nvPr/>
              </p14:nvContentPartPr>
              <p14:xfrm>
                <a:off x="7592664" y="3930867"/>
                <a:ext cx="640800" cy="523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4D3644-EF61-9840-A9FD-69A83B36A8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74664" y="3912867"/>
                  <a:ext cx="676440" cy="55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D33E9CC-BB8E-D348-8E0E-D91505888A63}"/>
                  </a:ext>
                </a:extLst>
              </p14:cNvPr>
              <p14:cNvContentPartPr/>
              <p14:nvPr/>
            </p14:nvContentPartPr>
            <p14:xfrm>
              <a:off x="5174544" y="2533707"/>
              <a:ext cx="660960" cy="574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D33E9CC-BB8E-D348-8E0E-D91505888A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56544" y="2515707"/>
                <a:ext cx="696600" cy="61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50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5181600"/>
          </a:xfrm>
        </p:spPr>
        <p:txBody>
          <a:bodyPr/>
          <a:lstStyle/>
          <a:p>
            <a:r>
              <a:rPr lang="en-US" dirty="0"/>
              <a:t>Course concepts and skills are broken up into 5 modules (they are highly cumulative!)</a:t>
            </a:r>
          </a:p>
          <a:p>
            <a:r>
              <a:rPr lang="en-US" dirty="0"/>
              <a:t>For each module…</a:t>
            </a:r>
          </a:p>
          <a:p>
            <a:pPr lvl="1"/>
            <a:r>
              <a:rPr lang="en-US" dirty="0"/>
              <a:t>I will introduce </a:t>
            </a:r>
            <a:r>
              <a:rPr lang="en-US" i="1" dirty="0">
                <a:solidFill>
                  <a:srgbClr val="0070C0"/>
                </a:solidFill>
              </a:rPr>
              <a:t>concepts</a:t>
            </a:r>
            <a:r>
              <a:rPr lang="en-US" dirty="0"/>
              <a:t> and show </a:t>
            </a:r>
            <a:r>
              <a:rPr lang="en-US" i="1" dirty="0">
                <a:solidFill>
                  <a:srgbClr val="0070C0"/>
                </a:solidFill>
              </a:rPr>
              <a:t>examples</a:t>
            </a:r>
          </a:p>
          <a:p>
            <a:pPr lvl="1"/>
            <a:r>
              <a:rPr lang="en-US" dirty="0"/>
              <a:t>You will have to read the </a:t>
            </a:r>
            <a:r>
              <a:rPr lang="en-US" i="1" dirty="0">
                <a:solidFill>
                  <a:srgbClr val="0070C0"/>
                </a:solidFill>
              </a:rPr>
              <a:t>book</a:t>
            </a:r>
            <a:r>
              <a:rPr lang="en-US" dirty="0"/>
              <a:t>, review the material discussed in class, and practice with the examples provided</a:t>
            </a:r>
          </a:p>
          <a:p>
            <a:pPr lvl="1"/>
            <a:r>
              <a:rPr lang="en-US" dirty="0"/>
              <a:t>You will test yourself: are you prepared?</a:t>
            </a:r>
          </a:p>
          <a:p>
            <a:pPr lvl="1"/>
            <a:r>
              <a:rPr lang="en-US" dirty="0"/>
              <a:t>I will assess your knowledge (assignments, exercises, and exams)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 algn="just"/>
            <a:r>
              <a:rPr lang="en-US" b="1" dirty="0"/>
              <a:t>Learning</a:t>
            </a:r>
            <a:r>
              <a:rPr lang="en-US" dirty="0"/>
              <a:t> requires a little knowledge and a </a:t>
            </a:r>
            <a:r>
              <a:rPr lang="en-US" b="1" dirty="0"/>
              <a:t>lot of practice:</a:t>
            </a:r>
            <a:endParaRPr lang="en-US" dirty="0"/>
          </a:p>
          <a:p>
            <a:pPr lvl="1" algn="just"/>
            <a:r>
              <a:rPr lang="en-US" i="1" dirty="0">
                <a:solidFill>
                  <a:srgbClr val="0070C0"/>
                </a:solidFill>
              </a:rPr>
              <a:t>Read the textbook</a:t>
            </a:r>
            <a:r>
              <a:rPr lang="en-US" dirty="0"/>
              <a:t> and do the activities to get the knowledge</a:t>
            </a:r>
          </a:p>
          <a:p>
            <a:pPr lvl="1" algn="just"/>
            <a:r>
              <a:rPr lang="en-US" dirty="0"/>
              <a:t>download the examples discussed in class and analyze them thoroughly until you understand them</a:t>
            </a:r>
          </a:p>
          <a:p>
            <a:pPr lvl="1" algn="just"/>
            <a:r>
              <a:rPr lang="en-US" dirty="0"/>
              <a:t>Make small changes, try to predict the new results, and then test them to see if you get what you expected</a:t>
            </a:r>
          </a:p>
          <a:p>
            <a:pPr lvl="1" algn="just"/>
            <a:r>
              <a:rPr lang="en-US" i="1" dirty="0">
                <a:solidFill>
                  <a:srgbClr val="0070C0"/>
                </a:solidFill>
              </a:rPr>
              <a:t>Discuss with your teammate </a:t>
            </a:r>
            <a:r>
              <a:rPr lang="en-US" dirty="0"/>
              <a:t>what you did for practice</a:t>
            </a:r>
          </a:p>
          <a:p>
            <a:pPr marL="457200" lvl="1" indent="0" algn="just">
              <a:buNone/>
            </a:pPr>
            <a:r>
              <a:rPr lang="en-US" sz="1800" i="1" dirty="0"/>
              <a:t>If you do receive some help from classmates, </a:t>
            </a:r>
            <a:r>
              <a:rPr lang="en-US" sz="1800" i="1" dirty="0">
                <a:solidFill>
                  <a:srgbClr val="C00000"/>
                </a:solidFill>
              </a:rPr>
              <a:t>please identify their names in the comment block at the top of your main source file and above the block of code that was shared</a:t>
            </a:r>
            <a:r>
              <a:rPr lang="en-US" sz="1800" i="1" dirty="0"/>
              <a:t>. If you do not identify the students that helped you with your program, then you are at risk of being identified as copying or plagiarizing.</a:t>
            </a:r>
          </a:p>
        </p:txBody>
      </p:sp>
    </p:spTree>
    <p:extLst>
      <p:ext uri="{BB962C8B-B14F-4D97-AF65-F5344CB8AC3E}">
        <p14:creationId xmlns:p14="http://schemas.microsoft.com/office/powerpoint/2010/main" val="153948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Course Information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eaLnBrk="1" hangingPunct="1"/>
            <a:r>
              <a:rPr lang="en-US" dirty="0"/>
              <a:t>All course materials and announcements will be available on Blackboard</a:t>
            </a:r>
          </a:p>
          <a:p>
            <a:pPr lvl="1" eaLnBrk="1" hangingPunct="1"/>
            <a:r>
              <a:rPr lang="en-US" dirty="0"/>
              <a:t>Syllabus</a:t>
            </a:r>
          </a:p>
          <a:p>
            <a:pPr lvl="1" eaLnBrk="1" hangingPunct="1"/>
            <a:r>
              <a:rPr lang="en-US" dirty="0"/>
              <a:t>Instructor and TA contact information</a:t>
            </a:r>
          </a:p>
          <a:p>
            <a:pPr lvl="1" eaLnBrk="1" hangingPunct="1"/>
            <a:r>
              <a:rPr lang="en-US" dirty="0"/>
              <a:t>Lecture materials</a:t>
            </a:r>
          </a:p>
          <a:p>
            <a:pPr lvl="1" eaLnBrk="1" hangingPunct="1"/>
            <a:r>
              <a:rPr lang="en-US" dirty="0"/>
              <a:t>Assignments, labs, review questions</a:t>
            </a:r>
          </a:p>
          <a:p>
            <a:pPr lvl="1" eaLnBrk="1" hangingPunct="1"/>
            <a:r>
              <a:rPr lang="en-US" dirty="0"/>
              <a:t>Due dates, exam schedule, announcements</a:t>
            </a:r>
          </a:p>
          <a:p>
            <a:pPr eaLnBrk="1" hangingPunct="1"/>
            <a:r>
              <a:rPr lang="en-US" dirty="0"/>
              <a:t>Course announcements and other updates will be handled through Announcements and Calendar</a:t>
            </a:r>
          </a:p>
          <a:p>
            <a:pPr lvl="1" eaLnBrk="1" hangingPunct="1"/>
            <a:r>
              <a:rPr lang="en-US" dirty="0"/>
              <a:t>You are expected to check your Blackboard course every weekday and at least once on weekends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 Section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/>
              <a:t>You must be registered for the co-requisite lab course CSCI/CMPE 1170</a:t>
            </a:r>
          </a:p>
          <a:p>
            <a:pPr eaLnBrk="1" hangingPunct="1"/>
            <a:r>
              <a:rPr lang="en-US" dirty="0"/>
              <a:t>In lab you will:</a:t>
            </a:r>
          </a:p>
          <a:p>
            <a:pPr lvl="1"/>
            <a:r>
              <a:rPr lang="en-US" dirty="0"/>
              <a:t>Have to individually analyze code and then discuss the solution(s)</a:t>
            </a:r>
          </a:p>
          <a:p>
            <a:pPr lvl="1"/>
            <a:r>
              <a:rPr lang="en-US" dirty="0"/>
              <a:t>Have hands-on time to write code</a:t>
            </a:r>
          </a:p>
          <a:p>
            <a:pPr lvl="1"/>
            <a:r>
              <a:rPr lang="en-US" dirty="0"/>
              <a:t>Practice with the concepts presented in lecture</a:t>
            </a:r>
          </a:p>
          <a:p>
            <a:pPr lvl="1"/>
            <a:r>
              <a:rPr lang="en-US" dirty="0"/>
              <a:t>Ask questions, the TAs are there to help</a:t>
            </a:r>
          </a:p>
          <a:p>
            <a:pPr lvl="1"/>
            <a:r>
              <a:rPr lang="en-US" dirty="0"/>
              <a:t>Ask questions, you are encouraged to discuss amongst yourselves</a:t>
            </a:r>
          </a:p>
          <a:p>
            <a:pPr lvl="2"/>
            <a:r>
              <a:rPr lang="en-US" dirty="0"/>
              <a:t>(just make sure you’re getting real practice, that is, you do write the programs not just watch somebody else doing it)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Textbook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dirty="0" err="1"/>
              <a:t>Zyante</a:t>
            </a:r>
            <a:r>
              <a:rPr lang="en-US" dirty="0"/>
              <a:t> Programming in C++ online interactive text </a:t>
            </a:r>
          </a:p>
          <a:p>
            <a:pPr lvl="1" eaLnBrk="1" hangingPunct="1"/>
            <a:r>
              <a:rPr lang="en-US" dirty="0"/>
              <a:t>Contains interactive activities and practice</a:t>
            </a:r>
          </a:p>
          <a:p>
            <a:pPr lvl="1" eaLnBrk="1" hangingPunct="1"/>
            <a:r>
              <a:rPr lang="en-US" dirty="0"/>
              <a:t>Allows me to follow your progress</a:t>
            </a:r>
          </a:p>
          <a:p>
            <a:pPr lvl="1" eaLnBrk="1" hangingPunct="1"/>
            <a:r>
              <a:rPr lang="en-US" dirty="0"/>
              <a:t>$58, online access good through end of semester</a:t>
            </a:r>
          </a:p>
          <a:p>
            <a:pPr lvl="2" eaLnBrk="1" hangingPunct="1"/>
            <a:r>
              <a:rPr lang="en-US" dirty="0"/>
              <a:t>Can be downloaded and saved</a:t>
            </a:r>
          </a:p>
          <a:p>
            <a:pPr lvl="1" eaLnBrk="1" hangingPunct="1"/>
            <a:r>
              <a:rPr lang="en-US" dirty="0"/>
              <a:t>Limited internet access? Online payment issues? See me!</a:t>
            </a:r>
          </a:p>
          <a:p>
            <a:pPr lvl="1" eaLnBrk="1" hangingPunct="1"/>
            <a:r>
              <a:rPr lang="en-US" dirty="0"/>
              <a:t>Information for subscribing is on zybook_subscription.pdf </a:t>
            </a:r>
            <a:r>
              <a:rPr lang="en-US"/>
              <a:t>in Miscellaneous </a:t>
            </a:r>
            <a:r>
              <a:rPr lang="en-US" dirty="0">
                <a:hlinkClick r:id="rId2"/>
              </a:rPr>
              <a:t>https://zybooks.zyante.com/#/zybooks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/>
              <a:t>Want a physical C++ textbook?</a:t>
            </a:r>
          </a:p>
          <a:p>
            <a:pPr lvl="1" eaLnBrk="1" hangingPunct="1"/>
            <a:r>
              <a:rPr lang="en-US" dirty="0"/>
              <a:t>Go for it, any one will be fine</a:t>
            </a:r>
          </a:p>
          <a:p>
            <a:pPr lvl="1" eaLnBrk="1" hangingPunct="1"/>
            <a:r>
              <a:rPr lang="en-US" dirty="0"/>
              <a:t>I’d recommend one with lots of examples</a:t>
            </a:r>
          </a:p>
          <a:p>
            <a:pPr lvl="1" eaLnBrk="1" hangingPunct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textbook has it’s own web-based programming environment</a:t>
            </a:r>
          </a:p>
          <a:p>
            <a:pPr lvl="1" eaLnBrk="1" hangingPunct="1"/>
            <a:r>
              <a:rPr lang="en-US" dirty="0"/>
              <a:t>Very convenient for exercises</a:t>
            </a:r>
          </a:p>
          <a:p>
            <a:pPr lvl="1" eaLnBrk="1" hangingPunct="1"/>
            <a:r>
              <a:rPr lang="en-US" dirty="0"/>
              <a:t>We will also be using </a:t>
            </a:r>
            <a:r>
              <a:rPr lang="en-US" i="1" dirty="0"/>
              <a:t>Microsoft Visual C++ </a:t>
            </a:r>
          </a:p>
          <a:p>
            <a:pPr lvl="1" eaLnBrk="1" hangingPunct="1"/>
            <a:r>
              <a:rPr lang="en-US" dirty="0"/>
              <a:t>Integrated Development Environment (IDE)</a:t>
            </a:r>
          </a:p>
          <a:p>
            <a:pPr lvl="1" eaLnBrk="1" hangingPunct="1"/>
            <a:r>
              <a:rPr lang="en-US" dirty="0"/>
              <a:t>Available for free download</a:t>
            </a:r>
          </a:p>
          <a:p>
            <a:pPr lvl="1" eaLnBrk="1" hangingPunct="1"/>
            <a:r>
              <a:rPr lang="en-US" dirty="0"/>
              <a:t>You may also use online C++ compilers (like cpp.sh and www.onlinegdb.com)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.examiner.com/images/blog/wysiwyg/Image/antique_phon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0"/>
            <a:ext cx="1428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6" descr="http://mentalfloss.cachefly.net/wp-content/uploads/2008/12/29-Calculator-Jumb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609600"/>
            <a:ext cx="169545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8" descr="http://www.cbc.ca/thehour/blog/images/Checker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572000"/>
            <a:ext cx="1930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10" descr="http://www.bernarrmacfadden.com/ency/sets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5029200"/>
            <a:ext cx="32639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12" descr="http://static.blip.tv/TechEBlog-Boombox7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4724400"/>
            <a:ext cx="18288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14" descr="http://wpcontent.answers.com/wikipedia/commons/thumb/d/d6/Wall_clock.jpg/300px-Wall_clock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152400"/>
            <a:ext cx="16033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16" descr="http://storage.canoe.ca/v1/blogs-prod-static/mediam/televisio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29400" y="1905000"/>
            <a:ext cx="2014538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4" descr="http://www.cpsc.gov/cpscpub/prerel/prhtml07/07011a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95600" y="2590800"/>
            <a:ext cx="25146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4" descr="http://www.officemuseum.com/1911_Howieson_Calculating_Machine_w_Underwood_No._5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62575" y="381000"/>
            <a:ext cx="24098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959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1838</Words>
  <Application>Microsoft Macintosh PowerPoint</Application>
  <PresentationFormat>On-screen Show (4:3)</PresentationFormat>
  <Paragraphs>230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Verdana</vt:lpstr>
      <vt:lpstr>Office Theme</vt:lpstr>
      <vt:lpstr>CSCI/CMPE 1370  Engineering Computer Science I (for CSCI/CMPE majors, minors)    </vt:lpstr>
      <vt:lpstr>Computer Science I</vt:lpstr>
      <vt:lpstr>Computer Science I</vt:lpstr>
      <vt:lpstr>Computer Science I</vt:lpstr>
      <vt:lpstr>Course Information</vt:lpstr>
      <vt:lpstr>Lab Section</vt:lpstr>
      <vt:lpstr>Textbook</vt:lpstr>
      <vt:lpstr>Tools</vt:lpstr>
      <vt:lpstr>PowerPoint Presentation</vt:lpstr>
      <vt:lpstr>Programs</vt:lpstr>
      <vt:lpstr>Language, Syntax and Semantics</vt:lpstr>
      <vt:lpstr>Language, Syntax and Semantics</vt:lpstr>
      <vt:lpstr>Operators</vt:lpstr>
      <vt:lpstr>Operators</vt:lpstr>
      <vt:lpstr>The Print Statement</vt:lpstr>
      <vt:lpstr>Data</vt:lpstr>
      <vt:lpstr>Data</vt:lpstr>
      <vt:lpstr>Arithmetic Operators</vt:lpstr>
      <vt:lpstr>Arithmetic Expressions</vt:lpstr>
      <vt:lpstr>Order of Precedence</vt:lpstr>
      <vt:lpstr>Integer vs. Floating Point (double)</vt:lpstr>
      <vt:lpstr>Exercise 1</vt:lpstr>
      <vt:lpstr>Exercise 2</vt:lpstr>
      <vt:lpstr>Exercise 3</vt:lpstr>
      <vt:lpstr>modulus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346</cp:revision>
  <dcterms:created xsi:type="dcterms:W3CDTF">2009-09-01T00:23:15Z</dcterms:created>
  <dcterms:modified xsi:type="dcterms:W3CDTF">2021-01-14T18:16:36Z</dcterms:modified>
</cp:coreProperties>
</file>