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08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4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483 96 24575,'-21'-21'0,"3"6"0,-19-10 0,16 15 0,-14-6 0,18 12 0,-19-1 0,-16 9 0,10 1 0,-13 6 0,10 15 0,14-7 0,-12 23 0,28-6 0,4 25 0,7-18 0,13 17 0,4-36 0,4 1 0,-1-18 0,8-5 0,14-9 0,6 0 0,23-27 0,-31 15 0,7-15 0,-24 18 0,28-18 0,-16 11 0,20-17 0,-36 26 0,-6 0 0,-9 12 0,0 5 0,-1 23 0,0-2 0,1 15 0,2-11 0,3 5 0,-1-7 0,2 0 0,-1-15 0,-1-6 0,10-3 0,2-2 0,40-3 0,-25 3 0,15-3 0,-39 3 0,-6-1 0,-9-9 0,5 6 0,-4-6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0 201 24575,'15'-1'0,"32"-2"0,-16 1 0,56-2 0,-46 4 0,31-7 0,-43 4 0,4-6 0,-19 2 0,-3-6 0,-7 0 0,-1-8 0,-5-3 0,-2 2 0,-3 1 0,-4 5 0,-10 0 0,6 7 0,-10 0 0,-2 14 0,2 2 0,-11 7 0,-6 14 0,10-5 0,-8 18 0,25-7 0,6-6 0,8-3 0,3-8 0,0-6 0,15 17 0,-4-14 0,21 10 0,-18-16 0,7-1 0,-14-5 0,8-1 0,-9-1 0,23 0 0,-13-2 0,4 2 0,-9-1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9.8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224 16 24575,'-26'-9'0,"4"3"0,10 6 0,1 6 0,-6 6 0,4 2 0,-5 12 0,10-11 0,1 3 0,6-10 0,2-3 0,1 4 0,2-4 0,2 11 0,3 1 0,4 6 0,6 7 0,-5-10 0,-1 5 0,-8-12 0,-2 2 0,-1-7 0,-2 2 0,-6-5 0,-3 0 0,-19-2 0,5 0 0,-21-1 0,22 0 0,-6-1 0,17-1 0,3 0 0,8-1 0,22-6 0,-15 5 0,16-4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0.9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17 24575,'-26'-9'0,"6"4"0,-12 3 0,3 8 0,9-1 0,-9 6 0,21-4 0,-6 1 0,4 7 0,3-5 0,0 10 0,5-8 0,4 0 0,4 2 0,0-5 0,5 5 0,21 18 0,-16-14 0,17 18 0,-26-25 0,2 8 0,-6-9 0,0 4 0,-1-7 0,-1 0 0,0-2 0,-3 2 0,-2 0 0,-3 2 0,-5 1 0,-11 0 0,1-4 0,-5-1 0,14-5 0,0 1 0,7-1 0,-5 2 0,-29 2 0,25-2 0,-22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0 24575,'-7'74'0,"5"3"0,-4 4 0,6-23 0,-1-47 0,1-5 0,-2-6 0,2-2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 24575,'-9'32'0,"2"19"0,-1 5 0,5 14 0,1-36 0,2-5 0,1-23 0,-1-4 0,1-3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4.2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24575,'-10'66'0,"0"1"0,-4 11 0,10-21 0,1-8 0,0-28 0,3-5 0,5-27 0,-3 4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15 24575,'45'-5'0,"-17"1"0,18 0 0,-18 3 0,-13 4 0,2 1 0,-14 13 0,-3-2 0,-4 16 0,-21 24 0,1-9 0,-9-3 0,-1-3 0,2-7 0,-14 6 0,39-32 0,27-2 0,31 6 0,10 1 0,20-1 0,-15 1 0,-6-1 0,-20-9 0,-25-2 0,-12-5 0,-7-5 0,-1-1 0,1 1 0,2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24575,'22'1'0,"2"2"0,3-2 0,12 3 0,-17-1 0,3 2 0,-21 0 0,-5 10 0,-16 15 0,-9 3 0,-41 26 0,32-33 0,-8 7 0,59-29 0,47 6 0,-9 2 0,1 1 0,35 12 0,-1 9 0,-68-18 0,-12-4 0,-7-7 0,-16 8 0,-17 11 0,-7 5 0,-18 10 0,11-12 0,8-8 0,3-8 0,22-10 0,-3-1 0,11-1 0,9-12 0,-2 9 0,7-9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6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0 24575,'-69'52'0,"0"1"0,13-14 0,9-2 0,10 10 0,27-30 0,-3 2 0,16-13 0,22-1 0,26 4 0,39-1 0,-26 1 0,5-6 0,-57-4 0,-5-6 0,-9 3 0,-2-3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7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106 0 24575,'-4'16'0,"-12"28"0,-1 4 0,-1 16 0,7-11 0,9-13 0,1-3 0,1-14 0,-2-4 0,-13-22 0,10 4 0,-9-9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7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0 183 24575,'14'23'0,"22"38"0,4 5 0,-9-21 0,8 22 0,-5-19 0,-27-50 0,0-7 0,23-32 0,17-24 0,9-16 0,-19 24 0,-3 0 0,3-10 0,-1-3 0,-22 43 0,-10 17 0,-1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0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 3 24575,'-17'-2'0,"-3"1"0,-2 1 0,-2 1 0,-23 1 0,-42 12 0,21-2 0,-14 4 0,54-4 0,16-8 0,-4 12 0,10-5 0,-8 28 0,11-15 0,-2 13 0,9-6 0,-1-14 0,5 7 0,-4-15 0,7 7 0,-2-7 0,6 3 0,11 4 0,-10-9 0,22 7 0,-23-10 0,24 0 0,-10-4 0,8-1 0,10 0 0,-18 0 0,11-1 0,-20 0 0,-8 0 0,-7 1 0,-6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2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24575,'14'48'0,"0"1"0,7 9 0,3 1 0,2-3 0,-1-18 0,30-58 0,-26-11 0,1-26 0,-1-6 0,-4 5 0,11-29 0,-17 38 0,-2 14 0,-7 8 0,-6 22 0,-3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3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1 24575,'-22'3'0,"-45"58"0,34-15 0,0-5 0,3 2 0,17 21 0,7-34 0,5 4 0,2-28 0,1-5 0,19-16 0,33-43 0,-9 14 0,12-25 0,-35 43 0,-11 13 0,-4 11 0,-5 25 0,4 50 0,17 5 0,-7-6 0,7-36 0,-20-47 0,-2-12 0,-1 8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4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24575,'0'68'0,"4"18"0,1 10 0,1-9 0,1 1 0,-3-18 0,1 2 0,1-8 0,1-9 0,0-11 0,-2-6 0,-1-21 0,8-25 0,12-20 0,22-24 0,-5 5 0,-1 3 0,-1 1 0,-6 6 0,21-25 0,-44 56 0,-3 13 0,-5 16 0,2 61 0,1-31 0,3 12 0,3-2 0,2-14 0,5 8 0,-1-51 0,1-15 0,33-23 0,9-10 0,-12 3 0,1-1 0,10-2 0,-4 1 0,5-15 0,-56 59 0,-2 33 0,-2 5 0,8 32 0,11 8 0,-2-25 0,9 3 0,-12-43 0,13-13 0,21-24 0,7-10 0,27-17 0,-5-2 0,-1-4 0,-33 12 0,-7 0 0,-3-4 0,-6 2 0,-5-9 0,-25 16 0,-12 36 0,0 5 0,-8 3 0,-11 12 0,-32 40 0,28-23 0,-12 41 0,52-48 0,32 22 0,35-22 0,27-4 0,-10-2 0,-25-2 0,1-2 0,32 4 0,13 0 0,-28-12 0,-38-16 0,-11-37 0,-31 25 0,-4-21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0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 1 24575,'-14'3'0,"-18"36"0,6 4 0,1 14 0,2 4 0,5 6 0,-4 26 0,26-39 0,3-23 0,12 8 0,-8-29 0,12-13 0,12-64 0,-1 10 0,-4-3 0,-2 0 0,0 0 0,1-16 0,-22 56 0,-2 4 0,5 68 0,-4-17 0,9 18 0,4 2 0,1-9 0,22 34 0,-23-55 0,-1-4 0,-12-19 0,2-2 0,-4-2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1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129 428 24575,'-16'2'0,"-1"5"0,-23 36 0,15 2 0,-5 19 0,30 15 0,9-32 0,11 16 0,-4-39 0,-2-11 0,-4-10 0,19-26 0,-4-1 0,5-15 0,1-6 0,1-12 0,-8-3 0,-4-1 0,-7 3 0,-5 6 0,-2-6 0,-1-9 0,-2 2 0,2-23 0,-1 25 0,-1 14 0,-4 40 0,2 22 0,5 61 0,3 21 0,-4-40 0,0 0 0,5 38 0,0-5 0,-3-19 0,-6-56 0,1 3 0,-2-12 0,8 5 0,6 4 0,15 7 0,-11-8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3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240 612 24575,'-30'-31'0,"-9"0"0,2 2 0,6 11 0,14 19 0,-14 63 0,12-10 0,2 12 0,4 3 0,8 6 0,9-10 0,7-1 0,17 0 0,0 1 0,16-65 0,3-73 0,-22 30 0,0-5 0,11-35 0,-2-5 0,-12 29 0,-4-3 0,-3-12 0,-3-9 0,-2 9 0,-2 16 0,-3 2 0,-3-43 0,-2 9 0,-1 40 0,-4 0 0,3 59 0,-1 44 0,2 10 0,2 12 0,2 3 0,-2-27 0,2 0 0,6 49 0,2-3 0,0-9 0,-2-27 0,2-8 0,3-21 0,-7-15 0,1-17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9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0 177 24575,'22'8'0,"1"4"0,3 11 0,18 39 0,2 9 0,-4-11 0,2 10 0,-7-8 0,-30-45 0,-7-19 0,-1-39 0,12-43 0,4 14 0,4-2 0,-3 14 0,1 3 0,5-3 0,2 7 0,5 11 0,-11 20 0,-1 10 0,-11 9 0,-4 2 0,6 6 0,0 1 0,19 37 0,-16-30 0,7 22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3.6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1 350 24575,'53'-9'0,"0"0"0,-2 2 0,-1-2 0,5-6 0,-3-2 0,17-8 0,15-7 0,-56 6 0,-17-15 0,-7 9 0,-8-14 0,-28 6 0,18 19 0,-25 1 0,22 29 0,-26 30 0,12-5 0,-12 24 0,22-17 0,6 12 0,7-16 0,7 7 0,6-26 0,5 0 0,12-8 0,28-5 0,9-2 0,22 3 0,6-8 0,-4-4 0,-24-1 0,4-9 0,-59 8 0,0 0 0,-3 3 0,0 0 0,0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4.4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24575,'-18'4'0,"-34"36"0,25-16 0,-20 32 0,40-32 0,9 0 0,13-5 0,14 2 0,1-1 0,32 27 0,-38-27 0,11 24 0,-89-19 0,27-9 0,-46 6 0,57-19 0,3-3 0,52-23 0,19-6 0,-31 14 0,23-11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8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0 24575,'-13'0'0,"-9"1"0,5 2 0,-16 5 0,12 1 0,-15 14 0,-5 19 0,9-6 0,-2 12 0,22-25 0,3 8 0,5-13 0,10 13 0,16-13 0,6-2 0,37-12 0,-12-19 0,4-3 0,-11-17 0,-21 4 0,5-12 0,-14 16 0,-1 4 0,-11 14 0,1 4 0,-2-1 0,-1 7 0,-3 18 0,-1 1 0,-2 17 0,-1 55 0,4-53 0,0 40 0,2-75 0,0-4 0,0-10 0,2-3 0,5-15 0,-4 15 0,3-4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5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1 24575,'-45'6'0,"8"14"0,-2-3 0,19 10 0,34 18 0,4-18 0,22 7 0,6-2 0,7-9 0,12 2 0,-2 0 0,-24-10 0,21 13 0,-56-17 0,-2 0 0,-10 10 0,-3-3 0,-27 16 0,5-10 0,-25 5 0,32-17 0,-4-4 0,26-8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7.5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24575,'2'81'0,"1"-1"0,-1-26 0,0-1 0,-2 14 0,0-7 0,1-18 0,-1-4 0,3-31 0,1-11 0,-1 0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2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24575,'49'16'0,"-1"0"0,34 38 0,-15-3 0,-32 7 0,-69-17 0,11-16 0,-22 9 0,29-25 0,33 0 0,12 6 0,8-1 0,-9 15 0,-21-13 0,-6 12 0,-5-14 0,-14 11 0,0-10 0,-7 3 0,11-10 0,13-9 0,18-20 0,28-25 0,-20 17 0,9-6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0 24575,'-50'58'0,"0"6"0,39-44 0,0 8 0,19-24 0,40 5 0,47-5 0,-43-1 0,1 0 0,11-2 0,-5-1 0,-8-1 0,-19 0 0,-33-1 0,-2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0 24575,'-4'61'0,"0"-19"0,3 45 0,1-35 0,1-9 0,10-28 0,46-71 0,-34 33 0,32-32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24575,'6'58'0,"7"-11"0,6-39 0,3-2 0,3 4 0,4 1 0,-6 0 0,1 7 0,-18-10 0,1 9 0,-7-7 0,-4 15 0,-22 26 0,9-15 0,-15 16 0,23-42 0,-1-2 0,-15-10 0,13 1 0,-15-9 0,22 8 0,3-5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0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 24575,'21'0'0,"15"-2"0,-20 0 0,12-1 0,-22 2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1.1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 1 24575,'21'18'0,"-4"0"0,-17 69 0,-23-8 0,12-27 0,-3-2 0,-23 12 0,-4-39 0,25-14 0,-3-4 0,62-5 0,44 0 0,-3 0 0,6-1 0,-46-1 0,-22 1 0,-6-2 0,-10 0 0,-4 1 0,0-2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2.5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85 1 24575,'-9'0'0,"1"0"0,4 0 0,-1 0 0,-2 1 0,-2 0 0,1 0 0,0 2 0,3-3 0,1 1 0,-2 0 0,3 0 0,-1 1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7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24575,'1'34'0,"1"16"0,0 0 0,0 6 0,0-1 0,1 4-519,0 23 1,1 3 518,-1-17 0,-1-2 170,2 4 0,-1-5-170,-1 5 172,1-29-172,-4-104 0,1 36 0,-2-34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9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24575,'-2'86'0,"1"-1"0,0 0 0,0 1 0,1-1 0,0-14 0,1 14 0,2 11 0,-3-59 0,2 3 0,-1-30 0,2 2 0,14-17 0,-12 4 0,11-5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24575,'26'-5'0,"-3"0"0,-2 4 0,-2 0 0,4 1 0,-8 0 0,4 1 0,-9 4 0,-1 4 0,13 16 0,-7-2 0,3 19 0,-18 18 0,-1-18 0,-11 9 0,5-39 0,-14 0 0,8-6 0,-11 6 0,5-3 0,-1 3 0,7-7 0,2-2 0,5-9 0,1 0 0,0-1 0,2 5 0,3 1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9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0 24575,'-29'45'0,"6"-4"0,-11 22 0,18 32 0,9-34 0,19 31 0,4-63 0,4-6 0,-8-20 0,8-5 0,-6-2 0,27-11 0,-12 1 0,34-26 0,-32 17 0,11-14 0,-30 8 0,-4 2 0,-7-22 0,-11 1 0,-8-6 0,-3 11 0,-7 11 0,8 16 0,4 5 0,5 8 0,5 2 0,-1 2 0,-11 4 0,2 5 0,-7 9 0,9-5 0,-1 5 0,10-12 0,1 5 0,11-1 0,43 17 0,-31-16 0,30 8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0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24575,'-13'20'0,"-2"34"0,6-16 0,1 21 0,8-34 0,0-13 0,0-3 0,0-8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0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24575,'22'21'0,"-4"-4"0,12 3 0,-18-12 0,-3-3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1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0 149 24575,'13'62'0,"-1"-4"0,-8-48 0,8-16 0,6-32 0,7-8 0,33-27 0,-4 26 0,2 0 0,-19 28 0,-25 17 0,-4 4 0,-1 4 0,16 20 0,4 8 0,24 43 0,-21-26 0,-9-5 0,-3 1 0,-1 6 0,-3 9 0,-4-22 0,-7-13 0,1-10 0,-3-4 0,-1-7 0,-1-5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2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24575,'0'89'0,"-1"-25"0,1-33 0,-1-24 0,2-13 0,0-3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3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24575,'99'-1'0,"-26"-1"0,-8 0 0,1 0 0,18 0 0,-7-1 0,-20 2 0,-24-1 0,-15 2 0,-9-2 0,0 1 0,-4 0 0,1-1 0,-5-1 0,-5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4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24575,'3'86'0,"-1"-1"0,0-16 0,1-6 0,4 6 0,5-20 0,-3-24 0,9 8 0,-1-24 0,7 1 0,7-9 0,40-20 0,-29 7 0,32-16 0,-41 16 0,13-3 0,-10 1 0,22-21 0,-32 6 0,5-9 0,-24 3 0,-7-12 0,-4 6 0,-5-8 0,-5 20 0,1 10 0,3 7 0,3 6 0,2 6 0,-2 0 0,-2 0 0,-8 3 0,-12 26 0,6-5 0,-6 21 0,14-14 0,5-4 0,-1 18 0,8-17 0,-2 25 0,7-27 0,2 5 0,4-14 0,11 4 0,29 8 0,16-1 0,-1-5 0,-1-11 0,-36-10 0,3-2 0,-17-3 0,0-1 0,1-10 0,-5 7 0,3-4 0,-9 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5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0 114 24575,'13'-1'0,"0"1"0,20 7 0,-15-2 0,14 6 0,-9 10 0,-10-3 0,9 37 0,-14-2 0,-2 10 0,-6 18 0,0-44 0,-3 11 0,3-42 0,-1-11 0,2-11 0,6-28 0,-1 7 0,19-55 0,-9 30 0,7-13 0,-8 30 0,-6 24 0,3-4 0,-3 9 0,4-3 0,2-4 0,-3 7 0,-3 1 0,-6 10 0,-2 3 0,7 4 0,0 1 0,7 2 0,-1-1 0,7 1 0,17 4 0,-13-4 0,27 5 0,-32-5 0,13 1 0,-17-3 0,-5-2 0,-5-1 0,-4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26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4729 7187 24575,'-23'-2'0,"6"0"0,-10 0 0,-12 0 0,-17 2 0,-8-2 0,-15 4 0,32-1 0,-13 1 0,35 0 0,-7-2 0,4 1 0,-14-1 0,-27 0 0,-10 2 0,2-2 0,23 1 0,0-1 0,-15-2 0,-19 0 0,21-4 0,6 1 0,-11-2 0,9 2 0,-5-2 0,20 4 0,-29-4 0,0 1 0,3 0 0,7 0 0,-4-2 0,19 1 0,-4-1 0,-1 0 0,-3 0 0,-22-4 0,23-7 0,24 5 0,-36-32 0,25 1 0,-13-10 0,-7-16 0,23 27 0,-3-7 0,18 20 0,10 5 0,-2-4 0,8 10 0,0-5 0,5-8 0,1 7 0,2-35 0,1 29 0,3-38 0,0 16 0,1-7 0,3 10 0,1 0 0,2-13 0,0 7 0,0 0 0,1-5 0,1 9 0,1-4 0,-1 3 0,1 1 0,0 1 0,1-1 0,0-4 0,-1 5 0,1-1 0,6-21 0,-7 26 0,11-28 0,-10 23 0,16-33 0,-12 33 0,15-42 0,-13 48 0,12-47 0,-4 25 0,-5 13 0,1-4 0,1 0 0,1-3 0,8-28 0,0-2 0,-9 29 0,-1 0 0,1 0 0,1-4 0,-3 8 0,7-17 0,-9 27 0,0 0 0,5-18 0,-10 35 0,6-26 0,-10 40 0,3-10 0,-2 7 0,5-13 0,5-7 0,0 3 0,15-24 0,-18 35 0,8-16 0,-17 30 0,0-2 0,2 1 0,-3 0 0,1-2 0,-4 7 0,4-14 0,-4 11 0,5-14 0,-7 18 0,2-5 0,-3 9 0,4-7 0,0-1 0,0-10 0,4-75 0,-7 5 0,0-12 0,0 25 0,1-3 0,-2-3-270,1-7 0,-2-4 0,0-3 270,-1 10 0,-1-3 0,0 0 0,0 3 0,1-12 0,-1 5 0,0-2 0,0 18 0,-1-1 0,1 0 0,-1 4 0,0-12 0,-1 4 0,0 5 0,-3-8 0,0 6 0,0 6 0,0 3 0,-1 13 0,-1 4 0,-6-29 0,5 38 0,-3-14 0,10 43 0,-1 2 810,0 7-810,2 6 0,-16-14 0,8 9 0,-22-12 0,15 11 0,-34-15 0,19 11 0,-36-14 0,30 12 0,-34-13 0,26 10 0,-6-1 0,-3-1 0,-11-1 0,-28-10 0,39 19 0,2 2 0,-18 0 0,-1 1 0,-1 1 0,-7 6 0,4 0 0,-2 1 0,-14 4 0,25 0 0,-9 2 0,7 0 0,14 0 0,-1 0 0,-27 4 0,-13 0 0,9 1 0,12 0 0,2 0 0,-24 1 0,4 0 0,-4 5 0,40-6 0,23-1 0,-18 7 0,17-3 0,-23 11 0,7 2 0,7 0 0,-18 10 0,32-15 0,-15 14 0,20-12 0,-2 1 0,9-6 0,7-10 0,1 6 0,4-6 0,-3 6 0,7-7 0,-1 0 0,2-3 0,1 0 0,-6 5 0,4-5 0,-13 10 0,5-4 0,-4 0 0,7-2 0,5-6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24575,'8'82'0,"1"-15"0,-2-26 0,-1-15 0,-2-10 0,3-10 0,18-35 0,10-16 0,10-15 0,-10 13 0,-16 22 0,-12 18 0,-3 4 0,-3 6 0,0 5 0,-1 30 0,3-2 0,3 32 0,0-34 0,3 3 0,-3-25 0,17-1 0,-1-4 0,19-5 0,-5-6 0,13-5 0,4-1 0,16-3 0,-11 3 0,-2 1 0,-6 1 0,-13-17 0,-23 3 0,-10-30 0,-9 18 0,-8-13 0,-2 22 0,-22-10 0,-14 15 0,3 3 0,-16 34 0,38 2 0,-8 36 0,24-6 0,3-4 0,12 7 0,4-27 0,21 17 0,4-15 0,19 6 0,40-4 0,-14-12 0,-28-8 0,2-1 0,3-5 0,-4-1 0,18 0 0,8-2 0,-49 0 0,-16-3 0,-4 3 0,1-1 0,-10 1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27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24575,'9'56'0,"1"5"0,-3-17 0,3 7 0,-2-13 0,-1 2 0,0-9 0,-3 1 0,7 16 0,-6-12 0,5 18 0,-5-24 0,-1-5 0,-3-14 0,0-9 0,-1-2 0,5-5 0,-3-1 0,3-1 0,2 0 0,1 4 0,8-2 0,-2 4 0,3 0 0,2 0 0,0-1 0,9 1 0,1-2 0,22 0 0,-5-2 0,14 1 0,25-5 0,-41 6 0,30-2 0,-60 5 0,-2 0 0,-11 0 0,-4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3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24575,'0'22'0,"0"7"0,0-9 0,0 5 0,-1-4 0,-1-9 0,0 10 0,0-10 0,0 12 0,1 16 0,-2-8 0,1 18 0,-1-27 0,1 5 0,0-15 0,1 4 0,-1-9 0,1 1 0,1-5 0,0-2 0,0 0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4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24575,'0'42'0,"-2"-3"0,1 9 0,-1-1 0,1-21 0,1 4 0,0 23 0,0-30 0,0 26 0,0-37 0,0-2 0,0-3 0,0 5 0,0-3 0,0 8 0,0-10 0,3-2 0,4-11 0,-3 3 0,2-4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5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0 24575,'-1'13'0,"-3"5"0,-4 11 0,-1-2 0,1 2 0,2 1 0,3-17 0,0 12 0,0-17 0,-1 18 0,1-1 0,-1 6 0,3 2 0,1-13 0,0 3 0,0-9 0,-1 7 0,0-9 0,0 4 0,1-10 0,0-5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6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 24575,'7'-16'0,"1"3"0,27-1 0,11 0 0,-1 4 0,-4 1 0,-24 8 0,15 4 0,-8 7 0,10 3 0,-13 33 0,-12-11 0,-3 28 0,-18-24 0,-1-7 0,-37 7 0,21-19 0,-32 19 0,34-24 0,0 3 0,15-13 0,5-1 0,3-3 0,3 0 0,7 2 0,34 6 0,-7-3 0,18 0 0,0 0 0,-10-2 0,27 0 0,-58-6 0,-10-11 0,-1-6 0,-2 3 0,3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8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 24575,'11'-7'0,"4"-2"0,1 3 0,16-4 0,-4 3 0,19 1 0,-18 3 0,5 3 0,2 14 0,-14-5 0,19 20 0,-26-17 0,3 9 0,-18-9 0,-11 6 0,-3-3 0,-15 5 0,2-6 0,-3 0 0,-3-1 0,5-2 0,-1 1 0,15-5 0,6-2 0,24-4 0,-4 0 0,16 3 0,22 7 0,-20-3 0,17 3 0,-40-7 0,-1 0 0,-4 15 0,-1 1 0,1 4 0,-10-1 0,2-12 0,-13 16 0,10-14 0,-6 6 0,7-12 0,-9 2 0,5-4 0,-11 4 0,12-5 0,-4-2 0,11-5 0,9-11 0,-1 7 0,5-6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9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1 24575,'-18'28'0,"-13"10"0,7-8 0,-11 12 0,18-21 0,-19 25 0,22-27 0,-12 19 0,24-29 0,26 4 0,0-8 0,75 7 0,-44-7 0,3-1 0,7 0 0,1 0 0,2-3 0,-8 0 0,-10-1 0,-14-4 0,-55-8 0,4 0 0,-31-17 0,16 10 0,-7-5 0,14 9 0,13 6 0,1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8:00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24575,'1'33'0,"0"3"0,-1 8 0,0-7 0,0 10 0,-1-14 0,0-5 0,-1-1 0,2 3 0,-2-8 0,2 3 0,0-2 0,0-3 0,0 20 0,0-23 0,0 10 0,0-24 0,-1 0 0,-1-2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3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390 59 24575,'-5'-7'0,"0"2"0,-2 2 0,-2-1 0,-19-6 0,-3 0 0,-15-1 0,1 5 0,4 4 0,-16 5 0,27 0 0,-9 4 0,24 4 0,2 9 0,3 1 0,3 4 0,6-5 0,5 7 0,6 3 0,2-3 0,11 10 0,0-16 0,0 1 0,-2-10 0,-10-8 0,9-3 0,7-6 0,3-2 0,4-10 0,0-10 0,-8 6 0,6-7 0,-13 4 0,-9 8 0,0-2 0,-8 11 0,-1 25 0,-3-3 0,2 24 0,-1-12 0,7 22 0,0-12 0,4-5 0,-1-18 0,-6-18 0,2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5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208 592 24575,'-1'-17'0,"1"4"0,-2 5 0,0 6 0,1 1 0,-3 0 0,-1 0 0,-1 1 0,-6 2 0,-2 4 0,-21 11 0,11 0 0,-26 35 0,31-23 0,-9 41 0,24-45 0,5 22 0,3-34 0,21 12 0,5-18 0,10 3 0,-7-9 0,14-23 0,-24 7 0,17-19 0,-27 8 0,-1-3 0,-2-16 0,-2 11 0,-2-30 0,1 16 0,-2-7 0,3-11 0,-3 28 0,2-35 0,-2 25 0,2-33 0,-1 6 0,0 15 0,-2 12 0,-1 40 0,-5 25 0,-2 11 0,-13 63 0,-2-8 0,6 5 0,0 3 0,6-39 0,2 0 0,2 37 0,3-4 0,4-20 0,10 26 0,-10-67 0,4 3 0,-7-21 0,1-2 0,0 3 0,2 0 0,10 13 0,-5-7 0,6 6 0,-10-13 0,0-1 0,-2-4 0,10 0 0,-8-1 0,7-1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6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297 727 24575,'-5'-15'0,"0"3"0,-6-8 0,4 8 0,-8-9 0,6 11 0,-12-8 0,10 10 0,-8-2 0,10 8 0,-14 10 0,0 4 0,-26 20 0,18-6 0,-7 21 0,26-17 0,3 14 0,13-17 0,13 3 0,4-16 0,15-1 0,-1-9 0,8-6 0,-10-3 0,0-8 0,-12-4 0,14-42 0,-13 17 0,-4-17 0,-3-7 0,-8 16 0,-3-1 0,0-9 0,-1-4 0,0-6 0,-1 3 0,2-17 0,0-16 0,-1 57 0,-2 10 0,-2 45 0,-2 30 0,0 15 0,2 18 0,-1-5 0,-1-3 0,1 1 0,0 5 0,2 6 0,2-6 0,3-2 0,2-9 0,2 9 0,4 13 0,-8-61 0,0-2 0,0-8 0,0 4 0,-2-9 0,0 4 0,3 13 0,-2-10 0,4-4 0,-1-21 0,-3-1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7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0 121 24575,'43'40'0,"-16"-14"0,21 51 0,-32-16 0,-3-2 0,-10-7 0,-6-23 0,-1 0 0,0-11 0,-1 4 0,2-16 0,5-22 0,16-31 0,1-7 0,6 4 0,4-3 0,20-32 0,-22 42 0,-1 0 0,22-37 0,-27 48 0,1 3 0,-15 24 0,5 3 0,-3 4 0,22 9 0,7 6 0,0-1 0,-4 1 0,-19-13 0,-7 1 0,-4-3 0,-8 4 0,2-4 0,-2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61F9-FB97-D647-AC62-3732B6F9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89B28-547D-824B-8B16-13118FAF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9A4A-BB45-0845-ACC8-3027EDB2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D5E1-463A-EA4E-8E63-438907C1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4AEFD-98C2-EF43-894A-4348021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454D-AE3D-7142-A7EC-893A5DD6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7BD58-ABBF-BE41-9710-02A255D1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B0EE-8615-9B4A-9698-D51AB397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94CF-B837-EA45-BCCD-C3088090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8486-1052-814A-961D-4896601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33E68-1E58-C244-B000-1A86B8D53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1F1E2-B791-E845-86D9-30EAD3FB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3898-E0FA-1E4D-AD59-7FA3501C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9A62-CE5A-3F4B-947D-D0607565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3AAD-EF15-DD40-91AD-71F5AD32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AB46-378A-0A4F-A7A3-C82A3F19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65A-4123-8942-BA06-B913B36C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5E7E-CE1A-B444-AEDB-7DBBDB14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392A-660C-B042-8095-B9CEF59A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A6B1A-FF81-864A-B900-E7A71A16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DA70-EF83-034C-81A1-C3AEA4793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415D2-0F2B-CA46-9BEF-D9370421C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FF367-DBB9-4649-BCB8-6346A4EF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7D6-A148-414B-96C0-CA4FDB5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2962-B0A4-764F-B588-6AC7F11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B82-3213-D94E-8A46-4E39EEC8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D508-DFEC-5341-B482-E1F44644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D6C46-53BF-AD4D-A6DE-F43957ED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7545-FAEC-D94A-8C70-63E49DCF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37BA9-D227-324E-8FF6-851352E9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301E-7550-2641-989E-26D8DB1E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5492-0EEF-F040-8930-38B9171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D83D5-0F7C-2B42-8A73-A824D5773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AA256-6E5D-CC4B-A5FE-E26347148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59DC5-ACFD-3342-8BCE-E4A32D6ED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0B680-8416-D440-BD06-28395E55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32ACE-8553-6C44-9B48-FF5DA4B4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365C0-F252-7847-A225-EC99621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87C03-C657-3147-80A7-223B89F8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8EBE-2047-0947-87B7-3CD9EBC8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05D35-841E-7645-8424-024ABF39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D88FF-C3B3-E946-9AA5-897DA2A8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7E428-E469-C546-B403-A084DF72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0F09-FBB8-1345-B9D2-2B270132C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21E6-C191-E449-96A4-17B7C2F2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93735-F676-6B4F-8D9B-9DBC7312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7427-4A24-1A4B-A5BB-304454E6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C588-1C57-874B-9666-8B13AC195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F90F-601B-5A4E-956A-5823505FE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4BAFA-226A-F942-9DCD-405FC931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EC345-3A77-6C46-B1FB-DFD4CCE9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FE0DD-31A9-284E-B165-AB51E21B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5464-87F8-5048-89C2-B16D5B47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9C20F-64A6-5B43-B533-91D0903D9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632B0-49ED-3C43-B769-8AB48CE4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F0A12-9705-8B43-85E6-DF6EC6AA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3FD93-D1A4-9745-8B19-4BEAC2B8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D0DB-D51B-D045-A125-04D4CAE2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FC211-EAF9-E745-90C1-927FE364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C9251-495C-B245-A038-B031F6B4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1E7A4-A874-824E-87C1-5D9AD01CD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0F90-B47F-194D-B7A0-AEDBFA4E5DF9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EFB6-CDC2-E84A-B660-3402B29D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F4F9-0EBF-2341-B13B-C76C63BD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C27B4-DF70-574F-8DC0-6B2C6BA1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.xml"/><Relationship Id="rId117" Type="http://schemas.openxmlformats.org/officeDocument/2006/relationships/image" Target="../media/image210.png"/><Relationship Id="rId42" Type="http://schemas.openxmlformats.org/officeDocument/2006/relationships/customXml" Target="../ink/ink16.xml"/><Relationship Id="rId47" Type="http://schemas.openxmlformats.org/officeDocument/2006/relationships/image" Target="../media/image23.png"/><Relationship Id="rId84" Type="http://schemas.openxmlformats.org/officeDocument/2006/relationships/customXml" Target="../ink/ink23.xml"/><Relationship Id="rId89" Type="http://schemas.openxmlformats.org/officeDocument/2006/relationships/image" Target="../media/image44.png"/><Relationship Id="rId112" Type="http://schemas.openxmlformats.org/officeDocument/2006/relationships/customXml" Target="../ink/ink37.xml"/><Relationship Id="rId133" Type="http://schemas.openxmlformats.org/officeDocument/2006/relationships/image" Target="../media/image28.png"/><Relationship Id="rId138" Type="http://schemas.openxmlformats.org/officeDocument/2006/relationships/customXml" Target="../ink/ink5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1.xml"/><Relationship Id="rId37" Type="http://schemas.openxmlformats.org/officeDocument/2006/relationships/image" Target="../media/image18.png"/><Relationship Id="rId102" Type="http://schemas.openxmlformats.org/officeDocument/2006/relationships/customXml" Target="../ink/ink32.xml"/><Relationship Id="rId123" Type="http://schemas.openxmlformats.org/officeDocument/2006/relationships/image" Target="../media/image9.png"/><Relationship Id="rId128" Type="http://schemas.openxmlformats.org/officeDocument/2006/relationships/customXml" Target="../ink/ink45.xml"/><Relationship Id="rId144" Type="http://schemas.openxmlformats.org/officeDocument/2006/relationships/customXml" Target="../ink/ink53.xml"/><Relationship Id="rId149" Type="http://schemas.openxmlformats.org/officeDocument/2006/relationships/image" Target="../media/image36.png"/><Relationship Id="rId90" Type="http://schemas.openxmlformats.org/officeDocument/2006/relationships/customXml" Target="../ink/ink26.xml"/><Relationship Id="rId95" Type="http://schemas.openxmlformats.org/officeDocument/2006/relationships/image" Target="../media/image47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19.xml"/><Relationship Id="rId113" Type="http://schemas.openxmlformats.org/officeDocument/2006/relationships/image" Target="../media/image56.png"/><Relationship Id="rId118" Type="http://schemas.openxmlformats.org/officeDocument/2006/relationships/customXml" Target="../ink/ink40.xml"/><Relationship Id="rId134" Type="http://schemas.openxmlformats.org/officeDocument/2006/relationships/customXml" Target="../ink/ink48.xml"/><Relationship Id="rId139" Type="http://schemas.openxmlformats.org/officeDocument/2006/relationships/image" Target="../media/image31.png"/><Relationship Id="rId85" Type="http://schemas.openxmlformats.org/officeDocument/2006/relationships/image" Target="../media/image42.png"/><Relationship Id="rId150" Type="http://schemas.openxmlformats.org/officeDocument/2006/relationships/customXml" Target="../ink/ink56.xml"/><Relationship Id="rId12" Type="http://schemas.openxmlformats.org/officeDocument/2006/relationships/customXml" Target="../ink/ink5.xml"/><Relationship Id="rId33" Type="http://schemas.openxmlformats.org/officeDocument/2006/relationships/image" Target="../media/image16.png"/><Relationship Id="rId38" Type="http://schemas.openxmlformats.org/officeDocument/2006/relationships/customXml" Target="../ink/ink14.xml"/><Relationship Id="rId103" Type="http://schemas.openxmlformats.org/officeDocument/2006/relationships/image" Target="../media/image51.png"/><Relationship Id="rId108" Type="http://schemas.openxmlformats.org/officeDocument/2006/relationships/customXml" Target="../ink/ink35.xml"/><Relationship Id="rId124" Type="http://schemas.openxmlformats.org/officeDocument/2006/relationships/customXml" Target="../ink/ink43.xml"/><Relationship Id="rId129" Type="http://schemas.openxmlformats.org/officeDocument/2006/relationships/image" Target="../media/image26.png"/><Relationship Id="rId91" Type="http://schemas.openxmlformats.org/officeDocument/2006/relationships/image" Target="../media/image45.png"/><Relationship Id="rId96" Type="http://schemas.openxmlformats.org/officeDocument/2006/relationships/customXml" Target="../ink/ink29.xml"/><Relationship Id="rId140" Type="http://schemas.openxmlformats.org/officeDocument/2006/relationships/customXml" Target="../ink/ink51.xml"/><Relationship Id="rId14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1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4.png"/><Relationship Id="rId106" Type="http://schemas.openxmlformats.org/officeDocument/2006/relationships/customXml" Target="../ink/ink34.xml"/><Relationship Id="rId114" Type="http://schemas.openxmlformats.org/officeDocument/2006/relationships/customXml" Target="../ink/ink38.xml"/><Relationship Id="rId119" Type="http://schemas.openxmlformats.org/officeDocument/2006/relationships/image" Target="../media/image7.png"/><Relationship Id="rId127" Type="http://schemas.openxmlformats.org/officeDocument/2006/relationships/image" Target="../media/image25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17.xml"/><Relationship Id="rId52" Type="http://schemas.openxmlformats.org/officeDocument/2006/relationships/customXml" Target="../ink/ink21.xml"/><Relationship Id="rId81" Type="http://schemas.openxmlformats.org/officeDocument/2006/relationships/image" Target="../media/image40.png"/><Relationship Id="rId86" Type="http://schemas.openxmlformats.org/officeDocument/2006/relationships/customXml" Target="../ink/ink24.xml"/><Relationship Id="rId94" Type="http://schemas.openxmlformats.org/officeDocument/2006/relationships/customXml" Target="../ink/ink2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42.xml"/><Relationship Id="rId130" Type="http://schemas.openxmlformats.org/officeDocument/2006/relationships/customXml" Target="../ink/ink46.xml"/><Relationship Id="rId135" Type="http://schemas.openxmlformats.org/officeDocument/2006/relationships/image" Target="../media/image29.png"/><Relationship Id="rId143" Type="http://schemas.openxmlformats.org/officeDocument/2006/relationships/image" Target="../media/image33.png"/><Relationship Id="rId148" Type="http://schemas.openxmlformats.org/officeDocument/2006/relationships/customXml" Target="../ink/ink55.xml"/><Relationship Id="rId151" Type="http://schemas.openxmlformats.org/officeDocument/2006/relationships/image" Target="../media/image3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2.xml"/><Relationship Id="rId50" Type="http://schemas.openxmlformats.org/officeDocument/2006/relationships/customXml" Target="../ink/ink20.xml"/><Relationship Id="rId97" Type="http://schemas.openxmlformats.org/officeDocument/2006/relationships/image" Target="../media/image48.png"/><Relationship Id="rId104" Type="http://schemas.openxmlformats.org/officeDocument/2006/relationships/customXml" Target="../ink/ink33.xml"/><Relationship Id="rId120" Type="http://schemas.openxmlformats.org/officeDocument/2006/relationships/customXml" Target="../ink/ink41.xml"/><Relationship Id="rId125" Type="http://schemas.openxmlformats.org/officeDocument/2006/relationships/image" Target="../media/image10.png"/><Relationship Id="rId141" Type="http://schemas.openxmlformats.org/officeDocument/2006/relationships/image" Target="../media/image32.png"/><Relationship Id="rId146" Type="http://schemas.openxmlformats.org/officeDocument/2006/relationships/customXml" Target="../ink/ink54.xml"/><Relationship Id="rId7" Type="http://schemas.openxmlformats.org/officeDocument/2006/relationships/image" Target="../media/image3.png"/><Relationship Id="rId92" Type="http://schemas.openxmlformats.org/officeDocument/2006/relationships/customXml" Target="../ink/ink2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7.xml"/><Relationship Id="rId40" Type="http://schemas.openxmlformats.org/officeDocument/2006/relationships/customXml" Target="../ink/ink15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36.xml"/><Relationship Id="rId115" Type="http://schemas.openxmlformats.org/officeDocument/2006/relationships/image" Target="../media/image57.png"/><Relationship Id="rId131" Type="http://schemas.openxmlformats.org/officeDocument/2006/relationships/image" Target="../media/image27.png"/><Relationship Id="rId136" Type="http://schemas.openxmlformats.org/officeDocument/2006/relationships/customXml" Target="../ink/ink49.xml"/><Relationship Id="rId82" Type="http://schemas.openxmlformats.org/officeDocument/2006/relationships/customXml" Target="../ink/ink22.xml"/><Relationship Id="rId152" Type="http://schemas.openxmlformats.org/officeDocument/2006/relationships/customXml" Target="../ink/ink57.xml"/><Relationship Id="rId14" Type="http://schemas.openxmlformats.org/officeDocument/2006/relationships/customXml" Target="../ink/ink6.xml"/><Relationship Id="rId30" Type="http://schemas.openxmlformats.org/officeDocument/2006/relationships/customXml" Target="../ink/ink10.xml"/><Relationship Id="rId35" Type="http://schemas.openxmlformats.org/officeDocument/2006/relationships/image" Target="../media/image17.png"/><Relationship Id="rId100" Type="http://schemas.openxmlformats.org/officeDocument/2006/relationships/customXml" Target="../ink/ink31.xml"/><Relationship Id="rId105" Type="http://schemas.openxmlformats.org/officeDocument/2006/relationships/image" Target="../media/image52.png"/><Relationship Id="rId126" Type="http://schemas.openxmlformats.org/officeDocument/2006/relationships/customXml" Target="../ink/ink44.xml"/><Relationship Id="rId147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image" Target="../media/image2.png"/><Relationship Id="rId93" Type="http://schemas.openxmlformats.org/officeDocument/2006/relationships/image" Target="../media/image46.png"/><Relationship Id="rId98" Type="http://schemas.openxmlformats.org/officeDocument/2006/relationships/customXml" Target="../ink/ink30.xml"/><Relationship Id="rId121" Type="http://schemas.openxmlformats.org/officeDocument/2006/relationships/image" Target="../media/image8.png"/><Relationship Id="rId142" Type="http://schemas.openxmlformats.org/officeDocument/2006/relationships/customXml" Target="../ink/ink5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8.xml"/><Relationship Id="rId116" Type="http://schemas.openxmlformats.org/officeDocument/2006/relationships/customXml" Target="../ink/ink39.xml"/><Relationship Id="rId137" Type="http://schemas.openxmlformats.org/officeDocument/2006/relationships/image" Target="../media/image3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88" Type="http://schemas.openxmlformats.org/officeDocument/2006/relationships/customXml" Target="../ink/ink25.xml"/><Relationship Id="rId111" Type="http://schemas.openxmlformats.org/officeDocument/2006/relationships/image" Target="../media/image55.png"/><Relationship Id="rId132" Type="http://schemas.openxmlformats.org/officeDocument/2006/relationships/customXml" Target="../ink/ink47.xml"/><Relationship Id="rId153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CEAA-6ACD-D34E-81A2-2DCC0847D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3562C-FC6F-F342-A1E9-8D97B0696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2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Address of Operator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</a:t>
            </a:r>
            <a:r>
              <a:rPr lang="en-US" dirty="0">
                <a:highlight>
                  <a:srgbClr val="00FF00"/>
                </a:highlight>
              </a:rPr>
              <a:t>unary</a:t>
            </a:r>
            <a:r>
              <a:rPr lang="en-US" dirty="0"/>
              <a:t>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  <a:p>
            <a:pPr eaLnBrk="1" hangingPunct="1"/>
            <a:endParaRPr lang="en-US" b="1" i="1" dirty="0">
              <a:solidFill>
                <a:srgbClr val="00B0F0"/>
              </a:solidFill>
            </a:endParaRPr>
          </a:p>
          <a:p>
            <a:pPr eaLnBrk="1" hangingPunct="1"/>
            <a:r>
              <a:rPr lang="en-US" b="1" i="1" dirty="0">
                <a:solidFill>
                  <a:srgbClr val="00B0F0"/>
                </a:solidFill>
              </a:rPr>
              <a:t>Binary operator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LHS = RHS, </a:t>
            </a:r>
            <a:r>
              <a:rPr lang="en-US" b="1" i="1" dirty="0" err="1">
                <a:solidFill>
                  <a:srgbClr val="00B0F0"/>
                </a:solidFill>
              </a:rPr>
              <a:t>cout</a:t>
            </a:r>
            <a:r>
              <a:rPr lang="en-US" b="1" i="1" dirty="0">
                <a:solidFill>
                  <a:srgbClr val="00B0F0"/>
                </a:solidFill>
              </a:rPr>
              <a:t> &lt;&lt; “hello”, </a:t>
            </a:r>
            <a:r>
              <a:rPr lang="en-US" b="1" i="1" dirty="0" err="1">
                <a:solidFill>
                  <a:srgbClr val="00B0F0"/>
                </a:solidFill>
              </a:rPr>
              <a:t>cin</a:t>
            </a:r>
            <a:r>
              <a:rPr lang="en-US" b="1" i="1" dirty="0">
                <a:solidFill>
                  <a:srgbClr val="00B0F0"/>
                </a:solidFill>
              </a:rPr>
              <a:t> &gt;&gt; a, +, -, *, /, %</a:t>
            </a:r>
          </a:p>
          <a:p>
            <a:pPr marL="514350" indent="-457200"/>
            <a:r>
              <a:rPr lang="en-US" b="1" i="1" dirty="0">
                <a:solidFill>
                  <a:srgbClr val="00B0F0"/>
                </a:solidFill>
              </a:rPr>
              <a:t>Unary operator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Only need one side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00B0F0"/>
                </a:solidFill>
              </a:rPr>
              <a:t>&amp;RHS;  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8B642E-A801-224E-8F68-8ED9CEC0B338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397000"/>
          <a:ext cx="838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14:cNvPr>
              <p14:cNvContentPartPr/>
              <p14:nvPr/>
            </p14:nvContentPartPr>
            <p14:xfrm>
              <a:off x="3326278" y="1114823"/>
              <a:ext cx="243000" cy="131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8278" y="1096872"/>
                <a:ext cx="278640" cy="166943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66661-D56A-8548-A238-D969B2767027}"/>
              </a:ext>
            </a:extLst>
          </p:cNvPr>
          <p:cNvGrpSpPr/>
          <p:nvPr/>
        </p:nvGrpSpPr>
        <p:grpSpPr>
          <a:xfrm>
            <a:off x="1717438" y="1374383"/>
            <a:ext cx="963000" cy="322560"/>
            <a:chOff x="193438" y="1374383"/>
            <a:chExt cx="9630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14:cNvPr>
                <p14:cNvContentPartPr/>
                <p14:nvPr/>
              </p14:nvContentPartPr>
              <p14:xfrm>
                <a:off x="193438" y="1461503"/>
                <a:ext cx="18252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438" y="1443863"/>
                  <a:ext cx="21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14:cNvPr>
                <p14:cNvContentPartPr/>
                <p14:nvPr/>
              </p14:nvContentPartPr>
              <p14:xfrm>
                <a:off x="389638" y="1502543"/>
                <a:ext cx="140040" cy="14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638" y="1484543"/>
                  <a:ext cx="17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14:cNvPr>
                <p14:cNvContentPartPr/>
                <p14:nvPr/>
              </p14:nvContentPartPr>
              <p14:xfrm>
                <a:off x="616078" y="1374383"/>
                <a:ext cx="17640" cy="28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078" y="1356383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14:cNvPr>
                <p14:cNvContentPartPr/>
                <p14:nvPr/>
              </p14:nvContentPartPr>
              <p14:xfrm>
                <a:off x="735238" y="1540343"/>
                <a:ext cx="42120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598" y="1522703"/>
                  <a:ext cx="4568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25771-1F83-8B4C-92D8-A42CD1A8DCFF}"/>
              </a:ext>
            </a:extLst>
          </p:cNvPr>
          <p:cNvGrpSpPr/>
          <p:nvPr/>
        </p:nvGrpSpPr>
        <p:grpSpPr>
          <a:xfrm>
            <a:off x="1579198" y="1771823"/>
            <a:ext cx="1123920" cy="484200"/>
            <a:chOff x="55198" y="1771823"/>
            <a:chExt cx="11239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14:cNvPr>
                <p14:cNvContentPartPr/>
                <p14:nvPr/>
              </p14:nvContentPartPr>
              <p14:xfrm>
                <a:off x="55198" y="1923743"/>
                <a:ext cx="147240" cy="12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58" y="1906103"/>
                  <a:ext cx="18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14:cNvPr>
                <p14:cNvContentPartPr/>
                <p14:nvPr/>
              </p14:nvContentPartPr>
              <p14:xfrm>
                <a:off x="251038" y="1771823"/>
                <a:ext cx="141480" cy="35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398" y="1754183"/>
                  <a:ext cx="17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14:cNvPr>
                <p14:cNvContentPartPr/>
                <p14:nvPr/>
              </p14:nvContentPartPr>
              <p14:xfrm>
                <a:off x="403318" y="1788383"/>
                <a:ext cx="161280" cy="37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318" y="1770743"/>
                  <a:ext cx="196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14:cNvPr>
                <p14:cNvContentPartPr/>
                <p14:nvPr/>
              </p14:nvContentPartPr>
              <p14:xfrm>
                <a:off x="626158" y="1998623"/>
                <a:ext cx="220680" cy="19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158" y="1980983"/>
                  <a:ext cx="256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14:cNvPr>
                <p14:cNvContentPartPr/>
                <p14:nvPr/>
              </p14:nvContentPartPr>
              <p14:xfrm>
                <a:off x="764038" y="2071703"/>
                <a:ext cx="139680" cy="11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038" y="2054063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14:cNvPr>
                <p14:cNvContentPartPr/>
                <p14:nvPr/>
              </p14:nvContentPartPr>
              <p14:xfrm>
                <a:off x="965998" y="2095103"/>
                <a:ext cx="80640" cy="11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358" y="2077463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14:cNvPr>
                <p14:cNvContentPartPr/>
                <p14:nvPr/>
              </p14:nvContentPartPr>
              <p14:xfrm>
                <a:off x="1068958" y="2123183"/>
                <a:ext cx="11016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1318" y="2105543"/>
                  <a:ext cx="145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C185FA-135B-8740-B2B3-8B6917018A78}"/>
              </a:ext>
            </a:extLst>
          </p:cNvPr>
          <p:cNvGrpSpPr/>
          <p:nvPr/>
        </p:nvGrpSpPr>
        <p:grpSpPr>
          <a:xfrm>
            <a:off x="3098398" y="2080703"/>
            <a:ext cx="830160" cy="227880"/>
            <a:chOff x="1574398" y="2080703"/>
            <a:chExt cx="830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14:cNvPr>
                <p14:cNvContentPartPr/>
                <p14:nvPr/>
              </p14:nvContentPartPr>
              <p14:xfrm>
                <a:off x="1574398" y="2080703"/>
                <a:ext cx="6840" cy="11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6398" y="2062703"/>
                  <a:ext cx="42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14:cNvPr>
                <p14:cNvContentPartPr/>
                <p14:nvPr/>
              </p14:nvContentPartPr>
              <p14:xfrm>
                <a:off x="1706158" y="2089703"/>
                <a:ext cx="1080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8158" y="2072063"/>
                  <a:ext cx="46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14:cNvPr>
                <p14:cNvContentPartPr/>
                <p14:nvPr/>
              </p14:nvContentPartPr>
              <p14:xfrm>
                <a:off x="1817038" y="2086103"/>
                <a:ext cx="16200" cy="12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9398" y="2068463"/>
                  <a:ext cx="5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14:cNvPr>
                <p14:cNvContentPartPr/>
                <p14:nvPr/>
              </p14:nvContentPartPr>
              <p14:xfrm>
                <a:off x="1887598" y="2109503"/>
                <a:ext cx="143280" cy="14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9958" y="209186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14:cNvPr>
                <p14:cNvContentPartPr/>
                <p14:nvPr/>
              </p14:nvContentPartPr>
              <p14:xfrm>
                <a:off x="2076598" y="2099783"/>
                <a:ext cx="143640" cy="18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8598" y="2081783"/>
                  <a:ext cx="179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14:cNvPr>
                <p14:cNvContentPartPr/>
                <p14:nvPr/>
              </p14:nvContentPartPr>
              <p14:xfrm>
                <a:off x="2288638" y="2105543"/>
                <a:ext cx="11592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0638" y="2087543"/>
                  <a:ext cx="151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14:cNvPr>
                <p14:cNvContentPartPr/>
                <p14:nvPr/>
              </p14:nvContentPartPr>
              <p14:xfrm>
                <a:off x="2362078" y="2184383"/>
                <a:ext cx="38160" cy="12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4438" y="2166383"/>
                  <a:ext cx="73800" cy="159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D942D4-5A0C-A34F-A1EC-9A5BBCD3CD86}"/>
              </a:ext>
            </a:extLst>
          </p:cNvPr>
          <p:cNvGraphicFramePr>
            <a:graphicFrameLocks noGrp="1"/>
          </p:cNvGraphicFramePr>
          <p:nvPr/>
        </p:nvGraphicFramePr>
        <p:xfrm>
          <a:off x="5071858" y="3733800"/>
          <a:ext cx="105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8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14:cNvPr>
              <p14:cNvContentPartPr/>
              <p14:nvPr/>
            </p14:nvContentPartPr>
            <p14:xfrm>
              <a:off x="5398078" y="3460223"/>
              <a:ext cx="163440" cy="126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80078" y="3442223"/>
                <a:ext cx="19908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25C9A2B-8EBD-B045-94AE-820842169CE6}"/>
              </a:ext>
            </a:extLst>
          </p:cNvPr>
          <p:cNvGrpSpPr/>
          <p:nvPr/>
        </p:nvGrpSpPr>
        <p:grpSpPr>
          <a:xfrm>
            <a:off x="6168838" y="3788183"/>
            <a:ext cx="1075680" cy="336240"/>
            <a:chOff x="4644838" y="3788183"/>
            <a:chExt cx="10756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14:cNvPr>
                <p14:cNvContentPartPr/>
                <p14:nvPr/>
              </p14:nvContentPartPr>
              <p14:xfrm>
                <a:off x="4644838" y="3919223"/>
                <a:ext cx="136800" cy="156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7198" y="3901583"/>
                  <a:ext cx="172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14:cNvPr>
                <p14:cNvContentPartPr/>
                <p14:nvPr/>
              </p14:nvContentPartPr>
              <p14:xfrm>
                <a:off x="4826638" y="3939743"/>
                <a:ext cx="10656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08998" y="3922103"/>
                  <a:ext cx="14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14:cNvPr>
                <p14:cNvContentPartPr/>
                <p14:nvPr/>
              </p14:nvContentPartPr>
              <p14:xfrm>
                <a:off x="5008438" y="3788183"/>
                <a:ext cx="712080" cy="336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0798" y="3770543"/>
                  <a:ext cx="7477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835698-A909-FA43-B6B4-5C67D663AF5A}"/>
              </a:ext>
            </a:extLst>
          </p:cNvPr>
          <p:cNvGrpSpPr/>
          <p:nvPr/>
        </p:nvGrpSpPr>
        <p:grpSpPr>
          <a:xfrm>
            <a:off x="6191518" y="4398383"/>
            <a:ext cx="1361160" cy="392760"/>
            <a:chOff x="4667518" y="4398383"/>
            <a:chExt cx="136116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14:cNvPr>
                <p14:cNvContentPartPr/>
                <p14:nvPr/>
              </p14:nvContentPartPr>
              <p14:xfrm>
                <a:off x="4667518" y="4576943"/>
                <a:ext cx="155880" cy="17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9518" y="4559303"/>
                  <a:ext cx="19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14:cNvPr>
                <p14:cNvContentPartPr/>
                <p14:nvPr/>
              </p14:nvContentPartPr>
              <p14:xfrm>
                <a:off x="4844278" y="4464263"/>
                <a:ext cx="162360" cy="294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6638" y="4446263"/>
                  <a:ext cx="198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14:cNvPr>
                <p14:cNvContentPartPr/>
                <p14:nvPr/>
              </p14:nvContentPartPr>
              <p14:xfrm>
                <a:off x="5006278" y="4398383"/>
                <a:ext cx="162720" cy="39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8638" y="4380383"/>
                  <a:ext cx="198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14:cNvPr>
                <p14:cNvContentPartPr/>
                <p14:nvPr/>
              </p14:nvContentPartPr>
              <p14:xfrm>
                <a:off x="5208598" y="4558943"/>
                <a:ext cx="201240" cy="20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0598" y="4540943"/>
                  <a:ext cx="236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14:cNvPr>
                <p14:cNvContentPartPr/>
                <p14:nvPr/>
              </p14:nvContentPartPr>
              <p14:xfrm>
                <a:off x="5399038" y="4585583"/>
                <a:ext cx="278280" cy="13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1398" y="4567943"/>
                  <a:ext cx="313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14:cNvPr>
                <p14:cNvContentPartPr/>
                <p14:nvPr/>
              </p14:nvContentPartPr>
              <p14:xfrm>
                <a:off x="5674438" y="4595663"/>
                <a:ext cx="85680" cy="147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56798" y="4577663"/>
                  <a:ext cx="12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14:cNvPr>
                <p14:cNvContentPartPr/>
                <p14:nvPr/>
              </p14:nvContentPartPr>
              <p14:xfrm>
                <a:off x="5882878" y="4596383"/>
                <a:ext cx="145800" cy="17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5238" y="4578743"/>
                  <a:ext cx="1814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9DB98F-A39D-9940-873F-79027C19C1B8}"/>
              </a:ext>
            </a:extLst>
          </p:cNvPr>
          <p:cNvGrpSpPr/>
          <p:nvPr/>
        </p:nvGrpSpPr>
        <p:grpSpPr>
          <a:xfrm>
            <a:off x="4899478" y="4506743"/>
            <a:ext cx="975240" cy="186480"/>
            <a:chOff x="3375478" y="4506743"/>
            <a:chExt cx="975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14:cNvPr>
                <p14:cNvContentPartPr/>
                <p14:nvPr/>
              </p14:nvContentPartPr>
              <p14:xfrm>
                <a:off x="3375478" y="4519343"/>
                <a:ext cx="8640" cy="173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7478" y="4501703"/>
                  <a:ext cx="44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14:cNvPr>
                <p14:cNvContentPartPr/>
                <p14:nvPr/>
              </p14:nvContentPartPr>
              <p14:xfrm>
                <a:off x="3460438" y="4506743"/>
                <a:ext cx="116280" cy="17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2438" y="4488743"/>
                  <a:ext cx="15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14:cNvPr>
                <p14:cNvContentPartPr/>
                <p14:nvPr/>
              </p14:nvContentPartPr>
              <p14:xfrm>
                <a:off x="3677878" y="4529783"/>
                <a:ext cx="166680" cy="70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9878" y="4511783"/>
                  <a:ext cx="202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14:cNvPr>
                <p14:cNvContentPartPr/>
                <p14:nvPr/>
              </p14:nvContentPartPr>
              <p14:xfrm>
                <a:off x="3825118" y="4558583"/>
                <a:ext cx="53280" cy="10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7478" y="4540583"/>
                  <a:ext cx="8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14:cNvPr>
                <p14:cNvContentPartPr/>
                <p14:nvPr/>
              </p14:nvContentPartPr>
              <p14:xfrm>
                <a:off x="3996118" y="4514303"/>
                <a:ext cx="6300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8118" y="4496303"/>
                  <a:ext cx="98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14:cNvPr>
                <p14:cNvContentPartPr/>
                <p14:nvPr/>
              </p14:nvContentPartPr>
              <p14:xfrm>
                <a:off x="4080718" y="4524743"/>
                <a:ext cx="41040" cy="3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3078" y="4506743"/>
                  <a:ext cx="76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14:cNvPr>
                <p14:cNvContentPartPr/>
                <p14:nvPr/>
              </p14:nvContentPartPr>
              <p14:xfrm>
                <a:off x="4208158" y="4531223"/>
                <a:ext cx="14256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0158" y="4513583"/>
                  <a:ext cx="178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14:cNvPr>
                <p14:cNvContentPartPr/>
                <p14:nvPr/>
              </p14:nvContentPartPr>
              <p14:xfrm>
                <a:off x="4227238" y="4549223"/>
                <a:ext cx="30600" cy="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9598" y="4531583"/>
                  <a:ext cx="66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17F685-E42A-9144-8839-429827BFC938}"/>
              </a:ext>
            </a:extLst>
          </p:cNvPr>
          <p:cNvGrpSpPr/>
          <p:nvPr/>
        </p:nvGrpSpPr>
        <p:grpSpPr>
          <a:xfrm>
            <a:off x="6085904" y="3365890"/>
            <a:ext cx="1281240" cy="328680"/>
            <a:chOff x="4561904" y="3365890"/>
            <a:chExt cx="128124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95DB55-14E0-6648-BD8A-93824F3A8154}"/>
                    </a:ext>
                  </a:extLst>
                </p14:cNvPr>
                <p14:cNvContentPartPr/>
                <p14:nvPr/>
              </p14:nvContentPartPr>
              <p14:xfrm>
                <a:off x="4561904" y="3387850"/>
                <a:ext cx="13680" cy="306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95DB55-14E0-6648-BD8A-93824F3A81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4264" y="3369850"/>
                  <a:ext cx="49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6DD527-6EFC-FD48-AD8B-2EE9F8F8BCFA}"/>
                    </a:ext>
                  </a:extLst>
                </p14:cNvPr>
                <p14:cNvContentPartPr/>
                <p14:nvPr/>
              </p14:nvContentPartPr>
              <p14:xfrm>
                <a:off x="4593224" y="3384970"/>
                <a:ext cx="79560" cy="118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6DD527-6EFC-FD48-AD8B-2EE9F8F8BC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75224" y="3367330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8421B8-6639-FD47-B1DE-B5432FE26BF1}"/>
                    </a:ext>
                  </a:extLst>
                </p14:cNvPr>
                <p14:cNvContentPartPr/>
                <p14:nvPr/>
              </p14:nvContentPartPr>
              <p14:xfrm>
                <a:off x="4752704" y="3414130"/>
                <a:ext cx="115560" cy="163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8421B8-6639-FD47-B1DE-B5432FE26B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34704" y="3396130"/>
                  <a:ext cx="15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E0016A-DD7C-9040-B6D7-BD995372A520}"/>
                    </a:ext>
                  </a:extLst>
                </p14:cNvPr>
                <p14:cNvContentPartPr/>
                <p14:nvPr/>
              </p14:nvContentPartPr>
              <p14:xfrm>
                <a:off x="4956464" y="3464530"/>
                <a:ext cx="16560" cy="78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E0016A-DD7C-9040-B6D7-BD995372A5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38464" y="3446890"/>
                  <a:ext cx="5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B68BC1-0D26-D146-8827-2BADAC47D444}"/>
                    </a:ext>
                  </a:extLst>
                </p14:cNvPr>
                <p14:cNvContentPartPr/>
                <p14:nvPr/>
              </p14:nvContentPartPr>
              <p14:xfrm>
                <a:off x="4965104" y="3374170"/>
                <a:ext cx="33120" cy="25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B68BC1-0D26-D146-8827-2BADAC47D4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7104" y="3356170"/>
                  <a:ext cx="68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A317AE-8C54-CC44-A84D-81FD3FDE9DEC}"/>
                    </a:ext>
                  </a:extLst>
                </p14:cNvPr>
                <p14:cNvContentPartPr/>
                <p14:nvPr/>
              </p14:nvContentPartPr>
              <p14:xfrm>
                <a:off x="5081024" y="3381370"/>
                <a:ext cx="192960" cy="183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A317AE-8C54-CC44-A84D-81FD3FDE9D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63024" y="3363730"/>
                  <a:ext cx="228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E6FA8F-9E89-674C-8D40-9B1B99DF19FA}"/>
                    </a:ext>
                  </a:extLst>
                </p14:cNvPr>
                <p14:cNvContentPartPr/>
                <p14:nvPr/>
              </p14:nvContentPartPr>
              <p14:xfrm>
                <a:off x="5103344" y="3483250"/>
                <a:ext cx="1440" cy="6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E6FA8F-9E89-674C-8D40-9B1B99DF19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85704" y="3465610"/>
                  <a:ext cx="3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9A104C-8E2E-6143-A4BB-AA31413C0112}"/>
                    </a:ext>
                  </a:extLst>
                </p14:cNvPr>
                <p14:cNvContentPartPr/>
                <p14:nvPr/>
              </p14:nvContentPartPr>
              <p14:xfrm>
                <a:off x="5234024" y="3409810"/>
                <a:ext cx="217080" cy="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9A104C-8E2E-6143-A4BB-AA31413C01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16024" y="3392170"/>
                  <a:ext cx="252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5BDB31-FB8C-4C4F-A319-ABA8F56C8276}"/>
                    </a:ext>
                  </a:extLst>
                </p14:cNvPr>
                <p14:cNvContentPartPr/>
                <p14:nvPr/>
              </p14:nvContentPartPr>
              <p14:xfrm>
                <a:off x="5361824" y="3365890"/>
                <a:ext cx="25776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5BDB31-FB8C-4C4F-A319-ABA8F56C82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43824" y="3347890"/>
                  <a:ext cx="293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BF5B16-2A1B-DC41-9C3C-E5F7CEAC0BA4}"/>
                    </a:ext>
                  </a:extLst>
                </p14:cNvPr>
                <p14:cNvContentPartPr/>
                <p14:nvPr/>
              </p14:nvContentPartPr>
              <p14:xfrm>
                <a:off x="5618864" y="3371650"/>
                <a:ext cx="224280" cy="18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BF5B16-2A1B-DC41-9C3C-E5F7CEAC0B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0864" y="3353650"/>
                  <a:ext cx="2599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DD35011-A7FA-0549-BC29-0A58529CEFA0}"/>
              </a:ext>
            </a:extLst>
          </p:cNvPr>
          <p:cNvGrpSpPr/>
          <p:nvPr/>
        </p:nvGrpSpPr>
        <p:grpSpPr>
          <a:xfrm>
            <a:off x="3683984" y="999970"/>
            <a:ext cx="1730160" cy="2588040"/>
            <a:chOff x="2159984" y="999970"/>
            <a:chExt cx="173016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239ED5-5152-E347-92EE-F395658FB69A}"/>
                    </a:ext>
                  </a:extLst>
                </p14:cNvPr>
                <p14:cNvContentPartPr/>
                <p14:nvPr/>
              </p14:nvContentPartPr>
              <p14:xfrm>
                <a:off x="2187704" y="999970"/>
                <a:ext cx="1702440" cy="258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239ED5-5152-E347-92EE-F395658FB6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70064" y="981970"/>
                  <a:ext cx="1738080" cy="26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9F61D5-F67B-9D46-9085-0BBF7C948EC0}"/>
                    </a:ext>
                  </a:extLst>
                </p14:cNvPr>
                <p14:cNvContentPartPr/>
                <p14:nvPr/>
              </p14:nvContentPartPr>
              <p14:xfrm>
                <a:off x="2159984" y="1055410"/>
                <a:ext cx="236160" cy="20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9F61D5-F67B-9D46-9085-0BBF7C948E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41984" y="1037770"/>
                  <a:ext cx="271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1346B6-5B00-484A-AD74-E08503F65E5D}"/>
              </a:ext>
            </a:extLst>
          </p:cNvPr>
          <p:cNvGrpSpPr/>
          <p:nvPr/>
        </p:nvGrpSpPr>
        <p:grpSpPr>
          <a:xfrm>
            <a:off x="5176544" y="3828490"/>
            <a:ext cx="937440" cy="262080"/>
            <a:chOff x="3652544" y="3828490"/>
            <a:chExt cx="93744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88EF71-9A5A-8742-B1F8-4DFB45B649BB}"/>
                    </a:ext>
                  </a:extLst>
                </p14:cNvPr>
                <p14:cNvContentPartPr/>
                <p14:nvPr/>
              </p14:nvContentPartPr>
              <p14:xfrm>
                <a:off x="3652544" y="3828490"/>
                <a:ext cx="9360" cy="150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88EF71-9A5A-8742-B1F8-4DFB45B649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4544" y="3810850"/>
                  <a:ext cx="45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F1412-3879-A349-A024-1C7FBB58B606}"/>
                    </a:ext>
                  </a:extLst>
                </p14:cNvPr>
                <p14:cNvContentPartPr/>
                <p14:nvPr/>
              </p14:nvContentPartPr>
              <p14:xfrm>
                <a:off x="3776744" y="3834970"/>
                <a:ext cx="7560" cy="157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F1412-3879-A349-A024-1C7FBB58B6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58744" y="3816970"/>
                  <a:ext cx="4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12E725-0AC3-4B48-94E8-35C2762A2321}"/>
                    </a:ext>
                  </a:extLst>
                </p14:cNvPr>
                <p14:cNvContentPartPr/>
                <p14:nvPr/>
              </p14:nvContentPartPr>
              <p14:xfrm>
                <a:off x="3883304" y="3842530"/>
                <a:ext cx="21960" cy="15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12E725-0AC3-4B48-94E8-35C2762A23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5304" y="3824530"/>
                  <a:ext cx="57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3CE88C-FF0F-734D-B44B-E34EC94FEBEB}"/>
                    </a:ext>
                  </a:extLst>
                </p14:cNvPr>
                <p14:cNvContentPartPr/>
                <p14:nvPr/>
              </p14:nvContentPartPr>
              <p14:xfrm>
                <a:off x="3999584" y="3846130"/>
                <a:ext cx="137880" cy="151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3CE88C-FF0F-734D-B44B-E34EC94FEB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1944" y="3828490"/>
                  <a:ext cx="173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CB2017-ED95-A140-A104-91335018D046}"/>
                    </a:ext>
                  </a:extLst>
                </p14:cNvPr>
                <p14:cNvContentPartPr/>
                <p14:nvPr/>
              </p14:nvContentPartPr>
              <p14:xfrm>
                <a:off x="4179224" y="3842530"/>
                <a:ext cx="12420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CB2017-ED95-A140-A104-91335018D0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1224" y="3824890"/>
                  <a:ext cx="159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5A87BF-61AE-3448-AF26-488BA2176CB9}"/>
                    </a:ext>
                  </a:extLst>
                </p14:cNvPr>
                <p14:cNvContentPartPr/>
                <p14:nvPr/>
              </p14:nvContentPartPr>
              <p14:xfrm>
                <a:off x="4371824" y="3868090"/>
                <a:ext cx="218160" cy="11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5A87BF-61AE-3448-AF26-488BA2176C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53824" y="3850450"/>
                  <a:ext cx="253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0757B0C-1758-4047-B7F6-4C5AACF94794}"/>
                    </a:ext>
                  </a:extLst>
                </p14:cNvPr>
                <p14:cNvContentPartPr/>
                <p14:nvPr/>
              </p14:nvContentPartPr>
              <p14:xfrm>
                <a:off x="4498184" y="3911650"/>
                <a:ext cx="5040" cy="17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0757B0C-1758-4047-B7F6-4C5AACF947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0544" y="3893650"/>
                  <a:ext cx="4068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516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3657601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6172200" y="529146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641726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641726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657601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5410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3886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4191000" y="3381376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4648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7162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7543800" y="3399354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7962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81426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1"/>
            <a:ext cx="8991600" cy="4678363"/>
          </a:xfrm>
        </p:spPr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  <a:r>
              <a:rPr lang="en-US" sz="1800" dirty="0">
                <a:latin typeface="Courier New" pitchFamily="49" charset="0"/>
              </a:rPr>
              <a:t>// this pointer will point to an integer variable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sz="1500" dirty="0">
                <a:latin typeface="Courier New" pitchFamily="49" charset="0"/>
              </a:rPr>
              <a:t>// a pointer, </a:t>
            </a:r>
            <a:r>
              <a:rPr lang="en-US" sz="1500" dirty="0" err="1">
                <a:latin typeface="Courier New" pitchFamily="49" charset="0"/>
              </a:rPr>
              <a:t>ch</a:t>
            </a:r>
            <a:r>
              <a:rPr lang="en-US" sz="1500" dirty="0">
                <a:latin typeface="Courier New" pitchFamily="49" charset="0"/>
              </a:rPr>
              <a:t>, points to a character variable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1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Macintosh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Variables, Memory and Pointers</vt:lpstr>
      <vt:lpstr>PowerPoint Presentation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Beiyu</dc:creator>
  <cp:lastModifiedBy>Lin, Beiyu</cp:lastModifiedBy>
  <cp:revision>1</cp:revision>
  <dcterms:created xsi:type="dcterms:W3CDTF">2021-04-30T17:06:51Z</dcterms:created>
  <dcterms:modified xsi:type="dcterms:W3CDTF">2021-04-30T17:07:43Z</dcterms:modified>
</cp:coreProperties>
</file>