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88" r:id="rId2"/>
    <p:sldId id="292" r:id="rId3"/>
    <p:sldId id="289" r:id="rId4"/>
    <p:sldId id="290" r:id="rId5"/>
    <p:sldId id="274" r:id="rId6"/>
    <p:sldId id="293" r:id="rId7"/>
    <p:sldId id="275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2" autoAdjust="0"/>
    <p:restoredTop sz="94663" autoAdjust="0"/>
  </p:normalViewPr>
  <p:slideViewPr>
    <p:cSldViewPr>
      <p:cViewPr varScale="1">
        <p:scale>
          <a:sx n="97" d="100"/>
          <a:sy n="97" d="100"/>
        </p:scale>
        <p:origin x="208" y="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5:57:43.6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24575,'100'82'0,"3"-2"0,-36-25 0,-5-5 0,64 39 0,-87-62 0,22 27 0,10 8 0,-2 1 0,2 4 0,12 13 0,0-2 0,-21-22 0,-6-6 0,-1 2 0,-19-23 0,1-4 0,1 0 0,-5-9 0,-12-3 0,22 14 0,-22-8 0,22 14 0,2-2 0,8-3 0,-10-7 0,-12-5 0,-20-16 0,17 17 0,-7-5 0,12 7 0,-14-8 0,-3-5 0,-10-6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6:46.6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698.41797"/>
      <inkml:brushProperty name="anchorY" value="-20059.86719"/>
      <inkml:brushProperty name="scaleFactor" value="0.5"/>
    </inkml:brush>
  </inkml:definitions>
  <inkml:trace contextRef="#ctx0" brushRef="#br0">0 0 24575,'8'8'0,"-1"9"0,1-7 0,-4 7 0,2-10 0,-5 4 0,2-3 0,-3 3 0,0 10 0,0-11 0,0 27 0,0-25 0,4 25 0,-4-26 0,4 19 0,-1-17 0,-2 5 0,2-4 0,-3 4 0,0-5 0,3 8 0,-2-13 0,2 6 0,-3-6 0,0 10 0,0-9 0,0 8 0,0-6 0,0 8 0,0-7 0,0 2 0,0 3 0,0-7 0,0 14 0,0-15 0,0 5 0,4-10 0,-3 3 0,2 0 0,-3 1 0,0 16 0,0-13 0,0 9 0,0-6 0,0-5 0,0 5 0,0-7 0,0 4 0,0-3 0,0 3 0,0-4 0,0 7 0,3-1 0,-2 8 0,2-5 0,-3-2 0,4-3 0,-4-4 0,4 1 0,-1 6 0,1-9 0,0 9 0,-1-10 0,-3 3 0,4 0 0,-4 1 0,7 2 0,-6-1 0,2 5 0,0-6 0,-2 2 0,3-2 0,-4-1 0,3-3 0,-2 0 0,2-4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7:27.0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175.3125"/>
      <inkml:brushProperty name="anchorY" value="-35872.41016"/>
      <inkml:brushProperty name="scaleFactor" value="0.5"/>
    </inkml:brush>
  </inkml:definitions>
  <inkml:trace contextRef="#ctx0" brushRef="#br0">0 1 24575,'8'12'0,"-1"1"0,16 0 0,3 11 0,21 3 0,-4 7 0,0-1 0,-1-6 0,3 5 0,-4-1 0,-19-13 0,21 10 0,-19-12 0,4 4 0,-12-7 0,33 15 0,9 3 0,3 0 0,4 0 0,-1-2 0,-21-11 0,3 2 0,-22-10 0,11 6 0,27 1 0,-12-6 0,33 8 0,-43-14 0,14 5 0,-18-9 0,16 10 0,1-10 0,34 5 0,-42-6 0,27 0 0,-58 0 0,13 0 0,-14 3 0,8-2 0,-9 2 0,2 4 0,1-2 0,-3 2 0,5 3 0,1-5 0,24 14 0,-4-6 0,4 3 0,12 5 0,-32-8 0,19 2 0,-31-9 0,-5-2 0,1-4 0,-5 7 0,5-6 0,-5 5 0,6 5 0,-6-2 0,5 5 0,-5-7 0,2 1 0,-3-1 0,4-3 0,-4 3 0,4-3 0,-4 3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5:57:43.6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24575,'100'82'0,"3"-2"0,-36-25 0,-5-5 0,64 39 0,-87-62 0,22 27 0,10 8 0,-2 1 0,2 4 0,12 13 0,0-2 0,-21-22 0,-6-6 0,-1 2 0,-19-23 0,1-4 0,1 0 0,-5-9 0,-12-3 0,22 14 0,-22-8 0,22 14 0,2-2 0,8-3 0,-10-7 0,-12-5 0,-20-16 0,17 17 0,-7-5 0,12 7 0,-14-8 0,-3-5 0,-10-6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51:07.9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24575,'64'52'0,"1"-1"0,-23-16 0,-2-3 0,40 24 0,-56-39 0,15 17 0,6 6 0,-1 0 0,1 2 0,8 9 0,-1-2 0,-12-13 0,-5-4 0,0 1 0,-12-15 0,0-2 0,2 0 0,-4-6 0,-8-2 0,14 10 0,-13-6 0,13 8 0,2 0 0,4-2 0,-6-5 0,-7-2 0,-13-11 0,11 10 0,-5-2 0,8 4 0,-9-5 0,-2-3 0,-6-4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0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24575,'0'11'0,"3"0"0,-2-1 0,2 9 0,-3-3 0,0 12 0,0-11 0,-3 20 0,2-21 0,-2 18 0,-1-25 0,3 8 0,-5 8 0,5-10 0,-6 12 0,6-16 0,-5 4 0,5 3 0,-6 5 0,6-7 0,-2 1 0,3-9 0,0-1 0,0 0 0,0 7 0,0-5 0,-3 12 0,2-5 0,-2-1 0,3 25 0,0-23 0,-4 34 0,3-33 0,-2 23 0,3-26 0,0 18 0,0-23 0,0 24 0,0-19 0,0 9 0,0 36 0,0-31 0,0 30 0,0-31 0,0-5 0,0 10 0,0-6 0,0-5 0,0-8 0,0-3 0,0 1 0,0-2 0,0-2 0,0 3 0,0-3 0,0 2 0,0 1 0,0 4 0,0 0 0,0 0 0,0-4 0,0-4 0,0 1 0,0-4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24575,'8'27'0,"8"11"0,-7-20 0,6 10 0,-8-16 0,0-1 0,4 9 0,1-6 0,3 7 0,-5-10 0,11 13 0,-10-13 0,16 20 0,-2-9 0,-3-5 0,12 10 0,-21-18 0,14 12 0,-17-12 0,8 5 0,9 0 0,-15-5 0,25 6 0,-14-1 0,0-4 0,18 7 0,-22-9 0,13 3 0,21 8 0,-28-9 0,28 6 0,-25-6 0,-7-5 0,21 6 0,-8-2 0,22-1 0,-26 0 0,9-3 0,-30-2 0,14 0 0,-9-2 0,24 5 0,-16-5 0,4 3 0,4-1 0,-15 1 0,19 0 0,2 6 0,-11-5 0,29 5 0,-34-2 0,15-1 0,3 4 0,-21-6 0,72 12 0,-59-10 0,57 9 0,-49-8 0,19 1 0,-25-2 0,15-3 0,-23-1 0,38 1 0,-37 0 0,51 11 0,-25 2 0,1 0 0,-9-4 0,-29-7 0,11 5 0,-7-5 0,16 10 0,-20-14 0,19 14 0,-25-10 0,15 4 0,-22-3 0,6-3 0,-3 7 0,0-3 0,3-1 0,-7 0 0,10 4 0,-5 11 0,3-5 0,-5 4 0,-3-14 0,3 0 0,-2 1 0,2-1 0,0 10 0,-2-7 0,6 4 0,-6-7 0,2-3 0,-3 3 0,0 0 0,0 1 0,3-1 0,-2 10 0,2-7 0,-3 7 0,0-12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55:17.009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200 1677 24575,'-60'-64'0,"14"-2"0,3-13 0,19-7 0,16 24 0,2 0 0,-3-36 0,7 32 0,1 5 0,2 5 0,3 1 0,1 27 0,2-4 0,3-19 0,-3 16 0,9-33 0,-3 28 0,2-11 0,-1 6 0,-4 9 0,0-6 0,-4 16 0,0-3 0,-1 11 0,5-21 0,-2 8 0,2-16 0,-2 17 0,0 1 0,2 2 0,2-6 0,-3 3 0,-1 5 0,-6 8 0,-2 11 0,2-16 0,-1 8 0,1-10 0,-2 10 0,0 6 0,0 2 0,-1-2 0,1 5 0,-1-3 0,0 5 0,1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16:55:19.226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8448.73633"/>
      <inkml:brushProperty name="anchorY" value="-11907.54004"/>
      <inkml:brushProperty name="scaleFactor" value="0.5"/>
    </inkml:brush>
  </inkml:definitions>
  <inkml:trace contextRef="#ctx0" brushRef="#br0">1429 1709 24575,'-8'2'0,"3"-1"0,2-3 0,-1-2 0,-30-38 0,-5-1 0,-13-20 0,-3-6 0,-5-9 0,2-4 0,3 1 0,7 4 0,9 13 0,1 1 0,1-2 0,11 15 0,3 1 0,3 2 0,-6-19 0,5 16 0,1 4 0,-3-5 0,-1 0 0,-3-6 0,-13-26 0,22 49 0,3 10 0,-2 1 0,-18-15 0,9 11 0,-21-19 0,23 24 0,-10-8 0,14 16 0,-9-9 0,0 6 0,5 1 0,-17-6 0,10 7 0,-20-7 0,14 10 0,-6 0 0,21 7 0,-5-1 0,10 1 0,-7-2 0,10 2 0,1 2 0,9 2 0,2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0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24575,'0'11'0,"3"0"0,-2-1 0,2 9 0,-3-3 0,0 12 0,0-11 0,-3 20 0,2-21 0,-2 18 0,-1-25 0,3 8 0,-5 8 0,5-10 0,-6 12 0,6-16 0,-5 4 0,5 3 0,-6 5 0,6-7 0,-2 1 0,3-9 0,0-1 0,0 0 0,0 7 0,0-5 0,-3 12 0,2-5 0,-2-1 0,3 25 0,0-23 0,-4 34 0,3-33 0,-2 23 0,3-26 0,0 18 0,0-23 0,0 24 0,0-19 0,0 9 0,0 36 0,0-31 0,0 30 0,0-31 0,0-5 0,0 10 0,0-6 0,0-5 0,0-8 0,0-3 0,0 1 0,0-2 0,0-2 0,0 3 0,0-3 0,0 2 0,0 1 0,0 4 0,0 0 0,0 0 0,0-4 0,0-4 0,0 1 0,0-4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24575,'8'27'0,"8"11"0,-7-20 0,6 10 0,-8-16 0,0-1 0,4 9 0,1-6 0,3 7 0,-5-10 0,11 13 0,-10-13 0,16 20 0,-2-9 0,-3-5 0,12 10 0,-21-18 0,14 12 0,-17-12 0,8 5 0,9 0 0,-15-5 0,25 6 0,-14-1 0,0-4 0,18 7 0,-22-9 0,13 3 0,21 8 0,-28-9 0,28 6 0,-25-6 0,-7-5 0,21 6 0,-8-2 0,22-1 0,-26 0 0,9-3 0,-30-2 0,14 0 0,-9-2 0,24 5 0,-16-5 0,4 3 0,4-1 0,-15 1 0,19 0 0,2 6 0,-11-5 0,29 5 0,-34-2 0,15-1 0,3 4 0,-21-6 0,72 12 0,-59-10 0,57 9 0,-49-8 0,19 1 0,-25-2 0,15-3 0,-23-1 0,38 1 0,-37 0 0,51 11 0,-25 2 0,1 0 0,-9-4 0,-29-7 0,11 5 0,-7-5 0,16 10 0,-20-14 0,19 14 0,-25-10 0,15 4 0,-22-3 0,6-3 0,-3 7 0,0-3 0,3-1 0,-7 0 0,10 4 0,-5 11 0,3-5 0,-5 4 0,-3-14 0,3 0 0,-2 1 0,2-1 0,0 10 0,-2-7 0,6 4 0,-6-7 0,2-3 0,-3 3 0,0 0 0,0 1 0,3-1 0,-2 10 0,2-7 0,-3 7 0,0-12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300.png"/><Relationship Id="rId7" Type="http://schemas.openxmlformats.org/officeDocument/2006/relationships/image" Target="../media/image62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400.png"/><Relationship Id="rId4" Type="http://schemas.openxmlformats.org/officeDocument/2006/relationships/customXml" Target="../ink/ink5.xml"/><Relationship Id="rId9" Type="http://schemas.openxmlformats.org/officeDocument/2006/relationships/image" Target="../media/image6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300.png"/><Relationship Id="rId7" Type="http://schemas.openxmlformats.org/officeDocument/2006/relationships/image" Target="../media/image150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400.png"/><Relationship Id="rId4" Type="http://schemas.openxmlformats.org/officeDocument/2006/relationships/customXml" Target="../ink/ink9.xml"/><Relationship Id="rId9" Type="http://schemas.openxmlformats.org/officeDocument/2006/relationships/image" Target="../media/image16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5105400" y="1562440"/>
            <a:ext cx="3151559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Names{</a:t>
            </a:r>
          </a:p>
          <a:p>
            <a:pPr lvl="1"/>
            <a:r>
              <a:rPr lang="en-US" i="1" dirty="0"/>
              <a:t>public:</a:t>
            </a:r>
            <a:endParaRPr lang="en-US" dirty="0"/>
          </a:p>
          <a:p>
            <a:pPr lvl="2"/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pPr lvl="2"/>
            <a:r>
              <a:rPr lang="en-US" i="1" dirty="0"/>
              <a:t>int</a:t>
            </a:r>
            <a:r>
              <a:rPr lang="en-US" dirty="0"/>
              <a:t> salary[10];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28031"/>
              </p:ext>
            </p:extLst>
          </p:nvPr>
        </p:nvGraphicFramePr>
        <p:xfrm>
          <a:off x="887041" y="1600200"/>
          <a:ext cx="3635828" cy="281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salary[10]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3598"/>
              </p:ext>
            </p:extLst>
          </p:nvPr>
        </p:nvGraphicFramePr>
        <p:xfrm>
          <a:off x="1143000" y="4883186"/>
          <a:ext cx="5410125" cy="92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75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14:cNvPr>
              <p14:cNvContentPartPr/>
              <p14:nvPr/>
            </p14:nvContentPartPr>
            <p14:xfrm>
              <a:off x="3429000" y="4352250"/>
              <a:ext cx="609676" cy="46562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94" y="4334258"/>
                <a:ext cx="645327" cy="501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5105400" y="1562440"/>
            <a:ext cx="3151559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Names{</a:t>
            </a:r>
          </a:p>
          <a:p>
            <a:pPr lvl="1"/>
            <a:r>
              <a:rPr lang="en-US" i="1" dirty="0"/>
              <a:t>public:</a:t>
            </a:r>
            <a:endParaRPr lang="en-US" dirty="0"/>
          </a:p>
          <a:p>
            <a:pPr lvl="2"/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pPr lvl="2"/>
            <a:r>
              <a:rPr lang="en-US" i="1" dirty="0"/>
              <a:t>int</a:t>
            </a:r>
            <a:r>
              <a:rPr lang="en-US" dirty="0"/>
              <a:t> salary[10];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90830"/>
              </p:ext>
            </p:extLst>
          </p:nvPr>
        </p:nvGraphicFramePr>
        <p:xfrm>
          <a:off x="887041" y="1600200"/>
          <a:ext cx="3635828" cy="289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9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1257155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first_name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mary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last_name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salary[10]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510"/>
              </p:ext>
            </p:extLst>
          </p:nvPr>
        </p:nvGraphicFramePr>
        <p:xfrm>
          <a:off x="1143000" y="4883186"/>
          <a:ext cx="5410125" cy="92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875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772875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461411">
                <a:tc>
                  <a:txBody>
                    <a:bodyPr/>
                    <a:lstStyle/>
                    <a:p>
                      <a:r>
                        <a:rPr lang="en-US" sz="15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14:cNvPr>
              <p14:cNvContentPartPr/>
              <p14:nvPr/>
            </p14:nvContentPartPr>
            <p14:xfrm>
              <a:off x="3429000" y="4352250"/>
              <a:ext cx="609676" cy="46562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994" y="4334258"/>
                <a:ext cx="645327" cy="5012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4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 	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315200" y="3813685"/>
            <a:ext cx="16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A y;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p = &amp;x;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 (*p).b = ‘a’</a:t>
            </a:r>
          </a:p>
          <a:p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cout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 &lt;&lt; p &lt;&lt; </a:t>
            </a:r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endl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;</a:t>
            </a:r>
          </a:p>
          <a:p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p -&gt; a = ‘t’;</a:t>
            </a:r>
            <a:endParaRPr lang="en-US" b="1" i="1" dirty="0">
              <a:solidFill>
                <a:srgbClr val="00B050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p -&gt; c = ‘n’;</a:t>
            </a:r>
          </a:p>
          <a:p>
            <a:r>
              <a:rPr lang="en-US" dirty="0"/>
              <a:t>p -&gt; r[0] = 10;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p-&gt;r[6]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D802D9D-88B3-2647-A586-B54D9E71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72747"/>
              </p:ext>
            </p:extLst>
          </p:nvPr>
        </p:nvGraphicFramePr>
        <p:xfrm>
          <a:off x="3505200" y="1752600"/>
          <a:ext cx="2209800" cy="165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745831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r>
                        <a:rPr lang="en-US" sz="1000" dirty="0"/>
                        <a:t>Object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22453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 = 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3738CBA-B3D5-2A47-8DF7-79796C88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28662"/>
              </p:ext>
            </p:extLst>
          </p:nvPr>
        </p:nvGraphicFramePr>
        <p:xfrm>
          <a:off x="5241377" y="3685654"/>
          <a:ext cx="298822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9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924EA1-E68F-2B4F-A576-AAED3963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02998"/>
              </p:ext>
            </p:extLst>
          </p:nvPr>
        </p:nvGraphicFramePr>
        <p:xfrm>
          <a:off x="3733800" y="4965407"/>
          <a:ext cx="1295400" cy="587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4768295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22170086"/>
                    </a:ext>
                  </a:extLst>
                </a:gridCol>
              </a:tblGrid>
              <a:tr h="278455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150"/>
                  </a:ext>
                </a:extLst>
              </a:tr>
              <a:tr h="308797">
                <a:tc>
                  <a:txBody>
                    <a:bodyPr/>
                    <a:lstStyle/>
                    <a:p>
                      <a:r>
                        <a:rPr lang="en-US" sz="10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16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874CE-E90D-3948-B791-D221BF14F997}"/>
              </a:ext>
            </a:extLst>
          </p:cNvPr>
          <p:cNvSpPr txBox="1"/>
          <p:nvPr/>
        </p:nvSpPr>
        <p:spPr>
          <a:xfrm>
            <a:off x="3714135" y="45337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Pointer 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14:cNvPr>
              <p14:cNvContentPartPr/>
              <p14:nvPr/>
            </p14:nvContentPartPr>
            <p14:xfrm>
              <a:off x="5409406" y="3383649"/>
              <a:ext cx="387000" cy="29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1766" y="3365649"/>
                <a:ext cx="42264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6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class</a:t>
            </a:r>
            <a:r>
              <a:rPr lang="en-US" sz="1800" dirty="0">
                <a:solidFill>
                  <a:srgbClr val="0070C0"/>
                </a:solidFill>
              </a:rPr>
              <a:t> Names{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public:</a:t>
            </a:r>
            <a:endParaRPr lang="en-US" sz="1800" dirty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string </a:t>
            </a:r>
            <a:r>
              <a:rPr lang="en-US" sz="1800" dirty="0" err="1">
                <a:solidFill>
                  <a:srgbClr val="0070C0"/>
                </a:solidFill>
              </a:rPr>
              <a:t>first_name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800100" lvl="2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string </a:t>
            </a:r>
            <a:r>
              <a:rPr lang="en-US" sz="1800" dirty="0" err="1">
                <a:solidFill>
                  <a:srgbClr val="0070C0"/>
                </a:solidFill>
              </a:rPr>
              <a:t>last_name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800100" lvl="2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salary[10];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Names n[31];</a:t>
            </a:r>
          </a:p>
          <a:p>
            <a:pPr marL="0" indent="0">
              <a:buNone/>
            </a:pPr>
            <a:r>
              <a:rPr lang="en-US" sz="1800" dirty="0"/>
              <a:t>n[0].</a:t>
            </a:r>
            <a:r>
              <a:rPr lang="en-US" sz="1800" dirty="0" err="1"/>
              <a:t>first_name</a:t>
            </a:r>
            <a:r>
              <a:rPr lang="en-US" sz="1800" dirty="0"/>
              <a:t> = “</a:t>
            </a:r>
            <a:r>
              <a:rPr lang="en-US" sz="1800" dirty="0" err="1"/>
              <a:t>mary</a:t>
            </a:r>
            <a:r>
              <a:rPr lang="en-US" sz="1800" dirty="0"/>
              <a:t>”;</a:t>
            </a:r>
          </a:p>
          <a:p>
            <a:pPr marL="0" indent="0">
              <a:buNone/>
            </a:pPr>
            <a:r>
              <a:rPr lang="en-US" sz="1800" dirty="0"/>
              <a:t>n[0].</a:t>
            </a:r>
            <a:r>
              <a:rPr lang="en-US" sz="1800" dirty="0" err="1"/>
              <a:t>last_name</a:t>
            </a:r>
            <a:r>
              <a:rPr lang="en-US" sz="1800" dirty="0"/>
              <a:t> = “smith”;</a:t>
            </a:r>
          </a:p>
          <a:p>
            <a:pPr marL="0" indent="0">
              <a:buNone/>
            </a:pPr>
            <a:r>
              <a:rPr lang="en-US" sz="1800" dirty="0"/>
              <a:t>n[0].salary[0] = 100;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52383-1274-584A-B011-127F08E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98788"/>
              </p:ext>
            </p:extLst>
          </p:nvPr>
        </p:nvGraphicFramePr>
        <p:xfrm>
          <a:off x="2895600" y="2209800"/>
          <a:ext cx="5693037" cy="974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291">
                  <a:extLst>
                    <a:ext uri="{9D8B030D-6E8A-4147-A177-3AD203B41FA5}">
                      <a16:colId xmlns:a16="http://schemas.microsoft.com/office/drawing/2014/main" val="2473051622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2912233867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3582787295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759020944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758330988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54811173"/>
                    </a:ext>
                  </a:extLst>
                </a:gridCol>
                <a:gridCol w="813291">
                  <a:extLst>
                    <a:ext uri="{9D8B030D-6E8A-4147-A177-3AD203B41FA5}">
                      <a16:colId xmlns:a16="http://schemas.microsoft.com/office/drawing/2014/main" val="3286719144"/>
                    </a:ext>
                  </a:extLst>
                </a:gridCol>
              </a:tblGrid>
              <a:tr h="359190">
                <a:tc rowSpan="2">
                  <a:txBody>
                    <a:bodyPr/>
                    <a:lstStyle/>
                    <a:p>
                      <a:r>
                        <a:rPr lang="en-US" sz="2500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6112"/>
                  </a:ext>
                </a:extLst>
              </a:tr>
              <a:tr h="615754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24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345BF-2F85-3847-A894-3AC2D53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85256"/>
              </p:ext>
            </p:extLst>
          </p:nvPr>
        </p:nvGraphicFramePr>
        <p:xfrm>
          <a:off x="3384789" y="3337721"/>
          <a:ext cx="213389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945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1066945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first_name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mary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last_name</a:t>
                      </a:r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smith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200" dirty="0"/>
                        <a:t>salary[10]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14:cNvPr>
              <p14:cNvContentPartPr/>
              <p14:nvPr/>
            </p14:nvContentPartPr>
            <p14:xfrm>
              <a:off x="4587583" y="2889812"/>
              <a:ext cx="2196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583" y="2872172"/>
                <a:ext cx="57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14:cNvPr>
              <p14:cNvContentPartPr/>
              <p14:nvPr/>
            </p14:nvContentPartPr>
            <p14:xfrm>
              <a:off x="5291743" y="2897012"/>
              <a:ext cx="831960" cy="41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103" y="2879012"/>
                <a:ext cx="867600" cy="453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5BF4CC-E78C-F64C-89DB-2D7B4ED4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92352"/>
              </p:ext>
            </p:extLst>
          </p:nvPr>
        </p:nvGraphicFramePr>
        <p:xfrm>
          <a:off x="5759212" y="3338039"/>
          <a:ext cx="2241788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0894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1120894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D24D7-8D4B-744E-91FA-0E1A91AC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53666"/>
              </p:ext>
            </p:extLst>
          </p:nvPr>
        </p:nvGraphicFramePr>
        <p:xfrm>
          <a:off x="3677140" y="4948268"/>
          <a:ext cx="3485660" cy="614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141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C55A1CE-B97C-C648-83DF-11EA423B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54564"/>
              </p:ext>
            </p:extLst>
          </p:nvPr>
        </p:nvGraphicFramePr>
        <p:xfrm>
          <a:off x="7459075" y="4973816"/>
          <a:ext cx="2360260" cy="548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6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208980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E2F2F5-C97F-BF4F-B782-A9F164221BC3}"/>
                  </a:ext>
                </a:extLst>
              </p14:cNvPr>
              <p14:cNvContentPartPr/>
              <p14:nvPr/>
            </p14:nvContentPartPr>
            <p14:xfrm>
              <a:off x="4515264" y="4332240"/>
              <a:ext cx="79200" cy="60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E2F2F5-C97F-BF4F-B782-A9F164221B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6624" y="4323600"/>
                <a:ext cx="968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BC4C18-0E3E-4F46-BE18-CB3764B1D8C4}"/>
                  </a:ext>
                </a:extLst>
              </p14:cNvPr>
              <p14:cNvContentPartPr/>
              <p14:nvPr/>
            </p14:nvContentPartPr>
            <p14:xfrm>
              <a:off x="7403184" y="4331160"/>
              <a:ext cx="514800" cy="616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BC4C18-0E3E-4F46-BE18-CB3764B1D8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4184" y="4322160"/>
                <a:ext cx="532440" cy="63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album stock[100]; 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52383-1274-584A-B011-127F08E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3504"/>
              </p:ext>
            </p:extLst>
          </p:nvPr>
        </p:nvGraphicFramePr>
        <p:xfrm>
          <a:off x="2895600" y="2209800"/>
          <a:ext cx="5246157" cy="68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1">
                  <a:extLst>
                    <a:ext uri="{9D8B030D-6E8A-4147-A177-3AD203B41FA5}">
                      <a16:colId xmlns:a16="http://schemas.microsoft.com/office/drawing/2014/main" val="2473051622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912233867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58278729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9020944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8330988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54811173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286719144"/>
                    </a:ext>
                  </a:extLst>
                </a:gridCol>
              </a:tblGrid>
              <a:tr h="290497"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album stock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6112"/>
                  </a:ext>
                </a:extLst>
              </a:tr>
              <a:tr h="37764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Obj_array</a:t>
                      </a:r>
                      <a:r>
                        <a:rPr lang="en-US" sz="100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24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345BF-2F85-3847-A894-3AC2D53A19E7}"/>
              </a:ext>
            </a:extLst>
          </p:cNvPr>
          <p:cNvGraphicFramePr>
            <a:graphicFrameLocks noGrp="1"/>
          </p:cNvGraphicFramePr>
          <p:nvPr/>
        </p:nvGraphicFramePr>
        <p:xfrm>
          <a:off x="3848097" y="3337721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14:cNvPr>
              <p14:cNvContentPartPr/>
              <p14:nvPr/>
            </p14:nvContentPartPr>
            <p14:xfrm>
              <a:off x="4587583" y="2889812"/>
              <a:ext cx="2196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583" y="2872172"/>
                <a:ext cx="57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14:cNvPr>
              <p14:cNvContentPartPr/>
              <p14:nvPr/>
            </p14:nvContentPartPr>
            <p14:xfrm>
              <a:off x="5291743" y="2897012"/>
              <a:ext cx="831960" cy="41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103" y="2879012"/>
                <a:ext cx="867600" cy="453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5BF4CC-E78C-F64C-89DB-2D7B4ED4498F}"/>
              </a:ext>
            </a:extLst>
          </p:cNvPr>
          <p:cNvGraphicFramePr>
            <a:graphicFrameLocks noGrp="1"/>
          </p:cNvGraphicFramePr>
          <p:nvPr/>
        </p:nvGraphicFramePr>
        <p:xfrm>
          <a:off x="5759212" y="3338039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nums</a:t>
                      </a:r>
                      <a:r>
                        <a:rPr lang="en-US" sz="1000" dirty="0"/>
                        <a:t>[10]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D24D7-8D4B-744E-91FA-0E1A91AC0EA8}"/>
              </a:ext>
            </a:extLst>
          </p:cNvPr>
          <p:cNvGraphicFramePr>
            <a:graphicFrameLocks noGrp="1"/>
          </p:cNvGraphicFramePr>
          <p:nvPr/>
        </p:nvGraphicFramePr>
        <p:xfrm>
          <a:off x="3677140" y="4948268"/>
          <a:ext cx="3485660" cy="614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141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14:cNvPr>
              <p14:cNvContentPartPr/>
              <p14:nvPr/>
            </p14:nvContentPartPr>
            <p14:xfrm>
              <a:off x="5078983" y="4609532"/>
              <a:ext cx="45360" cy="34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0983" y="4591532"/>
                <a:ext cx="81000" cy="376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C55A1CE-B97C-C648-83DF-11EA423BB397}"/>
              </a:ext>
            </a:extLst>
          </p:cNvPr>
          <p:cNvGraphicFramePr>
            <a:graphicFrameLocks noGrp="1"/>
          </p:cNvGraphicFramePr>
          <p:nvPr/>
        </p:nvGraphicFramePr>
        <p:xfrm>
          <a:off x="7459075" y="4973816"/>
          <a:ext cx="236026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6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14:cNvPr>
              <p14:cNvContentPartPr/>
              <p14:nvPr/>
            </p14:nvContentPartPr>
            <p14:xfrm>
              <a:off x="7055023" y="4657412"/>
              <a:ext cx="717840" cy="31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7023" y="4639772"/>
                <a:ext cx="75348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5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stock; // 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album a, *p; p = &amp;a;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 // pick + 49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stock[49]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&amp;(stock[49]);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title = “Listener Supported”;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pick is a pointer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point to an object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one element of the object is title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862</Words>
  <Application>Microsoft Macintosh PowerPoint</Application>
  <PresentationFormat>On-screen Show (4:3)</PresentationFormat>
  <Paragraphs>233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Verdana</vt:lpstr>
      <vt:lpstr>Office Theme</vt:lpstr>
      <vt:lpstr>Pointers and Class</vt:lpstr>
      <vt:lpstr>Pointers and Class</vt:lpstr>
      <vt:lpstr>Pointers and Class</vt:lpstr>
      <vt:lpstr>Pointers and Class</vt:lpstr>
      <vt:lpstr>Pointers and Classes</vt:lpstr>
      <vt:lpstr>Pointers and Classes</vt:lpstr>
      <vt:lpstr>Pointers and Classes</vt:lpstr>
      <vt:lpstr>Pointers and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337</cp:revision>
  <dcterms:created xsi:type="dcterms:W3CDTF">2009-09-01T00:23:15Z</dcterms:created>
  <dcterms:modified xsi:type="dcterms:W3CDTF">2021-04-30T17:11:13Z</dcterms:modified>
</cp:coreProperties>
</file>