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comments/comment1.xml" ContentType="application/vnd.openxmlformats-officedocument.presentationml.comments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notesSlides/notesSlide1.xml" ContentType="application/vnd.openxmlformats-officedocument.presentationml.notesSlide+xml"/>
  <Override PartName="/ppt/ink/ink2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700" r:id="rId2"/>
    <p:sldId id="809" r:id="rId3"/>
    <p:sldId id="816" r:id="rId4"/>
    <p:sldId id="815" r:id="rId5"/>
    <p:sldId id="817" r:id="rId6"/>
    <p:sldId id="588" r:id="rId7"/>
    <p:sldId id="589" r:id="rId8"/>
    <p:sldId id="985" r:id="rId9"/>
    <p:sldId id="977" r:id="rId10"/>
    <p:sldId id="593" r:id="rId11"/>
    <p:sldId id="978" r:id="rId12"/>
    <p:sldId id="979" r:id="rId13"/>
    <p:sldId id="594" r:id="rId14"/>
    <p:sldId id="525" r:id="rId15"/>
    <p:sldId id="597" r:id="rId16"/>
    <p:sldId id="599" r:id="rId17"/>
    <p:sldId id="980" r:id="rId18"/>
    <p:sldId id="606" r:id="rId19"/>
    <p:sldId id="987" r:id="rId20"/>
    <p:sldId id="986" r:id="rId21"/>
    <p:sldId id="603" r:id="rId22"/>
    <p:sldId id="527" r:id="rId23"/>
    <p:sldId id="61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4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6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1T10:52:05.881" idx="3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35.4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310 0 24575,'-10'1'0,"1"1"0,2 0 0,-2 2 0,-3 2 0,-1 2 0,-7 6 0,2-2 0,-8 10 0,3-1 0,3 4 0,0 2 0,10-4 0,-1 4 0,6-3 0,2 5 0,2-4 0,1 1 0,0-3 0,0-4 0,0-1 0,2 0 0,-1-2 0,2 2 0,-1-3 0,-1-1 0,-1-2 0,0-3 0,0-1 0,0-3 0,0-2 0,0-1 0,-7-1 0,-2 0 0,-5-1 0,-2 0 0,5-1 0,-3 0 0,4-2 0,2 1 0,2-1 0,3 1 0,2 0 0,-1 0 0,7 15 0,-1-3 0,6 16 0,-4-7 0,-2 1 0,-2-1 0,0 2 0,0 2 0,1 5 0,-2-1 0,0 1 0,-1-6 0,0-4 0,0-4 0,-1 4 0,1-3 0,-1 5 0,1-8 0,0 0 0,0-4 0,0 1 0,0-1 0,-1 0 0,1 2 0,-1 1 0,1-1 0,0 3 0,0-2 0,0 2 0,0-2 0,0-1 0,0-1 0,0-3 0,0 0 0,0-1 0,0 1 0,0 0 0,0 2 0,0 1 0,0 3 0,0 1 0,0 0 0,0-1 0,0-3 0,0-2 0,0-3 0,0-2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9.6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1 24575,'-13'30'0,"-3"1"0,-2-3 0,-4 3 0,4-4 0,3-7 0,5-4 0,8-19 0,1 4 0,1-8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0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0 102 24575,'3'16'0,"0"-1"0,8 3 0,0-4 0,9 7 0,2-8 0,1-2 0,-6-5 0,-5-4 0,-8-6 0,0-8 0,2-8 0,3-13 0,1 1 0,2-8 0,-2 11 0,-5 5 0,-2 10 0,-3 8 0,-7 3 0,-8 2 0,-5 1 0,-2 1 0,10 0 0,4 0 0,35 0 0,-20-1 0,22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0.8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1 151 24575,'3'7'0,"-1"0"0,0-4 0,0 0 0,0-2 0,1 0 0,3-2 0,4-4 0,4 2 0,1-5 0,-3 4 0,0 0 0,-5 1 0,1 1 0,-2-2 0,4-3 0,-1-4 0,3-5 0,-2-1 0,-3 3 0,-3 1 0,-4 3 0,-6-2 0,-5 0 0,-1 1 0,-1 2 0,5 4 0,4 3 0,1 5 0,-2 5 0,1 1 0,-2 6 0,1-4 0,0 2 0,0-2 0,1-2 0,0-1 0,2-2 0,0 1 0,0 1 0,0 1 0,0 2 0,0 1 0,0-3 0,-2 1 0,2-6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4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12 470 24575,'0'-14'0,"-1"-9"0,-1-8 0,1-18 0,-3-4 0,3 0 0,-1 2 0,2 14 0,0 0 0,0 6 0,0 3 0,0 5 0,0 9 0,0 3 0,0 6 0,2 3 0,12 1 0,22 3 0,6-1 0,13 1 0,-17-1 0,-7-1 0,-7 0 0,7 0 0,13 0 0,25 0 0,-1 0 0,11-1 0,-14-1 0,-5 0 0,5 1 0,-5 0 0,23 0 0,-4 0 0,-8 1 0,-21 0 0,-31 0 0,-6-1 0,-5 1 0,5-1 0,-2 1 0,-1 0 0,-4 0 0,-3-1 0,-1 1 0,-2 1 0,2 3 0,-2 8 0,2 9 0,0 12 0,7 17 0,6 17 0,3 1 0,2 3 0,-8-23 0,-3-10 0,-4-16 0,-3-11 0,-1-6 0,-1-4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5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 24575,'-2'13'0,"-1"13"0,-1 8 0,1 12 0,1-3 0,1-7 0,0-6 0,1-13 0,0-3 0,0-8 0,0-1 0,0-3 0,0-1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5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0 102 24575,'0'17'0,"1"-3"0,2 3 0,5-2 0,2 0 0,9-2 0,-1-6 0,3-3 0,-2-3 0,-5-2 0,0-2 0,-6-3 0,3-5 0,-1-5 0,4-5 0,3-8 0,0-1 0,-4 3 0,-5 4 0,-6 11 0,-2 2 0,-1 5 0,1 1 0,-2 1 0,1 2 0,-2 0 0,1 1 0,-3-1 0,0 1 0,-1-1 0,0 1 0,2 0 0,2 1 0,1 0 0,0 0 0,0 1 0,0-2 0,0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6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24575,'0'42'0,"0"2"0,0 11 0,0-2 0,0 8 0,0-17 0,1-6 0,-1-15 0,1-8 0,-1-5 0,0-3 0,0-2 0,0 0 0,0-1 0,1 0 0,0-1 0,2-2 0,-2-1 0,1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7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24575,'-32'16'0,"7"-4"0,12-5 0,8-3 0,2-2 0,3 0 0,1-1 0,1 2 0,0-1 0,3 2 0,-1 1 0,5 3 0,12 8 0,7 5 0,24 12 0,8 0 0,-11-9 0,2 1 0,-3-4 0,0-1 0,37 15 0,-35-14 0,-37-27 0,-13 4 0,0-8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7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0 24575,'-18'3'0,"1"1"0,-2 4 0,1 4 0,4 0 0,0 5 0,4-4 0,2 0 0,0-3 0,1-2 0,0 0 0,0 2 0,-1-2 0,1 2 0,-1-1 0,2-2 0,1 0 0,2-4 0,2-1 0,0-2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31.7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 24575,'4'41'0,"6"18"0,7 26 0,6 10 0,-8-40 0,1-2 0,8 23 0,-5-20 0,-6-26 0,-8-18 0,-3-7 0,-1-5 0,0-3 0,2 1 0,0 0 0,8-1 0,15-1 0,19-5 0,3 3 0,6 0 0,7 1 0,6 0-805,28-1 1,5 2 804,-28 1 0,1 1 0,-1 0 0,21 1 0,-3 0-401,-7 0 1,-2 1 400,-3 0 0,-2 1 0,-6 0 0,2 1 0,18-1 0,0 0 0,-17 0 0,0 0 0,9 1 0,1 0 0,1-2 0,3 0-1090,-17 1 0,4 1 1,7-1 1089,-7-1 0,7 0 0,4 0 0,3 0 0,0 0-783,-4 1 0,1 0 0,1 0 0,3 0 0,0 0 0,2 0 783,-4-1 0,1 0 0,1-1 0,2 1 0,0-1 0,1 1 0,0 0 0,6 0 0,2 0 0,1 1 0,0-1 0,-1 1 0,-2-1 0,-3 0 0,-1-1 0,-4 1 0,-1-2 0,-1 1 0,0 0 0,3 1-333,5-1 0,3 1 0,0-1 1,-1 1-1,-1 1 0,-4-1 333,3 0 0,-3 1 0,-2 0 0,-2 0 0,0 1-231,-7-1 1,-1 1 0,-2 0 0,1 1 0,-2-1 230,17 1 0,-2 1 0,-1-1 0,-2 1 0,-10 0 0,-2 1 0,-1-1 0,1 0 0,1-1 0,1 0 0,0-1 0,3 1 0,-5-1 0,4 1 0,0 0 0,0 0 0,-2-1 0,7 0 0,-3-2 0,2 1 0,3-1-65,-1 1 0,4 0 1,2 0-1,0-1 0,-5-1 65,9 0 0,-3-2 0,-1 0 0,0 0 0,-2 1 0,-1-1 0,0 1 0,-1 0 434,-2 1 1,0 0 0,-2 0 0,-4 1-435,7-1 0,-4 0 0,2 2 0,-9 0 0,2 1 0,0 0 0,-1 0 0,17-1 0,-1 0 0,-1-1 0,-1 1 0,0 0 0,0 0 538,3-2 0,0-1 0,-2 0-538,-10 0 0,-1 0 0,-2-1 410,-7 0 0,0 0 0,-1 0-410,2-1 0,1 0 0,-5 1 1240,8-2 1,-1 0-1241,17 1 0,0-1 0,-10 2 0,-1 0 0,2 0 0,0 1 0,-2 2 0,-1 0 0,-16-1 0,-3 0 1100,-6 1 0,-2 0-1100,-2 0 0,-2 0 2129,33 0-2129,-31 0 0,3 0 0,1 0 0,1 0 0,1 0 0,2 0 0,4 0 0,-1 0 1507,31 0-1507,-44 0 0,-2 0 949,26 1-949,-12 0 0,-11 0 0,-21-2 0,-10 1 0,-11-1 0,-5 1 0,-4 0 0,1 0 0,-1 0 0,1 0 0,-1 0 0,2-1 0,-1 1 0,1-2 0,1 1 0,-1-1 0,1 1 0,-2 0 0,-2 0 0,1 0 0,-1 0 0,1 1 0,2-3 0,3-2 0,1 0 0,0 2 0,-2 1 0,1 2 0,0-1 0,0 0 0,-1 1 0,-2 0 0,1 0 0,-1 0 0,1 0 0,5 0 0,-3 0 0,2-1 0,-4-1 0,-3 2 0,1-2 0,-1 0 0,0-1 0,-1-1 0,0-2 0,-2-3 0,0-1 0,1-1 0,0-7 0,0 0 0,1-10 0,0-5 0,0 2 0,-1-3 0,-3 7 0,0 6 0,-1 2 0,3 8 0,0-3 0,1 1 0,0 0 0,0-4 0,0-2 0,0-1 0,-1-6 0,-1 3 0,0-4 0,1 3 0,-3 8 0,1 2 0,-2 11 0,0 0 0,1 1 0,0 0 0,-3-2 0,2 1 0,0 0 0,2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0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24575,'8'21'0,"-1"6"0,7 10 0,-1 6 0,9 12 0,-3-6 0,-1-9 0,-8-14 0,-6-17 0,-3-6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0.7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24575,'2'43'0,"2"3"0,1 39 0,2 10 0,-4-41 0,1 1 0,0 7 0,0-1 0,1 35 0,1-1 0,-6-37 0,1-20 0,-1-20 0,1-21 0,1-11 0,4-25 0,2-3 0,6-20 0,3 12 0,2 6 0,3 6 0,-2 11 0,1 5 0,0 4 0,-4 10 0,2 2 0,5 10 0,6 6 0,16 12 0,-2 6 0,2 2 0,-13 3 0,-14-11 0,-8 5 0,-10-2 0,-4 1 0,-1 6 0,-6-6 0,-1-4 0,-3-5 0,0-7 0,-4-1 0,-10-1 0,3-3 0,-5 1 0,8-5 0,3 1 0,-1-4 0,2-2 0,-2-2 0,3-3 0,4 3 0,0 0 0,4 4 0,2 0 0,3 2 0,3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0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24575,'-28'39'0,"3"-5"0,5-4 0,7-11 0,6-10 0,5-4 0,0-2 0,0 0 0,0 0 0,3 1 0,6-1 0,19 0 0,23-1 0,43-5 0,-3-4 0,-2 1 0,-37 0 0,-30 5 0,-10 1 0,-9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1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24575,'0'22'0,"2"9"0,0 13 0,5 7 0,7 21 0,0-12 0,4 16 0,-7-24 0,-3-10 0,-5-20 0,-2-14 0,18-11 0,-15 2 0,14-6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1.9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1 126 24575,'1'22'0,"0"-2"0,1 3 0,2-4 0,2-2 0,5 0 0,-1-3 0,6-3 0,3-2 0,8-4 0,7-2 0,-6-3 0,-6-2 0,-12-3 0,-6-2 0,-1-4 0,-2-8 0,-1-1 0,-3-11 0,-3 0 0,-3-4 0,-12-7 0,-2 9 0,-2 2 0,9 17 0,9 10 0,5 8 0,1 2 0,-2 1 0,1 0 0,-2 0 0,0 4 0,2-6 0,-1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3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24575,'19'-3'0,"18"1"0,27 5 0,26 6 0,-22-1 0,1 1 0,-15 0 0,-3-1 0,44 8 0,-53-9 0,-30-3 0,-7 1 0,-1 26 0,-1 2 0,-6 34 0,-3-26 0,-13 7 0,-1-24 0,-1-2 0,-3-5 0,7-5 0,3-5 0,4-3 0,6-3 0,2-2 0,11 0 0,9 0 0,10 4 0,11 8 0,5 3 0,18 12 0,13 5 0,-3 3 0,-5-3 0,-29-9 0,-15-6 0,-16-3 0,-4-2 0,-5 5 0,-5 3 0,-5 3 0,-15 4 0,-12-3 0,-10-1 0,-10-3 0,13-7 0,0-2 0,18-4 0,7-4 0,8 1 0,8-3 0,2 0 0,2-3 0,2-6 0,1-2 0,5-6 0,-3 9 0,2 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4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24575,'-1'27'0,"-1"14"0,1 16 0,0 2 0,1 3 0,0-24 0,1-6 0,6-27 0,30-29 0,-21 10 0,18-14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4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24575,'2'12'0,"3"1"0,0 10 0,5 1 0,3 2 0,-1-5 0,4-4 0,2-6 0,2-4 0,-1-3 0,-7-2 0,-5-2 0,-2-2 0,3-5 0,4-6 0,3-6 0,-6 7 0,-1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4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6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95 24575,'1'-8'0,"1"-2"0,1 2 0,2-3 0,-1 2 0,1 1 0,-3 3 0,0 2 0,-1 1 0,2 0 0,3-2 0,3-1 0,1-1 0,2-2 0,-5 5 0,-3 0 0,-1 3 0,-1 0 0,0 0 0,1 0 0,-1 2 0,1-1 0,-2 2 0,0 1 0,0 1 0,0 4 0,1 1 0,0-1 0,0 0 0,0-5 0,-2 2 0,2-1 0,-1 2 0,1 0 0,0 0 0,0-2 0,-1-1 0,1-3 0,-2 2 0,1-1 0,-1 3 0,0 0 0,0 3 0,1-1 0,0 1 0,-1-3 0,0-1 0,0-3 0,1 0 0,-1-1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7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24575,'3'15'0,"-1"5"0,2 0 0,-1 4 0,0-5 0,-2-5 0,0-3 0,-1-5 0,1 0 0,0 0 0,1 3 0,1 2 0,0 1 0,0-2 0,1 9 0,-3-12 0,1 6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1.0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24575,'6'0'0,"0"0"0,9 0 0,18 5 0,15 4 0,27 9 0,-7 0 0,-4 1 0,-25-7 0,-22-4 0,-11-2 0,-6 1 0,1 2 0,-4 5 0,-4 3 0,-8 3 0,-11 2 0,-4 0 0,-10 3 0,5-2 0,-4 3 0,12-5 0,7-5 0,12-7 0,8-6 0,1-2 0,3 0 0,6 1 0,13 2 0,45 13 0,24 8 0,-42-12 0,-1 2 0,38 13 0,-47-12 0,-17-4 0,-16-7 0,-6-1 0,0 0 0,-1 0 0,-1 4 0,0 0 0,-4 4 0,-3 5 0,-5 3 0,0-3 0,-4-1 0,5-8 0,-8 0 0,0-1 0,-4-2 0,3 1 0,5-3 0,5-1 0,6 0 0,2-2 0,2 1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1.1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103 1 24575,'-6'13'0,"-3"2"0,-2 6 0,-5 1 0,-1 5 0,4-6 0,-3 2 0,9-10 0,1-2 0,4-9 0,16-14 0,-9 6 0,9-7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2.4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0 24575,'-6'20'0,"-2"0"0,-3 15 0,-2 7 0,0 8 0,3 9 0,2 0 0,4-20 0,2-9 0,1-27 0,1-4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3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 24575,'1'28'0,"-1"-3"0,1 4 0,0-8 0,5 9 0,2-7 0,6 3 0,3-7 0,7-7 0,5-3 0,11-4 0,-8-3 0,-1-3 0,-11-6 0,-10 1 0,-2-6 0,-5 0 0,1-7 0,-3-4 0,-1-5 0,-9-9 0,-8-2 0,-11 0 0,-13 1 0,9 15 0,1 7 0,18 12 0,6 3 0,4 1 0,11 3 0,-7-3 0,8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3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228 222 24575,'-1'13'0,"-1"-1"0,-1 5 0,0-3 0,2 3 0,0-4 0,1-3 0,2-3 0,-1-4 0,2-2 0,0-1 0,4-8 0,9-13 0,4-14 0,10-17 0,-12 3 0,-3 7 0,-21 14 0,-14 10 0,-23-5 0,-6 6 0,-2-1 0,10 9 0,15 4 0,9 2 0,3 2 0,4 5 0,-6 4 0,-1 6 0,5-4 0,2-2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4.8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24575,'7'-4'0,"1"-1"0,9 0 0,-2 0 0,6 1 0,-3 3 0,12 1 0,24 7 0,23 9 0,-4 1 0,-10 4 0,-37-10 0,-15-1 0,-9-3 0,-2 5 0,-5 8 0,-5 6 0,-7 3 0,-10 11 0,-2-11 0,-14 8 0,4-12 0,0-4 0,12-8 0,14-8 0,6-2 0,5-1 0,2-2 0,4 1 0,11 2 0,11 2 0,14 4 0,25 6 0,20 5 0,0 0 0,4 3 0,-44-10 0,-12 0 0,-24-5 0,-5-1 0,-4 0 0,-1 0 0,-2 4 0,-6 2 0,-4 1 0,-15 9 0,-9 1 0,-11 3 0,-5 0 0,14-8 0,2-4 0,18-8 0,5-4 0,8-2 0,4-1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5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24575,'13'64'0,"-2"-12"0,2 4 0,5 5 0,2 6 0,6 17 0,3 11 0,-3-8 0,-3-7 0,0-2 0,-1-6 0,2 4 0,-6-15 0,-7-4 0,-4-25 0,-6-23 0,1-7 0,3-3 0,12 0 0,17 0 0,50 1 0,-24 1 0,6 0-327,10 0 1,3 0 326,2 2 0,-2 0 0,-18-2 0,-4 0 0,21 3 0,-40-4 0,-26 0 0,-9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8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1 24575,'-4'12'0,"-2"8"0,-4 8 0,-4 21 0,0 6 0,-3 16 0,0 12 0,3-10 0,2-13 0,7-26 0,16-35 0,11-8 0,9-9 0,2 4 0,-11 5 0,-9 6 0,-3 4 0,1 3 0,19 7 0,11 10 0,-3-2 0,-6-1 0,-22-10 0,-9-3 0,-1 0 0,-2 3 0,-6 5 0,-1 0 0,-4 2 0,-2-1 0,-2-3 0,-3 1 0,-6-2 0,5-2 0,-1 0 0,8-3 0,5-2 0,4-1 0,2-2 0,2-4 0,0-4 0,1 2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9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24575,'16'0'0,"0"0"0,10 0 0,-8 0 0,-1 0 0,-8 0 0,1-1 0,2 1 0,11-2 0,1 1 0,4-1 0,-14 2 0,-5 3 0,-11 9 0,-3 6 0,-4 12 0,-3 3 0,-1 8 0,4-5 0,2-5 0,5-11 0,2-9 0,1-4 0,1-3 0,3-1 0,6-2 0,4-1 0,8-3 0,16-9 0,15-7 0,1-7 0,3-4 0,-28 9 0,-8 2 0,-16 8 0,-4 1 0,-6-1 0,-4-3 0,-14-6 0,-8-4 0,-4 1 0,-10 2 0,10 8 0,0 4 0,8 4 0,12 4 0,4 0 0,6 1 0,1 0 0,0 1 0,2 1 0,-1-2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6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149 0 24575,'-15'41'0,"-4"22"0,0 5 0,-6 28 0,12-35 0,1 0 0,-8 32 0,4 3 0,9-54 0,6-21 0,0-14 0,8-27 0,5-18 0,17-38 0,2-11 0,3-7 0,-5 3 0,-10 34 0,-2 11 0,-11 29 0,-1 14 0,0 20 0,4 12 0,8 24 0,5 5 0,2 5 0,1 1 0,-3-12 0,-3-7 0,-4-15 0,-5-14 0,-3-9 0,7-21 0,3-13 0,26-37 0,11-17 0,-24 38 0,-1 0 0,24-37 0,-26 36 0,-11 18 0,-12 20 0,-2 13 0,2 12 0,0 8 0,7 14 0,-1 0 0,6 0 0,-1 1 0,-2-10 0,5 7 0,-1-8 0,0 1 0,1-8 0,-6-5 0,-1-5 0,-4-4 0,-3-3 0,-1 0 0,1 4 0,1-1 0,1 0 0,-3-5 0,-2-2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7.5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24575,'-13'79'0,"4"5"0,7-24 0,2 3 0,2-4 0,0-1 0,2-2 0,1-1 0,0-3 0,0-4 0,1 22 0,1-8 0,-5-25 0,1-14 0,-2-12 0,3-17 0,21-31 0,22-35 0,-15 23 0,5-7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7.9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24575,'10'55'0,"1"0"0,7 39 0,-5-38 0,0-2 0,6 26 0,0-12 0,-8-19 0,-6-24 0,-2-8 0,-3-8 0,1-5 0,-1 0 0,-2-7 0,-4 1 0,3-3 0,-2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1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0 24575,'-20'0'0,"0"3"0,3 0 0,0 4 0,-1 4 0,1 6 0,-1 4 0,4 7 0,3-2 0,2 7 0,6-3 0,1 0 0,6-8 0,8 2 0,4-8 0,6 0 0,-2-7 0,1-4 0,-5-4 0,-1 0 0,0-3 0,8-5 0,7-2 0,13-4 0,-8 1 0,2 2 0,-18 4 0,-5 2 0,-10 3 0,-3 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8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24575,'31'0'0,"0"0"0,9 0 0,16 0 0,10 0 0,18 0 0,-20 0 0,-10 0 0,-31 0 0,-12 0 0,-10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2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1 340 24575,'7'-30'0,"5"-6"0,8-15 0,6 3 0,6 5 0,11 3 0,-5 8 0,15 1 0,-26 18 0,8 1 0,12 9 0,22 4 0,-20 1 0,5 1 0,19 2 0,3 2 0,-11-2 0,-1 1 0,11 0 0,-3 0 0,20 3 0,-27-4 0,-27 1 0,-16-2 0,5 1 0,7 3 0,8 0 0,6 4 0,-5-3 0,-6 0 0,-5-3 0,-5-2 0,12 5 0,18 2 0,21 3 0,-22-8 0,1 0 0,37 1 0,-3-4 0,-26-3 0,-22 0 0,5 0 0,-9 0 0,-1 0 0,7 0 0,2-1 0,-3-2 0,8-2 0,-15-3 0,11-4 0,-7-2 0,-1-1 0,-3-3 0,-5 1 0,-5-2 0,-3 1 0,-12 5 0,-4 1 0,-6 4 0,-1 3 0,1 3 0,10 7 0,9 5 0,42 13 0,29 4 0,-2-7 0,13 1-924,-21-6 0,5 0 1,1-1 923,8 0 0,1-1 0,0 1 0,0-1 0,0 0 0,-5-1-366,-16-4 0,-5-1 0,-1-1 366,22 3 0,-3-2 0,0-2 0,-3-2-250,-15-1 1,-2 0 249,12-1 0,0-2 0,-11-1 0,0-2 0,3-1 0,1-1 0,12 0 0,2-1-453,-2-3 0,1 1 453,3 1 0,2 0 0,-24 2 0,1-1 0,-3 1 0,16 0 0,-1 1 0,15 0 0,1 0 0,-5 2 0,0 0 0,-3 1 0,3 0 0,-19 0 0,4 0 0,-2 1 0,-6 0 0,-2 0 0,1 1 0,-1 1 0,1 0 0,1 1 0,4 0 0,1 1 0,-5 0 0,8 2 0,-4 1 960,13 2 0,-3 1-960,-19-3 0,-2 1 0,-4 1 0,0 0 536,5-2 0,0 0-536,-9 0 0,-1-1 0,4-1 0,1-1 0,2-1 0,-2-1 563,35 2-563,-41-3 0,0 0 0,4 1 0,0 0 0,43-1 558,-41-2 1,-2 1-559,25 0 534,-2-2-534,-17 3 68,3 0-68,-15 3 0,-5-2 0,6 5 0,4-2 0,9 3 0,6 1 0,-10 0 0,3 2 0,-10-2 0,-8-2 0,-9-1 0,-17-3 0,-7 0 0,-8-2 0,-3 1 0,1 0 0,-2 2 0,1 0 0,0 0 0,-1 2 0,1 0 0,-1 0 0,0-1 0,-2-6 0,-44-41 0,33 28 0,-32-28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7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1 24575,'-3'10'0,"-5"7"0,-7 12 0,-5 7 0,-9 18 0,4-7 0,-1 7 0,9-16 0,4-9 0,6-12 0,1-6 0,4-2 0,0-2 0,1 0 0,1-2 0,0 0 0,0-1 0,0-1 0,0-2 0,1 1 0,5 1 0,3 3 0,8 3 0,9 2 0,13-1 0,28-2 0,7-2 0,7-3 0,-17-4 0,-22 0 0,-3-4 0,2-2 0,5 0 0,15-7 0,-17 4 0,-7 0 0,-40-2 0,1 9 0,-16-4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8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24575,'-1'26'0,"1"13"0,-3 14 0,3 11 0,-3 21 0,1-8 0,-1 11 0,1-24 0,-1-14 0,2-18 0,0-15 0,-1-1 0,1-6 0,0-2 0,0-2 0,1-3 0,0-2 0,0-1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8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60 24575,'-18'-16'0,"-1"0"0,-9 3 0,3 5 0,2 3 0,8 4 0,7 1 0,2 1 0,0 3 0,-1 5 0,-3 10 0,-2 14 0,4 7 0,1 19 0,7-7 0,6 9 0,-1-12 0,2-6 0,-3-8 0,-2-7 0,-1-4 0,-1 3 0,0-3 0,0 8 0,-1 7 0,0 1 0,-2 10 0,-1-8 0,-2-2 0,-2-6 0,-1-11 0,-3 1 0,0-3 0,-3 0 0,-2 1 0,7-9 0,-1-6 0,9-5 0,0-6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9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24575,'10'0'0,"8"0"0,6 0 0,-2 0 0,-3 0 0,-6-1 0,1 1 0,8-2 0,-8 2 0,-1-1 0,-9 1 0,-1 0 0,15-1 0,15 0 0,-9 0 0,3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1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1 366 24575,'2'-25'0,"1"0"0,1-1 0,3-3 0,0 5 0,4-1 0,2 4 0,1 2 0,4-1 0,-3 5 0,2 0 0,4 6 0,2 0 0,21 0 0,9 0 0,6 0 0,-3 3 0,-16 3 0,-11 1 0,-11 1 0,-8 3 0,-1 2 0,3 4 0,1 2 0,4 4 0,-2-3 0,0-1 0,-1-1 0,1-1 0,25 7 0,23 4 0,17-1 0,10-6 0,-21-14 0,-16-8 0,-16-6 0,-15 1 0,-4-3 0,-3 1 0,-2-1 0,3-3 0,-4-1 0,0 0 0,-2 1 0,-6 7 0,2 7 0,-3 6 0,3 6 0,1 2 0,-1 0 0,5 3 0,4 0 0,6 2 0,16 3 0,-12-7 0,4 0 0,-21-5 0,-5 2 0,-2 0 0,0 6 0,1-2 0,0 2 0,0-3 0,0 0 0,0-1 0,0-2 0,0 0 0,-2 0 0,2 0 0,-2-1 0,1-1 0,-3-1 0,2-1 0,-2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1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24575,'0'19'0,"-2"15"0,2 19 0,-2 6 0,0 8 0,0-12 0,1-5 0,3-3 0,2-13 0,4 6 0,0-11 0,0-4 0,-1-9 0,0-6 0,2-3 0,7-1 0,2-4 0,12-2 0,13-6 0,4-5 0,-13 4 0,-11-1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2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0 24575,'-7'1'0,"-3"1"0,-7 8 0,-4 4 0,-9 16 0,3 4 0,4 4 0,6 2 0,11-11 0,4 2 0,4-11 0,1-3 0,4-7 0,3-4 0,1-3 0,11-3 0,1-4 0,13-9 0,-5-3 0,-2-6 0,-9 3 0,-4 0 0,-5 1 0,-2 0 0,-5 2 0,-1-2 0,-2 2 0,0 2 0,-2 2 0,0 5 0,-1 2 0,2 4 0,0 9 0,1 5 0,1 8 0,-1 0 0,1-1 0,1 1 0,7 3 0,18 12 0,19 5 0,0-11 0,0-7 0,-28-20 0,-7-3 0,-10-1 0,-1-2 0,-2-1 0,1-3 0,-2-5 0,1-6 0,0 6 0,0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3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1 24575,'0'15'0,"1"7"0,0 14 0,3 7 0,-1 4 0,0 3 0,-5-5 0,-3 9 0,-8 0 0,-4 5 0,-4-1 0,4-21 0,2-9 0,9-18 0,1-5 0,4-4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2.1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 1 24575,'-9'19'0,"-2"4"0,-1 3 0,-1 4 0,5-6 0,3-6 0,3-8 0,8-12 0,8-8 0,-6 2 0,5-2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6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24575,'3'-4'0,"3"-2"0,1 3 0,0-1 0,0 1 0,-1 1 0,3 1 0,7 0 0,5 0 0,7 1 0,-2 1 0,-6 0 0,-6 2 0,-9 0 0,-1 1 0,-2 5 0,0 1 0,1 9 0,3 9 0,1 4 0,-1 9 0,-1-10 0,-4-5 0,0-13 0,-1-5 0,-2-3 0,0-3 0,-2 1 0,-1-2 0,-1 0 0,-4-2 0,-2-1 0,1 0 0,-1-1 0,4 1 0,1 1 0,4-1 0,1 0 0,3-1 0,1-1 0,1-3 0,0-1 0,0-1 0,-2 3 0,3 3 0,7 3 0,11 0 0,11 1 0,3-2 0,3-2 0,-7-3 0,-5 0 0,-3-3 0,-6 2 0,1-3 0,-5 1 0,-2 0 0,-4-2 0,-3 2 0,1-7 0,0-4 0,-1 0 0,2-7 0,-3 8 0,-1-6 0,-2 8 0,-2 4 0,-1 5 0,0 6 0,-1 0 0,0 2 0,-3 0 0,-4 3 0,-2 1 0,-6 8 0,4 5 0,0 7 0,2 12 0,6-8 0,0 7 0,6-13 0,-1-3 0,2-5 0,2 0 0,1-4 0,5 1 0,2-5 0,9 1 0,13-2 0,-1-3 0,6 0 0,-15-4 0,-4 0 0,-4 0 0,-8 0 0,-1 1 0,-4 0 0,-1-1 0,1-1 0,-2-6 0,2-4 0,1-10 0,-2 10 0,1-1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7.3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0 349 24575,'4'-3'0,"3"-1"0,2 0 0,5-4 0,11-4 0,3-5 0,9-4 0,-5-1 0,-7 2 0,-8 0 0,-6 3 0,-2 2 0,-3-1 0,-3 4 0,-2-4 0,0-1 0,-2-1 0,-1-3 0,-3 0 0,0-2 0,0 4 0,1 5 0,2 6 0,-2 14 0,-5 14 0,-4 15 0,-6 38 0,-1 21-265,12-38 1,1 1 264,-1 5 0,1-3 0,3 30 0,-1-11 0,5-21 0,5-12 0,4 1 0,10-9 529,2-7-529,1-4 0,-7-15 0,-3-4 0,-7-6 0,-2 0 0,-1-1 0,2 0 0,3-1 0,7 1 0,2 0 0,-4 0 0,-4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53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5106 24575,'14'0'0,"15"0"0,15-1 0,38-1 0,3-1 0,14-1 0,-21 0 0,-21 0 0,-9 0 0,-13 3 0,-2 0 0,-2 0 0,3-1 0,34-4 0,15-3 0,9-1 0,-41 4 0,-1 0 0,28-2 0,-28 5 0,0 0 0,40-4 0,-12 1 0,-17 1 0,-33 1 0,-12 2 0,-10 1 0,-2 1 0,4-1 0,1-1 0,5-1 0,-6 0 0,3 0 0,-5 1 0,2 0 0,0-2 0,0-1 0,-1-3 0,2-8 0,-2-2 0,4-12 0,-1-6 0,2-9 0,1-22 0,5-24 0,-8 40 0,-1-3 0,3-18 0,-1-3-430,-1 9 1,-2-2 429,1-21 0,-1-2 0,-2 10 0,-1 0 0,-1 1 0,0-2 0,-1-1 0,0 0 0,-1 8 0,0 1 0,-1 0 0,0 0 0,0-2 0,0 3-106,-1 16 0,0 1 106,-1-3 0,0 1 0,-2-40 0,-2 11 0,-1-5 0,3 15 849,0-21-849,3 1 222,-1 3-222,0 42 0,2 0 0,-1-47 0,-2 48 0,0-2 0,2-8 0,-2-2 0,-1 4 0,-1 1 0,3-1 0,0-1 0,-1-1 0,1 3 0,-1-29 0,2 1 0,0 22 0,1 11 0,2-1 0,1 12 0,-1-6 0,2 5 0,-1 0 0,0-4 0,0 2 0,-3-2 0,1-2 0,-2 13 0,-4-5 0,1 12 0,-4 1 0,-1-2 0,-1 6 0,0-3 0,-1 0 0,4-1 0,-4-5 0,2-6 0,-1 2 0,-2-5 0,1 10 0,0-1 0,4 7 0,2 5 0,0-2 0,-4-2 0,-3-2 0,-12-3 0,1 7 0,-6 1 0,2 1 0,3 2 0,3 4 0,5 5 0,6 4 0,2 4 0,3 0 0,0 2 0,-7 0 0,-4 0 0,-7 2 0,0-2 0,-1 3 0,1-2 0,1 0 0,0-1 0,2-2 0,1 1 0,-1-2 0,0 1 0,-5-2 0,-2-1 0,1 1 0,2-1 0,-1 0 0,3 2 0,-3-2 0,9 3 0,0 0 0,5 0 0,0 2 0,-1-1 0,-4 1 0,-2 0 0,-10 2 0,-26 3 0,5 4 0,-15 0 0,29 0 0,12-3 0,9 2 0,2 0 0,1 1 0,-4 5 0,0 2 0,0 4 0,-1 2 0,5-1 0,2 3 0,4-1 0,0 1 0,1 5 0,-1 3 0,-3 3 0,0 9 0,1-7 0,0 19 0,1-2 0,2 10 0,-8 20 0,-5 14 0,5-41 0,-1 3 0,-2 11 0,-2 1 0,4-12 0,-1-2 0,0 7 0,0-2 0,-2 29 0,3-14 0,7-9 0,1-8 0,0 3 0,-1 18 0,3 0 0,0-23 0,-1 4 0,3-3 0,0 1 0,0 1 0,0 0 0,1-3 0,0-3 0,2 25 0,0-2 0,-1-16 0,-1-4 0,-1 17 0,-2 15 0,1-40 0,0 3 0,-1 16 0,0 3-309,1-8 0,0 2 309,1 12 0,0 0 0,1-9 0,0-3 0,1-7 0,0-3 0,0 41 0,-1-32 0,-2-12 0,-1-5 0,1-6-6166,0 13 6166,1 1 0,0-1 0,0-2 0,0-10 0,0-2 0,0 7 0,1-4 6784,-1 16-6784,3 4 0,0-1 0,1 7 0,1-17 0,-2-12 0,-1-13 0,-1-14 0,-1-1 0,1 5 0,1 6 0,4 16 0,0 1 0,2 3 0,-2-8 0,-2-13 0,-2-2 0,2-2 0,-1-3 0,0 5 0,0-6 0,-1-1 0,0-6 0,-2-3 0,0-4 0,0 0 0,0 1 0,0 0 0,0 0 0,0 0 0,0-2 0,0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55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9526 10 24575,'-11'0'0,"-6"1"0,-2 1 0,-5 0 0,6 1 0,-3-3 0,2 1 0,-1-1 0,-3 0 0,-3 0 0,-5 0 0,-18 0 0,2 0 0,-6 0 0,10 0 0,4 0 0,-3-2 0,-2 2 0,-2-1 0,-4 2 0,8 1 0,-11 0 0,-2 1 0,-10 0 0,-23 0 0,38-3 0,-4 0 0,-9 0 0,-5-1-592,-20 0 0,-4 0 592,4 0 0,-2 1 0,16-1 0,-1 1 0,4 1 0,-2-1 0,4 1 0,2 0 0,4 0 0,-29 2 0,7 1 0,28-2 0,-2-1 0,1 1 0,-1 0 0,0-1 0,-3-1-540,-18 0 0,-4-1 540,-6-1 0,-1-2 0,-4 0 0,-2-1 0,22 2 0,-2 0 0,3 0 0,-14-1 0,1 0 0,20 2 0,-2 1 0,3 0 0,-15-1 0,4 0-96,7 0 0,3 1 96,5 2 0,3 0 1105,-38 0-1105,10 2 0,-2-3 0,23 1 1134,-17 1-1134,4 1 217,-1 0-217,-19 0 0,46-2 0,0 0 0,-1 0 0,-2-1 0,-12 0 0,0 0 0,14 0 0,1 0 0,-4 1 0,1 0 0,-38-1 0,12 1 0,-2-1 0,20 0 0,-1 0 0,7 0 0,4 0 0,-7 0 0,1 2 0,2-2 0,-11 1 0,12-1 0,-17 0 0,5 2 0,1-2 0,10 3 0,-1 0 0,-29 1 0,14-1 0,-2 0-445,16 0 0,-2-1 445,-26-1 0,-3 0 0,5 0 0,0 0 0,-7-1 0,-1 0 0,-1 1 0,1 0 0,14 0 0,1 0 0,-5 0 0,2 0 0,6 1 0,3-1-130,11 0 1,1-1 129,-5 1 0,-1-1 0,8-1 0,1-1 0,2 2 0,1-1 0,2 0 0,1-1 0,-41 4 0,9-1 0,-13 3 438,43-3 1,1-1-439,-38 2 272,0-2-272,38 0 0,19 0 0,10 0 0,9 1 0,4-1 0,-6 1 0,-3-1 0,-8 0 0,2 0 0,0 0 0,5 0 0,5 0 0,4 1 0,7-2 0,4 2 0,1-2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2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284 0 24575,'-9'0'0,"-1"1"0,0-1 0,-2 2 0,-1 0 0,0 2 0,-4 4 0,2 4 0,-2 3 0,-3 9 0,-1 2 0,1 1 0,-4 8 0,8-4 0,-6 25 0,3 11 0,5 3 0,4 5 0,9-28 0,2-11 0,1-10 0,2-13 0,2 6 0,4-1 0,0 0 0,3 0 0,2-8 0,-2-3 0,2-5 0,-3-2 0,-1 0 0,-3-1 0,-1 1 0,4 0 0,4 1 0,-6-1 0,1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3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13 247 24575,'-3'5'0,"0"-1"0,1 3 0,0 1 0,1 2 0,0 1 0,1-1 0,0 0 0,2-2 0,1-3 0,4-1 0,0-3 0,2 0 0,4-2 0,0-1 0,8-7 0,7-4 0,1-5 0,8-8 0,-4-4 0,-3-5 0,-7-3 0,-13 4 0,-4 1 0,-9 4 0,-2 6 0,-5 4 0,2 8 0,0 5 0,5 3 0,0 3 0,-1 0 0,-4 1 0,-6 3 0,-5 2 0,-5 6 0,1-2 0,5 3 0,1-1 0,6 1 0,-1 1 0,2 2 0,0 0 0,3 0 0,1-1 0,1-3 0,3-1 0,-2-5 0,2 0 0,-1 0 0,1-2 0,0 2 0,1 0 0,0 0 0,1 0 0,1-4 0,-1 0 0,1-2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4.1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24575,'7'1'0,"-1"0"0,1 0 0,-3 1 0,1 1 0,-3-2 0,0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4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24575,'7'2'0,"-2"0"0,-3-2 0,-1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5.0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24575,'0'49'0,"0"21"0,2-17 0,1 3 0,0 4 0,-1 3 0,2 12 0,0 0 0,-1-15 0,-1-3 0,0 37 0,0-35 0,-2-30 0,1-14 0,0-14 0,4-10 0,-4 4 0,4-6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5.5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24575,'1'14'0,"1"7"0,3 6 0,3 11 0,8-1 0,-1-3 0,3-6 0,-6-11 0,0-5 0,-2-4 0,1-4 0,4-3 0,3-4 0,4-5 0,2-8 0,-4-2 0,0-11 0,-9 4 0,-3-5 0,-6-3 0,-4-2 0,1 13 0,-1 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3.3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283 857 24575,'-24'-24'0,"-2"-1"0,-13-8 0,2 5 0,6 6 0,10 10 0,14 9 0,5 2 0,-6 7 0,-5 9 0,-6 14 0,-2 5 0,5 14 0,5-4 0,5-1 0,5-3 0,4-14 0,3-5 0,5-10 0,-2-4 0,1-4 0,-5-2 0,2-1 0,8-5 0,12-11 0,8-11 0,19-24 0,-11-4 0,4-26 0,-21 3 0,-8-3 0,-11-4 0,-2 10 0,-2-2 0,1-8 0,2 15 0,4-7 0,-3 14 0,1 15 0,-4 10 0,-2 20 0,1 11 0,0 19 0,2 29 0,0 29 0,-1 14 0,0 11 0,-2-9 0,3-7 0,1 6 0,2-17 0,1 4 0,0-16 0,-1-12 0,0-8 0,-3-16 0,-2-5 0,-2-5 0,1-5 0,-2-2 0,2 1 0,-1-2 0,1 1 0,5-6 0,-4 3 0,3-4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6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 24575,'-4'4'0,"0"1"0,1 1 0,-2 7 0,1-1 0,1 2 0,1-2 0,0-3 0,2-4 0,-2-1 0,2-1 0,-2 1 0,2-1 0,-2 0 0,2 0 0,-1-3 0,2-3 0,2-2 0,0-2 0,0 4 0,-2 0 0,3 3 0,-1-1 0,6 0 0,4 0 0,6-2 0,3-1 0,-1 0 0,-3 0 0,-2 1 0,-1 1 0,1 0 0,-1 2 0,-2 0 0,-3 0 0,-5 0 0,-1 0 0,-1 0 0,1 2 0,1 1 0,-1 0 0,-1 0 0,-1 0 0,-1 0 0,1 1 0,-2 0 0,2 1 0,-2 1 0,1-2 0,-1 1 0,0-3 0,0 1 0,0-1 0,0 0 0,0 4 0,0-4 0,0 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8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462 18 24575,'-6'-5'0,"0"0"0,1 2 0,-3 0 0,1 2 0,-3 0 0,-3 3 0,-7 5 0,-6 6 0,-18 15 0,2 4 0,-18 20 0,4 6 0,4 4 0,5 7 0,17-9 0,10-8 0,11-2 0,10-15 0,6 2 0,5-11 0,5-4 0,10-5 0,9-5 0,27-3 0,25-3 0,-3-7 0,2-3 0,-36-4 0,-20-2 0,-17 1 0,-9 2 0,-3-2 0,0-1 0,-1-3 0,3 1 0,-3 4 0,2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9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1 24575,'-3'28'0,"0"3"0,2 0 0,1 4 0,1-3 0,0-8 0,0-10 0,0-7 0,2-12 0,9-13 0,-7 5 0,6-5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9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24575,'9'1'0,"4"2"0,-1 2 0,4 2 0,-6-1 0,-2 5 0,-5-6 0,-2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9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24575,'3'3'0,"0"-1"0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12.1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1 24575,'-1'28'0,"0"3"0,0 2 0,-3 10 0,-7 13 0,1 19 0,4-16 0,1 4 0,2-6 0,1 0 0,0 9 0,2-3 0,0 11 0,0-30 0,1-33 0,2-19 0,8-12 0,-6 7 0,5-4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13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1 116 24575,'0'11'0,"1"7"0,0 4 0,4 9 0,1 0 0,4 2 0,5 5 0,8-2 0,1-4 0,13-4 0,3-13 0,32-2 0,6-10 0,5-10 0,-7-15 0,-25-11 0,-12-3 0,-20-9 0,-12 5 0,-9-13 0,-8 1 0,-6 4 0,-5 6 0,4 19 0,2 6 0,5 11 0,2 4 0,-4 1 0,-3 1 0,-7 0 0,-8 0 0,3 0 0,-2 0 0,4 0 0,-1 0 0,-1 1 0,2 2 0,1 0 0,7 2 0,4-2 0,3 2 0,1-1 0,-1 1 0,-2 0 0,0 1 0,-5 4 0,-1 1 0,0 2 0,0-1 0,3-2 0,6-3 0,1-2 0,5-2 0,-2 2 0,-1 1 0,-1 3 0,-1-1 0,2-1 0,2-2 0,2-2 0,2-2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04.6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1.3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1 123 24575,'24'-5'0,"13"-3"0,16-5 0,37-2 0,4-6 0,-4 4 0,-13-2 0,-40 9 0,-5 1 0,-22 5 0,-5 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2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24575,'27'6'0,"-2"0"0,-7-3 0,-3 0 0,-6-1 0,-3 1 0,1 0 0,4 5 0,7 3 0,21 11 0,15 8 0,9 1 0,-7-1 0,-21-14 0,-19-7 0,-12-6 0,-8 0 0,-4 3 0,-3 3 0,-2 0 0,3-1 0,3-2 0,4-3 0,1-2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4.2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24575,'29'5'0,"0"1"0,17 5 0,2 1 0,-4-1 0,3 3 0,-13-3 0,-1 10 0,-10 3 0,-6 7 0,-7 9 0,-13 1 0,-6 3 0,-9 7 0,0-7 0,2 0 0,5-8 0,7-14 0,2-7 0,7-8 0,5-4 0,14 1 0,17 3 0,4 2 0,7-2 0,-18-1 0,-16-2 0,-13 2 0,-12 6 0,-1 5 0,0 7 0,-1 17 0,4 9 0,-1 15 0,5 21 0,-1-7 0,3-28 0,0 0 0,2 41 0,1-12 0,-1-12 0,-2-33 0,-2-12 0,0-16 0,-1-4 0,0-3 0,-1 0 0,1-1 0,-1-1 0,0-2 0,-2 0 0,3 1 0,-2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3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 24575,'-7'1'0,"0"0"0,0 3 0,-1 0 0,1 2 0,1-2 0,-1 0 0,2-1 0,1-1 0,0 0 0,2 0 0,0-1 0,1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4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 0 24575,'-1'48'0,"-2"11"0,-6 9 0,-5 23 0,2-4 0,7-35 0,0 2 0,2 45 0,3-21 0,0-19 0,0-30 0,0-14 0,-1-12 0,0-16 0,0-19-6784,5-23 6784,3-11 0,0 24 0,-2 12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4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0 297 24575,'28'44'0,"1"-2"0,-7-9 0,-2-4 0,-4-5 0,-6-6 0,-1-4 0,-3-5 0,-4-5 0,1-2 0,-1 0 0,0-1 0,1 1 0,-1-1 0,2-3 0,3-4 0,1-4 0,4-9 0,-2-3 0,6-17 0,-1-6 0,4-11 0,-2-5 0,0-2 0,-4 4 0,0-2 0,-6 23 0,0 7 0,-3 22 0,4 11 0,-5 1 0,4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5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 24575,'44'0'0,"18"0"0,16-3 0,6-3 0,-27 0 0,-12-1 0,-11 3 0,-18 3 0,1 0 0,-2 0 0,3 1 0,3-4 0,-1 2 0,1-2 0,-8 1 0,-2 2 0,-4 0 0,-4 1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6.2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24575,'22'3'0,"2"1"0,2-2 0,-5 1 0,-4-2 0,-9 2 0,-2-2 0,-3 2 0,-2-1 0,0 2 0,0 2 0,0 3 0,0 3 0,-1 2 0,0-1 0,-1-1 0,-3-3 0,-1-1 0,-2-2 0,-1 0 0,-1-2 0,1 2 0,0-1 0,-1 3 0,2-1 0,-2 3 0,0 0 0,3 1 0,0 0 0,4-2 0,-1-2 0,3-3 0,-1-3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6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24575,'14'7'0,"7"7"0,15 9 0,2 4 0,3 1 0,-9-6 0,-4 0 0,-3-2 0,1 1 0,-4-3 0,-7-5 0,-6-6 0,-7-4 0,-1-2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7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0 24575,'-8'9'0,"-4"5"0,-5 6 0,-5 2 0,-4 9 0,-2-2 0,3 1 0,-2 0 0,11-11 0,1-3 0,9-8 0,6-7 0,2 0 0,2 1 0,-2 9 0,-1 11 0,-1 12 0,0 12 0,2 27 0,0 13 0,-1-5 0,1-10 0,-2-34 0,0-14 0,0-12 0,0-6 0,0-4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2:04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0 626 24575,'33'-2'0,"11"0"0,17-2 0,23 0 0,-32 3 0,3-1 0,-3 0 0,1 0 0,7 0 0,-2-1 0,29-2 0,10-6 0,-37 3 0,-2-4 0,-22 3 0,-6-3 0,7-3 0,-2-3 0,-2 1 0,0-5 0,-9 5 0,-1-1 0,-2 0 0,-6 3 0,3-4 0,-6 0 0,2-2 0,-7 0 0,-2 1 0,-4 1 0,-1-3 0,-2 3 0,-7-7 0,-4 4 0,-5-1 0,-2 3 0,2 3 0,-1 3 0,-1 1 0,-2 0 0,-12-5 0,-3-1 0,-5 0 0,3 2 0,13 8 0,7 3 0,11 5 0,2 1 0,-13-2 0,-7 0 0,-21 0 0,4 1 0,2 1 0,9 1 0,10-1 0,0 2 0,4 0 0,4 0 0,-1 2 0,5-1 0,-1 0 0,4 2 0,1 0 0,1-1 0,2 1 0,1-2 0,1-1 0,1-1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2:06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514 491 24575,'0'5'0,"1"-2"0,7-4 0,7-5 0,15-11 0,5-5 0,-1-2 0,-2-2 0,-9 5 0,-3 1 0,1 0 0,-6 3 0,-2 0 0,-4 2 0,-2 0 0,-2 1 0,-3 0 0,-2-1 0,-2-5 0,-3 0 0,-3-5 0,-4 0 0,-2 4 0,-4-3 0,0 5 0,-2 1 0,0 2 0,2 3 0,-1 2 0,6 3 0,2 3 0,3 2 0,3 2 0,-3-1 0,-5 2 0,-2-2 0,-9 2 0,-11-1 0,1 1 0,-4 1 0,12 1 0,6 3 0,0 2 0,3 2 0,-4 5 0,-2 3 0,1 4 0,-6 7 0,0 6 0,0 0 0,-5 7 0,9-10 0,-5 3 0,6-5 0,1-1 0,2 4 0,6-7 0,2 7 0,5-6 0,2-1 0,3-4 0,1-6 0,1-4 0,0 1 0,1-5 0,0 2 0,1-3 0,-1-1 0,2-1 0,3 2 0,-1-3 0,4 3 0,-5-5 0,0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2:08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1 449 24575,'42'2'0,"19"-2"0,27-4 0,-1 2 0,0-9 0,-31 6 0,-17-2 0,-13 2 0,-12 1 0,0-5 0,-1-3 0,0-6 0,2-11 0,-4-7 0,-2-3 0,-6-16 0,-6 10 0,-7-8 0,-6 12 0,-1 11 0,1 11 0,4 10 0,4 4 0,0 3 0,0 0 0,-5 0 0,-4 0 0,-1 0 0,-6 0 0,4 1 0,-4 2 0,1 0 0,1 3 0,-5 0 0,2 3 0,-5 2 0,-2 3 0,3 1 0,-3 5 0,5 2 0,1-1 0,2 0 0,6-5 0,5-4 0,3-3 0,5-3 0,-1 2 0,3-3 0,1 1 0,0-2 0,2 1 0,-1-1 0,1 1 0,0-2 0,0 1 0,0 0 0,0 0 0,0 0 0,0 0 0,0-1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5.9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332 8 24575,'-27'-5'0,"3"2"0,2 3 0,4 4 0,-4 5 0,1 4 0,1 4 0,0 6 0,5 1 0,2 18 0,5-9 0,2 13 0,6-7 0,1-8 0,4-1 0,-2-17 0,2-5 0,-5-5 0,1 0 0,1 2 0,-1 1 0,3 3 0,-2-2 0,1 0 0,-2-4 0,-2-1 0,-9 0 0,1 2 0,-7 1 0,6 1 0,0-1 0,3-1 0,0-1 0,1 2 0,1 3 0,-1 5 0,0 3 0,1 4 0,-2 7 0,0 7 0,0 0 0,-2 12 0,4-2 0,0 0 0,2-4 0,2-15 0,0-2 0,1-7 0,0 1 0,0 1 0,1 1 0,0-1 0,2-2 0,-1-5 0,0-3 0,2-3 0,2-3 0,8 0 0,-6-2 0,1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3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800 93 24575,'-32'-26'0,"-13"1"0,-10 1 0,-9 9 0,-12 13 0,-4 17 0,-3 8 0,0 23 0,19 3 0,-6 22 0,28-2 0,7 7 0,13-20 0,5 0 0,-4 22 0,10-3 0,28 9 0,9-32 0,7-14 0,26-26 0,-7-15 0,23-13 0,-20-5 0,0-8 0,-16 6 0,-8-5 0,-14 9 0,-7 4 0,-5 5 0,-2 5 0,-2 1 0,0 0 0,-1 0 0,-3-2 0,-4-2 0,2 4 0,-2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4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24575,'11'2'0,"1"1"0,0-2 0,7 2 0,17-1 0,6 0 0,12 0 0,-11-2 0,-12 0 0,-12-1 0,-10 0 0,-2 0 0,5-2 0,-1 1 0,2-1 0,-5 1 0,-5 1 0,-13 7 0,-7 6 0,-6 8 0,-1 13 0,4 3 0,-1 16 0,3 0 0,4-6 0,4-7 0,6-14 0,2-4 0,-1-7 0,2-4 0,0-1 0,1-1 0,0-3 0,0-1 0,0-4 0,4-12 0,6-12 0,-4 8 0,3-3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5.3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 24575,'0'10'0,"-1"1"0,-1 4 0,-1 2 0,-1 5 0,1 5 0,-2 12 0,2-10 0,-1-1 0,2-16 0,2-14 0,-1 4 0,1-8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5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24575,'1'6'0,"1"1"0,-1-1 0,1 0 0,0 0 0,0 0 0,3 2 0,5 0 0,4 4 0,-5-5 0,0-1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6.1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0 120 24575,'7'45'0,"-2"-12"0,-1-8 0,-3-15 0,3-10 0,15-25 0,6-4 0,26-26 0,0 9 0,0 4 0,-19 18 0,-15 13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6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24575,'2'36'0,"1"-5"0,-2-13 0,2 1 0,0 1 0,0 1 0,0-4 0,-1-1 0,0-4 0,0-4 0,-2-2 0,1-4 0,-1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6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24575,'3'18'0,"-1"-1"0,1-2 0,-2-2 0,2-3 0,-3-3 0,1-1 0,-1-4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7.2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24575,'7'10'0,"0"2"0,-1 4 0,0 0 0,-2-1 0,-1-5 0,-1-2 0,-1-2 0,0-2 0,-1-3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2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535 4 24575,'-11'-2'0,"-4"1"0,-2 0 0,-4 1 0,-5 1 0,4 0 0,-2 2 0,2-2 0,2 3 0,-1 0 0,2 3 0,-2 2 0,-6 6 0,3 4 0,-10 15 0,-4 10 0,-3 8 0,0 12 0,7-6 0,10-2 0,4-2 0,13-15 0,2 3 0,7-10 0,4-5 0,4-3 0,7-6 0,9-3 0,30 4 0,13-5 0,-19-4 0,2-2 0,32 1 0,-14-2 0,-29-6 0,-24-2 0,-6 0 0,-7-3 0,-2-1 0,-1-3 0,-1-1 0,-4-5 0,-2-5 0,-2-2 0,3 8 0,1 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2.7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24575,'14'0'0,"5"0"0,3 0 0,5 0 0,1-1 0,-7 1 0,-7-1 0,-8 1 0,-3 6 0,-1 5 0,3 12 0,-3-2 0,1 5 0,-1-7 0,-1-3 0,-1 1 0,0-3 0,0 0 0,0-2 0,0-4 0,0-1 0,0-3 0,0 0 0,11-5 0,15-9 0,6-6 0,-5 3 0,-12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3.8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120 1 24575,'-6'15'0,"-3"4"0,-2 9 0,-8 7 0,0 11 0,-1 5 0,4 9 0,6-14 0,4-6 0,3-19 0,2-12 0,1-7 0,0-3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3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24575,'4'21'0,"0"-5"0,0-8 0,1-2 0,-3-3 0,0-1 0,-1 0 0,0-1 0,3 2 0,-2-3 0,2 2 0,-2-2 0,0 0 0,0 0 0,1-1 0,2-3 0,-3 2 0,1-3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3.4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24575,'12'9'0,"3"-1"0,-8-3 0,1-2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4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24575,'7'39'0,"-2"-13"0,1 2 0,-3-19 0,-2-6 0,4-8 0,3-6 0,5-7 0,5-5 0,2 1 0,2 1 0,-1 4 0,-1 2 0,-6 5 0,-2 4 0,-6 4 0,1 1 0,-2 0 0,2 1 0,2-1 0,1 1 0,1 0 0,-2 0 0,-2 2 0,1 1 0,-1 4 0,5 7 0,2 4 0,6 11 0,4 5 0,-1 0 0,4 0 0,-9-8 0,0-6 0,-9-7 0,-2-5 0,-4-4 0,0-2 0,4-5 0,-4 2 0,3-2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5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24575,'0'12'0,"2"3"0,1 6 0,1 1 0,2-3 0,-1-6 0,-1-5 0,0-14 0,-2-13 0,1 6 0,-1-4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6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24575,'18'13'0,"1"2"0,-2-3 0,1 0 0,1 0 0,-10-8 0,1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39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98 24575,'12'2'0,"7"1"0,5-1 0,11 2 0,4-3 0,15 0 0,28 0 0,11 0 0,-24 0 0,2 0-200,2 0 0,6-1 1,-6 1 199,-3 0 0,-7 0 0,-6-2 0,-5 0 0,22 1 0,-22-1 0,-15 1 0,-1-2 0,2 2 0,24-1 599,5 1-599,14 0 0,-7 0 0,-12 0 0,0 0 0,1 0 0,9 0 0,-22-1 0,2 0 0,47 1 0,-32-2 0,3 0-229,-6 1 0,1-1 229,10 0 0,6-1-847,-8 0 0,6-1 0,1 1 847,7 0 0,3 0 0,2 0 0,-16 0 0,2 0 0,0 0 0,1 0 0,8 0 0,1 1 0,-1-1 0,-3 0 0,5 0 0,-3-1 0,0 0 0,8 0 0,2 0 0,-6 0-376,14-2 1,-8 1 375,-15 0 0,-5 0 0,-17 3 0,-5 0 0,23-3 383,-19 5-383,7-1 2488,-11 1-2488,7 0 879,-11-1-879,-9 0 0,-7 0 0,-7 1 0,3 1 0,12 1 0,4-1 0,18 0 0,-4-1 0,-1 0 0,-13 0 0,-19 0 0,-11 0 0,-9 0 0,-5 0 0,-2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19.7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27 24575,'17'-6'0,"-3"0"0,3 2 0,-1 1 0,4 0 0,7 2 0,-5 0 0,1 1 0,-12 0 0,-4 0 0,-5 0 0,-8 0 0,-9 0 0,-6 0 0,-14 0 0,-8 0 0,-4-1 0,-7 1 0,12-2 0,1 2 0,12 0 0,5 0 0,9 0 0,8 0 0,7 0 0,10 0 0,4 1 0,7 0 0,1 3 0,0-1 0,13 2 0,0-1 0,1 0 0,-9-3 0,-12 0 0,-6-1 0,-5 0 0,-1 0 0,-2 0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1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24575,'5'0'0,"5"1"0,3-1 0,23 2 0,43 3 0,-24-1 0,6 0 0,12 0 0,-1 0 0,-16-1 0,-5 0 0,19-2 0,-54-1 0,-31 4 0,-18 0 0,11 0 0,-5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1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24575,'11'1'0,"7"0"0,26 0 0,1-1 0,16-1 0,-17-3 0,-12 2 0,-16 0 0,-11 1 0,-3 0 0,-2 0 0,1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2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240 9 24575,'-10'-4'0,"2"1"0,3 2 0,2 1 0,-2 0 0,-1 1 0,-2 0 0,0 4 0,-3 6 0,-2 6 0,-6 9 0,-4 12 0,0 0 0,0 9 0,4-10 0,5-6 0,4-5 0,2-8 0,1 1 0,1 0 0,1 1 0,2 4 0,1-2 0,1 0 0,1 0 0,3-4 0,7 5 0,6 2 0,8 1 0,3 1 0,-3-9 0,-1-3 0,-6-10 0,-2 0 0,-2-4 0,-3 0 0,0-2 0,-2 0 0,0-1 0,-1-2 0,-1-1 0,2-4 0,1-3 0,1 1 0,-1-2 0,-5 8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4.5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411 227 24575,'1'23'0,"1"-1"0,4 8 0,8 4 0,2-2 0,9 0 0,-3-15 0,11-9 0,-5-13 0,7-11 0,-3-18 0,0-16 0,-4-4 0,-5-6 0,-11 13 0,-5 4 0,-5 9 0,-3 8 0,-4 9 0,-6 4 0,-4 4 0,-7 1 0,1 3 0,-15 3 0,-21 1 0,-17 2 0,20 0 0,-2 0 0,4 1 0,1-1 0,-1 2 0,3-1 0,-32 4 0,35-1 0,15 2 0,20-1 0,7 1 0,5 5 0,6 4 0,2 3 0,5-1 0,0-5 0,4-4 0,15-1 0,5-2 0,35 1 0,19-2 0,-34-2 0,0-1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3.3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24575,'25'-1'0,"-1"0"0,7-1 0,6 1 0,17-1 0,6 1 0,-5-3 0,-12 3 0,-24-1 0,-12 2 0,-8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3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0 24575,'-8'27'0,"0"-2"0,1 10 0,3-5 0,1 12 0,1-4 0,1 3 0,4 0 0,0-8 0,1-5 0,-1-9 0,-1-9 0,-2-4 0,1-2 0,4-6 0,15-14 0,12-12 0,-8 6 0,-2 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4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1 120 24575,'8'14'0,"2"1"0,5 10 0,1-1 0,0 0 0,-4-4 0,-7-13 0,-2 1 0,-3-12 0,-1-14 0,-2-11 0,2-27 0,-3-12 0,3 25 0,-2 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5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24575,'0'14'0,"0"3"0,0 5 0,1 8 0,1-1 0,2 11 0,2-10 0,-2-4 0,0-7 0,-3-11 0,0-1 0,-1-5 0,0 1 0,0 2 0,1 4 0,-1-1 0,2 2 0,-2-4 0,2 1 0,0-9 0,6-7 0,7-11 0,8-10 0,12-5 0,2 0 0,-4 7 0,-11 13 0,-11 21 0,-6 14 0,11 23 0,2 4 0,10 8 0,1-9 0,-9-13 0,-3-12 0,-11-12 0,-3-6 0,-1-8 0,-1-5 0,3-7 0,2-2 0,-2 6 0,0 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5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24575,'8'15'0,"-1"1"0,2 5 0,2-2 0,7 9 0,0-5 0,-3-2 0,-4-8 0,-8-10 0,-4-13 0,-2-15 0,0-15 0,1 13 0,1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5.6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24575,'4'8'0,"-1"-2"0,0-2 0,0-2 0,1 1 0,2 2 0,1 0 0,-1 0 0,-3-3 0,-2-1 0,-2-1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7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24575,'-1'10'0,"1"5"0,0 26 0,5 9 0,1 19 0,4-2 0,-1-17 0,-1-8 0,-2-18 0,-3-14 0,-3-10 0,1-18 0,0-24 0,0 17 0,-1-7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7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 24575,'89'-5'0,"-2"1"0,-34 2 0,0 1 0,27 0 0,-2 2 0,-30 8 0,-10 3 0,-4 9 0,-5 6 0,-6-1 0,-7-1 0,-13-6 0,-8 2 0,-7 0 0,-18 13 0,-13 2 0,-9 2 0,-5-4 0,9-12 0,12-9 0,13-7 0,18-5 0,20-1 0,19 1 0,15 4 0,15 10 0,-6 4 0,8 15 0,-7 6 0,-11 0 0,-14-1 0,-19-14 0,-11-5 0,-11-2 0,-3-2 0,-15 5 0,-11-1 0,-12 1 0,-13-1 0,5-10 0,-12-3 0,7-7 0,5-1 0,12-3 0,22 1 0,10-2 0,6-1 0,5-2 0,0-3 0,1-2 0,0-4 0,4 2 0,-3 4 0,3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8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24575,'35'-5'0,"8"-1"0,31-8 0,-10 5 0,12-5 0,-33 7 0,-7 2 0,-17 2 0,0 1 0,-1 2 0,11-2 0,-2 1 0,6-3 0,-5 1 0,-9 1 0,-4 0 0,-6 2 0,4-2 0,2 2 0,6-1 0,3 0 0,-6 0 0,-3 0 0,-9 1 0,-3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9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481 0 24575,'-36'0'0,"4"3"0,-1 2 0,-3 9 0,5 0 0,-15 10 0,6 2 0,-2 8 0,-4 12 0,3 9 0,5 4 0,6 8 0,15-12 0,8 11 0,11-7 0,7-1 0,18-2 0,8-16 0,18-3 0,4-15 0,2-7 0,5-9 0,-12-4 0,3-5 0,-16-4 0,-9-1 0,-10-7 0,-9 1 0,-3-12 0,-3-6 0,-2-1 0,-2-4 0,-3 9 0,1 9 0,-1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39.4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24575,'3'24'0,"1"-3"0,0-2 0,0-3 0,-1-4 0,0-3 0,-1-2 0,1 0 0,3 6 0,4 1 0,5 3 0,8 4 0,-11-12 0,2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5.4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73 234 24575,'3'15'0,"0"1"0,0 5 0,-1 8 0,2 0 0,2 3 0,5-10 0,-2-8 0,6-10 0,7-14 0,16-20 0,15-17 0,2-7 0,-1-3 0,-14 8 0,-10 8 0,-11 0 0,-12 17 0,-4 2 0,-4 10 0,0 5 0,-1 4 0,-1 2 0,-4-1 0,-12 0 0,-22 0 0,-22-4 0,-21 3 0,9 0 0,5 7 0,30 2 0,13 1 0,15-1 0,8 0 0,3 2 0,1 6 0,1-2 0,3 5 0,1-5 0,7 0 0,11-1 0,22 3 0,-19-6 0,7 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9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24575,'41'5'0,"-4"-1"0,7-1 0,-5-2 0,-1-1 0,-7 0 0,-13 0 0,-8 1 0,-11 11 0,-3 7 0,-5 11 0,-1 6 0,0-1 0,4 4 0,4-4 0,5-3 0,1-8 0,1-14 0,9-15 0,8-9 0,17-15 0,-17 14 0,0-3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0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 24575,'20'29'0,"-2"-4"0,13 9 0,-5-9 0,-1-3 0,-2-5 0,-11-9 0,-3-5 0,-8-12 0,-3-15 0,-4-13 0,-1-11 0,1 18 0,2 7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0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24575,'7'7'0,"-1"-1"0,2-2 0,3-1 0,-1 0 0,5-1 0,-3 1 0,-4-2 0,-3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0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24575,'12'52'0,"0"0"0,8 33 0,-17-75 0,-1-3 0,0-5 0,7-17 0,4-9 0,21-27 0,1 4 0,10-5 0,-16 23 0,-10 9 0,-12 15 0,-5 5 0,0 2 0,3 8 0,0 3 0,4 14 0,5 5 0,1 1 0,4 1 0,-5-10 0,-2-3 0,-4-5 0,-2-4 0,-2-2 0,-1-5 0,0-1 0,2-3 0,7-5 0,3-4 0,-3 2 0,-4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1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24575,'32'27'0,"5"2"0,-7-7 0,7 4 0,-13-8 0,-5-3 0,-13-14 0,-6-11 0,-11-5 0,7 3 0,-4 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1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24575,'8'4'0,"1"0"0,-1 0 0,-1-1 0,2 0 0,-3 0 0,7 1 0,-3 0 0,0 1 0,-4 2 0,-9-2 0,3-1 0,-4-1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4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376 113 24575,'-9'-4'0,"-3"0"0,-5 1 0,-1 0 0,-2 2 0,4 2 0,0 5 0,2 2 0,-1 5 0,-1 7 0,2 0 0,-1 6 0,5-5 0,-2 5 0,4-3 0,1 2 0,0 0 0,3-6 0,0 4 0,3-2 0,0-1 0,2 0 0,1-4 0,2-1 0,2-4 0,0-3 0,-1-2 0,0-3 0,0 1 0,0-1 0,3 0 0,2 2 0,1-2 0,-1 0 0,-1-2 0,-4 1 0,0-2 0,-3 1 0,-1-3 0,-1-7 0,0-14 0,0-13 0,-1-7 0,0-10 0,-2 10 0,1-7 0,3 14 0,2 5 0,1 4 0,2 7 0,1-4 0,-1 5 0,1-1 0,-3 3 0,-2 1 0,-1 3 0,-1 3 0,0 4 0,0 6 0,-5 18 0,-9 35 0,-11 32 0,4-11 0,-1 6-493,1-7 0,0 3 493,-5 16 0,1-1 0,6-19 0,2-5 0,2-9 0,2-3 0,-3 33 0,9-38 0,3-7 0,2-25 0,1-10 986,1-11-986,0-25 0,6-20 0,10-47 0,-5 38 0,2-1 0,1-4 0,1 0 0,2-2 0,1 1 0,-2 11 0,0 2 0,15-40 0,0 11 0,-10 31 0,-3 10 0,-9 23 0,-1 15 0,2 12 0,7 19 0,3 11 0,8 22-6784,-1 1 6784,2 1 0,3 9 0,-5-16 0,6 12 0,-4-9 0,-2-6 0,-5-4 6784,-6-14-6784,-6-10 0,-5-10 0,-4-10 0,-1-3 0,0-2 0,0-2 0,-1 1 0,-10-8 0,-15-4 0,10 1 0,-6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5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24575,'29'-2'0,"24"-6"0,26-6 0,-24 4 0,0-1 0,30-6 0,-8 2 0,-45 9 0,-18 4 0,-13 5 0,-4 3 0,1-3 0,0 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21.0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0 134 24575,'37'0'0,"23"0"0,12 0 0,16 0 0,-23-2 0,-16 2 0,-10-1 0,-22 0 0,-2 1 0,-2-2 0,-2 2 0,7-1 0,-4 1 0,14 0 0,-3 0 0,11 0 0,0-1 0,5 0 0,10-1 0,7 2 0,-3-3 0,9 1 0,-7 0 0,2-1 0,29-2 0,-36 2 0,3 0-403,19 1 1,3 0 402,7 0 0,2-1 0,3 1 0,0 0 0,6 0 0,-3-1 0,-14 1 0,-3 0 0,-1 1 0,-4 0 0,19 0 0,-26 1 0,-16-2 0,-10 2 0,7 0 0,21 0 805,16 0-805,-21 0 0,4 0 0,1-1 0,2 1-407,5-1 1,3 1 406,11-1 0,-1 0 0,-16 1 0,0 0 0,12 0 0,-3 0 0,-24 0 0,-5 0 0,26 0 0,-32 0 0,-26 0 0,-6 0 0,-3 0 813,9 0-813,14 0 0,10-1 0,20 1 0,7-1 0,12 1 0,19 0 0,-45 0 0,0 0 0,-2-1 0,0 0 0,-1 1 0,-1-2 0,22-1 0,-4-1 0,-18 2 0,-8-1 0,-1 2 0,-2-1 0,23 2 0,21-5 0,7 3 0,-34 0 0,1-1 0,28-2 0,7 3 0,-20-1 0,-7 3 0,18 0 0,-10-1 0,4-1 0,-16 1 0,-26-1 0,-7 2 0,-11 0 0,3 0 0,15 0 0,11 0 0,41 0 0,11-1 0,-44 0 0,1 0 0,-3 0 0,-4 0 0,21 0 0,-1 1 0,-23-2 0,4 2 0,10-1 0,14 1 0,20 0 0,-21 1 0,3 0 0,-13-1 0,0 0 0,12 2 0,-3-1 0,-18 0 0,-3 0 0,30 1 0,6 1 0,-22-3 0,26 2 0,-16-2 0,6 0 0,7 0 0,-11 0 0,-1 0 0,-4 0 0,-14-2 0,8 2 0,2-1 0,-2 1 0,19 0 0,-17-2 0,-16 2 0,2 0 0,-1-1 0,2-1 0,5 2 0,2 0 0,5-2 0,-1 0 0,-10 1 0,-2 0 0,4 0 0,-2-1 0,33-1 0,-16 1 0,-19-1 0,-23 3 0,-11-1 0,-6 1 0,-5 0 0,-1 0 0,-1 0 0,-3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5.7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88 0 24575,'-16'23'0,"-1"7"0,0 6 0,1 1 0,2-2 0,7-13 0,14-12 0,-5-6 0,9-7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24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488 966 24575,'28'0'0,"15"0"0,57 4 0,-39-3 0,6 0-1552,29 1 1,7 0 1551,-32-1 0,1 0 0,-1-1 0,-3 0 0,-1 0 0,0 0 200,29-2 0,-8 1-200,-29 0 0,-4-1 320,-3 1 0,-3-1-320,34 0 0,-3 2 0,-28 0 0,2 0 0,2 0 0,1 0 0,2 0 0,2 0 0,6 0 0,-2 0 0,-12 0 0,-1-1 788,4-1 1,-1 1-789,30-2 486,-4-1-486,-3 1 0,-8-1 0,2-1 0,-28 2 0,-12 0 0,-21 1 0,-6 2 0,-1-1 0,-1 0 0,3 0 0,5-4 0,9-4 0,10-2 0,24-9 0,-5 3 0,23-6 0,-15 5 0,-7 1 0,-10 2 0,-15 4 0,-6 0 0,-7 4 0,-5-1 0,-3 1 0,-2-2 0,1-7 0,0-5 0,2-9 0,0-9 0,0 1 0,-2 1 0,-2 6 0,-5 5 0,-2-1 0,-6 1 0,0 3 0,-1-2 0,2 9 0,-1-6 0,-3 5 0,-1 0 0,-5-2 0,2 5 0,-3-2 0,2 2 0,1 2 0,-7-3 0,-9-1 0,-11-4 0,-44-5 0,35 11 0,-5 2-619,-24-2 0,-7 0 619,-2 1 0,1 2 0,4 1 0,1 1 0,-3-1 0,2 0-332,21 3 0,1 1 332,-16-3 0,-1 0 0,12 1 0,1 1 0,0 2 0,1 0 0,0 0 0,4 1 0,-32 4 0,44 1 0,1 1 0,-27 4 0,5 1 1195,-1-2-1195,9-2 707,-25-1-707,-1-1 0,-3 1 0,3 2 0,20 2 0,8 3 0,4 0 0,9 0 0,-14 3 0,0 3 0,-6 1 0,-3 6-6784,16-2 6784,6 3 0,17-4 0,10-1 0,6-2 0,5-2 0,2 2 0,0-2 6784,1 3-6784,-3 4 0,2 6 0,1 3 0,3 9 0,4-9 0,2 3 0,0-9 0,2-5 0,-1 2 0,1-4 0,0 12 0,1 0 0,2 2 0,2 0 0,1-9 0,1-3 0,-3-9 0,-2-4 0,-1-4 0,-1 0 0,0-2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28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 0 24575,'12'1'0,"6"0"0,1 1 0,7 0 0,-3-2 0,0 1 0,0-1 0,-7 1 0,2-1 0,-4 1 0,-2-1 0,-1 0 0,-3 0 0,0 0 0,2 0 0,1 0 0,2 0 0,-3 0 0,0 0 0,-1 0 0,-2 0 0,2 0 0,0 0 0,1 0 0,-1 0 0,-2 0 0,0 0 0,-6-1 0,-7 1 0,-8-1 0,-7 2 0,1 0 0,-3 1 0,8-1 0,-3 1 0,4-2 0,2 1 0,-4-1 0,6 1 0,-1-1 0,1 1 0,2-1 0,0 0 0,0 0 0,1 0 0,-1 0 0,4 0 0,-2 0 0,3 0 0,-1 0 0,2 0 0,-1 0 0,1 0 0,0 0 0,0 0 0,-1 0 0,0-1 0,-1 1 0,1-1 0,-1 1 0,1-1 0,0 1 0,-2-1 0,3 1 0,-3 0 0,1-1 0,-1 1 0,-2-2 0,-2 2 0,-2-2 0,0 2 0,0-2 0,-1 2 0,-1-1 0,0 1 0,-1 0 0,6 0 0,2 0 0,4-1 0,2 1 0,2-1 0,3 1 0,3-1 0,2 1 0,0-1 0,8 1 0,6 0 0,32 2 0,8-1 0,10 1 0,-11 0 0,-26-2 0,-13 0 0,-15 0 0,-6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44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24575,'42'0'0,"13"0"0,4 0 0,16 1 0,-18-1 0,-8 2 0,-19-2 0,-13 0 0,0 0 0,11 1 0,6-1 0,15 1 0,6-1 0,-4 0 0,0 0 0,-10 2 0,8-2 0,4 1 0,3-1 0,16 0 0,-11 0 0,6 0 0,-19 0 0,-12 0 0,-8 0 0,-3 0 0,2 0 0,5 0 0,-4 0 0,3 0 0,-10 0 0,-5 0 0,-8 0 0,-6 0 0,2 0 0,-1 0 0,2 0 0,-3 0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1.7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137 1015 24575,'75'1'0,"0"1"0,9-2 0,9 0 0,4 0 0,-13 3 0,4 1 0,3 0 0,2-1-1730,-5-1 1,2-1-1,3 0 1,0 0-1,-1 1 1730,1 1 0,0 0 0,1 0 0,-3 0 0,-2-1 0,5 0 0,-4 0 0,-1-1 0,2 0-84,4 0 1,2 0-1,-1 0 1,-6-1 83,4-2 0,-6-2 0,3 1 355,-14 1 0,2-1 1,1 1-1,-2-2-355,21-3 0,-2-1 0,-2 0 0,-10 1 0,-2-1 0,-4 0 0,18-3 0,-8-2 0,-17-2 0,-7-1 0,24-5 2039,-26 5 0,5 1-2039,12-2 0,0 0 0,-9 2 0,-1-1 0,9-1 0,-5-1 2922,7-10-2922,-42 9 561,-6-3-561,-14 4 0,1-2 0,9-4 0,-2 1 0,17-11 0,-4 3 0,-2-2 0,-2 1 0,-10 9 0,8-7 0,3 2 0,1-4 0,1-4 0,-15 7 0,-10 1 0,-10 5 0,-10 4 0,-17-10 0,-11 0 0,-15-6 0,-10 0 0,3 12 0,-26-5 0,-11 9 0,41 9 0,-2 1 0,-11-1 0,0 2 0,12 3 0,0 1 0,-5 0 0,0 1 0,-36 0 0,16 2 0,1 0 0,12 1 0,15 0 0,-6 1 0,-11 1 0,-3 1 0,5-1 0,0 0 0,-11 1 0,2-1 0,21-1 0,3 0 0,-44 2 0,7-4 0,20 2 0,-26-1 0,41 2 0,-1 1 0,-8 1 0,-4 1-505,-15 2 1,-2 0 504,3 2 0,-5 0-827,5-4 1,-6 0 0,-2-1 826,-3 1 0,-3 0 0,0 0 0,-2-1 0,-2 0 0,0 0 0,19-2 0,-2 0 0,2 1 0,4 0 0,-3 1 0,5 2 0,-2-2-439,-9 0 0,-1 0 1,4 0 438,-17 6 0,5 0-161,9-3 1,5 2 160,9 1 0,7 1 796,-12 3-796,9 1 2357,25-6-2357,11-2 1553,9 1-1553,6-1 419,0 3-419,-1 2 0,-1 1 0,-6 2 0,-1 4 0,-4 1 0,-3 7 0,2 0 0,-5 11 0,4-1 0,4 1 0,4-5 0,10-10 0,4-1 0,6-5 0,1 0 0,0-3 0,2 0 0,1-1 0,-1-2 0,-1-2 0,0-1 0,0-1 0,0 0 0,0-2 0,0-2 0,-1-1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6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24575,'0'32'0,"0"10"0,3 43 0,2-33 0,0 3 0,-1 5 0,1 1 0,2 5 0,1-3 0,0 26 0,1-1 0,-2-32 0,-1-14 0,-1-17 0,-4-17 0,-1-7 0,0-17 0,0-8 0,0-13 0,0-1 0,0 1 0,1 5 0,1-3 0,1 9 0,1 4 0,3 2 0,0 7 0,2-1 0,-1 7 0,-2 4 0,-1 3 0,2 3 0,5 7 0,9 9 0,0 6 0,3 3 0,-11-4 0,-2 5 0,-3 2 0,-4 3 0,-1 11 0,-4-5 0,-3-5 0,-4-5 0,-3-13 0,-5 2 0,-2-4 0,-3 1 0,-1-4 0,2-4 0,-2-3 0,0-6 0,4-1 0,2-3 0,8-1 0,3-1 0,3-2 0,1-1 0,-2-3 0,0 1 0,1 4 0,1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6.5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24575,'2'31'0,"0"-1"0,-1 0 0,-1-1 0,0-10 0,0 2 0,0-6 0,0-2 0,0-3 0,0-9 0,1-21 0,-1 11 0,1-12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6.8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24575,'6'18'0,"0"-3"0,0 2 0,-3-8 0,0-3 0,-3-4 0,4 4 0,4 1 0,24 6 0,28 4 0,-21-7 0,8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7.6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24575,'3'14'0,"0"0"0,-2 5 0,1-3 0,-1-3 0,-1 0 0,0-4 0,0 11 0,0-10 0,0 7 0,0-15 0,5-13 0,1-5 0,7-12 0,-3 7 0,0 4 0,-4 7 0,-2 5 0,0 3 0,1 2 0,0 0 0,0-1 0,-1 0 0,2 3 0,15 9 0,6 6 0,10 10 0,-1 2 0,-8-3 0,-8-4 0,-11-8 0,-6-3 0,-2-3 0,0 0 0,-1-2 0,0-1 0,2-3 0,6 2 0,-4-3 0,3 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9.4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177 162 24575,'-14'-6'0,"1"2"0,0 0 0,-2 6 0,1 8 0,-13 14 0,6 6 0,-7 15 0,12 3 0,4 4 0,9 9 0,8-11 0,4-3 0,3-22 0,-4-9 0,19-20 0,2-10 0,31-25 0,-4-7 0,-19 10 0,0-2 0,24-34 0,-9 5 0,-21 14 0,-20 29 0,-6 23 0,-4 19 0,3 18 0,0 10 0,8-1 0,15 17 0,7-13 0,14 9 0,-5-22 0,-12-12 0,-11-13 0,-11-15 0,-4-20 0,0-10 0,7-17 0,-1 2 0,4 7 0,0 1 0,-6 20 0,-1 5 0,1 26 0,13 22 0,6 8 0,7 8 0,-3-13 0,-13-15 0,-4-8 0,-11-12 0,7-15 0,8-13 0,13-16 0,4-7 0,-5 13 0,-5 10 0,-7 15 0,-1 7 0,1 3 0,-3 1 0,-5 2 0,-4 0 0,-3 16 0,7 19 0,6 8 0,8 8 0,2-17 0,-4-10 0,1-12 0,4-4 0,13-3 0,9-2 0,6-4 0,3-12 0,-3-17 0,3-22 0,-3-30 0,-20-2 0,-14-7 0,-21 31 0,-4 22 0,-2 23 0,2 20 0,-5 24 0,-2 15 0,-10 40 0,12-34 0,0 2 0,1 5 0,0 2 0,2 8 0,0 1 0,2-10 0,1 0 0,-4 10 0,-1 1 0,0-5 0,-1-1 0,-1-4 0,-1-2 0,-1-1 0,-1-5 0,-7 9 0,-3-10 0,0-29 0,-7-7 0,-19-6 0,-11-6 0,-3 1 0,-14-3 0,16-3 0,-11-5 0,18-6 0,11-6 0,15-5 0,14 0 0,6-5 0,6 5 0,3 6 0,0 9 0,0 8 0,-1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0.9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 0 24575,'-3'52'0,"1"6"0,0-9 0,0 4 0,0 40 0,1-36 0,0 0 0,2 31 0,0-18 0,0-19 0,0-25 0,-1-11 0,3-12 0,7-22 0,3-7 0,-1 2 0,-2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6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468 384 24575,'2'-26'0,"-1"-2"0,-3-6 0,-6-8 0,-4 1 0,-4-2 0,-9 1 0,-16 3 0,-18 3 0,-15 7 0,14 14 0,9 6 0,24 11 0,8 5 0,-16 56 0,19-7 0,-10 39 0,30-25 0,9-14 0,8-12 0,12-13 0,4-14 0,1-9 0,8-5 0,-17-5 0,0-1 0,-17-1 0,-6 1 0,-3 2 0,0-1 0,1 2 0,0 0 0,0 4 0,-3 8 0,2 6 0,1 10 0,3 12 0,3 5 0,0 1 0,2-2 0,-5-17 0,-1-6 0,-4-9 0,-1-6 0,-1-3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1.2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24 23269,'36'-2'0,"8"0"642,-5 1-642,10-1 219,4 1-219,-18 0 110,-9 1-110,-17-1 335,-5 1-335,-1 0 0,3-1 0,8-1 0,2 1 0,4-2 0,-6 2 0,-6-2 0,-3 2 0,-5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1.7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24575,'0'45'0,"0"2"0,1 34 0,1 2 0,1 4 0,0-5 0,1-29 0,-2-10 0,0-18 0,-2-12 0,0-6 0,0-2 0,0-2 0,0 0 0,1 0 0,-1-1 0,1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2.3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72 24575,'65'-6'0,"22"-4"0,-8 0 0,-22 3 0,2 0 0,36-3 0,-16 3 0,-23 2 0,-39 3 0,-6 1 0,-6 1 0,9-3 0,-9 2 0,7-2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3.1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320 0 24575,'-34'7'0,"4"-1"0,-7 4 0,7 1 0,-7 7 0,1 8 0,1 5 0,3 7 0,9 0 0,8 3 0,6 5 0,7-6 0,8 3 0,7-9 0,9-3 0,12-3 0,5-13 0,9-3 0,2-11 0,-14-1 0,-5-3 0,-16 0 0,0-1 0,-2 0 0,0 2 0,-2-1 0,-3 2 0,-2 0 0,-2 1 0,-2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2.4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0 116 24575,'20'-7'0,"12"-3"0,19-4 0,12-3 0,17-1 0,-12 3 0,0 0 0,-23 6 0,-17 1 0,-16 6 0,-11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2.9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0 222 24575,'27'-6'0,"10"-3"0,22-7 0,-12 5 0,6 1 0,22-5 0,7 0-988,12-2 1,4-1 987,-27 5 0,2-1 0,-4 1 0,6-3 0,-8 1 475,23-7-475,-69 14 0,-17 5 0,-8 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3.7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24575,'14'40'0,"7"25"0,1 13 0,-6-22 0,0 3 0,-4-5 0,0-1 0,1 0 0,-2-1 0,-3-1 0,0-1 0,4 35 0,-4-2 0,1-2 0,-3-26 0,0-4 0,-1-21 0,-2-8 0,-1-10 0,-2-6 0,0-4 0,0-1 0,0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4.2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0 128 24575,'24'-3'0,"13"0"0,35-7 0,13 0 0,-31 2 0,1-2 0,-1 1 0,-4 0 0,20-5 0,-13 2 0,-34 9 0,-5 1 0,5-2 0,-2 2 0,-6-1 0,-4 1 0,-10 1 0,-1-2 0,0-5 0,-1 3 0,1-1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4.6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24575,'23'48'0,"-3"2"0,5 23 0,-5 7 0,-1-5 0,-3-6 0,-7-25 0,-1-16 0,-5-10 0,-2-13 0,-1-3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5.2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68 186 24575,'-26'11'0,"5"-1"0,6-3 0,9-2 0,27-5 0,48-9 0,-19 3 0,6-1 0,34-8 0,8-1-602,-28 3 0,1 0 0,1 0 602,0-1 0,1 0 0,-1 0 0,-1 0 0,0 0 0,-7 1 0,-1-1 0,-7 2 0,25-4 0,-61 14 0,-29 16 0,1-6 0,-6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7.6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334 245 24575,'2'-32'0,"-5"-4"0,-4 2 0,-12-12 0,-1 12 0,-8 0 0,3 16 0,6 10 0,5 6 0,4 2 0,-2 6 0,-9 7 0,-3 10 0,-8 11 0,1 6 0,5 4 0,4 4 0,11-2 0,3-7 0,5-7 0,2-14 0,2-4 0,1-7 0,2-3 0,6-1 0,4-1 0,5-1 0,9 0 0,3-2 0,14-5 0,1-3 0,-1-2 0,-5 4 0,-15 4 0,-9 2 0,-13 6 0,-10 11 0,-6 19 0,-3 27 0,2 9 0,3 19 0,7-10 0,1-11 0,3-19 0,0-24 0,0-18 0,0-6 0,0-6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6.1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17 203 24575,'18'-33'0,"11"-4"0,8-1 0,4 2 0,1 6 0,-13 14 0,-3 6 0,-9 8 0,5 5 0,3 2 0,0 3 0,-3 2 0,-7 0 0,-6 3 0,-3 4 0,-4 5 0,-11 20 0,-12 16 0,-11 8 0,8-21 0,-2 1 0,-22 24 0,18-24 0,-1-1 0,-21 25 0,7-7 0,11-13 0,18-22 0,3-6 0,18-15 0,28-5 0,18-7 0,36-8 0,-2-1 0,-30 4 0,0-2 0,31-5 0,-2 1 0,-30 4 0,-21 7 0,-13 0 0,-7 4 0,-7 0 0,-2 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5:52.6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16:31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24575,'4'-17'0,"-2"10"0,4-3 0,-7 11 0,0 1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8.0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0 24575,'0'20'0,"-1"3"0,0 2 0,-1-1 0,0 0 0,1-7 0,1-4 0,0-5 0,0-4 0,0 0 0,0-2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9.8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287 311 24575,'11'-18'0,"7"-7"0,3-1 0,2-3 0,-1-4 0,-8 9 0,-5-2 0,-4 1 0,-3 4 0,-1-3 0,-3 5 0,0 4 0,-2 5 0,-3 5 0,-2 2 0,-4 0 0,-2 0 0,-4 2 0,-1 0 0,0 3 0,3 2 0,-4 4 0,0 4 0,-10 10 0,-19 20 0,4 1 0,-4 12 0,19-9 0,13-4 0,6-6 0,7-2 0,6-12 0,3-2 0,5-5 0,1-3 0,5 1 0,18 5 0,9 1 0,20 8 0,-16-7 0,-10-4 0,-19-3 0,-9-6 0,-1 4 0,-3 0 0,2 3 0,-2 6 0,1-2 0,-3 1 0,-2-1 0,-1-4 0,-3 5 0,-2-3 0,-4 0 0,-2 0 0,-3-4 0,2-1 0,-1-3 0,5-5 0,2-2 0,3-1 0,2-1 0,-5-6 0,0-3 0,-5-6 0,2-1 0,1-2 0,6-2 0,1 2 0,3-4 0,2 1 0,2 4 0,2 0 0,0 8 0,0 2 0,5-1 0,-1 2 0,7-5 0,-4 4 0,2-1 0,-5 2 0,-4 3 0,-3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0.6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106 1 24575,'-5'46'0,"-1"9"0,-1-12 0,-2 9 0,-2-12 0,-3-1 0,-1 0 0,1-1 0,2-1 0,4-6 0,5-12 0,2-8 0,6-6 0,17-9 0,19-1 0,15-5 0,30 3 0,-9 3 0,-6 3 0,-27 3 0,-30 2 0,-9 1 0,-5 3 0,1 5 0,-2 4 0,-2 6 0,-3 5 0,-5 6 0,-8 4 0,-6 0 0,-11 5 0,-5-5 0,2-6 0,4-6 0,16-13 0,7-5 0,8-6 0,2-1 0,0-1 0,0-6 0,1-2 0,2-9 0,-1 8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1.1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 24575,'51'1'0,"1"-2"0,19-3 0,-4-4 0,-4 0 0,-20 0 0,-26 4 0,-10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1.4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215 0 24575,'-29'15'0,"-5"3"0,5 2 0,-8 7 0,6-2 0,4 0 0,8-10 0,10-6 0,11-10 0,6-5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1.8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24575,'66'16'0,"-35"-9"0,8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0.3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630 1 24575,'-53'18'0,"-29"11"0,-10 7 0,26-10 0,-2 1 0,19-4 0,2-2 0,-36 18 0,42-12 0,24-15 0,4 0 0,4-5 0,4-1 0,2-3 0,2 5 0,2 4 0,0 9 0,2 6 0,-1 0 0,1 11 0,-1-3 0,-1 18 0,0-7 0,-1 0 0,0-4 0,0-8 0,0-4 0,0-7 0,0-10 0,0-6 0,0-3 0,0-3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2.2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2.6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24575,'22'0'0,"7"0"0,-10 0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2.8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 24575,'10'-2'0,"-1"1"0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3.8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24575,'43'6'0,"7"1"0,7 4 0,7 5 0,-18-2 0,-5 3 0,-22-5 0,-9 1 0,-6 5 0,-9 4 0,-5 7 0,-11 17 0,0 1 0,-6 16 0,8-8 0,5-7 0,6-8 0,6-15 0,1-4 0,3-2 0,4-4 0,2-3 0,6-1 0,0-5 0,6-1 0,1-1 0,-3-3 0,-4 0 0,-7-1 0,-4 1 0,-2 3 0,-1 6 0,0 8 0,2 18 0,1 7 0,6 28 0,-2 7 0,2 7 0,-7 12 0,-4-12 0,-6-6 0,-10-10 0,-1-24 0,-6-4 0,6-15 0,1-7 0,7-5 0,4-5 0,3-1 0,1-1 0,2-2 0,-1-2 0,1-2 0,-1-1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02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24575,'-21'4'0,"11"-1"0,-1-2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96 24575,'1'63'0,"0"1"0,1 27 0,-1-22 0,-1-37 0,0-2 0,0-8 0,0 0 0,0-8 0,0 3 0,0-6 0,0 1 0,-1 1 0,0-6 0,1 2 0,9-6 0,7-1 0,17-1 0,7 1 0,27 0 0,24 1 0,-36-1 0,3 0-394,22-1 1,4 0 393,-8 0 0,1-1 0,5 1 0,0 0 0,-5 1 0,-5 0 0,-15-1 0,-3 1 0,3 2 0,0-1 0,40 1 0,-47-2 0,1 1 0,7-2 0,1-1 0,1 2 0,-1-1 0,0 0 0,1 0 0,5 1 0,1 0 0,-5 0 0,1-1 0,4 0 0,3 0-312,18 1 0,-1 0 312,-20-1 0,-2 0 0,7 0 0,-5 0 762,3 1-762,-32-3 0,-19 1 0,-10-1 0,6 1 0,41 1 0,23 3 0,-14-2 0,6 0 3,4 0 0,1-1-3,-2 1 0,2 0 0,9-2 0,2 0 0,4 2 0,2 0-961,-25-2 0,1 1 1,6 0 960,6 1 0,7 1 0,2 0 0,-3-1-909,-6 1 1,-2-1 0,1 0 0,6 0 908,7 1 0,6 0 0,3 0 0,-1 0 0,-6 0 0,0-1 0,-3-1 0,-2 1 0,-1-1-358,-4 0 0,0 1 0,-2-1 0,-4 0 358,9 0 0,-3-2 0,-5 1-138,15 1 1,-4 0 137,0 0 0,-2 0 0,1 1 0,-5-1 919,-24 0 1,-3-1-920,4 0 0,0 0 0,-6 0 0,2 0 0,9 0 0,3 0 1108,21-1 1,5 0-1109,-22 0 0,2 1 0,1-2 0,4 0 0,1 0 0,3 0-197,-9 1 1,2 0 0,2 0 0,-2 1 196,-2-1 0,-2 0 0,2 0 0,3 0 0,16 0 0,6 0 0,-1 0 0,-6 0 0,2 0 0,-6 1 0,1 0-28,4-2 0,0 0 1,-10 0 27,-8 2 0,-8 0 72,-7-2 0,-3 1-72,0 0 0,-2 1 1385,40-1-1385,-2 1 0,-39 0 0,1 0 0,38 0 0,-31 0 0,2 0 0,-5 0 0,-1 0 0,4 0 0,0 0 0,5 0 0,0 0 0,-4 0 0,-1 0 0,0 0 0,-1 0 0,3 0 0,-3 0 2932,34-2-2932,2 0 1211,-30 1-1211,-16-1 5,-19 2-5,-20 0 0,-7-1 0,-4-3 0,-2-6 0,-1-9 0,-1-5 0,0-11 0,-2-11 0,1-4 0,-2-14 0,4 13 0,-1-4 0,2 10 0,0 7 0,0 3 0,1 7 0,0 1 0,0-1 0,-1 6 0,0-2 0,0 6 0,0 2 0,0 4 0,0 3 0,0 3 0,0 2 0,0 3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3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24575,'0'13'0,"0"-1"0,1 11 0,-1-1 0,1 4 0,-1 5 0,0 4 0,0 1 0,0 4 0,0-14 0,0-1 0,0-13 0,0-6 0,0-4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4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24575,'0'21'0,"0"3"0,0 15 0,0 1 0,0 2 0,0 1 0,0-9 0,0 3 0,0-10 0,0-3 0,0-3 0,0-8 0,0-3 0,0-3 0,0-5 0,1 0 0,1 0 0,7-1 0,12 4 0,9-2 0,13 0 0,-2-1 0,7-2 0,-9 1 0,4-1 0,21 3 0,-12-3 0,4 0 0,-4 0 0,1 0 0,8-1 0,-5-1 0,2 0 0,-25-1 0,-22 2 0,-4-4 0,-6 3 0,4-2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1.8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314 58 24575,'-5'-5'0,"-2"0"0,-6-5 0,-1 2 0,1-1 0,1 3 0,6 4 0,0-1 0,0 2 0,-3-1 0,-4 0 0,-1 1 0,0-1 0,1 1 0,3 1 0,-1 0 0,1 1 0,1 2 0,-3 0 0,-1 3 0,-1 0 0,-1 1 0,3 1 0,2 0 0,2 1 0,2-2 0,-1 5 0,-1-2 0,2 4 0,-1 1 0,5 3 0,1 2 0,4 4 0,2-6 0,3 3 0,-2-5 0,3 1 0,-1-1 0,5 3 0,1 1 0,10 7 0,-3-4 0,0 0 0,-8-8 0,-4-6 0,-2 3 0,1-1 0,1 5 0,-1-1 0,-2-3 0,-3-1 0,-3-4 0,0 0 0,-1 1 0,-2 0 0,-2 0 0,-4 2 0,-2-2 0,-6 2 0,-7-2 0,-4 1 0,-1-1 0,7 1 0,3-3 0,6 1 0,6-3 0,2-2 0,2-2 0,1 0 0,0 0 0,0 0 0,1-1 0,6-3 0,-4 1 0,5-1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2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24575,'0'11'0,"0"0"0,0 8 0,0 0 0,1 4 0,0 9 0,3-3 0,0 5 0,-1-10 0,0-10 0,-2-8 0,0-14 0,-1 5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0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 0 24575,'-7'16'0,"0"0"0,2-4 0,0-2 0,3 0 0,-1-4 0,3-2 0,-1-1 0,1-1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2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24575,'5'4'0,"-1"-1"0,-2 0 0,1 0 0,-1 0 0,0-1 0,1 1 0,-3-2 0,2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3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291 1 24575,'27'0'0,"-7"0"0,6 0 0,-10 0 0,-5 0 0,0 0 0,1 3 0,3 5 0,0 0 0,2 3 0,-9-4 0,-2-1 0,-6-3 0,-1 3 0,-2 2 0,-9 11 0,-3 0 0,-19 19 0,-11 4 0,-8 7 0,-16 8 0,5-4 0,6-6 0,6-3 0,22-15 0,8-3 0,12-10 0,6-7 0,2-4 0,14-4 0,32 0 0,26 0 0,-6-1 0,6 1 0,-5-2 0,0 0 0,1 1 0,-3 0 0,24-2 0,-49 2 0,-21-1 0,-18-3 0,0 2 0,-3-3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4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24575,'33'10'0,"1"0"0,14 5 0,-4-4 0,-3-2 0,-11-3 0,-11-4 0,-9 0 0,-5-2 0,-3 0 0,9-1 0,10-1 0,-8 0 0,5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5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0 272 24575,'31'-5'0,"5"1"0,4-5 0,9-5 0,-7-4 0,0-5 0,-12 1 0,-7 3 0,-8 4 0,-5 4 0,-5 4 0,-2 2 0,-2 2 0,-1 0 0,0-2 0,-2-6 0,-1-1 0,-3-7 0,2 7 0,-2-2 0,1 5 0,0 1 0,0-1 0,-2 4 0,0 0 0,-1 2 0,3 2 0,0 0 0,2 1 0,0 0 0,-2 0 0,-1 0 0,-5 2 0,-1-1 0,-3 4 0,-1 2 0,1 1 0,0 2 0,2 1 0,0 0 0,1 3 0,2-2 0,1 4 0,1-1 0,3 1 0,-2 4 0,3-2 0,0 1 0,3 1 0,0-6 0,1 3 0,2-3 0,-1-2 0,3-1 0,-2-2 0,1-1 0,0 0 0,2-1 0,6 5 0,0 0 0,9 2 0,-3 1 0,0-5 0,-5 0 0,-3-3 0,-3-3 0,1 1 0,1 0 0,3-1 0,5 3 0,3-1 0,1 1 0,-4-3 0,-6-1 0,-4-2 0,-3 0 0,-3-1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13.1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0 24575,'-3'12'0,"-1"6"0,-1 7 0,1 2 0,0 3 0,0-9 0,3-1 0,-1-8 0,1 0 0,-1-1 0,0 0 0,0 0 0,1-1 0,-1 0 0,2-1 0,-1 0 0,1-2 0,-1-1 0,0 1 0,0 0 0,0 0 0,1-2 0,0-2 0,0-3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39.1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265 23 24575,'-1'-5'0,"-2"0"0,-4 1 0,-1 1 0,-1 0 0,1 2 0,1 0 0,1 1 0,0 0 0,0 0 0,0 1 0,-2 0 0,1 3 0,-2 0 0,-1 3 0,2 1 0,-1 0 0,2 1 0,1-2 0,1-1 0,2 1 0,2-3 0,0 1 0,1-1 0,0 1 0,0 3 0,2 2 0,2 2 0,4 3 0,1 0 0,6 5 0,3 1 0,7 5 0,12 5 0,3 2 0,-5-5 0,-9-6 0,-16-11 0,-5-3 0,-4-2 0,0 0 0,-1 1 0,-1 2 0,-2 2 0,-4 4 0,-3 0 0,-5 3 0,3-6 0,-2 0 0,3-6 0,2-2 0,-1-1 0,1 0 0,0-2 0,-1 1 0,1-2 0,0 1 0,1-1 0,0 0 0,-1 0 0,-3-1 0,0 0 0,-4-3 0,1 3 0,-1-2 0,1 2 0,3 0 0,5-1 0,2 2 0,2-1 0,1 1 0,0 0 0,-1 0 0,0 0 0,-5-1 0,-2-1 0,-3-1 0,-2-1 0,3 0 0,3 2 0,5 0 0,2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0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24575,'5'24'0,"0"-3"0,2 7 0,-4-11 0,2-3 0,-4-7 0,0-3 0,-1-1 0,0 0 0,0 1 0,1 0 0,2 2 0,-2-4 0,1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2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44 24575,'-18'33'0,"-6"15"0,-4 10 0,0 6 0,0 0 0,12-22 0,2-6 0,8-18 0,2-7 0,3-5 0,2-14 0,10-28 0,8-15 0,14-25 0,0 12 0,4 6 0,-4 13 0,-2 9 0,-6 9 0,-7 8 0,-7 16 0,0 14 0,1 11 0,7 14 0,0 5 0,3-2 0,1 1 0,-1-12 0,0 1 0,-5-8 0,-3-2 0,-6-5 0,-3-5 0,-1 0 0,1 0 0,-2-1 0,1-2 0,-2-4 0,8-13 0,3-3 0,9-15 0,-2 3 0,0-3 0,0-3 0,-5 6 0,-2 6 0,-7 8 0,-3 9 0,-2 7 0,2 4 0,6 21 0,6 9 0,15 23 0,5-7 0,-2-4 0,-3-15 0,-15-18 0,-4-6 0,-7-8 0,-4-2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5.6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24575,'32'27'0,"37"34"0,-15-12 0,-12-9 0,-2-1 0,-2 3 0,5 5 0,-8-6 0,2-2 0,4 1 0,-8-8 0,-3-5 0,-9-6 0,-10-9 0,-5-24 0,-4-14 0,1-32 0,3-14 0,-2 28 0,2 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6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382 0 24575,'-16'25'0,"-3"6"0,1 2 0,-5 10 0,-2-2 0,-3 3 0,-9 9 0,5-3 0,-3 4 0,7-7 0,6-13 0,4-6 0,5-6 0,0 0 0,-1 2 0,2 0 0,-1-1 0,5-5 0,2-9 0,5-7 0,1-2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1.4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24575,'19'53'0,"0"-5"0,2 14 0,-4-9 0,-6-6 0,-2-6 0,-5-12 0,-2-7 0,-1-2 0,-1-5 0,0-1 0,0-3 0,0-2 0,0 0 0,0 1 0,-1 0 0,1 4 0,-2 2 0,2 0 0,-1 0 0,1-6 0,0-3 0,-1-7 0,0-15 0,0-4 0,0-20 0,0 1 0,1-5 0,0-9 0,0 2 0,0 17 0,0 9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7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24575,'-2'23'0,"-4"22"0,-1 35 0,-3 14 0,7-37 0,1 1 0,-3 35 0,3-18 0,0-23 0,2-24 0,-1-8 0,1-9 0,6-5 0,7-5 0,10-4 0,8 2 0,3-2 0,16 3 0,-5 2 0,20-1 0,-10 2 0,-4 0 0,-8-2 0,-10 1 0,-2-1 0,3 0 0,-8-2 0,-1 0 0,-12-1 0,-6 2 0,-7-1 0,-47-2 0,32 2 0,-33-2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8.8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420 20 24575,'-22'-6'0,"-20"0"0,-15 2 0,-8 1 0,2 3 0,15 8 0,16 4 0,-1 9 0,11 1 0,1 5 0,8 12 0,12-3 0,10 9 0,10-16 0,5-3 0,-4-11 0,-1-2 0,-3-4 0,-3 0 0,7 6 0,-1 5 0,6 4 0,-1 5 0,-5-6 0,-5-1 0,-8-9 0,-4-3 0,-2-2 0,-4-1 0,-2 0 0,-5 0 0,-2-3 0,-4 0 0,0-3 0,2 0 0,4-1 0,5 0 0,4-1 0,1-1 0,1-2 0,0-2 0,0-5 0,0-3 0,0-6 0,4 1 0,-3 6 0,3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9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24575,'-4'64'0,"0"15"-4916,2-17 1,-1 4 4170,1-9 0,0 0 745,1 5 0,-1-4 2818,0 12-2818,0-27 1719,1-26-1719,1-15 0,6-11 0,6-11 6784,11-13-6784,3-1 0,7-8 0,-10 15 0,3 0 0,-13 13 0,-2 5 0,-6 6 0,-2 2 0,-1 1 0,0 0 0,1 3 0,2 5 0,5 13 0,2 7 0,5 7 0,3 1 0,-5-8 0,0 0 0,-7-10 0,-3-2 0,-1 0 0,-3-6 0,3 7 0,-2-7 0,2 3 0,-1-4 0,-1-4 0,6-5 0,3-4 0,6-6 0,-6 5 0,-2-2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0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24575,'-5'13'0,"3"0"0,5 5 0,3 3 0,0-2 0,-2-5 0,-1-8 0,-3-5 0,1-2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0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24575,'3'4'0,"0"0"0,0-3 0,0 1 0,2-2 0,2 2 0,7 4 0,-8-3 0,4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0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1 154 24575,'6'16'0,"0"-1"0,-1 4 0,-1 0 0,-1-4 0,-2-2 0,2-7 0,-1-4 0,4-5 0,0-1 0,7-8 0,6-17 0,5-9 0,10-21 0,-7 13 0,-4 8 0,-11 18 0,-8 14 0,-2 5 0,0 1 0,1-1 0,-2 0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1.5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24575,'0'23'0,"1"6"0,3 14 0,5 7 0,4 18 0,7 1 0,-5-16 0,-1-12 0,-10-26 0,-1-7 0,0-1 0,6 1 0,2-1 0,1-1 0,-3-2 0,-3-3 0,-2-2 0,-1 0 0,0-2 0,0-1 0,1-5 0,-2-2 0,-4-8 0,1 10 0,-3-1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2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 24575,'11'-1'0,"-2"0"0,1 1 0,-2 0 0,-1 0 0,-1 1 0,-2-1 0,2 0 0,7 0 0,11-1 0,14 0 0,28-2 0,3 0 0,-12 1 0,-16-1 0,-31 3 0,-6-1 0,-3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0:46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5.3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24575,'-3'15'0,"-1"5"0,-1 20 0,1 4 0,0 1 0,2-8 0,1-17 0,1-5 0,0-9 0,0-3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2.0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0 123 24575,'29'45'0,"8"1"0,19 25 0,0-8 0,-4-8 0,0-4 0,-1-9 0,8 0 0,13 7 0,-15-14 0,-3-3 0,-25-17 0,-14-7 0,-7-6 0,-5-1 0,-1-3 0,3-4 0,3-12 0,6-10 0,7-33 0,5-19 0,1-10 0,-13 39 0,-1 0 0,4-22 0,0-6 0,-8 25 0,-1 11 0,-6 14 0,1 19 0,5 5 0,9 8 0,-5-2 0,2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5.8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6.6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8 113 24575,'1'17'0,"0"-4"0,-1-5 0,0-2 0,0 0 0,-1 1 0,0 3 0,-1 4 0,0 0 0,1 2 0,-1-7 0,3-6 0,2-10 0,4-12 0,7-15 0,2-1 0,11-12 0,2 12 0,4 2 0,-4 15 0,-13 10 0,-7 9 0,-5 5 0,-1 9 0,3 4 0,0 6 0,2 0 0,1 1 0,4 3 0,-1-5 0,0 1 0,0-7 0,-3-6 0,0-2 0,-5-7 0,-1-2 0,-2-2 0,-1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7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2 24575,'-4'-1'0,"-1"1"0,0 3 0,-3 3 0,3 3 0,-3 7 0,4 6 0,1 5 0,1 6 0,7 4 0,3-2 0,10 6 0,5-9 0,18 1 0,10-6 0,6-10 0,4-6 0,-12-16 0,-12-3 0,-8-9 0,-13 0 0,-5-8 0,-2-3 0,-4-1 0,1-1 0,-4 16 0,0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25 24575,'-8'8'0,"1"1"0,-4 9 0,3 5 0,2 4 0,2 10 0,4-6 0,5 0 0,4-4 0,5-7 0,5-5 0,2-7 0,0-9 0,4-6 0,-3-8 0,-2-4 0,1-5 0,-8 0 0,0-2 0,-6-1 0,-1 2 0,-5-3 0,-4 5 0,-3 2 0,-6 3 0,2 8 0,1 1 0,4 8 0,2 1 0,-2 0 0,-1 1 0,-1 1 0,-3 3 0,3-1 0,-2 1 0,3-2 0,1 0 0,4-2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9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51 24575,'19'26'0,"0"4"0,0 1 0,-1 5 0,-4-12 0,-4-2 0,-4-12 0,-4-6 0,4-19 0,7-10 0,8-14 0,11-8 0,1 9 0,1 3 0,-13 16 0,-7 10 0,-6 15 0,5 16 0,4 6 0,3 10 0,-6-9 0,-6-6 0,-4-8 0,-3-8 0,0-5 0,8-9 0,11-9 0,11-6 0,23-1 0,-2 7 0,6 8 0,-15 10 0,-13 8 0,-4 17 0,-14-10 0,3 8 0,-12-17 0,-1 0 0,2-3 0,2 3 0,9-1 0,5-1 0,7-1 0,12-7 0,-1-4 0,19-14 0,-9-2 0,1-7 0,-13 3 0,-15 3 0,-7 3 0,-9 2 0,-4 6 0,-2 0 0,-1 5 0,-3 2 0,-5 1 0,-2 0 0,1 2 0,3 1 0,4 4 0,-5 3 0,-2 8 0,-2 2 0,0 4 0,4-2 0,4 1 0,1 1 0,3-3 0,3 3 0,2-4 0,2 1 0,7 3 0,3-1 0,5-2 0,9-2 0,-5-8 0,5-3 0,-10-2 0,-7-2 0,-6 0 0,-5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0.1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24575,'46'7'0,"7"-2"0,0-1 0,4-2 0,-21-1 0,-11-1 0,-18 0 0,-5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0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24575,'-1'21'0,"-2"4"0,-1 1 0,-1 15 0,1 15 0,2 9 0,-1 16 0,3-13 0,-2 0 0,2-5 0,0-8 0,0 10 0,0-1 0,0 0 0,0-2 0,0-19 0,0-10 0,1-19 0,12-8 0,5-6 0,13 0 0,5 0 0,-1 1 0,5 2 0,-11-2 0,-4 2 0,-13-3 0,-7-4 0,-5-8 0,-1 5 0,0-4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1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24575,'1'16'0,"0"3"0,1 14 0,2 3 0,-1 4 0,-1 2 0,1-9 0,-3-5 0,2-11 0,-2-9 0,1-5 0,-1-2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1.9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24575,'0'12'0,"2"6"0,4 8 0,1 1 0,5 4 0,-1-11 0,-2-1 0,0-9 0,-4-4 0,1-4 0,-2-2 0,1 0 0,4-2 0,2-4 0,3-5 0,5-5 0,-2-3 0,4-5 0,-7 1 0,-4 2 0,-5 1 0,-6 2 0,-3 1 0,-2 0 0,0 6 0,1 1 0,2 7 0,2 2 0,0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2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24575,'6'2'0,"0"2"0,4 7 0,0 4 0,3 7 0,4 13 0,-1 1 0,1 4 0,-5-2 0,-5-11 0,-3 0 0,-3-9 0,-1-1 0,-1 1 0,0 1 0,-2 1 0,1 3 0,0-3 0,0-2 0,1-5 0,0-3 0,1-5 0,-1-2 0,1-2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2.9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24575,'33'15'0,"-1"4"0,5 5 0,-2 6 0,9 10 0,3 7 0,9 17 0,-9-6 0,-12-4 0,-17-11 0,-12-15 0,-8-3 0,-8-4 0,-6-4 0,-7 2 0,3-1 0,3-4 0,5-3 0,7-6 0,1-1 0,4-1 0,-1-1 0,2 1 0,3 2 0,4 0 0,7 3 0,0-2 0,-1 1 0,-4-3 0,-6-1 0,-4 1 0,0 7 0,3 12 0,2 19 0,3 10 0,0 5 0,1 1 0,-5-7 0,0-6 0,-2-2 0,-6-9 0,-1-2 0,-3-4 0,0-10 0,-1 0 0,5-10 0,0-3 0,2-5 0,-5-2 0,4 0 0,-3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3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 1 24575,'-15'7'0,"0"2"0,2 1 0,0 1 0,5-2 0,1-2 0,2-1 0,2-1 0,0-1 0,2-1 0,0 0 0,1 0 0,1-1 0,0 1 0,3 1 0,6 2 0,7 4 0,15 4 0,5 4 0,3-1 0,-6-3 0,-15-7 0,-6-4 0,-8-2 0,-3 0 0,-1-1 0,1 1 0,2 0 0,0 0 0,1 0 0,-3 1 0,1 1 0,-3-1 0,1 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3.6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1 24575,'-12'16'0,"-1"-1"0,0-2 0,1-3 0,5-4 0,1-3 0,5-2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4.0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24575,'7'18'0,"0"-3"0,0 4 0,-1-5 0,0 1 0,0-3 0,0-3 0,1-1 0,4-3 0,10-2 0,-9-2 0,4-1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4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0 182 24575,'10'19'0,"-1"-5"0,8 8 0,0-8 0,7 1 0,8-4 0,5-3 0,12-6 0,-11-6 0,8-11 0,-18-6 0,-6-7 0,-10-3 0,-16-5 0,-4 1 0,-9-3 0,1 11 0,-1 4 0,1 10 0,0 4 0,2 4 0,4 3 0,1 3 0,4 2 0,-2 3 0,2 5 0,-3 2 0,1 2 0,-2-3 0,4-4 0,1-4 0,5-1 0,17 0 0,-12-1 0,11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5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24575,'25'36'0,"-1"-7"0,8 2 0,5-8 0,5-2 0,18-4 0,2-9 0,30-7 0,-11-13 0,-4-11 0,-27-12 0,-29-4 0,-17-1 0,-19-2 0,1 13 0,-3 7 0,11 15 0,2 4 0,-2 3 0,-15-1 0,-41 1 0,-11 0 0,21 3 0,-1 0 0,-24 2 0,26 3 0,28-3 0,20-4 0,5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5.6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24575,'18'50'0,"-2"3"0,3 14 0,-5-8 0,-1 7 0,-5-20 0,-3-10 0,-2-16 0,6-27 0,4-10 0,24-30 0,-19 25 0,7-7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24575,'-2'8'0,"0"-2"0,1 1 0,1-1 0,0 1 0,1 1 0,5 0 0,1 2 0,7-3 0,3 3 0,15 1 0,-3-1 0,8 4 0,-2 1 0,-8-2 0,4 6 0,-11-10 0,-7 0 0,-6-10 0,-4-12 0,2-6 0,3-14 0,-1 17 0,-3-2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6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 0 24575,'3'9'0,"-2"0"0,1 2 0,-2 0 0,-2-1 0,-2 3 0,-3-1 0,-4 6 0,0-1 0,-7 5 0,0 1 0,0-2 0,2-3 0,7-9 0,7-6 0,2-4 0,2-2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8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24575,'17'4'0,"1"0"0,11 1 0,14 4 0,2-3 0,17 1 0,-10-4 0,5-2 0,-16-1 0,-9-1 0,-16 1 0,-10 2 0,0 17 0,5 30 0,3 15 0,-2-12 0,0 3 0,8 32 0,-9-33 0,0-1 0,6 24 0,-3-9 0,-4-17 0,-5-20 0,-3-9 0,-1-11 0,-1-3 0,0-1 0,0 1 0,-1-1 0,1 0 0,-2-3 0,2 0 0,-1-2 0,0 0 0,1 1 0,-2-1 0,1 2 0,0-1 0,0 0 0,-1-1 0,1 0 0,-3 1 0,2 0 0,-1 0 0,0-2 0,-1 0 0,-1 1 0,-2-1 0,2 2 0,-1-2 0,2 0 0,0-1 0,-2 2 0,0 0 0,-1 1 0,-6 3 0,0 0 0,-5 2 0,3-1 0,4-2 0,4-2 0,5-2 0,0-1 0,0 0 0,0 0 0,-2 0 0,-2 1 0,-1-1 0,-3 2 0,2-1 0,-2 1 0,2 0 0,0-1 0,1 0 0,-1 0 0,1 0 0,2 0 0,2-1 0,1 0 0,1 0 0,0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36.1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89 24575,'2'17'0,"10"25"0,5 19 0,3 10 0,-1-8 0,-9-24 0,-3-14 0,-4-12 0,-2-6 0,0-3 0,6-3 0,42-1 0,35 2 0,2-1 0,10 1-916,-30-1 0,1 0 0,5 1 916,3-1 0,6 0 0,2 1 0,1-1-852,7 0 1,2-1-1,0 1 1,2-1 851,1 2 0,0-1 0,2 0 0,1 0 0,-13 0 0,3-1 0,0-1 0,-2 1 0,-4 1 0,1 0 0,-3 0 0,-2 0 0,0 0-421,19 0 0,-1-2 0,-5 2 421,-15 0 0,-4 1 0,-4-1-216,12-1 1,-4 0 215,4 1 0,-1 0 0,-2-3 0,0 0 0,2 1 0,3-1 303,-15 0 1,1-1-1,0 0-303,24-1 0,-2 0 0,-7 0 0,-1 0 1417,1-1 0,-4 0-1417,-26 2 0,-1 0 0,10 1 0,-1 0 1584,37 1-1584,-9 1 0,-37 0 0,3 0-166,17 1 1,3 0 165,9-1 0,10 0-594,-15 1 1,9-1-1,4 1 1,-2-1 593,-7 0 0,-2 0 0,2 0 0,6 0-610,-8 0 1,5-1-1,4 1 1,1-1-1,-1 1 1,-4-1 609,4 1 0,-1 0 0,-2 0 0,-1 0 0,0 0 0,-3 0 0,-1 0 0,0 0 0,-2 0 0,-1 1-384,12 0 0,-1 0 0,-2 0 0,-5 1 384,5 2 0,-4 0 0,-2-1-127,-2 1 1,-1-1 0,-1 0 126,-1 0 0,0-1 0,-3 0 0,17 0 0,2 0 0,-11-3 0,5 0 0,1 0 261,1 1 1,1-1 0,1-1-262,4 0 0,1-2 0,2 1 0,-18 1 0,2 1 0,-1 0 0,-2-1 0,14 0 0,-2-1 0,-1 1 0,-5 1 0,-2 0 0,1 1 827,0 0 1,1 0 0,-5 0-828,15-1 0,-2 0 0,-22 0 0,1 1 0,0-1 0,24-2 0,-1-1 614,-4 3 1,-2 0-615,-2-3 0,-4 0 540,-20 4 0,-1-1-540,6 0 0,-2-1 0,-10 2 0,-2 0 0,5 0 0,0 0 0,4 0 0,2 0 0,0 0 0,0 0 0,3-1 0,2 0-1754,8 0 0,-1-2 1754,-16 2 0,-1-2 0,10 1 0,1-1 518,-13 0 0,-2 1-518,-4 0 0,0 0 337,4-2 1,0 1-338,35-2 232,3-1-232,-34 3 0,-1 0 0,22 0 3392,-29 1 0,0 0-3392,10 0 1,4 1-1,1-3 0,-4 1 0,6-2 0,-19 1 0,5 2 0,-4 1 0,2 0 0,12 1 0,0-6 0,-4 3 0,-8-4 0,-21 3 0,-13 0 0,-11 2 0,-4 0 0,2-1 0,0 0 0,0-1 0,1-1 0,-3 2 0,-1-2 0,-2 3 0,-1-1 0,1 0 0,-2 0 0,2-2 0,-1-1 0,3-7 0,1-4 0,1-5 0,1-7 0,-2-1 0,-1 1 0,-2-1 0,0 9 0,-1 0 0,1 6 0,0 4 0,-1 5 0,-1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4.4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198 1 24575,'-18'16'0,"-7"13"0,5-8 0,-5 15 0,8-8 0,2-1 0,4 17 0,6-1 0,2 4 0,10-2 0,3-20 0,9 3 0,-3-14 0,-2 0 0,-3 1 0,-5 1 0,0 5 0,-3 0 0,-2-2 0,-2-1 0,-1-5 0,-4-2 0,-2-2 0,-2 0 0,-1 0 0,-1 1 0,1 0 0,1-2 0,1 3 0,1-1 0,-2 9 0,-5 8 0,3 7 0,-3 17 0,8 2 0,2 24 0,7-21 0,2-4 0,0-30 0,-1-12 0,2-6 0,16-4 0,-12-1 0,10-3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0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24575,'-3'3'0,"0"1"0,2 8 0,-1 17 0,-1 13 0,0 27 0,-2-2 0,4 4 0,-1-7 0,2-17 0,1-9 0,0-15 0,0-12 0,1-7 0,-2-3 0,1-2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1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14 198 24575,'0'11'0,"4"4"0,0-2 0,6 4 0,3-2 0,5-2 0,9-1 0,10-7 0,-5-3 0,6-8 0,-17-3 0,3-11 0,-1-5 0,-3-5 0,2-5 0,-10 4 0,-5 0 0,-14 2 0,-7 5 0,-15-1 0,-4 9 0,1 4 0,5 6 0,6 4 0,3 2 0,-4 4 0,2 3 0,-4 4 0,3 3 0,2 3 0,4-3 0,4-1 0,4-5 0,4 0 0,1-3 0,1 0 0,1 0 0,1-1 0,3 2 0,-1-1 0,3 0 0,5 0 0,-7-3 0,5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1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24575,'-2'13'0,"1"6"0,1 11 0,1 5 0,2 8 0,-1-9 0,0 1 0,-1-14 0,-1-6 0,1-5 0,-1-6 0,1 0 0,-1-3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7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24575,'1'37'0,"2"2"0,0 9 0,0-7 0,-1-8 0,-2-10 0,1-6 0,-1-6 0,0-3 0,0-3 0,-1-1 0,1 1 0,-1-1 0,1-2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51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0 24575,'-2'11'0,"0"2"0,1 3 0,-1 1 0,1 3 0,1-4 0,0 2 0,0 2 0,0-2 0,0 12 0,0 4 0,1 7 0,0 8 0,2-8 0,-2-1 0,0-11 0,-1-13 0,0-6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08.8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24575,'-1'13'0,"-1"2"0,0 9 0,0 1 0,-2 11 0,3 5 0,-2 14 0,12 21 0,-1-1 0,4-12 0,-5-20 0,-4-26 0,-1-5 0,-1-2 0,0 0 0,-1-4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0.2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24575,'4'-4'0,"1"2"0,-1 0 0,1 0 0,-1 2 0,2 1 0,7 5 0,8 6 0,9 6 0,5 8 0,-5-2 0,-2 3 0,-11-7 0,-6-4 0,-4-4 0,-6-2 0,-1-2 0,-3 3 0,-2 0 0,-5 5 0,-4 4 0,-1 1 0,-9 5 0,3-5 0,-3 3 0,4-6 0,5-5 0,5-4 0,5-4 0,3-3 0,3-2 0,3 0 0,4 0 0,6-3 0,20 0 0,4-8 0,9-1 0,-3-5 0,-15 1 0,-2 3 0,-14 3 0,-3 3 0,-6 3 0,-2 2 0,0 0 0,-4 8 0,2 1 0,-2 6 0,1-2 0,1-4 0,0-1 0,2-3 0,1-1 0,4-1 0,10-2 0,11-7 0,4-3 0,8-11 0,-11-2 0,-6 1 0,-9-1 0,-7 6 0,-4-6 0,-1 7 0,-2 0 0,-1 8 0,-1 5 0,0 1 0,-1 3 0,1-1 0,-2 1 0,0 0 0,-3 1 0,-2 1 0,2 0 0,-1 1 0,4-2 0,2 0 0,1-1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1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 24575,'15'-7'0,"5"2"0,14-4 0,5 3 0,14 1 0,-12 2 0,-11 3 0,-12 1 0,-14 0 0,-2 3 0,-2 1 0,0 6 0,-3 2 0,-2 3 0,-3-2 0,-3-2 0,1-3 0,-1-1 0,3-4 0,14 4 0,21 10 0,19 11 0,4 9 0,-9-2 0,-19-2 0,-13-6 0,-6 1 0,-7-4 0,-4-5 0,-6-4 0,-6-3 0,-1-4 0,-6-1 0,7-2 0,1-1 0,10-1 0,8-6 0,30-9 0,-18 5 0,18-6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1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4 147 24575,'-3'10'0,"4"8"0,11 7 0,19 8 0,13-3 0,24-7 0,-12-13 0,-4-11 0,-19-20 0,-21-5 0,-3-18 0,-12 6 0,-6-7 0,-6 9 0,-8 2 0,-4 10 0,6 9 0,2 6 0,11 7 0,1 2 0,0 4 0,-2 2 0,1 0 0,1 0 0,4-4 0,1-1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2.5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24575,'0'18'0,"3"1"0,5 11 0,8 4 0,5 7 0,1 0 0,-8-11 0,-5 1 0,-7-20 0,-2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9.2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362 91 24575,'-21'-7'0,"6"1"0,-2 1 0,3-3 0,-3-1 0,-2-4 0,0 2 0,-4-2 0,1 5 0,2 1 0,2 4 0,8 3 0,1 0 0,-4 4 0,1 4 0,-6 11 0,-2 10 0,0 10 0,2 5 0,2 11 0,7-10 0,0 9 0,7-11 0,5-5 0,6-2 0,6-13 0,4-4 0,12-12 0,5-8 0,15-10 0,0-8 0,-6-6 0,-9-4 0,-12 2 0,-4-6 0,-6 1 0,-5 3 0,-5 3 0,-3 9 0,0 3 0,-1 1 0,0 1 0,0 4 0,0 6 0,0 17 0,0 11 0,0 19 0,2 0 0,3 4 0,6-9 0,2-10 0,7-5 0,-5-15 0,1-3 0,-4-5 0,-3-4 0,-4-1 0,1-1 0,-3-1 0,-3 2 0,0 1 0,-1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3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1 24575,'-6'13'0,"-6"6"0,-7 11 0,-6 10 0,-6 13 0,8-1 0,7-4 0,8-7 0,10-16 0,2-6 0,5-11 0,5-6 0,15-4 0,27-5 0,24 0 0,-24 2 0,2 0 0,-7 2 0,0-1 0,3 2 0,-3-1 0,7-1 0,-25 1 0,-36 2 0,-12 0 0,-3 1 0,4-1 0,5-4 0,2 3 0,4-2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3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24575,'1'44'0,"1"5"0,-1 6 0,3 12 0,5 4 0,10 18 0,4-3 0,-1-18 0,-7-26 0,-9-27 0,-4-10 0,5-15 0,14-22 0,27-28 0,-19 20 0,8-4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3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79 197 24575,'2'36'0,"1"-5"0,2-12 0,3-6 0,0-7 0,5-4 0,7-5 0,11-7 0,2-4 0,12-10 0,-11 1 0,-2-6 0,-15 2 0,-9 4 0,-10-1 0,-8 5 0,-7-1 0,-18-4 0,-22 0 0,-5 5 0,-2 3 0,18 12 0,21 4 0,10 1 0,11 2 0,4-1 0,7 7 0,-6-7 0,6 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4.7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1 24575,'1'30'0,"-1"0"0,1-2 0,-2 0 0,0-5 0,-3-6 0,1-7 0,0-6 0,6-6 0,6-3 0,8-1 0,2 1 0,5 3 0,-4 5 0,4 3 0,12 12 0,-4 3 0,1 2 0,-15-5 0,-13-7 0,-3-2 0,-3-1 0,-2 0 0,-5 2 0,-7 3 0,-7 2 0,-16 3 0,-6 2 0,-27 8 0,11-3 0,6-4 0,26-11 0,20-17 0,17-15 0,-6 8 0,7-5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5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24575,'32'1'0,"-5"-1"0,-7 2 0,-5-1 0,3 1 0,-3 0 0,4 0 0,-8-1 0,-3-1 0,-2 3 0,-2 2 0,1 3 0,-2 3 0,-3 4 0,0 7 0,0 15 0,8 6 0,2 5 0,9-4 0,-1-15 0,5-2 0,-4-13 0,-3-4 0,-4-5 0,-3-5 0,1-5 0,9-10 0,-2-6 0,2-14 0,-9-4 0,-6 2 0,-9-2 0,-2 14 0,-7 0 0,2 12 0,2 5 0,3 3 0,3 5 0,2 0 0,1 0 0,3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6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24575,'-1'21'0,"0"-1"0,1 13 0,0 5 0,0 8 0,0 19 0,0-7 0,0 10 0,0-29 0,0-14 0,0-19 0,0-7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7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0 24575,'-5'34'0,"1"8"0,1 6 0,0 11 0,2-16 0,-2 3 0,2-25 0,0-6 0,1-14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8.2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154 260 24575,'54'-29'0,"-15"7"0,3-3 0,-26 12 0,-6 2 0,-7 3 0,-3 0 0,-1-2 0,-4-2 0,-1-1 0,-5-2 0,-4-1 0,-1 0 0,-13-4 0,-5 3 0,-3 2 0,4 7 0,12 6 0,2 12 0,-1 11 0,1 9 0,0 9 0,5 3 0,4-7 0,4-1 0,3-12 0,5-1 0,7-3 0,3-5 0,20-4 0,5-5 0,24-11 0,-2-4 0,-7-6 0,-10-2 0,-24 9 0,-6 2 0,-9 8 0,-7 13 0,-1 1 0,-7 16 0,4 8 0,-4 17 0,6 7 0,0-2 0,3-9 0,2-16 0,1-12 0,3-14 0,11-25 0,6-9 0,22-22 0,-21 24 0,4-2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3 136 24575,'0'18'0,"-1"1"0,0 3 0,0-2 0,5-2 0,4-1 0,3-1 0,5-6 0,3-3 0,1-5 0,-1-2 0,1-7 0,-4-6 0,0-5 0,4-13 0,-4 5 0,1-11 0,-2 7 0,-7 2 0,-1 3 0,-5 9 0,-1 4 0,-5 3 0,-2 2 0,-10 0 0,-4 0 0,-3 2 0,-3 2 0,2 1 0,2 2 0,4-1 0,9 1 0,6 3 0,3 4 0,2 3 0,11 5 0,20-3 0,-13-4 0,8-2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9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118 0 24575,'-19'39'0,"-4"6"0,6-3 0,-5 5 0,7-7 0,3-11 0,5-7 0,4-13 0,5-5 0,8-5 0,15-12 0,-11 8 0,6-7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1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8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1.png"/><Relationship Id="rId50" Type="http://schemas.openxmlformats.org/officeDocument/2006/relationships/customXml" Target="../ink/ink25.xml"/><Relationship Id="rId55" Type="http://schemas.openxmlformats.org/officeDocument/2006/relationships/image" Target="../media/image35.png"/><Relationship Id="rId63" Type="http://schemas.openxmlformats.org/officeDocument/2006/relationships/image" Target="../media/image39.png"/><Relationship Id="rId7" Type="http://schemas.openxmlformats.org/officeDocument/2006/relationships/image" Target="../media/image11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6.png"/><Relationship Id="rId40" Type="http://schemas.openxmlformats.org/officeDocument/2006/relationships/customXml" Target="../ink/ink20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10.png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30" Type="http://schemas.openxmlformats.org/officeDocument/2006/relationships/customXml" Target="../ink/ink15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33.png"/><Relationship Id="rId3" Type="http://schemas.openxmlformats.org/officeDocument/2006/relationships/image" Target="../media/image9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0.xml"/><Relationship Id="rId41" Type="http://schemas.openxmlformats.org/officeDocument/2006/relationships/image" Target="../media/image28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5.xml"/><Relationship Id="rId31" Type="http://schemas.openxmlformats.org/officeDocument/2006/relationships/image" Target="../media/image23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3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emf"/><Relationship Id="rId10" Type="http://schemas.openxmlformats.org/officeDocument/2006/relationships/image" Target="../media/image197.png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47" Type="http://schemas.openxmlformats.org/officeDocument/2006/relationships/image" Target="../media/image67.png"/><Relationship Id="rId50" Type="http://schemas.openxmlformats.org/officeDocument/2006/relationships/customXml" Target="../ink/ink55.xml"/><Relationship Id="rId55" Type="http://schemas.openxmlformats.org/officeDocument/2006/relationships/image" Target="../media/image71.png"/><Relationship Id="rId7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6" Type="http://schemas.openxmlformats.org/officeDocument/2006/relationships/customXml" Target="../ink/ink39.xml"/><Relationship Id="rId11" Type="http://schemas.openxmlformats.org/officeDocument/2006/relationships/image" Target="../media/image49.png"/><Relationship Id="rId24" Type="http://schemas.openxmlformats.org/officeDocument/2006/relationships/customXml" Target="../ink/ink43.xml"/><Relationship Id="rId32" Type="http://schemas.openxmlformats.org/officeDocument/2006/relationships/customXml" Target="../ink/ink46.xml"/><Relationship Id="rId37" Type="http://schemas.openxmlformats.org/officeDocument/2006/relationships/image" Target="../media/image62.png"/><Relationship Id="rId40" Type="http://schemas.openxmlformats.org/officeDocument/2006/relationships/customXml" Target="../ink/ink50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" Type="http://schemas.openxmlformats.org/officeDocument/2006/relationships/image" Target="../media/image13.emf"/><Relationship Id="rId10" Type="http://schemas.openxmlformats.org/officeDocument/2006/relationships/customXml" Target="../ink/ink36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Relationship Id="rId4" Type="http://schemas.openxmlformats.org/officeDocument/2006/relationships/oleObject" Target="../embeddings/oleObject8.bin"/><Relationship Id="rId9" Type="http://schemas.openxmlformats.org/officeDocument/2006/relationships/image" Target="../media/image48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57.png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4.xml"/><Relationship Id="rId8" Type="http://schemas.openxmlformats.org/officeDocument/2006/relationships/customXml" Target="../ink/ink35.xml"/><Relationship Id="rId51" Type="http://schemas.openxmlformats.org/officeDocument/2006/relationships/image" Target="../media/image69.png"/><Relationship Id="rId3" Type="http://schemas.openxmlformats.org/officeDocument/2006/relationships/image" Target="../media/image12.emf"/><Relationship Id="rId12" Type="http://schemas.openxmlformats.org/officeDocument/2006/relationships/customXml" Target="../ink/ink37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20" Type="http://schemas.openxmlformats.org/officeDocument/2006/relationships/customXml" Target="../ink/ink41.xml"/><Relationship Id="rId41" Type="http://schemas.openxmlformats.org/officeDocument/2006/relationships/image" Target="../media/image64.png"/><Relationship Id="rId54" Type="http://schemas.openxmlformats.org/officeDocument/2006/relationships/customXml" Target="../ink/ink57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5.xml"/><Relationship Id="rId36" Type="http://schemas.openxmlformats.org/officeDocument/2006/relationships/customXml" Target="../ink/ink48.xml"/><Relationship Id="rId4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png"/><Relationship Id="rId21" Type="http://schemas.openxmlformats.org/officeDocument/2006/relationships/image" Target="../media/image80.png"/><Relationship Id="rId42" Type="http://schemas.openxmlformats.org/officeDocument/2006/relationships/customXml" Target="../ink/ink77.xml"/><Relationship Id="rId63" Type="http://schemas.openxmlformats.org/officeDocument/2006/relationships/image" Target="../media/image103.png"/><Relationship Id="rId84" Type="http://schemas.openxmlformats.org/officeDocument/2006/relationships/customXml" Target="../ink/ink98.xml"/><Relationship Id="rId138" Type="http://schemas.openxmlformats.org/officeDocument/2006/relationships/image" Target="../media/image140.png"/><Relationship Id="rId107" Type="http://schemas.openxmlformats.org/officeDocument/2006/relationships/image" Target="../media/image125.png"/><Relationship Id="rId11" Type="http://schemas.openxmlformats.org/officeDocument/2006/relationships/image" Target="../media/image75.png"/><Relationship Id="rId32" Type="http://schemas.openxmlformats.org/officeDocument/2006/relationships/customXml" Target="../ink/ink72.xml"/><Relationship Id="rId53" Type="http://schemas.openxmlformats.org/officeDocument/2006/relationships/image" Target="../media/image98.png"/><Relationship Id="rId74" Type="http://schemas.openxmlformats.org/officeDocument/2006/relationships/customXml" Target="../ink/ink93.xml"/><Relationship Id="rId128" Type="http://schemas.openxmlformats.org/officeDocument/2006/relationships/image" Target="../media/image135.png"/><Relationship Id="rId5" Type="http://schemas.openxmlformats.org/officeDocument/2006/relationships/image" Target="../media/image223.png"/><Relationship Id="rId90" Type="http://schemas.openxmlformats.org/officeDocument/2006/relationships/customXml" Target="../ink/ink101.xml"/><Relationship Id="rId95" Type="http://schemas.openxmlformats.org/officeDocument/2006/relationships/image" Target="../media/image119.png"/><Relationship Id="rId22" Type="http://schemas.openxmlformats.org/officeDocument/2006/relationships/customXml" Target="../ink/ink67.xml"/><Relationship Id="rId27" Type="http://schemas.openxmlformats.org/officeDocument/2006/relationships/image" Target="../media/image83.png"/><Relationship Id="rId43" Type="http://schemas.openxmlformats.org/officeDocument/2006/relationships/image" Target="../media/image91.png"/><Relationship Id="rId48" Type="http://schemas.openxmlformats.org/officeDocument/2006/relationships/customXml" Target="../ink/ink80.xml"/><Relationship Id="rId64" Type="http://schemas.openxmlformats.org/officeDocument/2006/relationships/customXml" Target="../ink/ink88.xml"/><Relationship Id="rId69" Type="http://schemas.openxmlformats.org/officeDocument/2006/relationships/image" Target="../media/image106.png"/><Relationship Id="rId113" Type="http://schemas.openxmlformats.org/officeDocument/2006/relationships/image" Target="../media/image128.png"/><Relationship Id="rId118" Type="http://schemas.openxmlformats.org/officeDocument/2006/relationships/customXml" Target="../ink/ink115.xml"/><Relationship Id="rId134" Type="http://schemas.openxmlformats.org/officeDocument/2006/relationships/image" Target="../media/image138.png"/><Relationship Id="rId139" Type="http://schemas.openxmlformats.org/officeDocument/2006/relationships/customXml" Target="../ink/ink126.xml"/><Relationship Id="rId80" Type="http://schemas.openxmlformats.org/officeDocument/2006/relationships/customXml" Target="../ink/ink96.xml"/><Relationship Id="rId85" Type="http://schemas.openxmlformats.org/officeDocument/2006/relationships/image" Target="../media/image114.png"/><Relationship Id="rId12" Type="http://schemas.openxmlformats.org/officeDocument/2006/relationships/customXml" Target="../ink/ink62.xml"/><Relationship Id="rId17" Type="http://schemas.openxmlformats.org/officeDocument/2006/relationships/image" Target="../media/image78.png"/><Relationship Id="rId33" Type="http://schemas.openxmlformats.org/officeDocument/2006/relationships/image" Target="../media/image86.png"/><Relationship Id="rId38" Type="http://schemas.openxmlformats.org/officeDocument/2006/relationships/customXml" Target="../ink/ink75.xml"/><Relationship Id="rId59" Type="http://schemas.openxmlformats.org/officeDocument/2006/relationships/image" Target="../media/image101.png"/><Relationship Id="rId103" Type="http://schemas.openxmlformats.org/officeDocument/2006/relationships/image" Target="../media/image123.png"/><Relationship Id="rId108" Type="http://schemas.openxmlformats.org/officeDocument/2006/relationships/customXml" Target="../ink/ink110.xml"/><Relationship Id="rId124" Type="http://schemas.openxmlformats.org/officeDocument/2006/relationships/image" Target="../media/image133.png"/><Relationship Id="rId129" Type="http://schemas.openxmlformats.org/officeDocument/2006/relationships/customXml" Target="../ink/ink121.xml"/><Relationship Id="rId54" Type="http://schemas.openxmlformats.org/officeDocument/2006/relationships/customXml" Target="../ink/ink83.xml"/><Relationship Id="rId70" Type="http://schemas.openxmlformats.org/officeDocument/2006/relationships/customXml" Target="../ink/ink91.xml"/><Relationship Id="rId75" Type="http://schemas.openxmlformats.org/officeDocument/2006/relationships/image" Target="../media/image109.png"/><Relationship Id="rId91" Type="http://schemas.openxmlformats.org/officeDocument/2006/relationships/image" Target="../media/image117.png"/><Relationship Id="rId96" Type="http://schemas.openxmlformats.org/officeDocument/2006/relationships/customXml" Target="../ink/ink104.xml"/><Relationship Id="rId140" Type="http://schemas.openxmlformats.org/officeDocument/2006/relationships/image" Target="../media/image141.png"/><Relationship Id="rId145" Type="http://schemas.openxmlformats.org/officeDocument/2006/relationships/customXml" Target="../ink/ink1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23" Type="http://schemas.openxmlformats.org/officeDocument/2006/relationships/image" Target="../media/image81.png"/><Relationship Id="rId28" Type="http://schemas.openxmlformats.org/officeDocument/2006/relationships/customXml" Target="../ink/ink70.xml"/><Relationship Id="rId49" Type="http://schemas.openxmlformats.org/officeDocument/2006/relationships/image" Target="../media/image96.png"/><Relationship Id="rId114" Type="http://schemas.openxmlformats.org/officeDocument/2006/relationships/customXml" Target="../ink/ink113.xml"/><Relationship Id="rId119" Type="http://schemas.openxmlformats.org/officeDocument/2006/relationships/image" Target="../media/image131.png"/><Relationship Id="rId44" Type="http://schemas.openxmlformats.org/officeDocument/2006/relationships/customXml" Target="../ink/ink78.xml"/><Relationship Id="rId60" Type="http://schemas.openxmlformats.org/officeDocument/2006/relationships/customXml" Target="../ink/ink86.xml"/><Relationship Id="rId65" Type="http://schemas.openxmlformats.org/officeDocument/2006/relationships/image" Target="../media/image104.png"/><Relationship Id="rId81" Type="http://schemas.openxmlformats.org/officeDocument/2006/relationships/image" Target="../media/image112.png"/><Relationship Id="rId86" Type="http://schemas.openxmlformats.org/officeDocument/2006/relationships/customXml" Target="../ink/ink99.xml"/><Relationship Id="rId130" Type="http://schemas.openxmlformats.org/officeDocument/2006/relationships/image" Target="../media/image136.png"/><Relationship Id="rId135" Type="http://schemas.openxmlformats.org/officeDocument/2006/relationships/customXml" Target="../ink/ink124.xml"/><Relationship Id="rId13" Type="http://schemas.openxmlformats.org/officeDocument/2006/relationships/image" Target="../media/image76.png"/><Relationship Id="rId18" Type="http://schemas.openxmlformats.org/officeDocument/2006/relationships/customXml" Target="../ink/ink65.xml"/><Relationship Id="rId39" Type="http://schemas.openxmlformats.org/officeDocument/2006/relationships/image" Target="../media/image89.png"/><Relationship Id="rId109" Type="http://schemas.openxmlformats.org/officeDocument/2006/relationships/image" Target="../media/image126.png"/><Relationship Id="rId34" Type="http://schemas.openxmlformats.org/officeDocument/2006/relationships/customXml" Target="../ink/ink73.xml"/><Relationship Id="rId50" Type="http://schemas.openxmlformats.org/officeDocument/2006/relationships/customXml" Target="../ink/ink81.xml"/><Relationship Id="rId55" Type="http://schemas.openxmlformats.org/officeDocument/2006/relationships/image" Target="../media/image99.png"/><Relationship Id="rId76" Type="http://schemas.openxmlformats.org/officeDocument/2006/relationships/customXml" Target="../ink/ink94.xml"/><Relationship Id="rId97" Type="http://schemas.openxmlformats.org/officeDocument/2006/relationships/image" Target="../media/image120.png"/><Relationship Id="rId104" Type="http://schemas.openxmlformats.org/officeDocument/2006/relationships/customXml" Target="../ink/ink108.xml"/><Relationship Id="rId120" Type="http://schemas.openxmlformats.org/officeDocument/2006/relationships/customXml" Target="../ink/ink116.xml"/><Relationship Id="rId125" Type="http://schemas.openxmlformats.org/officeDocument/2006/relationships/customXml" Target="../ink/ink119.xml"/><Relationship Id="rId141" Type="http://schemas.openxmlformats.org/officeDocument/2006/relationships/customXml" Target="../ink/ink127.xml"/><Relationship Id="rId146" Type="http://schemas.openxmlformats.org/officeDocument/2006/relationships/image" Target="../media/image144.png"/><Relationship Id="rId7" Type="http://schemas.openxmlformats.org/officeDocument/2006/relationships/image" Target="../media/image73.png"/><Relationship Id="rId71" Type="http://schemas.openxmlformats.org/officeDocument/2006/relationships/image" Target="../media/image107.png"/><Relationship Id="rId92" Type="http://schemas.openxmlformats.org/officeDocument/2006/relationships/customXml" Target="../ink/ink102.xml"/><Relationship Id="rId2" Type="http://schemas.openxmlformats.org/officeDocument/2006/relationships/customXml" Target="../ink/ink58.xml"/><Relationship Id="rId29" Type="http://schemas.openxmlformats.org/officeDocument/2006/relationships/image" Target="../media/image84.png"/><Relationship Id="rId24" Type="http://schemas.openxmlformats.org/officeDocument/2006/relationships/customXml" Target="../ink/ink68.xml"/><Relationship Id="rId40" Type="http://schemas.openxmlformats.org/officeDocument/2006/relationships/customXml" Target="../ink/ink76.xml"/><Relationship Id="rId45" Type="http://schemas.openxmlformats.org/officeDocument/2006/relationships/image" Target="../media/image92.png"/><Relationship Id="rId66" Type="http://schemas.openxmlformats.org/officeDocument/2006/relationships/customXml" Target="../ink/ink89.xml"/><Relationship Id="rId87" Type="http://schemas.openxmlformats.org/officeDocument/2006/relationships/image" Target="../media/image115.png"/><Relationship Id="rId110" Type="http://schemas.openxmlformats.org/officeDocument/2006/relationships/customXml" Target="../ink/ink111.xml"/><Relationship Id="rId115" Type="http://schemas.openxmlformats.org/officeDocument/2006/relationships/image" Target="../media/image129.png"/><Relationship Id="rId131" Type="http://schemas.openxmlformats.org/officeDocument/2006/relationships/customXml" Target="../ink/ink122.xml"/><Relationship Id="rId136" Type="http://schemas.openxmlformats.org/officeDocument/2006/relationships/image" Target="../media/image139.png"/><Relationship Id="rId61" Type="http://schemas.openxmlformats.org/officeDocument/2006/relationships/image" Target="../media/image102.png"/><Relationship Id="rId82" Type="http://schemas.openxmlformats.org/officeDocument/2006/relationships/customXml" Target="../ink/ink97.xml"/><Relationship Id="rId19" Type="http://schemas.openxmlformats.org/officeDocument/2006/relationships/image" Target="../media/image79.png"/><Relationship Id="rId14" Type="http://schemas.openxmlformats.org/officeDocument/2006/relationships/customXml" Target="../ink/ink63.xml"/><Relationship Id="rId30" Type="http://schemas.openxmlformats.org/officeDocument/2006/relationships/customXml" Target="../ink/ink71.xml"/><Relationship Id="rId35" Type="http://schemas.openxmlformats.org/officeDocument/2006/relationships/image" Target="../media/image87.png"/><Relationship Id="rId56" Type="http://schemas.openxmlformats.org/officeDocument/2006/relationships/customXml" Target="../ink/ink84.xml"/><Relationship Id="rId77" Type="http://schemas.openxmlformats.org/officeDocument/2006/relationships/image" Target="../media/image110.png"/><Relationship Id="rId100" Type="http://schemas.openxmlformats.org/officeDocument/2006/relationships/customXml" Target="../ink/ink106.xml"/><Relationship Id="rId105" Type="http://schemas.openxmlformats.org/officeDocument/2006/relationships/image" Target="../media/image124.png"/><Relationship Id="rId126" Type="http://schemas.openxmlformats.org/officeDocument/2006/relationships/image" Target="../media/image134.png"/><Relationship Id="rId147" Type="http://schemas.openxmlformats.org/officeDocument/2006/relationships/customXml" Target="../ink/ink130.xml"/><Relationship Id="rId8" Type="http://schemas.openxmlformats.org/officeDocument/2006/relationships/customXml" Target="../ink/ink60.xml"/><Relationship Id="rId51" Type="http://schemas.openxmlformats.org/officeDocument/2006/relationships/image" Target="../media/image97.png"/><Relationship Id="rId72" Type="http://schemas.openxmlformats.org/officeDocument/2006/relationships/customXml" Target="../ink/ink92.xml"/><Relationship Id="rId93" Type="http://schemas.openxmlformats.org/officeDocument/2006/relationships/image" Target="../media/image118.png"/><Relationship Id="rId98" Type="http://schemas.openxmlformats.org/officeDocument/2006/relationships/customXml" Target="../ink/ink105.xml"/><Relationship Id="rId121" Type="http://schemas.openxmlformats.org/officeDocument/2006/relationships/customXml" Target="../ink/ink117.xml"/><Relationship Id="rId142" Type="http://schemas.openxmlformats.org/officeDocument/2006/relationships/image" Target="../media/image142.png"/><Relationship Id="rId25" Type="http://schemas.openxmlformats.org/officeDocument/2006/relationships/image" Target="../media/image82.png"/><Relationship Id="rId46" Type="http://schemas.openxmlformats.org/officeDocument/2006/relationships/customXml" Target="../ink/ink79.xml"/><Relationship Id="rId67" Type="http://schemas.openxmlformats.org/officeDocument/2006/relationships/image" Target="../media/image105.png"/><Relationship Id="rId116" Type="http://schemas.openxmlformats.org/officeDocument/2006/relationships/customXml" Target="../ink/ink114.xml"/><Relationship Id="rId137" Type="http://schemas.openxmlformats.org/officeDocument/2006/relationships/customXml" Target="../ink/ink125.xml"/><Relationship Id="rId20" Type="http://schemas.openxmlformats.org/officeDocument/2006/relationships/customXml" Target="../ink/ink66.xml"/><Relationship Id="rId41" Type="http://schemas.openxmlformats.org/officeDocument/2006/relationships/image" Target="../media/image90.png"/><Relationship Id="rId62" Type="http://schemas.openxmlformats.org/officeDocument/2006/relationships/customXml" Target="../ink/ink87.xml"/><Relationship Id="rId83" Type="http://schemas.openxmlformats.org/officeDocument/2006/relationships/image" Target="../media/image113.png"/><Relationship Id="rId88" Type="http://schemas.openxmlformats.org/officeDocument/2006/relationships/customXml" Target="../ink/ink100.xml"/><Relationship Id="rId111" Type="http://schemas.openxmlformats.org/officeDocument/2006/relationships/image" Target="../media/image127.png"/><Relationship Id="rId132" Type="http://schemas.openxmlformats.org/officeDocument/2006/relationships/image" Target="../media/image137.png"/><Relationship Id="rId15" Type="http://schemas.openxmlformats.org/officeDocument/2006/relationships/image" Target="../media/image77.png"/><Relationship Id="rId36" Type="http://schemas.openxmlformats.org/officeDocument/2006/relationships/customXml" Target="../ink/ink74.xml"/><Relationship Id="rId57" Type="http://schemas.openxmlformats.org/officeDocument/2006/relationships/image" Target="../media/image100.png"/><Relationship Id="rId106" Type="http://schemas.openxmlformats.org/officeDocument/2006/relationships/customXml" Target="../ink/ink109.xml"/><Relationship Id="rId127" Type="http://schemas.openxmlformats.org/officeDocument/2006/relationships/customXml" Target="../ink/ink120.xml"/><Relationship Id="rId10" Type="http://schemas.openxmlformats.org/officeDocument/2006/relationships/customXml" Target="../ink/ink61.xml"/><Relationship Id="rId31" Type="http://schemas.openxmlformats.org/officeDocument/2006/relationships/image" Target="../media/image85.png"/><Relationship Id="rId52" Type="http://schemas.openxmlformats.org/officeDocument/2006/relationships/customXml" Target="../ink/ink82.xml"/><Relationship Id="rId73" Type="http://schemas.openxmlformats.org/officeDocument/2006/relationships/image" Target="../media/image108.png"/><Relationship Id="rId78" Type="http://schemas.openxmlformats.org/officeDocument/2006/relationships/customXml" Target="../ink/ink95.xml"/><Relationship Id="rId94" Type="http://schemas.openxmlformats.org/officeDocument/2006/relationships/customXml" Target="../ink/ink103.xml"/><Relationship Id="rId99" Type="http://schemas.openxmlformats.org/officeDocument/2006/relationships/image" Target="../media/image121.png"/><Relationship Id="rId101" Type="http://schemas.openxmlformats.org/officeDocument/2006/relationships/image" Target="../media/image122.png"/><Relationship Id="rId122" Type="http://schemas.openxmlformats.org/officeDocument/2006/relationships/image" Target="../media/image132.png"/><Relationship Id="rId143" Type="http://schemas.openxmlformats.org/officeDocument/2006/relationships/customXml" Target="../ink/ink128.xml"/><Relationship Id="rId148" Type="http://schemas.openxmlformats.org/officeDocument/2006/relationships/image" Target="../media/image145.png"/><Relationship Id="rId9" Type="http://schemas.openxmlformats.org/officeDocument/2006/relationships/image" Target="../media/image74.png"/><Relationship Id="rId26" Type="http://schemas.openxmlformats.org/officeDocument/2006/relationships/customXml" Target="../ink/ink69.xml"/><Relationship Id="rId47" Type="http://schemas.openxmlformats.org/officeDocument/2006/relationships/image" Target="../media/image95.png"/><Relationship Id="rId68" Type="http://schemas.openxmlformats.org/officeDocument/2006/relationships/customXml" Target="../ink/ink90.xml"/><Relationship Id="rId89" Type="http://schemas.openxmlformats.org/officeDocument/2006/relationships/image" Target="../media/image116.png"/><Relationship Id="rId112" Type="http://schemas.openxmlformats.org/officeDocument/2006/relationships/customXml" Target="../ink/ink112.xml"/><Relationship Id="rId133" Type="http://schemas.openxmlformats.org/officeDocument/2006/relationships/customXml" Target="../ink/ink123.xml"/><Relationship Id="rId16" Type="http://schemas.openxmlformats.org/officeDocument/2006/relationships/customXml" Target="../ink/ink64.xml"/><Relationship Id="rId37" Type="http://schemas.openxmlformats.org/officeDocument/2006/relationships/image" Target="../media/image88.png"/><Relationship Id="rId58" Type="http://schemas.openxmlformats.org/officeDocument/2006/relationships/customXml" Target="../ink/ink85.xml"/><Relationship Id="rId79" Type="http://schemas.openxmlformats.org/officeDocument/2006/relationships/image" Target="../media/image111.png"/><Relationship Id="rId102" Type="http://schemas.openxmlformats.org/officeDocument/2006/relationships/customXml" Target="../ink/ink107.xml"/><Relationship Id="rId123" Type="http://schemas.openxmlformats.org/officeDocument/2006/relationships/customXml" Target="../ink/ink118.xml"/><Relationship Id="rId144" Type="http://schemas.openxmlformats.org/officeDocument/2006/relationships/image" Target="../media/image143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1.png"/><Relationship Id="rId21" Type="http://schemas.openxmlformats.org/officeDocument/2006/relationships/customXml" Target="../ink/ink139.xml"/><Relationship Id="rId42" Type="http://schemas.openxmlformats.org/officeDocument/2006/relationships/customXml" Target="../ink/ink150.xml"/><Relationship Id="rId47" Type="http://schemas.openxmlformats.org/officeDocument/2006/relationships/image" Target="../media/image181.png"/><Relationship Id="rId63" Type="http://schemas.openxmlformats.org/officeDocument/2006/relationships/image" Target="../media/image188.png"/><Relationship Id="rId68" Type="http://schemas.openxmlformats.org/officeDocument/2006/relationships/customXml" Target="../ink/ink163.xml"/><Relationship Id="rId16" Type="http://schemas.openxmlformats.org/officeDocument/2006/relationships/image" Target="../media/image166.png"/><Relationship Id="rId11" Type="http://schemas.openxmlformats.org/officeDocument/2006/relationships/customXml" Target="../ink/ink134.xml"/><Relationship Id="rId32" Type="http://schemas.openxmlformats.org/officeDocument/2006/relationships/image" Target="../media/image174.png"/><Relationship Id="rId37" Type="http://schemas.openxmlformats.org/officeDocument/2006/relationships/customXml" Target="../ink/ink147.xml"/><Relationship Id="rId53" Type="http://schemas.openxmlformats.org/officeDocument/2006/relationships/image" Target="../media/image184.png"/><Relationship Id="rId58" Type="http://schemas.openxmlformats.org/officeDocument/2006/relationships/customXml" Target="../ink/ink158.xml"/><Relationship Id="rId74" Type="http://schemas.openxmlformats.org/officeDocument/2006/relationships/customXml" Target="../ink/ink166.xml"/><Relationship Id="rId79" Type="http://schemas.openxmlformats.org/officeDocument/2006/relationships/image" Target="../media/image196.png"/><Relationship Id="rId5" Type="http://schemas.openxmlformats.org/officeDocument/2006/relationships/customXml" Target="../ink/ink131.xml"/><Relationship Id="rId61" Type="http://schemas.openxmlformats.org/officeDocument/2006/relationships/image" Target="../media/image187.png"/><Relationship Id="rId19" Type="http://schemas.openxmlformats.org/officeDocument/2006/relationships/customXml" Target="../ink/ink138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142.xml"/><Relationship Id="rId30" Type="http://schemas.openxmlformats.org/officeDocument/2006/relationships/image" Target="../media/image173.png"/><Relationship Id="rId35" Type="http://schemas.openxmlformats.org/officeDocument/2006/relationships/customXml" Target="../ink/ink146.xml"/><Relationship Id="rId43" Type="http://schemas.openxmlformats.org/officeDocument/2006/relationships/image" Target="../media/image179.png"/><Relationship Id="rId48" Type="http://schemas.openxmlformats.org/officeDocument/2006/relationships/customXml" Target="../ink/ink153.xml"/><Relationship Id="rId56" Type="http://schemas.openxmlformats.org/officeDocument/2006/relationships/customXml" Target="../ink/ink157.xml"/><Relationship Id="rId64" Type="http://schemas.openxmlformats.org/officeDocument/2006/relationships/customXml" Target="../ink/ink161.xml"/><Relationship Id="rId69" Type="http://schemas.openxmlformats.org/officeDocument/2006/relationships/image" Target="../media/image191.png"/><Relationship Id="rId77" Type="http://schemas.openxmlformats.org/officeDocument/2006/relationships/image" Target="../media/image195.png"/><Relationship Id="rId8" Type="http://schemas.openxmlformats.org/officeDocument/2006/relationships/image" Target="../media/image162.png"/><Relationship Id="rId51" Type="http://schemas.openxmlformats.org/officeDocument/2006/relationships/image" Target="../media/image183.png"/><Relationship Id="rId72" Type="http://schemas.openxmlformats.org/officeDocument/2006/relationships/customXml" Target="../ink/ink165.xml"/><Relationship Id="rId80" Type="http://schemas.openxmlformats.org/officeDocument/2006/relationships/customXml" Target="../ink/ink169.xml"/><Relationship Id="rId3" Type="http://schemas.openxmlformats.org/officeDocument/2006/relationships/oleObject" Target="../embeddings/oleObject11.bin"/><Relationship Id="rId12" Type="http://schemas.openxmlformats.org/officeDocument/2006/relationships/image" Target="../media/image164.png"/><Relationship Id="rId17" Type="http://schemas.openxmlformats.org/officeDocument/2006/relationships/customXml" Target="../ink/ink137.xml"/><Relationship Id="rId25" Type="http://schemas.openxmlformats.org/officeDocument/2006/relationships/customXml" Target="../ink/ink141.xml"/><Relationship Id="rId33" Type="http://schemas.openxmlformats.org/officeDocument/2006/relationships/customXml" Target="../ink/ink145.xml"/><Relationship Id="rId38" Type="http://schemas.openxmlformats.org/officeDocument/2006/relationships/customXml" Target="../ink/ink148.xml"/><Relationship Id="rId46" Type="http://schemas.openxmlformats.org/officeDocument/2006/relationships/customXml" Target="../ink/ink152.xml"/><Relationship Id="rId59" Type="http://schemas.openxmlformats.org/officeDocument/2006/relationships/image" Target="../media/image186.png"/><Relationship Id="rId67" Type="http://schemas.openxmlformats.org/officeDocument/2006/relationships/image" Target="../media/image190.png"/><Relationship Id="rId20" Type="http://schemas.openxmlformats.org/officeDocument/2006/relationships/image" Target="../media/image168.png"/><Relationship Id="rId41" Type="http://schemas.openxmlformats.org/officeDocument/2006/relationships/image" Target="../media/image178.png"/><Relationship Id="rId54" Type="http://schemas.openxmlformats.org/officeDocument/2006/relationships/customXml" Target="../ink/ink156.xml"/><Relationship Id="rId62" Type="http://schemas.openxmlformats.org/officeDocument/2006/relationships/customXml" Target="../ink/ink160.xml"/><Relationship Id="rId70" Type="http://schemas.openxmlformats.org/officeDocument/2006/relationships/customXml" Target="../ink/ink164.xml"/><Relationship Id="rId75" Type="http://schemas.openxmlformats.org/officeDocument/2006/relationships/image" Target="../media/image1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15" Type="http://schemas.openxmlformats.org/officeDocument/2006/relationships/customXml" Target="../ink/ink136.xml"/><Relationship Id="rId23" Type="http://schemas.openxmlformats.org/officeDocument/2006/relationships/customXml" Target="../ink/ink140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49" Type="http://schemas.openxmlformats.org/officeDocument/2006/relationships/image" Target="../media/image182.png"/><Relationship Id="rId57" Type="http://schemas.openxmlformats.org/officeDocument/2006/relationships/image" Target="../media/image74.png"/><Relationship Id="rId10" Type="http://schemas.openxmlformats.org/officeDocument/2006/relationships/image" Target="../media/image163.png"/><Relationship Id="rId31" Type="http://schemas.openxmlformats.org/officeDocument/2006/relationships/customXml" Target="../ink/ink144.xml"/><Relationship Id="rId44" Type="http://schemas.openxmlformats.org/officeDocument/2006/relationships/customXml" Target="../ink/ink151.xml"/><Relationship Id="rId52" Type="http://schemas.openxmlformats.org/officeDocument/2006/relationships/customXml" Target="../ink/ink155.xml"/><Relationship Id="rId60" Type="http://schemas.openxmlformats.org/officeDocument/2006/relationships/customXml" Target="../ink/ink159.xml"/><Relationship Id="rId65" Type="http://schemas.openxmlformats.org/officeDocument/2006/relationships/image" Target="../media/image189.png"/><Relationship Id="rId73" Type="http://schemas.openxmlformats.org/officeDocument/2006/relationships/image" Target="../media/image193.png"/><Relationship Id="rId78" Type="http://schemas.openxmlformats.org/officeDocument/2006/relationships/customXml" Target="../ink/ink168.xml"/><Relationship Id="rId81" Type="http://schemas.openxmlformats.org/officeDocument/2006/relationships/image" Target="../media/image198.png"/><Relationship Id="rId4" Type="http://schemas.openxmlformats.org/officeDocument/2006/relationships/image" Target="../media/image43.emf"/><Relationship Id="rId9" Type="http://schemas.openxmlformats.org/officeDocument/2006/relationships/customXml" Target="../ink/ink133.xml"/><Relationship Id="rId13" Type="http://schemas.openxmlformats.org/officeDocument/2006/relationships/customXml" Target="../ink/ink135.xml"/><Relationship Id="rId18" Type="http://schemas.openxmlformats.org/officeDocument/2006/relationships/image" Target="../media/image167.png"/><Relationship Id="rId39" Type="http://schemas.openxmlformats.org/officeDocument/2006/relationships/image" Target="../media/image177.png"/><Relationship Id="rId34" Type="http://schemas.openxmlformats.org/officeDocument/2006/relationships/image" Target="../media/image175.png"/><Relationship Id="rId50" Type="http://schemas.openxmlformats.org/officeDocument/2006/relationships/customXml" Target="../ink/ink154.xml"/><Relationship Id="rId55" Type="http://schemas.openxmlformats.org/officeDocument/2006/relationships/image" Target="../media/image185.png"/><Relationship Id="rId76" Type="http://schemas.openxmlformats.org/officeDocument/2006/relationships/customXml" Target="../ink/ink167.xml"/><Relationship Id="rId7" Type="http://schemas.openxmlformats.org/officeDocument/2006/relationships/customXml" Target="../ink/ink132.xml"/><Relationship Id="rId71" Type="http://schemas.openxmlformats.org/officeDocument/2006/relationships/image" Target="../media/image192.png"/><Relationship Id="rId2" Type="http://schemas.openxmlformats.org/officeDocument/2006/relationships/image" Target="../media/image42.png"/><Relationship Id="rId29" Type="http://schemas.openxmlformats.org/officeDocument/2006/relationships/customXml" Target="../ink/ink143.xml"/><Relationship Id="rId24" Type="http://schemas.openxmlformats.org/officeDocument/2006/relationships/image" Target="../media/image170.png"/><Relationship Id="rId40" Type="http://schemas.openxmlformats.org/officeDocument/2006/relationships/customXml" Target="../ink/ink149.xml"/><Relationship Id="rId45" Type="http://schemas.openxmlformats.org/officeDocument/2006/relationships/image" Target="../media/image180.png"/><Relationship Id="rId66" Type="http://schemas.openxmlformats.org/officeDocument/2006/relationships/customXml" Target="../ink/ink16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5.e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2.xml"/><Relationship Id="rId21" Type="http://schemas.openxmlformats.org/officeDocument/2006/relationships/image" Target="../media/image210.png"/><Relationship Id="rId42" Type="http://schemas.openxmlformats.org/officeDocument/2006/relationships/customXml" Target="../ink/ink190.xml"/><Relationship Id="rId47" Type="http://schemas.openxmlformats.org/officeDocument/2006/relationships/image" Target="../media/image224.png"/><Relationship Id="rId63" Type="http://schemas.openxmlformats.org/officeDocument/2006/relationships/image" Target="../media/image232.png"/><Relationship Id="rId68" Type="http://schemas.openxmlformats.org/officeDocument/2006/relationships/customXml" Target="../ink/ink203.xml"/><Relationship Id="rId16" Type="http://schemas.openxmlformats.org/officeDocument/2006/relationships/customXml" Target="../ink/ink177.xml"/><Relationship Id="rId11" Type="http://schemas.openxmlformats.org/officeDocument/2006/relationships/image" Target="../media/image205.png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218.png"/><Relationship Id="rId40" Type="http://schemas.openxmlformats.org/officeDocument/2006/relationships/customXml" Target="../ink/ink189.xml"/><Relationship Id="rId45" Type="http://schemas.openxmlformats.org/officeDocument/2006/relationships/image" Target="../media/image222.png"/><Relationship Id="rId53" Type="http://schemas.openxmlformats.org/officeDocument/2006/relationships/image" Target="../media/image227.png"/><Relationship Id="rId58" Type="http://schemas.openxmlformats.org/officeDocument/2006/relationships/customXml" Target="../ink/ink198.xml"/><Relationship Id="rId66" Type="http://schemas.openxmlformats.org/officeDocument/2006/relationships/customXml" Target="../ink/ink202.xml"/><Relationship Id="rId74" Type="http://schemas.openxmlformats.org/officeDocument/2006/relationships/customXml" Target="../ink/ink206.xml"/><Relationship Id="rId5" Type="http://schemas.openxmlformats.org/officeDocument/2006/relationships/image" Target="../media/image202.png"/><Relationship Id="rId61" Type="http://schemas.openxmlformats.org/officeDocument/2006/relationships/image" Target="../media/image231.png"/><Relationship Id="rId19" Type="http://schemas.openxmlformats.org/officeDocument/2006/relationships/image" Target="../media/image209.png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213.png"/><Relationship Id="rId30" Type="http://schemas.openxmlformats.org/officeDocument/2006/relationships/customXml" Target="../ink/ink184.xml"/><Relationship Id="rId35" Type="http://schemas.openxmlformats.org/officeDocument/2006/relationships/image" Target="../media/image217.png"/><Relationship Id="rId43" Type="http://schemas.openxmlformats.org/officeDocument/2006/relationships/image" Target="../media/image221.png"/><Relationship Id="rId48" Type="http://schemas.openxmlformats.org/officeDocument/2006/relationships/customXml" Target="../ink/ink193.xml"/><Relationship Id="rId56" Type="http://schemas.openxmlformats.org/officeDocument/2006/relationships/customXml" Target="../ink/ink197.xml"/><Relationship Id="rId64" Type="http://schemas.openxmlformats.org/officeDocument/2006/relationships/customXml" Target="../ink/ink201.xml"/><Relationship Id="rId69" Type="http://schemas.openxmlformats.org/officeDocument/2006/relationships/image" Target="../media/image235.png"/><Relationship Id="rId77" Type="http://schemas.openxmlformats.org/officeDocument/2006/relationships/image" Target="../media/image239.png"/><Relationship Id="rId8" Type="http://schemas.openxmlformats.org/officeDocument/2006/relationships/customXml" Target="../ink/ink173.xml"/><Relationship Id="rId51" Type="http://schemas.openxmlformats.org/officeDocument/2006/relationships/image" Target="../media/image226.png"/><Relationship Id="rId72" Type="http://schemas.openxmlformats.org/officeDocument/2006/relationships/customXml" Target="../ink/ink205.xml"/><Relationship Id="rId3" Type="http://schemas.openxmlformats.org/officeDocument/2006/relationships/image" Target="../media/image201.png"/><Relationship Id="rId12" Type="http://schemas.openxmlformats.org/officeDocument/2006/relationships/customXml" Target="../ink/ink175.xml"/><Relationship Id="rId17" Type="http://schemas.openxmlformats.org/officeDocument/2006/relationships/image" Target="../media/image208.png"/><Relationship Id="rId25" Type="http://schemas.openxmlformats.org/officeDocument/2006/relationships/image" Target="../media/image212.png"/><Relationship Id="rId33" Type="http://schemas.openxmlformats.org/officeDocument/2006/relationships/image" Target="../media/image216.png"/><Relationship Id="rId38" Type="http://schemas.openxmlformats.org/officeDocument/2006/relationships/customXml" Target="../ink/ink188.xml"/><Relationship Id="rId46" Type="http://schemas.openxmlformats.org/officeDocument/2006/relationships/customXml" Target="../ink/ink192.xml"/><Relationship Id="rId59" Type="http://schemas.openxmlformats.org/officeDocument/2006/relationships/image" Target="../media/image230.png"/><Relationship Id="rId67" Type="http://schemas.openxmlformats.org/officeDocument/2006/relationships/image" Target="../media/image234.png"/><Relationship Id="rId20" Type="http://schemas.openxmlformats.org/officeDocument/2006/relationships/customXml" Target="../ink/ink179.xml"/><Relationship Id="rId41" Type="http://schemas.openxmlformats.org/officeDocument/2006/relationships/image" Target="../media/image220.png"/><Relationship Id="rId54" Type="http://schemas.openxmlformats.org/officeDocument/2006/relationships/customXml" Target="../ink/ink196.xml"/><Relationship Id="rId62" Type="http://schemas.openxmlformats.org/officeDocument/2006/relationships/customXml" Target="../ink/ink200.xml"/><Relationship Id="rId70" Type="http://schemas.openxmlformats.org/officeDocument/2006/relationships/customXml" Target="../ink/ink204.xml"/><Relationship Id="rId75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5" Type="http://schemas.openxmlformats.org/officeDocument/2006/relationships/image" Target="../media/image207.png"/><Relationship Id="rId23" Type="http://schemas.openxmlformats.org/officeDocument/2006/relationships/image" Target="../media/image211.png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49" Type="http://schemas.openxmlformats.org/officeDocument/2006/relationships/image" Target="../media/image225.png"/><Relationship Id="rId57" Type="http://schemas.openxmlformats.org/officeDocument/2006/relationships/image" Target="../media/image229.png"/><Relationship Id="rId10" Type="http://schemas.openxmlformats.org/officeDocument/2006/relationships/customXml" Target="../ink/ink174.xml"/><Relationship Id="rId31" Type="http://schemas.openxmlformats.org/officeDocument/2006/relationships/image" Target="../media/image215.png"/><Relationship Id="rId44" Type="http://schemas.openxmlformats.org/officeDocument/2006/relationships/customXml" Target="../ink/ink191.xml"/><Relationship Id="rId52" Type="http://schemas.openxmlformats.org/officeDocument/2006/relationships/customXml" Target="../ink/ink195.xml"/><Relationship Id="rId60" Type="http://schemas.openxmlformats.org/officeDocument/2006/relationships/customXml" Target="../ink/ink199.xml"/><Relationship Id="rId65" Type="http://schemas.openxmlformats.org/officeDocument/2006/relationships/image" Target="../media/image233.png"/><Relationship Id="rId73" Type="http://schemas.openxmlformats.org/officeDocument/2006/relationships/image" Target="../media/image237.png"/><Relationship Id="rId4" Type="http://schemas.openxmlformats.org/officeDocument/2006/relationships/customXml" Target="../ink/ink171.xml"/><Relationship Id="rId9" Type="http://schemas.openxmlformats.org/officeDocument/2006/relationships/image" Target="../media/image204.png"/><Relationship Id="rId13" Type="http://schemas.openxmlformats.org/officeDocument/2006/relationships/image" Target="../media/image206.png"/><Relationship Id="rId18" Type="http://schemas.openxmlformats.org/officeDocument/2006/relationships/customXml" Target="../ink/ink178.xml"/><Relationship Id="rId39" Type="http://schemas.openxmlformats.org/officeDocument/2006/relationships/image" Target="../media/image219.png"/><Relationship Id="rId34" Type="http://schemas.openxmlformats.org/officeDocument/2006/relationships/customXml" Target="../ink/ink186.xml"/><Relationship Id="rId50" Type="http://schemas.openxmlformats.org/officeDocument/2006/relationships/customXml" Target="../ink/ink194.xml"/><Relationship Id="rId55" Type="http://schemas.openxmlformats.org/officeDocument/2006/relationships/image" Target="../media/image228.png"/><Relationship Id="rId76" Type="http://schemas.openxmlformats.org/officeDocument/2006/relationships/customXml" Target="../ink/ink207.xml"/><Relationship Id="rId7" Type="http://schemas.openxmlformats.org/officeDocument/2006/relationships/image" Target="../media/image203.png"/><Relationship Id="rId71" Type="http://schemas.openxmlformats.org/officeDocument/2006/relationships/image" Target="../media/image236.png"/><Relationship Id="rId2" Type="http://schemas.openxmlformats.org/officeDocument/2006/relationships/customXml" Target="../ink/ink170.xml"/><Relationship Id="rId29" Type="http://schemas.openxmlformats.org/officeDocument/2006/relationships/image" Target="../media/image21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3.xml"/><Relationship Id="rId18" Type="http://schemas.openxmlformats.org/officeDocument/2006/relationships/image" Target="../media/image247.png"/><Relationship Id="rId26" Type="http://schemas.openxmlformats.org/officeDocument/2006/relationships/image" Target="../media/image251.png"/><Relationship Id="rId39" Type="http://schemas.openxmlformats.org/officeDocument/2006/relationships/customXml" Target="../ink/ink226.xml"/><Relationship Id="rId21" Type="http://schemas.openxmlformats.org/officeDocument/2006/relationships/customXml" Target="../ink/ink217.xml"/><Relationship Id="rId34" Type="http://schemas.openxmlformats.org/officeDocument/2006/relationships/image" Target="../media/image255.png"/><Relationship Id="rId42" Type="http://schemas.openxmlformats.org/officeDocument/2006/relationships/image" Target="../media/image259.png"/><Relationship Id="rId47" Type="http://schemas.openxmlformats.org/officeDocument/2006/relationships/customXml" Target="../ink/ink230.xml"/><Relationship Id="rId50" Type="http://schemas.openxmlformats.org/officeDocument/2006/relationships/image" Target="../media/image38.png"/><Relationship Id="rId7" Type="http://schemas.openxmlformats.org/officeDocument/2006/relationships/customXml" Target="../ink/ink210.xml"/><Relationship Id="rId2" Type="http://schemas.openxmlformats.org/officeDocument/2006/relationships/image" Target="../media/image514.png"/><Relationship Id="rId16" Type="http://schemas.openxmlformats.org/officeDocument/2006/relationships/image" Target="../media/image246.png"/><Relationship Id="rId29" Type="http://schemas.openxmlformats.org/officeDocument/2006/relationships/customXml" Target="../ink/ink221.xml"/><Relationship Id="rId11" Type="http://schemas.openxmlformats.org/officeDocument/2006/relationships/customXml" Target="../ink/ink212.xml"/><Relationship Id="rId24" Type="http://schemas.openxmlformats.org/officeDocument/2006/relationships/image" Target="../media/image250.png"/><Relationship Id="rId32" Type="http://schemas.openxmlformats.org/officeDocument/2006/relationships/image" Target="../media/image254.png"/><Relationship Id="rId37" Type="http://schemas.openxmlformats.org/officeDocument/2006/relationships/customXml" Target="../ink/ink225.xml"/><Relationship Id="rId40" Type="http://schemas.openxmlformats.org/officeDocument/2006/relationships/image" Target="../media/image258.png"/><Relationship Id="rId45" Type="http://schemas.openxmlformats.org/officeDocument/2006/relationships/customXml" Target="../ink/ink229.xml"/><Relationship Id="rId5" Type="http://schemas.openxmlformats.org/officeDocument/2006/relationships/customXml" Target="../ink/ink209.xml"/><Relationship Id="rId15" Type="http://schemas.openxmlformats.org/officeDocument/2006/relationships/customXml" Target="../ink/ink214.xml"/><Relationship Id="rId23" Type="http://schemas.openxmlformats.org/officeDocument/2006/relationships/customXml" Target="../ink/ink218.xml"/><Relationship Id="rId28" Type="http://schemas.openxmlformats.org/officeDocument/2006/relationships/image" Target="../media/image252.png"/><Relationship Id="rId36" Type="http://schemas.openxmlformats.org/officeDocument/2006/relationships/image" Target="../media/image256.png"/><Relationship Id="rId49" Type="http://schemas.openxmlformats.org/officeDocument/2006/relationships/customXml" Target="../ink/ink231.xml"/><Relationship Id="rId10" Type="http://schemas.openxmlformats.org/officeDocument/2006/relationships/image" Target="../media/image243.png"/><Relationship Id="rId19" Type="http://schemas.openxmlformats.org/officeDocument/2006/relationships/customXml" Target="../ink/ink216.xml"/><Relationship Id="rId31" Type="http://schemas.openxmlformats.org/officeDocument/2006/relationships/customXml" Target="../ink/ink222.xml"/><Relationship Id="rId44" Type="http://schemas.openxmlformats.org/officeDocument/2006/relationships/image" Target="../media/image260.png"/><Relationship Id="rId4" Type="http://schemas.openxmlformats.org/officeDocument/2006/relationships/image" Target="../media/image240.png"/><Relationship Id="rId9" Type="http://schemas.openxmlformats.org/officeDocument/2006/relationships/customXml" Target="../ink/ink211.xml"/><Relationship Id="rId14" Type="http://schemas.openxmlformats.org/officeDocument/2006/relationships/image" Target="../media/image245.png"/><Relationship Id="rId22" Type="http://schemas.openxmlformats.org/officeDocument/2006/relationships/image" Target="../media/image249.png"/><Relationship Id="rId27" Type="http://schemas.openxmlformats.org/officeDocument/2006/relationships/customXml" Target="../ink/ink220.xml"/><Relationship Id="rId30" Type="http://schemas.openxmlformats.org/officeDocument/2006/relationships/image" Target="../media/image253.png"/><Relationship Id="rId35" Type="http://schemas.openxmlformats.org/officeDocument/2006/relationships/customXml" Target="../ink/ink224.xml"/><Relationship Id="rId43" Type="http://schemas.openxmlformats.org/officeDocument/2006/relationships/customXml" Target="../ink/ink228.xml"/><Relationship Id="rId48" Type="http://schemas.openxmlformats.org/officeDocument/2006/relationships/image" Target="../media/image262.png"/><Relationship Id="rId8" Type="http://schemas.openxmlformats.org/officeDocument/2006/relationships/image" Target="../media/image242.png"/><Relationship Id="rId3" Type="http://schemas.openxmlformats.org/officeDocument/2006/relationships/customXml" Target="../ink/ink208.xml"/><Relationship Id="rId12" Type="http://schemas.openxmlformats.org/officeDocument/2006/relationships/image" Target="../media/image244.png"/><Relationship Id="rId17" Type="http://schemas.openxmlformats.org/officeDocument/2006/relationships/customXml" Target="../ink/ink215.xml"/><Relationship Id="rId25" Type="http://schemas.openxmlformats.org/officeDocument/2006/relationships/customXml" Target="../ink/ink219.xml"/><Relationship Id="rId33" Type="http://schemas.openxmlformats.org/officeDocument/2006/relationships/customXml" Target="../ink/ink223.xml"/><Relationship Id="rId38" Type="http://schemas.openxmlformats.org/officeDocument/2006/relationships/image" Target="../media/image257.png"/><Relationship Id="rId46" Type="http://schemas.openxmlformats.org/officeDocument/2006/relationships/image" Target="../media/image261.png"/><Relationship Id="rId20" Type="http://schemas.openxmlformats.org/officeDocument/2006/relationships/image" Target="../media/image248.png"/><Relationship Id="rId41" Type="http://schemas.openxmlformats.org/officeDocument/2006/relationships/customXml" Target="../ink/ink2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50" Type="http://schemas.openxmlformats.org/officeDocument/2006/relationships/image" Target="../media/image594.png"/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3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606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5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A41133-1FD9-2155-4CAA-8DFF474745A2}"/>
                  </a:ext>
                </a:extLst>
              </p14:cNvPr>
              <p14:cNvContentPartPr/>
              <p14:nvPr/>
            </p14:nvContentPartPr>
            <p14:xfrm>
              <a:off x="2589458" y="3029591"/>
              <a:ext cx="111600" cy="38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A41133-1FD9-2155-4CAA-8DFF47474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818" y="3011591"/>
                <a:ext cx="147240" cy="42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04" name="Group 21503">
            <a:extLst>
              <a:ext uri="{FF2B5EF4-FFF2-40B4-BE49-F238E27FC236}">
                <a16:creationId xmlns:a16="http://schemas.microsoft.com/office/drawing/2014/main" id="{29F9DBD1-CE39-EB8B-A3F0-59C838B90EE5}"/>
              </a:ext>
            </a:extLst>
          </p:cNvPr>
          <p:cNvGrpSpPr/>
          <p:nvPr/>
        </p:nvGrpSpPr>
        <p:grpSpPr>
          <a:xfrm>
            <a:off x="2920298" y="3069911"/>
            <a:ext cx="243360" cy="295200"/>
            <a:chOff x="2920298" y="3069911"/>
            <a:chExt cx="2433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024AD9-2906-364A-6203-562DFE3E5CD1}"/>
                    </a:ext>
                  </a:extLst>
                </p14:cNvPr>
                <p14:cNvContentPartPr/>
                <p14:nvPr/>
              </p14:nvContentPartPr>
              <p14:xfrm>
                <a:off x="2920298" y="3113111"/>
                <a:ext cx="38160" cy="72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024AD9-2906-364A-6203-562DFE3E5C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2298" y="3095471"/>
                  <a:ext cx="73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6EB23E-E0E6-6A12-907B-E763D3003959}"/>
                    </a:ext>
                  </a:extLst>
                </p14:cNvPr>
                <p14:cNvContentPartPr/>
                <p14:nvPr/>
              </p14:nvContentPartPr>
              <p14:xfrm>
                <a:off x="2931098" y="3069911"/>
                <a:ext cx="226800" cy="271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6EB23E-E0E6-6A12-907B-E763D30039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3458" y="3052271"/>
                  <a:ext cx="262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E08221-9CE1-60B6-C2ED-8D624F2C50E6}"/>
                    </a:ext>
                  </a:extLst>
                </p14:cNvPr>
                <p14:cNvContentPartPr/>
                <p14:nvPr/>
              </p14:nvContentPartPr>
              <p14:xfrm>
                <a:off x="3152498" y="3336311"/>
                <a:ext cx="11160" cy="2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E08221-9CE1-60B6-C2ED-8D624F2C50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34858" y="3318311"/>
                  <a:ext cx="468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183237-D7A5-7B26-278A-173DD454B5EB}"/>
              </a:ext>
            </a:extLst>
          </p:cNvPr>
          <p:cNvGrpSpPr/>
          <p:nvPr/>
        </p:nvGrpSpPr>
        <p:grpSpPr>
          <a:xfrm>
            <a:off x="3394778" y="3020231"/>
            <a:ext cx="630360" cy="407880"/>
            <a:chOff x="3394778" y="3020231"/>
            <a:chExt cx="63036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A258FA-09C7-2E02-C030-A5F03966A8E8}"/>
                    </a:ext>
                  </a:extLst>
                </p14:cNvPr>
                <p14:cNvContentPartPr/>
                <p14:nvPr/>
              </p14:nvContentPartPr>
              <p14:xfrm>
                <a:off x="3394778" y="3116711"/>
                <a:ext cx="37440" cy="191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A258FA-09C7-2E02-C030-A5F03966A8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7138" y="3098711"/>
                  <a:ext cx="73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E6BFA9-CAAC-32A6-762D-F1F998F7A03E}"/>
                    </a:ext>
                  </a:extLst>
                </p14:cNvPr>
                <p14:cNvContentPartPr/>
                <p14:nvPr/>
              </p14:nvContentPartPr>
              <p14:xfrm>
                <a:off x="3428978" y="3097631"/>
                <a:ext cx="312120" cy="244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E6BFA9-CAAC-32A6-762D-F1F998F7A0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0978" y="3079631"/>
                  <a:ext cx="347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7511778-A5DE-41D7-4C69-BBFA954B1633}"/>
                    </a:ext>
                  </a:extLst>
                </p14:cNvPr>
                <p14:cNvContentPartPr/>
                <p14:nvPr/>
              </p14:nvContentPartPr>
              <p14:xfrm>
                <a:off x="3883298" y="3020231"/>
                <a:ext cx="141840" cy="40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7511778-A5DE-41D7-4C69-BBFA954B16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5298" y="3002591"/>
                  <a:ext cx="177480" cy="44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505" name="Ink 21504">
                <a:extLst>
                  <a:ext uri="{FF2B5EF4-FFF2-40B4-BE49-F238E27FC236}">
                    <a16:creationId xmlns:a16="http://schemas.microsoft.com/office/drawing/2014/main" id="{1D09505E-89A2-02BA-7D0B-AEEF7AB08292}"/>
                  </a:ext>
                </a:extLst>
              </p14:cNvPr>
              <p14:cNvContentPartPr/>
              <p14:nvPr/>
            </p14:nvContentPartPr>
            <p14:xfrm>
              <a:off x="2633378" y="3686951"/>
              <a:ext cx="71640" cy="371880"/>
            </p14:xfrm>
          </p:contentPart>
        </mc:Choice>
        <mc:Fallback xmlns="">
          <p:pic>
            <p:nvPicPr>
              <p:cNvPr id="21505" name="Ink 21504">
                <a:extLst>
                  <a:ext uri="{FF2B5EF4-FFF2-40B4-BE49-F238E27FC236}">
                    <a16:creationId xmlns:a16="http://schemas.microsoft.com/office/drawing/2014/main" id="{1D09505E-89A2-02BA-7D0B-AEEF7AB082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5378" y="3669311"/>
                <a:ext cx="107280" cy="40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18" name="Group 21517">
            <a:extLst>
              <a:ext uri="{FF2B5EF4-FFF2-40B4-BE49-F238E27FC236}">
                <a16:creationId xmlns:a16="http://schemas.microsoft.com/office/drawing/2014/main" id="{885DB5C7-9AB2-AFE7-FA61-CA1B6754178B}"/>
              </a:ext>
            </a:extLst>
          </p:cNvPr>
          <p:cNvGrpSpPr/>
          <p:nvPr/>
        </p:nvGrpSpPr>
        <p:grpSpPr>
          <a:xfrm>
            <a:off x="2968178" y="3833111"/>
            <a:ext cx="353160" cy="232920"/>
            <a:chOff x="2968178" y="3833111"/>
            <a:chExt cx="3531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508" name="Ink 21507">
                  <a:extLst>
                    <a:ext uri="{FF2B5EF4-FFF2-40B4-BE49-F238E27FC236}">
                      <a16:creationId xmlns:a16="http://schemas.microsoft.com/office/drawing/2014/main" id="{E666C3D8-CDB7-30BF-64E1-D693FB4EF958}"/>
                    </a:ext>
                  </a:extLst>
                </p14:cNvPr>
                <p14:cNvContentPartPr/>
                <p14:nvPr/>
              </p14:nvContentPartPr>
              <p14:xfrm>
                <a:off x="2968178" y="3833111"/>
                <a:ext cx="175680" cy="167040"/>
              </p14:xfrm>
            </p:contentPart>
          </mc:Choice>
          <mc:Fallback xmlns="">
            <p:pic>
              <p:nvPicPr>
                <p:cNvPr id="21508" name="Ink 21507">
                  <a:extLst>
                    <a:ext uri="{FF2B5EF4-FFF2-40B4-BE49-F238E27FC236}">
                      <a16:creationId xmlns:a16="http://schemas.microsoft.com/office/drawing/2014/main" id="{E666C3D8-CDB7-30BF-64E1-D693FB4EF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0538" y="3815471"/>
                  <a:ext cx="211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509" name="Ink 21508">
                  <a:extLst>
                    <a:ext uri="{FF2B5EF4-FFF2-40B4-BE49-F238E27FC236}">
                      <a16:creationId xmlns:a16="http://schemas.microsoft.com/office/drawing/2014/main" id="{D964463A-5881-D38D-56A8-529DB350D137}"/>
                    </a:ext>
                  </a:extLst>
                </p14:cNvPr>
                <p14:cNvContentPartPr/>
                <p14:nvPr/>
              </p14:nvContentPartPr>
              <p14:xfrm>
                <a:off x="3279578" y="3999791"/>
                <a:ext cx="41760" cy="66240"/>
              </p14:xfrm>
            </p:contentPart>
          </mc:Choice>
          <mc:Fallback xmlns="">
            <p:pic>
              <p:nvPicPr>
                <p:cNvPr id="21509" name="Ink 21508">
                  <a:extLst>
                    <a:ext uri="{FF2B5EF4-FFF2-40B4-BE49-F238E27FC236}">
                      <a16:creationId xmlns:a16="http://schemas.microsoft.com/office/drawing/2014/main" id="{D964463A-5881-D38D-56A8-529DB350D1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1938" y="3982151"/>
                  <a:ext cx="774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7" name="Group 21516">
            <a:extLst>
              <a:ext uri="{FF2B5EF4-FFF2-40B4-BE49-F238E27FC236}">
                <a16:creationId xmlns:a16="http://schemas.microsoft.com/office/drawing/2014/main" id="{3DCDBBEA-955C-68E1-1836-10E6CF5B927A}"/>
              </a:ext>
            </a:extLst>
          </p:cNvPr>
          <p:cNvGrpSpPr/>
          <p:nvPr/>
        </p:nvGrpSpPr>
        <p:grpSpPr>
          <a:xfrm>
            <a:off x="3510338" y="3752471"/>
            <a:ext cx="315720" cy="329040"/>
            <a:chOff x="3510338" y="3752471"/>
            <a:chExt cx="3157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510" name="Ink 21509">
                  <a:extLst>
                    <a:ext uri="{FF2B5EF4-FFF2-40B4-BE49-F238E27FC236}">
                      <a16:creationId xmlns:a16="http://schemas.microsoft.com/office/drawing/2014/main" id="{DD015DB3-1295-F8F5-099B-F41179411A4A}"/>
                    </a:ext>
                  </a:extLst>
                </p14:cNvPr>
                <p14:cNvContentPartPr/>
                <p14:nvPr/>
              </p14:nvContentPartPr>
              <p14:xfrm>
                <a:off x="3510338" y="3752471"/>
                <a:ext cx="175320" cy="290520"/>
              </p14:xfrm>
            </p:contentPart>
          </mc:Choice>
          <mc:Fallback xmlns="">
            <p:pic>
              <p:nvPicPr>
                <p:cNvPr id="21510" name="Ink 21509">
                  <a:extLst>
                    <a:ext uri="{FF2B5EF4-FFF2-40B4-BE49-F238E27FC236}">
                      <a16:creationId xmlns:a16="http://schemas.microsoft.com/office/drawing/2014/main" id="{DD015DB3-1295-F8F5-099B-F41179411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92698" y="3734831"/>
                  <a:ext cx="210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511" name="Ink 21510">
                  <a:extLst>
                    <a:ext uri="{FF2B5EF4-FFF2-40B4-BE49-F238E27FC236}">
                      <a16:creationId xmlns:a16="http://schemas.microsoft.com/office/drawing/2014/main" id="{99C9833F-567D-AF1E-754D-616A04094DE6}"/>
                    </a:ext>
                  </a:extLst>
                </p14:cNvPr>
                <p14:cNvContentPartPr/>
                <p14:nvPr/>
              </p14:nvContentPartPr>
              <p14:xfrm>
                <a:off x="3788618" y="4020671"/>
                <a:ext cx="37440" cy="60840"/>
              </p14:xfrm>
            </p:contentPart>
          </mc:Choice>
          <mc:Fallback xmlns="">
            <p:pic>
              <p:nvPicPr>
                <p:cNvPr id="21511" name="Ink 21510">
                  <a:extLst>
                    <a:ext uri="{FF2B5EF4-FFF2-40B4-BE49-F238E27FC236}">
                      <a16:creationId xmlns:a16="http://schemas.microsoft.com/office/drawing/2014/main" id="{99C9833F-567D-AF1E-754D-616A04094D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70618" y="4003031"/>
                  <a:ext cx="730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6" name="Group 21515">
            <a:extLst>
              <a:ext uri="{FF2B5EF4-FFF2-40B4-BE49-F238E27FC236}">
                <a16:creationId xmlns:a16="http://schemas.microsoft.com/office/drawing/2014/main" id="{478D504F-C7A8-B14E-34ED-D46B191892CC}"/>
              </a:ext>
            </a:extLst>
          </p:cNvPr>
          <p:cNvGrpSpPr/>
          <p:nvPr/>
        </p:nvGrpSpPr>
        <p:grpSpPr>
          <a:xfrm>
            <a:off x="4050338" y="3585431"/>
            <a:ext cx="840240" cy="561240"/>
            <a:chOff x="4050338" y="3585431"/>
            <a:chExt cx="84024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512" name="Ink 21511">
                  <a:extLst>
                    <a:ext uri="{FF2B5EF4-FFF2-40B4-BE49-F238E27FC236}">
                      <a16:creationId xmlns:a16="http://schemas.microsoft.com/office/drawing/2014/main" id="{97316A1F-CC78-8515-BF74-F2D36D8640C3}"/>
                    </a:ext>
                  </a:extLst>
                </p14:cNvPr>
                <p14:cNvContentPartPr/>
                <p14:nvPr/>
              </p14:nvContentPartPr>
              <p14:xfrm>
                <a:off x="4050338" y="3919511"/>
                <a:ext cx="124920" cy="109440"/>
              </p14:xfrm>
            </p:contentPart>
          </mc:Choice>
          <mc:Fallback xmlns="">
            <p:pic>
              <p:nvPicPr>
                <p:cNvPr id="21512" name="Ink 21511">
                  <a:extLst>
                    <a:ext uri="{FF2B5EF4-FFF2-40B4-BE49-F238E27FC236}">
                      <a16:creationId xmlns:a16="http://schemas.microsoft.com/office/drawing/2014/main" id="{97316A1F-CC78-8515-BF74-F2D36D8640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2338" y="3901511"/>
                  <a:ext cx="160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513" name="Ink 21512">
                  <a:extLst>
                    <a:ext uri="{FF2B5EF4-FFF2-40B4-BE49-F238E27FC236}">
                      <a16:creationId xmlns:a16="http://schemas.microsoft.com/office/drawing/2014/main" id="{5D15C590-20C8-C228-DA0D-E04C876E68B8}"/>
                    </a:ext>
                  </a:extLst>
                </p14:cNvPr>
                <p14:cNvContentPartPr/>
                <p14:nvPr/>
              </p14:nvContentPartPr>
              <p14:xfrm>
                <a:off x="4274618" y="4007351"/>
                <a:ext cx="21960" cy="54360"/>
              </p14:xfrm>
            </p:contentPart>
          </mc:Choice>
          <mc:Fallback xmlns="">
            <p:pic>
              <p:nvPicPr>
                <p:cNvPr id="21513" name="Ink 21512">
                  <a:extLst>
                    <a:ext uri="{FF2B5EF4-FFF2-40B4-BE49-F238E27FC236}">
                      <a16:creationId xmlns:a16="http://schemas.microsoft.com/office/drawing/2014/main" id="{5D15C590-20C8-C228-DA0D-E04C876E68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618" y="3989711"/>
                  <a:ext cx="57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514" name="Ink 21513">
                  <a:extLst>
                    <a:ext uri="{FF2B5EF4-FFF2-40B4-BE49-F238E27FC236}">
                      <a16:creationId xmlns:a16="http://schemas.microsoft.com/office/drawing/2014/main" id="{CDBB4113-F5C0-422A-8313-29558EC93F61}"/>
                    </a:ext>
                  </a:extLst>
                </p14:cNvPr>
                <p14:cNvContentPartPr/>
                <p14:nvPr/>
              </p14:nvContentPartPr>
              <p14:xfrm>
                <a:off x="4454258" y="3585431"/>
                <a:ext cx="174240" cy="373680"/>
              </p14:xfrm>
            </p:contentPart>
          </mc:Choice>
          <mc:Fallback xmlns="">
            <p:pic>
              <p:nvPicPr>
                <p:cNvPr id="21514" name="Ink 21513">
                  <a:extLst>
                    <a:ext uri="{FF2B5EF4-FFF2-40B4-BE49-F238E27FC236}">
                      <a16:creationId xmlns:a16="http://schemas.microsoft.com/office/drawing/2014/main" id="{CDBB4113-F5C0-422A-8313-29558EC93F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6618" y="3567431"/>
                  <a:ext cx="2098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515" name="Ink 21514">
                  <a:extLst>
                    <a:ext uri="{FF2B5EF4-FFF2-40B4-BE49-F238E27FC236}">
                      <a16:creationId xmlns:a16="http://schemas.microsoft.com/office/drawing/2014/main" id="{56FD4588-C470-4BDE-B6DF-38F39A4B14F4}"/>
                    </a:ext>
                  </a:extLst>
                </p14:cNvPr>
                <p14:cNvContentPartPr/>
                <p14:nvPr/>
              </p14:nvContentPartPr>
              <p14:xfrm>
                <a:off x="4705538" y="3671111"/>
                <a:ext cx="185040" cy="475560"/>
              </p14:xfrm>
            </p:contentPart>
          </mc:Choice>
          <mc:Fallback xmlns="">
            <p:pic>
              <p:nvPicPr>
                <p:cNvPr id="21515" name="Ink 21514">
                  <a:extLst>
                    <a:ext uri="{FF2B5EF4-FFF2-40B4-BE49-F238E27FC236}">
                      <a16:creationId xmlns:a16="http://schemas.microsoft.com/office/drawing/2014/main" id="{56FD4588-C470-4BDE-B6DF-38F39A4B14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7898" y="3653111"/>
                  <a:ext cx="220680" cy="51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519" name="Ink 21518">
                <a:extLst>
                  <a:ext uri="{FF2B5EF4-FFF2-40B4-BE49-F238E27FC236}">
                    <a16:creationId xmlns:a16="http://schemas.microsoft.com/office/drawing/2014/main" id="{5E7CE099-9998-6B07-7478-0259EAA8748E}"/>
                  </a:ext>
                </a:extLst>
              </p14:cNvPr>
              <p14:cNvContentPartPr/>
              <p14:nvPr/>
            </p14:nvContentPartPr>
            <p14:xfrm>
              <a:off x="3007058" y="4668311"/>
              <a:ext cx="119880" cy="330480"/>
            </p14:xfrm>
          </p:contentPart>
        </mc:Choice>
        <mc:Fallback xmlns="">
          <p:pic>
            <p:nvPicPr>
              <p:cNvPr id="21519" name="Ink 21518">
                <a:extLst>
                  <a:ext uri="{FF2B5EF4-FFF2-40B4-BE49-F238E27FC236}">
                    <a16:creationId xmlns:a16="http://schemas.microsoft.com/office/drawing/2014/main" id="{5E7CE099-9998-6B07-7478-0259EAA874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9418" y="4650311"/>
                <a:ext cx="15552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44" name="Group 21543">
            <a:extLst>
              <a:ext uri="{FF2B5EF4-FFF2-40B4-BE49-F238E27FC236}">
                <a16:creationId xmlns:a16="http://schemas.microsoft.com/office/drawing/2014/main" id="{EB717C79-09CA-7E68-76AF-24DE4A176438}"/>
              </a:ext>
            </a:extLst>
          </p:cNvPr>
          <p:cNvGrpSpPr/>
          <p:nvPr/>
        </p:nvGrpSpPr>
        <p:grpSpPr>
          <a:xfrm>
            <a:off x="3223418" y="4780271"/>
            <a:ext cx="613800" cy="228240"/>
            <a:chOff x="3223418" y="4780271"/>
            <a:chExt cx="61380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525" name="Ink 21524">
                  <a:extLst>
                    <a:ext uri="{FF2B5EF4-FFF2-40B4-BE49-F238E27FC236}">
                      <a16:creationId xmlns:a16="http://schemas.microsoft.com/office/drawing/2014/main" id="{39CA7697-5EDD-1C08-7619-7095EBC16890}"/>
                    </a:ext>
                  </a:extLst>
                </p14:cNvPr>
                <p14:cNvContentPartPr/>
                <p14:nvPr/>
              </p14:nvContentPartPr>
              <p14:xfrm>
                <a:off x="3236378" y="4806911"/>
                <a:ext cx="43560" cy="134280"/>
              </p14:xfrm>
            </p:contentPart>
          </mc:Choice>
          <mc:Fallback xmlns="">
            <p:pic>
              <p:nvPicPr>
                <p:cNvPr id="21525" name="Ink 21524">
                  <a:extLst>
                    <a:ext uri="{FF2B5EF4-FFF2-40B4-BE49-F238E27FC236}">
                      <a16:creationId xmlns:a16="http://schemas.microsoft.com/office/drawing/2014/main" id="{39CA7697-5EDD-1C08-7619-7095EBC168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8378" y="4789271"/>
                  <a:ext cx="79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526" name="Ink 21525">
                  <a:extLst>
                    <a:ext uri="{FF2B5EF4-FFF2-40B4-BE49-F238E27FC236}">
                      <a16:creationId xmlns:a16="http://schemas.microsoft.com/office/drawing/2014/main" id="{CDCBC4C5-B3C9-BCEE-6BAD-9A555027E762}"/>
                    </a:ext>
                  </a:extLst>
                </p14:cNvPr>
                <p14:cNvContentPartPr/>
                <p14:nvPr/>
              </p14:nvContentPartPr>
              <p14:xfrm>
                <a:off x="3223418" y="4783151"/>
                <a:ext cx="262800" cy="153000"/>
              </p14:xfrm>
            </p:contentPart>
          </mc:Choice>
          <mc:Fallback xmlns="">
            <p:pic>
              <p:nvPicPr>
                <p:cNvPr id="21526" name="Ink 21525">
                  <a:extLst>
                    <a:ext uri="{FF2B5EF4-FFF2-40B4-BE49-F238E27FC236}">
                      <a16:creationId xmlns:a16="http://schemas.microsoft.com/office/drawing/2014/main" id="{CDCBC4C5-B3C9-BCEE-6BAD-9A555027E7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05418" y="4765511"/>
                  <a:ext cx="298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527" name="Ink 21526">
                  <a:extLst>
                    <a:ext uri="{FF2B5EF4-FFF2-40B4-BE49-F238E27FC236}">
                      <a16:creationId xmlns:a16="http://schemas.microsoft.com/office/drawing/2014/main" id="{39326627-B377-1BC7-94F8-D41D03D1EB96}"/>
                    </a:ext>
                  </a:extLst>
                </p14:cNvPr>
                <p14:cNvContentPartPr/>
                <p14:nvPr/>
              </p14:nvContentPartPr>
              <p14:xfrm>
                <a:off x="3553178" y="4780271"/>
                <a:ext cx="162360" cy="150120"/>
              </p14:xfrm>
            </p:contentPart>
          </mc:Choice>
          <mc:Fallback xmlns="">
            <p:pic>
              <p:nvPicPr>
                <p:cNvPr id="21527" name="Ink 21526">
                  <a:extLst>
                    <a:ext uri="{FF2B5EF4-FFF2-40B4-BE49-F238E27FC236}">
                      <a16:creationId xmlns:a16="http://schemas.microsoft.com/office/drawing/2014/main" id="{39326627-B377-1BC7-94F8-D41D03D1EB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5178" y="4762271"/>
                  <a:ext cx="198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528" name="Ink 21527">
                  <a:extLst>
                    <a:ext uri="{FF2B5EF4-FFF2-40B4-BE49-F238E27FC236}">
                      <a16:creationId xmlns:a16="http://schemas.microsoft.com/office/drawing/2014/main" id="{FEC5D857-2BE9-E5F7-003C-B8CA2CFB6DA4}"/>
                    </a:ext>
                  </a:extLst>
                </p14:cNvPr>
                <p14:cNvContentPartPr/>
                <p14:nvPr/>
              </p14:nvContentPartPr>
              <p14:xfrm>
                <a:off x="3805538" y="4937231"/>
                <a:ext cx="31680" cy="71280"/>
              </p14:xfrm>
            </p:contentPart>
          </mc:Choice>
          <mc:Fallback xmlns="">
            <p:pic>
              <p:nvPicPr>
                <p:cNvPr id="21528" name="Ink 21527">
                  <a:extLst>
                    <a:ext uri="{FF2B5EF4-FFF2-40B4-BE49-F238E27FC236}">
                      <a16:creationId xmlns:a16="http://schemas.microsoft.com/office/drawing/2014/main" id="{FEC5D857-2BE9-E5F7-003C-B8CA2CFB6D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87898" y="4919231"/>
                  <a:ext cx="673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43" name="Group 21542">
            <a:extLst>
              <a:ext uri="{FF2B5EF4-FFF2-40B4-BE49-F238E27FC236}">
                <a16:creationId xmlns:a16="http://schemas.microsoft.com/office/drawing/2014/main" id="{96EFC686-5C5A-8BF4-8D0C-8A5B1934BD01}"/>
              </a:ext>
            </a:extLst>
          </p:cNvPr>
          <p:cNvGrpSpPr/>
          <p:nvPr/>
        </p:nvGrpSpPr>
        <p:grpSpPr>
          <a:xfrm>
            <a:off x="4029818" y="4649231"/>
            <a:ext cx="442440" cy="360720"/>
            <a:chOff x="4029818" y="4649231"/>
            <a:chExt cx="4424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1529" name="Ink 21528">
                  <a:extLst>
                    <a:ext uri="{FF2B5EF4-FFF2-40B4-BE49-F238E27FC236}">
                      <a16:creationId xmlns:a16="http://schemas.microsoft.com/office/drawing/2014/main" id="{88B40B72-7AF2-FEBF-79F4-E771851798A0}"/>
                    </a:ext>
                  </a:extLst>
                </p14:cNvPr>
                <p14:cNvContentPartPr/>
                <p14:nvPr/>
              </p14:nvContentPartPr>
              <p14:xfrm>
                <a:off x="4029818" y="4652111"/>
                <a:ext cx="169920" cy="267480"/>
              </p14:xfrm>
            </p:contentPart>
          </mc:Choice>
          <mc:Fallback xmlns="">
            <p:pic>
              <p:nvPicPr>
                <p:cNvPr id="21529" name="Ink 21528">
                  <a:extLst>
                    <a:ext uri="{FF2B5EF4-FFF2-40B4-BE49-F238E27FC236}">
                      <a16:creationId xmlns:a16="http://schemas.microsoft.com/office/drawing/2014/main" id="{88B40B72-7AF2-FEBF-79F4-E771851798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1818" y="4634111"/>
                  <a:ext cx="205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530" name="Ink 21529">
                  <a:extLst>
                    <a:ext uri="{FF2B5EF4-FFF2-40B4-BE49-F238E27FC236}">
                      <a16:creationId xmlns:a16="http://schemas.microsoft.com/office/drawing/2014/main" id="{7F772A7A-F190-9402-95F1-AFEBA2904BD2}"/>
                    </a:ext>
                  </a:extLst>
                </p14:cNvPr>
                <p14:cNvContentPartPr/>
                <p14:nvPr/>
              </p14:nvContentPartPr>
              <p14:xfrm>
                <a:off x="4313138" y="4649231"/>
                <a:ext cx="121320" cy="306720"/>
              </p14:xfrm>
            </p:contentPart>
          </mc:Choice>
          <mc:Fallback xmlns="">
            <p:pic>
              <p:nvPicPr>
                <p:cNvPr id="21530" name="Ink 21529">
                  <a:extLst>
                    <a:ext uri="{FF2B5EF4-FFF2-40B4-BE49-F238E27FC236}">
                      <a16:creationId xmlns:a16="http://schemas.microsoft.com/office/drawing/2014/main" id="{7F772A7A-F190-9402-95F1-AFEBA2904B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95138" y="4631591"/>
                  <a:ext cx="156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1531" name="Ink 21530">
                  <a:extLst>
                    <a:ext uri="{FF2B5EF4-FFF2-40B4-BE49-F238E27FC236}">
                      <a16:creationId xmlns:a16="http://schemas.microsoft.com/office/drawing/2014/main" id="{5BA048CE-4924-93FC-A86E-F38604592708}"/>
                    </a:ext>
                  </a:extLst>
                </p14:cNvPr>
                <p14:cNvContentPartPr/>
                <p14:nvPr/>
              </p14:nvContentPartPr>
              <p14:xfrm>
                <a:off x="4469378" y="4949831"/>
                <a:ext cx="2880" cy="60120"/>
              </p14:xfrm>
            </p:contentPart>
          </mc:Choice>
          <mc:Fallback xmlns="">
            <p:pic>
              <p:nvPicPr>
                <p:cNvPr id="21531" name="Ink 21530">
                  <a:extLst>
                    <a:ext uri="{FF2B5EF4-FFF2-40B4-BE49-F238E27FC236}">
                      <a16:creationId xmlns:a16="http://schemas.microsoft.com/office/drawing/2014/main" id="{5BA048CE-4924-93FC-A86E-F386045927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1378" y="4931831"/>
                  <a:ext cx="385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42" name="Group 21541">
            <a:extLst>
              <a:ext uri="{FF2B5EF4-FFF2-40B4-BE49-F238E27FC236}">
                <a16:creationId xmlns:a16="http://schemas.microsoft.com/office/drawing/2014/main" id="{05635651-7B3A-4411-C2FA-994A26A0A957}"/>
              </a:ext>
            </a:extLst>
          </p:cNvPr>
          <p:cNvGrpSpPr/>
          <p:nvPr/>
        </p:nvGrpSpPr>
        <p:grpSpPr>
          <a:xfrm>
            <a:off x="4671338" y="4691351"/>
            <a:ext cx="571320" cy="343080"/>
            <a:chOff x="4671338" y="4691351"/>
            <a:chExt cx="5713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532" name="Ink 21531">
                  <a:extLst>
                    <a:ext uri="{FF2B5EF4-FFF2-40B4-BE49-F238E27FC236}">
                      <a16:creationId xmlns:a16="http://schemas.microsoft.com/office/drawing/2014/main" id="{F5773CBD-D327-4CD1-E92B-E5DF1C6388B0}"/>
                    </a:ext>
                  </a:extLst>
                </p14:cNvPr>
                <p14:cNvContentPartPr/>
                <p14:nvPr/>
              </p14:nvContentPartPr>
              <p14:xfrm>
                <a:off x="4671338" y="4702151"/>
                <a:ext cx="149040" cy="279360"/>
              </p14:xfrm>
            </p:contentPart>
          </mc:Choice>
          <mc:Fallback xmlns="">
            <p:pic>
              <p:nvPicPr>
                <p:cNvPr id="21532" name="Ink 21531">
                  <a:extLst>
                    <a:ext uri="{FF2B5EF4-FFF2-40B4-BE49-F238E27FC236}">
                      <a16:creationId xmlns:a16="http://schemas.microsoft.com/office/drawing/2014/main" id="{F5773CBD-D327-4CD1-E92B-E5DF1C6388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53338" y="4684151"/>
                  <a:ext cx="184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533" name="Ink 21532">
                  <a:extLst>
                    <a:ext uri="{FF2B5EF4-FFF2-40B4-BE49-F238E27FC236}">
                      <a16:creationId xmlns:a16="http://schemas.microsoft.com/office/drawing/2014/main" id="{677204A6-0FF6-2F10-3DC7-F7E8CD124F8B}"/>
                    </a:ext>
                  </a:extLst>
                </p14:cNvPr>
                <p14:cNvContentPartPr/>
                <p14:nvPr/>
              </p14:nvContentPartPr>
              <p14:xfrm>
                <a:off x="4896338" y="4691351"/>
                <a:ext cx="152280" cy="287280"/>
              </p14:xfrm>
            </p:contentPart>
          </mc:Choice>
          <mc:Fallback xmlns="">
            <p:pic>
              <p:nvPicPr>
                <p:cNvPr id="21533" name="Ink 21532">
                  <a:extLst>
                    <a:ext uri="{FF2B5EF4-FFF2-40B4-BE49-F238E27FC236}">
                      <a16:creationId xmlns:a16="http://schemas.microsoft.com/office/drawing/2014/main" id="{677204A6-0FF6-2F10-3DC7-F7E8CD124F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78698" y="4673711"/>
                  <a:ext cx="187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1534" name="Ink 21533">
                  <a:extLst>
                    <a:ext uri="{FF2B5EF4-FFF2-40B4-BE49-F238E27FC236}">
                      <a16:creationId xmlns:a16="http://schemas.microsoft.com/office/drawing/2014/main" id="{91816070-30BE-60D2-9372-932E1552ED76}"/>
                    </a:ext>
                  </a:extLst>
                </p14:cNvPr>
                <p14:cNvContentPartPr/>
                <p14:nvPr/>
              </p14:nvContentPartPr>
              <p14:xfrm>
                <a:off x="4978778" y="4750751"/>
                <a:ext cx="133920" cy="12960"/>
              </p14:xfrm>
            </p:contentPart>
          </mc:Choice>
          <mc:Fallback xmlns="">
            <p:pic>
              <p:nvPicPr>
                <p:cNvPr id="21534" name="Ink 21533">
                  <a:extLst>
                    <a:ext uri="{FF2B5EF4-FFF2-40B4-BE49-F238E27FC236}">
                      <a16:creationId xmlns:a16="http://schemas.microsoft.com/office/drawing/2014/main" id="{91816070-30BE-60D2-9372-932E1552ED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61138" y="4733111"/>
                  <a:ext cx="169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1535" name="Ink 21534">
                  <a:extLst>
                    <a:ext uri="{FF2B5EF4-FFF2-40B4-BE49-F238E27FC236}">
                      <a16:creationId xmlns:a16="http://schemas.microsoft.com/office/drawing/2014/main" id="{4B1C45CB-5316-4D76-B871-19D29B18C464}"/>
                    </a:ext>
                  </a:extLst>
                </p14:cNvPr>
                <p14:cNvContentPartPr/>
                <p14:nvPr/>
              </p14:nvContentPartPr>
              <p14:xfrm>
                <a:off x="5165258" y="4978991"/>
                <a:ext cx="77400" cy="55440"/>
              </p14:xfrm>
            </p:contentPart>
          </mc:Choice>
          <mc:Fallback xmlns="">
            <p:pic>
              <p:nvPicPr>
                <p:cNvPr id="21535" name="Ink 21534">
                  <a:extLst>
                    <a:ext uri="{FF2B5EF4-FFF2-40B4-BE49-F238E27FC236}">
                      <a16:creationId xmlns:a16="http://schemas.microsoft.com/office/drawing/2014/main" id="{4B1C45CB-5316-4D76-B871-19D29B18C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47258" y="4960991"/>
                  <a:ext cx="1130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1536" name="Ink 21535">
                <a:extLst>
                  <a:ext uri="{FF2B5EF4-FFF2-40B4-BE49-F238E27FC236}">
                    <a16:creationId xmlns:a16="http://schemas.microsoft.com/office/drawing/2014/main" id="{FBBCE2D6-8734-842E-8598-FDFFB3B89A23}"/>
                  </a:ext>
                </a:extLst>
              </p14:cNvPr>
              <p14:cNvContentPartPr/>
              <p14:nvPr/>
            </p14:nvContentPartPr>
            <p14:xfrm>
              <a:off x="5597618" y="4816631"/>
              <a:ext cx="49320" cy="12240"/>
            </p14:xfrm>
          </p:contentPart>
        </mc:Choice>
        <mc:Fallback xmlns="">
          <p:pic>
            <p:nvPicPr>
              <p:cNvPr id="21536" name="Ink 21535">
                <a:extLst>
                  <a:ext uri="{FF2B5EF4-FFF2-40B4-BE49-F238E27FC236}">
                    <a16:creationId xmlns:a16="http://schemas.microsoft.com/office/drawing/2014/main" id="{FBBCE2D6-8734-842E-8598-FDFFB3B89A2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79978" y="4798991"/>
                <a:ext cx="84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1537" name="Ink 21536">
                <a:extLst>
                  <a:ext uri="{FF2B5EF4-FFF2-40B4-BE49-F238E27FC236}">
                    <a16:creationId xmlns:a16="http://schemas.microsoft.com/office/drawing/2014/main" id="{73E7B715-2824-C97C-2A58-82624D8C49C6}"/>
                  </a:ext>
                </a:extLst>
              </p14:cNvPr>
              <p14:cNvContentPartPr/>
              <p14:nvPr/>
            </p14:nvContentPartPr>
            <p14:xfrm>
              <a:off x="6053378" y="4838951"/>
              <a:ext cx="360" cy="360"/>
            </p14:xfrm>
          </p:contentPart>
        </mc:Choice>
        <mc:Fallback xmlns="">
          <p:pic>
            <p:nvPicPr>
              <p:cNvPr id="21537" name="Ink 21536">
                <a:extLst>
                  <a:ext uri="{FF2B5EF4-FFF2-40B4-BE49-F238E27FC236}">
                    <a16:creationId xmlns:a16="http://schemas.microsoft.com/office/drawing/2014/main" id="{73E7B715-2824-C97C-2A58-82624D8C49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35738" y="482095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41" name="Group 21540">
            <a:extLst>
              <a:ext uri="{FF2B5EF4-FFF2-40B4-BE49-F238E27FC236}">
                <a16:creationId xmlns:a16="http://schemas.microsoft.com/office/drawing/2014/main" id="{3A663353-C020-D5CC-92FC-3D18B21A7573}"/>
              </a:ext>
            </a:extLst>
          </p:cNvPr>
          <p:cNvGrpSpPr/>
          <p:nvPr/>
        </p:nvGrpSpPr>
        <p:grpSpPr>
          <a:xfrm>
            <a:off x="6257858" y="4636271"/>
            <a:ext cx="374400" cy="518040"/>
            <a:chOff x="6257858" y="4636271"/>
            <a:chExt cx="37440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1538" name="Ink 21537">
                  <a:extLst>
                    <a:ext uri="{FF2B5EF4-FFF2-40B4-BE49-F238E27FC236}">
                      <a16:creationId xmlns:a16="http://schemas.microsoft.com/office/drawing/2014/main" id="{2411DFC1-90B6-AA8C-3E21-EB8EF71FF8BC}"/>
                    </a:ext>
                  </a:extLst>
                </p14:cNvPr>
                <p14:cNvContentPartPr/>
                <p14:nvPr/>
              </p14:nvContentPartPr>
              <p14:xfrm>
                <a:off x="6257858" y="4829591"/>
                <a:ext cx="32040" cy="360"/>
              </p14:xfrm>
            </p:contentPart>
          </mc:Choice>
          <mc:Fallback xmlns="">
            <p:pic>
              <p:nvPicPr>
                <p:cNvPr id="21538" name="Ink 21537">
                  <a:extLst>
                    <a:ext uri="{FF2B5EF4-FFF2-40B4-BE49-F238E27FC236}">
                      <a16:creationId xmlns:a16="http://schemas.microsoft.com/office/drawing/2014/main" id="{2411DFC1-90B6-AA8C-3E21-EB8EF71FF8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39858" y="4811951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539" name="Ink 21538">
                  <a:extLst>
                    <a:ext uri="{FF2B5EF4-FFF2-40B4-BE49-F238E27FC236}">
                      <a16:creationId xmlns:a16="http://schemas.microsoft.com/office/drawing/2014/main" id="{140434AC-B939-AFD9-40FA-78E0ED5840A7}"/>
                    </a:ext>
                  </a:extLst>
                </p14:cNvPr>
                <p14:cNvContentPartPr/>
                <p14:nvPr/>
              </p14:nvContentPartPr>
              <p14:xfrm>
                <a:off x="6366218" y="4822751"/>
                <a:ext cx="7200" cy="1080"/>
              </p14:xfrm>
            </p:contentPart>
          </mc:Choice>
          <mc:Fallback xmlns="">
            <p:pic>
              <p:nvPicPr>
                <p:cNvPr id="21539" name="Ink 21538">
                  <a:extLst>
                    <a:ext uri="{FF2B5EF4-FFF2-40B4-BE49-F238E27FC236}">
                      <a16:creationId xmlns:a16="http://schemas.microsoft.com/office/drawing/2014/main" id="{140434AC-B939-AFD9-40FA-78E0ED5840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48578" y="4804751"/>
                  <a:ext cx="42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540" name="Ink 21539">
                  <a:extLst>
                    <a:ext uri="{FF2B5EF4-FFF2-40B4-BE49-F238E27FC236}">
                      <a16:creationId xmlns:a16="http://schemas.microsoft.com/office/drawing/2014/main" id="{E42EF14A-59EB-54F8-FDB3-059D5F4D79D3}"/>
                    </a:ext>
                  </a:extLst>
                </p14:cNvPr>
                <p14:cNvContentPartPr/>
                <p14:nvPr/>
              </p14:nvContentPartPr>
              <p14:xfrm>
                <a:off x="6499778" y="4636271"/>
                <a:ext cx="132480" cy="518040"/>
              </p14:xfrm>
            </p:contentPart>
          </mc:Choice>
          <mc:Fallback xmlns="">
            <p:pic>
              <p:nvPicPr>
                <p:cNvPr id="21540" name="Ink 21539">
                  <a:extLst>
                    <a:ext uri="{FF2B5EF4-FFF2-40B4-BE49-F238E27FC236}">
                      <a16:creationId xmlns:a16="http://schemas.microsoft.com/office/drawing/2014/main" id="{E42EF14A-59EB-54F8-FDB3-059D5F4D79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82138" y="4618271"/>
                  <a:ext cx="168120" cy="553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53" y="723901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554036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Multi-way split:</a:t>
            </a:r>
            <a:r>
              <a:rPr lang="en-US" alt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Binary split:</a:t>
            </a:r>
            <a:r>
              <a:rPr lang="en-US" alt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0" y="1371601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13200" imgH="2184400" progId="Visio.Drawing.6">
                  <p:embed/>
                </p:oleObj>
              </mc:Choice>
              <mc:Fallback>
                <p:oleObj name="Visio" r:id="rId2" imgW="4013200" imgH="2184400" progId="Visio.Drawing.6">
                  <p:embed/>
                  <p:pic>
                    <p:nvPicPr>
                      <p:cNvPr id="28675" name="Object 25">
                        <a:extLst>
                          <a:ext uri="{FF2B5EF4-FFF2-40B4-BE49-F238E27FC236}">
                            <a16:creationId xmlns:a16="http://schemas.microsoft.com/office/drawing/2014/main" id="{E91C178A-4BAD-4D02-AE53-1BD3FE2CA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71601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1" y="4495801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813300" imgH="2514600" progId="Visio.Drawing.6">
                  <p:embed/>
                </p:oleObj>
              </mc:Choice>
              <mc:Fallback>
                <p:oleObj name="Visio" r:id="rId4" imgW="4813300" imgH="2514600" progId="Visio.Drawing.6">
                  <p:embed/>
                  <p:pic>
                    <p:nvPicPr>
                      <p:cNvPr id="28676" name="Object 27">
                        <a:extLst>
                          <a:ext uri="{FF2B5EF4-FFF2-40B4-BE49-F238E27FC236}">
                            <a16:creationId xmlns:a16="http://schemas.microsoft.com/office/drawing/2014/main" id="{793015B2-9A1A-4F32-AC9D-F23B3709B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4495801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4495801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17800" imgH="2425700" progId="Visio.Drawing.6">
                  <p:embed/>
                </p:oleObj>
              </mc:Choice>
              <mc:Fallback>
                <p:oleObj name="Visio" r:id="rId6" imgW="2717800" imgH="2425700" progId="Visio.Drawing.6">
                  <p:embed/>
                  <p:pic>
                    <p:nvPicPr>
                      <p:cNvPr id="28677" name="Object 29">
                        <a:extLst>
                          <a:ext uri="{FF2B5EF4-FFF2-40B4-BE49-F238E27FC236}">
                            <a16:creationId xmlns:a16="http://schemas.microsoft.com/office/drawing/2014/main" id="{AAF70523-35DE-4E64-A8AC-01C518025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4495801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14:cNvPr>
              <p14:cNvContentPartPr/>
              <p14:nvPr/>
            </p14:nvContentPartPr>
            <p14:xfrm>
              <a:off x="7143522" y="2620750"/>
              <a:ext cx="1548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4882" y="2611750"/>
                <a:ext cx="33120" cy="2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017" y="760415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Multi-way split: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Binary split:</a:t>
            </a:r>
            <a:r>
              <a:rPr 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1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62400" imgH="2120900" progId="Visio.Drawing.6">
                  <p:embed/>
                </p:oleObj>
              </mc:Choice>
              <mc:Fallback>
                <p:oleObj name="Visio" r:id="rId2" imgW="3962400" imgH="2120900" progId="Visio.Drawing.6">
                  <p:embed/>
                  <p:pic>
                    <p:nvPicPr>
                      <p:cNvPr id="29699" name="Object 40">
                        <a:extLst>
                          <a:ext uri="{FF2B5EF4-FFF2-40B4-BE49-F238E27FC236}">
                            <a16:creationId xmlns:a16="http://schemas.microsoft.com/office/drawing/2014/main" id="{DB8ECD47-0CBB-4EF1-A140-CF9FB7AD7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53200" y="2819401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57700" imgH="2324100" progId="Visio.Drawing.6">
                  <p:embed/>
                </p:oleObj>
              </mc:Choice>
              <mc:Fallback>
                <p:oleObj name="Visio" r:id="rId4" imgW="4457700" imgH="2324100" progId="Visio.Drawing.6">
                  <p:embed/>
                  <p:pic>
                    <p:nvPicPr>
                      <p:cNvPr id="29700" name="Object 41">
                        <a:extLst>
                          <a:ext uri="{FF2B5EF4-FFF2-40B4-BE49-F238E27FC236}">
                            <a16:creationId xmlns:a16="http://schemas.microsoft.com/office/drawing/2014/main" id="{E888EEA9-D0BA-43CC-BC4E-51DCEF50D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1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648201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17700" imgH="2324100" progId="Visio.Drawing.6">
                  <p:embed/>
                </p:oleObj>
              </mc:Choice>
              <mc:Fallback>
                <p:oleObj name="Visio" r:id="rId6" imgW="1917700" imgH="2324100" progId="Visio.Drawing.6">
                  <p:embed/>
                  <p:pic>
                    <p:nvPicPr>
                      <p:cNvPr id="29701" name="Object 43">
                        <a:extLst>
                          <a:ext uri="{FF2B5EF4-FFF2-40B4-BE49-F238E27FC236}">
                            <a16:creationId xmlns:a16="http://schemas.microsoft.com/office/drawing/2014/main" id="{814461B8-0AAC-4226-8614-452596996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48201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8610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DB0BD3-555F-253A-2BCD-110686859978}"/>
                  </a:ext>
                </a:extLst>
              </p14:cNvPr>
              <p14:cNvContentPartPr/>
              <p14:nvPr/>
            </p14:nvContentPartPr>
            <p14:xfrm>
              <a:off x="548258" y="5876111"/>
              <a:ext cx="4037040" cy="257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DB0BD3-555F-253A-2BCD-1106868599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618" y="5867471"/>
                <a:ext cx="40546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E4A867-EC4F-8AC2-C765-A3298C03870F}"/>
                  </a:ext>
                </a:extLst>
              </p14:cNvPr>
              <p14:cNvContentPartPr/>
              <p14:nvPr/>
            </p14:nvContentPartPr>
            <p14:xfrm>
              <a:off x="2925698" y="6053231"/>
              <a:ext cx="1080" cy="11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E4A867-EC4F-8AC2-C765-A3298C0387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7058" y="6044231"/>
                <a:ext cx="187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64C3C4-F0BB-C089-F8B3-1E60DE48F09B}"/>
                  </a:ext>
                </a:extLst>
              </p14:cNvPr>
              <p14:cNvContentPartPr/>
              <p14:nvPr/>
            </p14:nvContentPartPr>
            <p14:xfrm>
              <a:off x="2937938" y="6329711"/>
              <a:ext cx="282960" cy="146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64C3C4-F0BB-C089-F8B3-1E60DE48F0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8938" y="6321071"/>
                <a:ext cx="30060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07F49B6-7532-498D-C6EA-9FAB633BA803}"/>
              </a:ext>
            </a:extLst>
          </p:cNvPr>
          <p:cNvGrpSpPr/>
          <p:nvPr/>
        </p:nvGrpSpPr>
        <p:grpSpPr>
          <a:xfrm>
            <a:off x="5797778" y="5395871"/>
            <a:ext cx="526320" cy="264240"/>
            <a:chOff x="5797778" y="5395871"/>
            <a:chExt cx="52632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D28DF9-7BF9-7076-4B8B-D91F091C7BE8}"/>
                    </a:ext>
                  </a:extLst>
                </p14:cNvPr>
                <p14:cNvContentPartPr/>
                <p14:nvPr/>
              </p14:nvContentPartPr>
              <p14:xfrm>
                <a:off x="5797778" y="5395871"/>
                <a:ext cx="113400" cy="213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D28DF9-7BF9-7076-4B8B-D91F091C7B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88778" y="5387231"/>
                  <a:ext cx="131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6F2DD7-7A21-AEB2-1C87-3CFE1D8A2E0E}"/>
                    </a:ext>
                  </a:extLst>
                </p14:cNvPr>
                <p14:cNvContentPartPr/>
                <p14:nvPr/>
              </p14:nvContentPartPr>
              <p14:xfrm>
                <a:off x="5943938" y="5541671"/>
                <a:ext cx="684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6F2DD7-7A21-AEB2-1C87-3CFE1D8A2E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5298" y="5533031"/>
                  <a:ext cx="24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45E848-BFCD-5DB3-1318-E4C2B7964D20}"/>
                    </a:ext>
                  </a:extLst>
                </p14:cNvPr>
                <p14:cNvContentPartPr/>
                <p14:nvPr/>
              </p14:nvContentPartPr>
              <p14:xfrm>
                <a:off x="5969858" y="5443751"/>
                <a:ext cx="8640" cy="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45E848-BFCD-5DB3-1318-E4C2B7964D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1218" y="5435111"/>
                  <a:ext cx="2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D10413-B5BB-C5BD-8199-3F3316ADBCD1}"/>
                    </a:ext>
                  </a:extLst>
                </p14:cNvPr>
                <p14:cNvContentPartPr/>
                <p14:nvPr/>
              </p14:nvContentPartPr>
              <p14:xfrm>
                <a:off x="5985698" y="5473631"/>
                <a:ext cx="238320" cy="186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D10413-B5BB-C5BD-8199-3F3316ADBC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7058" y="5464991"/>
                  <a:ext cx="255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209CA9-2E3E-AB1F-C140-A36D556CE8F0}"/>
                    </a:ext>
                  </a:extLst>
                </p14:cNvPr>
                <p14:cNvContentPartPr/>
                <p14:nvPr/>
              </p14:nvContentPartPr>
              <p14:xfrm>
                <a:off x="6024938" y="5557511"/>
                <a:ext cx="118800" cy="23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209CA9-2E3E-AB1F-C140-A36D556CE8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16298" y="5548511"/>
                  <a:ext cx="136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0112FB-4683-C70F-593A-919ABF47A42F}"/>
                    </a:ext>
                  </a:extLst>
                </p14:cNvPr>
                <p14:cNvContentPartPr/>
                <p14:nvPr/>
              </p14:nvContentPartPr>
              <p14:xfrm>
                <a:off x="6206018" y="5487311"/>
                <a:ext cx="118080" cy="15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0112FB-4683-C70F-593A-919ABF47A4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97018" y="5478311"/>
                  <a:ext cx="13572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D8EDCD-7D46-1AFF-8C8C-6C1C2A8E1757}"/>
                  </a:ext>
                </a:extLst>
              </p14:cNvPr>
              <p14:cNvContentPartPr/>
              <p14:nvPr/>
            </p14:nvContentPartPr>
            <p14:xfrm>
              <a:off x="1494698" y="6005351"/>
              <a:ext cx="15480" cy="104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D8EDCD-7D46-1AFF-8C8C-6C1C2A8E17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6058" y="5996351"/>
                <a:ext cx="3312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052ED-B8F4-D009-5516-698A20E4A6FF}"/>
              </a:ext>
            </a:extLst>
          </p:cNvPr>
          <p:cNvGrpSpPr/>
          <p:nvPr/>
        </p:nvGrpSpPr>
        <p:grpSpPr>
          <a:xfrm>
            <a:off x="475898" y="6070511"/>
            <a:ext cx="1219680" cy="368640"/>
            <a:chOff x="475898" y="6070511"/>
            <a:chExt cx="1219680" cy="36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A848ED-C3F1-1353-B7D4-46F8CD595EA7}"/>
                    </a:ext>
                  </a:extLst>
                </p14:cNvPr>
                <p14:cNvContentPartPr/>
                <p14:nvPr/>
              </p14:nvContentPartPr>
              <p14:xfrm>
                <a:off x="475898" y="6269231"/>
                <a:ext cx="129600" cy="169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A848ED-C3F1-1353-B7D4-46F8CD595E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7258" y="6260591"/>
                  <a:ext cx="147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46D99C-1A4F-ADB0-57C5-43731A33F826}"/>
                    </a:ext>
                  </a:extLst>
                </p14:cNvPr>
                <p14:cNvContentPartPr/>
                <p14:nvPr/>
              </p14:nvContentPartPr>
              <p14:xfrm>
                <a:off x="1490018" y="6070511"/>
                <a:ext cx="12960" cy="5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46D99C-1A4F-ADB0-57C5-43731A33F8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81378" y="6061871"/>
                  <a:ext cx="30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704276-64CC-3737-BDA9-DFC417714D63}"/>
                    </a:ext>
                  </a:extLst>
                </p14:cNvPr>
                <p14:cNvContentPartPr/>
                <p14:nvPr/>
              </p14:nvContentPartPr>
              <p14:xfrm>
                <a:off x="1410098" y="6229631"/>
                <a:ext cx="285480" cy="163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704276-64CC-3737-BDA9-DFC417714D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01458" y="6220991"/>
                  <a:ext cx="303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01878E-49E5-CCBB-4731-DB1F5171EAC3}"/>
              </a:ext>
            </a:extLst>
          </p:cNvPr>
          <p:cNvGrpSpPr/>
          <p:nvPr/>
        </p:nvGrpSpPr>
        <p:grpSpPr>
          <a:xfrm>
            <a:off x="4357058" y="5381111"/>
            <a:ext cx="1122120" cy="1082880"/>
            <a:chOff x="4357058" y="5381111"/>
            <a:chExt cx="1122120" cy="10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836D2D-B5C7-8A35-3A58-C214A746FF1E}"/>
                    </a:ext>
                  </a:extLst>
                </p14:cNvPr>
                <p14:cNvContentPartPr/>
                <p14:nvPr/>
              </p14:nvContentPartPr>
              <p14:xfrm>
                <a:off x="4357058" y="6254471"/>
                <a:ext cx="199440" cy="18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836D2D-B5C7-8A35-3A58-C214A746FF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48058" y="6245831"/>
                  <a:ext cx="217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CD39B6-B4DF-A443-FFFF-F5DB4E7A93A8}"/>
                    </a:ext>
                  </a:extLst>
                </p14:cNvPr>
                <p14:cNvContentPartPr/>
                <p14:nvPr/>
              </p14:nvContentPartPr>
              <p14:xfrm>
                <a:off x="4419338" y="6195071"/>
                <a:ext cx="137880" cy="226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CD39B6-B4DF-A443-FFFF-F5DB4E7A93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10698" y="6186071"/>
                  <a:ext cx="155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785626-E68D-7DB3-C16B-83DFE9ED0205}"/>
                    </a:ext>
                  </a:extLst>
                </p14:cNvPr>
                <p14:cNvContentPartPr/>
                <p14:nvPr/>
              </p14:nvContentPartPr>
              <p14:xfrm>
                <a:off x="4700138" y="6229631"/>
                <a:ext cx="210960" cy="23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785626-E68D-7DB3-C16B-83DFE9ED02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1138" y="6220991"/>
                  <a:ext cx="228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87AC3B-2534-51D6-FCCA-3087D615747B}"/>
                    </a:ext>
                  </a:extLst>
                </p14:cNvPr>
                <p14:cNvContentPartPr/>
                <p14:nvPr/>
              </p14:nvContentPartPr>
              <p14:xfrm>
                <a:off x="4718498" y="5440871"/>
                <a:ext cx="151200" cy="182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87AC3B-2534-51D6-FCCA-3087D61574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09858" y="5432231"/>
                  <a:ext cx="168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27EFEC-D467-B4D3-2DBE-3F304435B6E6}"/>
                    </a:ext>
                  </a:extLst>
                </p14:cNvPr>
                <p14:cNvContentPartPr/>
                <p14:nvPr/>
              </p14:nvContentPartPr>
              <p14:xfrm>
                <a:off x="4935578" y="5381111"/>
                <a:ext cx="133920" cy="258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27EFEC-D467-B4D3-2DBE-3F304435B6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26578" y="5372111"/>
                  <a:ext cx="151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763C02-0712-0D1B-CC5A-FFD2465E4C0F}"/>
                    </a:ext>
                  </a:extLst>
                </p14:cNvPr>
                <p14:cNvContentPartPr/>
                <p14:nvPr/>
              </p14:nvContentPartPr>
              <p14:xfrm>
                <a:off x="5160578" y="5552471"/>
                <a:ext cx="8640" cy="38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763C02-0712-0D1B-CC5A-FFD2465E4C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51938" y="5543831"/>
                  <a:ext cx="26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B1428B-62BB-6B1B-A6FA-FD7CD0903EE7}"/>
                    </a:ext>
                  </a:extLst>
                </p14:cNvPr>
                <p14:cNvContentPartPr/>
                <p14:nvPr/>
              </p14:nvContentPartPr>
              <p14:xfrm>
                <a:off x="5169578" y="5494871"/>
                <a:ext cx="19800" cy="10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B1428B-62BB-6B1B-A6FA-FD7CD0903E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0578" y="5485871"/>
                  <a:ext cx="37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C847CA-EEAE-9D1C-4CA3-4510BD42A4BA}"/>
                    </a:ext>
                  </a:extLst>
                </p14:cNvPr>
                <p14:cNvContentPartPr/>
                <p14:nvPr/>
              </p14:nvContentPartPr>
              <p14:xfrm>
                <a:off x="5237618" y="5519711"/>
                <a:ext cx="75240" cy="9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C847CA-EEAE-9D1C-4CA3-4510BD42A4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28978" y="5511071"/>
                  <a:ext cx="92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B374F4-1E3A-30BC-C1F4-59A752C05DB5}"/>
                    </a:ext>
                  </a:extLst>
                </p14:cNvPr>
                <p14:cNvContentPartPr/>
                <p14:nvPr/>
              </p14:nvContentPartPr>
              <p14:xfrm>
                <a:off x="5362898" y="5458871"/>
                <a:ext cx="55080" cy="15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B374F4-1E3A-30BC-C1F4-59A752C05D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53898" y="5449871"/>
                  <a:ext cx="72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496C3D-58AE-7174-C7FF-E7ED893F8627}"/>
                    </a:ext>
                  </a:extLst>
                </p14:cNvPr>
                <p14:cNvContentPartPr/>
                <p14:nvPr/>
              </p14:nvContentPartPr>
              <p14:xfrm>
                <a:off x="5340578" y="5531591"/>
                <a:ext cx="138600" cy="5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496C3D-58AE-7174-C7FF-E7ED893F86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31578" y="5522591"/>
                  <a:ext cx="156240" cy="2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92" y="1016082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76690"/>
              </p:ext>
            </p:extLst>
          </p:nvPr>
        </p:nvGraphicFramePr>
        <p:xfrm>
          <a:off x="1801543" y="2215987"/>
          <a:ext cx="8588914" cy="370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47100" imgH="3695700" progId="Visio.Drawing.6">
                  <p:embed/>
                </p:oleObj>
              </mc:Choice>
              <mc:Fallback>
                <p:oleObj name="Visio" r:id="rId2" imgW="8547100" imgH="3695700" progId="Visio.Drawing.6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205C434A-C905-41D9-9154-228F67FDB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543" y="2215987"/>
                        <a:ext cx="8588914" cy="3705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999201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6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sz="2200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sz="2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14:cNvPr>
              <p14:cNvContentPartPr/>
              <p14:nvPr/>
            </p14:nvContentPartPr>
            <p14:xfrm>
              <a:off x="3506442" y="3566110"/>
              <a:ext cx="360" cy="360"/>
            </p14:xfrm>
          </p:contentPart>
        </mc:Choice>
        <mc:Fallback xmlns="">
          <p:pic>
            <p:nvPicPr>
              <p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442" y="35574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10" name="Group 31809">
            <a:extLst>
              <a:ext uri="{FF2B5EF4-FFF2-40B4-BE49-F238E27FC236}">
                <a16:creationId xmlns:a16="http://schemas.microsoft.com/office/drawing/2014/main" id="{3612AA05-771F-BF8E-82E9-254615D89B45}"/>
              </a:ext>
            </a:extLst>
          </p:cNvPr>
          <p:cNvGrpSpPr/>
          <p:nvPr/>
        </p:nvGrpSpPr>
        <p:grpSpPr>
          <a:xfrm>
            <a:off x="7417418" y="1963991"/>
            <a:ext cx="912600" cy="193320"/>
            <a:chOff x="7417418" y="1963991"/>
            <a:chExt cx="91260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889CDC-F1BC-A7CD-FDA6-9F8FA8F075EC}"/>
                    </a:ext>
                  </a:extLst>
                </p14:cNvPr>
                <p14:cNvContentPartPr/>
                <p14:nvPr/>
              </p14:nvContentPartPr>
              <p14:xfrm>
                <a:off x="7417418" y="2020871"/>
                <a:ext cx="8640" cy="88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889CDC-F1BC-A7CD-FDA6-9F8FA8F075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08418" y="2011871"/>
                  <a:ext cx="26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84A49F-ABF0-1D90-A6DD-67BF4B9BC4CF}"/>
                    </a:ext>
                  </a:extLst>
                </p14:cNvPr>
                <p14:cNvContentPartPr/>
                <p14:nvPr/>
              </p14:nvContentPartPr>
              <p14:xfrm>
                <a:off x="7449458" y="1963991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84A49F-ABF0-1D90-A6DD-67BF4B9BC4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0818" y="19553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4A0351-9069-5788-13FF-010CD9D62A60}"/>
                    </a:ext>
                  </a:extLst>
                </p14:cNvPr>
                <p14:cNvContentPartPr/>
                <p14:nvPr/>
              </p14:nvContentPartPr>
              <p14:xfrm>
                <a:off x="7479698" y="1998191"/>
                <a:ext cx="106560" cy="8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4A0351-9069-5788-13FF-010CD9D62A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1058" y="1989191"/>
                  <a:ext cx="124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E0C22B-5485-3650-CE3C-D33C248EA3C0}"/>
                    </a:ext>
                  </a:extLst>
                </p14:cNvPr>
                <p14:cNvContentPartPr/>
                <p14:nvPr/>
              </p14:nvContentPartPr>
              <p14:xfrm>
                <a:off x="7648898" y="2031311"/>
                <a:ext cx="155160" cy="12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E0C22B-5485-3650-CE3C-D33C248EA3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39898" y="2022671"/>
                  <a:ext cx="172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080F0D-50D2-5CC5-4134-6545C3727949}"/>
                    </a:ext>
                  </a:extLst>
                </p14:cNvPr>
                <p14:cNvContentPartPr/>
                <p14:nvPr/>
              </p14:nvContentPartPr>
              <p14:xfrm>
                <a:off x="7801898" y="2048951"/>
                <a:ext cx="78480" cy="10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080F0D-50D2-5CC5-4134-6545C37279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92898" y="2040311"/>
                  <a:ext cx="9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8829F2-60AE-D5D6-BEAD-069C26CD2F6D}"/>
                    </a:ext>
                  </a:extLst>
                </p14:cNvPr>
                <p14:cNvContentPartPr/>
                <p14:nvPr/>
              </p14:nvContentPartPr>
              <p14:xfrm>
                <a:off x="7906658" y="2046791"/>
                <a:ext cx="423360" cy="97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8829F2-60AE-D5D6-BEAD-069C26CD2F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97658" y="2037791"/>
                  <a:ext cx="4410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09" name="Group 31808">
            <a:extLst>
              <a:ext uri="{FF2B5EF4-FFF2-40B4-BE49-F238E27FC236}">
                <a16:creationId xmlns:a16="http://schemas.microsoft.com/office/drawing/2014/main" id="{B8CF9248-7718-BA55-FD48-ECA6D284B771}"/>
              </a:ext>
            </a:extLst>
          </p:cNvPr>
          <p:cNvGrpSpPr/>
          <p:nvPr/>
        </p:nvGrpSpPr>
        <p:grpSpPr>
          <a:xfrm>
            <a:off x="8566898" y="1976231"/>
            <a:ext cx="510840" cy="344160"/>
            <a:chOff x="8566898" y="1976231"/>
            <a:chExt cx="51084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ABE2D9-CDFB-C323-856F-C7C6E6059258}"/>
                    </a:ext>
                  </a:extLst>
                </p14:cNvPr>
                <p14:cNvContentPartPr/>
                <p14:nvPr/>
              </p14:nvContentPartPr>
              <p14:xfrm>
                <a:off x="8566898" y="1976231"/>
                <a:ext cx="100800" cy="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ABE2D9-CDFB-C323-856F-C7C6E60592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8258" y="1967231"/>
                  <a:ext cx="118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320750-0AC0-023C-2C4E-8CF2819FCF27}"/>
                    </a:ext>
                  </a:extLst>
                </p14:cNvPr>
                <p14:cNvContentPartPr/>
                <p14:nvPr/>
              </p14:nvContentPartPr>
              <p14:xfrm>
                <a:off x="8585618" y="1985951"/>
                <a:ext cx="88560" cy="33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320750-0AC0-023C-2C4E-8CF2819FCF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6618" y="1977311"/>
                  <a:ext cx="106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A3700-43EC-061B-6BE5-72B7C586058A}"/>
                    </a:ext>
                  </a:extLst>
                </p14:cNvPr>
                <p14:cNvContentPartPr/>
                <p14:nvPr/>
              </p14:nvContentPartPr>
              <p14:xfrm>
                <a:off x="8754098" y="2141111"/>
                <a:ext cx="7200" cy="9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A3700-43EC-061B-6BE5-72B7C58605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45458" y="2132111"/>
                  <a:ext cx="24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38C606-A202-784A-B900-6F7284544E94}"/>
                    </a:ext>
                  </a:extLst>
                </p14:cNvPr>
                <p14:cNvContentPartPr/>
                <p14:nvPr/>
              </p14:nvContentPartPr>
              <p14:xfrm>
                <a:off x="8845538" y="2142551"/>
                <a:ext cx="70920" cy="7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38C606-A202-784A-B900-6F7284544E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6898" y="2133911"/>
                  <a:ext cx="88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A19A7E-4FC1-EF61-A422-410908207F3F}"/>
                    </a:ext>
                  </a:extLst>
                </p14:cNvPr>
                <p14:cNvContentPartPr/>
                <p14:nvPr/>
              </p14:nvContentPartPr>
              <p14:xfrm>
                <a:off x="8929058" y="2070911"/>
                <a:ext cx="43200" cy="159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A19A7E-4FC1-EF61-A422-410908207F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20418" y="2062271"/>
                  <a:ext cx="60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8F22B2-EE1F-3322-35E4-417E9F960173}"/>
                    </a:ext>
                  </a:extLst>
                </p14:cNvPr>
                <p14:cNvContentPartPr/>
                <p14:nvPr/>
              </p14:nvContentPartPr>
              <p14:xfrm>
                <a:off x="8992058" y="2151911"/>
                <a:ext cx="85680" cy="6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8F22B2-EE1F-3322-35E4-417E9F9601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83418" y="2143271"/>
                  <a:ext cx="1033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0A57C2-9AA1-9DC3-F484-8F832CADD895}"/>
                  </a:ext>
                </a:extLst>
              </p14:cNvPr>
              <p14:cNvContentPartPr/>
              <p14:nvPr/>
            </p14:nvContentPartPr>
            <p14:xfrm>
              <a:off x="9345218" y="2263151"/>
              <a:ext cx="23760" cy="23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0A57C2-9AA1-9DC3-F484-8F832CADD8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36218" y="2254511"/>
                <a:ext cx="414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08" name="Group 31807">
            <a:extLst>
              <a:ext uri="{FF2B5EF4-FFF2-40B4-BE49-F238E27FC236}">
                <a16:creationId xmlns:a16="http://schemas.microsoft.com/office/drawing/2014/main" id="{E229A80D-3A21-12E6-374D-F563B14DDD59}"/>
              </a:ext>
            </a:extLst>
          </p:cNvPr>
          <p:cNvGrpSpPr/>
          <p:nvPr/>
        </p:nvGrpSpPr>
        <p:grpSpPr>
          <a:xfrm>
            <a:off x="9566258" y="1989551"/>
            <a:ext cx="952200" cy="315720"/>
            <a:chOff x="9566258" y="1989551"/>
            <a:chExt cx="95220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F09824-F994-E140-6126-0C09703AEA43}"/>
                    </a:ext>
                  </a:extLst>
                </p14:cNvPr>
                <p14:cNvContentPartPr/>
                <p14:nvPr/>
              </p14:nvContentPartPr>
              <p14:xfrm>
                <a:off x="9566258" y="2169191"/>
                <a:ext cx="40680" cy="4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F09824-F994-E140-6126-0C09703AEA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57618" y="2160191"/>
                  <a:ext cx="58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56D194-6FE3-8386-A257-E5556633F855}"/>
                    </a:ext>
                  </a:extLst>
                </p14:cNvPr>
                <p14:cNvContentPartPr/>
                <p14:nvPr/>
              </p14:nvContentPartPr>
              <p14:xfrm>
                <a:off x="9663818" y="2109431"/>
                <a:ext cx="123120" cy="103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56D194-6FE3-8386-A257-E5556633F8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54818" y="2100431"/>
                  <a:ext cx="140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9BB5A2-837C-9DD0-6179-180A7AD8E967}"/>
                    </a:ext>
                  </a:extLst>
                </p14:cNvPr>
                <p14:cNvContentPartPr/>
                <p14:nvPr/>
              </p14:nvContentPartPr>
              <p14:xfrm>
                <a:off x="9849578" y="2123471"/>
                <a:ext cx="218880" cy="9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9BB5A2-837C-9DD0-6179-180A7AD8E9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40938" y="2114471"/>
                  <a:ext cx="236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DEEB11-FABB-D29F-ECA8-9CADB82B5C7B}"/>
                    </a:ext>
                  </a:extLst>
                </p14:cNvPr>
                <p14:cNvContentPartPr/>
                <p14:nvPr/>
              </p14:nvContentPartPr>
              <p14:xfrm>
                <a:off x="10136498" y="2086751"/>
                <a:ext cx="71640" cy="14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DEEB11-FABB-D29F-ECA8-9CADB82B5C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27498" y="2078111"/>
                  <a:ext cx="89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AF6ECA-118F-F534-8B9D-459FB5A82DD2}"/>
                    </a:ext>
                  </a:extLst>
                </p14:cNvPr>
                <p14:cNvContentPartPr/>
                <p14:nvPr/>
              </p14:nvContentPartPr>
              <p14:xfrm>
                <a:off x="10184378" y="2174231"/>
                <a:ext cx="109440" cy="64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AF6ECA-118F-F534-8B9D-459FB5A82D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75378" y="2165231"/>
                  <a:ext cx="127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691B3E-E64E-FF6B-65AB-B3C4F3DBBFD7}"/>
                    </a:ext>
                  </a:extLst>
                </p14:cNvPr>
                <p14:cNvContentPartPr/>
                <p14:nvPr/>
              </p14:nvContentPartPr>
              <p14:xfrm>
                <a:off x="10193738" y="2083151"/>
                <a:ext cx="42120" cy="7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691B3E-E64E-FF6B-65AB-B3C4F3DBBF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85098" y="2074151"/>
                  <a:ext cx="59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9CD5A23-B262-CA6A-4A52-3B6A4E6AAAA4}"/>
                    </a:ext>
                  </a:extLst>
                </p14:cNvPr>
                <p14:cNvContentPartPr/>
                <p14:nvPr/>
              </p14:nvContentPartPr>
              <p14:xfrm>
                <a:off x="10315058" y="1989551"/>
                <a:ext cx="203400" cy="31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9CD5A23-B262-CA6A-4A52-3B6A4E6AAA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06058" y="1980551"/>
                  <a:ext cx="221040" cy="33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811" name="Ink 31810">
                <a:extLst>
                  <a:ext uri="{FF2B5EF4-FFF2-40B4-BE49-F238E27FC236}">
                    <a16:creationId xmlns:a16="http://schemas.microsoft.com/office/drawing/2014/main" id="{DB5CF077-067F-6051-ADE1-290F1525E48F}"/>
                  </a:ext>
                </a:extLst>
              </p14:cNvPr>
              <p14:cNvContentPartPr/>
              <p14:nvPr/>
            </p14:nvContentPartPr>
            <p14:xfrm>
              <a:off x="6494018" y="3779831"/>
              <a:ext cx="5227200" cy="167760"/>
            </p14:xfrm>
          </p:contentPart>
        </mc:Choice>
        <mc:Fallback xmlns="">
          <p:pic>
            <p:nvPicPr>
              <p:cNvPr id="31811" name="Ink 31810">
                <a:extLst>
                  <a:ext uri="{FF2B5EF4-FFF2-40B4-BE49-F238E27FC236}">
                    <a16:creationId xmlns:a16="http://schemas.microsoft.com/office/drawing/2014/main" id="{DB5CF077-067F-6051-ADE1-290F1525E4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85018" y="3770831"/>
                <a:ext cx="524484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33" name="Group 31832">
            <a:extLst>
              <a:ext uri="{FF2B5EF4-FFF2-40B4-BE49-F238E27FC236}">
                <a16:creationId xmlns:a16="http://schemas.microsoft.com/office/drawing/2014/main" id="{1428679C-581C-C908-19D2-6008FD07F384}"/>
              </a:ext>
            </a:extLst>
          </p:cNvPr>
          <p:cNvGrpSpPr/>
          <p:nvPr/>
        </p:nvGrpSpPr>
        <p:grpSpPr>
          <a:xfrm>
            <a:off x="6479618" y="4098791"/>
            <a:ext cx="163440" cy="175320"/>
            <a:chOff x="6479618" y="4098791"/>
            <a:chExt cx="16344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812" name="Ink 31811">
                  <a:extLst>
                    <a:ext uri="{FF2B5EF4-FFF2-40B4-BE49-F238E27FC236}">
                      <a16:creationId xmlns:a16="http://schemas.microsoft.com/office/drawing/2014/main" id="{5297F0FD-0BA3-F691-B62D-E086ED0F31DB}"/>
                    </a:ext>
                  </a:extLst>
                </p14:cNvPr>
                <p14:cNvContentPartPr/>
                <p14:nvPr/>
              </p14:nvContentPartPr>
              <p14:xfrm>
                <a:off x="6479618" y="4098791"/>
                <a:ext cx="8640" cy="175320"/>
              </p14:xfrm>
            </p:contentPart>
          </mc:Choice>
          <mc:Fallback xmlns="">
            <p:pic>
              <p:nvPicPr>
                <p:cNvPr id="31812" name="Ink 31811">
                  <a:extLst>
                    <a:ext uri="{FF2B5EF4-FFF2-40B4-BE49-F238E27FC236}">
                      <a16:creationId xmlns:a16="http://schemas.microsoft.com/office/drawing/2014/main" id="{5297F0FD-0BA3-F691-B62D-E086ED0F31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70618" y="4090151"/>
                  <a:ext cx="2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813" name="Ink 31812">
                  <a:extLst>
                    <a:ext uri="{FF2B5EF4-FFF2-40B4-BE49-F238E27FC236}">
                      <a16:creationId xmlns:a16="http://schemas.microsoft.com/office/drawing/2014/main" id="{156A38FF-F7BF-D54D-4E33-10006A948F64}"/>
                    </a:ext>
                  </a:extLst>
                </p14:cNvPr>
                <p14:cNvContentPartPr/>
                <p14:nvPr/>
              </p14:nvContentPartPr>
              <p14:xfrm>
                <a:off x="6525338" y="4138031"/>
                <a:ext cx="117720" cy="108720"/>
              </p14:xfrm>
            </p:contentPart>
          </mc:Choice>
          <mc:Fallback xmlns="">
            <p:pic>
              <p:nvPicPr>
                <p:cNvPr id="31813" name="Ink 31812">
                  <a:extLst>
                    <a:ext uri="{FF2B5EF4-FFF2-40B4-BE49-F238E27FC236}">
                      <a16:creationId xmlns:a16="http://schemas.microsoft.com/office/drawing/2014/main" id="{156A38FF-F7BF-D54D-4E33-10006A948F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16338" y="4129031"/>
                  <a:ext cx="13536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817" name="Ink 31816">
                <a:extLst>
                  <a:ext uri="{FF2B5EF4-FFF2-40B4-BE49-F238E27FC236}">
                    <a16:creationId xmlns:a16="http://schemas.microsoft.com/office/drawing/2014/main" id="{297F8E30-D2EC-E4FE-4CC3-0F150F285D36}"/>
                  </a:ext>
                </a:extLst>
              </p14:cNvPr>
              <p14:cNvContentPartPr/>
              <p14:nvPr/>
            </p14:nvContentPartPr>
            <p14:xfrm>
              <a:off x="7615778" y="3881711"/>
              <a:ext cx="4320" cy="95040"/>
            </p14:xfrm>
          </p:contentPart>
        </mc:Choice>
        <mc:Fallback xmlns="">
          <p:pic>
            <p:nvPicPr>
              <p:cNvPr id="31817" name="Ink 31816">
                <a:extLst>
                  <a:ext uri="{FF2B5EF4-FFF2-40B4-BE49-F238E27FC236}">
                    <a16:creationId xmlns:a16="http://schemas.microsoft.com/office/drawing/2014/main" id="{297F8E30-D2EC-E4FE-4CC3-0F150F285D3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07138" y="3872711"/>
                <a:ext cx="219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834" name="Ink 31833">
                <a:extLst>
                  <a:ext uri="{FF2B5EF4-FFF2-40B4-BE49-F238E27FC236}">
                    <a16:creationId xmlns:a16="http://schemas.microsoft.com/office/drawing/2014/main" id="{894BEB05-027F-034D-0445-CC1DE4713927}"/>
                  </a:ext>
                </a:extLst>
              </p14:cNvPr>
              <p14:cNvContentPartPr/>
              <p14:nvPr/>
            </p14:nvContentPartPr>
            <p14:xfrm>
              <a:off x="9105098" y="3832031"/>
              <a:ext cx="5040" cy="100800"/>
            </p14:xfrm>
          </p:contentPart>
        </mc:Choice>
        <mc:Fallback xmlns="">
          <p:pic>
            <p:nvPicPr>
              <p:cNvPr id="31834" name="Ink 31833">
                <a:extLst>
                  <a:ext uri="{FF2B5EF4-FFF2-40B4-BE49-F238E27FC236}">
                    <a16:creationId xmlns:a16="http://schemas.microsoft.com/office/drawing/2014/main" id="{894BEB05-027F-034D-0445-CC1DE47139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96098" y="3823391"/>
                <a:ext cx="226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840" name="Ink 31839">
                <a:extLst>
                  <a:ext uri="{FF2B5EF4-FFF2-40B4-BE49-F238E27FC236}">
                    <a16:creationId xmlns:a16="http://schemas.microsoft.com/office/drawing/2014/main" id="{561B2028-4F8B-238D-86CB-625C82097EC3}"/>
                  </a:ext>
                </a:extLst>
              </p14:cNvPr>
              <p14:cNvContentPartPr/>
              <p14:nvPr/>
            </p14:nvContentPartPr>
            <p14:xfrm>
              <a:off x="10358978" y="3828791"/>
              <a:ext cx="3240" cy="158400"/>
            </p14:xfrm>
          </p:contentPart>
        </mc:Choice>
        <mc:Fallback xmlns="">
          <p:pic>
            <p:nvPicPr>
              <p:cNvPr id="31840" name="Ink 31839">
                <a:extLst>
                  <a:ext uri="{FF2B5EF4-FFF2-40B4-BE49-F238E27FC236}">
                    <a16:creationId xmlns:a16="http://schemas.microsoft.com/office/drawing/2014/main" id="{561B2028-4F8B-238D-86CB-625C82097E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50338" y="3819791"/>
                <a:ext cx="20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845" name="Ink 31844">
                <a:extLst>
                  <a:ext uri="{FF2B5EF4-FFF2-40B4-BE49-F238E27FC236}">
                    <a16:creationId xmlns:a16="http://schemas.microsoft.com/office/drawing/2014/main" id="{A0C2DDAC-C419-61C6-44A6-E904D1EC19EE}"/>
                  </a:ext>
                </a:extLst>
              </p14:cNvPr>
              <p14:cNvContentPartPr/>
              <p14:nvPr/>
            </p14:nvContentPartPr>
            <p14:xfrm>
              <a:off x="7066058" y="3820511"/>
              <a:ext cx="15840" cy="189720"/>
            </p14:xfrm>
          </p:contentPart>
        </mc:Choice>
        <mc:Fallback xmlns="">
          <p:pic>
            <p:nvPicPr>
              <p:cNvPr id="31845" name="Ink 31844">
                <a:extLst>
                  <a:ext uri="{FF2B5EF4-FFF2-40B4-BE49-F238E27FC236}">
                    <a16:creationId xmlns:a16="http://schemas.microsoft.com/office/drawing/2014/main" id="{A0C2DDAC-C419-61C6-44A6-E904D1EC19E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57058" y="3811511"/>
                <a:ext cx="334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846" name="Ink 31845">
                <a:extLst>
                  <a:ext uri="{FF2B5EF4-FFF2-40B4-BE49-F238E27FC236}">
                    <a16:creationId xmlns:a16="http://schemas.microsoft.com/office/drawing/2014/main" id="{464B240A-B4E5-D0E7-9E99-3EB2385053C3}"/>
                  </a:ext>
                </a:extLst>
              </p14:cNvPr>
              <p14:cNvContentPartPr/>
              <p14:nvPr/>
            </p14:nvContentPartPr>
            <p14:xfrm>
              <a:off x="6985058" y="4120031"/>
              <a:ext cx="191880" cy="136440"/>
            </p14:xfrm>
          </p:contentPart>
        </mc:Choice>
        <mc:Fallback xmlns="">
          <p:pic>
            <p:nvPicPr>
              <p:cNvPr id="31846" name="Ink 31845">
                <a:extLst>
                  <a:ext uri="{FF2B5EF4-FFF2-40B4-BE49-F238E27FC236}">
                    <a16:creationId xmlns:a16="http://schemas.microsoft.com/office/drawing/2014/main" id="{464B240A-B4E5-D0E7-9E99-3EB2385053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58" y="4111391"/>
                <a:ext cx="20952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58" name="Group 31857">
            <a:extLst>
              <a:ext uri="{FF2B5EF4-FFF2-40B4-BE49-F238E27FC236}">
                <a16:creationId xmlns:a16="http://schemas.microsoft.com/office/drawing/2014/main" id="{F53E5D5E-CB00-06DF-0811-00FD2C10BA77}"/>
              </a:ext>
            </a:extLst>
          </p:cNvPr>
          <p:cNvGrpSpPr/>
          <p:nvPr/>
        </p:nvGrpSpPr>
        <p:grpSpPr>
          <a:xfrm>
            <a:off x="7517498" y="4131551"/>
            <a:ext cx="370080" cy="153000"/>
            <a:chOff x="7517498" y="4131551"/>
            <a:chExt cx="37008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847" name="Ink 31846">
                  <a:extLst>
                    <a:ext uri="{FF2B5EF4-FFF2-40B4-BE49-F238E27FC236}">
                      <a16:creationId xmlns:a16="http://schemas.microsoft.com/office/drawing/2014/main" id="{2EE7A1B8-E9C7-C744-A9AB-3E9FF92055A8}"/>
                    </a:ext>
                  </a:extLst>
                </p14:cNvPr>
                <p14:cNvContentPartPr/>
                <p14:nvPr/>
              </p14:nvContentPartPr>
              <p14:xfrm>
                <a:off x="7517498" y="4131551"/>
                <a:ext cx="145800" cy="153000"/>
              </p14:xfrm>
            </p:contentPart>
          </mc:Choice>
          <mc:Fallback xmlns="">
            <p:pic>
              <p:nvPicPr>
                <p:cNvPr id="31847" name="Ink 31846">
                  <a:extLst>
                    <a:ext uri="{FF2B5EF4-FFF2-40B4-BE49-F238E27FC236}">
                      <a16:creationId xmlns:a16="http://schemas.microsoft.com/office/drawing/2014/main" id="{2EE7A1B8-E9C7-C744-A9AB-3E9FF92055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08858" y="4122551"/>
                  <a:ext cx="163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848" name="Ink 31847">
                  <a:extLst>
                    <a:ext uri="{FF2B5EF4-FFF2-40B4-BE49-F238E27FC236}">
                      <a16:creationId xmlns:a16="http://schemas.microsoft.com/office/drawing/2014/main" id="{22490201-1584-3D5E-928F-6D791D966A4C}"/>
                    </a:ext>
                  </a:extLst>
                </p14:cNvPr>
                <p14:cNvContentPartPr/>
                <p14:nvPr/>
              </p14:nvContentPartPr>
              <p14:xfrm>
                <a:off x="7772378" y="4159991"/>
                <a:ext cx="115200" cy="106560"/>
              </p14:xfrm>
            </p:contentPart>
          </mc:Choice>
          <mc:Fallback xmlns="">
            <p:pic>
              <p:nvPicPr>
                <p:cNvPr id="31848" name="Ink 31847">
                  <a:extLst>
                    <a:ext uri="{FF2B5EF4-FFF2-40B4-BE49-F238E27FC236}">
                      <a16:creationId xmlns:a16="http://schemas.microsoft.com/office/drawing/2014/main" id="{22490201-1584-3D5E-928F-6D791D966A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63738" y="4151351"/>
                  <a:ext cx="13284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849" name="Ink 31848">
                <a:extLst>
                  <a:ext uri="{FF2B5EF4-FFF2-40B4-BE49-F238E27FC236}">
                    <a16:creationId xmlns:a16="http://schemas.microsoft.com/office/drawing/2014/main" id="{E72DBF4F-C448-DED6-5762-56916E77EA20}"/>
                  </a:ext>
                </a:extLst>
              </p14:cNvPr>
              <p14:cNvContentPartPr/>
              <p14:nvPr/>
            </p14:nvContentPartPr>
            <p14:xfrm>
              <a:off x="8252618" y="3869471"/>
              <a:ext cx="34560" cy="96840"/>
            </p14:xfrm>
          </p:contentPart>
        </mc:Choice>
        <mc:Fallback xmlns="">
          <p:pic>
            <p:nvPicPr>
              <p:cNvPr id="31849" name="Ink 31848">
                <a:extLst>
                  <a:ext uri="{FF2B5EF4-FFF2-40B4-BE49-F238E27FC236}">
                    <a16:creationId xmlns:a16="http://schemas.microsoft.com/office/drawing/2014/main" id="{E72DBF4F-C448-DED6-5762-56916E77EA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43618" y="3860831"/>
                <a:ext cx="5220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57" name="Group 31856">
            <a:extLst>
              <a:ext uri="{FF2B5EF4-FFF2-40B4-BE49-F238E27FC236}">
                <a16:creationId xmlns:a16="http://schemas.microsoft.com/office/drawing/2014/main" id="{7BFCAD6E-ACA2-71FF-5564-FC0CBA05DCCB}"/>
              </a:ext>
            </a:extLst>
          </p:cNvPr>
          <p:cNvGrpSpPr/>
          <p:nvPr/>
        </p:nvGrpSpPr>
        <p:grpSpPr>
          <a:xfrm>
            <a:off x="8251898" y="4115351"/>
            <a:ext cx="370800" cy="252360"/>
            <a:chOff x="8251898" y="4115351"/>
            <a:chExt cx="370800" cy="25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1850" name="Ink 31849">
                  <a:extLst>
                    <a:ext uri="{FF2B5EF4-FFF2-40B4-BE49-F238E27FC236}">
                      <a16:creationId xmlns:a16="http://schemas.microsoft.com/office/drawing/2014/main" id="{3AD94066-0E53-3E44-1486-41DF38646648}"/>
                    </a:ext>
                  </a:extLst>
                </p14:cNvPr>
                <p14:cNvContentPartPr/>
                <p14:nvPr/>
              </p14:nvContentPartPr>
              <p14:xfrm>
                <a:off x="8251898" y="4115351"/>
                <a:ext cx="218520" cy="126360"/>
              </p14:xfrm>
            </p:contentPart>
          </mc:Choice>
          <mc:Fallback xmlns="">
            <p:pic>
              <p:nvPicPr>
                <p:cNvPr id="31850" name="Ink 31849">
                  <a:extLst>
                    <a:ext uri="{FF2B5EF4-FFF2-40B4-BE49-F238E27FC236}">
                      <a16:creationId xmlns:a16="http://schemas.microsoft.com/office/drawing/2014/main" id="{3AD94066-0E53-3E44-1486-41DF38646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3258" y="4106711"/>
                  <a:ext cx="236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1851" name="Ink 31850">
                  <a:extLst>
                    <a:ext uri="{FF2B5EF4-FFF2-40B4-BE49-F238E27FC236}">
                      <a16:creationId xmlns:a16="http://schemas.microsoft.com/office/drawing/2014/main" id="{D0CFDFAF-DCA6-DE9F-1D36-8EC3A5657731}"/>
                    </a:ext>
                  </a:extLst>
                </p14:cNvPr>
                <p14:cNvContentPartPr/>
                <p14:nvPr/>
              </p14:nvContentPartPr>
              <p14:xfrm>
                <a:off x="8407418" y="4154591"/>
                <a:ext cx="88920" cy="213120"/>
              </p14:xfrm>
            </p:contentPart>
          </mc:Choice>
          <mc:Fallback xmlns="">
            <p:pic>
              <p:nvPicPr>
                <p:cNvPr id="31851" name="Ink 31850">
                  <a:extLst>
                    <a:ext uri="{FF2B5EF4-FFF2-40B4-BE49-F238E27FC236}">
                      <a16:creationId xmlns:a16="http://schemas.microsoft.com/office/drawing/2014/main" id="{D0CFDFAF-DCA6-DE9F-1D36-8EC3A56577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98778" y="4145591"/>
                  <a:ext cx="106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1852" name="Ink 31851">
                  <a:extLst>
                    <a:ext uri="{FF2B5EF4-FFF2-40B4-BE49-F238E27FC236}">
                      <a16:creationId xmlns:a16="http://schemas.microsoft.com/office/drawing/2014/main" id="{2E2D7AAB-1886-340C-1D1A-D59DD4DA6D51}"/>
                    </a:ext>
                  </a:extLst>
                </p14:cNvPr>
                <p14:cNvContentPartPr/>
                <p14:nvPr/>
              </p14:nvContentPartPr>
              <p14:xfrm>
                <a:off x="8501018" y="4177631"/>
                <a:ext cx="121680" cy="109440"/>
              </p14:xfrm>
            </p:contentPart>
          </mc:Choice>
          <mc:Fallback xmlns="">
            <p:pic>
              <p:nvPicPr>
                <p:cNvPr id="31852" name="Ink 31851">
                  <a:extLst>
                    <a:ext uri="{FF2B5EF4-FFF2-40B4-BE49-F238E27FC236}">
                      <a16:creationId xmlns:a16="http://schemas.microsoft.com/office/drawing/2014/main" id="{2E2D7AAB-1886-340C-1D1A-D59DD4DA6D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2378" y="4168991"/>
                  <a:ext cx="1393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56" name="Group 31855">
            <a:extLst>
              <a:ext uri="{FF2B5EF4-FFF2-40B4-BE49-F238E27FC236}">
                <a16:creationId xmlns:a16="http://schemas.microsoft.com/office/drawing/2014/main" id="{B44C30AD-8D87-4B86-B6FD-ED354657E2FD}"/>
              </a:ext>
            </a:extLst>
          </p:cNvPr>
          <p:cNvGrpSpPr/>
          <p:nvPr/>
        </p:nvGrpSpPr>
        <p:grpSpPr>
          <a:xfrm>
            <a:off x="8928338" y="4175831"/>
            <a:ext cx="251280" cy="157320"/>
            <a:chOff x="8928338" y="4175831"/>
            <a:chExt cx="25128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853" name="Ink 31852">
                  <a:extLst>
                    <a:ext uri="{FF2B5EF4-FFF2-40B4-BE49-F238E27FC236}">
                      <a16:creationId xmlns:a16="http://schemas.microsoft.com/office/drawing/2014/main" id="{30785169-FBD6-FCA0-EE65-279BE0754836}"/>
                    </a:ext>
                  </a:extLst>
                </p14:cNvPr>
                <p14:cNvContentPartPr/>
                <p14:nvPr/>
              </p14:nvContentPartPr>
              <p14:xfrm>
                <a:off x="8928338" y="4175831"/>
                <a:ext cx="127080" cy="157320"/>
              </p14:xfrm>
            </p:contentPart>
          </mc:Choice>
          <mc:Fallback xmlns="">
            <p:pic>
              <p:nvPicPr>
                <p:cNvPr id="31853" name="Ink 31852">
                  <a:extLst>
                    <a:ext uri="{FF2B5EF4-FFF2-40B4-BE49-F238E27FC236}">
                      <a16:creationId xmlns:a16="http://schemas.microsoft.com/office/drawing/2014/main" id="{30785169-FBD6-FCA0-EE65-279BE07548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19338" y="4167191"/>
                  <a:ext cx="144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854" name="Ink 31853">
                  <a:extLst>
                    <a:ext uri="{FF2B5EF4-FFF2-40B4-BE49-F238E27FC236}">
                      <a16:creationId xmlns:a16="http://schemas.microsoft.com/office/drawing/2014/main" id="{5A9F95BA-39E8-8C75-4576-A6A15A08E816}"/>
                    </a:ext>
                  </a:extLst>
                </p14:cNvPr>
                <p14:cNvContentPartPr/>
                <p14:nvPr/>
              </p14:nvContentPartPr>
              <p14:xfrm>
                <a:off x="9036698" y="4186271"/>
                <a:ext cx="142920" cy="119880"/>
              </p14:xfrm>
            </p:contentPart>
          </mc:Choice>
          <mc:Fallback xmlns="">
            <p:pic>
              <p:nvPicPr>
                <p:cNvPr id="31854" name="Ink 31853">
                  <a:extLst>
                    <a:ext uri="{FF2B5EF4-FFF2-40B4-BE49-F238E27FC236}">
                      <a16:creationId xmlns:a16="http://schemas.microsoft.com/office/drawing/2014/main" id="{5A9F95BA-39E8-8C75-4576-A6A15A08E8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28058" y="4177631"/>
                  <a:ext cx="16056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855" name="Ink 31854">
                <a:extLst>
                  <a:ext uri="{FF2B5EF4-FFF2-40B4-BE49-F238E27FC236}">
                    <a16:creationId xmlns:a16="http://schemas.microsoft.com/office/drawing/2014/main" id="{651A1D3C-87CD-D1B9-9F26-FCBF8B8F885A}"/>
                  </a:ext>
                </a:extLst>
              </p14:cNvPr>
              <p14:cNvContentPartPr/>
              <p14:nvPr/>
            </p14:nvContentPartPr>
            <p14:xfrm>
              <a:off x="9734378" y="3857591"/>
              <a:ext cx="1080" cy="151200"/>
            </p14:xfrm>
          </p:contentPart>
        </mc:Choice>
        <mc:Fallback xmlns="">
          <p:pic>
            <p:nvPicPr>
              <p:cNvPr id="31855" name="Ink 31854">
                <a:extLst>
                  <a:ext uri="{FF2B5EF4-FFF2-40B4-BE49-F238E27FC236}">
                    <a16:creationId xmlns:a16="http://schemas.microsoft.com/office/drawing/2014/main" id="{651A1D3C-87CD-D1B9-9F26-FCBF8B8F88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25378" y="3848591"/>
                <a:ext cx="187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1859" name="Ink 31858">
                <a:extLst>
                  <a:ext uri="{FF2B5EF4-FFF2-40B4-BE49-F238E27FC236}">
                    <a16:creationId xmlns:a16="http://schemas.microsoft.com/office/drawing/2014/main" id="{C831BF3A-6415-30CE-2143-3BCAE173DF22}"/>
                  </a:ext>
                </a:extLst>
              </p14:cNvPr>
              <p14:cNvContentPartPr/>
              <p14:nvPr/>
            </p14:nvContentPartPr>
            <p14:xfrm>
              <a:off x="11050178" y="3825191"/>
              <a:ext cx="7920" cy="111600"/>
            </p14:xfrm>
          </p:contentPart>
        </mc:Choice>
        <mc:Fallback xmlns="">
          <p:pic>
            <p:nvPicPr>
              <p:cNvPr id="31859" name="Ink 31858">
                <a:extLst>
                  <a:ext uri="{FF2B5EF4-FFF2-40B4-BE49-F238E27FC236}">
                    <a16:creationId xmlns:a16="http://schemas.microsoft.com/office/drawing/2014/main" id="{C831BF3A-6415-30CE-2143-3BCAE173DF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41538" y="3816191"/>
                <a:ext cx="255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66" name="Group 31865">
            <a:extLst>
              <a:ext uri="{FF2B5EF4-FFF2-40B4-BE49-F238E27FC236}">
                <a16:creationId xmlns:a16="http://schemas.microsoft.com/office/drawing/2014/main" id="{E27AF67D-5490-29D1-8585-5D3A3F26BF35}"/>
              </a:ext>
            </a:extLst>
          </p:cNvPr>
          <p:cNvGrpSpPr/>
          <p:nvPr/>
        </p:nvGrpSpPr>
        <p:grpSpPr>
          <a:xfrm>
            <a:off x="10906538" y="4104911"/>
            <a:ext cx="300600" cy="222120"/>
            <a:chOff x="10906538" y="4104911"/>
            <a:chExt cx="30060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1860" name="Ink 31859">
                  <a:extLst>
                    <a:ext uri="{FF2B5EF4-FFF2-40B4-BE49-F238E27FC236}">
                      <a16:creationId xmlns:a16="http://schemas.microsoft.com/office/drawing/2014/main" id="{2436D570-3CC8-322D-88C5-118611FAFC6D}"/>
                    </a:ext>
                  </a:extLst>
                </p14:cNvPr>
                <p14:cNvContentPartPr/>
                <p14:nvPr/>
              </p14:nvContentPartPr>
              <p14:xfrm>
                <a:off x="10906538" y="4104911"/>
                <a:ext cx="146520" cy="222120"/>
              </p14:xfrm>
            </p:contentPart>
          </mc:Choice>
          <mc:Fallback xmlns="">
            <p:pic>
              <p:nvPicPr>
                <p:cNvPr id="31860" name="Ink 31859">
                  <a:extLst>
                    <a:ext uri="{FF2B5EF4-FFF2-40B4-BE49-F238E27FC236}">
                      <a16:creationId xmlns:a16="http://schemas.microsoft.com/office/drawing/2014/main" id="{2436D570-3CC8-322D-88C5-118611FAFC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97538" y="4095911"/>
                  <a:ext cx="164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1861" name="Ink 31860">
                  <a:extLst>
                    <a:ext uri="{FF2B5EF4-FFF2-40B4-BE49-F238E27FC236}">
                      <a16:creationId xmlns:a16="http://schemas.microsoft.com/office/drawing/2014/main" id="{626C9DB5-81EA-960F-5E99-C1CC39D8F1D3}"/>
                    </a:ext>
                  </a:extLst>
                </p14:cNvPr>
                <p14:cNvContentPartPr/>
                <p14:nvPr/>
              </p14:nvContentPartPr>
              <p14:xfrm>
                <a:off x="11122538" y="4148111"/>
                <a:ext cx="84600" cy="102600"/>
              </p14:xfrm>
            </p:contentPart>
          </mc:Choice>
          <mc:Fallback xmlns="">
            <p:pic>
              <p:nvPicPr>
                <p:cNvPr id="31861" name="Ink 31860">
                  <a:extLst>
                    <a:ext uri="{FF2B5EF4-FFF2-40B4-BE49-F238E27FC236}">
                      <a16:creationId xmlns:a16="http://schemas.microsoft.com/office/drawing/2014/main" id="{626C9DB5-81EA-960F-5E99-C1CC39D8F1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13538" y="4139471"/>
                  <a:ext cx="1022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65" name="Group 31864">
            <a:extLst>
              <a:ext uri="{FF2B5EF4-FFF2-40B4-BE49-F238E27FC236}">
                <a16:creationId xmlns:a16="http://schemas.microsoft.com/office/drawing/2014/main" id="{99243357-8A6E-A216-BF8E-1C127BE1CC08}"/>
              </a:ext>
            </a:extLst>
          </p:cNvPr>
          <p:cNvGrpSpPr/>
          <p:nvPr/>
        </p:nvGrpSpPr>
        <p:grpSpPr>
          <a:xfrm>
            <a:off x="11661098" y="4116431"/>
            <a:ext cx="290520" cy="131040"/>
            <a:chOff x="11661098" y="4116431"/>
            <a:chExt cx="29052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862" name="Ink 31861">
                  <a:extLst>
                    <a:ext uri="{FF2B5EF4-FFF2-40B4-BE49-F238E27FC236}">
                      <a16:creationId xmlns:a16="http://schemas.microsoft.com/office/drawing/2014/main" id="{FB88395E-716A-31C2-E9F3-B9367FF73681}"/>
                    </a:ext>
                  </a:extLst>
                </p14:cNvPr>
                <p14:cNvContentPartPr/>
                <p14:nvPr/>
              </p14:nvContentPartPr>
              <p14:xfrm>
                <a:off x="11661098" y="4147391"/>
                <a:ext cx="42840" cy="100080"/>
              </p14:xfrm>
            </p:contentPart>
          </mc:Choice>
          <mc:Fallback xmlns="">
            <p:pic>
              <p:nvPicPr>
                <p:cNvPr id="31862" name="Ink 31861">
                  <a:extLst>
                    <a:ext uri="{FF2B5EF4-FFF2-40B4-BE49-F238E27FC236}">
                      <a16:creationId xmlns:a16="http://schemas.microsoft.com/office/drawing/2014/main" id="{FB88395E-716A-31C2-E9F3-B9367FF736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52098" y="4138391"/>
                  <a:ext cx="60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863" name="Ink 31862">
                  <a:extLst>
                    <a:ext uri="{FF2B5EF4-FFF2-40B4-BE49-F238E27FC236}">
                      <a16:creationId xmlns:a16="http://schemas.microsoft.com/office/drawing/2014/main" id="{C5FF1FF5-8004-3D35-A647-A96E3AF3ACB2}"/>
                    </a:ext>
                  </a:extLst>
                </p14:cNvPr>
                <p14:cNvContentPartPr/>
                <p14:nvPr/>
              </p14:nvContentPartPr>
              <p14:xfrm>
                <a:off x="11768018" y="4166111"/>
                <a:ext cx="66960" cy="78480"/>
              </p14:xfrm>
            </p:contentPart>
          </mc:Choice>
          <mc:Fallback xmlns="">
            <p:pic>
              <p:nvPicPr>
                <p:cNvPr id="31863" name="Ink 31862">
                  <a:extLst>
                    <a:ext uri="{FF2B5EF4-FFF2-40B4-BE49-F238E27FC236}">
                      <a16:creationId xmlns:a16="http://schemas.microsoft.com/office/drawing/2014/main" id="{C5FF1FF5-8004-3D35-A647-A96E3AF3AC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59018" y="4157111"/>
                  <a:ext cx="84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1864" name="Ink 31863">
                  <a:extLst>
                    <a:ext uri="{FF2B5EF4-FFF2-40B4-BE49-F238E27FC236}">
                      <a16:creationId xmlns:a16="http://schemas.microsoft.com/office/drawing/2014/main" id="{57790797-15BD-DC6D-2753-0A93EA015C2F}"/>
                    </a:ext>
                  </a:extLst>
                </p14:cNvPr>
                <p14:cNvContentPartPr/>
                <p14:nvPr/>
              </p14:nvContentPartPr>
              <p14:xfrm>
                <a:off x="11895098" y="4116431"/>
                <a:ext cx="56520" cy="62280"/>
              </p14:xfrm>
            </p:contentPart>
          </mc:Choice>
          <mc:Fallback xmlns="">
            <p:pic>
              <p:nvPicPr>
                <p:cNvPr id="31864" name="Ink 31863">
                  <a:extLst>
                    <a:ext uri="{FF2B5EF4-FFF2-40B4-BE49-F238E27FC236}">
                      <a16:creationId xmlns:a16="http://schemas.microsoft.com/office/drawing/2014/main" id="{57790797-15BD-DC6D-2753-0A93EA015C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886458" y="4107431"/>
                  <a:ext cx="7416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867" name="Ink 31866">
                <a:extLst>
                  <a:ext uri="{FF2B5EF4-FFF2-40B4-BE49-F238E27FC236}">
                    <a16:creationId xmlns:a16="http://schemas.microsoft.com/office/drawing/2014/main" id="{7633FE2D-A9DF-7271-23B7-5BAE1CD2459B}"/>
                  </a:ext>
                </a:extLst>
              </p14:cNvPr>
              <p14:cNvContentPartPr/>
              <p14:nvPr/>
            </p14:nvContentPartPr>
            <p14:xfrm>
              <a:off x="6506978" y="3613151"/>
              <a:ext cx="449640" cy="169200"/>
            </p14:xfrm>
          </p:contentPart>
        </mc:Choice>
        <mc:Fallback xmlns="">
          <p:pic>
            <p:nvPicPr>
              <p:cNvPr id="31867" name="Ink 31866">
                <a:extLst>
                  <a:ext uri="{FF2B5EF4-FFF2-40B4-BE49-F238E27FC236}">
                    <a16:creationId xmlns:a16="http://schemas.microsoft.com/office/drawing/2014/main" id="{7633FE2D-A9DF-7271-23B7-5BAE1CD245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98338" y="3604511"/>
                <a:ext cx="46728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56" name="Group 25655">
            <a:extLst>
              <a:ext uri="{FF2B5EF4-FFF2-40B4-BE49-F238E27FC236}">
                <a16:creationId xmlns:a16="http://schemas.microsoft.com/office/drawing/2014/main" id="{6ACA9C9F-63FD-1F37-BC5C-C679DBFD7A38}"/>
              </a:ext>
            </a:extLst>
          </p:cNvPr>
          <p:cNvGrpSpPr/>
          <p:nvPr/>
        </p:nvGrpSpPr>
        <p:grpSpPr>
          <a:xfrm>
            <a:off x="6537218" y="3366191"/>
            <a:ext cx="124920" cy="98640"/>
            <a:chOff x="6537218" y="3366191"/>
            <a:chExt cx="124920" cy="9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868" name="Ink 31867">
                  <a:extLst>
                    <a:ext uri="{FF2B5EF4-FFF2-40B4-BE49-F238E27FC236}">
                      <a16:creationId xmlns:a16="http://schemas.microsoft.com/office/drawing/2014/main" id="{D1DE6421-FCEE-DC99-3DD9-0E7AD482C4EF}"/>
                    </a:ext>
                  </a:extLst>
                </p14:cNvPr>
                <p14:cNvContentPartPr/>
                <p14:nvPr/>
              </p14:nvContentPartPr>
              <p14:xfrm>
                <a:off x="6537218" y="3366191"/>
                <a:ext cx="6120" cy="98640"/>
              </p14:xfrm>
            </p:contentPart>
          </mc:Choice>
          <mc:Fallback xmlns="">
            <p:pic>
              <p:nvPicPr>
                <p:cNvPr id="31868" name="Ink 31867">
                  <a:extLst>
                    <a:ext uri="{FF2B5EF4-FFF2-40B4-BE49-F238E27FC236}">
                      <a16:creationId xmlns:a16="http://schemas.microsoft.com/office/drawing/2014/main" id="{D1DE6421-FCEE-DC99-3DD9-0E7AD482C4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28218" y="3357551"/>
                  <a:ext cx="23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1869" name="Ink 31868">
                  <a:extLst>
                    <a:ext uri="{FF2B5EF4-FFF2-40B4-BE49-F238E27FC236}">
                      <a16:creationId xmlns:a16="http://schemas.microsoft.com/office/drawing/2014/main" id="{B2D3B27A-ACE3-0566-7742-4E1A69255A91}"/>
                    </a:ext>
                  </a:extLst>
                </p14:cNvPr>
                <p14:cNvContentPartPr/>
                <p14:nvPr/>
              </p14:nvContentPartPr>
              <p14:xfrm>
                <a:off x="6580058" y="3386711"/>
                <a:ext cx="82080" cy="74160"/>
              </p14:xfrm>
            </p:contentPart>
          </mc:Choice>
          <mc:Fallback xmlns="">
            <p:pic>
              <p:nvPicPr>
                <p:cNvPr id="31869" name="Ink 31868">
                  <a:extLst>
                    <a:ext uri="{FF2B5EF4-FFF2-40B4-BE49-F238E27FC236}">
                      <a16:creationId xmlns:a16="http://schemas.microsoft.com/office/drawing/2014/main" id="{B2D3B27A-ACE3-0566-7742-4E1A69255A9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71058" y="3377711"/>
                  <a:ext cx="9972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55" name="Group 25654">
            <a:extLst>
              <a:ext uri="{FF2B5EF4-FFF2-40B4-BE49-F238E27FC236}">
                <a16:creationId xmlns:a16="http://schemas.microsoft.com/office/drawing/2014/main" id="{4DF77BC8-E084-6B21-91C5-142432CCEE94}"/>
              </a:ext>
            </a:extLst>
          </p:cNvPr>
          <p:cNvGrpSpPr/>
          <p:nvPr/>
        </p:nvGrpSpPr>
        <p:grpSpPr>
          <a:xfrm>
            <a:off x="6895778" y="3304991"/>
            <a:ext cx="232200" cy="205200"/>
            <a:chOff x="6895778" y="3304991"/>
            <a:chExt cx="2322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1870" name="Ink 31869">
                  <a:extLst>
                    <a:ext uri="{FF2B5EF4-FFF2-40B4-BE49-F238E27FC236}">
                      <a16:creationId xmlns:a16="http://schemas.microsoft.com/office/drawing/2014/main" id="{6AABC20E-7684-80F9-4491-43328FC84BEC}"/>
                    </a:ext>
                  </a:extLst>
                </p14:cNvPr>
                <p14:cNvContentPartPr/>
                <p14:nvPr/>
              </p14:nvContentPartPr>
              <p14:xfrm>
                <a:off x="6895778" y="3304991"/>
                <a:ext cx="3960" cy="149760"/>
              </p14:xfrm>
            </p:contentPart>
          </mc:Choice>
          <mc:Fallback xmlns="">
            <p:pic>
              <p:nvPicPr>
                <p:cNvPr id="31870" name="Ink 31869">
                  <a:extLst>
                    <a:ext uri="{FF2B5EF4-FFF2-40B4-BE49-F238E27FC236}">
                      <a16:creationId xmlns:a16="http://schemas.microsoft.com/office/drawing/2014/main" id="{6AABC20E-7684-80F9-4491-43328FC84B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87138" y="3296351"/>
                  <a:ext cx="21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1871" name="Ink 31870">
                  <a:extLst>
                    <a:ext uri="{FF2B5EF4-FFF2-40B4-BE49-F238E27FC236}">
                      <a16:creationId xmlns:a16="http://schemas.microsoft.com/office/drawing/2014/main" id="{83FFDDF4-5AFC-F104-035D-455918B74302}"/>
                    </a:ext>
                  </a:extLst>
                </p14:cNvPr>
                <p14:cNvContentPartPr/>
                <p14:nvPr/>
              </p14:nvContentPartPr>
              <p14:xfrm>
                <a:off x="6937898" y="3396431"/>
                <a:ext cx="190080" cy="113760"/>
              </p14:xfrm>
            </p:contentPart>
          </mc:Choice>
          <mc:Fallback xmlns="">
            <p:pic>
              <p:nvPicPr>
                <p:cNvPr id="31871" name="Ink 31870">
                  <a:extLst>
                    <a:ext uri="{FF2B5EF4-FFF2-40B4-BE49-F238E27FC236}">
                      <a16:creationId xmlns:a16="http://schemas.microsoft.com/office/drawing/2014/main" id="{83FFDDF4-5AFC-F104-035D-455918B743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28898" y="3387431"/>
                  <a:ext cx="207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5619" name="Ink 25618">
                  <a:extLst>
                    <a:ext uri="{FF2B5EF4-FFF2-40B4-BE49-F238E27FC236}">
                      <a16:creationId xmlns:a16="http://schemas.microsoft.com/office/drawing/2014/main" id="{40D32291-598A-2197-ED42-ACFDA8B2ABA6}"/>
                    </a:ext>
                  </a:extLst>
                </p14:cNvPr>
                <p14:cNvContentPartPr/>
                <p14:nvPr/>
              </p14:nvContentPartPr>
              <p14:xfrm>
                <a:off x="6948698" y="3356831"/>
                <a:ext cx="67320" cy="59400"/>
              </p14:xfrm>
            </p:contentPart>
          </mc:Choice>
          <mc:Fallback xmlns="">
            <p:pic>
              <p:nvPicPr>
                <p:cNvPr id="25619" name="Ink 25618">
                  <a:extLst>
                    <a:ext uri="{FF2B5EF4-FFF2-40B4-BE49-F238E27FC236}">
                      <a16:creationId xmlns:a16="http://schemas.microsoft.com/office/drawing/2014/main" id="{40D32291-598A-2197-ED42-ACFDA8B2AB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39698" y="3347831"/>
                  <a:ext cx="8496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5657" name="Ink 25656">
                <a:extLst>
                  <a:ext uri="{FF2B5EF4-FFF2-40B4-BE49-F238E27FC236}">
                    <a16:creationId xmlns:a16="http://schemas.microsoft.com/office/drawing/2014/main" id="{0BFBE63F-2CC3-44EC-9C81-BE38626585EC}"/>
                  </a:ext>
                </a:extLst>
              </p14:cNvPr>
              <p14:cNvContentPartPr/>
              <p14:nvPr/>
            </p14:nvContentPartPr>
            <p14:xfrm>
              <a:off x="6620738" y="5114351"/>
              <a:ext cx="5211000" cy="232200"/>
            </p14:xfrm>
          </p:contentPart>
        </mc:Choice>
        <mc:Fallback xmlns="">
          <p:pic>
            <p:nvPicPr>
              <p:cNvPr id="25657" name="Ink 25656">
                <a:extLst>
                  <a:ext uri="{FF2B5EF4-FFF2-40B4-BE49-F238E27FC236}">
                    <a16:creationId xmlns:a16="http://schemas.microsoft.com/office/drawing/2014/main" id="{0BFBE63F-2CC3-44EC-9C81-BE38626585E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12098" y="5105711"/>
                <a:ext cx="52286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31878" name="Ink 31877">
                <a:extLst>
                  <a:ext uri="{FF2B5EF4-FFF2-40B4-BE49-F238E27FC236}">
                    <a16:creationId xmlns:a16="http://schemas.microsoft.com/office/drawing/2014/main" id="{542A23F9-41D4-8FEC-1AFD-D7F2729C2744}"/>
                  </a:ext>
                </a:extLst>
              </p14:cNvPr>
              <p14:cNvContentPartPr/>
              <p14:nvPr/>
            </p14:nvContentPartPr>
            <p14:xfrm>
              <a:off x="8499578" y="5187071"/>
              <a:ext cx="42120" cy="112320"/>
            </p14:xfrm>
          </p:contentPart>
        </mc:Choice>
        <mc:Fallback xmlns="">
          <p:pic>
            <p:nvPicPr>
              <p:cNvPr id="31878" name="Ink 31877">
                <a:extLst>
                  <a:ext uri="{FF2B5EF4-FFF2-40B4-BE49-F238E27FC236}">
                    <a16:creationId xmlns:a16="http://schemas.microsoft.com/office/drawing/2014/main" id="{542A23F9-41D4-8FEC-1AFD-D7F2729C27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90938" y="5178431"/>
                <a:ext cx="5976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82" name="Group 31881">
            <a:extLst>
              <a:ext uri="{FF2B5EF4-FFF2-40B4-BE49-F238E27FC236}">
                <a16:creationId xmlns:a16="http://schemas.microsoft.com/office/drawing/2014/main" id="{0999A202-9F00-A64D-99E3-3321041A0B14}"/>
              </a:ext>
            </a:extLst>
          </p:cNvPr>
          <p:cNvGrpSpPr/>
          <p:nvPr/>
        </p:nvGrpSpPr>
        <p:grpSpPr>
          <a:xfrm>
            <a:off x="8506058" y="5394431"/>
            <a:ext cx="248400" cy="173160"/>
            <a:chOff x="8506058" y="5394431"/>
            <a:chExt cx="24840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1879" name="Ink 31878">
                  <a:extLst>
                    <a:ext uri="{FF2B5EF4-FFF2-40B4-BE49-F238E27FC236}">
                      <a16:creationId xmlns:a16="http://schemas.microsoft.com/office/drawing/2014/main" id="{301367F2-8E48-7169-FF13-22D1C809EF12}"/>
                    </a:ext>
                  </a:extLst>
                </p14:cNvPr>
                <p14:cNvContentPartPr/>
                <p14:nvPr/>
              </p14:nvContentPartPr>
              <p14:xfrm>
                <a:off x="8506058" y="5438711"/>
                <a:ext cx="155520" cy="56880"/>
              </p14:xfrm>
            </p:contentPart>
          </mc:Choice>
          <mc:Fallback xmlns="">
            <p:pic>
              <p:nvPicPr>
                <p:cNvPr id="31879" name="Ink 31878">
                  <a:extLst>
                    <a:ext uri="{FF2B5EF4-FFF2-40B4-BE49-F238E27FC236}">
                      <a16:creationId xmlns:a16="http://schemas.microsoft.com/office/drawing/2014/main" id="{301367F2-8E48-7169-FF13-22D1C809EF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97058" y="5429711"/>
                  <a:ext cx="173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1880" name="Ink 31879">
                  <a:extLst>
                    <a:ext uri="{FF2B5EF4-FFF2-40B4-BE49-F238E27FC236}">
                      <a16:creationId xmlns:a16="http://schemas.microsoft.com/office/drawing/2014/main" id="{525F3BF4-140A-641F-EF1E-AA24194A820B}"/>
                    </a:ext>
                  </a:extLst>
                </p14:cNvPr>
                <p14:cNvContentPartPr/>
                <p14:nvPr/>
              </p14:nvContentPartPr>
              <p14:xfrm>
                <a:off x="8576978" y="5394431"/>
                <a:ext cx="43920" cy="173160"/>
              </p14:xfrm>
            </p:contentPart>
          </mc:Choice>
          <mc:Fallback xmlns="">
            <p:pic>
              <p:nvPicPr>
                <p:cNvPr id="31880" name="Ink 31879">
                  <a:extLst>
                    <a:ext uri="{FF2B5EF4-FFF2-40B4-BE49-F238E27FC236}">
                      <a16:creationId xmlns:a16="http://schemas.microsoft.com/office/drawing/2014/main" id="{525F3BF4-140A-641F-EF1E-AA24194A82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67978" y="5385431"/>
                  <a:ext cx="61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1881" name="Ink 31880">
                  <a:extLst>
                    <a:ext uri="{FF2B5EF4-FFF2-40B4-BE49-F238E27FC236}">
                      <a16:creationId xmlns:a16="http://schemas.microsoft.com/office/drawing/2014/main" id="{22D6DCAE-EEF5-D051-8438-526DFF229F86}"/>
                    </a:ext>
                  </a:extLst>
                </p14:cNvPr>
                <p14:cNvContentPartPr/>
                <p14:nvPr/>
              </p14:nvContentPartPr>
              <p14:xfrm>
                <a:off x="8682458" y="5458511"/>
                <a:ext cx="72000" cy="103320"/>
              </p14:xfrm>
            </p:contentPart>
          </mc:Choice>
          <mc:Fallback xmlns="">
            <p:pic>
              <p:nvPicPr>
                <p:cNvPr id="31881" name="Ink 31880">
                  <a:extLst>
                    <a:ext uri="{FF2B5EF4-FFF2-40B4-BE49-F238E27FC236}">
                      <a16:creationId xmlns:a16="http://schemas.microsoft.com/office/drawing/2014/main" id="{22D6DCAE-EEF5-D051-8438-526DFF229F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73818" y="5449871"/>
                  <a:ext cx="8964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1883" name="Ink 31882">
                <a:extLst>
                  <a:ext uri="{FF2B5EF4-FFF2-40B4-BE49-F238E27FC236}">
                    <a16:creationId xmlns:a16="http://schemas.microsoft.com/office/drawing/2014/main" id="{E048F72F-42D6-5528-E648-6C3056095004}"/>
                  </a:ext>
                </a:extLst>
              </p14:cNvPr>
              <p14:cNvContentPartPr/>
              <p14:nvPr/>
            </p14:nvContentPartPr>
            <p14:xfrm>
              <a:off x="7575458" y="4796111"/>
              <a:ext cx="345240" cy="279000"/>
            </p14:xfrm>
          </p:contentPart>
        </mc:Choice>
        <mc:Fallback xmlns="">
          <p:pic>
            <p:nvPicPr>
              <p:cNvPr id="31883" name="Ink 31882">
                <a:extLst>
                  <a:ext uri="{FF2B5EF4-FFF2-40B4-BE49-F238E27FC236}">
                    <a16:creationId xmlns:a16="http://schemas.microsoft.com/office/drawing/2014/main" id="{E048F72F-42D6-5528-E648-6C305609500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66458" y="4787111"/>
                <a:ext cx="36288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90" name="Group 31889">
            <a:extLst>
              <a:ext uri="{FF2B5EF4-FFF2-40B4-BE49-F238E27FC236}">
                <a16:creationId xmlns:a16="http://schemas.microsoft.com/office/drawing/2014/main" id="{1B0185CF-E657-EC6C-F480-7574E5D68C7D}"/>
              </a:ext>
            </a:extLst>
          </p:cNvPr>
          <p:cNvGrpSpPr/>
          <p:nvPr/>
        </p:nvGrpSpPr>
        <p:grpSpPr>
          <a:xfrm>
            <a:off x="6603098" y="5463551"/>
            <a:ext cx="212040" cy="129240"/>
            <a:chOff x="6603098" y="5463551"/>
            <a:chExt cx="212040" cy="1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1886" name="Ink 31885">
                  <a:extLst>
                    <a:ext uri="{FF2B5EF4-FFF2-40B4-BE49-F238E27FC236}">
                      <a16:creationId xmlns:a16="http://schemas.microsoft.com/office/drawing/2014/main" id="{ECEC2D48-ADCC-4383-264E-A6A618356556}"/>
                    </a:ext>
                  </a:extLst>
                </p14:cNvPr>
                <p14:cNvContentPartPr/>
                <p14:nvPr/>
              </p14:nvContentPartPr>
              <p14:xfrm>
                <a:off x="6603098" y="5476871"/>
                <a:ext cx="34560" cy="115920"/>
              </p14:xfrm>
            </p:contentPart>
          </mc:Choice>
          <mc:Fallback xmlns="">
            <p:pic>
              <p:nvPicPr>
                <p:cNvPr id="31886" name="Ink 31885">
                  <a:extLst>
                    <a:ext uri="{FF2B5EF4-FFF2-40B4-BE49-F238E27FC236}">
                      <a16:creationId xmlns:a16="http://schemas.microsoft.com/office/drawing/2014/main" id="{ECEC2D48-ADCC-4383-264E-A6A6183565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94458" y="5467871"/>
                  <a:ext cx="52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1887" name="Ink 31886">
                  <a:extLst>
                    <a:ext uri="{FF2B5EF4-FFF2-40B4-BE49-F238E27FC236}">
                      <a16:creationId xmlns:a16="http://schemas.microsoft.com/office/drawing/2014/main" id="{6D108DEB-2C33-5842-DAC5-018645FC80B7}"/>
                    </a:ext>
                  </a:extLst>
                </p14:cNvPr>
                <p14:cNvContentPartPr/>
                <p14:nvPr/>
              </p14:nvContentPartPr>
              <p14:xfrm>
                <a:off x="6744578" y="5488031"/>
                <a:ext cx="70560" cy="57960"/>
              </p14:xfrm>
            </p:contentPart>
          </mc:Choice>
          <mc:Fallback xmlns="">
            <p:pic>
              <p:nvPicPr>
                <p:cNvPr id="31887" name="Ink 31886">
                  <a:extLst>
                    <a:ext uri="{FF2B5EF4-FFF2-40B4-BE49-F238E27FC236}">
                      <a16:creationId xmlns:a16="http://schemas.microsoft.com/office/drawing/2014/main" id="{6D108DEB-2C33-5842-DAC5-018645FC80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5578" y="5479031"/>
                  <a:ext cx="88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1888" name="Ink 31887">
                  <a:extLst>
                    <a:ext uri="{FF2B5EF4-FFF2-40B4-BE49-F238E27FC236}">
                      <a16:creationId xmlns:a16="http://schemas.microsoft.com/office/drawing/2014/main" id="{E825B5AC-955C-41B0-5F97-3DC63CE7FF42}"/>
                    </a:ext>
                  </a:extLst>
                </p14:cNvPr>
                <p14:cNvContentPartPr/>
                <p14:nvPr/>
              </p14:nvContentPartPr>
              <p14:xfrm>
                <a:off x="6780938" y="5477231"/>
                <a:ext cx="360" cy="360"/>
              </p14:xfrm>
            </p:contentPart>
          </mc:Choice>
          <mc:Fallback xmlns="">
            <p:pic>
              <p:nvPicPr>
                <p:cNvPr id="31888" name="Ink 31887">
                  <a:extLst>
                    <a:ext uri="{FF2B5EF4-FFF2-40B4-BE49-F238E27FC236}">
                      <a16:creationId xmlns:a16="http://schemas.microsoft.com/office/drawing/2014/main" id="{E825B5AC-955C-41B0-5F97-3DC63CE7FF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2298" y="54685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1889" name="Ink 31888">
                  <a:extLst>
                    <a:ext uri="{FF2B5EF4-FFF2-40B4-BE49-F238E27FC236}">
                      <a16:creationId xmlns:a16="http://schemas.microsoft.com/office/drawing/2014/main" id="{8523372C-8F3E-0681-E94F-E427AB607FD2}"/>
                    </a:ext>
                  </a:extLst>
                </p14:cNvPr>
                <p14:cNvContentPartPr/>
                <p14:nvPr/>
              </p14:nvContentPartPr>
              <p14:xfrm>
                <a:off x="6762578" y="5463551"/>
                <a:ext cx="43200" cy="52920"/>
              </p14:xfrm>
            </p:contentPart>
          </mc:Choice>
          <mc:Fallback xmlns="">
            <p:pic>
              <p:nvPicPr>
                <p:cNvPr id="31889" name="Ink 31888">
                  <a:extLst>
                    <a:ext uri="{FF2B5EF4-FFF2-40B4-BE49-F238E27FC236}">
                      <a16:creationId xmlns:a16="http://schemas.microsoft.com/office/drawing/2014/main" id="{8523372C-8F3E-0681-E94F-E427AB607FD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53578" y="5454551"/>
                  <a:ext cx="6084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1891" name="Ink 31890">
                <a:extLst>
                  <a:ext uri="{FF2B5EF4-FFF2-40B4-BE49-F238E27FC236}">
                    <a16:creationId xmlns:a16="http://schemas.microsoft.com/office/drawing/2014/main" id="{53582137-79B8-F51D-80F9-D655EC9960F6}"/>
                  </a:ext>
                </a:extLst>
              </p14:cNvPr>
              <p14:cNvContentPartPr/>
              <p14:nvPr/>
            </p14:nvContentPartPr>
            <p14:xfrm>
              <a:off x="9663098" y="5251871"/>
              <a:ext cx="13680" cy="80280"/>
            </p14:xfrm>
          </p:contentPart>
        </mc:Choice>
        <mc:Fallback xmlns="">
          <p:pic>
            <p:nvPicPr>
              <p:cNvPr id="31891" name="Ink 31890">
                <a:extLst>
                  <a:ext uri="{FF2B5EF4-FFF2-40B4-BE49-F238E27FC236}">
                    <a16:creationId xmlns:a16="http://schemas.microsoft.com/office/drawing/2014/main" id="{53582137-79B8-F51D-80F9-D655EC9960F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654458" y="5242871"/>
                <a:ext cx="31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1894" name="Ink 31893">
                <a:extLst>
                  <a:ext uri="{FF2B5EF4-FFF2-40B4-BE49-F238E27FC236}">
                    <a16:creationId xmlns:a16="http://schemas.microsoft.com/office/drawing/2014/main" id="{47AE7D0F-1766-FD28-EFBA-2C9C114256FB}"/>
                  </a:ext>
                </a:extLst>
              </p14:cNvPr>
              <p14:cNvContentPartPr/>
              <p14:nvPr/>
            </p14:nvContentPartPr>
            <p14:xfrm>
              <a:off x="8867138" y="4801511"/>
              <a:ext cx="210600" cy="223560"/>
            </p14:xfrm>
          </p:contentPart>
        </mc:Choice>
        <mc:Fallback xmlns="">
          <p:pic>
            <p:nvPicPr>
              <p:cNvPr id="31894" name="Ink 31893">
                <a:extLst>
                  <a:ext uri="{FF2B5EF4-FFF2-40B4-BE49-F238E27FC236}">
                    <a16:creationId xmlns:a16="http://schemas.microsoft.com/office/drawing/2014/main" id="{47AE7D0F-1766-FD28-EFBA-2C9C114256F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858498" y="4792871"/>
                <a:ext cx="2282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00" name="Group 31899">
            <a:extLst>
              <a:ext uri="{FF2B5EF4-FFF2-40B4-BE49-F238E27FC236}">
                <a16:creationId xmlns:a16="http://schemas.microsoft.com/office/drawing/2014/main" id="{46B4521E-665F-0252-B2FF-CC4976D412CF}"/>
              </a:ext>
            </a:extLst>
          </p:cNvPr>
          <p:cNvGrpSpPr/>
          <p:nvPr/>
        </p:nvGrpSpPr>
        <p:grpSpPr>
          <a:xfrm>
            <a:off x="11629058" y="5404871"/>
            <a:ext cx="258840" cy="202680"/>
            <a:chOff x="11629058" y="5404871"/>
            <a:chExt cx="25884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1896" name="Ink 31895">
                  <a:extLst>
                    <a:ext uri="{FF2B5EF4-FFF2-40B4-BE49-F238E27FC236}">
                      <a16:creationId xmlns:a16="http://schemas.microsoft.com/office/drawing/2014/main" id="{B16BF0BA-15DF-D8D2-2CEB-871558ABC698}"/>
                    </a:ext>
                  </a:extLst>
                </p14:cNvPr>
                <p14:cNvContentPartPr/>
                <p14:nvPr/>
              </p14:nvContentPartPr>
              <p14:xfrm>
                <a:off x="11629058" y="5478671"/>
                <a:ext cx="27720" cy="128880"/>
              </p14:xfrm>
            </p:contentPart>
          </mc:Choice>
          <mc:Fallback xmlns="">
            <p:pic>
              <p:nvPicPr>
                <p:cNvPr id="31896" name="Ink 31895">
                  <a:extLst>
                    <a:ext uri="{FF2B5EF4-FFF2-40B4-BE49-F238E27FC236}">
                      <a16:creationId xmlns:a16="http://schemas.microsoft.com/office/drawing/2014/main" id="{B16BF0BA-15DF-D8D2-2CEB-871558ABC69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620418" y="5469671"/>
                  <a:ext cx="4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1897" name="Ink 31896">
                  <a:extLst>
                    <a:ext uri="{FF2B5EF4-FFF2-40B4-BE49-F238E27FC236}">
                      <a16:creationId xmlns:a16="http://schemas.microsoft.com/office/drawing/2014/main" id="{AD22EE42-46C8-7DBA-F33C-627E22FF8E2F}"/>
                    </a:ext>
                  </a:extLst>
                </p14:cNvPr>
                <p14:cNvContentPartPr/>
                <p14:nvPr/>
              </p14:nvContentPartPr>
              <p14:xfrm>
                <a:off x="11720858" y="5480111"/>
                <a:ext cx="90360" cy="110160"/>
              </p14:xfrm>
            </p:contentPart>
          </mc:Choice>
          <mc:Fallback xmlns="">
            <p:pic>
              <p:nvPicPr>
                <p:cNvPr id="31897" name="Ink 31896">
                  <a:extLst>
                    <a:ext uri="{FF2B5EF4-FFF2-40B4-BE49-F238E27FC236}">
                      <a16:creationId xmlns:a16="http://schemas.microsoft.com/office/drawing/2014/main" id="{AD22EE42-46C8-7DBA-F33C-627E22FF8E2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712218" y="5471111"/>
                  <a:ext cx="108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898" name="Ink 31897">
                  <a:extLst>
                    <a:ext uri="{FF2B5EF4-FFF2-40B4-BE49-F238E27FC236}">
                      <a16:creationId xmlns:a16="http://schemas.microsoft.com/office/drawing/2014/main" id="{9DA35950-51D6-43EB-2F1C-5CFF9D140E90}"/>
                    </a:ext>
                  </a:extLst>
                </p14:cNvPr>
                <p14:cNvContentPartPr/>
                <p14:nvPr/>
              </p14:nvContentPartPr>
              <p14:xfrm>
                <a:off x="11768018" y="5404871"/>
                <a:ext cx="119880" cy="118800"/>
              </p14:xfrm>
            </p:contentPart>
          </mc:Choice>
          <mc:Fallback xmlns="">
            <p:pic>
              <p:nvPicPr>
                <p:cNvPr id="31898" name="Ink 31897">
                  <a:extLst>
                    <a:ext uri="{FF2B5EF4-FFF2-40B4-BE49-F238E27FC236}">
                      <a16:creationId xmlns:a16="http://schemas.microsoft.com/office/drawing/2014/main" id="{9DA35950-51D6-43EB-2F1C-5CFF9D140E9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759018" y="5395871"/>
                  <a:ext cx="1375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1899" name="Ink 31898">
                <a:extLst>
                  <a:ext uri="{FF2B5EF4-FFF2-40B4-BE49-F238E27FC236}">
                    <a16:creationId xmlns:a16="http://schemas.microsoft.com/office/drawing/2014/main" id="{A190F3D8-BB72-ECFF-F7A1-F2CD393F3103}"/>
                  </a:ext>
                </a:extLst>
              </p14:cNvPr>
              <p14:cNvContentPartPr/>
              <p14:nvPr/>
            </p14:nvContentPartPr>
            <p14:xfrm>
              <a:off x="10630778" y="4861631"/>
              <a:ext cx="239400" cy="247320"/>
            </p14:xfrm>
          </p:contentPart>
        </mc:Choice>
        <mc:Fallback xmlns="">
          <p:pic>
            <p:nvPicPr>
              <p:cNvPr id="31899" name="Ink 31898">
                <a:extLst>
                  <a:ext uri="{FF2B5EF4-FFF2-40B4-BE49-F238E27FC236}">
                    <a16:creationId xmlns:a16="http://schemas.microsoft.com/office/drawing/2014/main" id="{A190F3D8-BB72-ECFF-F7A1-F2CD393F310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621778" y="4852991"/>
                <a:ext cx="2570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1901" name="Ink 31900">
                <a:extLst>
                  <a:ext uri="{FF2B5EF4-FFF2-40B4-BE49-F238E27FC236}">
                    <a16:creationId xmlns:a16="http://schemas.microsoft.com/office/drawing/2014/main" id="{0212B97C-EE5D-C9C7-7BCA-1FE8E088A748}"/>
                  </a:ext>
                </a:extLst>
              </p14:cNvPr>
              <p14:cNvContentPartPr/>
              <p14:nvPr/>
            </p14:nvContentPartPr>
            <p14:xfrm>
              <a:off x="7289978" y="5526551"/>
              <a:ext cx="402480" cy="376920"/>
            </p14:xfrm>
          </p:contentPart>
        </mc:Choice>
        <mc:Fallback xmlns="">
          <p:pic>
            <p:nvPicPr>
              <p:cNvPr id="31901" name="Ink 31900">
                <a:extLst>
                  <a:ext uri="{FF2B5EF4-FFF2-40B4-BE49-F238E27FC236}">
                    <a16:creationId xmlns:a16="http://schemas.microsoft.com/office/drawing/2014/main" id="{0212B97C-EE5D-C9C7-7BCA-1FE8E088A74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280978" y="5517911"/>
                <a:ext cx="420120" cy="39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07" name="Group 31906">
            <a:extLst>
              <a:ext uri="{FF2B5EF4-FFF2-40B4-BE49-F238E27FC236}">
                <a16:creationId xmlns:a16="http://schemas.microsoft.com/office/drawing/2014/main" id="{3208AE2B-F905-A862-CF20-8BAC49720EAC}"/>
              </a:ext>
            </a:extLst>
          </p:cNvPr>
          <p:cNvGrpSpPr/>
          <p:nvPr/>
        </p:nvGrpSpPr>
        <p:grpSpPr>
          <a:xfrm>
            <a:off x="9103298" y="5434751"/>
            <a:ext cx="776160" cy="403560"/>
            <a:chOff x="9103298" y="5434751"/>
            <a:chExt cx="776160" cy="4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1892" name="Ink 31891">
                  <a:extLst>
                    <a:ext uri="{FF2B5EF4-FFF2-40B4-BE49-F238E27FC236}">
                      <a16:creationId xmlns:a16="http://schemas.microsoft.com/office/drawing/2014/main" id="{A5BC2DE8-D280-3222-EC28-5408C1BB09FC}"/>
                    </a:ext>
                  </a:extLst>
                </p14:cNvPr>
                <p14:cNvContentPartPr/>
                <p14:nvPr/>
              </p14:nvContentPartPr>
              <p14:xfrm>
                <a:off x="9599738" y="5434751"/>
                <a:ext cx="110520" cy="232560"/>
              </p14:xfrm>
            </p:contentPart>
          </mc:Choice>
          <mc:Fallback xmlns="">
            <p:pic>
              <p:nvPicPr>
                <p:cNvPr id="31892" name="Ink 31891">
                  <a:extLst>
                    <a:ext uri="{FF2B5EF4-FFF2-40B4-BE49-F238E27FC236}">
                      <a16:creationId xmlns:a16="http://schemas.microsoft.com/office/drawing/2014/main" id="{A5BC2DE8-D280-3222-EC28-5408C1BB09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591098" y="5426111"/>
                  <a:ext cx="128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1893" name="Ink 31892">
                  <a:extLst>
                    <a:ext uri="{FF2B5EF4-FFF2-40B4-BE49-F238E27FC236}">
                      <a16:creationId xmlns:a16="http://schemas.microsoft.com/office/drawing/2014/main" id="{9C0CA670-C4E3-B5AE-429A-58D5998EBE7D}"/>
                    </a:ext>
                  </a:extLst>
                </p14:cNvPr>
                <p14:cNvContentPartPr/>
                <p14:nvPr/>
              </p14:nvContentPartPr>
              <p14:xfrm>
                <a:off x="9704138" y="5479391"/>
                <a:ext cx="175320" cy="105840"/>
              </p14:xfrm>
            </p:contentPart>
          </mc:Choice>
          <mc:Fallback xmlns="">
            <p:pic>
              <p:nvPicPr>
                <p:cNvPr id="31893" name="Ink 31892">
                  <a:extLst>
                    <a:ext uri="{FF2B5EF4-FFF2-40B4-BE49-F238E27FC236}">
                      <a16:creationId xmlns:a16="http://schemas.microsoft.com/office/drawing/2014/main" id="{9C0CA670-C4E3-B5AE-429A-58D5998EBE7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95138" y="5470751"/>
                  <a:ext cx="192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1902" name="Ink 31901">
                  <a:extLst>
                    <a:ext uri="{FF2B5EF4-FFF2-40B4-BE49-F238E27FC236}">
                      <a16:creationId xmlns:a16="http://schemas.microsoft.com/office/drawing/2014/main" id="{E057138E-9F2F-3851-E845-B9863134EAE1}"/>
                    </a:ext>
                  </a:extLst>
                </p14:cNvPr>
                <p14:cNvContentPartPr/>
                <p14:nvPr/>
              </p14:nvContentPartPr>
              <p14:xfrm>
                <a:off x="9103298" y="5604671"/>
                <a:ext cx="307440" cy="233640"/>
              </p14:xfrm>
            </p:contentPart>
          </mc:Choice>
          <mc:Fallback xmlns="">
            <p:pic>
              <p:nvPicPr>
                <p:cNvPr id="31902" name="Ink 31901">
                  <a:extLst>
                    <a:ext uri="{FF2B5EF4-FFF2-40B4-BE49-F238E27FC236}">
                      <a16:creationId xmlns:a16="http://schemas.microsoft.com/office/drawing/2014/main" id="{E057138E-9F2F-3851-E845-B9863134EAE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94658" y="5595671"/>
                  <a:ext cx="3250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06" name="Group 31905">
            <a:extLst>
              <a:ext uri="{FF2B5EF4-FFF2-40B4-BE49-F238E27FC236}">
                <a16:creationId xmlns:a16="http://schemas.microsoft.com/office/drawing/2014/main" id="{60334D05-467C-D5B6-A69E-89170B112DC3}"/>
              </a:ext>
            </a:extLst>
          </p:cNvPr>
          <p:cNvGrpSpPr/>
          <p:nvPr/>
        </p:nvGrpSpPr>
        <p:grpSpPr>
          <a:xfrm>
            <a:off x="10765058" y="5545631"/>
            <a:ext cx="309960" cy="294480"/>
            <a:chOff x="10765058" y="5545631"/>
            <a:chExt cx="3099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1903" name="Ink 31902">
                  <a:extLst>
                    <a:ext uri="{FF2B5EF4-FFF2-40B4-BE49-F238E27FC236}">
                      <a16:creationId xmlns:a16="http://schemas.microsoft.com/office/drawing/2014/main" id="{6BF32D10-5A0C-04DB-EFEF-435328985E92}"/>
                    </a:ext>
                  </a:extLst>
                </p14:cNvPr>
                <p14:cNvContentPartPr/>
                <p14:nvPr/>
              </p14:nvContentPartPr>
              <p14:xfrm>
                <a:off x="10765058" y="5545631"/>
                <a:ext cx="67680" cy="294480"/>
              </p14:xfrm>
            </p:contentPart>
          </mc:Choice>
          <mc:Fallback xmlns="">
            <p:pic>
              <p:nvPicPr>
                <p:cNvPr id="31903" name="Ink 31902">
                  <a:extLst>
                    <a:ext uri="{FF2B5EF4-FFF2-40B4-BE49-F238E27FC236}">
                      <a16:creationId xmlns:a16="http://schemas.microsoft.com/office/drawing/2014/main" id="{6BF32D10-5A0C-04DB-EFEF-435328985E9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56058" y="5536991"/>
                  <a:ext cx="85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1904" name="Ink 31903">
                  <a:extLst>
                    <a:ext uri="{FF2B5EF4-FFF2-40B4-BE49-F238E27FC236}">
                      <a16:creationId xmlns:a16="http://schemas.microsoft.com/office/drawing/2014/main" id="{3B9C87A3-713A-ADE6-DB9A-F0514733F0BC}"/>
                    </a:ext>
                  </a:extLst>
                </p14:cNvPr>
                <p14:cNvContentPartPr/>
                <p14:nvPr/>
              </p14:nvContentPartPr>
              <p14:xfrm>
                <a:off x="11015978" y="5606471"/>
                <a:ext cx="44640" cy="205560"/>
              </p14:xfrm>
            </p:contentPart>
          </mc:Choice>
          <mc:Fallback xmlns="">
            <p:pic>
              <p:nvPicPr>
                <p:cNvPr id="31904" name="Ink 31903">
                  <a:extLst>
                    <a:ext uri="{FF2B5EF4-FFF2-40B4-BE49-F238E27FC236}">
                      <a16:creationId xmlns:a16="http://schemas.microsoft.com/office/drawing/2014/main" id="{3B9C87A3-713A-ADE6-DB9A-F0514733F0B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06978" y="5597831"/>
                  <a:ext cx="62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1905" name="Ink 31904">
                  <a:extLst>
                    <a:ext uri="{FF2B5EF4-FFF2-40B4-BE49-F238E27FC236}">
                      <a16:creationId xmlns:a16="http://schemas.microsoft.com/office/drawing/2014/main" id="{2C892B06-2D08-FF61-45F7-9AF497B4030A}"/>
                    </a:ext>
                  </a:extLst>
                </p14:cNvPr>
                <p14:cNvContentPartPr/>
                <p14:nvPr/>
              </p14:nvContentPartPr>
              <p14:xfrm>
                <a:off x="10908338" y="5701511"/>
                <a:ext cx="166680" cy="360"/>
              </p14:xfrm>
            </p:contentPart>
          </mc:Choice>
          <mc:Fallback xmlns="">
            <p:pic>
              <p:nvPicPr>
                <p:cNvPr id="31905" name="Ink 31904">
                  <a:extLst>
                    <a:ext uri="{FF2B5EF4-FFF2-40B4-BE49-F238E27FC236}">
                      <a16:creationId xmlns:a16="http://schemas.microsoft.com/office/drawing/2014/main" id="{2C892B06-2D08-FF61-45F7-9AF497B403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899698" y="5692511"/>
                  <a:ext cx="18432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3430" y="2034860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3347517"/>
              </p:ext>
            </p:extLst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FFEF97-8E46-B2EC-95D6-8C16695CF5A0}"/>
                  </a:ext>
                </a:extLst>
              </p14:cNvPr>
              <p14:cNvContentPartPr/>
              <p14:nvPr/>
            </p14:nvContentPartPr>
            <p14:xfrm>
              <a:off x="7930778" y="1963991"/>
              <a:ext cx="3526560" cy="132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FFEF97-8E46-B2EC-95D6-8C16695CF5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2138" y="1955351"/>
                <a:ext cx="35442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A5DF3B2-65E1-FF5A-0575-127E2CF41C4A}"/>
              </a:ext>
            </a:extLst>
          </p:cNvPr>
          <p:cNvGrpSpPr/>
          <p:nvPr/>
        </p:nvGrpSpPr>
        <p:grpSpPr>
          <a:xfrm>
            <a:off x="8576618" y="1477271"/>
            <a:ext cx="438840" cy="330840"/>
            <a:chOff x="8576618" y="1477271"/>
            <a:chExt cx="4388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25B4C4-56FF-5B13-8970-3FD336BF8F18}"/>
                    </a:ext>
                  </a:extLst>
                </p14:cNvPr>
                <p14:cNvContentPartPr/>
                <p14:nvPr/>
              </p14:nvContentPartPr>
              <p14:xfrm>
                <a:off x="8576618" y="1513631"/>
                <a:ext cx="250200" cy="159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25B4C4-56FF-5B13-8970-3FD336BF8F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67978" y="1504991"/>
                  <a:ext cx="267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307A45-091F-316C-38B3-07B1742F3771}"/>
                    </a:ext>
                  </a:extLst>
                </p14:cNvPr>
                <p14:cNvContentPartPr/>
                <p14:nvPr/>
              </p14:nvContentPartPr>
              <p14:xfrm>
                <a:off x="8692538" y="1541351"/>
                <a:ext cx="9000" cy="230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307A45-091F-316C-38B3-07B1742F37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83898" y="1532351"/>
                  <a:ext cx="2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F64E18-FC9E-04FD-72BD-3CC5D3A54998}"/>
                    </a:ext>
                  </a:extLst>
                </p14:cNvPr>
                <p14:cNvContentPartPr/>
                <p14:nvPr/>
              </p14:nvContentPartPr>
              <p14:xfrm>
                <a:off x="8914298" y="1477271"/>
                <a:ext cx="101160" cy="330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F64E18-FC9E-04FD-72BD-3CC5D3A549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05658" y="1468631"/>
                  <a:ext cx="118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CA275D-7F5D-AAA7-85F5-8799A3924448}"/>
                    </a:ext>
                  </a:extLst>
                </p14:cNvPr>
                <p14:cNvContentPartPr/>
                <p14:nvPr/>
              </p14:nvContentPartPr>
              <p14:xfrm>
                <a:off x="8897018" y="1689671"/>
                <a:ext cx="100800" cy="2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CA275D-7F5D-AAA7-85F5-8799A39244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88378" y="1680671"/>
                  <a:ext cx="1184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955C25-1970-4B84-68FD-A4BEC929CB65}"/>
              </a:ext>
            </a:extLst>
          </p:cNvPr>
          <p:cNvGrpSpPr/>
          <p:nvPr/>
        </p:nvGrpSpPr>
        <p:grpSpPr>
          <a:xfrm>
            <a:off x="11325938" y="1577711"/>
            <a:ext cx="665280" cy="535680"/>
            <a:chOff x="11325938" y="1577711"/>
            <a:chExt cx="665280" cy="53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A4B17D-1603-7B30-8F32-8E53BC02B854}"/>
                    </a:ext>
                  </a:extLst>
                </p14:cNvPr>
                <p14:cNvContentPartPr/>
                <p14:nvPr/>
              </p14:nvContentPartPr>
              <p14:xfrm>
                <a:off x="11514218" y="1981631"/>
                <a:ext cx="477000" cy="13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A4B17D-1603-7B30-8F32-8E53BC02B8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05578" y="1972991"/>
                  <a:ext cx="49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9340CB-37E7-E9C3-F8F6-FAEAABAE0108}"/>
                    </a:ext>
                  </a:extLst>
                </p14:cNvPr>
                <p14:cNvContentPartPr/>
                <p14:nvPr/>
              </p14:nvContentPartPr>
              <p14:xfrm>
                <a:off x="11325938" y="1594631"/>
                <a:ext cx="95400" cy="19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9340CB-37E7-E9C3-F8F6-FAEAABAE01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17298" y="1585631"/>
                  <a:ext cx="113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94A7AA-BB2E-B0E3-5B3C-E867D9DC3E81}"/>
                    </a:ext>
                  </a:extLst>
                </p14:cNvPr>
                <p14:cNvContentPartPr/>
                <p14:nvPr/>
              </p14:nvContentPartPr>
              <p14:xfrm>
                <a:off x="11473178" y="1657991"/>
                <a:ext cx="164880" cy="118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94A7AA-BB2E-B0E3-5B3C-E867D9DC3E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64178" y="1648991"/>
                  <a:ext cx="18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58B4C7-C6B8-5B3D-05B4-B949C561FB61}"/>
                    </a:ext>
                  </a:extLst>
                </p14:cNvPr>
                <p14:cNvContentPartPr/>
                <p14:nvPr/>
              </p14:nvContentPartPr>
              <p14:xfrm>
                <a:off x="11639498" y="1596431"/>
                <a:ext cx="37440" cy="203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58B4C7-C6B8-5B3D-05B4-B949C561FB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30858" y="1587791"/>
                  <a:ext cx="55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CFE630-AD32-A7FF-3598-6AF549F3F6CD}"/>
                    </a:ext>
                  </a:extLst>
                </p14:cNvPr>
                <p14:cNvContentPartPr/>
                <p14:nvPr/>
              </p14:nvContentPartPr>
              <p14:xfrm>
                <a:off x="11656778" y="1695431"/>
                <a:ext cx="217080" cy="10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CFE630-AD32-A7FF-3598-6AF549F3F6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648138" y="1686431"/>
                  <a:ext cx="234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2C754E-6ACD-FBD0-A0C4-274D006E6BA8}"/>
                    </a:ext>
                  </a:extLst>
                </p14:cNvPr>
                <p14:cNvContentPartPr/>
                <p14:nvPr/>
              </p14:nvContentPartPr>
              <p14:xfrm>
                <a:off x="11877458" y="1577711"/>
                <a:ext cx="99000" cy="320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2C754E-6ACD-FBD0-A0C4-274D006E6B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868458" y="1569071"/>
                  <a:ext cx="11664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07EFA9-706E-2D70-598A-E64605F57FD9}"/>
              </a:ext>
            </a:extLst>
          </p:cNvPr>
          <p:cNvGrpSpPr/>
          <p:nvPr/>
        </p:nvGrpSpPr>
        <p:grpSpPr>
          <a:xfrm>
            <a:off x="8119418" y="2386271"/>
            <a:ext cx="3951000" cy="1880280"/>
            <a:chOff x="8119418" y="2386271"/>
            <a:chExt cx="3951000" cy="18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088EE0-568A-4372-A038-6753C7F30173}"/>
                    </a:ext>
                  </a:extLst>
                </p14:cNvPr>
                <p14:cNvContentPartPr/>
                <p14:nvPr/>
              </p14:nvContentPartPr>
              <p14:xfrm>
                <a:off x="11439698" y="2386271"/>
                <a:ext cx="630720" cy="183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088EE0-568A-4372-A038-6753C7F3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31058" y="2377631"/>
                  <a:ext cx="648360" cy="18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8DD3A4-0E57-C570-6194-F961D055E499}"/>
                    </a:ext>
                  </a:extLst>
                </p14:cNvPr>
                <p14:cNvContentPartPr/>
                <p14:nvPr/>
              </p14:nvContentPartPr>
              <p14:xfrm>
                <a:off x="8119418" y="4240991"/>
                <a:ext cx="3429360" cy="2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8DD3A4-0E57-C570-6194-F961D055E4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0778" y="4231991"/>
                  <a:ext cx="34470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76AFB3-61CE-54AB-1BEB-41521971AFD7}"/>
              </a:ext>
            </a:extLst>
          </p:cNvPr>
          <p:cNvGrpSpPr/>
          <p:nvPr/>
        </p:nvGrpSpPr>
        <p:grpSpPr>
          <a:xfrm>
            <a:off x="4018298" y="3039671"/>
            <a:ext cx="644400" cy="327240"/>
            <a:chOff x="4018298" y="3039671"/>
            <a:chExt cx="6444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D9ABDE-80ED-2AB9-E807-4E5B3DCB81B7}"/>
                    </a:ext>
                  </a:extLst>
                </p14:cNvPr>
                <p14:cNvContentPartPr/>
                <p14:nvPr/>
              </p14:nvContentPartPr>
              <p14:xfrm>
                <a:off x="4018298" y="3039671"/>
                <a:ext cx="102240" cy="241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D9ABDE-80ED-2AB9-E807-4E5B3DCB81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09658" y="3030671"/>
                  <a:ext cx="119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05E050-3F7A-D05B-2AC2-6A7AB1147BEC}"/>
                    </a:ext>
                  </a:extLst>
                </p14:cNvPr>
                <p14:cNvContentPartPr/>
                <p14:nvPr/>
              </p14:nvContentPartPr>
              <p14:xfrm>
                <a:off x="4138538" y="3168551"/>
                <a:ext cx="97920" cy="119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05E050-3F7A-D05B-2AC2-6A7AB1147BE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29898" y="3159911"/>
                  <a:ext cx="115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173916-956A-916D-CF53-C394AB35EC1F}"/>
                    </a:ext>
                  </a:extLst>
                </p14:cNvPr>
                <p14:cNvContentPartPr/>
                <p14:nvPr/>
              </p14:nvContentPartPr>
              <p14:xfrm>
                <a:off x="4314218" y="3180071"/>
                <a:ext cx="12240" cy="4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173916-956A-916D-CF53-C394AB35EC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05218" y="3171071"/>
                  <a:ext cx="29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F441DE-4F7A-6D28-0365-DC50FA671F6B}"/>
                    </a:ext>
                  </a:extLst>
                </p14:cNvPr>
                <p14:cNvContentPartPr/>
                <p14:nvPr/>
              </p14:nvContentPartPr>
              <p14:xfrm>
                <a:off x="4298018" y="3255671"/>
                <a:ext cx="5760" cy="1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F441DE-4F7A-6D28-0365-DC50FA671F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9378" y="3246671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161AD9-F366-0A0B-3628-92D113DBF3F6}"/>
                    </a:ext>
                  </a:extLst>
                </p14:cNvPr>
                <p14:cNvContentPartPr/>
                <p14:nvPr/>
              </p14:nvContentPartPr>
              <p14:xfrm>
                <a:off x="4431578" y="3072431"/>
                <a:ext cx="14400" cy="29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161AD9-F366-0A0B-3628-92D113DBF3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2578" y="3063791"/>
                  <a:ext cx="3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7FF367-0C52-FA40-253F-062AC92BEC01}"/>
                    </a:ext>
                  </a:extLst>
                </p14:cNvPr>
                <p14:cNvContentPartPr/>
                <p14:nvPr/>
              </p14:nvContentPartPr>
              <p14:xfrm>
                <a:off x="4550378" y="3196631"/>
                <a:ext cx="90360" cy="87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7FF367-0C52-FA40-253F-062AC92BEC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41378" y="3187631"/>
                  <a:ext cx="108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D7D298-CF7B-3106-43D2-89706141C4C0}"/>
                    </a:ext>
                  </a:extLst>
                </p14:cNvPr>
                <p14:cNvContentPartPr/>
                <p14:nvPr/>
              </p14:nvContentPartPr>
              <p14:xfrm>
                <a:off x="4575578" y="3164591"/>
                <a:ext cx="87120" cy="43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D7D298-CF7B-3106-43D2-89706141C4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66938" y="3155951"/>
                  <a:ext cx="10476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C3980D-D726-A43C-FF4A-87981CF8D7D8}"/>
              </a:ext>
            </a:extLst>
          </p:cNvPr>
          <p:cNvGrpSpPr/>
          <p:nvPr/>
        </p:nvGrpSpPr>
        <p:grpSpPr>
          <a:xfrm>
            <a:off x="5278298" y="3107711"/>
            <a:ext cx="347400" cy="271800"/>
            <a:chOff x="5278298" y="3107711"/>
            <a:chExt cx="34740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1F0BCA-9329-B921-A86B-DE04DD90B9D9}"/>
                    </a:ext>
                  </a:extLst>
                </p14:cNvPr>
                <p14:cNvContentPartPr/>
                <p14:nvPr/>
              </p14:nvContentPartPr>
              <p14:xfrm>
                <a:off x="5278298" y="3107711"/>
                <a:ext cx="193680" cy="2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1F0BCA-9329-B921-A86B-DE04DD90B9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9658" y="3098711"/>
                  <a:ext cx="211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FCA34A-0185-6408-3BF6-E14E69A8CA3B}"/>
                    </a:ext>
                  </a:extLst>
                </p14:cNvPr>
                <p14:cNvContentPartPr/>
                <p14:nvPr/>
              </p14:nvContentPartPr>
              <p14:xfrm>
                <a:off x="5498258" y="3306431"/>
                <a:ext cx="12960" cy="73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FCA34A-0185-6408-3BF6-E14E69A8CA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89258" y="3297791"/>
                  <a:ext cx="30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D6C4FD-9F0A-6449-F122-B21C8E39C069}"/>
                    </a:ext>
                  </a:extLst>
                </p14:cNvPr>
                <p14:cNvContentPartPr/>
                <p14:nvPr/>
              </p14:nvContentPartPr>
              <p14:xfrm>
                <a:off x="5599418" y="3199511"/>
                <a:ext cx="26280" cy="1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D6C4FD-9F0A-6449-F122-B21C8E39C0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0778" y="3190511"/>
                  <a:ext cx="43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09D2D0-1F39-1FBC-FE04-CB910D4FA869}"/>
                    </a:ext>
                  </a:extLst>
                </p14:cNvPr>
                <p14:cNvContentPartPr/>
                <p14:nvPr/>
              </p14:nvContentPartPr>
              <p14:xfrm>
                <a:off x="5595098" y="3294551"/>
                <a:ext cx="2520" cy="2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09D2D0-1F39-1FBC-FE04-CB910D4FA8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6098" y="3285911"/>
                  <a:ext cx="201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68" name="Group 32767">
            <a:extLst>
              <a:ext uri="{FF2B5EF4-FFF2-40B4-BE49-F238E27FC236}">
                <a16:creationId xmlns:a16="http://schemas.microsoft.com/office/drawing/2014/main" id="{019C9C95-892E-A2AF-60FA-5EBEC1700F2D}"/>
              </a:ext>
            </a:extLst>
          </p:cNvPr>
          <p:cNvGrpSpPr/>
          <p:nvPr/>
        </p:nvGrpSpPr>
        <p:grpSpPr>
          <a:xfrm>
            <a:off x="5821898" y="3163151"/>
            <a:ext cx="351360" cy="274320"/>
            <a:chOff x="5821898" y="3163151"/>
            <a:chExt cx="35136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CB7063-8972-E32A-1363-9077B0E3F5EE}"/>
                    </a:ext>
                  </a:extLst>
                </p14:cNvPr>
                <p14:cNvContentPartPr/>
                <p14:nvPr/>
              </p14:nvContentPartPr>
              <p14:xfrm>
                <a:off x="5821898" y="3163151"/>
                <a:ext cx="16920" cy="27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CB7063-8972-E32A-1363-9077B0E3F5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3258" y="3154511"/>
                  <a:ext cx="34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70A18D-FE9F-613F-55A5-9F9458A444F5}"/>
                    </a:ext>
                  </a:extLst>
                </p14:cNvPr>
                <p14:cNvContentPartPr/>
                <p14:nvPr/>
              </p14:nvContentPartPr>
              <p14:xfrm>
                <a:off x="5961218" y="3232991"/>
                <a:ext cx="212040" cy="154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70A18D-FE9F-613F-55A5-9F9458A444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52218" y="3223991"/>
                  <a:ext cx="2296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770" name="Ink 32769">
                <a:extLst>
                  <a:ext uri="{FF2B5EF4-FFF2-40B4-BE49-F238E27FC236}">
                    <a16:creationId xmlns:a16="http://schemas.microsoft.com/office/drawing/2014/main" id="{42E882F1-8A82-E94F-336C-737B207E3509}"/>
                  </a:ext>
                </a:extLst>
              </p14:cNvPr>
              <p14:cNvContentPartPr/>
              <p14:nvPr/>
            </p14:nvContentPartPr>
            <p14:xfrm>
              <a:off x="781538" y="3823751"/>
              <a:ext cx="360" cy="360"/>
            </p14:xfrm>
          </p:contentPart>
        </mc:Choice>
        <mc:Fallback xmlns="">
          <p:pic>
            <p:nvPicPr>
              <p:cNvPr id="32770" name="Ink 32769">
                <a:extLst>
                  <a:ext uri="{FF2B5EF4-FFF2-40B4-BE49-F238E27FC236}">
                    <a16:creationId xmlns:a16="http://schemas.microsoft.com/office/drawing/2014/main" id="{42E882F1-8A82-E94F-336C-737B207E350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2898" y="38147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85" name="Group 32784">
            <a:extLst>
              <a:ext uri="{FF2B5EF4-FFF2-40B4-BE49-F238E27FC236}">
                <a16:creationId xmlns:a16="http://schemas.microsoft.com/office/drawing/2014/main" id="{A14BFEF5-E601-C387-259E-3EF152CCD013}"/>
              </a:ext>
            </a:extLst>
          </p:cNvPr>
          <p:cNvGrpSpPr/>
          <p:nvPr/>
        </p:nvGrpSpPr>
        <p:grpSpPr>
          <a:xfrm>
            <a:off x="4916498" y="1978031"/>
            <a:ext cx="622440" cy="321480"/>
            <a:chOff x="4916498" y="1978031"/>
            <a:chExt cx="62244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774" name="Ink 32773">
                  <a:extLst>
                    <a:ext uri="{FF2B5EF4-FFF2-40B4-BE49-F238E27FC236}">
                      <a16:creationId xmlns:a16="http://schemas.microsoft.com/office/drawing/2014/main" id="{2AA97945-C1BD-19F9-E4CA-60D7CAA7D18B}"/>
                    </a:ext>
                  </a:extLst>
                </p14:cNvPr>
                <p14:cNvContentPartPr/>
                <p14:nvPr/>
              </p14:nvContentPartPr>
              <p14:xfrm>
                <a:off x="4916498" y="2144711"/>
                <a:ext cx="198000" cy="44640"/>
              </p14:xfrm>
            </p:contentPart>
          </mc:Choice>
          <mc:Fallback xmlns="">
            <p:pic>
              <p:nvPicPr>
                <p:cNvPr id="32774" name="Ink 32773">
                  <a:extLst>
                    <a:ext uri="{FF2B5EF4-FFF2-40B4-BE49-F238E27FC236}">
                      <a16:creationId xmlns:a16="http://schemas.microsoft.com/office/drawing/2014/main" id="{2AA97945-C1BD-19F9-E4CA-60D7CAA7D1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07858" y="2136071"/>
                  <a:ext cx="215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775" name="Ink 32774">
                  <a:extLst>
                    <a:ext uri="{FF2B5EF4-FFF2-40B4-BE49-F238E27FC236}">
                      <a16:creationId xmlns:a16="http://schemas.microsoft.com/office/drawing/2014/main" id="{C29AC0BE-F224-9E87-FBA5-14F82A668652}"/>
                    </a:ext>
                  </a:extLst>
                </p14:cNvPr>
                <p14:cNvContentPartPr/>
                <p14:nvPr/>
              </p14:nvContentPartPr>
              <p14:xfrm>
                <a:off x="5093618" y="2100071"/>
                <a:ext cx="145080" cy="83880"/>
              </p14:xfrm>
            </p:contentPart>
          </mc:Choice>
          <mc:Fallback xmlns="">
            <p:pic>
              <p:nvPicPr>
                <p:cNvPr id="32775" name="Ink 32774">
                  <a:extLst>
                    <a:ext uri="{FF2B5EF4-FFF2-40B4-BE49-F238E27FC236}">
                      <a16:creationId xmlns:a16="http://schemas.microsoft.com/office/drawing/2014/main" id="{C29AC0BE-F224-9E87-FBA5-14F82A6686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84618" y="2091071"/>
                  <a:ext cx="162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777" name="Ink 32776">
                  <a:extLst>
                    <a:ext uri="{FF2B5EF4-FFF2-40B4-BE49-F238E27FC236}">
                      <a16:creationId xmlns:a16="http://schemas.microsoft.com/office/drawing/2014/main" id="{6A4EA4A3-79E7-AD09-F57E-C2D2A3602352}"/>
                    </a:ext>
                  </a:extLst>
                </p14:cNvPr>
                <p14:cNvContentPartPr/>
                <p14:nvPr/>
              </p14:nvContentPartPr>
              <p14:xfrm>
                <a:off x="5216738" y="2187191"/>
                <a:ext cx="24480" cy="12960"/>
              </p14:xfrm>
            </p:contentPart>
          </mc:Choice>
          <mc:Fallback xmlns="">
            <p:pic>
              <p:nvPicPr>
                <p:cNvPr id="32777" name="Ink 32776">
                  <a:extLst>
                    <a:ext uri="{FF2B5EF4-FFF2-40B4-BE49-F238E27FC236}">
                      <a16:creationId xmlns:a16="http://schemas.microsoft.com/office/drawing/2014/main" id="{6A4EA4A3-79E7-AD09-F57E-C2D2A36023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08098" y="2178551"/>
                  <a:ext cx="42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778" name="Ink 32777">
                  <a:extLst>
                    <a:ext uri="{FF2B5EF4-FFF2-40B4-BE49-F238E27FC236}">
                      <a16:creationId xmlns:a16="http://schemas.microsoft.com/office/drawing/2014/main" id="{9A24BE73-24AB-61E3-19D5-43D60D263FDD}"/>
                    </a:ext>
                  </a:extLst>
                </p14:cNvPr>
                <p14:cNvContentPartPr/>
                <p14:nvPr/>
              </p14:nvContentPartPr>
              <p14:xfrm>
                <a:off x="5380538" y="2032031"/>
                <a:ext cx="20160" cy="267480"/>
              </p14:xfrm>
            </p:contentPart>
          </mc:Choice>
          <mc:Fallback xmlns="">
            <p:pic>
              <p:nvPicPr>
                <p:cNvPr id="32778" name="Ink 32777">
                  <a:extLst>
                    <a:ext uri="{FF2B5EF4-FFF2-40B4-BE49-F238E27FC236}">
                      <a16:creationId xmlns:a16="http://schemas.microsoft.com/office/drawing/2014/main" id="{9A24BE73-24AB-61E3-19D5-43D60D263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71898" y="2023031"/>
                  <a:ext cx="37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779" name="Ink 32778">
                  <a:extLst>
                    <a:ext uri="{FF2B5EF4-FFF2-40B4-BE49-F238E27FC236}">
                      <a16:creationId xmlns:a16="http://schemas.microsoft.com/office/drawing/2014/main" id="{CD99B28B-3D5B-5F64-271E-BB35A9D929D2}"/>
                    </a:ext>
                  </a:extLst>
                </p14:cNvPr>
                <p14:cNvContentPartPr/>
                <p14:nvPr/>
              </p14:nvContentPartPr>
              <p14:xfrm>
                <a:off x="5415818" y="1978031"/>
                <a:ext cx="123120" cy="188280"/>
              </p14:xfrm>
            </p:contentPart>
          </mc:Choice>
          <mc:Fallback xmlns="">
            <p:pic>
              <p:nvPicPr>
                <p:cNvPr id="32779" name="Ink 32778">
                  <a:extLst>
                    <a:ext uri="{FF2B5EF4-FFF2-40B4-BE49-F238E27FC236}">
                      <a16:creationId xmlns:a16="http://schemas.microsoft.com/office/drawing/2014/main" id="{CD99B28B-3D5B-5F64-271E-BB35A9D929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06818" y="1969391"/>
                  <a:ext cx="1407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84" name="Group 32783">
            <a:extLst>
              <a:ext uri="{FF2B5EF4-FFF2-40B4-BE49-F238E27FC236}">
                <a16:creationId xmlns:a16="http://schemas.microsoft.com/office/drawing/2014/main" id="{5F855E57-ACA7-4434-3413-816E025D207C}"/>
              </a:ext>
            </a:extLst>
          </p:cNvPr>
          <p:cNvGrpSpPr/>
          <p:nvPr/>
        </p:nvGrpSpPr>
        <p:grpSpPr>
          <a:xfrm>
            <a:off x="4175618" y="2416511"/>
            <a:ext cx="454680" cy="264240"/>
            <a:chOff x="4175618" y="2416511"/>
            <a:chExt cx="4546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780" name="Ink 32779">
                  <a:extLst>
                    <a:ext uri="{FF2B5EF4-FFF2-40B4-BE49-F238E27FC236}">
                      <a16:creationId xmlns:a16="http://schemas.microsoft.com/office/drawing/2014/main" id="{E7DA3486-7E0A-114A-78D0-80E7FDD54C4B}"/>
                    </a:ext>
                  </a:extLst>
                </p14:cNvPr>
                <p14:cNvContentPartPr/>
                <p14:nvPr/>
              </p14:nvContentPartPr>
              <p14:xfrm>
                <a:off x="4175618" y="2492471"/>
                <a:ext cx="205200" cy="16200"/>
              </p14:xfrm>
            </p:contentPart>
          </mc:Choice>
          <mc:Fallback xmlns="">
            <p:pic>
              <p:nvPicPr>
                <p:cNvPr id="32780" name="Ink 32779">
                  <a:extLst>
                    <a:ext uri="{FF2B5EF4-FFF2-40B4-BE49-F238E27FC236}">
                      <a16:creationId xmlns:a16="http://schemas.microsoft.com/office/drawing/2014/main" id="{E7DA3486-7E0A-114A-78D0-80E7FDD54C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66978" y="2483471"/>
                  <a:ext cx="22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781" name="Ink 32780">
                  <a:extLst>
                    <a:ext uri="{FF2B5EF4-FFF2-40B4-BE49-F238E27FC236}">
                      <a16:creationId xmlns:a16="http://schemas.microsoft.com/office/drawing/2014/main" id="{2DE0C14D-C0FE-2D95-20F2-C91AEB148EF4}"/>
                    </a:ext>
                  </a:extLst>
                </p14:cNvPr>
                <p14:cNvContentPartPr/>
                <p14:nvPr/>
              </p14:nvContentPartPr>
              <p14:xfrm>
                <a:off x="4349858" y="2455751"/>
                <a:ext cx="47880" cy="77400"/>
              </p14:xfrm>
            </p:contentPart>
          </mc:Choice>
          <mc:Fallback xmlns="">
            <p:pic>
              <p:nvPicPr>
                <p:cNvPr id="32781" name="Ink 32780">
                  <a:extLst>
                    <a:ext uri="{FF2B5EF4-FFF2-40B4-BE49-F238E27FC236}">
                      <a16:creationId xmlns:a16="http://schemas.microsoft.com/office/drawing/2014/main" id="{2DE0C14D-C0FE-2D95-20F2-C91AEB148E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40858" y="2446751"/>
                  <a:ext cx="65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782" name="Ink 32781">
                  <a:extLst>
                    <a:ext uri="{FF2B5EF4-FFF2-40B4-BE49-F238E27FC236}">
                      <a16:creationId xmlns:a16="http://schemas.microsoft.com/office/drawing/2014/main" id="{51ED62CB-3859-9B3B-155C-36B8DA840F2E}"/>
                    </a:ext>
                  </a:extLst>
                </p14:cNvPr>
                <p14:cNvContentPartPr/>
                <p14:nvPr/>
              </p14:nvContentPartPr>
              <p14:xfrm>
                <a:off x="4464698" y="2419751"/>
                <a:ext cx="112320" cy="81720"/>
              </p14:xfrm>
            </p:contentPart>
          </mc:Choice>
          <mc:Fallback xmlns="">
            <p:pic>
              <p:nvPicPr>
                <p:cNvPr id="32782" name="Ink 32781">
                  <a:extLst>
                    <a:ext uri="{FF2B5EF4-FFF2-40B4-BE49-F238E27FC236}">
                      <a16:creationId xmlns:a16="http://schemas.microsoft.com/office/drawing/2014/main" id="{51ED62CB-3859-9B3B-155C-36B8DA840F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6058" y="2411111"/>
                  <a:ext cx="129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783" name="Ink 32782">
                  <a:extLst>
                    <a:ext uri="{FF2B5EF4-FFF2-40B4-BE49-F238E27FC236}">
                      <a16:creationId xmlns:a16="http://schemas.microsoft.com/office/drawing/2014/main" id="{CB0FA71C-226B-BAA3-2594-005B616ACC7C}"/>
                    </a:ext>
                  </a:extLst>
                </p14:cNvPr>
                <p14:cNvContentPartPr/>
                <p14:nvPr/>
              </p14:nvContentPartPr>
              <p14:xfrm>
                <a:off x="4557218" y="2416511"/>
                <a:ext cx="73080" cy="264240"/>
              </p14:xfrm>
            </p:contentPart>
          </mc:Choice>
          <mc:Fallback xmlns="">
            <p:pic>
              <p:nvPicPr>
                <p:cNvPr id="32783" name="Ink 32782">
                  <a:extLst>
                    <a:ext uri="{FF2B5EF4-FFF2-40B4-BE49-F238E27FC236}">
                      <a16:creationId xmlns:a16="http://schemas.microsoft.com/office/drawing/2014/main" id="{CB0FA71C-226B-BAA3-2594-005B616ACC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48578" y="2407511"/>
                  <a:ext cx="907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18" name="Group 32817">
            <a:extLst>
              <a:ext uri="{FF2B5EF4-FFF2-40B4-BE49-F238E27FC236}">
                <a16:creationId xmlns:a16="http://schemas.microsoft.com/office/drawing/2014/main" id="{44A2604C-6B87-604A-E851-F5E97F6938E7}"/>
              </a:ext>
            </a:extLst>
          </p:cNvPr>
          <p:cNvGrpSpPr/>
          <p:nvPr/>
        </p:nvGrpSpPr>
        <p:grpSpPr>
          <a:xfrm>
            <a:off x="9900698" y="2315351"/>
            <a:ext cx="441000" cy="536040"/>
            <a:chOff x="9900698" y="2315351"/>
            <a:chExt cx="44100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810" name="Ink 32809">
                  <a:extLst>
                    <a:ext uri="{FF2B5EF4-FFF2-40B4-BE49-F238E27FC236}">
                      <a16:creationId xmlns:a16="http://schemas.microsoft.com/office/drawing/2014/main" id="{AB7CD495-1FAC-5C42-7B54-947CC04E446B}"/>
                    </a:ext>
                  </a:extLst>
                </p14:cNvPr>
                <p14:cNvContentPartPr/>
                <p14:nvPr/>
              </p14:nvContentPartPr>
              <p14:xfrm>
                <a:off x="9900698" y="2315351"/>
                <a:ext cx="431640" cy="225360"/>
              </p14:xfrm>
            </p:contentPart>
          </mc:Choice>
          <mc:Fallback xmlns="">
            <p:pic>
              <p:nvPicPr>
                <p:cNvPr id="32810" name="Ink 32809">
                  <a:extLst>
                    <a:ext uri="{FF2B5EF4-FFF2-40B4-BE49-F238E27FC236}">
                      <a16:creationId xmlns:a16="http://schemas.microsoft.com/office/drawing/2014/main" id="{AB7CD495-1FAC-5C42-7B54-947CC04E44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91698" y="2306711"/>
                  <a:ext cx="449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811" name="Ink 32810">
                  <a:extLst>
                    <a:ext uri="{FF2B5EF4-FFF2-40B4-BE49-F238E27FC236}">
                      <a16:creationId xmlns:a16="http://schemas.microsoft.com/office/drawing/2014/main" id="{E9877FFA-E551-172C-6178-8804BA0F3C28}"/>
                    </a:ext>
                  </a:extLst>
                </p14:cNvPr>
                <p14:cNvContentPartPr/>
                <p14:nvPr/>
              </p14:nvContentPartPr>
              <p14:xfrm>
                <a:off x="10059098" y="2641151"/>
                <a:ext cx="282600" cy="210240"/>
              </p14:xfrm>
            </p:contentPart>
          </mc:Choice>
          <mc:Fallback xmlns="">
            <p:pic>
              <p:nvPicPr>
                <p:cNvPr id="32811" name="Ink 32810">
                  <a:extLst>
                    <a:ext uri="{FF2B5EF4-FFF2-40B4-BE49-F238E27FC236}">
                      <a16:creationId xmlns:a16="http://schemas.microsoft.com/office/drawing/2014/main" id="{E9877FFA-E551-172C-6178-8804BA0F3C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50458" y="2632511"/>
                  <a:ext cx="30024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837" name="Ink 32836">
                <a:extLst>
                  <a:ext uri="{FF2B5EF4-FFF2-40B4-BE49-F238E27FC236}">
                    <a16:creationId xmlns:a16="http://schemas.microsoft.com/office/drawing/2014/main" id="{E8755AF7-86DF-3B5A-587A-98BC71F6D1A9}"/>
                  </a:ext>
                </a:extLst>
              </p14:cNvPr>
              <p14:cNvContentPartPr/>
              <p14:nvPr/>
            </p14:nvContentPartPr>
            <p14:xfrm>
              <a:off x="9991778" y="5065751"/>
              <a:ext cx="208440" cy="162720"/>
            </p14:xfrm>
          </p:contentPart>
        </mc:Choice>
        <mc:Fallback xmlns="">
          <p:pic>
            <p:nvPicPr>
              <p:cNvPr id="32837" name="Ink 32836">
                <a:extLst>
                  <a:ext uri="{FF2B5EF4-FFF2-40B4-BE49-F238E27FC236}">
                    <a16:creationId xmlns:a16="http://schemas.microsoft.com/office/drawing/2014/main" id="{E8755AF7-86DF-3B5A-587A-98BC71F6D1A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83138" y="5056751"/>
                <a:ext cx="226080" cy="18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800" dirty="0"/>
              <a:t>Nodes with </a:t>
            </a:r>
            <a:r>
              <a:rPr lang="en-US" sz="2800" dirty="0">
                <a:solidFill>
                  <a:srgbClr val="FF0000"/>
                </a:solidFill>
              </a:rPr>
              <a:t>purer</a:t>
            </a:r>
            <a:r>
              <a:rPr lang="en-US" sz="2800" dirty="0"/>
              <a:t> class distribution are preferred</a:t>
            </a:r>
          </a:p>
          <a:p>
            <a:pPr lvl="4">
              <a:defRPr/>
            </a:pPr>
            <a:endParaRPr lang="en-US" sz="28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sz="2800" dirty="0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1086363"/>
              </p:ext>
            </p:extLst>
          </p:nvPr>
        </p:nvGraphicFramePr>
        <p:xfrm>
          <a:off x="6711463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0400" imgH="596900" progId="Visio.Drawing.6">
                  <p:embed/>
                </p:oleObj>
              </mc:Choice>
              <mc:Fallback>
                <p:oleObj name="Visio" r:id="rId2" imgW="660400" imgH="596900" progId="Visio.Drawing.6">
                  <p:embed/>
                  <p:pic>
                    <p:nvPicPr>
                      <p:cNvPr id="33795" name="Object 6">
                        <a:extLst>
                          <a:ext uri="{FF2B5EF4-FFF2-40B4-BE49-F238E27FC236}">
                            <a16:creationId xmlns:a16="http://schemas.microsoft.com/office/drawing/2014/main" id="{2F6BA1FB-28FD-4212-B8EF-1FFA025DB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463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93322182"/>
              </p:ext>
            </p:extLst>
          </p:nvPr>
        </p:nvGraphicFramePr>
        <p:xfrm>
          <a:off x="9374180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400" imgH="596900" progId="Visio.Drawing.6">
                  <p:embed/>
                </p:oleObj>
              </mc:Choice>
              <mc:Fallback>
                <p:oleObj name="Visio" r:id="rId4" imgW="660400" imgH="596900" progId="Visio.Drawing.6">
                  <p:embed/>
                  <p:pic>
                    <p:nvPicPr>
                      <p:cNvPr id="33796" name="Object 10">
                        <a:extLst>
                          <a:ext uri="{FF2B5EF4-FFF2-40B4-BE49-F238E27FC236}">
                            <a16:creationId xmlns:a16="http://schemas.microsoft.com/office/drawing/2014/main" id="{E8E82353-70BD-4F4B-A45B-F2A83E759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180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262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79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Low degree of impurity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9EE389-A325-FD4A-B379-1E6D9EF1E304}"/>
              </a:ext>
            </a:extLst>
          </p:cNvPr>
          <p:cNvSpPr txBox="1"/>
          <p:nvPr/>
        </p:nvSpPr>
        <p:spPr>
          <a:xfrm>
            <a:off x="5724144" y="2523744"/>
            <a:ext cx="351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define what is purer or 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C0A415-3FFB-24B0-98F9-630A8DCEB3E2}"/>
              </a:ext>
            </a:extLst>
          </p:cNvPr>
          <p:cNvGrpSpPr/>
          <p:nvPr/>
        </p:nvGrpSpPr>
        <p:grpSpPr>
          <a:xfrm>
            <a:off x="7622978" y="2178191"/>
            <a:ext cx="680400" cy="324360"/>
            <a:chOff x="7622978" y="2178191"/>
            <a:chExt cx="68040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D36E83-747F-D95D-B267-F8613F64216D}"/>
                    </a:ext>
                  </a:extLst>
                </p14:cNvPr>
                <p14:cNvContentPartPr/>
                <p14:nvPr/>
              </p14:nvContentPartPr>
              <p14:xfrm>
                <a:off x="7622978" y="2178191"/>
                <a:ext cx="288360" cy="288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D36E83-747F-D95D-B267-F8613F6421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13978" y="2169551"/>
                  <a:ext cx="306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6D64B8-FAD5-0792-80A0-83D17B9EDD68}"/>
                    </a:ext>
                  </a:extLst>
                </p14:cNvPr>
                <p14:cNvContentPartPr/>
                <p14:nvPr/>
              </p14:nvContentPartPr>
              <p14:xfrm>
                <a:off x="7759418" y="2360711"/>
                <a:ext cx="123120" cy="141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6D64B8-FAD5-0792-80A0-83D17B9EDD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0418" y="2352071"/>
                  <a:ext cx="140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1CD4FD-A332-A443-7E8C-BD25D768E323}"/>
                    </a:ext>
                  </a:extLst>
                </p14:cNvPr>
                <p14:cNvContentPartPr/>
                <p14:nvPr/>
              </p14:nvContentPartPr>
              <p14:xfrm>
                <a:off x="7966418" y="2369351"/>
                <a:ext cx="10440" cy="75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1CD4FD-A332-A443-7E8C-BD25D768E3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57418" y="2360711"/>
                  <a:ext cx="28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93783A-ADB0-1764-C967-E4408A7F27D5}"/>
                    </a:ext>
                  </a:extLst>
                </p14:cNvPr>
                <p14:cNvContentPartPr/>
                <p14:nvPr/>
              </p14:nvContentPartPr>
              <p14:xfrm>
                <a:off x="7984418" y="2285471"/>
                <a:ext cx="2088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93783A-ADB0-1764-C967-E4408A7F27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75778" y="2276471"/>
                  <a:ext cx="38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9DEB32-43DD-3C15-117A-4CC89D978DEE}"/>
                    </a:ext>
                  </a:extLst>
                </p14:cNvPr>
                <p14:cNvContentPartPr/>
                <p14:nvPr/>
              </p14:nvContentPartPr>
              <p14:xfrm>
                <a:off x="8065778" y="2343431"/>
                <a:ext cx="96480" cy="8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9DEB32-43DD-3C15-117A-4CC89D978D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6778" y="2334791"/>
                  <a:ext cx="114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1283C9-1D85-3C00-37D7-AED629AA7E67}"/>
                    </a:ext>
                  </a:extLst>
                </p14:cNvPr>
                <p14:cNvContentPartPr/>
                <p14:nvPr/>
              </p14:nvContentPartPr>
              <p14:xfrm>
                <a:off x="8172338" y="2339111"/>
                <a:ext cx="9360" cy="75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1283C9-1D85-3C00-37D7-AED629AA7E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63698" y="2330111"/>
                  <a:ext cx="27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819F45-D81B-3E9E-919D-B6F5727CD6FC}"/>
                    </a:ext>
                  </a:extLst>
                </p14:cNvPr>
                <p14:cNvContentPartPr/>
                <p14:nvPr/>
              </p14:nvContentPartPr>
              <p14:xfrm>
                <a:off x="8249018" y="2387711"/>
                <a:ext cx="4680" cy="3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819F45-D81B-3E9E-919D-B6F5727CD6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0018" y="2378711"/>
                  <a:ext cx="22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9CFB7F-5434-C348-FAC2-88E46F3A89FD}"/>
                    </a:ext>
                  </a:extLst>
                </p14:cNvPr>
                <p14:cNvContentPartPr/>
                <p14:nvPr/>
              </p14:nvContentPartPr>
              <p14:xfrm>
                <a:off x="8289698" y="2254151"/>
                <a:ext cx="13680" cy="36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9CFB7F-5434-C348-FAC2-88E46F3A89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0698" y="2245511"/>
                  <a:ext cx="313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DDD33-11F2-BD39-52E4-A4920A1E02C8}"/>
              </a:ext>
            </a:extLst>
          </p:cNvPr>
          <p:cNvGrpSpPr/>
          <p:nvPr/>
        </p:nvGrpSpPr>
        <p:grpSpPr>
          <a:xfrm>
            <a:off x="7571498" y="2799551"/>
            <a:ext cx="730080" cy="267120"/>
            <a:chOff x="7571498" y="2799551"/>
            <a:chExt cx="7300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87BC3E-C159-6B7D-BDE8-C637E86FDBCC}"/>
                    </a:ext>
                  </a:extLst>
                </p14:cNvPr>
                <p14:cNvContentPartPr/>
                <p14:nvPr/>
              </p14:nvContentPartPr>
              <p14:xfrm>
                <a:off x="7571498" y="2799551"/>
                <a:ext cx="192600" cy="249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87BC3E-C159-6B7D-BDE8-C637E86FDB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2858" y="2790551"/>
                  <a:ext cx="210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AA676E-28F3-6447-F0EF-AE820BDC1070}"/>
                    </a:ext>
                  </a:extLst>
                </p14:cNvPr>
                <p14:cNvContentPartPr/>
                <p14:nvPr/>
              </p14:nvContentPartPr>
              <p14:xfrm>
                <a:off x="7729538" y="2973071"/>
                <a:ext cx="101160" cy="7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AA676E-28F3-6447-F0EF-AE820BDC10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0898" y="2964431"/>
                  <a:ext cx="118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75DF4D-B2FE-0DBD-2D02-CCD236D547C9}"/>
                    </a:ext>
                  </a:extLst>
                </p14:cNvPr>
                <p14:cNvContentPartPr/>
                <p14:nvPr/>
              </p14:nvContentPartPr>
              <p14:xfrm>
                <a:off x="7868138" y="2990711"/>
                <a:ext cx="19080" cy="23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75DF4D-B2FE-0DBD-2D02-CCD236D547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59498" y="2981711"/>
                  <a:ext cx="36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0C6B81-E308-6ABF-7A9D-07D186B7633A}"/>
                    </a:ext>
                  </a:extLst>
                </p14:cNvPr>
                <p14:cNvContentPartPr/>
                <p14:nvPr/>
              </p14:nvContentPartPr>
              <p14:xfrm>
                <a:off x="7889378" y="2930591"/>
                <a:ext cx="15480" cy="9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0C6B81-E308-6ABF-7A9D-07D186B76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0378" y="2921951"/>
                  <a:ext cx="33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5CD607-49A5-8E67-164D-B4D1742D437B}"/>
                    </a:ext>
                  </a:extLst>
                </p14:cNvPr>
                <p14:cNvContentPartPr/>
                <p14:nvPr/>
              </p14:nvContentPartPr>
              <p14:xfrm>
                <a:off x="7994138" y="2961551"/>
                <a:ext cx="163800" cy="89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5CD607-49A5-8E67-164D-B4D1742D4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85138" y="2952551"/>
                  <a:ext cx="181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0732CD-2B9B-2D77-CF00-A1BFAF160363}"/>
                    </a:ext>
                  </a:extLst>
                </p14:cNvPr>
                <p14:cNvContentPartPr/>
                <p14:nvPr/>
              </p14:nvContentPartPr>
              <p14:xfrm>
                <a:off x="8253338" y="3026351"/>
                <a:ext cx="12960" cy="40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0732CD-2B9B-2D77-CF00-A1BFAF1603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4698" y="3017711"/>
                  <a:ext cx="3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4E38E8-90CE-B614-679F-2B3B979FAD22}"/>
                    </a:ext>
                  </a:extLst>
                </p14:cNvPr>
                <p14:cNvContentPartPr/>
                <p14:nvPr/>
              </p14:nvContentPartPr>
              <p14:xfrm>
                <a:off x="8261618" y="2864351"/>
                <a:ext cx="39960" cy="27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4E38E8-90CE-B614-679F-2B3B979FAD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52618" y="2855711"/>
                  <a:ext cx="576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0E6031-F89D-54FB-37C0-000D977A285E}"/>
                  </a:ext>
                </a:extLst>
              </p14:cNvPr>
              <p14:cNvContentPartPr/>
              <p14:nvPr/>
            </p14:nvContentPartPr>
            <p14:xfrm>
              <a:off x="8018978" y="4600991"/>
              <a:ext cx="1945440" cy="43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0E6031-F89D-54FB-37C0-000D977A28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9978" y="4591991"/>
                <a:ext cx="19630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1A2043-0521-2DE0-BE60-A0BD10907ADF}"/>
                  </a:ext>
                </a:extLst>
              </p14:cNvPr>
              <p14:cNvContentPartPr/>
              <p14:nvPr/>
            </p14:nvContentPartPr>
            <p14:xfrm>
              <a:off x="2623800" y="5599097"/>
              <a:ext cx="136800" cy="10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1A2043-0521-2DE0-BE60-A0BD10907A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15160" y="5590097"/>
                <a:ext cx="15444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A7939CF-9FC9-5B0E-40B6-B242D7C3C884}"/>
              </a:ext>
            </a:extLst>
          </p:cNvPr>
          <p:cNvGrpSpPr/>
          <p:nvPr/>
        </p:nvGrpSpPr>
        <p:grpSpPr>
          <a:xfrm>
            <a:off x="3738720" y="5276897"/>
            <a:ext cx="215280" cy="69120"/>
            <a:chOff x="3738720" y="5276897"/>
            <a:chExt cx="21528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A0DDA2-8ED0-4C3F-0C2B-EFC34BC3916E}"/>
                    </a:ext>
                  </a:extLst>
                </p14:cNvPr>
                <p14:cNvContentPartPr/>
                <p14:nvPr/>
              </p14:nvContentPartPr>
              <p14:xfrm>
                <a:off x="3738720" y="5276897"/>
                <a:ext cx="215280" cy="17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A0DDA2-8ED0-4C3F-0C2B-EFC34BC391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29720" y="5268257"/>
                  <a:ext cx="232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8331D4-FED6-FAB3-546F-25A8186FE632}"/>
                    </a:ext>
                  </a:extLst>
                </p14:cNvPr>
                <p14:cNvContentPartPr/>
                <p14:nvPr/>
              </p14:nvContentPartPr>
              <p14:xfrm>
                <a:off x="3787680" y="5340977"/>
                <a:ext cx="100800" cy="5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8331D4-FED6-FAB3-546F-25A8186FE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78680" y="5332337"/>
                  <a:ext cx="1184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FB21B4-4516-EEA9-15BC-FDA82DEEDDDD}"/>
              </a:ext>
            </a:extLst>
          </p:cNvPr>
          <p:cNvGrpSpPr/>
          <p:nvPr/>
        </p:nvGrpSpPr>
        <p:grpSpPr>
          <a:xfrm>
            <a:off x="4460160" y="5144417"/>
            <a:ext cx="551160" cy="276120"/>
            <a:chOff x="4460160" y="5144417"/>
            <a:chExt cx="55116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AB1D3A-2EC1-7173-897F-54463CF9CCD2}"/>
                    </a:ext>
                  </a:extLst>
                </p14:cNvPr>
                <p14:cNvContentPartPr/>
                <p14:nvPr/>
              </p14:nvContentPartPr>
              <p14:xfrm>
                <a:off x="4460160" y="5144417"/>
                <a:ext cx="95400" cy="21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AB1D3A-2EC1-7173-897F-54463CF9CC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51160" y="5135777"/>
                  <a:ext cx="113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34B9B0-506D-411D-8274-62E0971999CF}"/>
                    </a:ext>
                  </a:extLst>
                </p14:cNvPr>
                <p14:cNvContentPartPr/>
                <p14:nvPr/>
              </p14:nvContentPartPr>
              <p14:xfrm>
                <a:off x="4549440" y="5280497"/>
                <a:ext cx="128520" cy="6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34B9B0-506D-411D-8274-62E0971999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40800" y="5271857"/>
                  <a:ext cx="146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3E261B-AF50-B43E-0D2F-CEAE21620BFA}"/>
                    </a:ext>
                  </a:extLst>
                </p14:cNvPr>
                <p14:cNvContentPartPr/>
                <p14:nvPr/>
              </p14:nvContentPartPr>
              <p14:xfrm>
                <a:off x="4625040" y="5283737"/>
                <a:ext cx="43200" cy="13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3E261B-AF50-B43E-0D2F-CEAE21620B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16040" y="5274737"/>
                  <a:ext cx="60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AE17C1-BC3B-F8F9-11E7-87F3091956B1}"/>
                    </a:ext>
                  </a:extLst>
                </p14:cNvPr>
                <p14:cNvContentPartPr/>
                <p14:nvPr/>
              </p14:nvContentPartPr>
              <p14:xfrm>
                <a:off x="4721880" y="5311817"/>
                <a:ext cx="31320" cy="92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AE17C1-BC3B-F8F9-11E7-87F3091956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13240" y="5302817"/>
                  <a:ext cx="48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ACB04D-A0B9-C68C-4E6D-9C06F5741D5B}"/>
                    </a:ext>
                  </a:extLst>
                </p14:cNvPr>
                <p14:cNvContentPartPr/>
                <p14:nvPr/>
              </p14:nvContentPartPr>
              <p14:xfrm>
                <a:off x="4812600" y="5253137"/>
                <a:ext cx="136080" cy="144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ACB04D-A0B9-C68C-4E6D-9C06F5741D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3960" y="5244497"/>
                  <a:ext cx="15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09CF41-663D-7D01-B27A-92AA7708BDF4}"/>
                    </a:ext>
                  </a:extLst>
                </p14:cNvPr>
                <p14:cNvContentPartPr/>
                <p14:nvPr/>
              </p14:nvContentPartPr>
              <p14:xfrm>
                <a:off x="4969200" y="5349977"/>
                <a:ext cx="36000" cy="57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09CF41-663D-7D01-B27A-92AA7708BD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0200" y="5341337"/>
                  <a:ext cx="53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ACCA8A-04F3-3DC2-B006-F3786EFD192F}"/>
                    </a:ext>
                  </a:extLst>
                </p14:cNvPr>
                <p14:cNvContentPartPr/>
                <p14:nvPr/>
              </p14:nvContentPartPr>
              <p14:xfrm>
                <a:off x="4996920" y="5269697"/>
                <a:ext cx="14400" cy="14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ACCA8A-04F3-3DC2-B006-F3786EFD19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7920" y="5260697"/>
                  <a:ext cx="320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CEF4CD-3DC7-B171-2B1E-6104F9164F91}"/>
              </a:ext>
            </a:extLst>
          </p:cNvPr>
          <p:cNvGrpSpPr/>
          <p:nvPr/>
        </p:nvGrpSpPr>
        <p:grpSpPr>
          <a:xfrm>
            <a:off x="5280600" y="5140817"/>
            <a:ext cx="315000" cy="265680"/>
            <a:chOff x="5280600" y="5140817"/>
            <a:chExt cx="31500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E1DEAC-AA6A-3CF5-6C88-3082A1C92E62}"/>
                    </a:ext>
                  </a:extLst>
                </p14:cNvPr>
                <p14:cNvContentPartPr/>
                <p14:nvPr/>
              </p14:nvContentPartPr>
              <p14:xfrm>
                <a:off x="5280600" y="5236217"/>
                <a:ext cx="18360" cy="136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E1DEAC-AA6A-3CF5-6C88-3082A1C92E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71600" y="5227577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DECE0F-A408-03CE-77F7-9EEDE1347B34}"/>
                    </a:ext>
                  </a:extLst>
                </p14:cNvPr>
                <p14:cNvContentPartPr/>
                <p14:nvPr/>
              </p14:nvContentPartPr>
              <p14:xfrm>
                <a:off x="5319480" y="5140817"/>
                <a:ext cx="276120" cy="265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DECE0F-A408-03CE-77F7-9EEDE1347B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10840" y="5131817"/>
                  <a:ext cx="29376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AD3B7A8-67E4-3C59-362A-3B346D41E107}"/>
                  </a:ext>
                </a:extLst>
              </p14:cNvPr>
              <p14:cNvContentPartPr/>
              <p14:nvPr/>
            </p14:nvContentPartPr>
            <p14:xfrm>
              <a:off x="5766960" y="5269337"/>
              <a:ext cx="252720" cy="30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AD3B7A8-67E4-3C59-362A-3B346D41E1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7960" y="5260337"/>
                <a:ext cx="27036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6BCD209-3072-B20C-F2B8-E08323ABF30A}"/>
              </a:ext>
            </a:extLst>
          </p:cNvPr>
          <p:cNvGrpSpPr/>
          <p:nvPr/>
        </p:nvGrpSpPr>
        <p:grpSpPr>
          <a:xfrm>
            <a:off x="6238920" y="5018777"/>
            <a:ext cx="1022400" cy="396720"/>
            <a:chOff x="6238920" y="5018777"/>
            <a:chExt cx="102240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89639D-2773-6C18-A4D7-C4A17A0CFD62}"/>
                    </a:ext>
                  </a:extLst>
                </p14:cNvPr>
                <p14:cNvContentPartPr/>
                <p14:nvPr/>
              </p14:nvContentPartPr>
              <p14:xfrm>
                <a:off x="6238920" y="5066657"/>
                <a:ext cx="191160" cy="27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89639D-2773-6C18-A4D7-C4A17A0CFD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29920" y="5057657"/>
                  <a:ext cx="208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4BA4BB-ABCD-04A2-A98A-75099B4EBCE8}"/>
                    </a:ext>
                  </a:extLst>
                </p14:cNvPr>
                <p14:cNvContentPartPr/>
                <p14:nvPr/>
              </p14:nvContentPartPr>
              <p14:xfrm>
                <a:off x="6413880" y="5234417"/>
                <a:ext cx="125280" cy="103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4BA4BB-ABCD-04A2-A98A-75099B4EBC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05240" y="5225777"/>
                  <a:ext cx="14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766175-612D-839C-12ED-84DA9678822E}"/>
                    </a:ext>
                  </a:extLst>
                </p14:cNvPr>
                <p14:cNvContentPartPr/>
                <p14:nvPr/>
              </p14:nvContentPartPr>
              <p14:xfrm>
                <a:off x="6565440" y="5298857"/>
                <a:ext cx="60120" cy="61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766175-612D-839C-12ED-84DA967882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56800" y="5290217"/>
                  <a:ext cx="77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DAAF55-AA2E-2D8F-0201-05474C613180}"/>
                    </a:ext>
                  </a:extLst>
                </p14:cNvPr>
                <p14:cNvContentPartPr/>
                <p14:nvPr/>
              </p14:nvContentPartPr>
              <p14:xfrm>
                <a:off x="6608640" y="5173577"/>
                <a:ext cx="29880" cy="11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DAAF55-AA2E-2D8F-0201-05474C6131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99640" y="5164577"/>
                  <a:ext cx="47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428E72-ECB4-EBC3-FADB-39A2A0A52914}"/>
                    </a:ext>
                  </a:extLst>
                </p14:cNvPr>
                <p14:cNvContentPartPr/>
                <p14:nvPr/>
              </p14:nvContentPartPr>
              <p14:xfrm>
                <a:off x="6666600" y="5239457"/>
                <a:ext cx="150120" cy="88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428E72-ECB4-EBC3-FADB-39A2A0A529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57960" y="5230817"/>
                  <a:ext cx="16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ABA701-543C-8EB6-AF71-232B6D878E79}"/>
                    </a:ext>
                  </a:extLst>
                </p14:cNvPr>
                <p14:cNvContentPartPr/>
                <p14:nvPr/>
              </p14:nvContentPartPr>
              <p14:xfrm>
                <a:off x="6848400" y="5321897"/>
                <a:ext cx="66960" cy="50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ABA701-543C-8EB6-AF71-232B6D878E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39400" y="5313257"/>
                  <a:ext cx="84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D54072-9EE6-44EC-F2F5-8AC8CB4E11D3}"/>
                    </a:ext>
                  </a:extLst>
                </p14:cNvPr>
                <p14:cNvContentPartPr/>
                <p14:nvPr/>
              </p14:nvContentPartPr>
              <p14:xfrm>
                <a:off x="6827880" y="5285537"/>
                <a:ext cx="31680" cy="19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D54072-9EE6-44EC-F2F5-8AC8CB4E11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19240" y="5276537"/>
                  <a:ext cx="49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B421BF-C0ED-BD89-6922-2C6715AB52D1}"/>
                    </a:ext>
                  </a:extLst>
                </p14:cNvPr>
                <p14:cNvContentPartPr/>
                <p14:nvPr/>
              </p14:nvContentPartPr>
              <p14:xfrm>
                <a:off x="7018320" y="5018777"/>
                <a:ext cx="213480" cy="396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B421BF-C0ED-BD89-6922-2C6715AB52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09320" y="5010137"/>
                  <a:ext cx="231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AD47EC-7026-2C1F-840D-F0D4344B223F}"/>
                    </a:ext>
                  </a:extLst>
                </p14:cNvPr>
                <p14:cNvContentPartPr/>
                <p14:nvPr/>
              </p14:nvContentPartPr>
              <p14:xfrm>
                <a:off x="7088160" y="5249537"/>
                <a:ext cx="173160" cy="30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AD47EC-7026-2C1F-840D-F0D4344B22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79160" y="5240537"/>
                  <a:ext cx="190800" cy="48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A43B-3BD2-E04B-9FEE-335CAF8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5A64-1769-A842-A276-A61A677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6" y="2379790"/>
            <a:ext cx="11786654" cy="42203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500" b="1" dirty="0"/>
              <a:t>What is Gini Index?</a:t>
            </a:r>
          </a:p>
          <a:p>
            <a:pPr fontAlgn="base"/>
            <a:r>
              <a:rPr lang="en-US" sz="2500" dirty="0"/>
              <a:t>Gini index or Gini impurity measures the degree or probability of a particular variable being wrongly classified when it is randomly chosen.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r>
              <a:rPr lang="en-US" sz="2500" b="1" dirty="0"/>
              <a:t>But what is actually meant by ‘impurity’?</a:t>
            </a:r>
          </a:p>
          <a:p>
            <a:pPr fontAlgn="base"/>
            <a:r>
              <a:rPr lang="en-US" sz="2400" dirty="0"/>
              <a:t>If all the elements belong to a single class, then it can be called pure. </a:t>
            </a:r>
          </a:p>
          <a:p>
            <a:pPr fontAlgn="base"/>
            <a:r>
              <a:rPr lang="en-US" sz="2400" dirty="0"/>
              <a:t>The degree of Gini index varies between 0 and 1,</a:t>
            </a:r>
            <a:br>
              <a:rPr lang="en-US" sz="2400" dirty="0"/>
            </a:br>
            <a:r>
              <a:rPr lang="en-US" sz="2400" dirty="0"/>
              <a:t>0: all elements belong to a certain class or if there exists only one class, and</a:t>
            </a:r>
            <a:br>
              <a:rPr lang="en-US" sz="2400" dirty="0"/>
            </a:br>
            <a:r>
              <a:rPr lang="en-US" sz="2400" dirty="0"/>
              <a:t>1: the elements are randomly distributed across various classes.</a:t>
            </a:r>
          </a:p>
          <a:p>
            <a:pPr fontAlgn="base"/>
            <a:r>
              <a:rPr lang="en-US" sz="2400" dirty="0"/>
              <a:t>A Gini Index of 0.5 denotes equally distributed elements into some classes.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/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3095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14:cNvPr>
              <p14:cNvContentPartPr/>
              <p14:nvPr/>
            </p14:nvContentPartPr>
            <p14:xfrm>
              <a:off x="4403566" y="343367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4566" y="3424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8FB56A-9E66-852A-3FCE-877D1221020F}"/>
                  </a:ext>
                </a:extLst>
              </p14:cNvPr>
              <p14:cNvContentPartPr/>
              <p14:nvPr/>
            </p14:nvContentPartPr>
            <p14:xfrm>
              <a:off x="1026840" y="4881977"/>
              <a:ext cx="3397680" cy="48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8FB56A-9E66-852A-3FCE-877D122102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840" y="4873337"/>
                <a:ext cx="3415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D3E4AF-097F-B15B-8BB9-C702A478D8C9}"/>
                  </a:ext>
                </a:extLst>
              </p14:cNvPr>
              <p14:cNvContentPartPr/>
              <p14:nvPr/>
            </p14:nvContentPartPr>
            <p14:xfrm>
              <a:off x="5427480" y="4629617"/>
              <a:ext cx="1303200" cy="352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D3E4AF-097F-B15B-8BB9-C702A478D8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18480" y="4620977"/>
                <a:ext cx="13208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8C4FD4-B193-4148-BEE9-40BBF5A926C2}"/>
                  </a:ext>
                </a:extLst>
              </p14:cNvPr>
              <p14:cNvContentPartPr/>
              <p14:nvPr/>
            </p14:nvContentPartPr>
            <p14:xfrm>
              <a:off x="762960" y="5425937"/>
              <a:ext cx="150840" cy="6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8C4FD4-B193-4148-BEE9-40BBF5A926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4320" y="5416937"/>
                <a:ext cx="168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C3C940-82F5-B45F-532C-BD0616037E7E}"/>
                  </a:ext>
                </a:extLst>
              </p14:cNvPr>
              <p14:cNvContentPartPr/>
              <p14:nvPr/>
            </p14:nvContentPartPr>
            <p14:xfrm>
              <a:off x="2089560" y="6095177"/>
              <a:ext cx="498960" cy="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C3C940-82F5-B45F-532C-BD0616037E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0560" y="6086537"/>
                <a:ext cx="516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F1F0FB-E27F-76DD-9251-AF8992740F98}"/>
                  </a:ext>
                </a:extLst>
              </p14:cNvPr>
              <p14:cNvContentPartPr/>
              <p14:nvPr/>
            </p14:nvContentPartPr>
            <p14:xfrm>
              <a:off x="2417160" y="5350337"/>
              <a:ext cx="1915200" cy="382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F1F0FB-E27F-76DD-9251-AF8992740F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99520" y="5332697"/>
                <a:ext cx="195084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62EE886-D968-294B-F0FF-559550AD6259}"/>
              </a:ext>
            </a:extLst>
          </p:cNvPr>
          <p:cNvGrpSpPr/>
          <p:nvPr/>
        </p:nvGrpSpPr>
        <p:grpSpPr>
          <a:xfrm>
            <a:off x="4143000" y="6078617"/>
            <a:ext cx="1278720" cy="561240"/>
            <a:chOff x="4143000" y="6078617"/>
            <a:chExt cx="1278720" cy="56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FEF538-5C76-E715-9E2D-CFD283566C4B}"/>
                    </a:ext>
                  </a:extLst>
                </p14:cNvPr>
                <p14:cNvContentPartPr/>
                <p14:nvPr/>
              </p14:nvContentPartPr>
              <p14:xfrm>
                <a:off x="4143000" y="6078617"/>
                <a:ext cx="90000" cy="340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FEF538-5C76-E715-9E2D-CFD283566C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25000" y="6060977"/>
                  <a:ext cx="125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A9A2D8-C849-7B66-02D8-DBD9083800A4}"/>
                    </a:ext>
                  </a:extLst>
                </p14:cNvPr>
                <p14:cNvContentPartPr/>
                <p14:nvPr/>
              </p14:nvContentPartPr>
              <p14:xfrm>
                <a:off x="4368360" y="6328817"/>
                <a:ext cx="2880" cy="72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A9A2D8-C849-7B66-02D8-DBD9083800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50360" y="6311177"/>
                  <a:ext cx="38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469A0C-235F-6521-DB45-25715CBE04EB}"/>
                    </a:ext>
                  </a:extLst>
                </p14:cNvPr>
                <p14:cNvContentPartPr/>
                <p14:nvPr/>
              </p14:nvContentPartPr>
              <p14:xfrm>
                <a:off x="4366200" y="6215777"/>
                <a:ext cx="77400" cy="4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469A0C-235F-6521-DB45-25715CBE04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48560" y="6197777"/>
                  <a:ext cx="113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45D7B3-81D9-6C32-14E8-13B008ED2E3F}"/>
                    </a:ext>
                  </a:extLst>
                </p14:cNvPr>
                <p14:cNvContentPartPr/>
                <p14:nvPr/>
              </p14:nvContentPartPr>
              <p14:xfrm>
                <a:off x="4540440" y="6280577"/>
                <a:ext cx="106920" cy="83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45D7B3-81D9-6C32-14E8-13B008ED2E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22440" y="6262577"/>
                  <a:ext cx="14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875B4E-0649-9E02-F798-A0F5809A317D}"/>
                    </a:ext>
                  </a:extLst>
                </p14:cNvPr>
                <p14:cNvContentPartPr/>
                <p14:nvPr/>
              </p14:nvContentPartPr>
              <p14:xfrm>
                <a:off x="4788480" y="6180137"/>
                <a:ext cx="633240" cy="45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875B4E-0649-9E02-F798-A0F5809A31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70840" y="6162497"/>
                  <a:ext cx="668880" cy="49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6E90C1-0EC7-A3C9-AF63-02B308CAB922}"/>
              </a:ext>
            </a:extLst>
          </p:cNvPr>
          <p:cNvGrpSpPr/>
          <p:nvPr/>
        </p:nvGrpSpPr>
        <p:grpSpPr>
          <a:xfrm>
            <a:off x="7795920" y="5700617"/>
            <a:ext cx="675360" cy="579960"/>
            <a:chOff x="7795920" y="5700617"/>
            <a:chExt cx="675360" cy="57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0637BA-C943-7D5A-5C35-C6435C38E030}"/>
                    </a:ext>
                  </a:extLst>
                </p14:cNvPr>
                <p14:cNvContentPartPr/>
                <p14:nvPr/>
              </p14:nvContentPartPr>
              <p14:xfrm>
                <a:off x="7795920" y="6038297"/>
                <a:ext cx="19080" cy="24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0637BA-C943-7D5A-5C35-C6435C38E0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7920" y="6020297"/>
                  <a:ext cx="54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795C22-E010-D83C-6431-DE5BC95DB176}"/>
                    </a:ext>
                  </a:extLst>
                </p14:cNvPr>
                <p14:cNvContentPartPr/>
                <p14:nvPr/>
              </p14:nvContentPartPr>
              <p14:xfrm>
                <a:off x="7923360" y="6135137"/>
                <a:ext cx="137520" cy="8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795C22-E010-D83C-6431-DE5BC95DB1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05360" y="6117497"/>
                  <a:ext cx="173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F3608F-D4CB-DB0F-7A02-BB47C1C327E1}"/>
                    </a:ext>
                  </a:extLst>
                </p14:cNvPr>
                <p14:cNvContentPartPr/>
                <p14:nvPr/>
              </p14:nvContentPartPr>
              <p14:xfrm>
                <a:off x="8322960" y="5700617"/>
                <a:ext cx="7200" cy="21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F3608F-D4CB-DB0F-7A02-BB47C1C327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5320" y="5682977"/>
                  <a:ext cx="42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BEA577-3555-09AF-52A4-575F31E3F1A1}"/>
                    </a:ext>
                  </a:extLst>
                </p14:cNvPr>
                <p14:cNvContentPartPr/>
                <p14:nvPr/>
              </p14:nvContentPartPr>
              <p14:xfrm>
                <a:off x="8240160" y="5948657"/>
                <a:ext cx="231120" cy="25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BEA577-3555-09AF-52A4-575F31E3F1A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22160" y="5930657"/>
                  <a:ext cx="266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6ACE13-86AA-56E6-D265-1B7031BC890E}"/>
                    </a:ext>
                  </a:extLst>
                </p14:cNvPr>
                <p14:cNvContentPartPr/>
                <p14:nvPr/>
              </p14:nvContentPartPr>
              <p14:xfrm>
                <a:off x="8278680" y="6104537"/>
                <a:ext cx="131760" cy="171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6ACE13-86AA-56E6-D265-1B7031BC89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60680" y="6086537"/>
                  <a:ext cx="1674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861ED9-4E63-A4FB-7EAB-474826C9B674}"/>
              </a:ext>
            </a:extLst>
          </p:cNvPr>
          <p:cNvGrpSpPr/>
          <p:nvPr/>
        </p:nvGrpSpPr>
        <p:grpSpPr>
          <a:xfrm>
            <a:off x="8894280" y="5649137"/>
            <a:ext cx="1423080" cy="552960"/>
            <a:chOff x="8894280" y="5649137"/>
            <a:chExt cx="1423080" cy="5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C8A2B9-4394-FB4D-CA8A-02853175353D}"/>
                    </a:ext>
                  </a:extLst>
                </p14:cNvPr>
                <p14:cNvContentPartPr/>
                <p14:nvPr/>
              </p14:nvContentPartPr>
              <p14:xfrm>
                <a:off x="8898240" y="5967377"/>
                <a:ext cx="168480" cy="41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C8A2B9-4394-FB4D-CA8A-0285317535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80240" y="5949377"/>
                  <a:ext cx="204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8F52BB-CB28-10CA-416E-5188CE5DABB4}"/>
                    </a:ext>
                  </a:extLst>
                </p14:cNvPr>
                <p14:cNvContentPartPr/>
                <p14:nvPr/>
              </p14:nvContentPartPr>
              <p14:xfrm>
                <a:off x="8894280" y="6094817"/>
                <a:ext cx="375480" cy="80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8F52BB-CB28-10CA-416E-5188CE5DAB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76280" y="6077177"/>
                  <a:ext cx="411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747116-E9EE-9E30-7AC6-A3ACDF189B74}"/>
                    </a:ext>
                  </a:extLst>
                </p14:cNvPr>
                <p14:cNvContentPartPr/>
                <p14:nvPr/>
              </p14:nvContentPartPr>
              <p14:xfrm>
                <a:off x="9386760" y="5797457"/>
                <a:ext cx="73800" cy="374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747116-E9EE-9E30-7AC6-A3ACDF189B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69120" y="5779457"/>
                  <a:ext cx="1094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8A9418-DE6E-A4FF-7A6C-CBB5AF26E8A9}"/>
                    </a:ext>
                  </a:extLst>
                </p14:cNvPr>
                <p14:cNvContentPartPr/>
                <p14:nvPr/>
              </p14:nvContentPartPr>
              <p14:xfrm>
                <a:off x="9547680" y="5992937"/>
                <a:ext cx="241560" cy="46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8A9418-DE6E-A4FF-7A6C-CBB5AF26E8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29680" y="5975297"/>
                  <a:ext cx="277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B7F7C2-7431-DF7C-6334-1A3E5A0B0BAD}"/>
                    </a:ext>
                  </a:extLst>
                </p14:cNvPr>
                <p14:cNvContentPartPr/>
                <p14:nvPr/>
              </p14:nvContentPartPr>
              <p14:xfrm>
                <a:off x="9982200" y="5649137"/>
                <a:ext cx="52200" cy="177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B7F7C2-7431-DF7C-6334-1A3E5A0B0B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64200" y="5631497"/>
                  <a:ext cx="87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B41A9C-F5B7-6DA3-52C8-7728EC24C966}"/>
                    </a:ext>
                  </a:extLst>
                </p14:cNvPr>
                <p14:cNvContentPartPr/>
                <p14:nvPr/>
              </p14:nvContentPartPr>
              <p14:xfrm>
                <a:off x="9870600" y="5806097"/>
                <a:ext cx="446760" cy="79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B41A9C-F5B7-6DA3-52C8-7728EC24C9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52600" y="5788097"/>
                  <a:ext cx="48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F7EBFF-2671-1F8B-FBCC-D40DFBB70F52}"/>
                    </a:ext>
                  </a:extLst>
                </p14:cNvPr>
                <p14:cNvContentPartPr/>
                <p14:nvPr/>
              </p14:nvContentPartPr>
              <p14:xfrm>
                <a:off x="10044480" y="5932457"/>
                <a:ext cx="241920" cy="269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F7EBFF-2671-1F8B-FBCC-D40DFBB70F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26840" y="5914817"/>
                  <a:ext cx="27756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7C6874-ED54-AD92-B5C4-D7D504D1A494}"/>
                  </a:ext>
                </a:extLst>
              </p14:cNvPr>
              <p14:cNvContentPartPr/>
              <p14:nvPr/>
            </p14:nvContentPartPr>
            <p14:xfrm>
              <a:off x="1041600" y="321625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7C6874-ED54-AD92-B5C4-D7D504D1A4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23600" y="319825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75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1981201" y="4118577"/>
            <a:ext cx="7740650" cy="1520224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98" y="1969874"/>
            <a:ext cx="1076499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500" dirty="0"/>
              <a:t>: learn a model via the </a:t>
            </a:r>
            <a:r>
              <a:rPr lang="en-US" altLang="en-US" sz="25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Testing: </a:t>
            </a:r>
            <a:r>
              <a:rPr lang="en-US" altLang="en-US" sz="2500" dirty="0"/>
              <a:t>test the model via </a:t>
            </a:r>
            <a:r>
              <a:rPr lang="en-US" altLang="en-US" sz="2500" dirty="0">
                <a:solidFill>
                  <a:srgbClr val="3333CC"/>
                </a:solidFill>
              </a:rPr>
              <a:t>test data</a:t>
            </a:r>
            <a:r>
              <a:rPr lang="en-US" altLang="en-US" sz="2500" dirty="0">
                <a:solidFill>
                  <a:srgbClr val="FF0000"/>
                </a:solidFill>
              </a:rPr>
              <a:t> </a:t>
            </a:r>
            <a:r>
              <a:rPr lang="en-US" altLang="en-US" sz="2500" dirty="0"/>
              <a:t>and evaluate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1" y="311051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340500" imgH="8483600" progId="Equation.3">
                  <p:embed/>
                </p:oleObj>
              </mc:Choice>
              <mc:Fallback>
                <p:oleObj name="Equation" r:id="rId3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311051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352D1-79A8-9541-A7C2-8880AE5499D7}"/>
              </a:ext>
            </a:extLst>
          </p:cNvPr>
          <p:cNvSpPr txBox="1"/>
          <p:nvPr/>
        </p:nvSpPr>
        <p:spPr>
          <a:xfrm>
            <a:off x="5470070" y="2155371"/>
            <a:ext cx="6557807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Trend=Positive): 6/10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Trend=Negative): 4/10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Up), probability = 4/6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Down), probability = 2/6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((4/6)^2 + (2/6)^2) = 0.45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Up), probability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Down), probability = 4/4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((0)^2 + (4/4)^2)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Weighted sum of the Gini Indices can be calculated as follows: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b="1" dirty="0"/>
              <a:t>Gini Index for Past Trend = (6/10)</a:t>
            </a:r>
            <a:r>
              <a:rPr lang="en-US" sz="2000" b="1" i="1" dirty="0"/>
              <a:t>0.45 + (4/10)</a:t>
            </a:r>
            <a:r>
              <a:rPr lang="en-US" sz="2000" b="1" dirty="0"/>
              <a:t>0 = 0.27</a:t>
            </a:r>
            <a:endParaRPr lang="en-US" sz="2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14:cNvPr>
              <p14:cNvContentPartPr/>
              <p14:nvPr/>
            </p14:nvContentPartPr>
            <p14:xfrm>
              <a:off x="10933906" y="5520030"/>
              <a:ext cx="4680" cy="122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925266" y="5511030"/>
                <a:ext cx="22320" cy="29880"/>
              </a:xfrm>
              <a:prstGeom prst="rect">
                <a:avLst/>
              </a:prstGeom>
            </p:spPr>
          </p:pic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CCE1EA8-C647-403F-F23F-2E459C30705B}"/>
              </a:ext>
            </a:extLst>
          </p:cNvPr>
          <p:cNvSpPr txBox="1"/>
          <p:nvPr/>
        </p:nvSpPr>
        <p:spPr>
          <a:xfrm>
            <a:off x="6557211" y="5344885"/>
            <a:ext cx="57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G(PT) = P(PT=P)*G(PT=P) + P(PT=N)*G(PT=N)</a:t>
            </a:r>
          </a:p>
        </p:txBody>
      </p:sp>
    </p:spTree>
    <p:extLst>
      <p:ext uri="{BB962C8B-B14F-4D97-AF65-F5344CB8AC3E}">
        <p14:creationId xmlns:p14="http://schemas.microsoft.com/office/powerpoint/2010/main" val="222026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23" y="2696308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649" y="3153507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3724" y="3153507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598" y="3269395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798" y="32693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724" y="38789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299" y="38789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123" y="2620108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6449" y="3077307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524" y="3077307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98" y="3193195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598" y="31931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524" y="38027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099" y="38027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323" y="1934308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233076"/>
              </p:ext>
            </p:extLst>
          </p:nvPr>
        </p:nvGraphicFramePr>
        <p:xfrm>
          <a:off x="1464287" y="4448907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7400" imgH="1397000" progId="Word.Document.8">
                  <p:embed/>
                </p:oleObj>
              </mc:Choice>
              <mc:Fallback>
                <p:oleObj name="Document" r:id="rId2" imgW="3327400" imgH="1397000" progId="Word.Document.8">
                  <p:embed/>
                  <p:pic>
                    <p:nvPicPr>
                      <p:cNvPr id="36881" name="Object 20">
                        <a:extLst>
                          <a:ext uri="{FF2B5EF4-FFF2-40B4-BE49-F238E27FC236}">
                            <a16:creationId xmlns:a16="http://schemas.microsoft.com/office/drawing/2014/main" id="{7288883A-481C-4F83-B545-39CEB7342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287" y="4448907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4118"/>
              </p:ext>
            </p:extLst>
          </p:nvPr>
        </p:nvGraphicFramePr>
        <p:xfrm>
          <a:off x="3750286" y="4453671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7400" imgH="1397000" progId="Word.Document.8">
                  <p:embed/>
                </p:oleObj>
              </mc:Choice>
              <mc:Fallback>
                <p:oleObj name="Document" r:id="rId4" imgW="3327400" imgH="1397000" progId="Word.Document.8">
                  <p:embed/>
                  <p:pic>
                    <p:nvPicPr>
                      <p:cNvPr id="36882" name="Object 27">
                        <a:extLst>
                          <a:ext uri="{FF2B5EF4-FFF2-40B4-BE49-F238E27FC236}">
                            <a16:creationId xmlns:a16="http://schemas.microsoft.com/office/drawing/2014/main" id="{E9DA3913-BA37-4CD6-B589-349287EC8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286" y="4453671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983512"/>
              </p:ext>
            </p:extLst>
          </p:nvPr>
        </p:nvGraphicFramePr>
        <p:xfrm>
          <a:off x="6493486" y="4453671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40100" imgH="1397000" progId="Word.Document.8">
                  <p:embed/>
                </p:oleObj>
              </mc:Choice>
              <mc:Fallback>
                <p:oleObj name="Document" r:id="rId6" imgW="3340100" imgH="1397000" progId="Word.Document.8">
                  <p:embed/>
                  <p:pic>
                    <p:nvPicPr>
                      <p:cNvPr id="36883" name="Object 28">
                        <a:extLst>
                          <a:ext uri="{FF2B5EF4-FFF2-40B4-BE49-F238E27FC236}">
                            <a16:creationId xmlns:a16="http://schemas.microsoft.com/office/drawing/2014/main" id="{0C0748CF-44F5-4649-BA5A-7B1451BC8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486" y="4453671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03804"/>
              </p:ext>
            </p:extLst>
          </p:nvPr>
        </p:nvGraphicFramePr>
        <p:xfrm>
          <a:off x="8779487" y="4453670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800" imgH="1397000" progId="Word.Document.8">
                  <p:embed/>
                </p:oleObj>
              </mc:Choice>
              <mc:Fallback>
                <p:oleObj name="Document" r:id="rId8" imgW="3352800" imgH="1397000" progId="Word.Document.8">
                  <p:embed/>
                  <p:pic>
                    <p:nvPicPr>
                      <p:cNvPr id="36884" name="Object 29">
                        <a:extLst>
                          <a:ext uri="{FF2B5EF4-FFF2-40B4-BE49-F238E27FC236}">
                            <a16:creationId xmlns:a16="http://schemas.microsoft.com/office/drawing/2014/main" id="{E02CD5EA-C7B8-40BF-A963-6E45B9C47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487" y="4453670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23398"/>
              </p:ext>
            </p:extLst>
          </p:nvPr>
        </p:nvGraphicFramePr>
        <p:xfrm>
          <a:off x="5345723" y="1934307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340100" imgH="1397000" progId="Word.Document.8">
                  <p:embed/>
                </p:oleObj>
              </mc:Choice>
              <mc:Fallback>
                <p:oleObj name="Document" r:id="rId10" imgW="3340100" imgH="1397000" progId="Word.Document.8">
                  <p:embed/>
                  <p:pic>
                    <p:nvPicPr>
                      <p:cNvPr id="36885" name="Object 33">
                        <a:extLst>
                          <a:ext uri="{FF2B5EF4-FFF2-40B4-BE49-F238E27FC236}">
                            <a16:creationId xmlns:a16="http://schemas.microsoft.com/office/drawing/2014/main" id="{932BFF67-D515-4314-B21D-02FDC8D20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723" y="1934307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7098323" y="1934308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1992923" y="5210908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2145323" y="6125308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142" y="6466619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43502" y="2186353"/>
                <a:ext cx="8318500" cy="4343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Gini index is used in decision tree algorithms such as CART, SLIQ, SPRINT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0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3502" y="2186353"/>
                <a:ext cx="8318500" cy="4343400"/>
              </a:xfrm>
              <a:blipFill>
                <a:blip r:embed="rId2"/>
                <a:stretch>
                  <a:fillRect l="-304" t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5013420" y="19339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20" y="19339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 l="-98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7504" y="1608255"/>
            <a:ext cx="83185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500" dirty="0">
                <a:ea typeface="ＭＳ Ｐゴシック" panose="020B0600070205080204" pitchFamily="34" charset="-128"/>
              </a:rPr>
            </a:b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5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5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5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500" dirty="0">
                <a:ea typeface="ＭＳ Ｐゴシック" panose="020B0600070205080204" pitchFamily="34" charset="-128"/>
              </a:rPr>
              <a:t> = 2p (1-p)</a:t>
            </a:r>
            <a:endParaRPr lang="en-US" altLang="en-US" sz="25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94466"/>
              </p:ext>
            </p:extLst>
          </p:nvPr>
        </p:nvGraphicFramePr>
        <p:xfrm>
          <a:off x="23387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84220" imgH="1970532" progId="Word.Document.8">
                  <p:embed/>
                </p:oleObj>
              </mc:Choice>
              <mc:Fallback>
                <p:oleObj name="Document" r:id="rId2" imgW="3284220" imgH="1970532" progId="Word.Document.8">
                  <p:embed/>
                  <p:pic>
                    <p:nvPicPr>
                      <p:cNvPr id="38916" name="Object 1">
                        <a:extLst>
                          <a:ext uri="{FF2B5EF4-FFF2-40B4-BE49-F238E27FC236}">
                            <a16:creationId xmlns:a16="http://schemas.microsoft.com/office/drawing/2014/main" id="{EE315B9B-4DE7-458B-9F56-648AB06C9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7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3270"/>
              </p:ext>
            </p:extLst>
          </p:nvPr>
        </p:nvGraphicFramePr>
        <p:xfrm>
          <a:off x="56153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84220" imgH="1970532" progId="Word.Document.8">
                  <p:embed/>
                </p:oleObj>
              </mc:Choice>
              <mc:Fallback>
                <p:oleObj name="Document" r:id="rId4" imgW="3284220" imgH="1970532" progId="Word.Document.8">
                  <p:embed/>
                  <p:pic>
                    <p:nvPicPr>
                      <p:cNvPr id="38917" name="Object 2">
                        <a:extLst>
                          <a:ext uri="{FF2B5EF4-FFF2-40B4-BE49-F238E27FC236}">
                            <a16:creationId xmlns:a16="http://schemas.microsoft.com/office/drawing/2014/main" id="{6E71460F-3960-42A3-BB53-55C550E0A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3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442911"/>
              </p:ext>
            </p:extLst>
          </p:nvPr>
        </p:nvGraphicFramePr>
        <p:xfrm>
          <a:off x="72917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84220" imgH="1970532" progId="Word.Document.8">
                  <p:embed/>
                </p:oleObj>
              </mc:Choice>
              <mc:Fallback>
                <p:oleObj name="Document" r:id="rId6" imgW="3284220" imgH="1970532" progId="Word.Document.8">
                  <p:embed/>
                  <p:pic>
                    <p:nvPicPr>
                      <p:cNvPr id="38918" name="Object 3">
                        <a:extLst>
                          <a:ext uri="{FF2B5EF4-FFF2-40B4-BE49-F238E27FC236}">
                            <a16:creationId xmlns:a16="http://schemas.microsoft.com/office/drawing/2014/main" id="{8A4756EA-4B03-42EA-9913-FAA930BC1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7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3446"/>
              </p:ext>
            </p:extLst>
          </p:nvPr>
        </p:nvGraphicFramePr>
        <p:xfrm>
          <a:off x="40151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84220" imgH="1970532" progId="Word.Document.8">
                  <p:embed/>
                </p:oleObj>
              </mc:Choice>
              <mc:Fallback>
                <p:oleObj name="Document" r:id="rId8" imgW="3284220" imgH="1970532" progId="Word.Document.8">
                  <p:embed/>
                  <p:pic>
                    <p:nvPicPr>
                      <p:cNvPr id="38919" name="Object 4">
                        <a:extLst>
                          <a:ext uri="{FF2B5EF4-FFF2-40B4-BE49-F238E27FC236}">
                            <a16:creationId xmlns:a16="http://schemas.microsoft.com/office/drawing/2014/main" id="{EC5A82F4-0C14-4A30-80CD-8B7C42019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1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2700704" y="2710605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04" y="2710605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 l="-98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7560" y="1883751"/>
            <a:ext cx="8107086" cy="4683781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B32D0AA-8F39-614C-9429-26853B0FE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860691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37" y="2554701"/>
            <a:ext cx="8229600" cy="370998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982" y="6386708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8" y="3108247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029" y="1849361"/>
            <a:ext cx="8027987" cy="935037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Another example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8683" y="5211599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8846" y="5211599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871" y="4236875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609" y="4236875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4671" y="3346287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9722" y="3346287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884" y="3914612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547" y="4886161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547" y="5854537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997" y="5854536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833" y="5875175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008" y="58577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09" y="3932075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296" y="39146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709" y="4919500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658" y="4919499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333" y="334628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096" y="3346286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34" y="4284499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022" y="4319424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09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884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12359"/>
              </p:ext>
            </p:extLst>
          </p:nvPr>
        </p:nvGraphicFramePr>
        <p:xfrm>
          <a:off x="5977671" y="2265200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18456" name="Object 26">
                        <a:extLst>
                          <a:ext uri="{FF2B5EF4-FFF2-40B4-BE49-F238E27FC236}">
                            <a16:creationId xmlns:a16="http://schemas.microsoft.com/office/drawing/2014/main" id="{D0CA5208-FBE8-4E4B-A361-169649B9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671" y="2265200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785" y="19286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Test Data</a:t>
            </a:r>
            <a:endParaRPr lang="en-US" altLang="en-US" sz="2000" dirty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5708" y="3251036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59" y="3022437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500" dirty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General Structure of Hunt’s Algorithm</a:t>
            </a:r>
            <a:endParaRPr lang="en-US" dirty="0"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B922E1-0237-2140-8278-763BE4C1B330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851817"/>
            <a:ext cx="5444067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0"/>
              <a:buChar char="l"/>
              <a:defRPr/>
            </a:pPr>
            <a:r>
              <a:rPr lang="en-US" sz="2000" dirty="0"/>
              <a:t>Let D</a:t>
            </a:r>
            <a:r>
              <a:rPr lang="en-US" sz="2000" baseline="-25000" dirty="0"/>
              <a:t>t</a:t>
            </a:r>
            <a:r>
              <a:rPr lang="en-US" sz="2000" dirty="0"/>
              <a:t> be the set of training records that reach a node t</a:t>
            </a:r>
          </a:p>
          <a:p>
            <a:pPr lvl="4">
              <a:defRPr/>
            </a:pPr>
            <a:endParaRPr lang="en-US" sz="16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 dirty="0"/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the same class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, then t is a leaf node labeled as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E2F1AFE9-091A-E74F-848F-60076A22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75" y="5509417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F5CEC7D9-06E9-C743-9657-CAF613925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19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76272B44-CDAC-754A-BE7A-3BDA0BEA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4975" y="627141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B332A8AE-0B05-5441-917F-901CFF3E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3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2866F826-247A-5549-9FF4-8220E0D11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4975" y="5128417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F398C6E0-D6E5-474F-9548-C0988470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575" y="497601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38C66219-DB06-2F4E-85DF-C5C8E5A9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575" y="566181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15" name="Object 21">
            <a:extLst>
              <a:ext uri="{FF2B5EF4-FFF2-40B4-BE49-F238E27FC236}">
                <a16:creationId xmlns:a16="http://schemas.microsoft.com/office/drawing/2014/main" id="{E592FD08-8532-034C-8844-96486A8EF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2947"/>
              </p:ext>
            </p:extLst>
          </p:nvPr>
        </p:nvGraphicFramePr>
        <p:xfrm>
          <a:off x="6967175" y="1851818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21514" name="Object 21">
                        <a:extLst>
                          <a:ext uri="{FF2B5EF4-FFF2-40B4-BE49-F238E27FC236}">
                            <a16:creationId xmlns:a16="http://schemas.microsoft.com/office/drawing/2014/main" id="{0541B6A4-7546-427F-A972-49B708EEFDC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175" y="1851818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4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415" y="999201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200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sz="2200" dirty="0"/>
          </a:p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Early termination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3603</TotalTime>
  <Words>1093</Words>
  <Application>Microsoft Macintosh PowerPoint</Application>
  <PresentationFormat>Widescreen</PresentationFormat>
  <Paragraphs>181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Calibri</vt:lpstr>
      <vt:lpstr>Cambria Math</vt:lpstr>
      <vt:lpstr>Garamond</vt:lpstr>
      <vt:lpstr>Gill Sans MT</vt:lpstr>
      <vt:lpstr>Monotype Sorts</vt:lpstr>
      <vt:lpstr>Times New Roman</vt:lpstr>
      <vt:lpstr>Wingdings</vt:lpstr>
      <vt:lpstr>Wingdings 2</vt:lpstr>
      <vt:lpstr>Dividend</vt:lpstr>
      <vt:lpstr>Equation</vt:lpstr>
      <vt:lpstr>Document</vt:lpstr>
      <vt:lpstr>Visio</vt:lpstr>
      <vt:lpstr>Classification</vt:lpstr>
      <vt:lpstr>Supervised learning process: two steps</vt:lpstr>
      <vt:lpstr>A decision tree from the loan data</vt:lpstr>
      <vt:lpstr>A decision tree from the loan data</vt:lpstr>
      <vt:lpstr>Use the decision tree</vt:lpstr>
      <vt:lpstr>Another example</vt:lpstr>
      <vt:lpstr>Decision Tree Induction</vt:lpstr>
      <vt:lpstr>General Structure of 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Gini Index</vt:lpstr>
      <vt:lpstr>Example of Gini Index</vt:lpstr>
      <vt:lpstr>Finding the Best Split</vt:lpstr>
      <vt:lpstr>Measure of Impurity: GINI</vt:lpstr>
      <vt:lpstr>Measure of Impurity: GINI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244</cp:revision>
  <dcterms:created xsi:type="dcterms:W3CDTF">2021-02-09T23:47:41Z</dcterms:created>
  <dcterms:modified xsi:type="dcterms:W3CDTF">2022-10-19T16:37:12Z</dcterms:modified>
</cp:coreProperties>
</file>